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4F6F-5981-491D-8C29-514EEBFE1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825623"/>
            <a:ext cx="10030909" cy="4012707"/>
          </a:xfrm>
        </p:spPr>
        <p:txBody>
          <a:bodyPr/>
          <a:lstStyle/>
          <a:p>
            <a:pPr algn="ctr"/>
            <a:br>
              <a:rPr lang="en-IN" dirty="0"/>
            </a:br>
            <a:r>
              <a:rPr lang="en-IN" sz="2400" dirty="0"/>
              <a:t>JSS MAHAVIDYAPEETHA</a:t>
            </a:r>
            <a:br>
              <a:rPr lang="en-IN" sz="2400" dirty="0"/>
            </a:br>
            <a:r>
              <a:rPr lang="en-IN" sz="2800" dirty="0"/>
              <a:t>JSS ACADEMY OF TECHNICAL EDUCATION</a:t>
            </a:r>
            <a:br>
              <a:rPr lang="en-IN" sz="2800" dirty="0"/>
            </a:br>
            <a:r>
              <a:rPr lang="en-IN" sz="2800" dirty="0"/>
              <a:t>BENGALURU</a:t>
            </a:r>
            <a:br>
              <a:rPr lang="en-IN" sz="2800" dirty="0"/>
            </a:br>
            <a:r>
              <a:rPr lang="en-IN" sz="2000" dirty="0"/>
              <a:t>DEPARTMENT OF COMPUTER SCIENCE &amp; ENGINEERING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COURSE: Project Phase II</a:t>
            </a:r>
            <a:br>
              <a:rPr lang="en-IN" sz="2000" dirty="0"/>
            </a:br>
            <a:br>
              <a:rPr lang="en-IN" sz="2000" b="1" u="sng" dirty="0"/>
            </a:br>
            <a:r>
              <a:rPr lang="en-IN" sz="2000" b="1" u="sng" dirty="0"/>
              <a:t>PROJECT TITLE: DRIVER DISTRACTION &amp; DROWSINESS DETECTION SYSTEM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95912-E1C3-4B1A-A3FB-3BE4D36B6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684232"/>
            <a:ext cx="9702435" cy="206849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IN" b="1" u="sng" dirty="0"/>
              <a:t>PROJECT GUIDE: </a:t>
            </a:r>
            <a:r>
              <a:rPr lang="en-IN" b="1" u="sng" dirty="0" err="1"/>
              <a:t>Dr.</a:t>
            </a:r>
            <a:r>
              <a:rPr lang="en-IN" b="1" u="sng" dirty="0"/>
              <a:t> </a:t>
            </a:r>
            <a:r>
              <a:rPr lang="en-IN" b="1" u="sng" dirty="0" err="1"/>
              <a:t>Prabhudev</a:t>
            </a:r>
            <a:r>
              <a:rPr lang="en-IN" b="1" u="sng" dirty="0"/>
              <a:t> Jagadeesh</a:t>
            </a:r>
          </a:p>
          <a:p>
            <a:endParaRPr lang="en-IN" dirty="0"/>
          </a:p>
          <a:p>
            <a:pPr algn="ctr"/>
            <a:r>
              <a:rPr lang="en-IN" dirty="0"/>
              <a:t>TEAM MEMBERS:</a:t>
            </a:r>
          </a:p>
          <a:p>
            <a:pPr algn="ctr"/>
            <a:r>
              <a:rPr lang="en-IN" dirty="0"/>
              <a:t>AKANSHA JAIN			1JS16CS005</a:t>
            </a:r>
          </a:p>
          <a:p>
            <a:pPr algn="ctr"/>
            <a:r>
              <a:rPr lang="en-IN" dirty="0"/>
              <a:t>KARTIK NESARI			1JS15CS047</a:t>
            </a:r>
          </a:p>
          <a:p>
            <a:pPr algn="ctr"/>
            <a:r>
              <a:rPr lang="en-IN" dirty="0" err="1"/>
              <a:t>PratIK</a:t>
            </a:r>
            <a:r>
              <a:rPr lang="en-IN" dirty="0"/>
              <a:t> SHANKAR		1JS16CS072</a:t>
            </a:r>
          </a:p>
          <a:p>
            <a:pPr algn="ctr"/>
            <a:r>
              <a:rPr lang="en-IN" dirty="0"/>
              <a:t>PRAWALIKA TEWARI		1JS16CS073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965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2B6D-7699-45B1-8677-2F27EB2AD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98C09-56D5-4586-B7DB-C9E88E076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EE0248-C96B-4B82-9973-C1D8E897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40" y="452760"/>
            <a:ext cx="11354539" cy="617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42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4FAE-257F-4354-8112-D15041B44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4109" y="2099733"/>
            <a:ext cx="7956504" cy="1220516"/>
          </a:xfrm>
        </p:spPr>
        <p:txBody>
          <a:bodyPr/>
          <a:lstStyle/>
          <a:p>
            <a:pPr algn="ctr"/>
            <a:r>
              <a:rPr lang="en-IN" u="sng" dirty="0"/>
              <a:t>UML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898E3-2D97-46F7-B839-BDBD6CAB21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7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37CDEC-E1C0-46E5-9FAC-A63D6073B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48" y="0"/>
            <a:ext cx="8780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3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1398-5172-47D2-AC87-4D5372283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2"/>
            <a:ext cx="9737946" cy="1522357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47CA3-4F74-468E-A16F-97B05B3E6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719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1E59-EE18-4ED1-8EB6-14A705BE2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PROPOSED PROBLEM STATEMENT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A179-AA81-44DC-AA07-2F2E037F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existing problem statements can be split into subparts parts after which the problem statements become easier to find answers of</a:t>
            </a:r>
          </a:p>
          <a:p>
            <a:r>
              <a:rPr lang="en-US" dirty="0"/>
              <a:t>The distracted or drowsy driver can be split into: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to track the driver’s eyes to notice any potential drowsiness or distraction?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to track driver’s head movement?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to prevent further drowsiness or distraction?</a:t>
            </a:r>
          </a:p>
          <a:p>
            <a:r>
              <a:rPr lang="en-US" dirty="0"/>
              <a:t>Use sound, vibrations or some other medium to make the driver attentive again? </a:t>
            </a:r>
          </a:p>
          <a:p>
            <a:r>
              <a:rPr lang="en-US" dirty="0"/>
              <a:t>Use intelligent entertainment system assistant to prevent the driver from getting drowsy again?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318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0624-3221-4E9E-B08B-DA550703C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61134"/>
            <a:ext cx="9959888" cy="2352583"/>
          </a:xfrm>
        </p:spPr>
        <p:txBody>
          <a:bodyPr/>
          <a:lstStyle/>
          <a:p>
            <a:pPr algn="ctr"/>
            <a:r>
              <a:rPr lang="en-IN" u="sng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A68A1-A428-4CD5-A9C2-897E4CF1C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93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EB2C6-CC37-4582-9AE7-6526E187E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Eye Detection: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82A2-5976-4F7B-8B7E-EDE20659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Eye Landmark Detection:</a:t>
            </a:r>
          </a:p>
          <a:p>
            <a:pPr marL="0" indent="0">
              <a:buNone/>
            </a:pPr>
            <a:r>
              <a:rPr lang="en-IN" dirty="0"/>
              <a:t>Each eye is represented by 6 </a:t>
            </a:r>
            <a:r>
              <a:rPr lang="en-IN" i="1" dirty="0"/>
              <a:t>(x, y)</a:t>
            </a:r>
            <a:r>
              <a:rPr lang="en-IN" dirty="0"/>
              <a:t>-coordinates, starting at the left-corner of the eye (as if you were looking at the person), and then working clockwise around the remainder of the region: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8A6CE-3D88-4021-9403-95093907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4071954"/>
            <a:ext cx="5033206" cy="217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D2A3-AFCB-4145-A572-52485A962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493" y="1017825"/>
            <a:ext cx="8825658" cy="483428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/>
              <a:t>I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It generates the Eye Aspect Ratio using the following formula.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It checks 20 consecutive frames and if the Eye Aspect ratio is less than 0.25, an alert is generated.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FAFB1-194C-46C5-AA0C-CE3BB4DCF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497149" y="937610"/>
            <a:ext cx="71022" cy="4748925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D1CA1B-E2EF-4D19-B9EF-61EADB9DA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373" y="1411550"/>
            <a:ext cx="6019800" cy="123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16624D-5D5A-4112-9604-0B144B84D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838" y="3844031"/>
            <a:ext cx="5960336" cy="20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3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BA92-8CC6-4F39-9F39-BE073CA5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Face Detection: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9ED14-CA42-4EF2-842F-6C682BA1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Face detection is necessary to find whether the driver is distracted or not </a:t>
            </a:r>
          </a:p>
          <a:p>
            <a:r>
              <a:rPr lang="en-IN" dirty="0"/>
              <a:t>If the driver moves his face in any direction other than towards the screen, In that case, driver is found to be distracted. </a:t>
            </a:r>
          </a:p>
          <a:p>
            <a:r>
              <a:rPr lang="en-IN" dirty="0"/>
              <a:t>To achieve this,  we use </a:t>
            </a:r>
            <a:r>
              <a:rPr lang="en-IN" dirty="0" err="1"/>
              <a:t>Haar</a:t>
            </a:r>
            <a:r>
              <a:rPr lang="en-IN" dirty="0"/>
              <a:t>-cascade features algorithm. This algorithm used for finding the location of the human faces in a frame or image.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BF98E-33C9-4E41-B1A6-27CF2CE13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01" y="4518734"/>
            <a:ext cx="3006571" cy="203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8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581B-54D5-401C-B614-DBF55C58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Chatting and Alarm system: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114A-8E6E-4EA6-B4AD-AAD3D8892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36668"/>
            <a:ext cx="8825659" cy="3383132"/>
          </a:xfrm>
        </p:spPr>
        <p:txBody>
          <a:bodyPr/>
          <a:lstStyle/>
          <a:p>
            <a:r>
              <a:rPr lang="en-US" dirty="0"/>
              <a:t>Once the system detects that the driver is either drowsy or distracted the system activates a active chatting feature which constantly chats with the driver.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system asks the driver interesting and calculation based questions like 15*15=? , so that the driver becomes active.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system will use python libraries like NLTK , to apply small scale NLP to  chat with the driver.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68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7D0A-D156-4B0A-81B6-4C24FABB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26C1-8D6D-4200-9F34-0E9F8AF6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72178"/>
            <a:ext cx="8825659" cy="3559945"/>
          </a:xfrm>
        </p:spPr>
        <p:txBody>
          <a:bodyPr/>
          <a:lstStyle/>
          <a:p>
            <a:r>
              <a:rPr lang="en-US" dirty="0"/>
              <a:t>Chipset: Raspberry pi  or Arduino </a:t>
            </a:r>
          </a:p>
          <a:p>
            <a:r>
              <a:rPr lang="en-US" dirty="0"/>
              <a:t>Operating System: Windows 7/8/10 or Ubuntu or OS X</a:t>
            </a:r>
          </a:p>
          <a:p>
            <a:r>
              <a:rPr lang="en-US" dirty="0"/>
              <a:t>Memory: 2 GB</a:t>
            </a:r>
          </a:p>
          <a:p>
            <a:r>
              <a:rPr lang="en-US" dirty="0"/>
              <a:t>Graphics: Intel Integrated Graphics Card</a:t>
            </a:r>
          </a:p>
          <a:p>
            <a:r>
              <a:rPr lang="en-US" dirty="0"/>
              <a:t>Video Camera</a:t>
            </a:r>
          </a:p>
          <a:p>
            <a:r>
              <a:rPr lang="en-US" dirty="0"/>
              <a:t>Audio Receiver </a:t>
            </a:r>
          </a:p>
          <a:p>
            <a:r>
              <a:rPr lang="en-US" dirty="0"/>
              <a:t>Speaker</a:t>
            </a:r>
          </a:p>
        </p:txBody>
      </p:sp>
    </p:spTree>
    <p:extLst>
      <p:ext uri="{BB962C8B-B14F-4D97-AF65-F5344CB8AC3E}">
        <p14:creationId xmlns:p14="http://schemas.microsoft.com/office/powerpoint/2010/main" val="3098126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0848-F8DC-484F-9C51-4A3935267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453" y="1219200"/>
            <a:ext cx="8054159" cy="2900039"/>
          </a:xfrm>
        </p:spPr>
        <p:txBody>
          <a:bodyPr/>
          <a:lstStyle/>
          <a:p>
            <a:pPr algn="ctr"/>
            <a:r>
              <a:rPr lang="en-IN" u="sng" dirty="0"/>
              <a:t>SYSTEM ARCHITECTURE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DE5FB-A5AC-4791-9231-3677794B0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978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142</TotalTime>
  <Words>442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 JSS MAHAVIDYAPEETHA JSS ACADEMY OF TECHNICAL EDUCATION BENGALURU DEPARTMENT OF COMPUTER SCIENCE &amp; ENGINEERING  COURSE: Project Phase II  PROJECT TITLE: DRIVER DISTRACTION &amp; DROWSINESS DETECTION SYSTEM     </vt:lpstr>
      <vt:lpstr>PROPOSED PROBLEM STATEMENT</vt:lpstr>
      <vt:lpstr>METHODOLOGY</vt:lpstr>
      <vt:lpstr>Eye Detection:</vt:lpstr>
      <vt:lpstr>I   It generates the Eye Aspect Ratio using the following formula.       It checks 20 consecutive frames and if the Eye Aspect ratio is less than 0.25, an alert is generated.    </vt:lpstr>
      <vt:lpstr>Face Detection:</vt:lpstr>
      <vt:lpstr>Chatting and Alarm system:</vt:lpstr>
      <vt:lpstr>SYSTEM REQUIREMENTS</vt:lpstr>
      <vt:lpstr>SYSTEM ARCHITECTURE </vt:lpstr>
      <vt:lpstr>PowerPoint Presentation</vt:lpstr>
      <vt:lpstr>UML DIAGRAMS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kartik nesari</cp:lastModifiedBy>
  <cp:revision>16</cp:revision>
  <dcterms:created xsi:type="dcterms:W3CDTF">2019-11-10T18:14:17Z</dcterms:created>
  <dcterms:modified xsi:type="dcterms:W3CDTF">2020-04-08T13:17:05Z</dcterms:modified>
</cp:coreProperties>
</file>