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1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8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3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6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dn2.business2community.com/wp-content/uploads/2014/06/Internet_Minute1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98" y="1899871"/>
            <a:ext cx="7953286" cy="1049389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Big </a:t>
            </a:r>
            <a:r>
              <a:rPr lang="en-US" sz="5400" b="1" dirty="0"/>
              <a:t>D</a:t>
            </a:r>
            <a:r>
              <a:rPr lang="en-US" sz="5400" b="1" dirty="0" smtClean="0"/>
              <a:t>ata : Retail Industry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481850"/>
            <a:ext cx="7197726" cy="204774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Harshil</a:t>
            </a:r>
            <a:r>
              <a:rPr lang="en-US" sz="2400" dirty="0" smtClean="0"/>
              <a:t> Shah</a:t>
            </a:r>
          </a:p>
          <a:p>
            <a:r>
              <a:rPr lang="en-US" sz="2400" dirty="0" err="1" smtClean="0"/>
              <a:t>Zoya</a:t>
            </a:r>
            <a:r>
              <a:rPr lang="en-US" sz="2400" dirty="0" smtClean="0"/>
              <a:t> </a:t>
            </a:r>
            <a:r>
              <a:rPr lang="en-US" sz="2400" dirty="0" err="1" smtClean="0"/>
              <a:t>Kadri</a:t>
            </a:r>
            <a:endParaRPr lang="en-US" sz="2400" dirty="0" smtClean="0"/>
          </a:p>
          <a:p>
            <a:r>
              <a:rPr lang="en-US" sz="2400" dirty="0" smtClean="0"/>
              <a:t>Deva </a:t>
            </a:r>
            <a:r>
              <a:rPr lang="en-US" sz="2400" dirty="0" err="1" smtClean="0"/>
              <a:t>krupa</a:t>
            </a:r>
            <a:r>
              <a:rPr lang="en-US" sz="2400" dirty="0" smtClean="0"/>
              <a:t> </a:t>
            </a:r>
            <a:r>
              <a:rPr lang="en-US" sz="2400" dirty="0" err="1" smtClean="0"/>
              <a:t>merupu</a:t>
            </a:r>
            <a:endParaRPr lang="en-US" sz="2400" dirty="0" smtClean="0"/>
          </a:p>
          <a:p>
            <a:r>
              <a:rPr lang="en-US" sz="2400" dirty="0" smtClean="0"/>
              <a:t>Praveen Kumar </a:t>
            </a:r>
            <a:r>
              <a:rPr lang="en-US" sz="2400" dirty="0" err="1" smtClean="0"/>
              <a:t>medapati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88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Displaying meaningful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Clustering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Binning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Apache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and cloud 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Algorithms - HDFS, </a:t>
            </a:r>
            <a:r>
              <a:rPr lang="en-US" sz="2400" dirty="0" err="1" smtClean="0"/>
              <a:t>HBase</a:t>
            </a:r>
            <a:r>
              <a:rPr lang="en-US" sz="2400" dirty="0" smtClean="0"/>
              <a:t>, </a:t>
            </a:r>
            <a:r>
              <a:rPr lang="en-US" sz="2400" dirty="0" err="1" smtClean="0"/>
              <a:t>Sqoop</a:t>
            </a:r>
            <a:r>
              <a:rPr lang="en-US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Control privacy breach and embarrassment.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Legal requirement for privacy policy.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Incorporate privacy and security controls.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55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504" y="2575777"/>
            <a:ext cx="50871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2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Applications of Big Data in Retail Industries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Create a Comprehensive Detection System for all Consumer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Brand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Personalize &amp; Localize Shopping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E-Commerce Optimization – Basket Analysis, A/B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Optimizing Store Layouts – RFID tags, QR codes, </a:t>
            </a:r>
            <a:r>
              <a:rPr lang="en-US" sz="2400" dirty="0" err="1" smtClean="0"/>
              <a:t>iBeacon</a:t>
            </a:r>
            <a:r>
              <a:rPr lang="en-US" sz="2400" dirty="0" smtClean="0"/>
              <a:t>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Optimizing Inventory Status via Predicting Demand Cycles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6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Variety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 Veracity</a:t>
            </a:r>
            <a:endParaRPr lang="en-US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528034"/>
            <a:ext cx="10058400" cy="1209326"/>
          </a:xfrm>
        </p:spPr>
        <p:txBody>
          <a:bodyPr>
            <a:normAutofit fontScale="90000"/>
          </a:bodyPr>
          <a:lstStyle/>
          <a:p>
            <a:pPr algn="ctr"/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 </a:t>
            </a:r>
            <a:r>
              <a:rPr lang="en-US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V’s of Big Data</a:t>
            </a:r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4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7127"/>
            <a:ext cx="10058400" cy="90023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Volume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Customer </a:t>
            </a:r>
            <a:r>
              <a:rPr lang="en-US" sz="2800" dirty="0"/>
              <a:t>identification </a:t>
            </a:r>
            <a:r>
              <a:rPr lang="en-US" sz="2800" dirty="0" smtClean="0"/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Descriptive </a:t>
            </a:r>
            <a:r>
              <a:rPr lang="en-US" sz="2800" dirty="0"/>
              <a:t>data of your </a:t>
            </a:r>
            <a:r>
              <a:rPr lang="en-US" sz="2800" dirty="0" smtClean="0"/>
              <a:t>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Quantitative </a:t>
            </a:r>
            <a:r>
              <a:rPr lang="en-US" sz="2800" dirty="0"/>
              <a:t>data on your customer’s direct engagement to your </a:t>
            </a:r>
            <a:r>
              <a:rPr lang="en-US" sz="2800" dirty="0" smtClean="0"/>
              <a:t>       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Qualitative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At the present rate, every two humans create more than all the data that existed up to the year 2003. Every two days!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71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Variety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Usage of Analytic Tools.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Restructure </a:t>
            </a:r>
            <a:r>
              <a:rPr lang="en-US" sz="2400" dirty="0"/>
              <a:t>how you collect and store </a:t>
            </a:r>
            <a:r>
              <a:rPr lang="en-US" sz="2400" dirty="0" smtClean="0"/>
              <a:t>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Velocity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Make </a:t>
            </a:r>
            <a:r>
              <a:rPr lang="en-US" sz="2800" dirty="0"/>
              <a:t>recommendations quickly for similar products on your customer’s purchases.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mobile marketing in order to reach more customers. </a:t>
            </a:r>
            <a:endParaRPr lang="en-US" sz="2800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Marketers receive loads of history of their customers’ every click and interaction to their business and how you quickly respond to this matter.</a:t>
            </a:r>
          </a:p>
        </p:txBody>
      </p:sp>
    </p:spTree>
    <p:extLst>
      <p:ext uri="{BB962C8B-B14F-4D97-AF65-F5344CB8AC3E}">
        <p14:creationId xmlns:p14="http://schemas.microsoft.com/office/powerpoint/2010/main" val="32566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Veracity</a:t>
            </a:r>
            <a:endParaRPr lang="en-US" b="1" dirty="0"/>
          </a:p>
        </p:txBody>
      </p:sp>
      <p:pic>
        <p:nvPicPr>
          <p:cNvPr id="4" name="Content Placeholder 3" descr="big data veracity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1538" y="1737360"/>
            <a:ext cx="5602310" cy="459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Big Data </a:t>
            </a:r>
            <a:r>
              <a:rPr lang="en-US" b="1" dirty="0"/>
              <a:t>P</a:t>
            </a:r>
            <a:r>
              <a:rPr lang="en-US" b="1" dirty="0" smtClean="0"/>
              <a:t>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45733"/>
            <a:ext cx="10524615" cy="47740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300" dirty="0" smtClean="0"/>
              <a:t>Meeting the need for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 smtClean="0"/>
              <a:t>Understanding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 smtClean="0"/>
              <a:t>Addressing data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 smtClean="0"/>
              <a:t>Displaying meaningful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 smtClean="0"/>
              <a:t>Storage</a:t>
            </a:r>
            <a:endParaRPr lang="en-US" sz="4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300" dirty="0"/>
              <a:t>Privacy and security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xisting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72684"/>
            <a:ext cx="10131425" cy="40258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Meeting the need for </a:t>
            </a:r>
            <a:r>
              <a:rPr lang="en-US" dirty="0" smtClean="0"/>
              <a:t>speed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Hardware – Increased memory + Powerful parallel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Grid Computing Approach, Map reduce, Sentiment Scoring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the </a:t>
            </a:r>
            <a:r>
              <a:rPr lang="en-US" dirty="0" smtClean="0"/>
              <a:t>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Have proper domain expertize in place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Algorithms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Addressing data </a:t>
            </a:r>
            <a:r>
              <a:rPr lang="en-US" dirty="0" smtClean="0"/>
              <a:t>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656</TotalTime>
  <Words>296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Retrospect</vt:lpstr>
      <vt:lpstr>Big Data : Retail Industry</vt:lpstr>
      <vt:lpstr>Applications of Big Data in Retail Industries</vt:lpstr>
      <vt:lpstr>Four V’s of Big Data </vt:lpstr>
      <vt:lpstr>Volume</vt:lpstr>
      <vt:lpstr>Variety</vt:lpstr>
      <vt:lpstr>Velocity</vt:lpstr>
      <vt:lpstr>Veracity</vt:lpstr>
      <vt:lpstr>Big Data Problems</vt:lpstr>
      <vt:lpstr>Existing Solutions</vt:lpstr>
      <vt:lpstr>Existing Solutions</vt:lpstr>
      <vt:lpstr>Proposed solution</vt:lpstr>
      <vt:lpstr>PowerPoint Presentation</vt:lpstr>
    </vt:vector>
  </TitlesOfParts>
  <Company>NJIT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: Retail Industry</dc:title>
  <dc:creator>Praveen Kumar</dc:creator>
  <cp:lastModifiedBy>Praveen Kumar</cp:lastModifiedBy>
  <cp:revision>29</cp:revision>
  <dcterms:created xsi:type="dcterms:W3CDTF">2015-09-09T05:09:00Z</dcterms:created>
  <dcterms:modified xsi:type="dcterms:W3CDTF">2015-09-10T01:10:18Z</dcterms:modified>
</cp:coreProperties>
</file>