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 id="2147483862" r:id="rId2"/>
  </p:sldMasterIdLst>
  <p:notesMasterIdLst>
    <p:notesMasterId r:id="rId27"/>
  </p:notesMasterIdLst>
  <p:sldIdLst>
    <p:sldId id="256" r:id="rId3"/>
    <p:sldId id="281" r:id="rId4"/>
    <p:sldId id="282" r:id="rId5"/>
    <p:sldId id="257" r:id="rId6"/>
    <p:sldId id="258" r:id="rId7"/>
    <p:sldId id="259" r:id="rId8"/>
    <p:sldId id="261" r:id="rId9"/>
    <p:sldId id="262" r:id="rId10"/>
    <p:sldId id="264" r:id="rId11"/>
    <p:sldId id="265" r:id="rId12"/>
    <p:sldId id="263" r:id="rId13"/>
    <p:sldId id="266" r:id="rId14"/>
    <p:sldId id="267" r:id="rId15"/>
    <p:sldId id="268" r:id="rId16"/>
    <p:sldId id="269" r:id="rId17"/>
    <p:sldId id="270" r:id="rId18"/>
    <p:sldId id="271" r:id="rId19"/>
    <p:sldId id="272" r:id="rId20"/>
    <p:sldId id="273" r:id="rId21"/>
    <p:sldId id="274" r:id="rId22"/>
    <p:sldId id="279" r:id="rId23"/>
    <p:sldId id="280" r:id="rId24"/>
    <p:sldId id="277" r:id="rId25"/>
    <p:sldId id="276" r:id="rId26"/>
  </p:sldIdLst>
  <p:sldSz cx="12192000" cy="6858000"/>
  <p:notesSz cx="6858000" cy="9144000"/>
  <p:embeddedFontLst>
    <p:embeddedFont>
      <p:font typeface="Century Gothic" panose="020B0502020202020204" pitchFamily="34" charset="0"/>
      <p:regular r:id="rId28"/>
      <p:bold r:id="rId29"/>
      <p:italic r:id="rId30"/>
      <p:boldItalic r:id="rId31"/>
    </p:embeddedFont>
    <p:embeddedFont>
      <p:font typeface="Calibri" panose="020F0502020204030204" pitchFamily="34" charset="0"/>
      <p:regular r:id="rId32"/>
      <p:bold r:id="rId33"/>
      <p:italic r:id="rId34"/>
      <p:boldItalic r:id="rId35"/>
    </p:embeddedFont>
    <p:embeddedFont>
      <p:font typeface="Wingdings 3" panose="05040102010807070707" pitchFamily="18" charset="2"/>
      <p:regular r:id="rId36"/>
    </p:embeddedFont>
    <p:embeddedFont>
      <p:font typeface="Calibri Light" panose="020F0302020204030204" pitchFamily="34" charset="0"/>
      <p:regular r:id="rId37"/>
      <p:italic r:id="rId38"/>
    </p:embeddedFont>
    <p:embeddedFont>
      <p:font typeface="Questrial" panose="020B0604020202020204" charset="0"/>
      <p:regular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7" autoAdjust="0"/>
    <p:restoredTop sz="94660"/>
  </p:normalViewPr>
  <p:slideViewPr>
    <p:cSldViewPr>
      <p:cViewPr varScale="1">
        <p:scale>
          <a:sx n="82" d="100"/>
          <a:sy n="82" d="100"/>
        </p:scale>
        <p:origin x="696"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2.fntdata"/><Relationship Id="rId21" Type="http://schemas.openxmlformats.org/officeDocument/2006/relationships/slide" Target="slides/slide19.xml"/><Relationship Id="rId34" Type="http://schemas.openxmlformats.org/officeDocument/2006/relationships/font" Target="fonts/font7.fntdata"/><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2.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6.fntdata"/><Relationship Id="rId38"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43507254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709519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Shape 20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07" name="Shape 2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440486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Shape 21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3" name="Shape 2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25198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Shape 22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21" name="Shape 2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66068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Shape 22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29" name="Shape 2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179189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Shape 24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44" name="Shape 2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67883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Shape 24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50" name="Shape 2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02556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Shape 25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56" name="Shape 2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95413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Shape 26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64" name="Shape 2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34360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71" name="Shape 2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32421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89" name="Shape 2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9826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51" name="Shape 1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68477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Shape 15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57" name="Shape 1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22005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63" name="Shape 1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435701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75" name="Shape 1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77828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0" name="Shape 18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5318331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3" name="Shape 19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0142126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Shape 1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 name="Shape 20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5640723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86" name="Shape 1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4335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FEE2A3-81AF-4DB1-BA4D-66EC242BDF51}" type="datetimeFigureOut">
              <a:rPr lang="en-US" smtClean="0">
                <a:solidFill>
                  <a:prstClr val="white">
                    <a:tint val="75000"/>
                    <a:alpha val="60000"/>
                  </a:prstClr>
                </a:solidFill>
              </a:rPr>
              <a:pPr/>
              <a:t>4/29/2016</a:t>
            </a:fld>
            <a:endParaRPr 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02A20F1E-4833-4031-BFF7-215D0127EA74}"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83077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FFEE2A3-81AF-4DB1-BA4D-66EC242BDF51}" type="datetimeFigureOut">
              <a:rPr lang="en-US" smtClean="0">
                <a:solidFill>
                  <a:prstClr val="white">
                    <a:tint val="75000"/>
                    <a:alpha val="60000"/>
                  </a:prstClr>
                </a:solidFill>
              </a:rPr>
              <a:pPr/>
              <a:t>4/29/2016</a:t>
            </a:fld>
            <a:endParaRPr lang="en-US">
              <a:solidFill>
                <a:prstClr val="white">
                  <a:tint val="75000"/>
                  <a:alpha val="60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alpha val="60000"/>
                </a:prstClr>
              </a:solidFill>
            </a:endParaRPr>
          </a:p>
        </p:txBody>
      </p:sp>
      <p:sp>
        <p:nvSpPr>
          <p:cNvPr id="7" name="Slide Number Placeholder 6"/>
          <p:cNvSpPr>
            <a:spLocks noGrp="1"/>
          </p:cNvSpPr>
          <p:nvPr>
            <p:ph type="sldNum" sz="quarter" idx="12"/>
          </p:nvPr>
        </p:nvSpPr>
        <p:spPr/>
        <p:txBody>
          <a:bodyPr/>
          <a:lstStyle/>
          <a:p>
            <a:fld id="{02A20F1E-4833-4031-BFF7-215D0127EA74}"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036286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EE2A3-81AF-4DB1-BA4D-66EC242BDF51}" type="datetimeFigureOut">
              <a:rPr lang="en-US" smtClean="0">
                <a:solidFill>
                  <a:prstClr val="white">
                    <a:tint val="75000"/>
                    <a:alpha val="60000"/>
                  </a:prstClr>
                </a:solidFill>
              </a:rPr>
              <a:pPr/>
              <a:t>4/29/2016</a:t>
            </a:fld>
            <a:endParaRPr 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02A20F1E-4833-4031-BFF7-215D0127EA74}"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817883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EE2A3-81AF-4DB1-BA4D-66EC242BDF51}" type="datetimeFigureOut">
              <a:rPr lang="en-US" smtClean="0">
                <a:solidFill>
                  <a:prstClr val="white">
                    <a:tint val="75000"/>
                    <a:alpha val="60000"/>
                  </a:prstClr>
                </a:solidFill>
              </a:rPr>
              <a:pPr/>
              <a:t>4/29/2016</a:t>
            </a:fld>
            <a:endParaRPr 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02A20F1E-4833-4031-BFF7-215D0127EA74}" type="slidenum">
              <a:rPr lang="en-US" smtClean="0">
                <a:solidFill>
                  <a:prstClr val="white">
                    <a:tint val="75000"/>
                  </a:prstClr>
                </a:solidFill>
              </a:rPr>
              <a:pPr/>
              <a:t>‹#›</a:t>
            </a:fld>
            <a:endParaRPr lang="en-US">
              <a:solidFill>
                <a:prstClr val="white">
                  <a:tint val="75000"/>
                </a:prstClr>
              </a:solidFill>
            </a:endParaRP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defTabSz="457200"/>
            <a:r>
              <a:rPr lang="en-US" kern="1200" dirty="0">
                <a:solidFill>
                  <a:srgbClr val="1E5155">
                    <a:lumMod val="40000"/>
                    <a:lumOff val="60000"/>
                  </a:srgbClr>
                </a:solidFill>
              </a:rPr>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defTabSz="457200"/>
            <a:r>
              <a:rPr lang="en-US" kern="1200" dirty="0">
                <a:solidFill>
                  <a:srgbClr val="1E5155">
                    <a:lumMod val="40000"/>
                    <a:lumOff val="60000"/>
                  </a:srgbClr>
                </a:solidFill>
              </a:rPr>
              <a:t>”</a:t>
            </a:r>
          </a:p>
        </p:txBody>
      </p:sp>
    </p:spTree>
    <p:extLst>
      <p:ext uri="{BB962C8B-B14F-4D97-AF65-F5344CB8AC3E}">
        <p14:creationId xmlns:p14="http://schemas.microsoft.com/office/powerpoint/2010/main" val="6956539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FFEE2A3-81AF-4DB1-BA4D-66EC242BDF51}" type="datetimeFigureOut">
              <a:rPr lang="en-US" smtClean="0">
                <a:solidFill>
                  <a:prstClr val="white">
                    <a:tint val="75000"/>
                    <a:alpha val="60000"/>
                  </a:prstClr>
                </a:solidFill>
              </a:rPr>
              <a:pPr/>
              <a:t>4/29/2016</a:t>
            </a:fld>
            <a:endParaRPr 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02A20F1E-4833-4031-BFF7-215D0127EA74}"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8880305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FFEE2A3-81AF-4DB1-BA4D-66EC242BDF51}" type="datetimeFigureOut">
              <a:rPr lang="en-US" smtClean="0">
                <a:solidFill>
                  <a:prstClr val="white">
                    <a:tint val="75000"/>
                    <a:alpha val="60000"/>
                  </a:prstClr>
                </a:solidFill>
              </a:rPr>
              <a:pPr/>
              <a:t>4/29/2016</a:t>
            </a:fld>
            <a:endParaRPr lang="en-US">
              <a:solidFill>
                <a:prstClr val="white">
                  <a:tint val="75000"/>
                  <a:alpha val="60000"/>
                </a:prstClr>
              </a:solidFill>
            </a:endParaRPr>
          </a:p>
        </p:txBody>
      </p:sp>
      <p:sp>
        <p:nvSpPr>
          <p:cNvPr id="4" name="Footer Placeholder 4"/>
          <p:cNvSpPr>
            <a:spLocks noGrp="1"/>
          </p:cNvSpPr>
          <p:nvPr>
            <p:ph type="ftr" sz="quarter" idx="11"/>
          </p:nvPr>
        </p:nvSpPr>
        <p:spPr/>
        <p:txBody>
          <a:bodyPr/>
          <a:lstStyle/>
          <a:p>
            <a:endParaRPr 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02A20F1E-4833-4031-BFF7-215D0127EA74}"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7598485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FFEE2A3-81AF-4DB1-BA4D-66EC242BDF51}" type="datetimeFigureOut">
              <a:rPr lang="en-US" smtClean="0">
                <a:solidFill>
                  <a:prstClr val="white">
                    <a:tint val="75000"/>
                    <a:alpha val="60000"/>
                  </a:prstClr>
                </a:solidFill>
              </a:rPr>
              <a:pPr/>
              <a:t>4/29/2016</a:t>
            </a:fld>
            <a:endParaRPr lang="en-US">
              <a:solidFill>
                <a:prstClr val="white">
                  <a:tint val="75000"/>
                  <a:alpha val="60000"/>
                </a:prstClr>
              </a:solidFill>
            </a:endParaRPr>
          </a:p>
        </p:txBody>
      </p:sp>
      <p:sp>
        <p:nvSpPr>
          <p:cNvPr id="4" name="Footer Placeholder 4"/>
          <p:cNvSpPr>
            <a:spLocks noGrp="1"/>
          </p:cNvSpPr>
          <p:nvPr>
            <p:ph type="ftr" sz="quarter" idx="11"/>
          </p:nvPr>
        </p:nvSpPr>
        <p:spPr/>
        <p:txBody>
          <a:bodyPr/>
          <a:lstStyle/>
          <a:p>
            <a:endParaRPr 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02A20F1E-4833-4031-BFF7-215D0127EA74}"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0232416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FEE2A3-81AF-4DB1-BA4D-66EC242BDF51}" type="datetimeFigureOut">
              <a:rPr lang="en-US" smtClean="0">
                <a:solidFill>
                  <a:prstClr val="white">
                    <a:tint val="75000"/>
                    <a:alpha val="60000"/>
                  </a:prstClr>
                </a:solidFill>
              </a:rPr>
              <a:pPr/>
              <a:t>4/29/2016</a:t>
            </a:fld>
            <a:endParaRPr 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02A20F1E-4833-4031-BFF7-215D0127EA74}"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934761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FEE2A3-81AF-4DB1-BA4D-66EC242BDF51}" type="datetimeFigureOut">
              <a:rPr lang="en-US" smtClean="0">
                <a:solidFill>
                  <a:prstClr val="white">
                    <a:tint val="75000"/>
                    <a:alpha val="60000"/>
                  </a:prstClr>
                </a:solidFill>
              </a:rPr>
              <a:pPr/>
              <a:t>4/29/2016</a:t>
            </a:fld>
            <a:endParaRPr 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02A20F1E-4833-4031-BFF7-215D0127EA74}"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1102561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ctr" rtl="0">
              <a:spcBef>
                <a:spcPts val="0"/>
              </a:spcBef>
              <a:buSzPct val="25000"/>
              <a:buNone/>
            </a:pPr>
            <a:fld id="{00000000-1234-1234-1234-123412341234}" type="slidenum">
              <a:rPr lang="en-US" sz="2800" b="0" i="0" u="none" strike="noStrike" cap="none" smtClean="0">
                <a:solidFill>
                  <a:schemeClr val="lt1"/>
                </a:solidFill>
                <a:latin typeface="Questrial"/>
                <a:ea typeface="Questrial"/>
                <a:cs typeface="Questrial"/>
                <a:sym typeface="Questrial"/>
              </a:rPr>
              <a:t>‹#›</a:t>
            </a:fld>
            <a:endParaRPr lang="en-US" sz="2800" b="0" i="0" u="none" strike="noStrike" cap="none">
              <a:solidFill>
                <a:schemeClr val="lt1"/>
              </a:solidFill>
              <a:latin typeface="Questrial"/>
              <a:ea typeface="Questrial"/>
              <a:cs typeface="Questrial"/>
              <a:sym typeface="Questrial"/>
            </a:endParaRPr>
          </a:p>
        </p:txBody>
      </p:sp>
    </p:spTree>
    <p:extLst>
      <p:ext uri="{BB962C8B-B14F-4D97-AF65-F5344CB8AC3E}">
        <p14:creationId xmlns:p14="http://schemas.microsoft.com/office/powerpoint/2010/main" val="5163987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ctr" rtl="0">
              <a:spcBef>
                <a:spcPts val="0"/>
              </a:spcBef>
              <a:buSzPct val="25000"/>
              <a:buNone/>
            </a:pPr>
            <a:fld id="{00000000-1234-1234-1234-123412341234}" type="slidenum">
              <a:rPr lang="en-US" sz="2800" b="0" i="0" u="none" strike="noStrike" cap="none" smtClean="0">
                <a:solidFill>
                  <a:schemeClr val="lt1"/>
                </a:solidFill>
                <a:latin typeface="Questrial"/>
                <a:ea typeface="Questrial"/>
                <a:cs typeface="Questrial"/>
                <a:sym typeface="Questrial"/>
              </a:rPr>
              <a:t>‹#›</a:t>
            </a:fld>
            <a:endParaRPr lang="en-US" sz="2800" b="0" i="0" u="none" strike="noStrike" cap="none">
              <a:solidFill>
                <a:schemeClr val="lt1"/>
              </a:solidFill>
              <a:latin typeface="Questrial"/>
              <a:ea typeface="Questrial"/>
              <a:cs typeface="Questrial"/>
              <a:sym typeface="Questrial"/>
            </a:endParaRPr>
          </a:p>
        </p:txBody>
      </p:sp>
    </p:spTree>
    <p:extLst>
      <p:ext uri="{BB962C8B-B14F-4D97-AF65-F5344CB8AC3E}">
        <p14:creationId xmlns:p14="http://schemas.microsoft.com/office/powerpoint/2010/main" val="3534944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FFEE2A3-81AF-4DB1-BA4D-66EC242BDF51}" type="datetimeFigureOut">
              <a:rPr lang="en-US" smtClean="0">
                <a:solidFill>
                  <a:prstClr val="white">
                    <a:tint val="75000"/>
                    <a:alpha val="60000"/>
                  </a:prstClr>
                </a:solidFill>
              </a:rPr>
              <a:pPr/>
              <a:t>4/29/2016</a:t>
            </a:fld>
            <a:endParaRPr 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02A20F1E-4833-4031-BFF7-215D0127EA74}"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4280320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ctr" rtl="0">
              <a:spcBef>
                <a:spcPts val="0"/>
              </a:spcBef>
              <a:buSzPct val="25000"/>
              <a:buNone/>
            </a:pPr>
            <a:fld id="{00000000-1234-1234-1234-123412341234}" type="slidenum">
              <a:rPr lang="en-US" sz="2800" b="0" i="0" u="none" strike="noStrike" cap="none" smtClean="0">
                <a:solidFill>
                  <a:schemeClr val="lt1"/>
                </a:solidFill>
                <a:latin typeface="Questrial"/>
                <a:ea typeface="Questrial"/>
                <a:cs typeface="Questrial"/>
                <a:sym typeface="Questrial"/>
              </a:rPr>
              <a:t>‹#›</a:t>
            </a:fld>
            <a:endParaRPr lang="en-US" sz="2800" b="0" i="0" u="none" strike="noStrike" cap="none">
              <a:solidFill>
                <a:schemeClr val="lt1"/>
              </a:solidFill>
              <a:latin typeface="Questrial"/>
              <a:ea typeface="Questrial"/>
              <a:cs typeface="Questrial"/>
              <a:sym typeface="Questrial"/>
            </a:endParaRPr>
          </a:p>
        </p:txBody>
      </p:sp>
    </p:spTree>
    <p:extLst>
      <p:ext uri="{BB962C8B-B14F-4D97-AF65-F5344CB8AC3E}">
        <p14:creationId xmlns:p14="http://schemas.microsoft.com/office/powerpoint/2010/main" val="35150777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marR="0" lvl="0" indent="0" algn="ctr" rtl="0">
              <a:spcBef>
                <a:spcPts val="0"/>
              </a:spcBef>
              <a:buSzPct val="25000"/>
              <a:buNone/>
            </a:pPr>
            <a:fld id="{00000000-1234-1234-1234-123412341234}" type="slidenum">
              <a:rPr lang="en-US" sz="2800" b="0" i="0" smtClean="0">
                <a:solidFill>
                  <a:schemeClr val="lt1"/>
                </a:solidFill>
                <a:latin typeface="Questrial"/>
                <a:ea typeface="Questrial"/>
                <a:cs typeface="Questrial"/>
                <a:sym typeface="Questrial"/>
              </a:rPr>
              <a:t>‹#›</a:t>
            </a:fld>
            <a:endParaRPr lang="en-US" sz="2800" b="0" i="0">
              <a:solidFill>
                <a:schemeClr val="lt1"/>
              </a:solidFill>
              <a:latin typeface="Questrial"/>
              <a:ea typeface="Questrial"/>
              <a:cs typeface="Questrial"/>
              <a:sym typeface="Questrial"/>
            </a:endParaRPr>
          </a:p>
        </p:txBody>
      </p:sp>
    </p:spTree>
    <p:extLst>
      <p:ext uri="{BB962C8B-B14F-4D97-AF65-F5344CB8AC3E}">
        <p14:creationId xmlns:p14="http://schemas.microsoft.com/office/powerpoint/2010/main" val="60556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marR="0" lvl="0" indent="0" algn="ctr" rtl="0">
              <a:spcBef>
                <a:spcPts val="0"/>
              </a:spcBef>
              <a:buSzPct val="25000"/>
              <a:buNone/>
            </a:pPr>
            <a:fld id="{00000000-1234-1234-1234-123412341234}" type="slidenum">
              <a:rPr lang="en-US" sz="2800" b="0" i="0" smtClean="0">
                <a:solidFill>
                  <a:schemeClr val="lt1"/>
                </a:solidFill>
                <a:latin typeface="Questrial"/>
                <a:ea typeface="Questrial"/>
                <a:cs typeface="Questrial"/>
                <a:sym typeface="Questrial"/>
              </a:rPr>
              <a:t>‹#›</a:t>
            </a:fld>
            <a:endParaRPr lang="en-US" sz="2800" b="0" i="0">
              <a:solidFill>
                <a:schemeClr val="lt1"/>
              </a:solidFill>
              <a:latin typeface="Questrial"/>
              <a:ea typeface="Questrial"/>
              <a:cs typeface="Questrial"/>
              <a:sym typeface="Questrial"/>
            </a:endParaRPr>
          </a:p>
        </p:txBody>
      </p:sp>
    </p:spTree>
    <p:extLst>
      <p:ext uri="{BB962C8B-B14F-4D97-AF65-F5344CB8AC3E}">
        <p14:creationId xmlns:p14="http://schemas.microsoft.com/office/powerpoint/2010/main" val="23501756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marR="0" lvl="0" indent="0" algn="ctr" rtl="0">
              <a:spcBef>
                <a:spcPts val="0"/>
              </a:spcBef>
              <a:buSzPct val="25000"/>
              <a:buNone/>
            </a:pPr>
            <a:fld id="{00000000-1234-1234-1234-123412341234}" type="slidenum">
              <a:rPr lang="en-US" sz="2800" b="0" i="0" u="none" strike="noStrike" cap="none" smtClean="0">
                <a:solidFill>
                  <a:schemeClr val="lt1"/>
                </a:solidFill>
                <a:latin typeface="Questrial"/>
                <a:ea typeface="Questrial"/>
                <a:cs typeface="Questrial"/>
                <a:sym typeface="Questrial"/>
              </a:rPr>
              <a:t>‹#›</a:t>
            </a:fld>
            <a:endParaRPr lang="en-US" sz="2800" b="0" i="0" u="none" strike="noStrike" cap="none">
              <a:solidFill>
                <a:schemeClr val="lt1"/>
              </a:solidFill>
              <a:latin typeface="Questrial"/>
              <a:ea typeface="Questrial"/>
              <a:cs typeface="Questrial"/>
              <a:sym typeface="Questrial"/>
            </a:endParaRPr>
          </a:p>
        </p:txBody>
      </p:sp>
    </p:spTree>
    <p:extLst>
      <p:ext uri="{BB962C8B-B14F-4D97-AF65-F5344CB8AC3E}">
        <p14:creationId xmlns:p14="http://schemas.microsoft.com/office/powerpoint/2010/main" val="9654265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marR="0" lvl="0" indent="0" algn="ctr" rtl="0">
              <a:spcBef>
                <a:spcPts val="0"/>
              </a:spcBef>
              <a:buSzPct val="25000"/>
              <a:buNone/>
            </a:pPr>
            <a:fld id="{00000000-1234-1234-1234-123412341234}" type="slidenum">
              <a:rPr lang="en-US" sz="2800" b="0" i="0" smtClean="0">
                <a:solidFill>
                  <a:schemeClr val="lt1"/>
                </a:solidFill>
                <a:latin typeface="Questrial"/>
                <a:ea typeface="Questrial"/>
                <a:cs typeface="Questrial"/>
                <a:sym typeface="Questrial"/>
              </a:rPr>
              <a:t>‹#›</a:t>
            </a:fld>
            <a:endParaRPr lang="en-US" sz="2800" b="0" i="0">
              <a:solidFill>
                <a:schemeClr val="lt1"/>
              </a:solidFill>
              <a:latin typeface="Questrial"/>
              <a:ea typeface="Questrial"/>
              <a:cs typeface="Questrial"/>
              <a:sym typeface="Questrial"/>
            </a:endParaRPr>
          </a:p>
        </p:txBody>
      </p:sp>
    </p:spTree>
    <p:extLst>
      <p:ext uri="{BB962C8B-B14F-4D97-AF65-F5344CB8AC3E}">
        <p14:creationId xmlns:p14="http://schemas.microsoft.com/office/powerpoint/2010/main" val="29242382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marR="0" lvl="0" indent="0" algn="ctr" rtl="0">
              <a:spcBef>
                <a:spcPts val="0"/>
              </a:spcBef>
              <a:buSzPct val="25000"/>
              <a:buNone/>
            </a:pPr>
            <a:fld id="{00000000-1234-1234-1234-123412341234}" type="slidenum">
              <a:rPr lang="en-US" sz="2800" b="0" i="0" smtClean="0">
                <a:solidFill>
                  <a:schemeClr val="lt1"/>
                </a:solidFill>
                <a:latin typeface="Questrial"/>
                <a:ea typeface="Questrial"/>
                <a:cs typeface="Questrial"/>
                <a:sym typeface="Questrial"/>
              </a:rPr>
              <a:t>‹#›</a:t>
            </a:fld>
            <a:endParaRPr lang="en-US" sz="2800" b="0" i="0">
              <a:solidFill>
                <a:schemeClr val="lt1"/>
              </a:solidFill>
              <a:latin typeface="Questrial"/>
              <a:ea typeface="Questrial"/>
              <a:cs typeface="Questrial"/>
              <a:sym typeface="Questrial"/>
            </a:endParaRPr>
          </a:p>
        </p:txBody>
      </p:sp>
    </p:spTree>
    <p:extLst>
      <p:ext uri="{BB962C8B-B14F-4D97-AF65-F5344CB8AC3E}">
        <p14:creationId xmlns:p14="http://schemas.microsoft.com/office/powerpoint/2010/main" val="171832089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marR="0" lvl="0" indent="0" algn="ctr" rtl="0">
              <a:spcBef>
                <a:spcPts val="0"/>
              </a:spcBef>
              <a:buSzPct val="25000"/>
              <a:buNone/>
            </a:pPr>
            <a:fld id="{00000000-1234-1234-1234-123412341234}" type="slidenum">
              <a:rPr lang="en-US" sz="2800" b="0" i="0" smtClean="0">
                <a:solidFill>
                  <a:schemeClr val="lt1"/>
                </a:solidFill>
                <a:latin typeface="Questrial"/>
                <a:ea typeface="Questrial"/>
                <a:cs typeface="Questrial"/>
                <a:sym typeface="Questrial"/>
              </a:rPr>
              <a:t>‹#›</a:t>
            </a:fld>
            <a:endParaRPr lang="en-US" sz="2800" b="0" i="0">
              <a:solidFill>
                <a:schemeClr val="lt1"/>
              </a:solidFill>
              <a:latin typeface="Questrial"/>
              <a:ea typeface="Questrial"/>
              <a:cs typeface="Questrial"/>
              <a:sym typeface="Questrial"/>
            </a:endParaRPr>
          </a:p>
        </p:txBody>
      </p:sp>
    </p:spTree>
    <p:extLst>
      <p:ext uri="{BB962C8B-B14F-4D97-AF65-F5344CB8AC3E}">
        <p14:creationId xmlns:p14="http://schemas.microsoft.com/office/powerpoint/2010/main" val="142472586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ctr" rtl="0">
              <a:spcBef>
                <a:spcPts val="0"/>
              </a:spcBef>
              <a:buSzPct val="25000"/>
              <a:buNone/>
            </a:pPr>
            <a:fld id="{00000000-1234-1234-1234-123412341234}" type="slidenum">
              <a:rPr lang="en-US" sz="2800" b="0" i="0" smtClean="0">
                <a:solidFill>
                  <a:schemeClr val="lt1"/>
                </a:solidFill>
                <a:latin typeface="Questrial"/>
                <a:ea typeface="Questrial"/>
                <a:cs typeface="Questrial"/>
                <a:sym typeface="Questrial"/>
              </a:rPr>
              <a:t>‹#›</a:t>
            </a:fld>
            <a:endParaRPr lang="en-US" sz="2800" b="0" i="0">
              <a:solidFill>
                <a:schemeClr val="lt1"/>
              </a:solidFill>
              <a:latin typeface="Questrial"/>
              <a:ea typeface="Questrial"/>
              <a:cs typeface="Questrial"/>
              <a:sym typeface="Questrial"/>
            </a:endParaRPr>
          </a:p>
        </p:txBody>
      </p:sp>
    </p:spTree>
    <p:extLst>
      <p:ext uri="{BB962C8B-B14F-4D97-AF65-F5344CB8AC3E}">
        <p14:creationId xmlns:p14="http://schemas.microsoft.com/office/powerpoint/2010/main" val="80551992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ctr" rtl="0">
              <a:spcBef>
                <a:spcPts val="0"/>
              </a:spcBef>
              <a:buSzPct val="25000"/>
              <a:buNone/>
            </a:pPr>
            <a:fld id="{00000000-1234-1234-1234-123412341234}" type="slidenum">
              <a:rPr lang="en-US" sz="2800" b="0" i="0" smtClean="0">
                <a:solidFill>
                  <a:schemeClr val="lt1"/>
                </a:solidFill>
                <a:latin typeface="Questrial"/>
                <a:ea typeface="Questrial"/>
                <a:cs typeface="Questrial"/>
                <a:sym typeface="Questrial"/>
              </a:rPr>
              <a:t>‹#›</a:t>
            </a:fld>
            <a:endParaRPr lang="en-US" sz="2800" b="0" i="0">
              <a:solidFill>
                <a:schemeClr val="lt1"/>
              </a:solidFill>
              <a:latin typeface="Questrial"/>
              <a:ea typeface="Questrial"/>
              <a:cs typeface="Questrial"/>
              <a:sym typeface="Questrial"/>
            </a:endParaRPr>
          </a:p>
        </p:txBody>
      </p:sp>
    </p:spTree>
    <p:extLst>
      <p:ext uri="{BB962C8B-B14F-4D97-AF65-F5344CB8AC3E}">
        <p14:creationId xmlns:p14="http://schemas.microsoft.com/office/powerpoint/2010/main" val="4004659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FFEE2A3-81AF-4DB1-BA4D-66EC242BDF51}" type="datetimeFigureOut">
              <a:rPr lang="en-US" smtClean="0">
                <a:solidFill>
                  <a:prstClr val="white">
                    <a:tint val="75000"/>
                    <a:alpha val="60000"/>
                  </a:prstClr>
                </a:solidFill>
              </a:rPr>
              <a:pPr/>
              <a:t>4/29/2016</a:t>
            </a:fld>
            <a:endParaRPr lang="en-US">
              <a:solidFill>
                <a:prstClr val="white">
                  <a:tint val="75000"/>
                  <a:alpha val="60000"/>
                </a:prstClr>
              </a:solidFill>
            </a:endParaRPr>
          </a:p>
        </p:txBody>
      </p:sp>
      <p:sp>
        <p:nvSpPr>
          <p:cNvPr id="5" name="Footer Placeholder 4"/>
          <p:cNvSpPr>
            <a:spLocks noGrp="1"/>
          </p:cNvSpPr>
          <p:nvPr>
            <p:ph type="ftr" sz="quarter" idx="11"/>
          </p:nvPr>
        </p:nvSpPr>
        <p:spPr/>
        <p:txBody>
          <a:bodyPr/>
          <a:lstStyle/>
          <a:p>
            <a:endParaRPr lang="en-US">
              <a:solidFill>
                <a:prstClr val="white">
                  <a:tint val="75000"/>
                  <a:alpha val="60000"/>
                </a:prstClr>
              </a:solidFill>
            </a:endParaRPr>
          </a:p>
        </p:txBody>
      </p:sp>
      <p:sp>
        <p:nvSpPr>
          <p:cNvPr id="6" name="Slide Number Placeholder 5"/>
          <p:cNvSpPr>
            <a:spLocks noGrp="1"/>
          </p:cNvSpPr>
          <p:nvPr>
            <p:ph type="sldNum" sz="quarter" idx="12"/>
          </p:nvPr>
        </p:nvSpPr>
        <p:spPr/>
        <p:txBody>
          <a:bodyPr/>
          <a:lstStyle/>
          <a:p>
            <a:fld id="{02A20F1E-4833-4031-BFF7-215D0127EA74}"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815985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FEE2A3-81AF-4DB1-BA4D-66EC242BDF51}" type="datetimeFigureOut">
              <a:rPr lang="en-US" smtClean="0">
                <a:solidFill>
                  <a:prstClr val="white">
                    <a:tint val="75000"/>
                    <a:alpha val="60000"/>
                  </a:prstClr>
                </a:solidFill>
              </a:rPr>
              <a:pPr/>
              <a:t>4/29/2016</a:t>
            </a:fld>
            <a:endParaRPr lang="en-US">
              <a:solidFill>
                <a:prstClr val="white">
                  <a:tint val="75000"/>
                  <a:alpha val="60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alpha val="60000"/>
                </a:prstClr>
              </a:solidFill>
            </a:endParaRPr>
          </a:p>
        </p:txBody>
      </p:sp>
      <p:sp>
        <p:nvSpPr>
          <p:cNvPr id="7" name="Slide Number Placeholder 6"/>
          <p:cNvSpPr>
            <a:spLocks noGrp="1"/>
          </p:cNvSpPr>
          <p:nvPr>
            <p:ph type="sldNum" sz="quarter" idx="12"/>
          </p:nvPr>
        </p:nvSpPr>
        <p:spPr/>
        <p:txBody>
          <a:bodyPr/>
          <a:lstStyle/>
          <a:p>
            <a:fld id="{02A20F1E-4833-4031-BFF7-215D0127EA74}"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2127422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FEE2A3-81AF-4DB1-BA4D-66EC242BDF51}" type="datetimeFigureOut">
              <a:rPr lang="en-US" smtClean="0">
                <a:solidFill>
                  <a:prstClr val="white">
                    <a:tint val="75000"/>
                    <a:alpha val="60000"/>
                  </a:prstClr>
                </a:solidFill>
              </a:rPr>
              <a:pPr/>
              <a:t>4/29/2016</a:t>
            </a:fld>
            <a:endParaRPr lang="en-US">
              <a:solidFill>
                <a:prstClr val="white">
                  <a:tint val="75000"/>
                  <a:alpha val="60000"/>
                </a:prstClr>
              </a:solidFill>
            </a:endParaRPr>
          </a:p>
        </p:txBody>
      </p:sp>
      <p:sp>
        <p:nvSpPr>
          <p:cNvPr id="8" name="Footer Placeholder 7"/>
          <p:cNvSpPr>
            <a:spLocks noGrp="1"/>
          </p:cNvSpPr>
          <p:nvPr>
            <p:ph type="ftr" sz="quarter" idx="11"/>
          </p:nvPr>
        </p:nvSpPr>
        <p:spPr/>
        <p:txBody>
          <a:bodyPr/>
          <a:lstStyle/>
          <a:p>
            <a:endParaRPr lang="en-US">
              <a:solidFill>
                <a:prstClr val="white">
                  <a:tint val="75000"/>
                  <a:alpha val="60000"/>
                </a:prstClr>
              </a:solidFill>
            </a:endParaRPr>
          </a:p>
        </p:txBody>
      </p:sp>
      <p:sp>
        <p:nvSpPr>
          <p:cNvPr id="9" name="Slide Number Placeholder 8"/>
          <p:cNvSpPr>
            <a:spLocks noGrp="1"/>
          </p:cNvSpPr>
          <p:nvPr>
            <p:ph type="sldNum" sz="quarter" idx="12"/>
          </p:nvPr>
        </p:nvSpPr>
        <p:spPr/>
        <p:txBody>
          <a:bodyPr/>
          <a:lstStyle/>
          <a:p>
            <a:fld id="{02A20F1E-4833-4031-BFF7-215D0127EA74}"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4234834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FFEE2A3-81AF-4DB1-BA4D-66EC242BDF51}" type="datetimeFigureOut">
              <a:rPr lang="en-US" smtClean="0">
                <a:solidFill>
                  <a:prstClr val="white">
                    <a:tint val="75000"/>
                    <a:alpha val="60000"/>
                  </a:prstClr>
                </a:solidFill>
              </a:rPr>
              <a:pPr/>
              <a:t>4/29/2016</a:t>
            </a:fld>
            <a:endParaRPr lang="en-US">
              <a:solidFill>
                <a:prstClr val="white">
                  <a:tint val="75000"/>
                  <a:alpha val="60000"/>
                </a:prstClr>
              </a:solidFill>
            </a:endParaRPr>
          </a:p>
        </p:txBody>
      </p:sp>
      <p:sp>
        <p:nvSpPr>
          <p:cNvPr id="5" name="Footer Placeholder 3"/>
          <p:cNvSpPr>
            <a:spLocks noGrp="1"/>
          </p:cNvSpPr>
          <p:nvPr>
            <p:ph type="ftr" sz="quarter" idx="11"/>
          </p:nvPr>
        </p:nvSpPr>
        <p:spPr/>
        <p:txBody>
          <a:bodyPr/>
          <a:lstStyle/>
          <a:p>
            <a:endParaRPr lang="en-US">
              <a:solidFill>
                <a:prstClr val="white">
                  <a:tint val="75000"/>
                  <a:alpha val="60000"/>
                </a:prstClr>
              </a:solidFill>
            </a:endParaRPr>
          </a:p>
        </p:txBody>
      </p:sp>
      <p:sp>
        <p:nvSpPr>
          <p:cNvPr id="6" name="Slide Number Placeholder 4"/>
          <p:cNvSpPr>
            <a:spLocks noGrp="1"/>
          </p:cNvSpPr>
          <p:nvPr>
            <p:ph type="sldNum" sz="quarter" idx="12"/>
          </p:nvPr>
        </p:nvSpPr>
        <p:spPr/>
        <p:txBody>
          <a:bodyPr/>
          <a:lstStyle/>
          <a:p>
            <a:fld id="{02A20F1E-4833-4031-BFF7-215D0127EA74}"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1294031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FFEE2A3-81AF-4DB1-BA4D-66EC242BDF51}" type="datetimeFigureOut">
              <a:rPr lang="en-US" smtClean="0">
                <a:solidFill>
                  <a:prstClr val="white">
                    <a:tint val="75000"/>
                    <a:alpha val="60000"/>
                  </a:prstClr>
                </a:solidFill>
              </a:rPr>
              <a:pPr/>
              <a:t>4/29/2016</a:t>
            </a:fld>
            <a:endParaRPr lang="en-US">
              <a:solidFill>
                <a:prstClr val="white">
                  <a:tint val="75000"/>
                  <a:alpha val="60000"/>
                </a:prstClr>
              </a:solidFill>
            </a:endParaRPr>
          </a:p>
        </p:txBody>
      </p:sp>
      <p:sp>
        <p:nvSpPr>
          <p:cNvPr id="5" name="Footer Placeholder 2"/>
          <p:cNvSpPr>
            <a:spLocks noGrp="1"/>
          </p:cNvSpPr>
          <p:nvPr>
            <p:ph type="ftr" sz="quarter" idx="11"/>
          </p:nvPr>
        </p:nvSpPr>
        <p:spPr/>
        <p:txBody>
          <a:bodyPr/>
          <a:lstStyle/>
          <a:p>
            <a:endParaRPr lang="en-US">
              <a:solidFill>
                <a:prstClr val="white">
                  <a:tint val="75000"/>
                  <a:alpha val="60000"/>
                </a:prstClr>
              </a:solidFill>
            </a:endParaRPr>
          </a:p>
        </p:txBody>
      </p:sp>
      <p:sp>
        <p:nvSpPr>
          <p:cNvPr id="6" name="Slide Number Placeholder 3"/>
          <p:cNvSpPr>
            <a:spLocks noGrp="1"/>
          </p:cNvSpPr>
          <p:nvPr>
            <p:ph type="sldNum" sz="quarter" idx="12"/>
          </p:nvPr>
        </p:nvSpPr>
        <p:spPr/>
        <p:txBody>
          <a:bodyPr/>
          <a:lstStyle/>
          <a:p>
            <a:fld id="{02A20F1E-4833-4031-BFF7-215D0127EA74}"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956622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AFFEE2A3-81AF-4DB1-BA4D-66EC242BDF51}" type="datetimeFigureOut">
              <a:rPr lang="en-US" smtClean="0">
                <a:solidFill>
                  <a:prstClr val="white">
                    <a:tint val="75000"/>
                    <a:alpha val="60000"/>
                  </a:prstClr>
                </a:solidFill>
              </a:rPr>
              <a:pPr/>
              <a:t>4/29/2016</a:t>
            </a:fld>
            <a:endParaRPr lang="en-US">
              <a:solidFill>
                <a:prstClr val="white">
                  <a:tint val="75000"/>
                  <a:alpha val="60000"/>
                </a:prstClr>
              </a:solidFill>
            </a:endParaRPr>
          </a:p>
        </p:txBody>
      </p:sp>
      <p:sp>
        <p:nvSpPr>
          <p:cNvPr id="5" name="Footer Placeholder 5"/>
          <p:cNvSpPr>
            <a:spLocks noGrp="1"/>
          </p:cNvSpPr>
          <p:nvPr>
            <p:ph type="ftr" sz="quarter" idx="11"/>
          </p:nvPr>
        </p:nvSpPr>
        <p:spPr/>
        <p:txBody>
          <a:bodyPr/>
          <a:lstStyle/>
          <a:p>
            <a:endParaRPr lang="en-US">
              <a:solidFill>
                <a:prstClr val="white">
                  <a:tint val="75000"/>
                  <a:alpha val="60000"/>
                </a:prstClr>
              </a:solidFill>
            </a:endParaRPr>
          </a:p>
        </p:txBody>
      </p:sp>
      <p:sp>
        <p:nvSpPr>
          <p:cNvPr id="6" name="Slide Number Placeholder 6"/>
          <p:cNvSpPr>
            <a:spLocks noGrp="1"/>
          </p:cNvSpPr>
          <p:nvPr>
            <p:ph type="sldNum" sz="quarter" idx="12"/>
          </p:nvPr>
        </p:nvSpPr>
        <p:spPr/>
        <p:txBody>
          <a:bodyPr/>
          <a:lstStyle/>
          <a:p>
            <a:fld id="{02A20F1E-4833-4031-BFF7-215D0127EA74}"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3965918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FFEE2A3-81AF-4DB1-BA4D-66EC242BDF51}" type="datetimeFigureOut">
              <a:rPr lang="en-US" smtClean="0">
                <a:solidFill>
                  <a:prstClr val="white">
                    <a:tint val="75000"/>
                    <a:alpha val="60000"/>
                  </a:prstClr>
                </a:solidFill>
              </a:rPr>
              <a:pPr/>
              <a:t>4/29/2016</a:t>
            </a:fld>
            <a:endParaRPr lang="en-US">
              <a:solidFill>
                <a:prstClr val="white">
                  <a:tint val="75000"/>
                  <a:alpha val="60000"/>
                </a:prstClr>
              </a:solidFill>
            </a:endParaRPr>
          </a:p>
        </p:txBody>
      </p:sp>
      <p:sp>
        <p:nvSpPr>
          <p:cNvPr id="6" name="Footer Placeholder 5"/>
          <p:cNvSpPr>
            <a:spLocks noGrp="1"/>
          </p:cNvSpPr>
          <p:nvPr>
            <p:ph type="ftr" sz="quarter" idx="11"/>
          </p:nvPr>
        </p:nvSpPr>
        <p:spPr/>
        <p:txBody>
          <a:bodyPr/>
          <a:lstStyle/>
          <a:p>
            <a:endParaRPr lang="en-US">
              <a:solidFill>
                <a:prstClr val="white">
                  <a:tint val="75000"/>
                  <a:alpha val="60000"/>
                </a:prstClr>
              </a:solidFill>
            </a:endParaRPr>
          </a:p>
        </p:txBody>
      </p:sp>
      <p:sp>
        <p:nvSpPr>
          <p:cNvPr id="7" name="Slide Number Placeholder 6"/>
          <p:cNvSpPr>
            <a:spLocks noGrp="1"/>
          </p:cNvSpPr>
          <p:nvPr>
            <p:ph type="sldNum" sz="quarter" idx="12"/>
          </p:nvPr>
        </p:nvSpPr>
        <p:spPr/>
        <p:txBody>
          <a:bodyPr/>
          <a:lstStyle/>
          <a:p>
            <a:fld id="{02A20F1E-4833-4031-BFF7-215D0127EA74}" type="slidenum">
              <a:rPr lang="en-US" smtClean="0">
                <a:solidFill>
                  <a:prstClr val="white">
                    <a:tint val="75000"/>
                  </a:prstClr>
                </a:solidFill>
              </a:rPr>
              <a:pPr/>
              <a:t>‹#›</a:t>
            </a:fld>
            <a:endParaRPr lang="en-US">
              <a:solidFill>
                <a:prstClr val="white">
                  <a:tint val="75000"/>
                </a:prstClr>
              </a:solidFill>
            </a:endParaRPr>
          </a:p>
        </p:txBody>
      </p:sp>
    </p:spTree>
    <p:extLst>
      <p:ext uri="{BB962C8B-B14F-4D97-AF65-F5344CB8AC3E}">
        <p14:creationId xmlns:p14="http://schemas.microsoft.com/office/powerpoint/2010/main" val="703019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pPr defTabSz="457200"/>
            <a:fld id="{AFFEE2A3-81AF-4DB1-BA4D-66EC242BDF51}" type="datetimeFigureOut">
              <a:rPr lang="en-US" kern="1200" smtClean="0">
                <a:solidFill>
                  <a:prstClr val="white">
                    <a:tint val="75000"/>
                    <a:alpha val="60000"/>
                  </a:prstClr>
                </a:solidFill>
                <a:latin typeface="Century Gothic"/>
                <a:ea typeface="+mn-ea"/>
                <a:cs typeface="+mn-cs"/>
              </a:rPr>
              <a:pPr defTabSz="457200"/>
              <a:t>4/29/2016</a:t>
            </a:fld>
            <a:endParaRPr lang="en-US" kern="1200">
              <a:solidFill>
                <a:prstClr val="white">
                  <a:tint val="75000"/>
                  <a:alpha val="60000"/>
                </a:prstClr>
              </a:solidFill>
              <a:latin typeface="Century Gothic"/>
              <a:ea typeface="+mn-ea"/>
              <a:cs typeface="+mn-cs"/>
            </a:endParaRP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pPr defTabSz="457200"/>
            <a:endParaRPr lang="en-US" kern="1200">
              <a:solidFill>
                <a:prstClr val="white">
                  <a:tint val="75000"/>
                  <a:alpha val="60000"/>
                </a:prstClr>
              </a:solidFill>
              <a:latin typeface="Century Gothic"/>
              <a:ea typeface="+mn-ea"/>
              <a:cs typeface="+mn-cs"/>
            </a:endParaRP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defTabSz="457200"/>
            <a:fld id="{02A20F1E-4833-4031-BFF7-215D0127EA74}" type="slidenum">
              <a:rPr lang="en-US" kern="1200" smtClean="0">
                <a:solidFill>
                  <a:prstClr val="white">
                    <a:tint val="75000"/>
                  </a:prstClr>
                </a:solidFill>
                <a:latin typeface="Century Gothic"/>
                <a:ea typeface="+mn-ea"/>
                <a:cs typeface="+mn-cs"/>
              </a:rPr>
              <a:pPr defTabSz="457200"/>
              <a:t>‹#›</a:t>
            </a:fld>
            <a:endParaRPr lang="en-US" kern="1200">
              <a:solidFill>
                <a:prstClr val="white">
                  <a:tint val="75000"/>
                </a:prstClr>
              </a:solidFill>
              <a:latin typeface="Century Gothic"/>
              <a:ea typeface="+mn-ea"/>
              <a:cs typeface="+mn-cs"/>
            </a:endParaRPr>
          </a:p>
        </p:txBody>
      </p:sp>
    </p:spTree>
    <p:extLst>
      <p:ext uri="{BB962C8B-B14F-4D97-AF65-F5344CB8AC3E}">
        <p14:creationId xmlns:p14="http://schemas.microsoft.com/office/powerpoint/2010/main" val="4214539797"/>
      </p:ext>
    </p:extLst>
  </p:cSld>
  <p:clrMap bg1="dk1" tx1="lt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a:fld id="{AFFEE2A3-81AF-4DB1-BA4D-66EC242BDF51}" type="datetimeFigureOut">
              <a:rPr lang="en-US" kern="1200" smtClean="0">
                <a:solidFill>
                  <a:prstClr val="white">
                    <a:tint val="75000"/>
                    <a:alpha val="60000"/>
                  </a:prstClr>
                </a:solidFill>
                <a:latin typeface="Century Gothic"/>
                <a:ea typeface="+mn-ea"/>
                <a:cs typeface="+mn-cs"/>
              </a:rPr>
              <a:pPr defTabSz="457200"/>
              <a:t>4/29/2016</a:t>
            </a:fld>
            <a:endParaRPr lang="en-US" kern="1200">
              <a:solidFill>
                <a:prstClr val="white">
                  <a:tint val="75000"/>
                  <a:alpha val="60000"/>
                </a:prstClr>
              </a:solidFill>
              <a:latin typeface="Century Gothic"/>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a:endParaRPr lang="en-US" kern="1200">
              <a:solidFill>
                <a:prstClr val="white">
                  <a:tint val="75000"/>
                  <a:alpha val="60000"/>
                </a:prstClr>
              </a:solidFill>
              <a:latin typeface="Century Gothic"/>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a:fld id="{02A20F1E-4833-4031-BFF7-215D0127EA74}" type="slidenum">
              <a:rPr lang="en-US" kern="1200" smtClean="0">
                <a:solidFill>
                  <a:prstClr val="white">
                    <a:tint val="75000"/>
                  </a:prstClr>
                </a:solidFill>
                <a:latin typeface="Century Gothic"/>
                <a:ea typeface="+mn-ea"/>
                <a:cs typeface="+mn-cs"/>
              </a:rPr>
              <a:pPr defTabSz="457200"/>
              <a:t>‹#›</a:t>
            </a:fld>
            <a:endParaRPr lang="en-US" kern="1200">
              <a:solidFill>
                <a:prstClr val="white">
                  <a:tint val="75000"/>
                </a:prstClr>
              </a:solidFill>
              <a:latin typeface="Century Gothic"/>
              <a:ea typeface="+mn-ea"/>
              <a:cs typeface="+mn-cs"/>
            </a:endParaRPr>
          </a:p>
        </p:txBody>
      </p:sp>
    </p:spTree>
    <p:extLst>
      <p:ext uri="{BB962C8B-B14F-4D97-AF65-F5344CB8AC3E}">
        <p14:creationId xmlns:p14="http://schemas.microsoft.com/office/powerpoint/2010/main" val="609156968"/>
      </p:ext>
    </p:extLst>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3.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3.xml"/><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xml"/><Relationship Id="rId1" Type="http://schemas.openxmlformats.org/officeDocument/2006/relationships/slideLayout" Target="../slideLayouts/slideLayout19.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9.xml"/><Relationship Id="rId4" Type="http://schemas.openxmlformats.org/officeDocument/2006/relationships/image" Target="../media/image8.emf"/></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19.xml"/><Relationship Id="rId4" Type="http://schemas.openxmlformats.org/officeDocument/2006/relationships/image" Target="../media/image9.emf"/></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0.xml"/><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3.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ctrTitle"/>
          </p:nvPr>
        </p:nvSpPr>
        <p:spPr>
          <a:xfrm>
            <a:off x="1524000" y="2819400"/>
            <a:ext cx="9067800" cy="1752600"/>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Questrial"/>
              <a:buNone/>
            </a:pPr>
            <a:r>
              <a:rPr lang="en-US" sz="5000" b="0" i="0" u="none" strike="noStrike" cap="none" dirty="0">
                <a:latin typeface="Questrial"/>
                <a:ea typeface="Questrial"/>
                <a:cs typeface="Questrial"/>
                <a:sym typeface="Questrial"/>
              </a:rPr>
              <a:t>Product Family: Music Players	</a:t>
            </a:r>
          </a:p>
        </p:txBody>
      </p:sp>
      <p:sp>
        <p:nvSpPr>
          <p:cNvPr id="148" name="Shape 148"/>
          <p:cNvSpPr txBox="1">
            <a:spLocks noGrp="1"/>
          </p:cNvSpPr>
          <p:nvPr>
            <p:ph type="subTitle" idx="1"/>
          </p:nvPr>
        </p:nvSpPr>
        <p:spPr>
          <a:xfrm>
            <a:off x="1371600" y="5996580"/>
            <a:ext cx="10820400" cy="861420"/>
          </a:xfrm>
          <a:prstGeom prst="rect">
            <a:avLst/>
          </a:prstGeom>
          <a:noFill/>
          <a:ln>
            <a:noFill/>
          </a:ln>
        </p:spPr>
        <p:txBody>
          <a:bodyPr lIns="91425" tIns="45700" rIns="91425" bIns="45700" anchor="t" anchorCtr="0">
            <a:noAutofit/>
          </a:bodyPr>
          <a:lstStyle/>
          <a:p>
            <a:r>
              <a:rPr lang="en-US" sz="2200" b="1" i="0" u="none" strike="noStrike" cap="none" dirty="0">
                <a:latin typeface="Questrial" panose="020B0604020202020204" charset="0"/>
                <a:sym typeface="Questrial"/>
              </a:rPr>
              <a:t>PRESENTED </a:t>
            </a:r>
            <a:r>
              <a:rPr lang="en-US" sz="2200" b="1" dirty="0">
                <a:latin typeface="Questrial" panose="020B0604020202020204" charset="0"/>
              </a:rPr>
              <a:t>BY</a:t>
            </a:r>
            <a:r>
              <a:rPr lang="en-US" sz="2200" dirty="0">
                <a:latin typeface="Questrial" panose="020B0604020202020204" charset="0"/>
              </a:rPr>
              <a:t>: MAITHILI PARIKH, PRAVEEN KUMAR MEDAPATI, KRUPA MERUPU</a:t>
            </a:r>
          </a:p>
          <a:p>
            <a:endParaRPr lang="en-US" sz="2200" dirty="0">
              <a:latin typeface="Questrial" panose="020B0604020202020204" charset="0"/>
            </a:endParaRPr>
          </a:p>
          <a:p>
            <a:pPr marL="0" marR="0" lvl="0" indent="0" algn="l" rtl="0">
              <a:spcBef>
                <a:spcPts val="0"/>
              </a:spcBef>
              <a:spcAft>
                <a:spcPts val="0"/>
              </a:spcAft>
              <a:buClr>
                <a:srgbClr val="86D1D8"/>
              </a:buClr>
              <a:buSzPct val="25000"/>
              <a:buFont typeface="Noto Sans Symbols"/>
              <a:buNone/>
            </a:pPr>
            <a:endParaRPr lang="en-US" sz="2200" b="0" i="0" u="none" strike="noStrike" cap="none" dirty="0">
              <a:solidFill>
                <a:srgbClr val="86D1D8"/>
              </a:solidFill>
              <a:latin typeface="Questrial" panose="020B0604020202020204" charset="0"/>
              <a:sym typeface="Questrial"/>
            </a:endParaRPr>
          </a:p>
        </p:txBody>
      </p:sp>
      <p:sp>
        <p:nvSpPr>
          <p:cNvPr id="2" name="Rectangle 1"/>
          <p:cNvSpPr/>
          <p:nvPr/>
        </p:nvSpPr>
        <p:spPr>
          <a:xfrm>
            <a:off x="879712" y="685800"/>
            <a:ext cx="6400800" cy="1169551"/>
          </a:xfrm>
          <a:prstGeom prst="rect">
            <a:avLst/>
          </a:prstGeom>
        </p:spPr>
        <p:txBody>
          <a:bodyPr wrap="square">
            <a:spAutoFit/>
          </a:bodyPr>
          <a:lstStyle/>
          <a:p>
            <a:r>
              <a:rPr lang="en-US" sz="7000" dirty="0">
                <a:solidFill>
                  <a:schemeClr val="tx1"/>
                </a:solidFill>
                <a:latin typeface="Questrial" panose="020B0604020202020204" charset="0"/>
                <a:ea typeface="Questrial"/>
                <a:cs typeface="Questrial"/>
                <a:sym typeface="Questrial"/>
              </a:rPr>
              <a:t>Milestone 4</a:t>
            </a:r>
            <a:endParaRPr lang="en-US" sz="7000" dirty="0">
              <a:solidFill>
                <a:schemeClr val="tx1"/>
              </a:solidFill>
              <a:latin typeface="Questrial" panose="020B0604020202020204" charset="0"/>
            </a:endParaRPr>
          </a:p>
        </p:txBody>
      </p:sp>
      <p:pic>
        <p:nvPicPr>
          <p:cNvPr id="1026" name="Picture 2" descr="http://rs1008.pbsrc.com/albums/af210/ortega0514/note.jpg~c2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87000" y="0"/>
            <a:ext cx="1905000" cy="19050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Shape 202"/>
          <p:cNvSpPr txBox="1">
            <a:spLocks noGrp="1"/>
          </p:cNvSpPr>
          <p:nvPr>
            <p:ph type="title"/>
          </p:nvPr>
        </p:nvSpPr>
        <p:spPr>
          <a:xfrm>
            <a:off x="609600" y="365125"/>
            <a:ext cx="10744200" cy="880500"/>
          </a:xfrm>
          <a:prstGeom prst="rect">
            <a:avLst/>
          </a:prstGeom>
        </p:spPr>
        <p:txBody>
          <a:bodyPr lIns="91425" tIns="91425" rIns="91425" bIns="91425" anchor="t" anchorCtr="0">
            <a:noAutofit/>
          </a:bodyPr>
          <a:lstStyle/>
          <a:p>
            <a:pPr lvl="0">
              <a:spcBef>
                <a:spcPts val="0"/>
              </a:spcBef>
              <a:buNone/>
            </a:pPr>
            <a:r>
              <a:rPr lang="en-US" dirty="0">
                <a:latin typeface="Questrial" panose="020B0604020202020204" charset="0"/>
              </a:rPr>
              <a:t>SONGBIRD Architecture</a:t>
            </a:r>
          </a:p>
        </p:txBody>
      </p:sp>
      <p:sp>
        <p:nvSpPr>
          <p:cNvPr id="204" name="Shape 204"/>
          <p:cNvSpPr txBox="1"/>
          <p:nvPr/>
        </p:nvSpPr>
        <p:spPr>
          <a:xfrm>
            <a:off x="4063975" y="5121600"/>
            <a:ext cx="3648000" cy="332700"/>
          </a:xfrm>
          <a:prstGeom prst="rect">
            <a:avLst/>
          </a:prstGeom>
          <a:noFill/>
          <a:ln>
            <a:noFill/>
          </a:ln>
        </p:spPr>
        <p:txBody>
          <a:bodyPr lIns="91425" tIns="91425" rIns="91425" bIns="91425" anchor="t" anchorCtr="0">
            <a:noAutofit/>
          </a:bodyPr>
          <a:lstStyle/>
          <a:p>
            <a:pPr lvl="0">
              <a:spcBef>
                <a:spcPts val="0"/>
              </a:spcBef>
              <a:buNone/>
            </a:pPr>
            <a:r>
              <a:rPr lang="en-US">
                <a:solidFill>
                  <a:schemeClr val="lt1"/>
                </a:solidFill>
              </a:rPr>
              <a:t>Figure : Architectural View of Clementine</a:t>
            </a:r>
          </a:p>
        </p:txBody>
      </p:sp>
      <p:pic>
        <p:nvPicPr>
          <p:cNvPr id="5" name="Picture 2" descr="http://rs1008.pbsrc.com/albums/af210/ortega0514/note.jpg~c2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1800" y="0"/>
            <a:ext cx="1600200" cy="16002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6" name="Picture 5" descr="https://lh3.googleusercontent.com/tdbRN9pi_V_KVE5pUsyVpLV77_mChtQSYAqmgMmAjk-GjMJRQ_swPzByTbS7uLWOxx8YELgCEwuuZ0twj0hcNZsb6cT8f_mWaqDIKMqaf3UHBVLErzAZ5bSv-IgFOu-dG0uoOBSJ"/>
          <p:cNvPicPr/>
          <p:nvPr/>
        </p:nvPicPr>
        <p:blipFill>
          <a:blip r:embed="rId4">
            <a:extLst>
              <a:ext uri="{28A0092B-C50C-407E-A947-70E740481C1C}">
                <a14:useLocalDpi xmlns:a14="http://schemas.microsoft.com/office/drawing/2010/main" val="0"/>
              </a:ext>
            </a:extLst>
          </a:blip>
          <a:srcRect/>
          <a:stretch>
            <a:fillRect/>
          </a:stretch>
        </p:blipFill>
        <p:spPr bwMode="auto">
          <a:xfrm>
            <a:off x="2133600" y="1245625"/>
            <a:ext cx="7848600" cy="5307575"/>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Shape 188"/>
          <p:cNvSpPr txBox="1">
            <a:spLocks noGrp="1"/>
          </p:cNvSpPr>
          <p:nvPr>
            <p:ph type="title"/>
          </p:nvPr>
        </p:nvSpPr>
        <p:spPr>
          <a:xfrm>
            <a:off x="533400" y="228600"/>
            <a:ext cx="10515600" cy="701675"/>
          </a:xfrm>
          <a:prstGeom prst="rect">
            <a:avLst/>
          </a:prstGeom>
          <a:noFill/>
          <a:ln>
            <a:noFill/>
          </a:ln>
        </p:spPr>
        <p:txBody>
          <a:bodyPr lIns="91425" tIns="45700" rIns="91425" bIns="45700" anchor="t" anchorCtr="0">
            <a:noAutofit/>
          </a:bodyPr>
          <a:lstStyle/>
          <a:p>
            <a:pPr marL="0" marR="0" lvl="0" indent="0" algn="l" rtl="0">
              <a:spcBef>
                <a:spcPts val="0"/>
              </a:spcBef>
              <a:buClr>
                <a:schemeClr val="lt2"/>
              </a:buClr>
              <a:buSzPct val="25000"/>
              <a:buFont typeface="Questrial"/>
              <a:buNone/>
            </a:pPr>
            <a:r>
              <a:rPr lang="en-US" dirty="0">
                <a:latin typeface="Questrial" panose="020B0604020202020204" charset="0"/>
              </a:rPr>
              <a:t>BANSHEE Architecture</a:t>
            </a:r>
          </a:p>
        </p:txBody>
      </p:sp>
      <p:sp>
        <p:nvSpPr>
          <p:cNvPr id="190" name="Shape 190"/>
          <p:cNvSpPr txBox="1"/>
          <p:nvPr/>
        </p:nvSpPr>
        <p:spPr>
          <a:xfrm>
            <a:off x="4260000" y="5252275"/>
            <a:ext cx="3672000" cy="201900"/>
          </a:xfrm>
          <a:prstGeom prst="rect">
            <a:avLst/>
          </a:prstGeom>
          <a:noFill/>
          <a:ln>
            <a:noFill/>
          </a:ln>
        </p:spPr>
        <p:txBody>
          <a:bodyPr lIns="91425" tIns="91425" rIns="91425" bIns="91425" anchor="t" anchorCtr="0">
            <a:noAutofit/>
          </a:bodyPr>
          <a:lstStyle/>
          <a:p>
            <a:pPr lvl="0">
              <a:spcBef>
                <a:spcPts val="0"/>
              </a:spcBef>
              <a:buNone/>
            </a:pPr>
            <a:r>
              <a:rPr lang="en-US">
                <a:solidFill>
                  <a:schemeClr val="lt1"/>
                </a:solidFill>
              </a:rPr>
              <a:t>Figure. Architectural view of  Tomahawk</a:t>
            </a:r>
          </a:p>
        </p:txBody>
      </p:sp>
      <p:pic>
        <p:nvPicPr>
          <p:cNvPr id="5" name="Picture 4" descr="https://lh4.googleusercontent.com/nlECLHgWtgm1IGQXMXkSTHSgTUTtfb0qybR76ZQ10jMLxt0zJBpB4saGHLFocSNX1VGKwI3V7dqV8Tz1h-Gm6svmvJAXtJrXN-_YP7RGMbcj2JvqFlHTtU16__FXaKU23nb6As4m"/>
          <p:cNvPicPr/>
          <p:nvPr/>
        </p:nvPicPr>
        <p:blipFill>
          <a:blip r:embed="rId3">
            <a:extLst>
              <a:ext uri="{28A0092B-C50C-407E-A947-70E740481C1C}">
                <a14:useLocalDpi xmlns:a14="http://schemas.microsoft.com/office/drawing/2010/main" val="0"/>
              </a:ext>
            </a:extLst>
          </a:blip>
          <a:srcRect/>
          <a:stretch>
            <a:fillRect/>
          </a:stretch>
        </p:blipFill>
        <p:spPr bwMode="auto">
          <a:xfrm>
            <a:off x="1752600" y="930275"/>
            <a:ext cx="8153400" cy="5583555"/>
          </a:xfrm>
          <a:prstGeom prst="rect">
            <a:avLst/>
          </a:prstGeom>
          <a:noFill/>
          <a:ln>
            <a:noFill/>
          </a:ln>
        </p:spPr>
      </p:pic>
      <p:pic>
        <p:nvPicPr>
          <p:cNvPr id="6" name="Picture 2" descr="http://rs1008.pbsrc.com/albums/af210/ortega0514/note.jpg~c2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91800" y="0"/>
            <a:ext cx="1600200" cy="16002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Shape 209"/>
          <p:cNvSpPr txBox="1">
            <a:spLocks noGrp="1"/>
          </p:cNvSpPr>
          <p:nvPr>
            <p:ph type="title"/>
          </p:nvPr>
        </p:nvSpPr>
        <p:spPr>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Questrial"/>
              <a:buNone/>
            </a:pPr>
            <a:r>
              <a:rPr lang="en-US" sz="4000" b="0" i="0" u="none" strike="noStrike" cap="none">
                <a:latin typeface="Questrial"/>
                <a:ea typeface="Questrial"/>
                <a:cs typeface="Questrial"/>
                <a:sym typeface="Questrial"/>
              </a:rPr>
              <a:t>Feature Comparison</a:t>
            </a:r>
          </a:p>
        </p:txBody>
      </p:sp>
      <p:sp>
        <p:nvSpPr>
          <p:cNvPr id="210" name="Shape 210"/>
          <p:cNvSpPr txBox="1">
            <a:spLocks noGrp="1"/>
          </p:cNvSpPr>
          <p:nvPr>
            <p:ph type="body" idx="1"/>
          </p:nvPr>
        </p:nvSpPr>
        <p:spPr>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rgbClr val="86D1D8"/>
              </a:buClr>
              <a:buSzPct val="25000"/>
              <a:buFont typeface="Noto Sans Symbols"/>
              <a:buNone/>
            </a:pPr>
            <a:r>
              <a:rPr lang="en-US" sz="2000" b="0" i="0" u="none" strike="noStrike" cap="none">
                <a:solidFill>
                  <a:schemeClr val="tx1"/>
                </a:solidFill>
                <a:latin typeface="Questrial"/>
                <a:ea typeface="Questrial"/>
                <a:cs typeface="Questrial"/>
                <a:sym typeface="Questrial"/>
              </a:rPr>
              <a:t>FEATURE : PLAY</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prstGeom prst="rect">
            <a:avLst/>
          </a:prstGeom>
          <a:noFill/>
          <a:ln>
            <a:noFill/>
          </a:ln>
        </p:spPr>
        <p:txBody>
          <a:bodyPr lIns="91425" tIns="45700" rIns="91425" bIns="45700" anchor="t" anchorCtr="0">
            <a:noAutofit/>
          </a:bodyPr>
          <a:lstStyle/>
          <a:p>
            <a:pPr marL="0" marR="0" lvl="0" indent="0" algn="l" rtl="0">
              <a:spcBef>
                <a:spcPts val="0"/>
              </a:spcBef>
              <a:buClr>
                <a:schemeClr val="lt2"/>
              </a:buClr>
              <a:buSzPct val="25000"/>
              <a:buFont typeface="Questrial"/>
              <a:buNone/>
            </a:pPr>
            <a:r>
              <a:rPr lang="en-US" sz="4200" b="0" i="0" u="none" strike="noStrike" cap="none" dirty="0">
                <a:solidFill>
                  <a:schemeClr val="lt2"/>
                </a:solidFill>
                <a:latin typeface="Questrial"/>
                <a:ea typeface="Questrial"/>
                <a:cs typeface="Questrial"/>
                <a:sym typeface="Questrial"/>
              </a:rPr>
              <a:t>Tomahawk</a:t>
            </a:r>
          </a:p>
        </p:txBody>
      </p:sp>
      <p:pic>
        <p:nvPicPr>
          <p:cNvPr id="216" name="Shape 216"/>
          <p:cNvPicPr preferRelativeResize="0"/>
          <p:nvPr/>
        </p:nvPicPr>
        <p:blipFill rotWithShape="1">
          <a:blip r:embed="rId3">
            <a:alphaModFix/>
          </a:blip>
          <a:srcRect/>
          <a:stretch/>
        </p:blipFill>
        <p:spPr>
          <a:xfrm>
            <a:off x="646110" y="1451339"/>
            <a:ext cx="7325400" cy="3652800"/>
          </a:xfrm>
          <a:prstGeom prst="rect">
            <a:avLst/>
          </a:prstGeom>
          <a:noFill/>
          <a:ln>
            <a:noFill/>
          </a:ln>
        </p:spPr>
      </p:pic>
      <p:sp>
        <p:nvSpPr>
          <p:cNvPr id="217" name="Shape 217"/>
          <p:cNvSpPr txBox="1"/>
          <p:nvPr/>
        </p:nvSpPr>
        <p:spPr>
          <a:xfrm>
            <a:off x="8285657" y="914400"/>
            <a:ext cx="3488700" cy="4032000"/>
          </a:xfrm>
          <a:prstGeom prst="rect">
            <a:avLst/>
          </a:prstGeom>
          <a:noFill/>
          <a:ln>
            <a:noFill/>
          </a:ln>
        </p:spPr>
        <p:txBody>
          <a:bodyPr lIns="91425" tIns="45700" rIns="91425" bIns="45700" anchor="t" anchorCtr="0">
            <a:noAutofit/>
          </a:bodyPr>
          <a:lstStyle/>
          <a:p>
            <a:pPr marL="285750" marR="0" lvl="0" indent="-285750" algn="l" rtl="0">
              <a:spcBef>
                <a:spcPts val="0"/>
              </a:spcBef>
              <a:buClr>
                <a:schemeClr val="lt1"/>
              </a:buClr>
              <a:buSzPct val="100000"/>
              <a:buFont typeface="Noto Sans Symbols"/>
              <a:buChar char="➢"/>
            </a:pPr>
            <a:r>
              <a:rPr lang="en-US" sz="1600" b="0" i="0" u="none" strike="noStrike" cap="none" dirty="0">
                <a:solidFill>
                  <a:schemeClr val="tx1"/>
                </a:solidFill>
                <a:latin typeface="Questrial"/>
                <a:ea typeface="Questrial"/>
                <a:cs typeface="Questrial"/>
                <a:sym typeface="Questrial"/>
              </a:rPr>
              <a:t>Tomahawk Music Player is a metadata based player.</a:t>
            </a:r>
          </a:p>
          <a:p>
            <a:pPr marL="285750" marR="0" lvl="0" indent="-285750" algn="l" rtl="0">
              <a:spcBef>
                <a:spcPts val="0"/>
              </a:spcBef>
              <a:buClr>
                <a:schemeClr val="lt1"/>
              </a:buClr>
              <a:buSzPct val="100000"/>
              <a:buFont typeface="Noto Sans Symbols"/>
              <a:buChar char="➢"/>
            </a:pPr>
            <a:endParaRPr lang="en-US" sz="1600" b="0" i="0" u="none" strike="noStrike" cap="none" dirty="0">
              <a:solidFill>
                <a:schemeClr val="tx1"/>
              </a:solidFill>
              <a:latin typeface="Questrial"/>
              <a:ea typeface="Questrial"/>
              <a:cs typeface="Questrial"/>
              <a:sym typeface="Questrial"/>
            </a:endParaRPr>
          </a:p>
          <a:p>
            <a:pPr marL="285750" marR="0" lvl="0" indent="-285750" algn="l" rtl="0">
              <a:spcBef>
                <a:spcPts val="0"/>
              </a:spcBef>
              <a:buClr>
                <a:schemeClr val="lt1"/>
              </a:buClr>
              <a:buSzPct val="100000"/>
              <a:buFont typeface="Noto Sans Symbols"/>
              <a:buChar char="➢"/>
            </a:pPr>
            <a:r>
              <a:rPr lang="en-US" sz="1600" b="0" i="0" u="none" strike="noStrike" cap="none" dirty="0">
                <a:solidFill>
                  <a:schemeClr val="tx1"/>
                </a:solidFill>
                <a:latin typeface="Questrial"/>
                <a:ea typeface="Questrial"/>
                <a:cs typeface="Questrial"/>
                <a:sym typeface="Questrial"/>
              </a:rPr>
              <a:t>Data is organized using Collections</a:t>
            </a:r>
            <a:br>
              <a:rPr lang="en-US" sz="1600" b="0" i="0" u="none" strike="noStrike" cap="none" dirty="0">
                <a:solidFill>
                  <a:schemeClr val="tx1"/>
                </a:solidFill>
                <a:latin typeface="Questrial"/>
                <a:ea typeface="Questrial"/>
                <a:cs typeface="Questrial"/>
                <a:sym typeface="Questrial"/>
              </a:rPr>
            </a:br>
            <a:endParaRPr lang="en-US" sz="1600" b="0" i="0" u="none" strike="noStrike" cap="none" dirty="0">
              <a:solidFill>
                <a:schemeClr val="tx1"/>
              </a:solidFill>
              <a:latin typeface="Questrial"/>
              <a:ea typeface="Questrial"/>
              <a:cs typeface="Questrial"/>
              <a:sym typeface="Questrial"/>
            </a:endParaRPr>
          </a:p>
          <a:p>
            <a:pPr marL="285750" marR="0" lvl="0" indent="-285750" algn="l" rtl="0">
              <a:spcBef>
                <a:spcPts val="0"/>
              </a:spcBef>
              <a:buClr>
                <a:schemeClr val="lt1"/>
              </a:buClr>
              <a:buSzPct val="100000"/>
              <a:buFont typeface="Noto Sans Symbols"/>
              <a:buChar char="➢"/>
            </a:pPr>
            <a:r>
              <a:rPr lang="en-US" sz="1600" b="0" i="0" u="none" strike="noStrike" cap="none" dirty="0">
                <a:solidFill>
                  <a:schemeClr val="tx1"/>
                </a:solidFill>
                <a:latin typeface="Questrial"/>
                <a:ea typeface="Questrial"/>
                <a:cs typeface="Questrial"/>
                <a:sym typeface="Questrial"/>
              </a:rPr>
              <a:t>Comprise of both Local &amp; Online Databases.</a:t>
            </a:r>
          </a:p>
          <a:p>
            <a:pPr marL="742950" marR="0" lvl="1" indent="-285750" algn="l" rtl="0">
              <a:spcBef>
                <a:spcPts val="0"/>
              </a:spcBef>
              <a:buClr>
                <a:schemeClr val="lt1"/>
              </a:buClr>
              <a:buSzPct val="100000"/>
              <a:buFont typeface="Noto Sans Symbols"/>
              <a:buChar char="➢"/>
            </a:pPr>
            <a:endParaRPr lang="en-US" sz="1600" b="0" i="0" u="none" strike="noStrike" cap="none" dirty="0">
              <a:solidFill>
                <a:schemeClr val="tx1"/>
              </a:solidFill>
              <a:latin typeface="Questrial"/>
              <a:ea typeface="Questrial"/>
              <a:cs typeface="Questrial"/>
              <a:sym typeface="Questrial"/>
            </a:endParaRPr>
          </a:p>
          <a:p>
            <a:pPr marL="285750" marR="0" lvl="0" indent="-285750" algn="l" rtl="0">
              <a:spcBef>
                <a:spcPts val="0"/>
              </a:spcBef>
              <a:buClr>
                <a:schemeClr val="lt1"/>
              </a:buClr>
              <a:buSzPct val="100000"/>
              <a:buFont typeface="Noto Sans Symbols"/>
              <a:buChar char="➢"/>
            </a:pPr>
            <a:r>
              <a:rPr lang="en-US" sz="1600" b="0" i="0" u="none" strike="noStrike" cap="none" dirty="0">
                <a:solidFill>
                  <a:schemeClr val="tx1"/>
                </a:solidFill>
                <a:latin typeface="Questrial"/>
                <a:ea typeface="Questrial"/>
                <a:cs typeface="Questrial"/>
                <a:sym typeface="Questrial"/>
              </a:rPr>
              <a:t>Query() retrieves appropriate file from Collections using the Search() function. </a:t>
            </a:r>
          </a:p>
          <a:p>
            <a:pPr marL="285750" marR="0" lvl="0" indent="-285750" algn="l" rtl="0">
              <a:spcBef>
                <a:spcPts val="0"/>
              </a:spcBef>
              <a:buClr>
                <a:schemeClr val="lt1"/>
              </a:buClr>
              <a:buSzPct val="100000"/>
              <a:buFont typeface="Noto Sans Symbols"/>
              <a:buChar char="➢"/>
            </a:pPr>
            <a:endParaRPr lang="en-US" sz="1600" b="0" i="0" u="none" strike="noStrike" cap="none" dirty="0">
              <a:solidFill>
                <a:schemeClr val="tx1"/>
              </a:solidFill>
              <a:latin typeface="Questrial"/>
              <a:ea typeface="Questrial"/>
              <a:cs typeface="Questrial"/>
              <a:sym typeface="Questrial"/>
            </a:endParaRPr>
          </a:p>
          <a:p>
            <a:pPr marL="285750" marR="0" lvl="0" indent="-285750" algn="l" rtl="0">
              <a:spcBef>
                <a:spcPts val="0"/>
              </a:spcBef>
              <a:buClr>
                <a:schemeClr val="lt1"/>
              </a:buClr>
              <a:buSzPct val="100000"/>
              <a:buFont typeface="Noto Sans Symbols"/>
              <a:buChar char="➢"/>
            </a:pPr>
            <a:r>
              <a:rPr lang="en-US" sz="1600" b="0" i="0" u="none" strike="noStrike" cap="none" dirty="0">
                <a:solidFill>
                  <a:schemeClr val="tx1"/>
                </a:solidFill>
                <a:latin typeface="Questrial"/>
                <a:ea typeface="Questrial"/>
                <a:cs typeface="Questrial"/>
                <a:sym typeface="Questrial"/>
              </a:rPr>
              <a:t>Play() sends the meta-data to the Music Player, which then retrieves the track and plays it.</a:t>
            </a:r>
          </a:p>
          <a:p>
            <a:pPr marL="285750" marR="0" lvl="0" indent="-285750" algn="l" rtl="0">
              <a:spcBef>
                <a:spcPts val="0"/>
              </a:spcBef>
              <a:buClr>
                <a:schemeClr val="lt1"/>
              </a:buClr>
              <a:buSzPct val="100000"/>
              <a:buFont typeface="Noto Sans Symbols"/>
              <a:buChar char="➢"/>
            </a:pPr>
            <a:endParaRPr lang="en-US" sz="1600" b="0" i="0" u="none" strike="noStrike" cap="none" dirty="0">
              <a:solidFill>
                <a:schemeClr val="tx1"/>
              </a:solidFill>
              <a:latin typeface="Questrial"/>
              <a:ea typeface="Questrial"/>
              <a:cs typeface="Questrial"/>
              <a:sym typeface="Questrial"/>
            </a:endParaRPr>
          </a:p>
          <a:p>
            <a:pPr marL="285750" marR="0" lvl="0" indent="-285750" algn="l" rtl="0">
              <a:spcBef>
                <a:spcPts val="0"/>
              </a:spcBef>
              <a:buClr>
                <a:schemeClr val="lt1"/>
              </a:buClr>
              <a:buSzPct val="100000"/>
              <a:buFont typeface="Noto Sans Symbols"/>
              <a:buChar char="➢"/>
            </a:pPr>
            <a:r>
              <a:rPr lang="en-US" sz="1600" b="0" i="0" u="none" strike="noStrike" cap="none" dirty="0">
                <a:solidFill>
                  <a:schemeClr val="tx1"/>
                </a:solidFill>
                <a:latin typeface="Questrial"/>
                <a:ea typeface="Questrial"/>
                <a:cs typeface="Questrial"/>
                <a:sym typeface="Questrial"/>
              </a:rPr>
              <a:t>Track is only retrieved when it is played. </a:t>
            </a:r>
          </a:p>
        </p:txBody>
      </p:sp>
      <p:sp>
        <p:nvSpPr>
          <p:cNvPr id="218" name="Shape 218"/>
          <p:cNvSpPr txBox="1"/>
          <p:nvPr/>
        </p:nvSpPr>
        <p:spPr>
          <a:xfrm>
            <a:off x="808050" y="5299825"/>
            <a:ext cx="5537400" cy="201900"/>
          </a:xfrm>
          <a:prstGeom prst="rect">
            <a:avLst/>
          </a:prstGeom>
          <a:noFill/>
          <a:ln>
            <a:noFill/>
          </a:ln>
        </p:spPr>
        <p:txBody>
          <a:bodyPr lIns="91425" tIns="91425" rIns="91425" bIns="91425" anchor="t" anchorCtr="0">
            <a:noAutofit/>
          </a:bodyPr>
          <a:lstStyle/>
          <a:p>
            <a:pPr lvl="0">
              <a:spcBef>
                <a:spcPts val="0"/>
              </a:spcBef>
              <a:buNone/>
            </a:pPr>
            <a:r>
              <a:rPr lang="en-US">
                <a:solidFill>
                  <a:schemeClr val="lt1"/>
                </a:solidFill>
              </a:rPr>
              <a:t>Figure. Handling play request</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Shape 223"/>
          <p:cNvSpPr txBox="1">
            <a:spLocks noGrp="1"/>
          </p:cNvSpPr>
          <p:nvPr>
            <p:ph type="title"/>
          </p:nvPr>
        </p:nvSpPr>
        <p:spPr>
          <a:prstGeom prst="rect">
            <a:avLst/>
          </a:prstGeom>
          <a:noFill/>
          <a:ln>
            <a:noFill/>
          </a:ln>
        </p:spPr>
        <p:txBody>
          <a:bodyPr lIns="91425" tIns="45700" rIns="91425" bIns="45700" anchor="t" anchorCtr="0">
            <a:noAutofit/>
          </a:bodyPr>
          <a:lstStyle/>
          <a:p>
            <a:pPr marL="0" marR="0" lvl="0" indent="0" algn="l" rtl="0">
              <a:spcBef>
                <a:spcPts val="0"/>
              </a:spcBef>
              <a:buClr>
                <a:schemeClr val="lt2"/>
              </a:buClr>
              <a:buSzPct val="25000"/>
              <a:buFont typeface="Questrial"/>
              <a:buNone/>
            </a:pPr>
            <a:r>
              <a:rPr lang="en-US" sz="4200" b="0" i="0" u="none" strike="noStrike" cap="none">
                <a:solidFill>
                  <a:schemeClr val="lt2"/>
                </a:solidFill>
                <a:latin typeface="Questrial"/>
                <a:ea typeface="Questrial"/>
                <a:cs typeface="Questrial"/>
                <a:sym typeface="Questrial"/>
              </a:rPr>
              <a:t>VLC</a:t>
            </a:r>
          </a:p>
        </p:txBody>
      </p:sp>
      <p:pic>
        <p:nvPicPr>
          <p:cNvPr id="224" name="Shape 224"/>
          <p:cNvPicPr preferRelativeResize="0">
            <a:picLocks noGrp="1"/>
          </p:cNvPicPr>
          <p:nvPr>
            <p:ph idx="1"/>
          </p:nvPr>
        </p:nvPicPr>
        <p:blipFill rotWithShape="1">
          <a:blip r:embed="rId3">
            <a:alphaModFix/>
          </a:blip>
          <a:srcRect/>
          <a:stretch/>
        </p:blipFill>
        <p:spPr>
          <a:xfrm>
            <a:off x="2082025" y="685800"/>
            <a:ext cx="5242500" cy="5052600"/>
          </a:xfrm>
          <a:prstGeom prst="rect">
            <a:avLst/>
          </a:prstGeom>
          <a:noFill/>
          <a:ln>
            <a:noFill/>
          </a:ln>
        </p:spPr>
      </p:pic>
      <p:sp>
        <p:nvSpPr>
          <p:cNvPr id="225" name="Shape 225"/>
          <p:cNvSpPr txBox="1"/>
          <p:nvPr/>
        </p:nvSpPr>
        <p:spPr>
          <a:xfrm>
            <a:off x="7610624" y="1176424"/>
            <a:ext cx="3773400" cy="5492399"/>
          </a:xfrm>
          <a:prstGeom prst="rect">
            <a:avLst/>
          </a:prstGeom>
          <a:noFill/>
          <a:ln>
            <a:noFill/>
          </a:ln>
        </p:spPr>
        <p:txBody>
          <a:bodyPr lIns="91425" tIns="45700" rIns="91425" bIns="45700" anchor="t" anchorCtr="0">
            <a:noAutofit/>
          </a:bodyPr>
          <a:lstStyle/>
          <a:p>
            <a:pPr marL="285750" marR="0" lvl="0" indent="-285750" algn="l" rtl="0">
              <a:spcBef>
                <a:spcPts val="0"/>
              </a:spcBef>
              <a:buClr>
                <a:schemeClr val="lt1"/>
              </a:buClr>
              <a:buSzPct val="100000"/>
              <a:buFont typeface="Noto Sans Symbols"/>
              <a:buChar char="➢"/>
            </a:pPr>
            <a:r>
              <a:rPr lang="en-US" sz="1800" b="0" i="0" u="none" strike="noStrike" cap="none" dirty="0">
                <a:solidFill>
                  <a:schemeClr val="tx1"/>
                </a:solidFill>
                <a:latin typeface="Questrial"/>
                <a:ea typeface="Questrial"/>
                <a:cs typeface="Questrial"/>
                <a:sym typeface="Questrial"/>
              </a:rPr>
              <a:t>User Interacts only with the User Interface, to play a Track. </a:t>
            </a:r>
          </a:p>
          <a:p>
            <a:pPr marL="0" marR="0" lvl="0" indent="-114300" algn="l" rtl="0">
              <a:spcBef>
                <a:spcPts val="0"/>
              </a:spcBef>
              <a:buClr>
                <a:schemeClr val="lt1"/>
              </a:buClr>
              <a:buFont typeface="Noto Sans Symbols"/>
              <a:buNone/>
            </a:pPr>
            <a:endParaRPr sz="1800" b="0" i="0" u="none" strike="noStrike" cap="none" dirty="0">
              <a:solidFill>
                <a:schemeClr val="tx1"/>
              </a:solidFill>
              <a:latin typeface="Questrial"/>
              <a:ea typeface="Questrial"/>
              <a:cs typeface="Questrial"/>
              <a:sym typeface="Questrial"/>
            </a:endParaRPr>
          </a:p>
          <a:p>
            <a:pPr marL="285750" marR="0" lvl="0" indent="-285750" algn="l" rtl="0">
              <a:spcBef>
                <a:spcPts val="0"/>
              </a:spcBef>
              <a:buClr>
                <a:schemeClr val="lt1"/>
              </a:buClr>
              <a:buFont typeface="Noto Sans Symbols"/>
              <a:buNone/>
            </a:pPr>
            <a:endParaRPr sz="1800" b="0" i="0" u="none" strike="noStrike" cap="none" dirty="0">
              <a:solidFill>
                <a:schemeClr val="tx1"/>
              </a:solidFill>
              <a:latin typeface="Questrial"/>
              <a:ea typeface="Questrial"/>
              <a:cs typeface="Questrial"/>
              <a:sym typeface="Questrial"/>
            </a:endParaRPr>
          </a:p>
          <a:p>
            <a:pPr marL="285750" marR="0" lvl="0" indent="-285750" algn="l" rtl="0">
              <a:spcBef>
                <a:spcPts val="0"/>
              </a:spcBef>
              <a:buClr>
                <a:schemeClr val="lt1"/>
              </a:buClr>
              <a:buSzPct val="100000"/>
              <a:buFont typeface="Noto Sans Symbols"/>
              <a:buChar char="➢"/>
            </a:pPr>
            <a:r>
              <a:rPr lang="en-US" sz="1800" b="0" i="0" u="none" strike="noStrike" cap="none" dirty="0">
                <a:solidFill>
                  <a:schemeClr val="tx1"/>
                </a:solidFill>
                <a:latin typeface="Questrial"/>
                <a:ea typeface="Questrial"/>
                <a:cs typeface="Questrial"/>
                <a:sym typeface="Questrial"/>
              </a:rPr>
              <a:t>Library comprises mainly of Locally stored data, which is retrieved when a Track is chosen for playback.</a:t>
            </a:r>
          </a:p>
          <a:p>
            <a:pPr marL="285750" marR="0" lvl="0" indent="-285750" algn="l" rtl="0">
              <a:spcBef>
                <a:spcPts val="0"/>
              </a:spcBef>
              <a:buClr>
                <a:schemeClr val="lt1"/>
              </a:buClr>
              <a:buFont typeface="Noto Sans Symbols"/>
              <a:buNone/>
            </a:pPr>
            <a:endParaRPr sz="1800" b="0" i="0" u="none" strike="noStrike" cap="none" dirty="0">
              <a:solidFill>
                <a:schemeClr val="tx1"/>
              </a:solidFill>
              <a:latin typeface="Questrial"/>
              <a:ea typeface="Questrial"/>
              <a:cs typeface="Questrial"/>
              <a:sym typeface="Questrial"/>
            </a:endParaRPr>
          </a:p>
          <a:p>
            <a:pPr marL="0" marR="0" lvl="0" indent="-114300" algn="l" rtl="0">
              <a:spcBef>
                <a:spcPts val="0"/>
              </a:spcBef>
              <a:buClr>
                <a:schemeClr val="lt1"/>
              </a:buClr>
              <a:buFont typeface="Noto Sans Symbols"/>
              <a:buNone/>
            </a:pPr>
            <a:endParaRPr sz="1800" b="0" i="0" u="none" strike="noStrike" cap="none" dirty="0">
              <a:solidFill>
                <a:schemeClr val="tx1"/>
              </a:solidFill>
              <a:latin typeface="Questrial"/>
              <a:ea typeface="Questrial"/>
              <a:cs typeface="Questrial"/>
              <a:sym typeface="Questrial"/>
            </a:endParaRPr>
          </a:p>
          <a:p>
            <a:pPr marL="285750" marR="0" lvl="0" indent="-285750" algn="l" rtl="0">
              <a:spcBef>
                <a:spcPts val="0"/>
              </a:spcBef>
              <a:buClr>
                <a:schemeClr val="lt1"/>
              </a:buClr>
              <a:buSzPct val="100000"/>
              <a:buFont typeface="Noto Sans Symbols"/>
              <a:buChar char="➢"/>
            </a:pPr>
            <a:r>
              <a:rPr lang="en-US" sz="1800" b="0" i="0" u="none" strike="noStrike" cap="none" dirty="0">
                <a:solidFill>
                  <a:schemeClr val="tx1"/>
                </a:solidFill>
                <a:latin typeface="Questrial"/>
                <a:ea typeface="Questrial"/>
                <a:cs typeface="Questrial"/>
                <a:sym typeface="Questrial"/>
              </a:rPr>
              <a:t>A wide number of formats including MP4, WMV, AVI and DIVX  are supported</a:t>
            </a:r>
          </a:p>
          <a:p>
            <a:pPr marL="285750" marR="0" lvl="0" indent="-285750" algn="l" rtl="0">
              <a:spcBef>
                <a:spcPts val="0"/>
              </a:spcBef>
              <a:buClr>
                <a:schemeClr val="lt1"/>
              </a:buClr>
              <a:buFont typeface="Noto Sans Symbols"/>
              <a:buNone/>
            </a:pPr>
            <a:endParaRPr sz="1800" b="0" i="0" u="none" strike="noStrike" cap="none" dirty="0">
              <a:solidFill>
                <a:schemeClr val="tx1"/>
              </a:solidFill>
              <a:latin typeface="Questrial"/>
              <a:ea typeface="Questrial"/>
              <a:cs typeface="Questrial"/>
              <a:sym typeface="Questrial"/>
            </a:endParaRPr>
          </a:p>
          <a:p>
            <a:pPr marL="285750" marR="0" lvl="0" indent="-285750" algn="l" rtl="0">
              <a:spcBef>
                <a:spcPts val="0"/>
              </a:spcBef>
              <a:buClr>
                <a:schemeClr val="lt1"/>
              </a:buClr>
              <a:buFont typeface="Noto Sans Symbols"/>
              <a:buNone/>
            </a:pPr>
            <a:endParaRPr sz="1800" b="0" i="0" u="none" strike="noStrike" cap="none" dirty="0">
              <a:solidFill>
                <a:schemeClr val="tx1"/>
              </a:solidFill>
              <a:latin typeface="Questrial"/>
              <a:ea typeface="Questrial"/>
              <a:cs typeface="Questrial"/>
              <a:sym typeface="Questrial"/>
            </a:endParaRPr>
          </a:p>
          <a:p>
            <a:pPr marL="285750" marR="0" lvl="0" indent="-285750" algn="l" rtl="0">
              <a:spcBef>
                <a:spcPts val="0"/>
              </a:spcBef>
              <a:buClr>
                <a:schemeClr val="lt1"/>
              </a:buClr>
              <a:buFont typeface="Noto Sans Symbols"/>
              <a:buNone/>
            </a:pPr>
            <a:endParaRPr sz="1800" b="0" i="0" u="none" strike="noStrike" cap="none" dirty="0">
              <a:solidFill>
                <a:schemeClr val="tx1"/>
              </a:solidFill>
              <a:latin typeface="Questrial"/>
              <a:ea typeface="Questrial"/>
              <a:cs typeface="Questrial"/>
              <a:sym typeface="Questrial"/>
            </a:endParaRPr>
          </a:p>
          <a:p>
            <a:pPr marL="285750" marR="0" lvl="0" indent="-285750" algn="l" rtl="0">
              <a:spcBef>
                <a:spcPts val="0"/>
              </a:spcBef>
              <a:buClr>
                <a:schemeClr val="lt1"/>
              </a:buClr>
              <a:buFont typeface="Noto Sans Symbols"/>
              <a:buNone/>
            </a:pPr>
            <a:endParaRPr sz="1800" b="0" i="0" u="none" strike="noStrike" cap="none" dirty="0">
              <a:solidFill>
                <a:schemeClr val="tx1"/>
              </a:solidFill>
              <a:latin typeface="Questrial"/>
              <a:ea typeface="Questrial"/>
              <a:cs typeface="Questrial"/>
              <a:sym typeface="Questrial"/>
            </a:endParaRPr>
          </a:p>
          <a:p>
            <a:pPr marL="285750" marR="0" lvl="0" indent="-285750" algn="l" rtl="0">
              <a:spcBef>
                <a:spcPts val="0"/>
              </a:spcBef>
              <a:buClr>
                <a:schemeClr val="lt1"/>
              </a:buClr>
              <a:buFont typeface="Noto Sans Symbols"/>
              <a:buNone/>
            </a:pPr>
            <a:endParaRPr sz="1800" b="0" i="0" u="none" strike="noStrike" cap="none" dirty="0">
              <a:solidFill>
                <a:schemeClr val="tx1"/>
              </a:solidFill>
              <a:latin typeface="Questrial"/>
              <a:ea typeface="Questrial"/>
              <a:cs typeface="Questrial"/>
              <a:sym typeface="Questrial"/>
            </a:endParaRPr>
          </a:p>
        </p:txBody>
      </p:sp>
      <p:sp>
        <p:nvSpPr>
          <p:cNvPr id="226" name="Shape 226"/>
          <p:cNvSpPr txBox="1"/>
          <p:nvPr/>
        </p:nvSpPr>
        <p:spPr>
          <a:xfrm>
            <a:off x="2683225" y="6096000"/>
            <a:ext cx="4040100" cy="178200"/>
          </a:xfrm>
          <a:prstGeom prst="rect">
            <a:avLst/>
          </a:prstGeom>
          <a:noFill/>
          <a:ln>
            <a:noFill/>
          </a:ln>
        </p:spPr>
        <p:txBody>
          <a:bodyPr lIns="91425" tIns="91425" rIns="91425" bIns="91425" anchor="t" anchorCtr="0">
            <a:noAutofit/>
          </a:bodyPr>
          <a:lstStyle/>
          <a:p>
            <a:pPr lvl="0">
              <a:spcBef>
                <a:spcPts val="0"/>
              </a:spcBef>
              <a:buClr>
                <a:schemeClr val="dk1"/>
              </a:buClr>
              <a:buFont typeface="Arial"/>
              <a:buNone/>
            </a:pPr>
            <a:r>
              <a:rPr lang="en-US" dirty="0">
                <a:solidFill>
                  <a:schemeClr val="lt1"/>
                </a:solidFill>
              </a:rPr>
              <a:t>Figure. Handling play request</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Shape 231"/>
          <p:cNvSpPr txBox="1">
            <a:spLocks noGrp="1"/>
          </p:cNvSpPr>
          <p:nvPr>
            <p:ph type="title"/>
          </p:nvPr>
        </p:nvSpPr>
        <p:spPr>
          <a:xfrm>
            <a:off x="646110" y="119993"/>
            <a:ext cx="9404700" cy="1400400"/>
          </a:xfrm>
          <a:prstGeom prst="rect">
            <a:avLst/>
          </a:prstGeom>
          <a:noFill/>
          <a:ln>
            <a:noFill/>
          </a:ln>
        </p:spPr>
        <p:txBody>
          <a:bodyPr lIns="91425" tIns="45700" rIns="91425" bIns="45700" anchor="t" anchorCtr="0">
            <a:noAutofit/>
          </a:bodyPr>
          <a:lstStyle/>
          <a:p>
            <a:pPr marL="0" marR="0" lvl="0" indent="0" algn="l" rtl="0">
              <a:spcBef>
                <a:spcPts val="0"/>
              </a:spcBef>
              <a:buClr>
                <a:schemeClr val="lt2"/>
              </a:buClr>
              <a:buSzPct val="25000"/>
              <a:buFont typeface="Questrial"/>
              <a:buNone/>
            </a:pPr>
            <a:r>
              <a:rPr lang="en-US" sz="4200" b="0" i="0" u="none" strike="noStrike" cap="none">
                <a:solidFill>
                  <a:schemeClr val="lt2"/>
                </a:solidFill>
                <a:latin typeface="Questrial"/>
                <a:ea typeface="Questrial"/>
                <a:cs typeface="Questrial"/>
                <a:sym typeface="Questrial"/>
              </a:rPr>
              <a:t>Clementine</a:t>
            </a:r>
          </a:p>
        </p:txBody>
      </p:sp>
      <p:pic>
        <p:nvPicPr>
          <p:cNvPr id="232" name="Shape 232"/>
          <p:cNvPicPr preferRelativeResize="0">
            <a:picLocks noGrp="1"/>
          </p:cNvPicPr>
          <p:nvPr>
            <p:ph idx="1"/>
          </p:nvPr>
        </p:nvPicPr>
        <p:blipFill rotWithShape="1">
          <a:blip r:embed="rId3">
            <a:alphaModFix/>
          </a:blip>
          <a:srcRect/>
          <a:stretch/>
        </p:blipFill>
        <p:spPr>
          <a:xfrm>
            <a:off x="807100" y="772425"/>
            <a:ext cx="6624600" cy="4432500"/>
          </a:xfrm>
          <a:prstGeom prst="rect">
            <a:avLst/>
          </a:prstGeom>
          <a:noFill/>
          <a:ln>
            <a:noFill/>
          </a:ln>
        </p:spPr>
      </p:pic>
      <p:sp>
        <p:nvSpPr>
          <p:cNvPr id="233" name="Shape 233"/>
          <p:cNvSpPr txBox="1"/>
          <p:nvPr/>
        </p:nvSpPr>
        <p:spPr>
          <a:xfrm>
            <a:off x="7863839" y="1152982"/>
            <a:ext cx="3756073" cy="4409617"/>
          </a:xfrm>
          <a:prstGeom prst="rect">
            <a:avLst/>
          </a:prstGeom>
          <a:noFill/>
          <a:ln>
            <a:noFill/>
          </a:ln>
        </p:spPr>
        <p:txBody>
          <a:bodyPr lIns="91425" tIns="45700" rIns="91425" bIns="45700" anchor="t" anchorCtr="0">
            <a:noAutofit/>
          </a:bodyPr>
          <a:lstStyle/>
          <a:p>
            <a:pPr marL="285750" marR="0" lvl="0" indent="-285750" algn="just" rtl="0">
              <a:spcBef>
                <a:spcPts val="0"/>
              </a:spcBef>
              <a:buClr>
                <a:schemeClr val="lt1"/>
              </a:buClr>
              <a:buSzPct val="100000"/>
              <a:buFont typeface="Noto Sans Symbols"/>
              <a:buChar char="➢"/>
            </a:pPr>
            <a:r>
              <a:rPr lang="en-US" sz="1800" b="0" i="0" u="none" strike="noStrike" cap="none" dirty="0">
                <a:solidFill>
                  <a:schemeClr val="tx1"/>
                </a:solidFill>
                <a:latin typeface="Questrial"/>
                <a:ea typeface="Questrial"/>
                <a:cs typeface="Questrial"/>
                <a:sym typeface="Questrial"/>
              </a:rPr>
              <a:t>First, a</a:t>
            </a:r>
            <a:r>
              <a:rPr lang="en-US" sz="1800" dirty="0">
                <a:solidFill>
                  <a:schemeClr val="tx1"/>
                </a:solidFill>
                <a:latin typeface="Questrial"/>
                <a:ea typeface="Questrial"/>
                <a:cs typeface="Questrial"/>
                <a:sym typeface="Questrial"/>
              </a:rPr>
              <a:t> search request is made by the user for a particular song.</a:t>
            </a:r>
          </a:p>
          <a:p>
            <a:pPr marR="0" lvl="0" algn="just" rtl="0">
              <a:spcBef>
                <a:spcPts val="0"/>
              </a:spcBef>
              <a:buClr>
                <a:schemeClr val="lt1"/>
              </a:buClr>
              <a:buSzPct val="100000"/>
            </a:pPr>
            <a:endParaRPr lang="en-US" sz="1800" dirty="0">
              <a:solidFill>
                <a:schemeClr val="tx1"/>
              </a:solidFill>
              <a:latin typeface="Questrial"/>
              <a:ea typeface="Questrial"/>
              <a:cs typeface="Questrial"/>
              <a:sym typeface="Questrial"/>
            </a:endParaRPr>
          </a:p>
          <a:p>
            <a:pPr marL="285750" marR="0" lvl="0" indent="-285750" algn="just" rtl="0">
              <a:spcBef>
                <a:spcPts val="0"/>
              </a:spcBef>
              <a:buClr>
                <a:schemeClr val="lt1"/>
              </a:buClr>
              <a:buSzPct val="100000"/>
              <a:buFont typeface="Noto Sans Symbols"/>
              <a:buChar char="➢"/>
            </a:pPr>
            <a:r>
              <a:rPr lang="en-US" sz="1800" b="0" i="0" u="none" strike="noStrike" cap="none" dirty="0">
                <a:solidFill>
                  <a:schemeClr val="tx1"/>
                </a:solidFill>
                <a:latin typeface="Questrial"/>
                <a:ea typeface="Questrial"/>
                <a:cs typeface="Questrial"/>
                <a:sym typeface="Questrial"/>
              </a:rPr>
              <a:t>Then collections data</a:t>
            </a:r>
            <a:r>
              <a:rPr lang="en-US" sz="1800" dirty="0">
                <a:solidFill>
                  <a:schemeClr val="tx1"/>
                </a:solidFill>
                <a:latin typeface="Questrial"/>
                <a:ea typeface="Questrial"/>
                <a:cs typeface="Questrial"/>
                <a:sym typeface="Questrial"/>
              </a:rPr>
              <a:t>bases looks for the search request in the local store or online store and returns a result.</a:t>
            </a:r>
          </a:p>
          <a:p>
            <a:pPr marL="285750" marR="0" lvl="0" indent="-285750" algn="just" rtl="0">
              <a:spcBef>
                <a:spcPts val="0"/>
              </a:spcBef>
              <a:buClr>
                <a:schemeClr val="lt1"/>
              </a:buClr>
              <a:buSzPct val="100000"/>
              <a:buFont typeface="Noto Sans Symbols"/>
              <a:buChar char="➢"/>
            </a:pPr>
            <a:endParaRPr lang="en-US" sz="1800" dirty="0">
              <a:solidFill>
                <a:schemeClr val="tx1"/>
              </a:solidFill>
              <a:latin typeface="Questrial"/>
              <a:ea typeface="Questrial"/>
              <a:cs typeface="Questrial"/>
              <a:sym typeface="Questrial"/>
            </a:endParaRPr>
          </a:p>
          <a:p>
            <a:pPr marL="285750" marR="0" lvl="0" indent="-285750" algn="just" rtl="0">
              <a:spcBef>
                <a:spcPts val="0"/>
              </a:spcBef>
              <a:buClr>
                <a:schemeClr val="lt1"/>
              </a:buClr>
              <a:buSzPct val="100000"/>
              <a:buFont typeface="Questrial"/>
              <a:buChar char="➢"/>
            </a:pPr>
            <a:r>
              <a:rPr lang="en-US" sz="1800" dirty="0">
                <a:solidFill>
                  <a:schemeClr val="tx1"/>
                </a:solidFill>
                <a:latin typeface="Questrial"/>
                <a:ea typeface="Questrial"/>
                <a:cs typeface="Questrial"/>
                <a:sym typeface="Questrial"/>
              </a:rPr>
              <a:t>This result is then added to the playlist or it is sent directly to the player using the play() method.</a:t>
            </a:r>
          </a:p>
          <a:p>
            <a:pPr marL="285750" marR="0" lvl="0" indent="-285750" algn="just" rtl="0">
              <a:spcBef>
                <a:spcPts val="0"/>
              </a:spcBef>
              <a:buClr>
                <a:schemeClr val="lt1"/>
              </a:buClr>
              <a:buSzPct val="100000"/>
              <a:buFont typeface="Questrial"/>
              <a:buChar char="➢"/>
            </a:pPr>
            <a:endParaRPr lang="en-US" sz="1800" dirty="0">
              <a:solidFill>
                <a:schemeClr val="tx1"/>
              </a:solidFill>
              <a:latin typeface="Questrial"/>
              <a:ea typeface="Questrial"/>
              <a:cs typeface="Questrial"/>
              <a:sym typeface="Questrial"/>
            </a:endParaRPr>
          </a:p>
          <a:p>
            <a:pPr marL="285750" marR="0" lvl="0" indent="-285750" algn="just" rtl="0">
              <a:spcBef>
                <a:spcPts val="0"/>
              </a:spcBef>
              <a:buClr>
                <a:schemeClr val="lt1"/>
              </a:buClr>
              <a:buSzPct val="100000"/>
              <a:buFont typeface="Questrial"/>
              <a:buChar char="➢"/>
            </a:pPr>
            <a:r>
              <a:rPr lang="en-US" sz="1800" dirty="0">
                <a:solidFill>
                  <a:schemeClr val="tx1"/>
                </a:solidFill>
                <a:latin typeface="Questrial"/>
                <a:ea typeface="Questrial"/>
                <a:cs typeface="Questrial"/>
                <a:sym typeface="Questrial"/>
              </a:rPr>
              <a:t>A mood bar gets created to give visualization effects to the player.</a:t>
            </a:r>
          </a:p>
        </p:txBody>
      </p:sp>
      <p:sp>
        <p:nvSpPr>
          <p:cNvPr id="234" name="Shape 234"/>
          <p:cNvSpPr/>
          <p:nvPr/>
        </p:nvSpPr>
        <p:spPr>
          <a:xfrm>
            <a:off x="1212087" y="2364750"/>
            <a:ext cx="404025" cy="431925"/>
          </a:xfrm>
          <a:prstGeom prst="flowChartMagneticDisk">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cxnSp>
        <p:nvCxnSpPr>
          <p:cNvPr id="235" name="Shape 235"/>
          <p:cNvCxnSpPr/>
          <p:nvPr/>
        </p:nvCxnSpPr>
        <p:spPr>
          <a:xfrm>
            <a:off x="1253600" y="3089625"/>
            <a:ext cx="321000" cy="0"/>
          </a:xfrm>
          <a:prstGeom prst="straightConnector1">
            <a:avLst/>
          </a:prstGeom>
          <a:noFill/>
          <a:ln w="9525" cap="flat" cmpd="sng">
            <a:solidFill>
              <a:schemeClr val="dk2"/>
            </a:solidFill>
            <a:prstDash val="solid"/>
            <a:round/>
            <a:headEnd type="none" w="lg" len="lg"/>
            <a:tailEnd type="triangle" w="lg" len="lg"/>
          </a:ln>
        </p:spPr>
      </p:cxnSp>
      <p:sp>
        <p:nvSpPr>
          <p:cNvPr id="236" name="Shape 236"/>
          <p:cNvSpPr txBox="1"/>
          <p:nvPr/>
        </p:nvSpPr>
        <p:spPr>
          <a:xfrm>
            <a:off x="1770575" y="2450750"/>
            <a:ext cx="784200" cy="225900"/>
          </a:xfrm>
          <a:prstGeom prst="rect">
            <a:avLst/>
          </a:prstGeom>
          <a:noFill/>
          <a:ln>
            <a:noFill/>
          </a:ln>
        </p:spPr>
        <p:txBody>
          <a:bodyPr lIns="91425" tIns="91425" rIns="91425" bIns="91425" anchor="t" anchorCtr="0">
            <a:noAutofit/>
          </a:bodyPr>
          <a:lstStyle/>
          <a:p>
            <a:pPr lvl="0">
              <a:spcBef>
                <a:spcPts val="0"/>
              </a:spcBef>
              <a:buNone/>
            </a:pPr>
            <a:r>
              <a:rPr lang="en-US"/>
              <a:t>DB</a:t>
            </a:r>
          </a:p>
        </p:txBody>
      </p:sp>
      <p:sp>
        <p:nvSpPr>
          <p:cNvPr id="237" name="Shape 237"/>
          <p:cNvSpPr txBox="1"/>
          <p:nvPr/>
        </p:nvSpPr>
        <p:spPr>
          <a:xfrm>
            <a:off x="1687400" y="2873625"/>
            <a:ext cx="1247700" cy="432000"/>
          </a:xfrm>
          <a:prstGeom prst="rect">
            <a:avLst/>
          </a:prstGeom>
          <a:noFill/>
          <a:ln>
            <a:noFill/>
          </a:ln>
        </p:spPr>
        <p:txBody>
          <a:bodyPr lIns="91425" tIns="91425" rIns="91425" bIns="91425" anchor="t" anchorCtr="0">
            <a:noAutofit/>
          </a:bodyPr>
          <a:lstStyle/>
          <a:p>
            <a:pPr lvl="0">
              <a:spcBef>
                <a:spcPts val="0"/>
              </a:spcBef>
              <a:buNone/>
            </a:pPr>
            <a:r>
              <a:rPr lang="en-US"/>
              <a:t>Connectors</a:t>
            </a:r>
          </a:p>
        </p:txBody>
      </p:sp>
      <p:sp>
        <p:nvSpPr>
          <p:cNvPr id="238" name="Shape 238"/>
          <p:cNvSpPr txBox="1"/>
          <p:nvPr/>
        </p:nvSpPr>
        <p:spPr>
          <a:xfrm>
            <a:off x="1461625" y="1948825"/>
            <a:ext cx="784200" cy="73500"/>
          </a:xfrm>
          <a:prstGeom prst="rect">
            <a:avLst/>
          </a:prstGeom>
          <a:noFill/>
          <a:ln>
            <a:noFill/>
          </a:ln>
        </p:spPr>
        <p:txBody>
          <a:bodyPr lIns="91425" tIns="91425" rIns="91425" bIns="91425" anchor="t" anchorCtr="0">
            <a:noAutofit/>
          </a:bodyPr>
          <a:lstStyle/>
          <a:p>
            <a:pPr lvl="0">
              <a:spcBef>
                <a:spcPts val="0"/>
              </a:spcBef>
              <a:buNone/>
            </a:pPr>
            <a:r>
              <a:rPr lang="en-US"/>
              <a:t>Keys</a:t>
            </a:r>
          </a:p>
        </p:txBody>
      </p:sp>
      <p:sp>
        <p:nvSpPr>
          <p:cNvPr id="239" name="Shape 239"/>
          <p:cNvSpPr txBox="1"/>
          <p:nvPr/>
        </p:nvSpPr>
        <p:spPr>
          <a:xfrm>
            <a:off x="2245825" y="5204825"/>
            <a:ext cx="4040100" cy="178200"/>
          </a:xfrm>
          <a:prstGeom prst="rect">
            <a:avLst/>
          </a:prstGeom>
          <a:noFill/>
          <a:ln>
            <a:noFill/>
          </a:ln>
        </p:spPr>
        <p:txBody>
          <a:bodyPr lIns="91425" tIns="91425" rIns="91425" bIns="91425" anchor="t" anchorCtr="0">
            <a:noAutofit/>
          </a:bodyPr>
          <a:lstStyle/>
          <a:p>
            <a:pPr lvl="0" rtl="0">
              <a:spcBef>
                <a:spcPts val="0"/>
              </a:spcBef>
              <a:buNone/>
            </a:pPr>
            <a:r>
              <a:rPr lang="en-US">
                <a:solidFill>
                  <a:schemeClr val="lt1"/>
                </a:solidFill>
              </a:rPr>
              <a:t>Figure. Handling play request</a:t>
            </a:r>
          </a:p>
        </p:txBody>
      </p:sp>
      <p:sp>
        <p:nvSpPr>
          <p:cNvPr id="240" name="Shape 240"/>
          <p:cNvSpPr txBox="1"/>
          <p:nvPr/>
        </p:nvSpPr>
        <p:spPr>
          <a:xfrm>
            <a:off x="5347375" y="1734925"/>
            <a:ext cx="522900" cy="73500"/>
          </a:xfrm>
          <a:prstGeom prst="rect">
            <a:avLst/>
          </a:prstGeom>
          <a:solidFill>
            <a:schemeClr val="lt1"/>
          </a:solidFill>
          <a:ln>
            <a:noFill/>
          </a:ln>
        </p:spPr>
        <p:txBody>
          <a:bodyPr lIns="91425" tIns="91425" rIns="91425" bIns="91425" anchor="t" anchorCtr="0">
            <a:noAutofit/>
          </a:bodyPr>
          <a:lstStyle/>
          <a:p>
            <a:pPr lvl="0">
              <a:spcBef>
                <a:spcPts val="0"/>
              </a:spcBef>
              <a:buNone/>
            </a:pPr>
            <a:endParaRPr/>
          </a:p>
        </p:txBody>
      </p:sp>
      <p:sp>
        <p:nvSpPr>
          <p:cNvPr id="241" name="Shape 241"/>
          <p:cNvSpPr txBox="1"/>
          <p:nvPr/>
        </p:nvSpPr>
        <p:spPr>
          <a:xfrm>
            <a:off x="5299825" y="1682575"/>
            <a:ext cx="986100" cy="178200"/>
          </a:xfrm>
          <a:prstGeom prst="rect">
            <a:avLst/>
          </a:prstGeom>
          <a:noFill/>
          <a:ln>
            <a:noFill/>
          </a:ln>
        </p:spPr>
        <p:txBody>
          <a:bodyPr lIns="91425" tIns="91425" rIns="91425" bIns="91425" anchor="t" anchorCtr="0">
            <a:noAutofit/>
          </a:bodyPr>
          <a:lstStyle/>
          <a:p>
            <a:pPr lvl="0">
              <a:spcBef>
                <a:spcPts val="0"/>
              </a:spcBef>
              <a:buNone/>
            </a:pPr>
            <a:r>
              <a:rPr lang="en-US" sz="800"/>
              <a:t>Search(Result)</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Shape 246"/>
          <p:cNvSpPr txBox="1">
            <a:spLocks noGrp="1"/>
          </p:cNvSpPr>
          <p:nvPr>
            <p:ph type="title"/>
          </p:nvPr>
        </p:nvSpPr>
        <p:spPr>
          <a:prstGeom prst="rect">
            <a:avLst/>
          </a:prstGeom>
          <a:noFill/>
          <a:ln>
            <a:noFill/>
          </a:ln>
        </p:spPr>
        <p:txBody>
          <a:bodyPr lIns="91425" tIns="45700" rIns="91425" bIns="45700" anchor="t" anchorCtr="0">
            <a:noAutofit/>
          </a:bodyPr>
          <a:lstStyle/>
          <a:p>
            <a:pPr marL="0" marR="0" lvl="0" indent="0" algn="l" rtl="0">
              <a:spcBef>
                <a:spcPts val="0"/>
              </a:spcBef>
              <a:buClr>
                <a:schemeClr val="lt2"/>
              </a:buClr>
              <a:buSzPct val="25000"/>
              <a:buFont typeface="Questrial"/>
              <a:buNone/>
            </a:pPr>
            <a:r>
              <a:rPr lang="en-US" sz="4200" b="0" i="0" u="none" strike="noStrike" cap="none">
                <a:solidFill>
                  <a:schemeClr val="lt2"/>
                </a:solidFill>
                <a:latin typeface="Questrial"/>
                <a:ea typeface="Questrial"/>
                <a:cs typeface="Questrial"/>
                <a:sym typeface="Questrial"/>
              </a:rPr>
              <a:t>Comparison</a:t>
            </a:r>
          </a:p>
        </p:txBody>
      </p:sp>
      <p:sp>
        <p:nvSpPr>
          <p:cNvPr id="247" name="Shape 247"/>
          <p:cNvSpPr txBox="1">
            <a:spLocks noGrp="1"/>
          </p:cNvSpPr>
          <p:nvPr>
            <p:ph idx="1"/>
          </p:nvPr>
        </p:nvSpPr>
        <p:spPr>
          <a:xfrm>
            <a:off x="1055762" y="1268642"/>
            <a:ext cx="8946600" cy="4195500"/>
          </a:xfrm>
          <a:prstGeom prst="rect">
            <a:avLst/>
          </a:prstGeom>
          <a:noFill/>
          <a:ln>
            <a:noFill/>
          </a:ln>
        </p:spPr>
        <p:txBody>
          <a:bodyPr lIns="91425" tIns="45700" rIns="91425" bIns="45700" anchor="t" anchorCtr="0">
            <a:noAutofit/>
          </a:bodyPr>
          <a:lstStyle/>
          <a:p>
            <a:pPr marL="342900" marR="0" lvl="0" indent="-342900" algn="l" rtl="0">
              <a:lnSpc>
                <a:spcPct val="90000"/>
              </a:lnSpc>
              <a:spcBef>
                <a:spcPts val="0"/>
              </a:spcBef>
              <a:spcAft>
                <a:spcPts val="0"/>
              </a:spcAft>
              <a:buClr>
                <a:srgbClr val="86D1D8"/>
              </a:buClr>
              <a:buSzPct val="80000"/>
              <a:buFont typeface="Noto Sans Symbols"/>
              <a:buChar char="●"/>
            </a:pPr>
            <a:r>
              <a:rPr lang="en-US" sz="2000" b="0" i="0" u="none" strike="noStrike" cap="none" dirty="0">
                <a:latin typeface="Questrial"/>
                <a:ea typeface="Questrial"/>
                <a:cs typeface="Questrial"/>
                <a:sym typeface="Questrial"/>
              </a:rPr>
              <a:t>Both Clementine and Tomahawk are a query based player which uses metadata to load tracks for playing.</a:t>
            </a:r>
          </a:p>
          <a:p>
            <a:pPr marL="342900" marR="0" lvl="0" indent="-342900" algn="l" rtl="0">
              <a:lnSpc>
                <a:spcPct val="90000"/>
              </a:lnSpc>
              <a:spcBef>
                <a:spcPts val="1000"/>
              </a:spcBef>
              <a:spcAft>
                <a:spcPts val="0"/>
              </a:spcAft>
              <a:buClr>
                <a:srgbClr val="86D1D8"/>
              </a:buClr>
              <a:buSzPct val="80000"/>
              <a:buFont typeface="Noto Sans Symbols"/>
              <a:buNone/>
            </a:pPr>
            <a:endParaRPr sz="2000" b="0" i="0" u="none" strike="noStrike" cap="none" dirty="0">
              <a:latin typeface="Questrial"/>
              <a:ea typeface="Questrial"/>
              <a:cs typeface="Questrial"/>
              <a:sym typeface="Questrial"/>
            </a:endParaRPr>
          </a:p>
          <a:p>
            <a:pPr marL="342900" marR="0" lvl="0" indent="-342900" algn="l" rtl="0">
              <a:lnSpc>
                <a:spcPct val="90000"/>
              </a:lnSpc>
              <a:spcBef>
                <a:spcPts val="1000"/>
              </a:spcBef>
              <a:spcAft>
                <a:spcPts val="0"/>
              </a:spcAft>
              <a:buClr>
                <a:srgbClr val="86D1D8"/>
              </a:buClr>
              <a:buSzPct val="80000"/>
              <a:buFont typeface="Noto Sans Symbols"/>
              <a:buChar char="●"/>
            </a:pPr>
            <a:r>
              <a:rPr lang="en-US" sz="2000" b="0" i="0" u="none" strike="noStrike" cap="none" dirty="0">
                <a:latin typeface="Questrial"/>
                <a:ea typeface="Questrial"/>
                <a:cs typeface="Questrial"/>
                <a:sym typeface="Questrial"/>
              </a:rPr>
              <a:t>VLC uses various modules to retrieve the desired file via local storage file retrieval.</a:t>
            </a:r>
          </a:p>
          <a:p>
            <a:pPr marL="342900" marR="0" lvl="0" indent="-342900" algn="l" rtl="0">
              <a:lnSpc>
                <a:spcPct val="90000"/>
              </a:lnSpc>
              <a:spcBef>
                <a:spcPts val="1000"/>
              </a:spcBef>
              <a:spcAft>
                <a:spcPts val="0"/>
              </a:spcAft>
              <a:buClr>
                <a:srgbClr val="86D1D8"/>
              </a:buClr>
              <a:buSzPct val="80000"/>
              <a:buFont typeface="Noto Sans Symbols"/>
              <a:buNone/>
            </a:pPr>
            <a:endParaRPr sz="2000" b="0" i="0" u="none" strike="noStrike" cap="none" dirty="0">
              <a:latin typeface="Questrial"/>
              <a:ea typeface="Questrial"/>
              <a:cs typeface="Questrial"/>
              <a:sym typeface="Questrial"/>
            </a:endParaRPr>
          </a:p>
          <a:p>
            <a:pPr marL="342900" marR="0" lvl="0" indent="-342900" algn="l" rtl="0">
              <a:lnSpc>
                <a:spcPct val="90000"/>
              </a:lnSpc>
              <a:spcBef>
                <a:spcPts val="1000"/>
              </a:spcBef>
              <a:spcAft>
                <a:spcPts val="0"/>
              </a:spcAft>
              <a:buClr>
                <a:srgbClr val="86D1D8"/>
              </a:buClr>
              <a:buSzPct val="80000"/>
              <a:buFont typeface="Noto Sans Symbols"/>
              <a:buChar char="●"/>
            </a:pPr>
            <a:r>
              <a:rPr lang="en-US" sz="2000" b="0" i="0" u="none" strike="noStrike" cap="none" dirty="0">
                <a:latin typeface="Questrial"/>
                <a:ea typeface="Questrial"/>
                <a:cs typeface="Questrial"/>
                <a:sym typeface="Questrial"/>
              </a:rPr>
              <a:t>Various visualization are available in Clementine in the form of a mod bar.</a:t>
            </a:r>
          </a:p>
          <a:p>
            <a:pPr marL="342900" marR="0" lvl="0" indent="-342900" algn="l" rtl="0">
              <a:lnSpc>
                <a:spcPct val="90000"/>
              </a:lnSpc>
              <a:spcBef>
                <a:spcPts val="1000"/>
              </a:spcBef>
              <a:spcAft>
                <a:spcPts val="0"/>
              </a:spcAft>
              <a:buClr>
                <a:srgbClr val="86D1D8"/>
              </a:buClr>
              <a:buSzPct val="80000"/>
              <a:buFont typeface="Noto Sans Symbols"/>
              <a:buNone/>
            </a:pPr>
            <a:endParaRPr sz="2000" b="0" i="0" u="none" strike="noStrike" cap="none" dirty="0">
              <a:latin typeface="Questrial"/>
              <a:ea typeface="Questrial"/>
              <a:cs typeface="Questrial"/>
              <a:sym typeface="Questrial"/>
            </a:endParaRPr>
          </a:p>
          <a:p>
            <a:pPr marL="342900" marR="0" lvl="0" indent="-342900" algn="l" rtl="0">
              <a:lnSpc>
                <a:spcPct val="90000"/>
              </a:lnSpc>
              <a:spcBef>
                <a:spcPts val="1000"/>
              </a:spcBef>
              <a:spcAft>
                <a:spcPts val="0"/>
              </a:spcAft>
              <a:buClr>
                <a:srgbClr val="86D1D8"/>
              </a:buClr>
              <a:buSzPct val="80000"/>
              <a:buFont typeface="Noto Sans Symbols"/>
              <a:buChar char="●"/>
            </a:pPr>
            <a:r>
              <a:rPr lang="en-US" sz="2000" b="0" i="0" u="none" strike="noStrike" cap="none" dirty="0">
                <a:latin typeface="Questrial"/>
                <a:ea typeface="Questrial"/>
                <a:cs typeface="Questrial"/>
                <a:sym typeface="Questrial"/>
              </a:rPr>
              <a:t>Apart from this, Clementine has Nintendo Wii compatibility which can be used to control play of a track.</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Shape 252"/>
          <p:cNvSpPr txBox="1">
            <a:spLocks noGrp="1"/>
          </p:cNvSpPr>
          <p:nvPr>
            <p:ph type="title"/>
          </p:nvPr>
        </p:nvSpPr>
        <p:spPr>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Questrial"/>
              <a:buNone/>
            </a:pPr>
            <a:r>
              <a:rPr lang="en-US" sz="4000" b="0" i="0" u="none" strike="noStrike" cap="none" dirty="0">
                <a:latin typeface="Questrial"/>
                <a:ea typeface="Questrial"/>
                <a:cs typeface="Questrial"/>
                <a:sym typeface="Questrial"/>
              </a:rPr>
              <a:t>Quality Attribute Comparison</a:t>
            </a:r>
          </a:p>
        </p:txBody>
      </p:sp>
      <p:sp>
        <p:nvSpPr>
          <p:cNvPr id="253" name="Shape 253"/>
          <p:cNvSpPr txBox="1">
            <a:spLocks noGrp="1"/>
          </p:cNvSpPr>
          <p:nvPr>
            <p:ph type="body" idx="1"/>
          </p:nvPr>
        </p:nvSpPr>
        <p:spPr>
          <a:prstGeom prst="rect">
            <a:avLst/>
          </a:prstGeom>
          <a:noFill/>
          <a:ln>
            <a:noFill/>
          </a:ln>
        </p:spPr>
        <p:txBody>
          <a:bodyPr lIns="91425" tIns="45700" rIns="91425" bIns="45700" anchor="t" anchorCtr="0">
            <a:noAutofit/>
          </a:bodyPr>
          <a:lstStyle/>
          <a:p>
            <a:pPr marL="0" marR="0" lvl="0" indent="0" algn="l" rtl="0">
              <a:spcBef>
                <a:spcPts val="0"/>
              </a:spcBef>
              <a:spcAft>
                <a:spcPts val="0"/>
              </a:spcAft>
              <a:buClr>
                <a:srgbClr val="86D1D8"/>
              </a:buClr>
              <a:buSzPct val="25000"/>
              <a:buFont typeface="Noto Sans Symbols"/>
              <a:buNone/>
            </a:pPr>
            <a:r>
              <a:rPr lang="en-US" sz="2000" b="0" i="0" u="none" strike="noStrike" cap="none" dirty="0">
                <a:solidFill>
                  <a:srgbClr val="86D1D8"/>
                </a:solidFill>
                <a:latin typeface="Questrial"/>
                <a:ea typeface="Questrial"/>
                <a:cs typeface="Questrial"/>
                <a:sym typeface="Questrial"/>
              </a:rPr>
              <a:t>QUALITY ATTRIBUTE : MODIFIABILITY</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Shape 258"/>
          <p:cNvSpPr txBox="1">
            <a:spLocks noGrp="1"/>
          </p:cNvSpPr>
          <p:nvPr>
            <p:ph type="title"/>
          </p:nvPr>
        </p:nvSpPr>
        <p:spPr>
          <a:prstGeom prst="rect">
            <a:avLst/>
          </a:prstGeom>
          <a:noFill/>
          <a:ln>
            <a:noFill/>
          </a:ln>
        </p:spPr>
        <p:txBody>
          <a:bodyPr lIns="91425" tIns="45700" rIns="91425" bIns="45700" anchor="t" anchorCtr="0">
            <a:noAutofit/>
          </a:bodyPr>
          <a:lstStyle/>
          <a:p>
            <a:pPr marL="0" marR="0" lvl="0" indent="0" algn="l" rtl="0">
              <a:spcBef>
                <a:spcPts val="0"/>
              </a:spcBef>
              <a:buClr>
                <a:schemeClr val="lt2"/>
              </a:buClr>
              <a:buSzPct val="25000"/>
              <a:buFont typeface="Questrial"/>
              <a:buNone/>
            </a:pPr>
            <a:r>
              <a:rPr lang="en-US" sz="4200" b="0" i="0" u="none" strike="noStrike" cap="none" dirty="0">
                <a:latin typeface="Questrial"/>
                <a:ea typeface="Questrial"/>
                <a:cs typeface="Questrial"/>
                <a:sym typeface="Questrial"/>
              </a:rPr>
              <a:t>SONGBIRD</a:t>
            </a:r>
          </a:p>
        </p:txBody>
      </p:sp>
      <p:sp>
        <p:nvSpPr>
          <p:cNvPr id="259" name="Shape 259"/>
          <p:cNvSpPr/>
          <p:nvPr/>
        </p:nvSpPr>
        <p:spPr>
          <a:xfrm>
            <a:off x="1758461" y="1853248"/>
            <a:ext cx="12192000" cy="0"/>
          </a:xfrm>
          <a:prstGeom prst="rect">
            <a:avLst/>
          </a:prstGeom>
          <a:noFill/>
          <a:ln>
            <a:noFill/>
          </a:ln>
        </p:spPr>
        <p:txBody>
          <a:bodyPr lIns="91425" tIns="45700" rIns="91425" bIns="45700" anchor="ctr" anchorCtr="0">
            <a:noAutofit/>
          </a:bodyPr>
          <a:lstStyle/>
          <a:p>
            <a:pPr marL="0" marR="0" lvl="0" indent="0" algn="l" rtl="0">
              <a:spcBef>
                <a:spcPts val="0"/>
              </a:spcBef>
              <a:buNone/>
            </a:pPr>
            <a:endParaRPr sz="1800">
              <a:solidFill>
                <a:schemeClr val="lt1"/>
              </a:solidFill>
              <a:latin typeface="Questrial"/>
              <a:ea typeface="Questrial"/>
              <a:cs typeface="Questrial"/>
              <a:sym typeface="Questrial"/>
            </a:endParaRPr>
          </a:p>
        </p:txBody>
      </p:sp>
      <p:sp>
        <p:nvSpPr>
          <p:cNvPr id="261" name="Shape 261"/>
          <p:cNvSpPr txBox="1"/>
          <p:nvPr/>
        </p:nvSpPr>
        <p:spPr>
          <a:xfrm>
            <a:off x="6667500" y="1148300"/>
            <a:ext cx="4788000" cy="4801200"/>
          </a:xfrm>
          <a:prstGeom prst="rect">
            <a:avLst/>
          </a:prstGeom>
          <a:noFill/>
          <a:ln>
            <a:noFill/>
          </a:ln>
        </p:spPr>
        <p:txBody>
          <a:bodyPr lIns="91425" tIns="45700" rIns="91425" bIns="45700" anchor="t" anchorCtr="0">
            <a:noAutofit/>
          </a:bodyPr>
          <a:lstStyle/>
          <a:p>
            <a:pPr marL="285750" marR="0" lvl="0" indent="-285750" algn="l" rtl="0">
              <a:spcBef>
                <a:spcPts val="0"/>
              </a:spcBef>
              <a:buClr>
                <a:schemeClr val="lt1"/>
              </a:buClr>
              <a:buSzPct val="100000"/>
              <a:buFont typeface="Noto Sans Symbols"/>
              <a:buChar char="➢"/>
            </a:pPr>
            <a:r>
              <a:rPr lang="en-US" sz="1800" dirty="0">
                <a:solidFill>
                  <a:schemeClr val="tx1"/>
                </a:solidFill>
                <a:latin typeface="Questrial"/>
                <a:ea typeface="Questrial"/>
                <a:cs typeface="Questrial"/>
                <a:sym typeface="Questrial"/>
              </a:rPr>
              <a:t>Sidebar</a:t>
            </a:r>
          </a:p>
          <a:p>
            <a:pPr marL="285750" lvl="3" indent="-285750">
              <a:buClr>
                <a:schemeClr val="lt1"/>
              </a:buClr>
              <a:buSzPct val="100000"/>
              <a:buFont typeface="Noto Sans Symbols"/>
              <a:buChar char="➢"/>
            </a:pPr>
            <a:r>
              <a:rPr lang="en-US" sz="1800" dirty="0">
                <a:solidFill>
                  <a:schemeClr val="tx1"/>
                </a:solidFill>
                <a:latin typeface="Questrial"/>
                <a:ea typeface="Questrial"/>
                <a:cs typeface="Questrial"/>
                <a:sym typeface="Questrial"/>
              </a:rPr>
              <a:t>         Doesn’t allow modifications.</a:t>
            </a:r>
          </a:p>
          <a:p>
            <a:pPr marL="457200" marR="0" lvl="1" indent="0" algn="l" rtl="0">
              <a:spcBef>
                <a:spcPts val="0"/>
              </a:spcBef>
              <a:buNone/>
            </a:pPr>
            <a:endParaRPr sz="1800" b="0" i="0" u="none" strike="noStrike" cap="none" dirty="0">
              <a:solidFill>
                <a:schemeClr val="tx1"/>
              </a:solidFill>
              <a:latin typeface="Questrial"/>
              <a:ea typeface="Questrial"/>
              <a:cs typeface="Questrial"/>
              <a:sym typeface="Questrial"/>
            </a:endParaRPr>
          </a:p>
          <a:p>
            <a:pPr marL="285750" marR="0" lvl="0" indent="-285750" algn="l" rtl="0">
              <a:spcBef>
                <a:spcPts val="0"/>
              </a:spcBef>
              <a:buClr>
                <a:schemeClr val="lt1"/>
              </a:buClr>
              <a:buSzPct val="100000"/>
              <a:buFont typeface="Noto Sans Symbols"/>
              <a:buChar char="➢"/>
            </a:pPr>
            <a:r>
              <a:rPr lang="en-US" sz="1800" dirty="0">
                <a:solidFill>
                  <a:schemeClr val="tx1"/>
                </a:solidFill>
                <a:latin typeface="Questrial"/>
                <a:ea typeface="Questrial"/>
                <a:cs typeface="Questrial"/>
                <a:sym typeface="Questrial"/>
              </a:rPr>
              <a:t>Services</a:t>
            </a:r>
          </a:p>
          <a:p>
            <a:pPr marL="742950" marR="0" lvl="1" indent="-285750" algn="l" rtl="0">
              <a:spcBef>
                <a:spcPts val="0"/>
              </a:spcBef>
              <a:buClr>
                <a:schemeClr val="lt1"/>
              </a:buClr>
              <a:buSzPct val="100000"/>
              <a:buFont typeface="Arial"/>
              <a:buChar char="•"/>
            </a:pPr>
            <a:r>
              <a:rPr lang="en-US" sz="1800" b="0" i="0" u="none" strike="noStrike" cap="none" dirty="0">
                <a:solidFill>
                  <a:schemeClr val="tx1"/>
                </a:solidFill>
                <a:latin typeface="Questrial"/>
                <a:ea typeface="Questrial"/>
                <a:cs typeface="Questrial"/>
                <a:sym typeface="Questrial"/>
              </a:rPr>
              <a:t>Allows to access music from online websites.</a:t>
            </a:r>
          </a:p>
          <a:p>
            <a:pPr marL="457200" marR="0" lvl="1" algn="l" rtl="0">
              <a:spcBef>
                <a:spcPts val="0"/>
              </a:spcBef>
              <a:buClr>
                <a:schemeClr val="lt1"/>
              </a:buClr>
              <a:buSzPct val="100000"/>
            </a:pPr>
            <a:endParaRPr lang="en-US" sz="1800" dirty="0">
              <a:solidFill>
                <a:schemeClr val="tx1"/>
              </a:solidFill>
              <a:latin typeface="Questrial"/>
              <a:ea typeface="Questrial"/>
              <a:cs typeface="Questrial"/>
              <a:sym typeface="Questrial"/>
            </a:endParaRPr>
          </a:p>
          <a:p>
            <a:pPr marL="457200" marR="0" lvl="1" algn="l" rtl="0">
              <a:spcBef>
                <a:spcPts val="0"/>
              </a:spcBef>
              <a:buClr>
                <a:schemeClr val="lt1"/>
              </a:buClr>
              <a:buSzPct val="100000"/>
            </a:pPr>
            <a:r>
              <a:rPr lang="en-US" sz="1800" b="0" i="0" u="none" strike="noStrike" cap="none" dirty="0">
                <a:solidFill>
                  <a:schemeClr val="tx1"/>
                </a:solidFill>
                <a:latin typeface="Questrial"/>
                <a:ea typeface="Questrial"/>
                <a:cs typeface="Questrial"/>
                <a:sym typeface="Questrial"/>
              </a:rPr>
              <a:t>The UI can be modified using different themes.</a:t>
            </a:r>
          </a:p>
          <a:p>
            <a:pPr marL="457200" marR="0" lvl="1" indent="0" algn="l" rtl="0">
              <a:spcBef>
                <a:spcPts val="0"/>
              </a:spcBef>
              <a:buNone/>
            </a:pPr>
            <a:endParaRPr sz="1800" b="0" i="0" u="none" strike="noStrike" cap="none" dirty="0">
              <a:solidFill>
                <a:schemeClr val="tx1"/>
              </a:solidFill>
              <a:latin typeface="Questrial"/>
              <a:ea typeface="Questrial"/>
              <a:cs typeface="Questrial"/>
              <a:sym typeface="Questrial"/>
            </a:endParaRPr>
          </a:p>
          <a:p>
            <a:pPr marL="285750" lvl="0" indent="-285750">
              <a:buClr>
                <a:schemeClr val="lt1"/>
              </a:buClr>
              <a:buSzPct val="100000"/>
              <a:buFont typeface="Noto Sans Symbols"/>
              <a:buChar char="➢"/>
            </a:pPr>
            <a:r>
              <a:rPr lang="en-US" sz="1800" dirty="0">
                <a:solidFill>
                  <a:schemeClr val="tx1"/>
                </a:solidFill>
                <a:latin typeface="Questrial"/>
                <a:ea typeface="Questrial"/>
                <a:cs typeface="Questrial"/>
                <a:sym typeface="Questrial"/>
              </a:rPr>
              <a:t>User Interface can be changed along with addition of different internet providers. </a:t>
            </a:r>
          </a:p>
          <a:p>
            <a:pPr marL="285750" lvl="0" indent="-285750">
              <a:buClr>
                <a:schemeClr val="lt1"/>
              </a:buClr>
              <a:buSzPct val="100000"/>
              <a:buFont typeface="Noto Sans Symbols"/>
              <a:buChar char="➢"/>
            </a:pPr>
            <a:endParaRPr lang="en-US" sz="1800" dirty="0">
              <a:solidFill>
                <a:schemeClr val="tx1"/>
              </a:solidFill>
              <a:latin typeface="Questrial"/>
              <a:ea typeface="Questrial"/>
              <a:cs typeface="Questrial"/>
              <a:sym typeface="Questrial"/>
            </a:endParaRPr>
          </a:p>
          <a:p>
            <a:pPr marL="285750" marR="0" lvl="0" indent="-285750" algn="l" rtl="0">
              <a:spcBef>
                <a:spcPts val="0"/>
              </a:spcBef>
              <a:buClr>
                <a:schemeClr val="lt1"/>
              </a:buClr>
              <a:buSzPct val="100000"/>
              <a:buFont typeface="Noto Sans Symbols"/>
              <a:buChar char="➢"/>
            </a:pPr>
            <a:r>
              <a:rPr lang="en-US" sz="1800" dirty="0">
                <a:solidFill>
                  <a:schemeClr val="tx1"/>
                </a:solidFill>
                <a:latin typeface="Questrial"/>
                <a:ea typeface="Questrial"/>
                <a:cs typeface="Questrial"/>
                <a:sym typeface="Questrial"/>
              </a:rPr>
              <a:t>This gives the player a DEGREE OF MODIFIABILITY. </a:t>
            </a:r>
          </a:p>
        </p:txBody>
      </p:sp>
      <p:pic>
        <p:nvPicPr>
          <p:cNvPr id="8" name="Picture 7" descr="https://lh6.googleusercontent.com/M8_XXuKSgrJCehhZi-pC-VryUF21CViVAl0a57LugBPhTAqA_eu-S2pdU1d6QCdvwsFXpfk0rFQfbb8OP4olNK1tuum-n7cYiuLcNogJetlo9u-zHzJPImNmJdlRGmb8z1676gyF"/>
          <p:cNvPicPr/>
          <p:nvPr/>
        </p:nvPicPr>
        <p:blipFill>
          <a:blip r:embed="rId3">
            <a:extLst>
              <a:ext uri="{28A0092B-C50C-407E-A947-70E740481C1C}">
                <a14:useLocalDpi xmlns:a14="http://schemas.microsoft.com/office/drawing/2010/main" val="0"/>
              </a:ext>
            </a:extLst>
          </a:blip>
          <a:srcRect/>
          <a:stretch>
            <a:fillRect/>
          </a:stretch>
        </p:blipFill>
        <p:spPr bwMode="auto">
          <a:xfrm>
            <a:off x="533400" y="1027906"/>
            <a:ext cx="5715000" cy="5220494"/>
          </a:xfrm>
          <a:prstGeom prst="rect">
            <a:avLst/>
          </a:prstGeom>
          <a:noFill/>
          <a:ln>
            <a:noFill/>
          </a:ln>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Shape 266"/>
          <p:cNvSpPr txBox="1">
            <a:spLocks noGrp="1"/>
          </p:cNvSpPr>
          <p:nvPr>
            <p:ph type="title"/>
          </p:nvPr>
        </p:nvSpPr>
        <p:spPr>
          <a:prstGeom prst="rect">
            <a:avLst/>
          </a:prstGeom>
          <a:noFill/>
          <a:ln>
            <a:noFill/>
          </a:ln>
        </p:spPr>
        <p:txBody>
          <a:bodyPr lIns="91425" tIns="45700" rIns="91425" bIns="45700" anchor="t" anchorCtr="0">
            <a:noAutofit/>
          </a:bodyPr>
          <a:lstStyle/>
          <a:p>
            <a:pPr marL="0" marR="0" lvl="0" indent="0" algn="l" rtl="0">
              <a:spcBef>
                <a:spcPts val="0"/>
              </a:spcBef>
              <a:buClr>
                <a:schemeClr val="lt2"/>
              </a:buClr>
              <a:buSzPct val="25000"/>
              <a:buFont typeface="Questrial"/>
              <a:buNone/>
            </a:pPr>
            <a:r>
              <a:rPr lang="en-US" sz="4200" b="0" i="0" u="none" strike="noStrike" cap="none" dirty="0">
                <a:latin typeface="Questrial"/>
                <a:ea typeface="Questrial"/>
                <a:cs typeface="Questrial"/>
                <a:sym typeface="Questrial"/>
              </a:rPr>
              <a:t>VLC</a:t>
            </a:r>
          </a:p>
        </p:txBody>
      </p:sp>
      <p:pic>
        <p:nvPicPr>
          <p:cNvPr id="267" name="Shape 267"/>
          <p:cNvPicPr preferRelativeResize="0">
            <a:picLocks noGrp="1"/>
          </p:cNvPicPr>
          <p:nvPr>
            <p:ph idx="1"/>
          </p:nvPr>
        </p:nvPicPr>
        <p:blipFill rotWithShape="1">
          <a:blip r:embed="rId3">
            <a:alphaModFix/>
          </a:blip>
          <a:srcRect l="2558" r="6019"/>
          <a:stretch/>
        </p:blipFill>
        <p:spPr>
          <a:xfrm>
            <a:off x="747408" y="1430337"/>
            <a:ext cx="5321063" cy="5019651"/>
          </a:xfrm>
          <a:prstGeom prst="rect">
            <a:avLst/>
          </a:prstGeom>
          <a:noFill/>
          <a:ln>
            <a:noFill/>
          </a:ln>
        </p:spPr>
      </p:pic>
      <p:sp>
        <p:nvSpPr>
          <p:cNvPr id="268" name="Shape 268"/>
          <p:cNvSpPr txBox="1"/>
          <p:nvPr/>
        </p:nvSpPr>
        <p:spPr>
          <a:xfrm>
            <a:off x="6451600" y="1534649"/>
            <a:ext cx="5397500" cy="4801313"/>
          </a:xfrm>
          <a:prstGeom prst="rect">
            <a:avLst/>
          </a:prstGeom>
          <a:noFill/>
          <a:ln>
            <a:noFill/>
          </a:ln>
        </p:spPr>
        <p:txBody>
          <a:bodyPr lIns="91425" tIns="45700" rIns="91425" bIns="45700" anchor="t" anchorCtr="0">
            <a:noAutofit/>
          </a:bodyPr>
          <a:lstStyle/>
          <a:p>
            <a:pPr marL="285750" marR="0" lvl="0" indent="-285750" algn="l" rtl="0">
              <a:spcBef>
                <a:spcPts val="0"/>
              </a:spcBef>
              <a:buClr>
                <a:schemeClr val="lt1"/>
              </a:buClr>
              <a:buSzPct val="100000"/>
              <a:buFont typeface="Noto Sans Symbols"/>
              <a:buChar char="➢"/>
            </a:pPr>
            <a:r>
              <a:rPr lang="en-US" sz="1800" dirty="0">
                <a:solidFill>
                  <a:schemeClr val="tx1"/>
                </a:solidFill>
                <a:latin typeface="Questrial"/>
                <a:ea typeface="Questrial"/>
                <a:cs typeface="Questrial"/>
                <a:sym typeface="Questrial"/>
              </a:rPr>
              <a:t>Plugins modules</a:t>
            </a:r>
          </a:p>
          <a:p>
            <a:pPr marL="742950" marR="0" lvl="1" indent="-285750" algn="l" rtl="0">
              <a:spcBef>
                <a:spcPts val="0"/>
              </a:spcBef>
              <a:buClr>
                <a:schemeClr val="lt1"/>
              </a:buClr>
              <a:buSzPct val="100000"/>
              <a:buFont typeface="Arial"/>
              <a:buChar char="•"/>
            </a:pPr>
            <a:r>
              <a:rPr lang="en-US" sz="1800" b="0" i="0" u="none" strike="noStrike" cap="none" dirty="0">
                <a:solidFill>
                  <a:schemeClr val="tx1"/>
                </a:solidFill>
                <a:latin typeface="Questrial"/>
                <a:ea typeface="Questrial"/>
                <a:cs typeface="Questrial"/>
                <a:sym typeface="Questrial"/>
              </a:rPr>
              <a:t>Allows aspects such as UI Skins, Extensions and Plugins to be changed.</a:t>
            </a:r>
          </a:p>
          <a:p>
            <a:pPr marL="742950" marR="0" lvl="1" indent="-285750" algn="l" rtl="0">
              <a:spcBef>
                <a:spcPts val="0"/>
              </a:spcBef>
              <a:buClr>
                <a:schemeClr val="lt1"/>
              </a:buClr>
              <a:buFont typeface="Arial"/>
              <a:buNone/>
            </a:pPr>
            <a:endParaRPr sz="1800" b="0" i="0" u="none" strike="noStrike" cap="none" dirty="0">
              <a:solidFill>
                <a:schemeClr val="tx1"/>
              </a:solidFill>
              <a:latin typeface="Questrial"/>
              <a:ea typeface="Questrial"/>
              <a:cs typeface="Questrial"/>
              <a:sym typeface="Questrial"/>
            </a:endParaRPr>
          </a:p>
          <a:p>
            <a:pPr marL="285750" marR="0" lvl="0" indent="-285750" algn="l" rtl="0">
              <a:spcBef>
                <a:spcPts val="0"/>
              </a:spcBef>
              <a:buClr>
                <a:schemeClr val="lt1"/>
              </a:buClr>
              <a:buSzPct val="100000"/>
              <a:buFont typeface="Noto Sans Symbols"/>
              <a:buChar char="➢"/>
            </a:pPr>
            <a:r>
              <a:rPr lang="en-US" sz="1800" dirty="0">
                <a:solidFill>
                  <a:schemeClr val="tx1"/>
                </a:solidFill>
                <a:latin typeface="Questrial"/>
                <a:ea typeface="Questrial"/>
                <a:cs typeface="Questrial"/>
                <a:sym typeface="Questrial"/>
              </a:rPr>
              <a:t>Tools</a:t>
            </a:r>
          </a:p>
          <a:p>
            <a:pPr marL="742950" marR="0" lvl="1" indent="-285750" algn="l" rtl="0">
              <a:spcBef>
                <a:spcPts val="0"/>
              </a:spcBef>
              <a:buClr>
                <a:schemeClr val="lt1"/>
              </a:buClr>
              <a:buSzPct val="100000"/>
              <a:buFont typeface="Arial"/>
              <a:buChar char="•"/>
            </a:pPr>
            <a:r>
              <a:rPr lang="en-US" sz="1800" b="0" i="0" u="none" strike="noStrike" cap="none" dirty="0">
                <a:solidFill>
                  <a:schemeClr val="tx1"/>
                </a:solidFill>
                <a:latin typeface="Questrial"/>
                <a:ea typeface="Questrial"/>
                <a:cs typeface="Questrial"/>
                <a:sym typeface="Questrial"/>
              </a:rPr>
              <a:t>Allows modification of the software, such as default paths, “Preferences” </a:t>
            </a:r>
            <a:r>
              <a:rPr lang="en-US" sz="1800" b="0" i="0" u="none" strike="noStrike" cap="none" dirty="0" err="1">
                <a:solidFill>
                  <a:schemeClr val="tx1"/>
                </a:solidFill>
                <a:latin typeface="Questrial"/>
                <a:ea typeface="Questrial"/>
                <a:cs typeface="Questrial"/>
                <a:sym typeface="Questrial"/>
              </a:rPr>
              <a:t>etc</a:t>
            </a:r>
            <a:endParaRPr lang="en-US" sz="1800" b="0" i="0" u="none" strike="noStrike" cap="none" dirty="0">
              <a:solidFill>
                <a:schemeClr val="tx1"/>
              </a:solidFill>
              <a:latin typeface="Questrial"/>
              <a:ea typeface="Questrial"/>
              <a:cs typeface="Questrial"/>
              <a:sym typeface="Questrial"/>
            </a:endParaRPr>
          </a:p>
          <a:p>
            <a:pPr marL="457200" marR="0" lvl="1" indent="0" algn="l" rtl="0">
              <a:spcBef>
                <a:spcPts val="0"/>
              </a:spcBef>
              <a:buNone/>
            </a:pPr>
            <a:endParaRPr sz="1800" b="0" i="0" u="none" strike="noStrike" cap="none" dirty="0">
              <a:solidFill>
                <a:schemeClr val="tx1"/>
              </a:solidFill>
              <a:latin typeface="Questrial"/>
              <a:ea typeface="Questrial"/>
              <a:cs typeface="Questrial"/>
              <a:sym typeface="Questrial"/>
            </a:endParaRPr>
          </a:p>
          <a:p>
            <a:pPr marL="742950" marR="0" lvl="1" indent="-285750" algn="l" rtl="0">
              <a:spcBef>
                <a:spcPts val="0"/>
              </a:spcBef>
              <a:buClr>
                <a:schemeClr val="lt1"/>
              </a:buClr>
              <a:buFont typeface="Arial"/>
              <a:buNone/>
            </a:pPr>
            <a:endParaRPr sz="1800" b="0" i="0" u="none" strike="noStrike" cap="none" dirty="0">
              <a:solidFill>
                <a:schemeClr val="tx1"/>
              </a:solidFill>
              <a:latin typeface="Questrial"/>
              <a:ea typeface="Questrial"/>
              <a:cs typeface="Questrial"/>
              <a:sym typeface="Questrial"/>
            </a:endParaRPr>
          </a:p>
          <a:p>
            <a:pPr marL="285750" marR="0" lvl="0" indent="-285750" algn="l" rtl="0">
              <a:spcBef>
                <a:spcPts val="0"/>
              </a:spcBef>
              <a:buClr>
                <a:schemeClr val="lt1"/>
              </a:buClr>
              <a:buSzPct val="100000"/>
              <a:buFont typeface="Noto Sans Symbols"/>
              <a:buChar char="➢"/>
            </a:pPr>
            <a:r>
              <a:rPr lang="en-US" sz="1800" dirty="0">
                <a:solidFill>
                  <a:schemeClr val="tx1"/>
                </a:solidFill>
                <a:latin typeface="Questrial"/>
                <a:ea typeface="Questrial"/>
                <a:cs typeface="Questrial"/>
                <a:sym typeface="Questrial"/>
              </a:rPr>
              <a:t>The “plugins manager” adds extra functionality like 10 band EQ, lyrics finder, compressor, sustainer bands, audio </a:t>
            </a:r>
            <a:r>
              <a:rPr lang="en-US" sz="1800" dirty="0" err="1">
                <a:solidFill>
                  <a:schemeClr val="tx1"/>
                </a:solidFill>
                <a:latin typeface="Questrial"/>
                <a:ea typeface="Questrial"/>
                <a:cs typeface="Questrial"/>
                <a:sym typeface="Questrial"/>
              </a:rPr>
              <a:t>spatializer</a:t>
            </a:r>
            <a:r>
              <a:rPr lang="en-US" sz="1800" dirty="0">
                <a:solidFill>
                  <a:schemeClr val="tx1"/>
                </a:solidFill>
                <a:latin typeface="Questrial"/>
                <a:ea typeface="Questrial"/>
                <a:cs typeface="Questrial"/>
                <a:sym typeface="Questrial"/>
              </a:rPr>
              <a:t> etc.  </a:t>
            </a:r>
          </a:p>
          <a:p>
            <a:pPr marL="0" marR="0" lvl="0" indent="0" algn="l" rtl="0">
              <a:spcBef>
                <a:spcPts val="0"/>
              </a:spcBef>
              <a:buSzPct val="25000"/>
              <a:buNone/>
            </a:pPr>
            <a:r>
              <a:rPr lang="en-US" sz="1800" dirty="0">
                <a:solidFill>
                  <a:schemeClr val="tx1"/>
                </a:solidFill>
                <a:latin typeface="Questrial"/>
                <a:ea typeface="Questrial"/>
                <a:cs typeface="Questrial"/>
                <a:sym typeface="Questrial"/>
              </a:rPr>
              <a:t> </a:t>
            </a:r>
          </a:p>
          <a:p>
            <a:pPr marL="742950" marR="0" lvl="1" indent="-285750" algn="l" rtl="0">
              <a:spcBef>
                <a:spcPts val="0"/>
              </a:spcBef>
              <a:buClr>
                <a:schemeClr val="lt1"/>
              </a:buClr>
              <a:buFont typeface="Arial"/>
              <a:buNone/>
            </a:pPr>
            <a:endParaRPr sz="1800" b="0" i="0" u="none" strike="noStrike" cap="none" dirty="0">
              <a:solidFill>
                <a:schemeClr val="tx1"/>
              </a:solidFill>
              <a:latin typeface="Questrial"/>
              <a:ea typeface="Questrial"/>
              <a:cs typeface="Questrial"/>
              <a:sym typeface="Questrial"/>
            </a:endParaRPr>
          </a:p>
          <a:p>
            <a:pPr marL="742950" marR="0" lvl="1" indent="-285750" algn="l" rtl="0">
              <a:spcBef>
                <a:spcPts val="0"/>
              </a:spcBef>
              <a:buClr>
                <a:schemeClr val="lt1"/>
              </a:buClr>
              <a:buFont typeface="Arial"/>
              <a:buNone/>
            </a:pPr>
            <a:endParaRPr sz="1800" b="0" i="0" u="none" strike="noStrike" cap="none" dirty="0">
              <a:solidFill>
                <a:schemeClr val="tx1"/>
              </a:solidFill>
              <a:latin typeface="Questrial"/>
              <a:ea typeface="Questrial"/>
              <a:cs typeface="Questrial"/>
              <a:sym typeface="Questrial"/>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rs1008.pbsrc.com/albums/af210/ortega0514/note.jpg~c2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87000" y="0"/>
            <a:ext cx="1905000" cy="19050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5" name="Shape 153"/>
          <p:cNvSpPr txBox="1">
            <a:spLocks noGrp="1"/>
          </p:cNvSpPr>
          <p:nvPr>
            <p:ph type="title"/>
          </p:nvPr>
        </p:nvSpPr>
        <p:spPr>
          <a:xfrm>
            <a:off x="304800" y="365125"/>
            <a:ext cx="6934200" cy="777875"/>
          </a:xfrm>
          <a:prstGeom prst="rect">
            <a:avLst/>
          </a:prstGeom>
          <a:noFill/>
          <a:ln>
            <a:noFill/>
          </a:ln>
        </p:spPr>
        <p:txBody>
          <a:bodyPr lIns="91425" tIns="45700" rIns="91425" bIns="45700" anchor="t" anchorCtr="0">
            <a:noAutofit/>
          </a:bodyPr>
          <a:lstStyle/>
          <a:p>
            <a:pPr marL="0" marR="0" lvl="0" indent="0" algn="l" rtl="0">
              <a:spcBef>
                <a:spcPts val="0"/>
              </a:spcBef>
              <a:buClr>
                <a:schemeClr val="lt2"/>
              </a:buClr>
              <a:buSzPct val="25000"/>
              <a:buFont typeface="Questrial"/>
              <a:buNone/>
            </a:pPr>
            <a:r>
              <a:rPr lang="en-US" sz="4200" b="0" i="0" u="none" strike="noStrike" cap="none" dirty="0">
                <a:latin typeface="Questrial"/>
                <a:ea typeface="Questrial"/>
                <a:cs typeface="Questrial"/>
                <a:sym typeface="Questrial"/>
              </a:rPr>
              <a:t>Family: Music Players</a:t>
            </a:r>
          </a:p>
        </p:txBody>
      </p:sp>
      <p:sp>
        <p:nvSpPr>
          <p:cNvPr id="6" name="Rectangle 5"/>
          <p:cNvSpPr/>
          <p:nvPr/>
        </p:nvSpPr>
        <p:spPr>
          <a:xfrm>
            <a:off x="304800" y="1894764"/>
            <a:ext cx="8915400" cy="4247317"/>
          </a:xfrm>
          <a:prstGeom prst="rect">
            <a:avLst/>
          </a:prstGeom>
        </p:spPr>
        <p:txBody>
          <a:bodyPr wrap="square">
            <a:spAutoFit/>
          </a:bodyPr>
          <a:lstStyle/>
          <a:p>
            <a:pPr marL="342900" indent="-342900">
              <a:buFont typeface="Arial" panose="020B0604020202020204" pitchFamily="34" charset="0"/>
              <a:buChar char="•"/>
            </a:pPr>
            <a:r>
              <a:rPr lang="en-US" sz="3000" dirty="0">
                <a:latin typeface="Questrial" panose="020B0604020202020204" charset="0"/>
              </a:rPr>
              <a:t>Cross platform compatible </a:t>
            </a:r>
          </a:p>
          <a:p>
            <a:endParaRPr lang="en-US" sz="3000" dirty="0">
              <a:latin typeface="Questrial" panose="020B0604020202020204" charset="0"/>
            </a:endParaRPr>
          </a:p>
          <a:p>
            <a:pPr marL="342900" indent="-342900">
              <a:buFont typeface="Arial" panose="020B0604020202020204" pitchFamily="34" charset="0"/>
              <a:buChar char="•"/>
            </a:pPr>
            <a:r>
              <a:rPr lang="en-US" sz="3000" dirty="0">
                <a:latin typeface="Questrial" panose="020B0604020202020204" charset="0"/>
              </a:rPr>
              <a:t>Search and Play local music library</a:t>
            </a:r>
          </a:p>
          <a:p>
            <a:pPr marL="342900" indent="-342900">
              <a:buFont typeface="Arial" panose="020B0604020202020204" pitchFamily="34" charset="0"/>
              <a:buChar char="•"/>
            </a:pPr>
            <a:endParaRPr lang="en-US" sz="3000" dirty="0">
              <a:latin typeface="Questrial" panose="020B0604020202020204" charset="0"/>
            </a:endParaRPr>
          </a:p>
          <a:p>
            <a:pPr marL="342900" indent="-342900">
              <a:buFont typeface="Arial" panose="020B0604020202020204" pitchFamily="34" charset="0"/>
              <a:buChar char="•"/>
            </a:pPr>
            <a:r>
              <a:rPr lang="en-US" sz="3000" dirty="0">
                <a:latin typeface="Questrial" panose="020B0604020202020204" charset="0"/>
              </a:rPr>
              <a:t>Create playlists and edit them</a:t>
            </a:r>
          </a:p>
          <a:p>
            <a:pPr marL="342900" indent="-342900">
              <a:buFont typeface="Arial" panose="020B0604020202020204" pitchFamily="34" charset="0"/>
              <a:buChar char="•"/>
            </a:pPr>
            <a:endParaRPr lang="en-US" sz="3000" dirty="0">
              <a:latin typeface="Questrial" panose="020B0604020202020204" charset="0"/>
            </a:endParaRPr>
          </a:p>
          <a:p>
            <a:pPr marL="342900" indent="-342900">
              <a:buFont typeface="Arial" panose="020B0604020202020204" pitchFamily="34" charset="0"/>
              <a:buChar char="•"/>
            </a:pPr>
            <a:r>
              <a:rPr lang="en-US" sz="3000" dirty="0">
                <a:latin typeface="Questrial" panose="020B0604020202020204" charset="0"/>
              </a:rPr>
              <a:t>Play various formats of Music</a:t>
            </a:r>
          </a:p>
          <a:p>
            <a:pPr marL="342900" indent="-342900">
              <a:buFont typeface="Arial" panose="020B0604020202020204" pitchFamily="34" charset="0"/>
              <a:buChar char="•"/>
            </a:pPr>
            <a:endParaRPr lang="en-US" sz="3000" dirty="0">
              <a:latin typeface="Questrial" panose="020B0604020202020204" charset="0"/>
            </a:endParaRPr>
          </a:p>
          <a:p>
            <a:pPr marL="342900" indent="-342900">
              <a:buFont typeface="Arial" panose="020B0604020202020204" pitchFamily="34" charset="0"/>
              <a:buChar char="•"/>
            </a:pPr>
            <a:r>
              <a:rPr lang="en-US" sz="3000" dirty="0">
                <a:latin typeface="Questrial" panose="020B0604020202020204" charset="0"/>
              </a:rPr>
              <a:t>Download Music from external websites. </a:t>
            </a:r>
          </a:p>
        </p:txBody>
      </p:sp>
    </p:spTree>
    <p:extLst>
      <p:ext uri="{BB962C8B-B14F-4D97-AF65-F5344CB8AC3E}">
        <p14:creationId xmlns:p14="http://schemas.microsoft.com/office/powerpoint/2010/main" val="829416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Shape 273"/>
          <p:cNvSpPr txBox="1">
            <a:spLocks noGrp="1"/>
          </p:cNvSpPr>
          <p:nvPr>
            <p:ph type="title"/>
          </p:nvPr>
        </p:nvSpPr>
        <p:spPr>
          <a:prstGeom prst="rect">
            <a:avLst/>
          </a:prstGeom>
          <a:noFill/>
          <a:ln>
            <a:noFill/>
          </a:ln>
        </p:spPr>
        <p:txBody>
          <a:bodyPr lIns="91425" tIns="45700" rIns="91425" bIns="45700" anchor="t" anchorCtr="0">
            <a:noAutofit/>
          </a:bodyPr>
          <a:lstStyle/>
          <a:p>
            <a:pPr marL="0" marR="0" lvl="0" indent="0" algn="l" rtl="0">
              <a:spcBef>
                <a:spcPts val="0"/>
              </a:spcBef>
              <a:buClr>
                <a:schemeClr val="lt2"/>
              </a:buClr>
              <a:buSzPct val="25000"/>
              <a:buFont typeface="Questrial"/>
              <a:buNone/>
            </a:pPr>
            <a:r>
              <a:rPr lang="en-US" sz="4200" b="0" i="0" u="none" strike="noStrike" cap="none" dirty="0">
                <a:latin typeface="Questrial"/>
                <a:ea typeface="Questrial"/>
                <a:cs typeface="Questrial"/>
                <a:sym typeface="Questrial"/>
              </a:rPr>
              <a:t>Banshee</a:t>
            </a:r>
          </a:p>
        </p:txBody>
      </p:sp>
      <p:sp>
        <p:nvSpPr>
          <p:cNvPr id="275" name="Shape 275"/>
          <p:cNvSpPr txBox="1"/>
          <p:nvPr/>
        </p:nvSpPr>
        <p:spPr>
          <a:xfrm>
            <a:off x="7073900" y="1079725"/>
            <a:ext cx="4140300" cy="4208100"/>
          </a:xfrm>
          <a:prstGeom prst="rect">
            <a:avLst/>
          </a:prstGeom>
          <a:noFill/>
          <a:ln>
            <a:noFill/>
          </a:ln>
        </p:spPr>
        <p:txBody>
          <a:bodyPr lIns="91425" tIns="45700" rIns="91425" bIns="45700" anchor="t" anchorCtr="0">
            <a:noAutofit/>
          </a:bodyPr>
          <a:lstStyle/>
          <a:p>
            <a:pPr marL="285750" lvl="0" indent="-273050">
              <a:buClr>
                <a:schemeClr val="lt1"/>
              </a:buClr>
              <a:buSzPct val="100000"/>
              <a:buFont typeface="Noto Sans Symbols"/>
              <a:buChar char="➢"/>
            </a:pPr>
            <a:r>
              <a:rPr lang="en-US" sz="1600" dirty="0">
                <a:solidFill>
                  <a:schemeClr val="tx1"/>
                </a:solidFill>
                <a:latin typeface="Questrial"/>
                <a:ea typeface="Questrial"/>
                <a:cs typeface="Questrial"/>
                <a:sym typeface="Questrial"/>
              </a:rPr>
              <a:t>The Online and Library modules have low coupling with an API, which performs communications regardless of the number of sub-modules involved. </a:t>
            </a:r>
          </a:p>
          <a:p>
            <a:pPr marL="285750" lvl="0" indent="-273050">
              <a:buClr>
                <a:schemeClr val="lt1"/>
              </a:buClr>
              <a:buSzPct val="100000"/>
              <a:buFont typeface="Noto Sans Symbols"/>
              <a:buChar char="➢"/>
            </a:pPr>
            <a:endParaRPr lang="en-US" sz="1600" dirty="0">
              <a:solidFill>
                <a:schemeClr val="tx1"/>
              </a:solidFill>
              <a:latin typeface="Questrial"/>
              <a:ea typeface="Questrial"/>
              <a:cs typeface="Questrial"/>
              <a:sym typeface="Questrial"/>
            </a:endParaRPr>
          </a:p>
          <a:p>
            <a:pPr marL="285750" marR="0" lvl="0" indent="-273050" algn="l" rtl="0">
              <a:spcBef>
                <a:spcPts val="0"/>
              </a:spcBef>
              <a:buClr>
                <a:schemeClr val="lt1"/>
              </a:buClr>
              <a:buSzPct val="100000"/>
              <a:buFont typeface="Noto Sans Symbols"/>
              <a:buChar char="➢"/>
            </a:pPr>
            <a:r>
              <a:rPr lang="en-US" sz="1600" dirty="0">
                <a:solidFill>
                  <a:schemeClr val="tx1"/>
                </a:solidFill>
                <a:latin typeface="Questrial"/>
                <a:ea typeface="Questrial"/>
                <a:cs typeface="Questrial"/>
                <a:sym typeface="Questrial"/>
              </a:rPr>
              <a:t>Information Module</a:t>
            </a:r>
          </a:p>
          <a:p>
            <a:pPr marL="742950" marR="0" lvl="1" indent="-273050" algn="l" rtl="0">
              <a:spcBef>
                <a:spcPts val="0"/>
              </a:spcBef>
              <a:buClr>
                <a:schemeClr val="lt1"/>
              </a:buClr>
              <a:buSzPct val="100000"/>
              <a:buFont typeface="Noto Sans Symbols"/>
              <a:buChar char="•"/>
            </a:pPr>
            <a:r>
              <a:rPr lang="en-US" sz="1600" b="0" i="0" u="none" strike="noStrike" cap="none" dirty="0">
                <a:solidFill>
                  <a:schemeClr val="tx1"/>
                </a:solidFill>
                <a:latin typeface="Questrial"/>
                <a:ea typeface="Questrial"/>
                <a:cs typeface="Questrial"/>
                <a:sym typeface="Questrial"/>
              </a:rPr>
              <a:t>Allows inclusion of Charts from multiple sources.</a:t>
            </a:r>
          </a:p>
          <a:p>
            <a:pPr marL="742950" marR="0" lvl="1" indent="-273050" algn="l" rtl="0">
              <a:spcBef>
                <a:spcPts val="0"/>
              </a:spcBef>
              <a:buClr>
                <a:schemeClr val="lt1"/>
              </a:buClr>
              <a:buSzPct val="100000"/>
              <a:buFont typeface="Noto Sans Symbols"/>
              <a:buChar char="•"/>
            </a:pPr>
            <a:endParaRPr lang="en-US" sz="1600" b="0" i="0" u="none" strike="noStrike" cap="none" dirty="0">
              <a:solidFill>
                <a:schemeClr val="tx1"/>
              </a:solidFill>
              <a:latin typeface="Questrial"/>
              <a:ea typeface="Questrial"/>
              <a:cs typeface="Questrial"/>
              <a:sym typeface="Questrial"/>
            </a:endParaRPr>
          </a:p>
          <a:p>
            <a:pPr marL="285750" marR="0" lvl="0" indent="-273050" algn="l" rtl="0">
              <a:spcBef>
                <a:spcPts val="0"/>
              </a:spcBef>
              <a:buClr>
                <a:schemeClr val="lt1"/>
              </a:buClr>
              <a:buSzPct val="100000"/>
              <a:buFont typeface="Noto Sans Symbols"/>
              <a:buChar char="➢"/>
            </a:pPr>
            <a:r>
              <a:rPr lang="en-US" sz="1600" dirty="0">
                <a:solidFill>
                  <a:schemeClr val="tx1"/>
                </a:solidFill>
                <a:latin typeface="Questrial"/>
                <a:ea typeface="Questrial"/>
                <a:cs typeface="Questrial"/>
                <a:sym typeface="Questrial"/>
              </a:rPr>
              <a:t>Accounts sub-module can also be modified to allow more sources.</a:t>
            </a:r>
          </a:p>
          <a:p>
            <a:pPr marL="285750" marR="0" lvl="0" indent="-273050" algn="l" rtl="0">
              <a:spcBef>
                <a:spcPts val="0"/>
              </a:spcBef>
              <a:buClr>
                <a:schemeClr val="lt1"/>
              </a:buClr>
              <a:buSzPct val="100000"/>
              <a:buFont typeface="Noto Sans Symbols"/>
              <a:buChar char="➢"/>
            </a:pPr>
            <a:endParaRPr lang="en-US" sz="1600" dirty="0">
              <a:solidFill>
                <a:schemeClr val="tx1"/>
              </a:solidFill>
              <a:latin typeface="Questrial"/>
              <a:ea typeface="Questrial"/>
              <a:cs typeface="Questrial"/>
              <a:sym typeface="Questrial"/>
            </a:endParaRPr>
          </a:p>
          <a:p>
            <a:pPr marL="285750" marR="0" lvl="0" indent="-273050" algn="l" rtl="0">
              <a:spcBef>
                <a:spcPts val="0"/>
              </a:spcBef>
              <a:buClr>
                <a:schemeClr val="lt1"/>
              </a:buClr>
              <a:buSzPct val="100000"/>
              <a:buFont typeface="Questrial"/>
              <a:buChar char="➢"/>
            </a:pPr>
            <a:r>
              <a:rPr lang="en-US" sz="1600" dirty="0">
                <a:solidFill>
                  <a:schemeClr val="tx1"/>
                </a:solidFill>
                <a:latin typeface="Questrial"/>
                <a:ea typeface="Questrial"/>
                <a:cs typeface="Questrial"/>
                <a:sym typeface="Questrial"/>
              </a:rPr>
              <a:t>Hardware support  module can be modified to allow more controllers.</a:t>
            </a:r>
          </a:p>
          <a:p>
            <a:pPr marL="285750" marR="0" lvl="0" indent="-273050" algn="l" rtl="0">
              <a:spcBef>
                <a:spcPts val="0"/>
              </a:spcBef>
              <a:buClr>
                <a:schemeClr val="lt1"/>
              </a:buClr>
              <a:buSzPct val="100000"/>
              <a:buFont typeface="Questrial"/>
              <a:buChar char="➢"/>
            </a:pPr>
            <a:endParaRPr lang="en-US" sz="1600" dirty="0">
              <a:solidFill>
                <a:schemeClr val="tx1"/>
              </a:solidFill>
              <a:latin typeface="Questrial"/>
              <a:ea typeface="Questrial"/>
              <a:cs typeface="Questrial"/>
              <a:sym typeface="Questrial"/>
            </a:endParaRPr>
          </a:p>
          <a:p>
            <a:pPr marL="285750" marR="0" lvl="0" indent="-273050" algn="l" rtl="0">
              <a:spcBef>
                <a:spcPts val="0"/>
              </a:spcBef>
              <a:buClr>
                <a:schemeClr val="lt1"/>
              </a:buClr>
              <a:buSzPct val="100000"/>
              <a:buFont typeface="Questrial"/>
              <a:buChar char="➢"/>
            </a:pPr>
            <a:r>
              <a:rPr lang="en-US" sz="1600" dirty="0">
                <a:solidFill>
                  <a:schemeClr val="tx1"/>
                </a:solidFill>
                <a:latin typeface="Questrial"/>
                <a:ea typeface="Questrial"/>
                <a:cs typeface="Questrial"/>
                <a:sym typeface="Questrial"/>
              </a:rPr>
              <a:t>Preferences can be changed based on the user.</a:t>
            </a:r>
          </a:p>
        </p:txBody>
      </p:sp>
      <p:pic>
        <p:nvPicPr>
          <p:cNvPr id="11" name="Picture 10" descr="https://lh4.googleusercontent.com/VcQi5PHASuk9DQ5A7B1Ih6YR3ypyyUN80WhpYgpjSJXI-wtjPcoknNT2-1qKPeVAUkyqlzqlwkx1MM6cHCwflAwXgtwDcB38xd-G2VjKdoqLG1f1zzRfg1p6EP-cE9DFyPt0GZWB"/>
          <p:cNvPicPr/>
          <p:nvPr/>
        </p:nvPicPr>
        <p:blipFill>
          <a:blip r:embed="rId3">
            <a:extLst>
              <a:ext uri="{28A0092B-C50C-407E-A947-70E740481C1C}">
                <a14:useLocalDpi xmlns:a14="http://schemas.microsoft.com/office/drawing/2010/main" val="0"/>
              </a:ext>
            </a:extLst>
          </a:blip>
          <a:srcRect/>
          <a:stretch>
            <a:fillRect/>
          </a:stretch>
        </p:blipFill>
        <p:spPr bwMode="auto">
          <a:xfrm>
            <a:off x="838200" y="1006134"/>
            <a:ext cx="4876800" cy="5318466"/>
          </a:xfrm>
          <a:prstGeom prst="rect">
            <a:avLst/>
          </a:prstGeom>
          <a:noFill/>
          <a:ln>
            <a:noFill/>
          </a:ln>
        </p:spPr>
      </p:pic>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Comparison</a:t>
            </a:r>
          </a:p>
        </p:txBody>
      </p:sp>
      <p:sp>
        <p:nvSpPr>
          <p:cNvPr id="5" name="Content Placeholder 4"/>
          <p:cNvSpPr>
            <a:spLocks noGrp="1"/>
          </p:cNvSpPr>
          <p:nvPr>
            <p:ph idx="1"/>
          </p:nvPr>
        </p:nvSpPr>
        <p:spPr>
          <a:xfrm>
            <a:off x="646110" y="1384300"/>
            <a:ext cx="10694989" cy="5080000"/>
          </a:xfrm>
        </p:spPr>
        <p:txBody>
          <a:bodyPr>
            <a:noAutofit/>
          </a:bodyPr>
          <a:lstStyle/>
          <a:p>
            <a:r>
              <a:rPr lang="en-US" dirty="0"/>
              <a:t>Both Songbird and VLC offer modification to the User Interface sub-module (Skins sub-module in VLC). </a:t>
            </a:r>
            <a:endParaRPr lang="en-US" sz="1800" dirty="0"/>
          </a:p>
          <a:p>
            <a:r>
              <a:rPr lang="en-US" dirty="0"/>
              <a:t>Banshee does not allow any change to the User Interface.</a:t>
            </a:r>
          </a:p>
          <a:p>
            <a:r>
              <a:rPr lang="en-US" dirty="0"/>
              <a:t>VLC allow using of plug-ins and extensions to handle many different formats not provided natively with the software. </a:t>
            </a:r>
          </a:p>
          <a:p>
            <a:r>
              <a:rPr lang="en-US" dirty="0"/>
              <a:t>Banshee does not allow any changes to the Player module, and as it lacks any overlaying layer to behave as a common communication interface, new formats cannot be supported.</a:t>
            </a:r>
          </a:p>
          <a:p>
            <a:r>
              <a:rPr lang="en-US" dirty="0"/>
              <a:t>VLC has a unique option. It allows management of Hardware Devices, add a new device and manage the device library. </a:t>
            </a:r>
          </a:p>
          <a:p>
            <a:r>
              <a:rPr lang="en-US" dirty="0"/>
              <a:t>Songbird has a inbuilt browser .</a:t>
            </a:r>
          </a:p>
        </p:txBody>
      </p:sp>
    </p:spTree>
    <p:extLst>
      <p:ext uri="{BB962C8B-B14F-4D97-AF65-F5344CB8AC3E}">
        <p14:creationId xmlns:p14="http://schemas.microsoft.com/office/powerpoint/2010/main" val="18724636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2590800"/>
            <a:ext cx="9404723" cy="1400530"/>
          </a:xfrm>
        </p:spPr>
        <p:txBody>
          <a:bodyPr/>
          <a:lstStyle/>
          <a:p>
            <a:r>
              <a:rPr lang="en-US" sz="4400" dirty="0">
                <a:solidFill>
                  <a:schemeClr val="lt2"/>
                </a:solidFill>
                <a:latin typeface="Questrial"/>
                <a:ea typeface="Questrial"/>
                <a:cs typeface="Questrial"/>
                <a:sym typeface="Questrial"/>
              </a:rPr>
              <a:t>Conclusion</a:t>
            </a:r>
            <a:endParaRPr lang="en-US" dirty="0"/>
          </a:p>
        </p:txBody>
      </p:sp>
    </p:spTree>
    <p:extLst>
      <p:ext uri="{BB962C8B-B14F-4D97-AF65-F5344CB8AC3E}">
        <p14:creationId xmlns:p14="http://schemas.microsoft.com/office/powerpoint/2010/main" val="11865175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381000"/>
            <a:ext cx="8825657" cy="5104379"/>
          </a:xfrm>
        </p:spPr>
        <p:txBody>
          <a:bodyPr>
            <a:normAutofit fontScale="92500" lnSpcReduction="10000"/>
          </a:bodyPr>
          <a:lstStyle/>
          <a:p>
            <a:pPr marL="342900" indent="-342900">
              <a:buSzPct val="79999"/>
              <a:buFont typeface="Wingdings" pitchFamily="2" charset="2"/>
              <a:buChar char="Ø"/>
            </a:pPr>
            <a:r>
              <a:rPr lang="en-US" dirty="0"/>
              <a:t>VLC media player, Songbird and Banshee and all differ in many ways. </a:t>
            </a:r>
            <a:endParaRPr lang="en-IN" sz="1800" dirty="0">
              <a:solidFill>
                <a:schemeClr val="lt2"/>
              </a:solidFill>
            </a:endParaRPr>
          </a:p>
          <a:p>
            <a:pPr marL="342900" indent="-342900">
              <a:buSzPct val="79999"/>
              <a:buFont typeface="Wingdings" pitchFamily="2" charset="2"/>
              <a:buChar char="Ø"/>
            </a:pPr>
            <a:r>
              <a:rPr lang="en-US" b="1" dirty="0"/>
              <a:t>Banshee’s simple UI with icons and symbols allows the user to use it with no confusion.</a:t>
            </a:r>
            <a:endParaRPr lang="en-IN" sz="1800" dirty="0">
              <a:solidFill>
                <a:schemeClr val="lt2"/>
              </a:solidFill>
            </a:endParaRPr>
          </a:p>
          <a:p>
            <a:pPr marL="342900" indent="-342900">
              <a:buSzPct val="79999"/>
              <a:buFont typeface="Wingdings" pitchFamily="2" charset="2"/>
              <a:buChar char="Ø"/>
            </a:pPr>
            <a:r>
              <a:rPr lang="en-US" b="1" dirty="0"/>
              <a:t>Both Songbird and VLC offer modification to the User Interface while Banshee has a very simple interface. </a:t>
            </a:r>
            <a:endParaRPr lang="en-US" sz="1800" dirty="0">
              <a:solidFill>
                <a:schemeClr val="lt2"/>
              </a:solidFill>
            </a:endParaRPr>
          </a:p>
          <a:p>
            <a:pPr marL="342900" indent="-342900">
              <a:buSzPct val="79999"/>
              <a:buFont typeface="Wingdings" pitchFamily="2" charset="2"/>
              <a:buChar char="Ø"/>
            </a:pPr>
            <a:r>
              <a:rPr lang="en-US" b="1" dirty="0"/>
              <a:t>Music can be played by dragging and dropping the music file in Songbird or VLC, But Banshee doesn’t support this. User need to personally import the file in order to play it.</a:t>
            </a:r>
            <a:endParaRPr lang="en-IN" sz="1800" dirty="0">
              <a:solidFill>
                <a:schemeClr val="lt2"/>
              </a:solidFill>
            </a:endParaRPr>
          </a:p>
          <a:p>
            <a:pPr marL="342900" indent="-342900">
              <a:buSzPct val="79999"/>
              <a:buFont typeface="Wingdings" pitchFamily="2" charset="2"/>
              <a:buChar char="Ø"/>
            </a:pPr>
            <a:r>
              <a:rPr lang="en-US" b="1" dirty="0"/>
              <a:t>Though features like these are not a must, incorporating such friendly features enables these players to mark their uniqueness.</a:t>
            </a:r>
            <a:endParaRPr lang="en-US" sz="1800" dirty="0">
              <a:solidFill>
                <a:schemeClr val="lt2"/>
              </a:solidFill>
            </a:endParaRPr>
          </a:p>
          <a:p>
            <a:pPr marL="342900" indent="-342900">
              <a:buSzPct val="79999"/>
              <a:buFont typeface="Wingdings" pitchFamily="2" charset="2"/>
              <a:buChar char="Ø"/>
            </a:pPr>
            <a:r>
              <a:rPr lang="en-US" b="1" dirty="0"/>
              <a:t>They also may be similar or differ based on the usability attributes which we have taken into regard: Usability and Modifiability. </a:t>
            </a:r>
          </a:p>
          <a:p>
            <a:pPr marL="342900" indent="-342900">
              <a:buSzPct val="79999"/>
              <a:buFont typeface="Wingdings" pitchFamily="2" charset="2"/>
              <a:buChar char="Ø"/>
            </a:pPr>
            <a:r>
              <a:rPr lang="en-US" b="1" dirty="0"/>
              <a:t>All the products mentioned allow the user to have as much ease of use as possible in order to maintain their good standing in the user's point of view</a:t>
            </a:r>
            <a:endParaRPr lang="en-US" dirty="0"/>
          </a:p>
        </p:txBody>
      </p:sp>
    </p:spTree>
    <p:extLst>
      <p:ext uri="{BB962C8B-B14F-4D97-AF65-F5344CB8AC3E}">
        <p14:creationId xmlns:p14="http://schemas.microsoft.com/office/powerpoint/2010/main" val="34419390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Shape 291"/>
          <p:cNvSpPr txBox="1">
            <a:spLocks noGrp="1"/>
          </p:cNvSpPr>
          <p:nvPr>
            <p:ph type="title"/>
          </p:nvPr>
        </p:nvSpPr>
        <p:spPr>
          <a:xfrm>
            <a:off x="1586755" y="228600"/>
            <a:ext cx="8825657" cy="992779"/>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Questrial"/>
              <a:buNone/>
            </a:pPr>
            <a:endParaRPr lang="en-US" sz="4000" b="0" i="0" u="none" strike="noStrike" cap="none" dirty="0">
              <a:solidFill>
                <a:schemeClr val="lt2"/>
              </a:solidFill>
              <a:latin typeface="Questrial"/>
              <a:ea typeface="Questrial"/>
              <a:cs typeface="Questrial"/>
              <a:sym typeface="Questrial"/>
            </a:endParaRPr>
          </a:p>
        </p:txBody>
      </p:sp>
      <p:sp>
        <p:nvSpPr>
          <p:cNvPr id="292" name="Shape 292"/>
          <p:cNvSpPr txBox="1">
            <a:spLocks noGrp="1"/>
          </p:cNvSpPr>
          <p:nvPr>
            <p:ph type="body" idx="1"/>
          </p:nvPr>
        </p:nvSpPr>
        <p:spPr>
          <a:xfrm>
            <a:off x="1154954" y="1549400"/>
            <a:ext cx="8825657" cy="4088381"/>
          </a:xfrm>
          <a:prstGeom prst="rect">
            <a:avLst/>
          </a:prstGeom>
          <a:noFill/>
          <a:ln>
            <a:noFill/>
          </a:ln>
        </p:spPr>
        <p:txBody>
          <a:bodyPr lIns="91425" tIns="45700" rIns="91425" bIns="45700" anchor="t" anchorCtr="0">
            <a:noAutofit/>
          </a:bodyPr>
          <a:lstStyle/>
          <a:p>
            <a:pPr marL="342900" marR="0" lvl="0" indent="-342900" algn="l" rtl="0">
              <a:spcBef>
                <a:spcPts val="0"/>
              </a:spcBef>
              <a:spcAft>
                <a:spcPts val="0"/>
              </a:spcAft>
              <a:buClr>
                <a:srgbClr val="86D1D8"/>
              </a:buClr>
              <a:buSzPct val="79999"/>
              <a:buFont typeface="Noto Sans Symbols"/>
              <a:buChar char="➢"/>
            </a:pPr>
            <a:r>
              <a:rPr lang="en-US" sz="1800" b="0" i="0" u="none" strike="noStrike" cap="none" dirty="0">
                <a:solidFill>
                  <a:schemeClr val="lt2"/>
                </a:solidFill>
                <a:latin typeface="Questrial"/>
                <a:ea typeface="Questrial"/>
                <a:cs typeface="Questrial"/>
                <a:sym typeface="Questrial"/>
              </a:rPr>
              <a:t>Same functionality for all, but different UI</a:t>
            </a:r>
          </a:p>
          <a:p>
            <a:pPr marL="342900" marR="0" lvl="0" indent="-342900" algn="l" rtl="0">
              <a:spcBef>
                <a:spcPts val="1000"/>
              </a:spcBef>
              <a:spcAft>
                <a:spcPts val="0"/>
              </a:spcAft>
              <a:buClr>
                <a:srgbClr val="86D1D8"/>
              </a:buClr>
              <a:buSzPct val="79999"/>
              <a:buFont typeface="Noto Sans Symbols"/>
              <a:buNone/>
            </a:pPr>
            <a:endParaRPr sz="1800" b="0" i="0" u="none" strike="noStrike" cap="none" dirty="0">
              <a:solidFill>
                <a:schemeClr val="lt2"/>
              </a:solidFill>
              <a:latin typeface="Questrial"/>
              <a:ea typeface="Questrial"/>
              <a:cs typeface="Questrial"/>
              <a:sym typeface="Questrial"/>
            </a:endParaRPr>
          </a:p>
          <a:p>
            <a:pPr marL="342900" marR="0" lvl="0" indent="-342900" algn="l" rtl="0">
              <a:spcBef>
                <a:spcPts val="1000"/>
              </a:spcBef>
              <a:spcAft>
                <a:spcPts val="0"/>
              </a:spcAft>
              <a:buClr>
                <a:srgbClr val="86D1D8"/>
              </a:buClr>
              <a:buSzPct val="79999"/>
              <a:buFont typeface="Noto Sans Symbols"/>
              <a:buChar char="➢"/>
            </a:pPr>
            <a:r>
              <a:rPr lang="en-US" sz="1800" b="0" i="0" u="none" strike="noStrike" cap="none" dirty="0">
                <a:solidFill>
                  <a:schemeClr val="lt2"/>
                </a:solidFill>
                <a:latin typeface="Questrial"/>
                <a:ea typeface="Questrial"/>
                <a:cs typeface="Questrial"/>
                <a:sym typeface="Questrial"/>
              </a:rPr>
              <a:t>Difference in the way architecture fetches and posts data</a:t>
            </a:r>
          </a:p>
          <a:p>
            <a:pPr marL="342900" marR="0" lvl="0" indent="-342900" algn="l" rtl="0">
              <a:spcBef>
                <a:spcPts val="1000"/>
              </a:spcBef>
              <a:spcAft>
                <a:spcPts val="0"/>
              </a:spcAft>
              <a:buClr>
                <a:srgbClr val="86D1D8"/>
              </a:buClr>
              <a:buSzPct val="79999"/>
              <a:buFont typeface="Noto Sans Symbols"/>
              <a:buNone/>
            </a:pPr>
            <a:endParaRPr sz="1800" b="0" i="0" u="none" strike="noStrike" cap="none" dirty="0">
              <a:solidFill>
                <a:schemeClr val="lt2"/>
              </a:solidFill>
              <a:latin typeface="Questrial"/>
              <a:ea typeface="Questrial"/>
              <a:cs typeface="Questrial"/>
              <a:sym typeface="Questrial"/>
            </a:endParaRPr>
          </a:p>
          <a:p>
            <a:pPr marL="342900" marR="0" lvl="0" indent="-342900" algn="l" rtl="0">
              <a:spcBef>
                <a:spcPts val="1000"/>
              </a:spcBef>
              <a:spcAft>
                <a:spcPts val="0"/>
              </a:spcAft>
              <a:buClr>
                <a:srgbClr val="86D1D8"/>
              </a:buClr>
              <a:buSzPct val="79999"/>
              <a:buFont typeface="Noto Sans Symbols"/>
              <a:buChar char="➢"/>
            </a:pPr>
            <a:r>
              <a:rPr lang="en-US" sz="1800" b="0" i="0" u="none" strike="noStrike" cap="none" dirty="0">
                <a:solidFill>
                  <a:schemeClr val="lt2"/>
                </a:solidFill>
                <a:latin typeface="Questrial"/>
                <a:ea typeface="Questrial"/>
                <a:cs typeface="Questrial"/>
                <a:sym typeface="Questrial"/>
              </a:rPr>
              <a:t>Modifiability has high priority for VLC and Clementine</a:t>
            </a:r>
          </a:p>
          <a:p>
            <a:pPr marL="342900" marR="0" lvl="0" indent="-342900" algn="l" rtl="0">
              <a:spcBef>
                <a:spcPts val="1000"/>
              </a:spcBef>
              <a:spcAft>
                <a:spcPts val="0"/>
              </a:spcAft>
              <a:buClr>
                <a:srgbClr val="86D1D8"/>
              </a:buClr>
              <a:buSzPct val="79999"/>
              <a:buFont typeface="Noto Sans Symbols"/>
              <a:buNone/>
            </a:pPr>
            <a:endParaRPr sz="1800" b="0" i="0" u="none" strike="noStrike" cap="none" dirty="0">
              <a:solidFill>
                <a:schemeClr val="lt2"/>
              </a:solidFill>
              <a:latin typeface="Questrial"/>
              <a:ea typeface="Questrial"/>
              <a:cs typeface="Questrial"/>
              <a:sym typeface="Questrial"/>
            </a:endParaRPr>
          </a:p>
          <a:p>
            <a:pPr marL="342900" marR="0" lvl="0" indent="-342900" algn="l" rtl="0">
              <a:spcBef>
                <a:spcPts val="1000"/>
              </a:spcBef>
              <a:spcAft>
                <a:spcPts val="0"/>
              </a:spcAft>
              <a:buClr>
                <a:srgbClr val="86D1D8"/>
              </a:buClr>
              <a:buSzPct val="79999"/>
              <a:buFont typeface="Noto Sans Symbols"/>
              <a:buChar char="➢"/>
            </a:pPr>
            <a:r>
              <a:rPr lang="en-US" sz="1800" b="0" i="0" u="none" strike="noStrike" cap="none" dirty="0">
                <a:solidFill>
                  <a:schemeClr val="lt2"/>
                </a:solidFill>
                <a:latin typeface="Questrial"/>
                <a:ea typeface="Questrial"/>
                <a:cs typeface="Questrial"/>
                <a:sym typeface="Questrial"/>
              </a:rPr>
              <a:t>Usability has a high priority in both</a:t>
            </a:r>
          </a:p>
          <a:p>
            <a:pPr marL="342900" marR="0" lvl="0" indent="-342900" algn="l" rtl="0">
              <a:spcBef>
                <a:spcPts val="1000"/>
              </a:spcBef>
              <a:spcAft>
                <a:spcPts val="0"/>
              </a:spcAft>
              <a:buClr>
                <a:srgbClr val="86D1D8"/>
              </a:buClr>
              <a:buSzPct val="79999"/>
              <a:buFont typeface="Noto Sans Symbols"/>
              <a:buNone/>
            </a:pPr>
            <a:endParaRPr sz="1800" b="0" i="0" u="none" strike="noStrike" cap="none" dirty="0">
              <a:solidFill>
                <a:schemeClr val="lt2"/>
              </a:solidFill>
              <a:latin typeface="Questrial"/>
              <a:ea typeface="Questrial"/>
              <a:cs typeface="Questrial"/>
              <a:sym typeface="Questrial"/>
            </a:endParaRPr>
          </a:p>
          <a:p>
            <a:pPr marL="342900" marR="0" lvl="0" indent="-342900" algn="l" rtl="0">
              <a:spcBef>
                <a:spcPts val="1000"/>
              </a:spcBef>
              <a:spcAft>
                <a:spcPts val="0"/>
              </a:spcAft>
              <a:buClr>
                <a:srgbClr val="86D1D8"/>
              </a:buClr>
              <a:buSzPct val="79999"/>
              <a:buFont typeface="Noto Sans Symbols"/>
              <a:buChar char="➢"/>
            </a:pPr>
            <a:r>
              <a:rPr lang="en-US" sz="1800" b="0" i="0" u="none" strike="noStrike" cap="none" dirty="0">
                <a:solidFill>
                  <a:schemeClr val="lt2"/>
                </a:solidFill>
                <a:latin typeface="Questrial"/>
                <a:ea typeface="Questrial"/>
                <a:cs typeface="Questrial"/>
                <a:sym typeface="Questrial"/>
              </a:rPr>
              <a:t>These attributes are highly influential in the architecture design</a:t>
            </a:r>
          </a:p>
          <a:p>
            <a:pPr marL="342900" marR="0" lvl="0" indent="-342900" algn="l" rtl="0">
              <a:spcBef>
                <a:spcPts val="1000"/>
              </a:spcBef>
              <a:spcAft>
                <a:spcPts val="0"/>
              </a:spcAft>
              <a:buClr>
                <a:srgbClr val="86D1D8"/>
              </a:buClr>
              <a:buSzPct val="79999"/>
              <a:buFont typeface="Noto Sans Symbols"/>
              <a:buNone/>
            </a:pPr>
            <a:endParaRPr sz="1800" b="0" i="0" u="none" strike="noStrike" cap="none" dirty="0">
              <a:solidFill>
                <a:schemeClr val="lt2"/>
              </a:solidFill>
              <a:latin typeface="Questrial"/>
              <a:ea typeface="Questrial"/>
              <a:cs typeface="Questrial"/>
              <a:sym typeface="Questrial"/>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153"/>
          <p:cNvSpPr txBox="1">
            <a:spLocks noGrp="1"/>
          </p:cNvSpPr>
          <p:nvPr>
            <p:ph type="title"/>
          </p:nvPr>
        </p:nvSpPr>
        <p:spPr>
          <a:xfrm>
            <a:off x="685800" y="457200"/>
            <a:ext cx="5257800" cy="777875"/>
          </a:xfrm>
          <a:prstGeom prst="rect">
            <a:avLst/>
          </a:prstGeom>
          <a:noFill/>
          <a:ln>
            <a:noFill/>
          </a:ln>
        </p:spPr>
        <p:txBody>
          <a:bodyPr lIns="91425" tIns="45700" rIns="91425" bIns="45700" anchor="t" anchorCtr="0">
            <a:noAutofit/>
          </a:bodyPr>
          <a:lstStyle/>
          <a:p>
            <a:pPr marL="0" marR="0" lvl="0" indent="0" algn="l" rtl="0">
              <a:spcBef>
                <a:spcPts val="0"/>
              </a:spcBef>
              <a:buClr>
                <a:schemeClr val="lt2"/>
              </a:buClr>
              <a:buSzPct val="25000"/>
              <a:buFont typeface="Questrial"/>
              <a:buNone/>
            </a:pPr>
            <a:r>
              <a:rPr lang="en-US" sz="4200" b="0" i="0" u="none" strike="noStrike" cap="none" dirty="0">
                <a:latin typeface="Questrial"/>
                <a:ea typeface="Questrial"/>
                <a:cs typeface="Questrial"/>
                <a:sym typeface="Questrial"/>
              </a:rPr>
              <a:t>Music Players</a:t>
            </a:r>
          </a:p>
        </p:txBody>
      </p:sp>
      <p:pic>
        <p:nvPicPr>
          <p:cNvPr id="9" name="Picture 2" descr="http://rs1008.pbsrc.com/albums/af210/ortega0514/note.jpg~c2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87000" y="0"/>
            <a:ext cx="1905000" cy="19050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685800" y="2209800"/>
            <a:ext cx="6477000" cy="2400657"/>
          </a:xfrm>
          <a:prstGeom prst="rect">
            <a:avLst/>
          </a:prstGeom>
          <a:noFill/>
        </p:spPr>
        <p:txBody>
          <a:bodyPr wrap="square" rtlCol="0">
            <a:spAutoFit/>
          </a:bodyPr>
          <a:lstStyle/>
          <a:p>
            <a:pPr marL="457200" indent="-457200">
              <a:buFont typeface="Wingdings" panose="05000000000000000000" pitchFamily="2" charset="2"/>
              <a:buChar char="§"/>
            </a:pPr>
            <a:r>
              <a:rPr lang="en-US" sz="3000" dirty="0">
                <a:latin typeface="Questrial" panose="020B0604020202020204" charset="0"/>
              </a:rPr>
              <a:t>SONGBIRD</a:t>
            </a:r>
          </a:p>
          <a:p>
            <a:pPr marL="457200" indent="-457200">
              <a:buFont typeface="Wingdings" panose="05000000000000000000" pitchFamily="2" charset="2"/>
              <a:buChar char="§"/>
            </a:pPr>
            <a:endParaRPr lang="en-US" sz="3000" dirty="0">
              <a:latin typeface="Questrial" panose="020B0604020202020204" charset="0"/>
            </a:endParaRPr>
          </a:p>
          <a:p>
            <a:pPr marL="457200" indent="-457200">
              <a:buFont typeface="Wingdings" panose="05000000000000000000" pitchFamily="2" charset="2"/>
              <a:buChar char="§"/>
            </a:pPr>
            <a:r>
              <a:rPr lang="en-US" sz="3000" dirty="0">
                <a:latin typeface="Questrial" panose="020B0604020202020204" charset="0"/>
              </a:rPr>
              <a:t>VLC MEDIA PLAYER</a:t>
            </a:r>
          </a:p>
          <a:p>
            <a:pPr marL="457200" indent="-457200">
              <a:buFont typeface="Wingdings" panose="05000000000000000000" pitchFamily="2" charset="2"/>
              <a:buChar char="§"/>
            </a:pPr>
            <a:endParaRPr lang="en-US" sz="3000" dirty="0">
              <a:latin typeface="Questrial" panose="020B0604020202020204" charset="0"/>
            </a:endParaRPr>
          </a:p>
          <a:p>
            <a:pPr marL="457200" indent="-457200">
              <a:buFont typeface="Wingdings" panose="05000000000000000000" pitchFamily="2" charset="2"/>
              <a:buChar char="§"/>
            </a:pPr>
            <a:r>
              <a:rPr lang="en-US" sz="3000" dirty="0">
                <a:latin typeface="Questrial" panose="020B0604020202020204" charset="0"/>
              </a:rPr>
              <a:t>BANSHEE</a:t>
            </a:r>
          </a:p>
        </p:txBody>
      </p:sp>
    </p:spTree>
    <p:extLst>
      <p:ext uri="{BB962C8B-B14F-4D97-AF65-F5344CB8AC3E}">
        <p14:creationId xmlns:p14="http://schemas.microsoft.com/office/powerpoint/2010/main" val="3129952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a:off x="401868" y="563562"/>
            <a:ext cx="10591800" cy="777875"/>
          </a:xfrm>
          <a:prstGeom prst="rect">
            <a:avLst/>
          </a:prstGeom>
          <a:noFill/>
          <a:ln>
            <a:noFill/>
          </a:ln>
        </p:spPr>
        <p:txBody>
          <a:bodyPr lIns="91425" tIns="45700" rIns="91425" bIns="45700" anchor="t" anchorCtr="0">
            <a:noAutofit/>
          </a:bodyPr>
          <a:lstStyle/>
          <a:p>
            <a:pPr marL="0" marR="0" lvl="0" indent="0" algn="l" rtl="0">
              <a:spcBef>
                <a:spcPts val="0"/>
              </a:spcBef>
              <a:buClr>
                <a:schemeClr val="lt2"/>
              </a:buClr>
              <a:buSzPct val="25000"/>
              <a:buFont typeface="Questrial"/>
              <a:buNone/>
            </a:pPr>
            <a:r>
              <a:rPr lang="en-US" sz="4200" b="0" i="0" u="none" strike="noStrike" cap="none" dirty="0">
                <a:latin typeface="Questrial"/>
                <a:ea typeface="Questrial"/>
                <a:cs typeface="Questrial"/>
                <a:sym typeface="Questrial"/>
              </a:rPr>
              <a:t>Overview: VLC </a:t>
            </a:r>
          </a:p>
        </p:txBody>
      </p:sp>
      <p:sp>
        <p:nvSpPr>
          <p:cNvPr id="154" name="Shape 154"/>
          <p:cNvSpPr txBox="1">
            <a:spLocks noGrp="1"/>
          </p:cNvSpPr>
          <p:nvPr>
            <p:ph idx="1"/>
          </p:nvPr>
        </p:nvSpPr>
        <p:spPr>
          <a:xfrm>
            <a:off x="169460" y="1904999"/>
            <a:ext cx="6096000" cy="4692159"/>
          </a:xfrm>
          <a:prstGeom prst="rect">
            <a:avLst/>
          </a:prstGeom>
          <a:noFill/>
          <a:ln>
            <a:noFill/>
          </a:ln>
        </p:spPr>
        <p:txBody>
          <a:bodyPr lIns="91425" tIns="45700" rIns="91425" bIns="45700" anchor="t" anchorCtr="0">
            <a:noAutofit/>
          </a:bodyPr>
          <a:lstStyle/>
          <a:p>
            <a:pPr>
              <a:buClr>
                <a:schemeClr val="tx1"/>
              </a:buClr>
              <a:buSzPct val="100000"/>
              <a:buFont typeface="Wingdings" panose="05000000000000000000" pitchFamily="2" charset="2"/>
              <a:buChar char="§"/>
            </a:pPr>
            <a:r>
              <a:rPr lang="en-US" sz="2000" b="0" i="0" u="none" strike="noStrike" cap="none" dirty="0">
                <a:latin typeface="Questrial"/>
                <a:ea typeface="Questrial"/>
                <a:cs typeface="Questrial"/>
                <a:sym typeface="Questrial"/>
              </a:rPr>
              <a:t>Portable, Free and open source cross-platform multimedia player.</a:t>
            </a:r>
          </a:p>
          <a:p>
            <a:pPr marL="0" indent="0">
              <a:buClr>
                <a:schemeClr val="tx1"/>
              </a:buClr>
              <a:buSzPct val="100000"/>
              <a:buNone/>
            </a:pPr>
            <a:endParaRPr lang="en-US" sz="2000" b="0" i="0" u="none" strike="noStrike" cap="none" dirty="0">
              <a:latin typeface="Questrial"/>
              <a:ea typeface="Questrial"/>
              <a:cs typeface="Questrial"/>
              <a:sym typeface="Questrial"/>
            </a:endParaRPr>
          </a:p>
          <a:p>
            <a:pPr>
              <a:buClr>
                <a:schemeClr val="tx1"/>
              </a:buClr>
              <a:buSzPct val="100000"/>
              <a:buFont typeface="Wingdings" panose="05000000000000000000" pitchFamily="2" charset="2"/>
              <a:buChar char="§"/>
            </a:pPr>
            <a:r>
              <a:rPr lang="en-US" sz="2000" dirty="0">
                <a:latin typeface="Questrial"/>
                <a:ea typeface="Questrial"/>
                <a:cs typeface="Questrial"/>
                <a:sym typeface="Questrial"/>
              </a:rPr>
              <a:t>Packet based media player.</a:t>
            </a:r>
            <a:endParaRPr lang="en-US" sz="2000" b="0" i="0" u="none" strike="noStrike" cap="none" dirty="0">
              <a:latin typeface="Questrial"/>
              <a:ea typeface="Questrial"/>
              <a:cs typeface="Questrial"/>
              <a:sym typeface="Questrial"/>
            </a:endParaRPr>
          </a:p>
          <a:p>
            <a:pPr>
              <a:buClr>
                <a:schemeClr val="tx1"/>
              </a:buClr>
              <a:buSzPct val="100000"/>
              <a:buFont typeface="Wingdings" panose="05000000000000000000" pitchFamily="2" charset="2"/>
              <a:buChar char="§"/>
            </a:pPr>
            <a:endParaRPr lang="en-US" sz="2000" b="0" i="0" u="none" strike="noStrike" cap="none" dirty="0">
              <a:latin typeface="Questrial"/>
              <a:ea typeface="Questrial"/>
              <a:cs typeface="Questrial"/>
              <a:sym typeface="Questrial"/>
            </a:endParaRPr>
          </a:p>
          <a:p>
            <a:pPr>
              <a:buClr>
                <a:schemeClr val="tx1"/>
              </a:buClr>
              <a:buSzPct val="100000"/>
              <a:buFont typeface="Wingdings" panose="05000000000000000000" pitchFamily="2" charset="2"/>
              <a:buChar char="§"/>
            </a:pPr>
            <a:r>
              <a:rPr lang="en-US" sz="2000" b="0" i="0" u="none" strike="noStrike" cap="none" dirty="0">
                <a:latin typeface="Questrial"/>
                <a:ea typeface="Questrial"/>
                <a:cs typeface="Questrial"/>
                <a:sym typeface="Questrial"/>
              </a:rPr>
              <a:t>Framework that plays most multimedia files from any format, CD, DVD or streaming protocols.</a:t>
            </a:r>
          </a:p>
          <a:p>
            <a:pPr>
              <a:buClr>
                <a:schemeClr val="tx1"/>
              </a:buClr>
              <a:buSzPct val="100000"/>
              <a:buFont typeface="Wingdings" panose="05000000000000000000" pitchFamily="2" charset="2"/>
              <a:buChar char="§"/>
            </a:pPr>
            <a:endParaRPr lang="en-US" sz="2000" b="0" i="0" u="none" strike="noStrike" cap="none" dirty="0">
              <a:latin typeface="Questrial"/>
              <a:ea typeface="Questrial"/>
              <a:cs typeface="Questrial"/>
              <a:sym typeface="Questrial"/>
            </a:endParaRPr>
          </a:p>
          <a:p>
            <a:pPr>
              <a:buClr>
                <a:schemeClr val="tx1"/>
              </a:buClr>
              <a:buSzPct val="100000"/>
              <a:buFont typeface="Wingdings" panose="05000000000000000000" pitchFamily="2" charset="2"/>
              <a:buChar char="§"/>
            </a:pPr>
            <a:r>
              <a:rPr lang="en-US" sz="2000" b="0" i="0" u="none" strike="noStrike" cap="none" dirty="0">
                <a:latin typeface="Questrial"/>
                <a:ea typeface="Questrial"/>
                <a:cs typeface="Questrial"/>
                <a:sym typeface="Questrial"/>
              </a:rPr>
              <a:t>Available in more than 75 languages.</a:t>
            </a:r>
          </a:p>
          <a:p>
            <a:pPr>
              <a:buClr>
                <a:schemeClr val="tx1"/>
              </a:buClr>
              <a:buSzPct val="100000"/>
              <a:buFont typeface="Wingdings" panose="05000000000000000000" pitchFamily="2" charset="2"/>
              <a:buChar char="§"/>
            </a:pPr>
            <a:endParaRPr lang="en-US" sz="2000" b="0" i="0" u="none" strike="noStrike" cap="none" dirty="0">
              <a:latin typeface="Questrial"/>
              <a:ea typeface="Questrial"/>
              <a:cs typeface="Questrial"/>
              <a:sym typeface="Questrial"/>
            </a:endParaRPr>
          </a:p>
        </p:txBody>
      </p:sp>
      <p:pic>
        <p:nvPicPr>
          <p:cNvPr id="2" name="Picture 1"/>
          <p:cNvPicPr>
            <a:picLocks noChangeAspect="1"/>
          </p:cNvPicPr>
          <p:nvPr/>
        </p:nvPicPr>
        <p:blipFill>
          <a:blip r:embed="rId3"/>
          <a:stretch>
            <a:fillRect/>
          </a:stretch>
        </p:blipFill>
        <p:spPr>
          <a:xfrm>
            <a:off x="6265460" y="1904999"/>
            <a:ext cx="5776214" cy="4389660"/>
          </a:xfrm>
          <a:prstGeom prst="rect">
            <a:avLst/>
          </a:prstGeom>
        </p:spPr>
      </p:pic>
      <p:sp>
        <p:nvSpPr>
          <p:cNvPr id="3" name="Rectangle 2"/>
          <p:cNvSpPr/>
          <p:nvPr/>
        </p:nvSpPr>
        <p:spPr>
          <a:xfrm>
            <a:off x="396552" y="3140194"/>
            <a:ext cx="6096000" cy="307777"/>
          </a:xfrm>
          <a:prstGeom prst="rect">
            <a:avLst/>
          </a:prstGeom>
        </p:spPr>
        <p:txBody>
          <a:bodyPr>
            <a:spAutoFit/>
          </a:bodyPr>
          <a:lstStyle/>
          <a:p>
            <a:endParaRPr lang="en-US" dirty="0"/>
          </a:p>
        </p:txBody>
      </p:sp>
      <p:pic>
        <p:nvPicPr>
          <p:cNvPr id="7" name="Picture 2" descr="http://rs1008.pbsrc.com/albums/af210/ortega0514/note.jpg~c2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91800" y="0"/>
            <a:ext cx="1600200" cy="16002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4" name="Shape 153"/>
          <p:cNvSpPr txBox="1">
            <a:spLocks noGrp="1"/>
          </p:cNvSpPr>
          <p:nvPr>
            <p:ph type="title"/>
          </p:nvPr>
        </p:nvSpPr>
        <p:spPr>
          <a:xfrm>
            <a:off x="533400" y="289718"/>
            <a:ext cx="10515600" cy="1325563"/>
          </a:xfrm>
          <a:prstGeom prst="rect">
            <a:avLst/>
          </a:prstGeom>
          <a:noFill/>
          <a:ln>
            <a:noFill/>
          </a:ln>
        </p:spPr>
        <p:txBody>
          <a:bodyPr lIns="91425" tIns="45700" rIns="91425" bIns="45700" anchor="t" anchorCtr="0">
            <a:noAutofit/>
          </a:bodyPr>
          <a:lstStyle/>
          <a:p>
            <a:pPr marL="0" marR="0" lvl="0" indent="0" algn="l" rtl="0">
              <a:spcBef>
                <a:spcPts val="0"/>
              </a:spcBef>
              <a:buClr>
                <a:schemeClr val="lt2"/>
              </a:buClr>
              <a:buSzPct val="25000"/>
              <a:buFont typeface="Questrial"/>
              <a:buNone/>
            </a:pPr>
            <a:r>
              <a:rPr lang="en-US" sz="4200" b="0" i="0" u="none" strike="noStrike" cap="none" dirty="0">
                <a:latin typeface="Questrial"/>
                <a:ea typeface="Questrial"/>
                <a:cs typeface="Questrial"/>
                <a:sym typeface="Questrial"/>
              </a:rPr>
              <a:t>Overview: SONGBIRD </a:t>
            </a:r>
          </a:p>
        </p:txBody>
      </p:sp>
      <p:pic>
        <p:nvPicPr>
          <p:cNvPr id="6" name="Picture 2" descr="http://rs1008.pbsrc.com/albums/af210/ortega0514/note.jpg~c2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1800" y="0"/>
            <a:ext cx="1600200" cy="16002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4"/>
          <a:stretch>
            <a:fillRect/>
          </a:stretch>
        </p:blipFill>
        <p:spPr>
          <a:xfrm>
            <a:off x="6324600" y="2046696"/>
            <a:ext cx="5638800" cy="4109387"/>
          </a:xfrm>
          <a:prstGeom prst="rect">
            <a:avLst/>
          </a:prstGeom>
        </p:spPr>
      </p:pic>
      <p:sp>
        <p:nvSpPr>
          <p:cNvPr id="5" name="Rectangle 4"/>
          <p:cNvSpPr/>
          <p:nvPr/>
        </p:nvSpPr>
        <p:spPr>
          <a:xfrm>
            <a:off x="304800" y="2046696"/>
            <a:ext cx="5811368" cy="3477875"/>
          </a:xfrm>
          <a:prstGeom prst="rect">
            <a:avLst/>
          </a:prstGeom>
        </p:spPr>
        <p:txBody>
          <a:bodyPr wrap="square">
            <a:spAutoFit/>
          </a:bodyPr>
          <a:lstStyle/>
          <a:p>
            <a:pPr marL="342900" indent="-342900">
              <a:buFont typeface="Wingdings" panose="05000000000000000000" pitchFamily="2" charset="2"/>
              <a:buChar char="§"/>
            </a:pPr>
            <a:r>
              <a:rPr lang="en-US" sz="2000" dirty="0">
                <a:latin typeface="Questrial" panose="020B0604020202020204" charset="0"/>
              </a:rPr>
              <a:t>First Web player, to catalyze and champion a diverse, open Media Web.</a:t>
            </a:r>
          </a:p>
          <a:p>
            <a:endParaRPr lang="en-US" sz="2000" dirty="0">
              <a:latin typeface="Questrial" panose="020B0604020202020204" charset="0"/>
            </a:endParaRPr>
          </a:p>
          <a:p>
            <a:pPr marL="342900" indent="-342900">
              <a:buFont typeface="Wingdings" panose="05000000000000000000" pitchFamily="2" charset="2"/>
              <a:buChar char="§"/>
            </a:pPr>
            <a:r>
              <a:rPr lang="en-US" sz="2000" dirty="0">
                <a:latin typeface="Questrial" panose="020B0604020202020204" charset="0"/>
              </a:rPr>
              <a:t>Multi-platform compatibility</a:t>
            </a:r>
          </a:p>
          <a:p>
            <a:pPr marL="342900" indent="-342900">
              <a:buFont typeface="Wingdings" panose="05000000000000000000" pitchFamily="2" charset="2"/>
              <a:buChar char="§"/>
            </a:pPr>
            <a:endParaRPr lang="en-US" sz="2000" dirty="0">
              <a:latin typeface="Questrial" panose="020B0604020202020204" charset="0"/>
            </a:endParaRPr>
          </a:p>
          <a:p>
            <a:pPr marL="342900" indent="-342900">
              <a:buFont typeface="Wingdings" panose="05000000000000000000" pitchFamily="2" charset="2"/>
              <a:buChar char="§"/>
            </a:pPr>
            <a:r>
              <a:rPr lang="en-US" sz="2000" dirty="0">
                <a:latin typeface="Questrial" panose="020B0604020202020204" charset="0"/>
              </a:rPr>
              <a:t>Play multiple audio formats</a:t>
            </a:r>
          </a:p>
          <a:p>
            <a:pPr marL="342900" indent="-342900">
              <a:buFont typeface="Wingdings" panose="05000000000000000000" pitchFamily="2" charset="2"/>
              <a:buChar char="§"/>
            </a:pPr>
            <a:endParaRPr lang="en-US" sz="2000" dirty="0">
              <a:latin typeface="Questrial" panose="020B0604020202020204" charset="0"/>
            </a:endParaRPr>
          </a:p>
          <a:p>
            <a:pPr marL="342900" indent="-342900">
              <a:buFont typeface="Wingdings" panose="05000000000000000000" pitchFamily="2" charset="2"/>
              <a:buChar char="§"/>
            </a:pPr>
            <a:r>
              <a:rPr lang="en-US" sz="2000" dirty="0">
                <a:latin typeface="Questrial" panose="020B0604020202020204" charset="0"/>
              </a:rPr>
              <a:t>Available in 98 languages.</a:t>
            </a:r>
          </a:p>
          <a:p>
            <a:pPr marL="342900" indent="-342900">
              <a:buFont typeface="Wingdings" panose="05000000000000000000" pitchFamily="2" charset="2"/>
              <a:buChar char="§"/>
            </a:pPr>
            <a:endParaRPr lang="en-US" sz="2000" dirty="0">
              <a:latin typeface="Questrial" panose="020B0604020202020204" charset="0"/>
            </a:endParaRPr>
          </a:p>
          <a:p>
            <a:pPr marL="342900" indent="-342900">
              <a:buFont typeface="Wingdings" panose="05000000000000000000" pitchFamily="2" charset="2"/>
              <a:buChar char="§"/>
            </a:pPr>
            <a:r>
              <a:rPr lang="en-US" sz="2000" dirty="0">
                <a:latin typeface="Questrial" panose="020B0604020202020204" charset="0"/>
              </a:rPr>
              <a:t>Unique ability to build custom mixes and subscribe to MP3 blogs as playlists.</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4" name="Shape 153"/>
          <p:cNvSpPr txBox="1">
            <a:spLocks/>
          </p:cNvSpPr>
          <p:nvPr/>
        </p:nvSpPr>
        <p:spPr>
          <a:xfrm>
            <a:off x="533400" y="457200"/>
            <a:ext cx="10591800" cy="777875"/>
          </a:xfrm>
          <a:prstGeom prst="rect">
            <a:avLst/>
          </a:prstGeom>
          <a:noFill/>
          <a:ln>
            <a:noFill/>
          </a:ln>
        </p:spPr>
        <p:txBody>
          <a:bodyPr vert="horz" lIns="91425" tIns="45700" rIns="91425" bIns="4570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buClr>
                <a:schemeClr val="lt2"/>
              </a:buClr>
              <a:buSzPct val="25000"/>
              <a:buFont typeface="Questrial"/>
              <a:buNone/>
            </a:pPr>
            <a:r>
              <a:rPr lang="en-US" sz="4200" dirty="0">
                <a:latin typeface="Questrial"/>
                <a:ea typeface="Questrial"/>
                <a:cs typeface="Questrial"/>
                <a:sym typeface="Questrial"/>
              </a:rPr>
              <a:t>Overview: BANSHEE </a:t>
            </a:r>
          </a:p>
        </p:txBody>
      </p:sp>
      <p:pic>
        <p:nvPicPr>
          <p:cNvPr id="6" name="Picture 2" descr="http://rs1008.pbsrc.com/albums/af210/ortega0514/note.jpg~c2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1800" y="0"/>
            <a:ext cx="1600200" cy="16002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4"/>
          <a:stretch>
            <a:fillRect/>
          </a:stretch>
        </p:blipFill>
        <p:spPr>
          <a:xfrm>
            <a:off x="5791200" y="2057400"/>
            <a:ext cx="6165859" cy="4343400"/>
          </a:xfrm>
          <a:prstGeom prst="rect">
            <a:avLst/>
          </a:prstGeom>
        </p:spPr>
      </p:pic>
      <p:sp>
        <p:nvSpPr>
          <p:cNvPr id="5" name="Rectangle 4"/>
          <p:cNvSpPr/>
          <p:nvPr/>
        </p:nvSpPr>
        <p:spPr>
          <a:xfrm>
            <a:off x="228600" y="2057400"/>
            <a:ext cx="5562600" cy="4093428"/>
          </a:xfrm>
          <a:prstGeom prst="rect">
            <a:avLst/>
          </a:prstGeom>
        </p:spPr>
        <p:txBody>
          <a:bodyPr wrap="square">
            <a:spAutoFit/>
          </a:bodyPr>
          <a:lstStyle/>
          <a:p>
            <a:pPr marL="342900" indent="-342900">
              <a:buFont typeface="Wingdings" panose="05000000000000000000" pitchFamily="2" charset="2"/>
              <a:buChar char="§"/>
            </a:pPr>
            <a:r>
              <a:rPr lang="en-US" sz="2000" dirty="0">
                <a:latin typeface="Questrial" panose="020B0604020202020204" charset="0"/>
              </a:rPr>
              <a:t>Banshee is a cross-platform open-source media player.</a:t>
            </a:r>
          </a:p>
          <a:p>
            <a:endParaRPr lang="en-US" sz="2000" dirty="0">
              <a:latin typeface="Questrial" panose="020B0604020202020204" charset="0"/>
            </a:endParaRPr>
          </a:p>
          <a:p>
            <a:pPr marL="342900" indent="-342900">
              <a:buFont typeface="Wingdings" panose="05000000000000000000" pitchFamily="2" charset="2"/>
              <a:buChar char="§"/>
            </a:pPr>
            <a:r>
              <a:rPr lang="en-US" sz="2000" dirty="0">
                <a:latin typeface="Questrial" panose="020B0604020202020204" charset="0"/>
              </a:rPr>
              <a:t>Called </a:t>
            </a:r>
            <a:r>
              <a:rPr lang="en-US" sz="2000" dirty="0" err="1">
                <a:latin typeface="Questrial" panose="020B0604020202020204" charset="0"/>
              </a:rPr>
              <a:t>Sonance</a:t>
            </a:r>
            <a:r>
              <a:rPr lang="en-US" sz="2000" dirty="0">
                <a:latin typeface="Questrial" panose="020B0604020202020204" charset="0"/>
              </a:rPr>
              <a:t> until 2005.</a:t>
            </a:r>
          </a:p>
          <a:p>
            <a:pPr marL="342900" indent="-342900">
              <a:buFont typeface="Wingdings" panose="05000000000000000000" pitchFamily="2" charset="2"/>
              <a:buChar char="§"/>
            </a:pPr>
            <a:endParaRPr lang="en-US" sz="2000" dirty="0">
              <a:latin typeface="Questrial" panose="020B0604020202020204" charset="0"/>
            </a:endParaRPr>
          </a:p>
          <a:p>
            <a:pPr marL="342900" indent="-342900">
              <a:buFont typeface="Wingdings" panose="05000000000000000000" pitchFamily="2" charset="2"/>
              <a:buChar char="§"/>
            </a:pPr>
            <a:r>
              <a:rPr lang="en-US" sz="2000" dirty="0">
                <a:latin typeface="Questrial" panose="020B0604020202020204" charset="0"/>
              </a:rPr>
              <a:t>Organize music and interact with other users via </a:t>
            </a:r>
            <a:r>
              <a:rPr lang="en-US" sz="2000" dirty="0" err="1">
                <a:latin typeface="Questrial" panose="020B0604020202020204" charset="0"/>
              </a:rPr>
              <a:t>scrobbling</a:t>
            </a:r>
            <a:r>
              <a:rPr lang="en-US" sz="2000" dirty="0">
                <a:latin typeface="Questrial" panose="020B0604020202020204" charset="0"/>
              </a:rPr>
              <a:t> to Last.fm.</a:t>
            </a:r>
          </a:p>
          <a:p>
            <a:pPr marL="342900" indent="-342900">
              <a:buFont typeface="Wingdings" panose="05000000000000000000" pitchFamily="2" charset="2"/>
              <a:buChar char="§"/>
            </a:pPr>
            <a:endParaRPr lang="en-US" sz="2000" dirty="0">
              <a:latin typeface="Questrial" panose="020B0604020202020204" charset="0"/>
            </a:endParaRPr>
          </a:p>
          <a:p>
            <a:pPr marL="342900" indent="-342900">
              <a:buFont typeface="Wingdings" panose="05000000000000000000" pitchFamily="2" charset="2"/>
              <a:buChar char="§"/>
            </a:pPr>
            <a:r>
              <a:rPr lang="en-US" sz="2000" dirty="0">
                <a:latin typeface="Questrial" panose="020B0604020202020204" charset="0"/>
              </a:rPr>
              <a:t>Allows to rip music from CDs and create own audio CDs and MP3s.</a:t>
            </a:r>
          </a:p>
          <a:p>
            <a:pPr marL="342900" indent="-342900">
              <a:buFont typeface="Wingdings" panose="05000000000000000000" pitchFamily="2" charset="2"/>
              <a:buChar char="§"/>
            </a:pPr>
            <a:endParaRPr lang="en-US" sz="2000" dirty="0">
              <a:latin typeface="Questrial" panose="020B0604020202020204" charset="0"/>
            </a:endParaRPr>
          </a:p>
          <a:p>
            <a:pPr marL="342900" indent="-342900">
              <a:buFont typeface="Wingdings" panose="05000000000000000000" pitchFamily="2" charset="2"/>
              <a:buChar char="§"/>
            </a:pPr>
            <a:r>
              <a:rPr lang="en-US" sz="2000" dirty="0">
                <a:latin typeface="Questrial" panose="020B0604020202020204" charset="0"/>
              </a:rPr>
              <a:t>Can subscribe to podcasts and download them automatically.</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a:spLocks noGrp="1"/>
          </p:cNvSpPr>
          <p:nvPr>
            <p:ph type="title"/>
          </p:nvPr>
        </p:nvSpPr>
        <p:spPr>
          <a:xfrm>
            <a:off x="838200" y="3200400"/>
            <a:ext cx="8825700" cy="1001100"/>
          </a:xfrm>
          <a:prstGeom prst="rect">
            <a:avLst/>
          </a:prstGeom>
          <a:noFill/>
          <a:ln>
            <a:noFill/>
          </a:ln>
        </p:spPr>
        <p:txBody>
          <a:bodyPr lIns="91425" tIns="45700" rIns="91425" bIns="45700" anchor="b" anchorCtr="0">
            <a:noAutofit/>
          </a:bodyPr>
          <a:lstStyle/>
          <a:p>
            <a:pPr marL="0" marR="0" lvl="0" indent="0" algn="l" rtl="0">
              <a:spcBef>
                <a:spcPts val="0"/>
              </a:spcBef>
              <a:buClr>
                <a:schemeClr val="lt2"/>
              </a:buClr>
              <a:buSzPct val="25000"/>
              <a:buFont typeface="Questrial"/>
              <a:buNone/>
            </a:pPr>
            <a:r>
              <a:rPr lang="en-US" b="0" i="0" u="none" strike="noStrike" cap="none" dirty="0">
                <a:latin typeface="Questrial"/>
                <a:ea typeface="Questrial"/>
                <a:cs typeface="Questrial"/>
                <a:sym typeface="Questrial"/>
              </a:rPr>
              <a:t>Architecture Overview</a:t>
            </a:r>
          </a:p>
        </p:txBody>
      </p:sp>
      <p:pic>
        <p:nvPicPr>
          <p:cNvPr id="3" name="Picture 2" descr="http://rs1008.pbsrc.com/albums/af210/ortega0514/note.jpg~c2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1800" y="0"/>
            <a:ext cx="1600200" cy="16002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title"/>
          </p:nvPr>
        </p:nvSpPr>
        <p:spPr>
          <a:xfrm>
            <a:off x="941050" y="3"/>
            <a:ext cx="8825700" cy="1188300"/>
          </a:xfrm>
          <a:prstGeom prst="rect">
            <a:avLst/>
          </a:prstGeom>
        </p:spPr>
        <p:txBody>
          <a:bodyPr lIns="91425" tIns="91425" rIns="91425" bIns="91425" anchor="b" anchorCtr="0">
            <a:noAutofit/>
          </a:bodyPr>
          <a:lstStyle/>
          <a:p>
            <a:pPr lvl="0">
              <a:spcBef>
                <a:spcPts val="0"/>
              </a:spcBef>
              <a:buNone/>
            </a:pPr>
            <a:r>
              <a:rPr lang="en-US"/>
              <a:t>The 3-Tier Architecture</a:t>
            </a:r>
          </a:p>
        </p:txBody>
      </p:sp>
      <p:sp>
        <p:nvSpPr>
          <p:cNvPr id="183" name="Shape 183"/>
          <p:cNvSpPr txBox="1">
            <a:spLocks noGrp="1"/>
          </p:cNvSpPr>
          <p:nvPr>
            <p:ph type="body" idx="1"/>
          </p:nvPr>
        </p:nvSpPr>
        <p:spPr>
          <a:xfrm>
            <a:off x="-152400" y="1828800"/>
            <a:ext cx="7010400" cy="4476719"/>
          </a:xfrm>
          <a:prstGeom prst="rect">
            <a:avLst/>
          </a:prstGeom>
        </p:spPr>
        <p:txBody>
          <a:bodyPr lIns="91425" tIns="91425" rIns="91425" bIns="91425" anchor="t" anchorCtr="0">
            <a:noAutofit/>
          </a:bodyPr>
          <a:lstStyle/>
          <a:p>
            <a:pPr marL="514350" lvl="0" indent="-285750" algn="just">
              <a:spcBef>
                <a:spcPts val="0"/>
              </a:spcBef>
              <a:buFont typeface="Wingdings" panose="05000000000000000000" pitchFamily="2" charset="2"/>
              <a:buChar char="§"/>
            </a:pPr>
            <a:r>
              <a:rPr lang="en-US" sz="2000" dirty="0">
                <a:solidFill>
                  <a:schemeClr val="tx1"/>
                </a:solidFill>
                <a:latin typeface="Questrial" panose="020B0604020202020204" charset="0"/>
              </a:rPr>
              <a:t>The three music players follows a 3-tier architectural pattern.</a:t>
            </a:r>
          </a:p>
          <a:p>
            <a:pPr marL="514350" lvl="0" indent="-285750" algn="just">
              <a:spcBef>
                <a:spcPts val="0"/>
              </a:spcBef>
              <a:buFont typeface="Wingdings" panose="05000000000000000000" pitchFamily="2" charset="2"/>
              <a:buChar char="§"/>
            </a:pPr>
            <a:endParaRPr lang="en-US" sz="2000" dirty="0">
              <a:solidFill>
                <a:schemeClr val="tx1"/>
              </a:solidFill>
              <a:latin typeface="Questrial" panose="020B0604020202020204" charset="0"/>
            </a:endParaRPr>
          </a:p>
          <a:p>
            <a:pPr marL="1200150" lvl="1" indent="-514350" algn="just" rtl="0">
              <a:spcBef>
                <a:spcPts val="0"/>
              </a:spcBef>
              <a:buFont typeface="+mj-lt"/>
              <a:buAutoNum type="romanLcPeriod"/>
            </a:pPr>
            <a:r>
              <a:rPr lang="en-US" b="1" dirty="0">
                <a:solidFill>
                  <a:schemeClr val="tx1"/>
                </a:solidFill>
                <a:latin typeface="Questrial" panose="020B0604020202020204" charset="0"/>
              </a:rPr>
              <a:t>Presentation tier/Client tier: </a:t>
            </a:r>
            <a:r>
              <a:rPr lang="en-US" dirty="0">
                <a:solidFill>
                  <a:schemeClr val="tx1"/>
                </a:solidFill>
                <a:latin typeface="Questrial" panose="020B0604020202020204" charset="0"/>
              </a:rPr>
              <a:t>It communicates with other tiers by which it puts out the results to the client tier. </a:t>
            </a:r>
          </a:p>
          <a:p>
            <a:pPr marL="1200150" lvl="1" indent="-514350" algn="just" rtl="0">
              <a:spcBef>
                <a:spcPts val="0"/>
              </a:spcBef>
              <a:buFont typeface="+mj-lt"/>
              <a:buAutoNum type="romanLcPeriod"/>
            </a:pPr>
            <a:endParaRPr lang="en-US" dirty="0">
              <a:solidFill>
                <a:schemeClr val="tx1"/>
              </a:solidFill>
              <a:latin typeface="Questrial" panose="020B0604020202020204" charset="0"/>
            </a:endParaRPr>
          </a:p>
          <a:p>
            <a:pPr marL="1200150" lvl="1" indent="-514350" algn="just" rtl="0">
              <a:spcBef>
                <a:spcPts val="0"/>
              </a:spcBef>
              <a:buFont typeface="+mj-lt"/>
              <a:buAutoNum type="romanLcPeriod"/>
            </a:pPr>
            <a:r>
              <a:rPr lang="en-US" b="1" dirty="0">
                <a:solidFill>
                  <a:schemeClr val="tx1"/>
                </a:solidFill>
                <a:latin typeface="Questrial" panose="020B0604020202020204" charset="0"/>
              </a:rPr>
              <a:t>Application tier (Business Logic/Middle tier): </a:t>
            </a:r>
            <a:r>
              <a:rPr lang="en-US" dirty="0">
                <a:solidFill>
                  <a:schemeClr val="tx1"/>
                </a:solidFill>
                <a:latin typeface="Questrial" panose="020B0604020202020204" charset="0"/>
              </a:rPr>
              <a:t>It is pulled out from the presentation tier and, as its own layer, it controls an application’s functionality by performing detailed processing.</a:t>
            </a:r>
          </a:p>
          <a:p>
            <a:pPr marL="1200150" lvl="1" indent="-514350" algn="just" rtl="0">
              <a:spcBef>
                <a:spcPts val="0"/>
              </a:spcBef>
              <a:buFont typeface="+mj-lt"/>
              <a:buAutoNum type="romanLcPeriod"/>
            </a:pPr>
            <a:endParaRPr lang="en-US" dirty="0">
              <a:solidFill>
                <a:schemeClr val="tx1"/>
              </a:solidFill>
              <a:latin typeface="Questrial" panose="020B0604020202020204" charset="0"/>
            </a:endParaRPr>
          </a:p>
          <a:p>
            <a:pPr marL="1200150" lvl="1" indent="-514350" algn="just" rtl="0">
              <a:spcBef>
                <a:spcPts val="0"/>
              </a:spcBef>
              <a:buFont typeface="+mj-lt"/>
              <a:buAutoNum type="romanLcPeriod"/>
            </a:pPr>
            <a:r>
              <a:rPr lang="en-US" b="1" dirty="0">
                <a:solidFill>
                  <a:schemeClr val="tx1"/>
                </a:solidFill>
                <a:latin typeface="Questrial" panose="020B0604020202020204" charset="0"/>
              </a:rPr>
              <a:t>Database tier: </a:t>
            </a:r>
            <a:r>
              <a:rPr lang="en-US" dirty="0">
                <a:solidFill>
                  <a:schemeClr val="tx1"/>
                </a:solidFill>
                <a:latin typeface="Questrial" panose="020B0604020202020204" charset="0"/>
              </a:rPr>
              <a:t>It includes the data persistence mechanisms (database servers, file shares, etc.) and the data access layer that encapsulates the persistence mechanisms and exposes the data.</a:t>
            </a:r>
          </a:p>
        </p:txBody>
      </p:sp>
      <p:pic>
        <p:nvPicPr>
          <p:cNvPr id="4" name="Picture 2" descr="http://rs1008.pbsrc.com/albums/af210/ortega0514/note.jpg~c2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1800" y="0"/>
            <a:ext cx="1600200" cy="16002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2050" name="Picture 2" descr="https://vcomsat.files.wordpress.com/2013/10/3tie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7600" y="1905000"/>
            <a:ext cx="4114800" cy="432431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Shape 195"/>
          <p:cNvSpPr txBox="1">
            <a:spLocks noGrp="1"/>
          </p:cNvSpPr>
          <p:nvPr>
            <p:ph type="title"/>
          </p:nvPr>
        </p:nvSpPr>
        <p:spPr>
          <a:xfrm>
            <a:off x="457200" y="365125"/>
            <a:ext cx="10896600" cy="1325563"/>
          </a:xfrm>
          <a:prstGeom prst="rect">
            <a:avLst/>
          </a:prstGeom>
        </p:spPr>
        <p:txBody>
          <a:bodyPr lIns="91425" tIns="91425" rIns="91425" bIns="91425" anchor="t" anchorCtr="0">
            <a:noAutofit/>
          </a:bodyPr>
          <a:lstStyle/>
          <a:p>
            <a:pPr lvl="0">
              <a:spcBef>
                <a:spcPts val="0"/>
              </a:spcBef>
              <a:buNone/>
            </a:pPr>
            <a:r>
              <a:rPr lang="en-US" dirty="0">
                <a:latin typeface="Questrial" panose="020B0604020202020204" charset="0"/>
              </a:rPr>
              <a:t>VLC Architecture</a:t>
            </a:r>
          </a:p>
        </p:txBody>
      </p:sp>
      <p:sp>
        <p:nvSpPr>
          <p:cNvPr id="197" name="Shape 197"/>
          <p:cNvSpPr txBox="1"/>
          <p:nvPr/>
        </p:nvSpPr>
        <p:spPr>
          <a:xfrm>
            <a:off x="4028325" y="4967125"/>
            <a:ext cx="4123500" cy="392100"/>
          </a:xfrm>
          <a:prstGeom prst="rect">
            <a:avLst/>
          </a:prstGeom>
          <a:noFill/>
          <a:ln>
            <a:noFill/>
          </a:ln>
        </p:spPr>
        <p:txBody>
          <a:bodyPr lIns="91425" tIns="91425" rIns="91425" bIns="91425" anchor="t" anchorCtr="0">
            <a:noAutofit/>
          </a:bodyPr>
          <a:lstStyle/>
          <a:p>
            <a:pPr lvl="0">
              <a:spcBef>
                <a:spcPts val="0"/>
              </a:spcBef>
              <a:buNone/>
            </a:pPr>
            <a:r>
              <a:rPr lang="en-US">
                <a:solidFill>
                  <a:schemeClr val="lt1"/>
                </a:solidFill>
              </a:rPr>
              <a:t>Figure. Architectural view of VLC</a:t>
            </a:r>
          </a:p>
        </p:txBody>
      </p:sp>
      <p:pic>
        <p:nvPicPr>
          <p:cNvPr id="5" name="Picture 2" descr="http://rs1008.pbsrc.com/albums/af210/ortega0514/note.jpg~c2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1800" y="0"/>
            <a:ext cx="1600200" cy="16002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6" name="Picture 5" descr="https://lh4.googleusercontent.com/zbwxBahcY0tc91GnZN2uXCBduqBf9y1IlNs5phueIo39Jta-8My6XXmxFhfEJRlbRjStx57mdNsWnVppsvZAgOcgRtZNw-4s97EOd_k3g3mGVdafFj9raW5XOHaV_iqKLMFql1nz"/>
          <p:cNvPicPr/>
          <p:nvPr/>
        </p:nvPicPr>
        <p:blipFill>
          <a:blip r:embed="rId4">
            <a:extLst>
              <a:ext uri="{28A0092B-C50C-407E-A947-70E740481C1C}">
                <a14:useLocalDpi xmlns:a14="http://schemas.microsoft.com/office/drawing/2010/main" val="0"/>
              </a:ext>
            </a:extLst>
          </a:blip>
          <a:srcRect/>
          <a:stretch>
            <a:fillRect/>
          </a:stretch>
        </p:blipFill>
        <p:spPr bwMode="auto">
          <a:xfrm>
            <a:off x="1600200" y="1495742"/>
            <a:ext cx="8534400" cy="5362258"/>
          </a:xfrm>
          <a:prstGeom prst="rect">
            <a:avLst/>
          </a:prstGeom>
          <a:noFill/>
          <a:ln>
            <a:noFill/>
          </a:ln>
        </p:spPr>
      </p:pic>
    </p:spTree>
  </p:cSld>
  <p:clrMapOvr>
    <a:masterClrMapping/>
  </p:clrMapOvr>
  <p:transition spd="slow">
    <p:cu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375</TotalTime>
  <Words>1029</Words>
  <Application>Microsoft Office PowerPoint</Application>
  <PresentationFormat>Widescreen</PresentationFormat>
  <Paragraphs>168</Paragraphs>
  <Slides>24</Slides>
  <Notes>19</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24</vt:i4>
      </vt:variant>
    </vt:vector>
  </HeadingPairs>
  <TitlesOfParts>
    <vt:vector size="34" baseType="lpstr">
      <vt:lpstr>Century Gothic</vt:lpstr>
      <vt:lpstr>Calibri</vt:lpstr>
      <vt:lpstr>Wingdings 3</vt:lpstr>
      <vt:lpstr>Calibri Light</vt:lpstr>
      <vt:lpstr>Arial</vt:lpstr>
      <vt:lpstr>Questrial</vt:lpstr>
      <vt:lpstr>Wingdings</vt:lpstr>
      <vt:lpstr>Noto Sans Symbols</vt:lpstr>
      <vt:lpstr>1_Ion</vt:lpstr>
      <vt:lpstr>Office Theme</vt:lpstr>
      <vt:lpstr>Product Family: Music Players </vt:lpstr>
      <vt:lpstr>Family: Music Players</vt:lpstr>
      <vt:lpstr>Music Players</vt:lpstr>
      <vt:lpstr>Overview: VLC </vt:lpstr>
      <vt:lpstr>Overview: SONGBIRD </vt:lpstr>
      <vt:lpstr>PowerPoint Presentation</vt:lpstr>
      <vt:lpstr>Architecture Overview</vt:lpstr>
      <vt:lpstr>The 3-Tier Architecture</vt:lpstr>
      <vt:lpstr>VLC Architecture</vt:lpstr>
      <vt:lpstr>SONGBIRD Architecture</vt:lpstr>
      <vt:lpstr>BANSHEE Architecture</vt:lpstr>
      <vt:lpstr>Feature Comparison</vt:lpstr>
      <vt:lpstr>Tomahawk</vt:lpstr>
      <vt:lpstr>VLC</vt:lpstr>
      <vt:lpstr>Clementine</vt:lpstr>
      <vt:lpstr>Comparison</vt:lpstr>
      <vt:lpstr>Quality Attribute Comparison</vt:lpstr>
      <vt:lpstr>SONGBIRD</vt:lpstr>
      <vt:lpstr>VLC</vt:lpstr>
      <vt:lpstr>Banshee</vt:lpstr>
      <vt:lpstr>Comparison</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Players</dc:title>
  <dc:creator>the lab generic user</dc:creator>
  <cp:lastModifiedBy>Praveen Medapati</cp:lastModifiedBy>
  <cp:revision>26</cp:revision>
  <dcterms:modified xsi:type="dcterms:W3CDTF">2016-04-29T21:28:05Z</dcterms:modified>
</cp:coreProperties>
</file>