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904" r:id="rId4"/>
    <p:sldId id="912" r:id="rId5"/>
    <p:sldId id="667" r:id="rId6"/>
    <p:sldId id="913" r:id="rId7"/>
    <p:sldId id="908" r:id="rId8"/>
    <p:sldId id="933" r:id="rId9"/>
    <p:sldId id="923" r:id="rId10"/>
    <p:sldId id="924" r:id="rId11"/>
    <p:sldId id="934" r:id="rId12"/>
    <p:sldId id="936" r:id="rId13"/>
    <p:sldId id="935" r:id="rId14"/>
    <p:sldId id="928" r:id="rId15"/>
    <p:sldId id="937" r:id="rId16"/>
    <p:sldId id="938" r:id="rId17"/>
    <p:sldId id="939" r:id="rId18"/>
    <p:sldId id="940" r:id="rId19"/>
    <p:sldId id="325" r:id="rId2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773" autoAdjust="0"/>
    <p:restoredTop sz="94562" autoAdjust="0"/>
  </p:normalViewPr>
  <p:slideViewPr>
    <p:cSldViewPr snapToGrid="0">
      <p:cViewPr varScale="1">
        <p:scale>
          <a:sx n="100" d="100"/>
          <a:sy n="100" d="100"/>
        </p:scale>
        <p:origin x="-2004" y="-336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1"/>
        <p:guide pos="2177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176FFADF-79CB-4D72-852F-AAC670A3D037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wmf"  /><Relationship Id="rId3" Type="http://schemas.openxmlformats.org/officeDocument/2006/relationships/image" Target="../media/image16.w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fetch.spec.whatwg.org/" TargetMode="External"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</a:t>
            </a: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GET</a:t>
            </a:r>
            <a:r>
              <a:rPr lang="ko-KR" altLang="en-US"/>
              <a:t>전송 </a:t>
            </a:r>
            <a:r>
              <a:rPr lang="en-US" altLang="ko-KR"/>
              <a:t>dataType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175" y="1348379"/>
            <a:ext cx="8379648" cy="4078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                     </a:t>
            </a: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GET</a:t>
            </a:r>
            <a:r>
              <a:rPr lang="ko-KR" altLang="en-US"/>
              <a:t>전송 </a:t>
            </a:r>
            <a:r>
              <a:rPr lang="en-US" altLang="ko-KR"/>
              <a:t>dataType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520" y="1055141"/>
            <a:ext cx="8668960" cy="23738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450" y="3429000"/>
            <a:ext cx="8195023" cy="3172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memberList</a:t>
            </a:r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974715" y="1269999"/>
            <a:ext cx="4863209" cy="5208621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회원가입 </a:t>
            </a:r>
            <a:r>
              <a:rPr lang="en-US" altLang="ko-KR"/>
              <a:t>- bootstrap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7312" y="1828800"/>
            <a:ext cx="6217852" cy="417656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우편번호검색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57735"/>
            <a:ext cx="8661270" cy="5418794"/>
          </a:xfrm>
        </p:spPr>
        <p:txBody>
          <a:bodyPr/>
          <a:lstStyle/>
          <a:p>
            <a:pPr marL="342900" lvl="0" indent="-342900">
              <a:defRPr/>
            </a:pPr>
            <a:r>
              <a:rPr lang="ko-KR" altLang="en-US"/>
              <a:t>자식창에서 부모창에 데이터를 전달하는  방법</a:t>
            </a:r>
            <a:endParaRPr lang="ko-KR" altLang="en-US" sz="1600"/>
          </a:p>
          <a:p>
            <a:pPr marL="0" lvl="0" indent="0">
              <a:buNone/>
              <a:defRPr/>
            </a:pPr>
            <a:endParaRPr lang="ko-KR" altLang="en-US" sz="1600"/>
          </a:p>
          <a:p>
            <a:pPr marL="0" lvl="0" indent="0">
              <a:buNone/>
              <a:defRPr/>
            </a:pPr>
            <a:r>
              <a:rPr lang="en-US" altLang="ko-KR"/>
              <a:t>//javascript</a:t>
            </a:r>
            <a:endParaRPr lang="en-US" altLang="ko-KR" sz="1600"/>
          </a:p>
          <a:p>
            <a:pPr marL="342900" lvl="0" indent="-342900">
              <a:buChar char=""/>
              <a:defRPr/>
            </a:pPr>
            <a:r>
              <a:rPr lang="en-US" altLang="ko-KR" sz="1600"/>
              <a:t>---부모영역의 출력할 </a:t>
            </a:r>
            <a:r>
              <a:rPr lang="ko-KR" altLang="en-US" sz="1600"/>
              <a:t>요소</a:t>
            </a:r>
            <a:r>
              <a:rPr lang="en-US" altLang="ko-KR" sz="1600"/>
              <a:t>를 나타내는 이름 .value = 자식창에서 만든값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-------부모영역의  form 태그에 name="memberForm"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-------우편번호영역에 name="zip",   주소영역에 name="add1" 를 설정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opener.document.memberForm.zip.value=zipvalue 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opener.document.memberForm.add1.value=addrvalue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-------부모영역의 id로 접근-----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opener.document.querySelector('#zip').value= zipvalue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opener.document.querySelector('#add1').value= addrvalue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/>
              <a:t>//jQuery </a:t>
            </a:r>
            <a:endParaRPr lang="en-US" altLang="ko-KR" sz="1600"/>
          </a:p>
          <a:p>
            <a:pPr marL="342900" lvl="0" indent="-342900">
              <a:buChar char=""/>
              <a:defRPr/>
            </a:pPr>
            <a:r>
              <a:rPr lang="en-US" altLang="ko-KR" sz="1600"/>
              <a:t>$(“부모영역의 출력할 객체</a:t>
            </a:r>
            <a:r>
              <a:rPr lang="ko-KR" altLang="en-US" sz="1600"/>
              <a:t>의</a:t>
            </a:r>
            <a:r>
              <a:rPr lang="en-US" altLang="ko-KR" sz="1600"/>
              <a:t> selector”, opener.document).val(“자식창에서만든</a:t>
            </a:r>
            <a:r>
              <a:rPr lang="ko-KR" altLang="en-US" sz="1600"/>
              <a:t>값</a:t>
            </a:r>
            <a:r>
              <a:rPr lang="en-US" altLang="ko-KR" sz="1600"/>
              <a:t>”)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$(‘#zip’, opener.document).val(zipvalue)</a:t>
            </a:r>
            <a:endParaRPr lang="en-US" altLang="ko-KR" sz="1600"/>
          </a:p>
          <a:p>
            <a:pPr marL="0" lvl="0" indent="0">
              <a:buNone/>
              <a:defRPr/>
            </a:pPr>
            <a:r>
              <a:rPr lang="en-US" altLang="ko-KR" sz="1600"/>
              <a:t>$(‘#add1’, opener.document).val(addrvalue)</a:t>
            </a:r>
            <a:endParaRPr lang="en-US" altLang="ko-KR" sz="1600"/>
          </a:p>
          <a:p>
            <a:pPr marL="0" lvl="0" indent="0">
              <a:buNone/>
              <a:defRPr/>
            </a:pP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회원가입 신청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pPr lvl="0">
              <a:defRPr/>
            </a:pPr>
            <a:r>
              <a:rPr lang="ko-KR" altLang="en-US" sz="1600"/>
              <a:t>가입 신청</a:t>
            </a:r>
            <a:endParaRPr lang="ko-KR" altLang="en-US" sz="1600"/>
          </a:p>
          <a:p>
            <a:pPr lvl="0">
              <a:buFont typeface="Wingdings"/>
              <a:buChar char="§"/>
              <a:defRPr/>
            </a:pPr>
            <a:r>
              <a:rPr lang="en-US" altLang="ko-KR" sz="1800"/>
              <a:t>&lt;script   </a:t>
            </a:r>
            <a:r>
              <a:rPr lang="en-US" altLang="ko-KR" sz="1800" i="1"/>
              <a:t>src="../js/jquery.serializejson.min.js"&gt;&lt;/script&gt;</a:t>
            </a:r>
            <a:r>
              <a:rPr lang="ko-KR" altLang="en-US" sz="1800" i="1"/>
              <a:t>추가 </a:t>
            </a:r>
            <a:endParaRPr lang="ko-KR" altLang="en-US" sz="1800" i="1"/>
          </a:p>
          <a:p>
            <a:pPr lvl="0">
              <a:buFont typeface="Wingdings"/>
              <a:buChar char="§"/>
              <a:defRPr/>
            </a:pPr>
            <a:endParaRPr lang="en-US" altLang="ko-KR" sz="1800" i="1"/>
          </a:p>
          <a:p>
            <a:pPr lvl="0">
              <a:buFont typeface="Wingdings"/>
              <a:buChar char="§"/>
              <a:defRPr/>
            </a:pPr>
            <a:r>
              <a:rPr lang="en-US" altLang="ko-KR" sz="1800"/>
              <a:t>$("#</a:t>
            </a:r>
            <a:r>
              <a:rPr lang="en-US" altLang="ko-KR" sz="1800" i="1"/>
              <a:t> memberform </a:t>
            </a:r>
            <a:r>
              <a:rPr lang="en-US" altLang="ko-KR" sz="1800"/>
              <a:t>"). serialize() :  </a:t>
            </a:r>
            <a:r>
              <a:rPr lang="ko-KR" altLang="en-US" sz="1600"/>
              <a:t>모든 필드를 문자열 하나로 합침</a:t>
            </a:r>
            <a:endParaRPr lang="ko-KR" altLang="en-US" sz="1600"/>
          </a:p>
          <a:p>
            <a:pPr lvl="0">
              <a:buFont typeface="Wingdings"/>
              <a:buChar char="§"/>
              <a:defRPr/>
            </a:pPr>
            <a:r>
              <a:rPr lang="en-US" altLang="ko-KR" sz="1600"/>
              <a:t>$("#</a:t>
            </a:r>
            <a:r>
              <a:rPr lang="en-US" altLang="ko-KR" sz="1600" i="1"/>
              <a:t> memberform </a:t>
            </a:r>
            <a:r>
              <a:rPr lang="en-US" altLang="ko-KR" sz="1600"/>
              <a:t>"). SerializeArray() :</a:t>
            </a:r>
            <a:endParaRPr lang="en-US" altLang="ko-KR" sz="1600"/>
          </a:p>
          <a:p>
            <a:pPr lvl="0">
              <a:buFont typeface="Wingdings"/>
              <a:buChar char="§"/>
              <a:defRPr/>
            </a:pPr>
            <a:r>
              <a:rPr lang="en-US" altLang="ko-KR" sz="1800"/>
              <a:t>$("#</a:t>
            </a:r>
            <a:r>
              <a:rPr lang="en-US" altLang="ko-KR" sz="1800" i="1"/>
              <a:t> memberform </a:t>
            </a:r>
            <a:r>
              <a:rPr lang="en-US" altLang="ko-KR" sz="1800"/>
              <a:t>"). serializeJSON() :</a:t>
            </a:r>
            <a:endParaRPr lang="en-US" altLang="ko-KR" sz="1800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77686"/>
            <a:ext cx="8618239" cy="5183265"/>
          </a:xfrm>
        </p:spPr>
        <p:txBody>
          <a:bodyPr/>
          <a:lstStyle/>
          <a:p>
            <a:pPr lvl="0">
              <a:defRPr/>
            </a:pPr>
            <a:r>
              <a:rPr lang="en-US" altLang="ko-KR" sz="1900"/>
              <a:t>fetch</a:t>
            </a:r>
            <a:r>
              <a:rPr lang="ko-KR" altLang="en-US" sz="1900"/>
              <a:t>는 </a:t>
            </a:r>
            <a:r>
              <a:rPr lang="en-US" altLang="ko-KR" sz="1900"/>
              <a:t>JavaScript </a:t>
            </a:r>
            <a:r>
              <a:rPr lang="ko-KR" altLang="en-US" sz="1900"/>
              <a:t>내장 </a:t>
            </a:r>
            <a:r>
              <a:rPr lang="en-US" altLang="ko-KR" sz="1900"/>
              <a:t>API</a:t>
            </a:r>
            <a:r>
              <a:rPr lang="ko-KR" altLang="en-US" sz="1900"/>
              <a:t>로 비동기 통신 네트워크를 가능하게 하는 기술이다</a:t>
            </a:r>
            <a:r>
              <a:rPr lang="en-US" altLang="ko-KR" sz="1900"/>
              <a:t>. </a:t>
            </a:r>
            <a:endParaRPr lang="en-US" altLang="ko-KR" sz="1900"/>
          </a:p>
          <a:p>
            <a:pPr lvl="0">
              <a:defRPr/>
            </a:pPr>
            <a:r>
              <a:rPr lang="ko-KR" altLang="en-US" sz="1900"/>
              <a:t>자바스크립트에서는 </a:t>
            </a:r>
            <a:r>
              <a:rPr lang="en-US" altLang="ko-KR" sz="1900"/>
              <a:t>fetch</a:t>
            </a:r>
            <a:r>
              <a:rPr lang="ko-KR" altLang="en-US" sz="1900"/>
              <a:t>로 리소스를 </a:t>
            </a:r>
            <a:r>
              <a:rPr lang="ko-KR" altLang="en-US" sz="1900" b="1"/>
              <a:t>비동기 요청</a:t>
            </a:r>
            <a:r>
              <a:rPr lang="ko-KR" altLang="en-US" sz="1900"/>
              <a:t>을 할 수 있습니다</a:t>
            </a:r>
            <a:r>
              <a:rPr lang="en-US" altLang="ko-KR" sz="1900"/>
              <a:t>. </a:t>
            </a:r>
            <a:r>
              <a:rPr lang="ko-KR" altLang="en-US" sz="1900"/>
              <a:t>주로 </a:t>
            </a:r>
            <a:r>
              <a:rPr lang="en-US" altLang="ko-KR" sz="1900"/>
              <a:t>API</a:t>
            </a:r>
            <a:r>
              <a:rPr lang="ko-KR" altLang="en-US" sz="1900"/>
              <a:t>를 호출하고 응답 데이터를 받아오는 데에 주로 사용합니다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r>
              <a:rPr lang="en-US" altLang="ko-KR" sz="1900"/>
              <a:t>fetch API</a:t>
            </a:r>
            <a:r>
              <a:rPr lang="ko-KR" altLang="en-US" sz="1900"/>
              <a:t>는 네트워크 통신을 포함한 리소스 취득을 위한 인터페이스를 제공하며</a:t>
            </a:r>
            <a:r>
              <a:rPr lang="en-US" altLang="ko-KR" sz="1900"/>
              <a:t>, XMLHttpRequest</a:t>
            </a:r>
            <a:r>
              <a:rPr lang="ko-KR" altLang="en-US" sz="1900"/>
              <a:t>보다 강력하고 유연한 대체제입니다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r>
              <a:rPr lang="en-US" altLang="ko-KR" sz="1900"/>
              <a:t>fetch API</a:t>
            </a:r>
            <a:r>
              <a:rPr lang="ko-KR" altLang="en-US" sz="1900"/>
              <a:t>는 </a:t>
            </a:r>
            <a:r>
              <a:rPr lang="en-US" altLang="ko-KR" sz="1900"/>
              <a:t>ES6</a:t>
            </a:r>
            <a:r>
              <a:rPr lang="ko-KR" altLang="en-US" sz="1900"/>
              <a:t>의 </a:t>
            </a:r>
            <a:r>
              <a:rPr lang="en-US" altLang="ko-KR" sz="1900"/>
              <a:t>Promise</a:t>
            </a:r>
            <a:r>
              <a:rPr lang="ko-KR" altLang="en-US" sz="1900"/>
              <a:t>와 함께 </a:t>
            </a:r>
            <a:r>
              <a:rPr lang="en-US" altLang="ko-KR" sz="1900"/>
              <a:t>AJAX</a:t>
            </a:r>
            <a:r>
              <a:rPr lang="ko-KR" altLang="en-US" sz="1900"/>
              <a:t>를 쉽게 사용할 수 있다</a:t>
            </a:r>
            <a:endParaRPr lang="ko-KR" altLang="en-US" sz="1900"/>
          </a:p>
          <a:p>
            <a:pPr lvl="0">
              <a:buNone/>
              <a:defRPr/>
            </a:pPr>
            <a:r>
              <a:rPr lang="en-US" altLang="ko-KR" sz="1900"/>
              <a:t>     </a:t>
            </a:r>
            <a:endParaRPr lang="en-US" altLang="ko-KR" sz="1900"/>
          </a:p>
          <a:p>
            <a:pPr lvl="0">
              <a:defRPr/>
            </a:pPr>
            <a:r>
              <a:rPr lang="en-US" altLang="ko-KR" sz="1900"/>
              <a:t>fetch() </a:t>
            </a:r>
            <a:r>
              <a:rPr lang="ko-KR" altLang="en-US" sz="1900"/>
              <a:t>함수는 첫번째 인자로 </a:t>
            </a:r>
            <a:r>
              <a:rPr lang="en-US" altLang="ko-KR" sz="1900"/>
              <a:t>URL, </a:t>
            </a:r>
            <a:r>
              <a:rPr lang="ko-KR" altLang="en-US" sz="1900"/>
              <a:t>두번째 인자로 옵션 객체를 받고</a:t>
            </a:r>
            <a:r>
              <a:rPr lang="en-US" altLang="ko-KR" sz="1900"/>
              <a:t>,</a:t>
            </a:r>
            <a:endParaRPr lang="en-US" altLang="ko-KR" sz="1900"/>
          </a:p>
          <a:p>
            <a:pPr marL="0" lvl="0" indent="0">
              <a:buNone/>
              <a:defRPr/>
            </a:pPr>
            <a:r>
              <a:rPr lang="en-US" altLang="ko-KR" sz="1900"/>
              <a:t>   Promise </a:t>
            </a:r>
            <a:r>
              <a:rPr lang="ko-KR" altLang="en-US" sz="1900"/>
              <a:t>타입의 객체를 반환</a:t>
            </a:r>
            <a:r>
              <a:rPr lang="en-US" altLang="ko-KR" sz="1900"/>
              <a:t>.</a:t>
            </a:r>
            <a:r>
              <a:rPr lang="ko-KR" altLang="en-US" sz="1900"/>
              <a:t> </a:t>
            </a:r>
            <a:r>
              <a:rPr lang="en-US" altLang="ko-KR" sz="1900"/>
              <a:t>-</a:t>
            </a:r>
            <a:r>
              <a:rPr lang="en-US" sz="1900"/>
              <a:t>let promi = fetch(url, [options])</a:t>
            </a:r>
            <a:endParaRPr lang="en-US" sz="1900"/>
          </a:p>
          <a:p>
            <a:pPr marL="0" lvl="0" indent="0">
              <a:buNone/>
              <a:defRPr/>
            </a:pPr>
            <a:r>
              <a:rPr lang="en-US" altLang="ko-KR" sz="1900"/>
              <a:t> </a:t>
            </a:r>
            <a:endParaRPr lang="en-US" altLang="ko-KR" sz="1900"/>
          </a:p>
          <a:p>
            <a:pPr lvl="0">
              <a:defRPr/>
            </a:pPr>
            <a:r>
              <a:rPr lang="ko-KR" altLang="en-US" sz="1900"/>
              <a:t>반환된 객체는</a:t>
            </a:r>
            <a:r>
              <a:rPr lang="en-US" altLang="ko-KR" sz="1900"/>
              <a:t>, API </a:t>
            </a:r>
            <a:r>
              <a:rPr lang="ko-KR" altLang="en-US" sz="1900"/>
              <a:t>호출이 성공했을 경우에는 응답</a:t>
            </a:r>
            <a:r>
              <a:rPr lang="en-US" altLang="ko-KR" sz="1900"/>
              <a:t>(response) </a:t>
            </a:r>
            <a:r>
              <a:rPr lang="ko-KR" altLang="en-US" sz="1900"/>
              <a:t>객체를 </a:t>
            </a:r>
            <a:r>
              <a:rPr lang="en-US" altLang="ko-KR" sz="1900"/>
              <a:t>resolve</a:t>
            </a:r>
            <a:r>
              <a:rPr lang="ko-KR" altLang="en-US" sz="1900"/>
              <a:t>하고</a:t>
            </a:r>
            <a:r>
              <a:rPr lang="en-US" altLang="ko-KR" sz="1900"/>
              <a:t>, </a:t>
            </a:r>
            <a:endParaRPr lang="en-US" altLang="ko-KR" sz="1900"/>
          </a:p>
          <a:p>
            <a:pPr lvl="0">
              <a:defRPr/>
            </a:pPr>
            <a:r>
              <a:rPr lang="ko-KR" altLang="en-US" sz="1900"/>
              <a:t>실패했을 경우에는 예외</a:t>
            </a:r>
            <a:r>
              <a:rPr lang="en-US" altLang="ko-KR" sz="1900"/>
              <a:t>(error) </a:t>
            </a:r>
            <a:r>
              <a:rPr lang="ko-KR" altLang="en-US" sz="1900"/>
              <a:t>객체를 </a:t>
            </a:r>
            <a:r>
              <a:rPr lang="en-US" altLang="ko-KR" sz="1900"/>
              <a:t>reject</a:t>
            </a:r>
            <a:r>
              <a:rPr lang="ko-KR" altLang="en-US" sz="1900"/>
              <a:t>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fetch </a:t>
            </a:r>
            <a:r>
              <a:rPr lang="ko-KR" altLang="en-US"/>
              <a:t>개요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099458"/>
            <a:ext cx="8661270" cy="5312228"/>
          </a:xfrm>
        </p:spPr>
        <p:txBody>
          <a:bodyPr/>
          <a:lstStyle/>
          <a:p>
            <a:pPr lvl="0">
              <a:defRPr/>
            </a:pPr>
            <a:r>
              <a:rPr lang="en-US"/>
              <a:t>let promi = fetch(url, [options])</a:t>
            </a:r>
            <a:endParaRPr lang="en-US"/>
          </a:p>
          <a:p>
            <a:pPr lvl="0">
              <a:defRPr/>
            </a:pPr>
            <a:endParaRPr lang="en-US"/>
          </a:p>
          <a:p>
            <a:pPr lvl="0">
              <a:buNone/>
              <a:defRPr/>
            </a:pPr>
            <a:r>
              <a:rPr lang="en-US" altLang="ko-KR" b="1"/>
              <a:t>url</a:t>
            </a:r>
            <a:r>
              <a:rPr lang="ko-KR" altLang="en-US"/>
              <a:t> </a:t>
            </a:r>
            <a:r>
              <a:rPr lang="en-US" altLang="ko-KR"/>
              <a:t>–  </a:t>
            </a:r>
            <a:r>
              <a:rPr lang="ko-KR" altLang="en-US"/>
              <a:t>접근하고자 하는 </a:t>
            </a:r>
            <a:r>
              <a:rPr lang="en-US" altLang="ko-KR"/>
              <a:t>URL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 b="1"/>
              <a:t>options</a:t>
            </a:r>
            <a:r>
              <a:rPr lang="ko-KR" altLang="en-US"/>
              <a:t> </a:t>
            </a:r>
            <a:r>
              <a:rPr lang="en-US" altLang="ko-KR"/>
              <a:t>– </a:t>
            </a:r>
            <a:r>
              <a:rPr lang="ko-KR" altLang="en-US"/>
              <a:t>선택 매개변수</a:t>
            </a:r>
            <a:r>
              <a:rPr lang="en-US" altLang="ko-KR"/>
              <a:t>,</a:t>
            </a: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			method -post</a:t>
            </a:r>
            <a:r>
              <a:rPr lang="ko-KR" altLang="en-US"/>
              <a:t> </a:t>
            </a:r>
            <a:endParaRPr lang="ko-KR" altLang="en-US"/>
          </a:p>
          <a:p>
            <a:pPr lvl="0">
              <a:buNone/>
              <a:defRPr/>
            </a:pPr>
            <a:r>
              <a:rPr lang="en-US" altLang="ko-KR"/>
              <a:t>			header </a:t>
            </a:r>
            <a:r>
              <a:rPr lang="ko-KR" altLang="en-US"/>
              <a:t> </a:t>
            </a:r>
            <a:r>
              <a:rPr lang="en-US" altLang="ko-KR"/>
              <a:t>-Content-Type</a:t>
            </a:r>
            <a:r>
              <a:rPr lang="ko-KR" altLang="en-US"/>
              <a:t> </a:t>
            </a:r>
            <a:endParaRPr lang="ko-KR" altLang="en-US"/>
          </a:p>
          <a:p>
            <a:pPr lvl="0">
              <a:buNone/>
              <a:defRPr/>
            </a:pPr>
            <a:r>
              <a:rPr lang="en-US" altLang="ko-KR"/>
              <a:t>			body- </a:t>
            </a:r>
            <a:r>
              <a:rPr lang="ko-KR" altLang="en-US"/>
              <a:t>전송데이타 </a:t>
            </a:r>
            <a:r>
              <a:rPr lang="en-US" altLang="ko-KR"/>
              <a:t> </a:t>
            </a:r>
            <a:r>
              <a:rPr lang="ko-KR" altLang="en-US"/>
              <a:t>등을 지정할 수 있음</a:t>
            </a:r>
            <a:endParaRPr lang="ko-KR" altLang="en-US"/>
          </a:p>
          <a:p>
            <a:pPr lvl="0">
              <a:buNone/>
              <a:defRPr/>
            </a:pPr>
            <a:endParaRPr lang="ko-KR" altLang="en-US"/>
          </a:p>
          <a:p>
            <a:pPr lvl="0">
              <a:buNone/>
              <a:defRPr/>
            </a:pPr>
            <a:r>
              <a:rPr lang="en-US" altLang="ko-KR"/>
              <a:t>    options </a:t>
            </a:r>
            <a:r>
              <a:rPr lang="ko-KR" altLang="en-US"/>
              <a:t>생략시</a:t>
            </a:r>
            <a:r>
              <a:rPr lang="en-US" altLang="ko-KR"/>
              <a:t> </a:t>
            </a:r>
            <a:r>
              <a:rPr lang="ko-KR" altLang="en-US"/>
              <a:t> 요청은 </a:t>
            </a:r>
            <a:r>
              <a:rPr lang="en-US" altLang="ko-KR"/>
              <a:t>GET </a:t>
            </a:r>
            <a:r>
              <a:rPr lang="ko-KR" altLang="en-US"/>
              <a:t>메서드로 진행됨 </a:t>
            </a:r>
            <a:endParaRPr lang="ko-KR" altLang="en-US"/>
          </a:p>
          <a:p>
            <a:pPr lvl="0">
              <a:buNone/>
              <a:defRPr/>
            </a:pPr>
            <a:r>
              <a:rPr lang="en-US" altLang="ko-KR"/>
              <a:t>   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fetch </a:t>
            </a:r>
            <a:r>
              <a:rPr lang="ko-KR" altLang="en-US"/>
              <a:t>개요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055914"/>
            <a:ext cx="8618239" cy="5442857"/>
          </a:xfrm>
        </p:spPr>
        <p:txBody>
          <a:bodyPr/>
          <a:lstStyle/>
          <a:p>
            <a:pPr lvl="0">
              <a:defRPr/>
            </a:pPr>
            <a:r>
              <a:rPr lang="en-US" altLang="ko-KR" sz="1700"/>
              <a:t>f</a:t>
            </a:r>
            <a:r>
              <a:rPr lang="en-US" altLang="ko-KR" sz="1600"/>
              <a:t>etch</a:t>
            </a:r>
            <a:r>
              <a:rPr lang="ko-KR" altLang="en-US" sz="1600"/>
              <a:t>를 통해서 실행한 결과가 성공했을 때 </a:t>
            </a:r>
            <a:r>
              <a:rPr lang="en-US" altLang="ko-KR" sz="1600"/>
              <a:t>then</a:t>
            </a:r>
            <a:r>
              <a:rPr lang="ko-KR" altLang="en-US" sz="1600"/>
              <a:t>으로 전달된 콜백 함수가 호출된다</a:t>
            </a:r>
            <a:r>
              <a:rPr lang="en-US" altLang="ko-KR" sz="1600"/>
              <a:t>.</a:t>
            </a:r>
            <a:endParaRPr lang="en-US" altLang="ko-KR" sz="1600"/>
          </a:p>
          <a:p>
            <a:pPr lvl="0">
              <a:defRPr/>
            </a:pPr>
            <a:endParaRPr lang="ko-KR" altLang="en-US" sz="1600"/>
          </a:p>
          <a:p>
            <a:pPr lvl="0">
              <a:defRPr/>
            </a:pPr>
            <a:r>
              <a:rPr lang="ko-KR" altLang="en-US" sz="1600"/>
              <a:t>콜백함수가 호출되면서 결과값을 첫 번째 파라미터로 받을 수 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-</a:t>
            </a:r>
            <a:r>
              <a:rPr lang="ko-KR" altLang="en-US" sz="1600"/>
              <a:t>  </a:t>
            </a:r>
            <a:r>
              <a:rPr lang="en-US" altLang="ko-KR" sz="1600">
                <a:solidFill>
                  <a:schemeClr val="dk2"/>
                </a:solidFill>
              </a:rPr>
              <a:t>Response</a:t>
            </a:r>
            <a:r>
              <a:rPr lang="ko-KR" altLang="en-US" sz="1600">
                <a:solidFill>
                  <a:schemeClr val="dk2"/>
                </a:solidFill>
              </a:rPr>
              <a:t>객체 타입 의 </a:t>
            </a:r>
            <a:r>
              <a:rPr lang="en-US" altLang="ko-KR" sz="1600">
                <a:solidFill>
                  <a:schemeClr val="dk2"/>
                </a:solidFill>
              </a:rPr>
              <a:t>instanse</a:t>
            </a:r>
            <a:r>
              <a:rPr lang="ko-KR" altLang="en-US" sz="1600"/>
              <a:t> 이다</a:t>
            </a:r>
            <a:r>
              <a:rPr lang="en-US" altLang="ko-KR" sz="1600"/>
              <a:t>-</a:t>
            </a:r>
            <a:r>
              <a:rPr lang="ko-KR" altLang="en-US" sz="1600"/>
              <a:t>실제</a:t>
            </a:r>
            <a:r>
              <a:rPr lang="en-US" altLang="ko-KR" sz="1600"/>
              <a:t> </a:t>
            </a:r>
            <a:r>
              <a:rPr lang="ko-KR" altLang="en-US" sz="1600"/>
              <a:t>응답본문을 직접포함하지 않는다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Response</a:t>
            </a:r>
            <a:r>
              <a:rPr lang="ko-KR" altLang="en-US" sz="1600"/>
              <a:t> 객체에서 </a:t>
            </a:r>
            <a:r>
              <a:rPr lang="en-US" altLang="ko-KR" sz="1600"/>
              <a:t>json</a:t>
            </a:r>
            <a:r>
              <a:rPr lang="ko-KR" altLang="en-US" sz="1600"/>
              <a:t>데이타를 추출하기 위해서 </a:t>
            </a:r>
            <a:r>
              <a:rPr lang="en-US" altLang="ko-KR" sz="1600"/>
              <a:t>json()</a:t>
            </a:r>
            <a:r>
              <a:rPr lang="ko-KR" altLang="en-US" sz="1600"/>
              <a:t>메소드를 호출하여 처리  </a:t>
            </a:r>
            <a:endParaRPr lang="ko-KR" altLang="en-US" sz="1600"/>
          </a:p>
          <a:p>
            <a:pPr lvl="0">
              <a:buNone/>
              <a:defRPr/>
            </a:pPr>
            <a:r>
              <a:rPr lang="ko-KR" altLang="en-US" sz="1900"/>
              <a:t>  </a:t>
            </a:r>
            <a:endParaRPr lang="ko-KR" altLang="en-US" sz="1900"/>
          </a:p>
          <a:p>
            <a:pPr lvl="0">
              <a:buNone/>
              <a:defRPr/>
            </a:pPr>
            <a:r>
              <a:rPr lang="en-US" altLang="ko-KR"/>
              <a:t> </a:t>
            </a:r>
            <a:r>
              <a:rPr lang="en-US" altLang="ko-KR" sz="1700"/>
              <a:t>fetch(url)</a:t>
            </a:r>
            <a:endParaRPr lang="en-US" altLang="ko-KR" sz="1700"/>
          </a:p>
          <a:p>
            <a:pPr lvl="0">
              <a:buNone/>
              <a:defRPr/>
            </a:pPr>
            <a:r>
              <a:rPr lang="ko-KR" altLang="en-US" sz="1700"/>
              <a:t>   </a:t>
            </a:r>
            <a:r>
              <a:rPr lang="en-US" altLang="ko-KR" sz="1700"/>
              <a:t>.then((</a:t>
            </a:r>
            <a:r>
              <a:rPr lang="en-US" altLang="ko-KR" sz="1700">
                <a:solidFill>
                  <a:schemeClr val="dk2"/>
                </a:solidFill>
              </a:rPr>
              <a:t>resp</a:t>
            </a:r>
            <a:r>
              <a:rPr lang="en-US" altLang="ko-KR" sz="1700"/>
              <a:t>)=&gt; {</a:t>
            </a:r>
            <a:endParaRPr lang="en-US" altLang="ko-KR" sz="1700"/>
          </a:p>
          <a:p>
            <a:pPr lvl="1">
              <a:buNone/>
              <a:defRPr/>
            </a:pPr>
            <a:r>
              <a:rPr lang="ko-KR" altLang="en-US" sz="1700"/>
              <a:t>   </a:t>
            </a:r>
            <a:r>
              <a:rPr lang="en-US" altLang="ko-KR" sz="1700"/>
              <a:t>console.log("response", resp); </a:t>
            </a:r>
            <a:endParaRPr lang="en-US" altLang="ko-KR" sz="1700"/>
          </a:p>
          <a:p>
            <a:pPr lvl="1">
              <a:buNone/>
              <a:defRPr/>
            </a:pPr>
            <a:r>
              <a:rPr lang="ko-KR" altLang="en-US" sz="1700"/>
              <a:t>  </a:t>
            </a:r>
            <a:r>
              <a:rPr lang="en-US" altLang="ko-KR" sz="1700"/>
              <a:t> return resp.json();</a:t>
            </a:r>
            <a:endParaRPr lang="en-US" altLang="ko-KR" sz="1700"/>
          </a:p>
          <a:p>
            <a:pPr lvl="0">
              <a:buNone/>
              <a:defRPr/>
            </a:pPr>
            <a:r>
              <a:rPr lang="ko-KR" altLang="en-US" sz="1700"/>
              <a:t>   </a:t>
            </a:r>
            <a:r>
              <a:rPr lang="en-US" altLang="ko-KR" sz="1700"/>
              <a:t>})</a:t>
            </a:r>
            <a:endParaRPr lang="en-US" altLang="ko-KR" sz="1700"/>
          </a:p>
          <a:p>
            <a:pPr lvl="0">
              <a:buNone/>
              <a:defRPr/>
            </a:pPr>
            <a:r>
              <a:rPr lang="ko-KR" altLang="en-US" sz="1700"/>
              <a:t>   </a:t>
            </a:r>
            <a:r>
              <a:rPr lang="en-US" altLang="ko-KR" sz="1700"/>
              <a:t>.then( (json) =&gt; console.log(json))</a:t>
            </a:r>
            <a:endParaRPr lang="en-US" altLang="ko-KR" sz="1700"/>
          </a:p>
          <a:p>
            <a:pPr lvl="0">
              <a:buNone/>
              <a:defRPr/>
            </a:pPr>
            <a:r>
              <a:rPr lang="ko-KR" altLang="en-US" sz="1700"/>
              <a:t>   </a:t>
            </a:r>
            <a:r>
              <a:rPr lang="en-US" altLang="ko-KR" sz="1700"/>
              <a:t>.catch((error) =&gt; console.error("fetch fail", error));</a:t>
            </a:r>
            <a:endParaRPr lang="en-US" altLang="ko-KR" sz="1700"/>
          </a:p>
          <a:p>
            <a:pPr lvl="0">
              <a:buNone/>
              <a:defRPr/>
            </a:pPr>
            <a:r>
              <a:rPr lang="en-US" altLang="ko-KR" sz="1700" b="1"/>
              <a:t>----------------------------------------------------------------------</a:t>
            </a:r>
            <a:endParaRPr lang="en-US" altLang="ko-KR" sz="1700" b="1"/>
          </a:p>
          <a:p>
            <a:pPr lvl="0">
              <a:buNone/>
              <a:defRPr/>
            </a:pPr>
            <a:r>
              <a:rPr lang="en-US" sz="1700"/>
              <a:t>fetch(url).then(res </a:t>
            </a:r>
            <a:r>
              <a:rPr lang="en-US" sz="1700" b="1"/>
              <a:t>=&gt;</a:t>
            </a:r>
            <a:r>
              <a:rPr lang="en-US" sz="1700"/>
              <a:t> res.json()).then(json </a:t>
            </a:r>
            <a:r>
              <a:rPr lang="en-US" sz="1700" b="1"/>
              <a:t>=&gt;</a:t>
            </a:r>
            <a:r>
              <a:rPr lang="en-US" sz="1700"/>
              <a:t> console.log(json));</a:t>
            </a:r>
            <a:endParaRPr lang="en-US" sz="1700"/>
          </a:p>
          <a:p>
            <a:pPr lvl="0">
              <a:buNone/>
              <a:defRPr/>
            </a:pPr>
            <a:endParaRPr lang="en-US" sz="1700"/>
          </a:p>
          <a:p>
            <a:pPr lvl="0">
              <a:buNone/>
              <a:defRPr/>
            </a:pPr>
            <a:r>
              <a:rPr lang="en-US" altLang="ko-KR" sz="1500"/>
              <a:t>then</a:t>
            </a:r>
            <a:r>
              <a:rPr lang="ko-KR" altLang="en-US" sz="1500"/>
              <a:t>에서 내용부분이 단 한줄일 경우 </a:t>
            </a:r>
            <a:r>
              <a:rPr lang="en-US" altLang="ko-KR" sz="1500"/>
              <a:t>{ }</a:t>
            </a:r>
            <a:r>
              <a:rPr lang="ko-KR" altLang="en-US" sz="1500"/>
              <a:t> 를 생략하며 </a:t>
            </a:r>
            <a:r>
              <a:rPr lang="en-US" altLang="ko-KR" sz="1500"/>
              <a:t>=&gt;</a:t>
            </a:r>
            <a:r>
              <a:rPr lang="ko-KR" altLang="en-US" sz="1500"/>
              <a:t> 다음에 쓴 값 자체가 자동 리턴 됩니다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fetch </a:t>
            </a:r>
            <a:r>
              <a:rPr lang="ko-KR" altLang="en-US"/>
              <a:t>개요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9699" y="1208314"/>
            <a:ext cx="8618239" cy="5052637"/>
          </a:xfrm>
        </p:spPr>
        <p:txBody>
          <a:bodyPr/>
          <a:lstStyle/>
          <a:p>
            <a:pPr lvl="0">
              <a:defRPr/>
            </a:pPr>
            <a:r>
              <a:rPr lang="ko-KR" altLang="en-US" sz="1900"/>
              <a:t>응답은 대개 두 단계를 거쳐 진행됩니다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r>
              <a:rPr lang="ko-KR" altLang="en-US" sz="1900" b="1"/>
              <a:t>먼저</a:t>
            </a:r>
            <a:r>
              <a:rPr lang="en-US" altLang="ko-KR" sz="1900" b="1"/>
              <a:t>, </a:t>
            </a:r>
            <a:r>
              <a:rPr lang="ko-KR" altLang="en-US" sz="1900" b="1"/>
              <a:t>서버에서 응답 헤더를 받자마자 </a:t>
            </a:r>
            <a:r>
              <a:rPr lang="en-US" altLang="ko-KR" sz="1900" b="1"/>
              <a:t>fetch </a:t>
            </a:r>
            <a:r>
              <a:rPr lang="ko-KR" altLang="en-US" sz="1900" b="1"/>
              <a:t>호출 시 반환받은 </a:t>
            </a:r>
            <a:r>
              <a:rPr lang="en-US" altLang="ko-KR" sz="1900" b="1">
                <a:solidFill>
                  <a:srgbClr val="ff0000"/>
                </a:solidFill>
              </a:rPr>
              <a:t>promise</a:t>
            </a:r>
            <a:r>
              <a:rPr lang="ko-KR" altLang="en-US" sz="1900" b="1">
                <a:solidFill>
                  <a:srgbClr val="ff0000"/>
                </a:solidFill>
              </a:rPr>
              <a:t>가 내장 클래스 </a:t>
            </a:r>
            <a:r>
              <a:rPr lang="en-US" altLang="ko-KR" sz="1900" b="1">
                <a:solidFill>
                  <a:srgbClr val="ff0000"/>
                </a:solidFill>
                <a:hlinkClick r:id="rId2"/>
              </a:rPr>
              <a:t>Response</a:t>
            </a:r>
            <a:r>
              <a:rPr lang="ko-KR" altLang="en-US" sz="1900" b="1">
                <a:solidFill>
                  <a:srgbClr val="ff0000"/>
                </a:solidFill>
              </a:rPr>
              <a:t>의 인스턴스와 함께 이행 상태가</a:t>
            </a:r>
            <a:r>
              <a:rPr lang="ko-KR" altLang="en-US" sz="1900" b="1"/>
              <a:t> 됩니다</a:t>
            </a:r>
            <a:r>
              <a:rPr lang="en-US" altLang="ko-KR" sz="1900" b="1"/>
              <a:t>.</a:t>
            </a:r>
            <a:endParaRPr lang="en-US" altLang="ko-KR" sz="1900" b="1"/>
          </a:p>
          <a:p>
            <a:pPr lvl="0"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네트워크 문제나 존재하지 않는 사이트에 접속하려는 경우같이 </a:t>
            </a:r>
            <a:r>
              <a:rPr lang="en-US" altLang="ko-KR" sz="1900"/>
              <a:t>HTTP </a:t>
            </a:r>
            <a:r>
              <a:rPr lang="ko-KR" altLang="en-US" sz="1900"/>
              <a:t>요청을 보낼 수 없는 상태에선 프라미스는 거부상태가 됩니다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buNone/>
              <a:defRPr/>
            </a:pPr>
            <a:endParaRPr lang="en-US" altLang="ko-KR" sz="1900"/>
          </a:p>
          <a:p>
            <a:pPr lvl="0">
              <a:defRPr/>
            </a:pPr>
            <a:r>
              <a:rPr lang="en-US" altLang="ko-KR" sz="1900" b="1"/>
              <a:t>status</a:t>
            </a:r>
            <a:r>
              <a:rPr lang="ko-KR" altLang="en-US" sz="1900"/>
              <a:t> </a:t>
            </a:r>
            <a:r>
              <a:rPr lang="en-US" altLang="ko-KR" sz="1900"/>
              <a:t>– HTTP </a:t>
            </a:r>
            <a:r>
              <a:rPr lang="ko-KR" altLang="en-US" sz="1900"/>
              <a:t>상태 코드</a:t>
            </a:r>
            <a:r>
              <a:rPr lang="en-US" altLang="ko-KR" sz="1900"/>
              <a:t>(</a:t>
            </a:r>
            <a:r>
              <a:rPr lang="ko-KR" altLang="en-US" sz="1900"/>
              <a:t>예</a:t>
            </a:r>
            <a:r>
              <a:rPr lang="en-US" altLang="ko-KR" sz="1900"/>
              <a:t>: 200)</a:t>
            </a:r>
            <a:endParaRPr lang="en-US" altLang="ko-KR" sz="1900"/>
          </a:p>
          <a:p>
            <a:pPr lvl="0">
              <a:defRPr/>
            </a:pPr>
            <a:r>
              <a:rPr lang="en-US" altLang="ko-KR" sz="1900" b="1"/>
              <a:t>ok</a:t>
            </a:r>
            <a:r>
              <a:rPr lang="ko-KR" altLang="en-US" sz="1900"/>
              <a:t> </a:t>
            </a:r>
            <a:r>
              <a:rPr lang="en-US" altLang="ko-KR" sz="1900"/>
              <a:t>– boolean</a:t>
            </a:r>
            <a:r>
              <a:rPr lang="ko-KR" altLang="en-US" sz="1900"/>
              <a:t> 값</a:t>
            </a:r>
            <a:r>
              <a:rPr lang="en-US" altLang="ko-KR" sz="1900"/>
              <a:t>. HTTP </a:t>
            </a:r>
            <a:r>
              <a:rPr lang="ko-KR" altLang="en-US" sz="1900"/>
              <a:t>상태 코드가 </a:t>
            </a:r>
            <a:r>
              <a:rPr lang="en-US" altLang="ko-KR" sz="1900"/>
              <a:t>200</a:t>
            </a:r>
            <a:r>
              <a:rPr lang="ko-KR" altLang="en-US" sz="1900"/>
              <a:t>과 </a:t>
            </a:r>
            <a:r>
              <a:rPr lang="en-US" altLang="ko-KR" sz="1900"/>
              <a:t>299 </a:t>
            </a:r>
            <a:r>
              <a:rPr lang="ko-KR" altLang="en-US" sz="1900"/>
              <a:t>사이일 경우 </a:t>
            </a:r>
            <a:r>
              <a:rPr lang="en-US" altLang="ko-KR" sz="1900"/>
              <a:t>true</a:t>
            </a:r>
            <a:endParaRPr lang="en-US" altLang="ko-KR" sz="1900"/>
          </a:p>
          <a:p>
            <a:pPr lvl="0">
              <a:defRPr/>
            </a:pPr>
            <a:endParaRPr lang="en-US" altLang="ko-KR" sz="1900"/>
          </a:p>
          <a:p>
            <a:pPr lvl="0">
              <a:defRPr/>
            </a:pPr>
            <a:r>
              <a:rPr lang="en-US" altLang="ko-KR" sz="1900" b="1"/>
              <a:t>fetch</a:t>
            </a:r>
            <a:r>
              <a:rPr lang="ko-KR" altLang="en-US" sz="1900" b="1"/>
              <a:t>의 특징</a:t>
            </a:r>
            <a:endParaRPr lang="ko-KR" altLang="en-US" sz="1900" b="1"/>
          </a:p>
          <a:p>
            <a:pPr lvl="0">
              <a:buNone/>
              <a:defRPr/>
            </a:pPr>
            <a:r>
              <a:rPr lang="en-US" altLang="ko-KR" sz="1900"/>
              <a:t>fetch</a:t>
            </a:r>
            <a:r>
              <a:rPr lang="ko-KR" altLang="en-US" sz="1900"/>
              <a:t>로 반환되는 </a:t>
            </a:r>
            <a:r>
              <a:rPr lang="en-US" altLang="ko-KR" sz="1900"/>
              <a:t>Promise </a:t>
            </a:r>
            <a:r>
              <a:rPr lang="ko-KR" altLang="en-US" sz="1900"/>
              <a:t>객체는 </a:t>
            </a:r>
            <a:r>
              <a:rPr lang="en-US" altLang="ko-KR" sz="1900"/>
              <a:t>error</a:t>
            </a:r>
            <a:r>
              <a:rPr lang="ko-KR" altLang="en-US" sz="1900"/>
              <a:t>를 </a:t>
            </a:r>
            <a:r>
              <a:rPr lang="en-US" altLang="ko-KR" sz="1900"/>
              <a:t>reject </a:t>
            </a:r>
            <a:r>
              <a:rPr lang="ko-KR" altLang="en-US" sz="1900"/>
              <a:t>하지 않는다</a:t>
            </a:r>
            <a:r>
              <a:rPr lang="en-US" altLang="ko-KR" sz="1900"/>
              <a:t>. </a:t>
            </a:r>
            <a:r>
              <a:rPr lang="ko-KR" altLang="en-US" sz="1900"/>
              <a:t>대신 </a:t>
            </a:r>
            <a:r>
              <a:rPr lang="en-US" altLang="ko-KR" sz="1900"/>
              <a:t>ok </a:t>
            </a:r>
            <a:r>
              <a:rPr lang="ko-KR" altLang="en-US" sz="1900"/>
              <a:t>상태가 </a:t>
            </a:r>
            <a:r>
              <a:rPr lang="en-US" altLang="ko-KR" sz="1900"/>
              <a:t>false</a:t>
            </a:r>
            <a:r>
              <a:rPr lang="ko-KR" altLang="en-US" sz="1900"/>
              <a:t>인 </a:t>
            </a:r>
            <a:r>
              <a:rPr lang="en-US" altLang="ko-KR" sz="1900"/>
              <a:t>resolve</a:t>
            </a:r>
            <a:r>
              <a:rPr lang="ko-KR" altLang="en-US" sz="1900"/>
              <a:t>가 반환된다</a:t>
            </a:r>
            <a:r>
              <a:rPr lang="en-US" altLang="ko-KR" sz="1900"/>
              <a:t>. </a:t>
            </a:r>
            <a:r>
              <a:rPr lang="ko-KR" altLang="en-US" sz="1900"/>
              <a:t>그러므로 </a:t>
            </a:r>
            <a:r>
              <a:rPr lang="en-US" altLang="ko-KR" sz="1900"/>
              <a:t>reject</a:t>
            </a:r>
            <a:r>
              <a:rPr lang="ko-KR" altLang="en-US" sz="1900"/>
              <a:t>를 이용하지 않고</a:t>
            </a:r>
            <a:r>
              <a:rPr lang="en-US" altLang="ko-KR" sz="1900"/>
              <a:t>, </a:t>
            </a:r>
            <a:r>
              <a:rPr lang="ko-KR" altLang="en-US" sz="1900"/>
              <a:t>별도로 에러처리를 해주어야 한다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endParaRPr lang="en-US" altLang="ko-KR" sz="1900"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Response </a:t>
            </a:r>
            <a:r>
              <a:rPr lang="ko-KR" altLang="en-US"/>
              <a:t>응답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          </a:t>
            </a: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>
          <a:xfrm>
            <a:off x="355002" y="193638"/>
            <a:ext cx="7477162" cy="4733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POST</a:t>
            </a:r>
            <a:r>
              <a:rPr lang="ko-KR" altLang="en-US"/>
              <a:t>전송 </a:t>
            </a:r>
            <a:r>
              <a:rPr lang="en-US" altLang="ko-KR"/>
              <a:t>fetch_post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251" y="1073314"/>
            <a:ext cx="7971329" cy="534637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286768" y="4327407"/>
            <a:ext cx="3298613" cy="204563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POST</a:t>
            </a:r>
            <a:r>
              <a:rPr lang="ko-KR" altLang="en-US"/>
              <a:t>전송 </a:t>
            </a:r>
            <a:r>
              <a:rPr lang="en-US" altLang="ko-KR"/>
              <a:t>fetch_test_post </a:t>
            </a:r>
            <a:endParaRPr lang="ko-KR" altLang="en-US"/>
          </a:p>
        </p:txBody>
      </p:sp>
      <p:sp>
        <p:nvSpPr>
          <p:cNvPr id="1027" name="직사각형 1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                  </a:t>
            </a:r>
            <a:endParaRPr lang="ko-KR" altLang="en-US"/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666" y="972979"/>
            <a:ext cx="8720669" cy="5452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POST</a:t>
            </a:r>
            <a:r>
              <a:rPr lang="ko-KR" altLang="en-US"/>
              <a:t>전송 </a:t>
            </a:r>
            <a:r>
              <a:rPr lang="en-US" altLang="ko-KR"/>
              <a:t>fetch_test_post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9112" y="1334781"/>
            <a:ext cx="8352147" cy="4100127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136444" y="1071268"/>
            <a:ext cx="3645370" cy="823148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30611" y="1094787"/>
            <a:ext cx="3633610" cy="623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제목 개체 틀 27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/>
              <a:t>GET</a:t>
            </a:r>
            <a:r>
              <a:rPr lang="ko-KR" altLang="en-US"/>
              <a:t>전송 </a:t>
            </a:r>
            <a:r>
              <a:rPr lang="en-US" altLang="ko-KR"/>
              <a:t>-dataType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960" y="1020926"/>
            <a:ext cx="8767357" cy="534531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5054130" y="1206287"/>
            <a:ext cx="3757787" cy="619545"/>
            <a:chOff x="3004457" y="4441371"/>
            <a:chExt cx="5486400" cy="925286"/>
          </a:xfrm>
        </p:grpSpPr>
        <p:sp>
          <p:nvSpPr>
            <p:cNvPr id="9" name="직사각형 10"/>
            <p:cNvSpPr/>
            <p:nvPr/>
          </p:nvSpPr>
          <p:spPr>
            <a:xfrm>
              <a:off x="3004457" y="4441371"/>
              <a:ext cx="5486400" cy="92528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w="med" len="med"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cap="none" normalizeH="0" baseline="0"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Picture 11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113315" y="4558109"/>
              <a:ext cx="5268685" cy="73234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rgbClr val="ffc000"/>
              </a:solidFill>
              <a:miter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341</ep:Words>
  <ep:PresentationFormat>화면 슬라이드 쇼(4:3)</ep:PresentationFormat>
  <ep:Paragraphs>80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1_Crayons</vt:lpstr>
      <vt:lpstr>슬라이드 1</vt:lpstr>
      <vt:lpstr>fetch 개요</vt:lpstr>
      <vt:lpstr>fetch 개요</vt:lpstr>
      <vt:lpstr>fetch 개요</vt:lpstr>
      <vt:lpstr>Response 응답</vt:lpstr>
      <vt:lpstr>POST전송 fetch_post</vt:lpstr>
      <vt:lpstr>POST전송 fetch_test_post</vt:lpstr>
      <vt:lpstr>POST전송 fetch_test_post</vt:lpstr>
      <vt:lpstr>GET전송 -dataType</vt:lpstr>
      <vt:lpstr>GET전송 dataType</vt:lpstr>
      <vt:lpstr>GET전송 dataType</vt:lpstr>
      <vt:lpstr>memberList</vt:lpstr>
      <vt:lpstr>회원가입</vt:lpstr>
      <vt:lpstr>우편번호검색</vt:lpstr>
      <vt:lpstr>우편번호검색</vt:lpstr>
      <vt:lpstr>회원가입 신청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bms</cp:lastModifiedBy>
  <dcterms:modified xsi:type="dcterms:W3CDTF">2024-08-22T10:48:38.591</dcterms:modified>
  <cp:revision>2279</cp:revision>
  <dc:title>쉽게 풀어쓴 C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