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68" r:id="rId1"/>
  </p:sldMasterIdLst>
  <p:notesMasterIdLst>
    <p:notesMasterId r:id="rId2"/>
  </p:notesMasterIdLst>
  <p:handoutMasterIdLst>
    <p:handoutMasterId r:id="rId3"/>
  </p:handoutMasterIdLst>
  <p:sldIdLst>
    <p:sldId id="904" r:id="rId4"/>
    <p:sldId id="667" r:id="rId5"/>
    <p:sldId id="820" r:id="rId6"/>
    <p:sldId id="892" r:id="rId7"/>
    <p:sldId id="675" r:id="rId8"/>
    <p:sldId id="821" r:id="rId9"/>
    <p:sldId id="819" r:id="rId10"/>
    <p:sldId id="880" r:id="rId11"/>
    <p:sldId id="906" r:id="rId12"/>
    <p:sldId id="872" r:id="rId13"/>
    <p:sldId id="908" r:id="rId14"/>
    <p:sldId id="814" r:id="rId15"/>
    <p:sldId id="815" r:id="rId16"/>
    <p:sldId id="910" r:id="rId17"/>
    <p:sldId id="816" r:id="rId18"/>
    <p:sldId id="869" r:id="rId19"/>
    <p:sldId id="325" r:id="rId20"/>
  </p:sldIdLst>
  <p:sldSz cx="9144000" cy="6858000" type="screen4x3"/>
  <p:notesSz cx="6934200" cy="9220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/>
        <a:ea typeface="+mn-ea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/>
        <a:ea typeface="+mn-ea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/>
        <a:ea typeface="+mn-ea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/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2721" autoAdjust="0"/>
    <p:restoredTop sz="93525" autoAdjust="0"/>
  </p:normalViewPr>
  <p:slideViewPr>
    <p:cSldViewPr snapToGrid="0">
      <p:cViewPr varScale="1">
        <p:scale>
          <a:sx n="100" d="100"/>
          <a:sy n="100" d="100"/>
        </p:scale>
        <p:origin x="-2442" y="-534"/>
      </p:cViewPr>
      <p:guideLst>
        <p:guide orient="horz" pos="2158"/>
        <p:guide pos="287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91" d="100"/>
          <a:sy n="91" d="100"/>
        </p:scale>
        <p:origin x="-3780" y="-108"/>
      </p:cViewPr>
      <p:guideLst>
        <p:guide orient="horz" pos="2901"/>
        <p:guide pos="2179"/>
      </p:guideLst>
    </p:cSldViewPr>
  </p:notes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7.xml"  /><Relationship Id="rId11" Type="http://schemas.openxmlformats.org/officeDocument/2006/relationships/slide" Target="slides/slide8.xml"  /><Relationship Id="rId12" Type="http://schemas.openxmlformats.org/officeDocument/2006/relationships/slide" Target="slides/slide9.xml"  /><Relationship Id="rId13" Type="http://schemas.openxmlformats.org/officeDocument/2006/relationships/slide" Target="slides/slide10.xml"  /><Relationship Id="rId14" Type="http://schemas.openxmlformats.org/officeDocument/2006/relationships/slide" Target="slides/slide11.xml"  /><Relationship Id="rId15" Type="http://schemas.openxmlformats.org/officeDocument/2006/relationships/slide" Target="slides/slide12.xml"  /><Relationship Id="rId16" Type="http://schemas.openxmlformats.org/officeDocument/2006/relationships/slide" Target="slides/slide13.xml"  /><Relationship Id="rId17" Type="http://schemas.openxmlformats.org/officeDocument/2006/relationships/slide" Target="slides/slide14.xml"  /><Relationship Id="rId18" Type="http://schemas.openxmlformats.org/officeDocument/2006/relationships/slide" Target="slides/slide15.xml"  /><Relationship Id="rId19" Type="http://schemas.openxmlformats.org/officeDocument/2006/relationships/slide" Target="slides/slide16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7.xml"  /><Relationship Id="rId21" Type="http://schemas.openxmlformats.org/officeDocument/2006/relationships/presProps" Target="presProps.xml"  /><Relationship Id="rId22" Type="http://schemas.openxmlformats.org/officeDocument/2006/relationships/viewProps" Target="viewProps.xml"  /><Relationship Id="rId23" Type="http://schemas.openxmlformats.org/officeDocument/2006/relationships/theme" Target="theme/theme1.xml"  /><Relationship Id="rId24" Type="http://schemas.openxmlformats.org/officeDocument/2006/relationships/tableStyles" Target="tableStyles.xml"  /><Relationship Id="rId3" Type="http://schemas.openxmlformats.org/officeDocument/2006/relationships/handoutMaster" Target="handoutMasters/handoutMaster1.xml"  /><Relationship Id="rId4" Type="http://schemas.openxmlformats.org/officeDocument/2006/relationships/slide" Target="slides/slide1.xml"  /><Relationship Id="rId5" Type="http://schemas.openxmlformats.org/officeDocument/2006/relationships/slide" Target="slides/slide2.xml"  /><Relationship Id="rId6" Type="http://schemas.openxmlformats.org/officeDocument/2006/relationships/slide" Target="slides/slide3.xml"  /><Relationship Id="rId7" Type="http://schemas.openxmlformats.org/officeDocument/2006/relationships/slide" Target="slides/slide4.xml"  /><Relationship Id="rId8" Type="http://schemas.openxmlformats.org/officeDocument/2006/relationships/slide" Target="slides/slide5.xml"  /><Relationship Id="rId9" Type="http://schemas.openxmlformats.org/officeDocument/2006/relationships/slide" Target="slides/slide6.xml"  /></Relationships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 idx="0"/>
          </p:nvPr>
        </p:nvSpPr>
        <p:spPr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>
            <a:lvl1pPr eaLnBrk="1" hangingPunct="1">
              <a:defRPr sz="1200">
                <a:ea typeface="굴림"/>
              </a:defRPr>
            </a:lvl1pPr>
          </a:lstStyle>
          <a:p>
            <a:pPr lvl="0">
              <a:defRPr/>
            </a:pPr>
            <a:endParaRPr lang="en-US" altLang="ko-KR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>
            <a:lvl1pPr algn="r" eaLnBrk="1" hangingPunct="1">
              <a:defRPr sz="1200">
                <a:ea typeface="굴림"/>
              </a:defRPr>
            </a:lvl1pPr>
          </a:lstStyle>
          <a:p>
            <a:pPr lvl="0">
              <a:defRPr/>
            </a:pPr>
            <a:endParaRPr lang="en-US" altLang="ko-KR"/>
          </a:p>
        </p:txBody>
      </p:sp>
      <p:sp>
        <p:nvSpPr>
          <p:cNvPr id="88068" name="Rectangle 4"/>
          <p:cNvSpPr>
            <a:spLocks noGrp="1" noChangeArrowheads="1"/>
          </p:cNvSpPr>
          <p:nvPr>
            <p:ph type="ftr" sz="quarter" idx="2"/>
          </p:nvPr>
        </p:nvSpPr>
        <p:spPr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>
            <a:lvl1pPr eaLnBrk="1" hangingPunct="1">
              <a:defRPr sz="1200">
                <a:ea typeface="굴림"/>
              </a:defRPr>
            </a:lvl1pPr>
          </a:lstStyle>
          <a:p>
            <a:pPr lvl="0">
              <a:defRPr/>
            </a:pPr>
            <a:endParaRPr lang="en-US" altLang="ko-KR"/>
          </a:p>
        </p:txBody>
      </p:sp>
      <p:sp>
        <p:nvSpPr>
          <p:cNvPr id="88069" name="Rectangle 5"/>
          <p:cNvSpPr>
            <a:spLocks noGrp="1" noChangeArrowheads="1"/>
          </p:cNvSpPr>
          <p:nvPr>
            <p:ph type="sldNum" sz="quarter" idx="3"/>
          </p:nvPr>
        </p:nvSpPr>
        <p:spPr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>
            <a:lvl1pPr algn="r" eaLnBrk="1" hangingPunct="1">
              <a:defRPr sz="1200">
                <a:ea typeface="굴림"/>
              </a:defRPr>
            </a:lvl1pPr>
          </a:lstStyle>
          <a:p>
            <a:pPr lvl="0">
              <a:defRPr/>
            </a:pPr>
            <a:fld id="{176FFADF-79CB-4D72-852F-AAC670A3D037}" type="slidenum">
              <a:rPr lang="ko-KR" altLang="en-US"/>
              <a:pPr lvl="0"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 idx="0"/>
          </p:nvPr>
        </p:nvSpPr>
        <p:spPr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309" tIns="46154" rIns="92309" bIns="46154" anchor="t" anchorCtr="0">
            <a:prstTxWarp prst="textNoShape">
              <a:avLst/>
            </a:prstTxWarp>
          </a:bodyPr>
          <a:lstStyle>
            <a:lvl1pPr defTabSz="922338" eaLnBrk="1" hangingPunct="1">
              <a:defRPr sz="1200">
                <a:ea typeface="굴림"/>
              </a:defRPr>
            </a:lvl1pPr>
          </a:lstStyle>
          <a:p>
            <a:pPr lvl="0">
              <a:defRPr/>
            </a:pPr>
            <a:endParaRPr lang="en-US" altLang="ko-KR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309" tIns="46154" rIns="92309" bIns="46154" anchor="t" anchorCtr="0">
            <a:prstTxWarp prst="textNoShape">
              <a:avLst/>
            </a:prstTxWarp>
          </a:bodyPr>
          <a:lstStyle>
            <a:lvl1pPr algn="r" defTabSz="922338" eaLnBrk="1" hangingPunct="1">
              <a:defRPr sz="1200">
                <a:ea typeface="굴림"/>
              </a:defRPr>
            </a:lvl1pPr>
          </a:lstStyle>
          <a:p>
            <a:pPr lvl="0">
              <a:defRPr/>
            </a:pPr>
            <a:endParaRPr lang="en-US" altLang="ko-KR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>
          <a:xfrm>
            <a:off x="1162050" y="692150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  <a:effectLst/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>
          <a:xfrm>
            <a:off x="693738" y="4379913"/>
            <a:ext cx="5546725" cy="414813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309" tIns="46154" rIns="92309" bIns="46154" anchor="t" anchorCtr="0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en-US" altLang="ko-KR"/>
              <a:t>Click to edit Master text styles</a:t>
            </a:r>
            <a:endParaRPr lang="en-US" altLang="ko-KR"/>
          </a:p>
          <a:p>
            <a:pPr lvl="1">
              <a:defRPr/>
            </a:pPr>
            <a:r>
              <a:rPr lang="en-US" altLang="ko-KR"/>
              <a:t>Second level</a:t>
            </a:r>
            <a:endParaRPr lang="en-US" altLang="ko-KR"/>
          </a:p>
          <a:p>
            <a:pPr lvl="2">
              <a:defRPr/>
            </a:pPr>
            <a:r>
              <a:rPr lang="en-US" altLang="ko-KR"/>
              <a:t>Third level</a:t>
            </a:r>
            <a:endParaRPr lang="en-US" altLang="ko-KR"/>
          </a:p>
          <a:p>
            <a:pPr lvl="3">
              <a:defRPr/>
            </a:pPr>
            <a:r>
              <a:rPr lang="en-US" altLang="ko-KR"/>
              <a:t>Fourth level</a:t>
            </a:r>
            <a:endParaRPr lang="en-US" altLang="ko-KR"/>
          </a:p>
          <a:p>
            <a:pPr lvl="4">
              <a:defRPr/>
            </a:pPr>
            <a:r>
              <a:rPr lang="en-US" altLang="ko-KR"/>
              <a:t>Fifth level</a:t>
            </a:r>
            <a:endParaRPr lang="en-US" altLang="ko-KR"/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309" tIns="46154" rIns="92309" bIns="46154" anchor="b" anchorCtr="0">
            <a:prstTxWarp prst="textNoShape">
              <a:avLst/>
            </a:prstTxWarp>
          </a:bodyPr>
          <a:lstStyle>
            <a:lvl1pPr defTabSz="922338" eaLnBrk="1" hangingPunct="1">
              <a:defRPr sz="1200">
                <a:ea typeface="굴림"/>
              </a:defRPr>
            </a:lvl1pPr>
          </a:lstStyle>
          <a:p>
            <a:pPr lvl="0">
              <a:defRPr/>
            </a:pPr>
            <a:endParaRPr lang="en-US" altLang="ko-KR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309" tIns="46154" rIns="92309" bIns="46154" anchor="b" anchorCtr="0">
            <a:prstTxWarp prst="textNoShape">
              <a:avLst/>
            </a:prstTxWarp>
          </a:bodyPr>
          <a:lstStyle>
            <a:lvl1pPr algn="r" defTabSz="922338" eaLnBrk="1" hangingPunct="1">
              <a:defRPr sz="1200">
                <a:ea typeface="굴림"/>
              </a:defRPr>
            </a:lvl1pPr>
          </a:lstStyle>
          <a:p>
            <a:pPr lvl="0">
              <a:defRPr/>
            </a:pPr>
            <a:fld id="{949F3908-8432-46C2-9A97-2AAB410800A8}" type="slidenum">
              <a:rPr lang="ko-KR" altLang="en-US"/>
              <a:pPr lvl="0"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>
          <a:xfrm>
            <a:off x="1162050" y="692150"/>
            <a:ext cx="4610100" cy="34575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949F3908-8432-46C2-9A97-2AAB410800A8}" type="slidenum">
              <a:rPr lang="en-US" altLang="en-US"/>
              <a:pPr lvl="0">
                <a:defRPr/>
              </a:pPr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jquery-logo-blu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4750130"/>
          </a:xfrm>
          <a:prstGeom prst="rect">
            <a:avLst/>
          </a:prstGeom>
        </p:spPr>
      </p:pic>
      <p:sp>
        <p:nvSpPr>
          <p:cNvPr id="6" name="Rectangle 10"/>
          <p:cNvSpPr>
            <a:spLocks noChangeArrowheads="1"/>
          </p:cNvSpPr>
          <p:nvPr userDrawn="1"/>
        </p:nvSpPr>
        <p:spPr bwMode="invGray">
          <a:xfrm>
            <a:off x="-9526" y="4740536"/>
            <a:ext cx="9153526" cy="1103313"/>
          </a:xfrm>
          <a:prstGeom prst="rect">
            <a:avLst/>
          </a:prstGeom>
          <a:solidFill>
            <a:srgbClr val="6699FF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ko-KR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567031" y="4870525"/>
            <a:ext cx="7006814" cy="838200"/>
          </a:xfrm>
          <a:prstGeom prst="rect">
            <a:avLst/>
          </a:prstGeom>
          <a:solidFill>
            <a:srgbClr val="6699FF"/>
          </a:solidFill>
        </p:spPr>
        <p:txBody>
          <a:bodyPr/>
          <a:lstStyle>
            <a:lvl1pPr marL="717550" indent="0" algn="r">
              <a:defRPr sz="3600" b="1" baseline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altLang="ko-KR" dirty="0" err="1" smtClean="0"/>
              <a:t>jQuery</a:t>
            </a:r>
            <a:r>
              <a:rPr lang="en-US" altLang="ko-KR" dirty="0" smtClean="0"/>
              <a:t> </a:t>
            </a:r>
            <a:r>
              <a:rPr lang="ko-KR" altLang="en-US" dirty="0" smtClean="0"/>
              <a:t>기본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xmlns="" val="295451886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79699" y="1269403"/>
            <a:ext cx="8618239" cy="4991548"/>
          </a:xfrm>
        </p:spPr>
        <p:txBody>
          <a:bodyPr/>
          <a:lstStyle>
            <a:lvl1pPr>
              <a:buClr>
                <a:srgbClr val="460000"/>
              </a:buClr>
              <a:buFont typeface="Wingdings" pitchFamily="2" charset="2"/>
              <a:buChar char="u"/>
              <a:defRPr>
                <a:latin typeface="맑은 고딕" pitchFamily="50" charset="-127"/>
                <a:ea typeface="맑은 고딕" pitchFamily="50" charset="-127"/>
              </a:defRPr>
            </a:lvl1pPr>
            <a:lvl2pPr>
              <a:buClr>
                <a:srgbClr val="5C0000"/>
              </a:buClr>
              <a:buFont typeface="Wingdings" pitchFamily="2" charset="2"/>
              <a:buChar char="l"/>
              <a:defRPr>
                <a:latin typeface="맑은 고딕" pitchFamily="50" charset="-127"/>
                <a:ea typeface="맑은 고딕" pitchFamily="50" charset="-127"/>
              </a:defRPr>
            </a:lvl2pPr>
            <a:lvl3pPr>
              <a:buClr>
                <a:srgbClr val="5C0000"/>
              </a:buClr>
              <a:buFont typeface="Wingdings" pitchFamily="2" charset="2"/>
              <a:buChar char="§"/>
              <a:defRPr>
                <a:latin typeface="맑은 고딕" pitchFamily="50" charset="-127"/>
                <a:ea typeface="맑은 고딕" pitchFamily="50" charset="-127"/>
              </a:defRPr>
            </a:lvl3pPr>
            <a:lvl4pPr>
              <a:buClr>
                <a:srgbClr val="7E0404"/>
              </a:buClr>
              <a:defRPr>
                <a:latin typeface="맑은 고딕" pitchFamily="50" charset="-127"/>
                <a:ea typeface="맑은 고딕" pitchFamily="50" charset="-127"/>
              </a:defRPr>
            </a:lvl4pPr>
            <a:lvl5pPr>
              <a:buClr>
                <a:srgbClr val="68040B"/>
              </a:buClr>
              <a:buFont typeface="Wingdings" pitchFamily="2" charset="2"/>
              <a:buChar char="ü"/>
              <a:defRPr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0CEC61B-8E5B-428C-BF4B-91CC7F06BD36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5" name="제목 개체 틀 27"/>
          <p:cNvSpPr>
            <a:spLocks noGrp="1"/>
          </p:cNvSpPr>
          <p:nvPr>
            <p:ph type="title"/>
          </p:nvPr>
        </p:nvSpPr>
        <p:spPr>
          <a:xfrm>
            <a:off x="355002" y="193638"/>
            <a:ext cx="6207163" cy="4733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49211291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DEB8132-3E69-42D4-86FC-16113E9DD667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4" name="제목 개체 틀 27"/>
          <p:cNvSpPr>
            <a:spLocks noGrp="1"/>
          </p:cNvSpPr>
          <p:nvPr>
            <p:ph type="title"/>
          </p:nvPr>
        </p:nvSpPr>
        <p:spPr>
          <a:xfrm>
            <a:off x="355002" y="193638"/>
            <a:ext cx="6207163" cy="4733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68887530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371E074-CA2B-4440-94E7-E49724C4F161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3" name="제목 개체 틀 27"/>
          <p:cNvSpPr>
            <a:spLocks noGrp="1"/>
          </p:cNvSpPr>
          <p:nvPr>
            <p:ph type="title"/>
          </p:nvPr>
        </p:nvSpPr>
        <p:spPr>
          <a:xfrm>
            <a:off x="355002" y="193638"/>
            <a:ext cx="6207163" cy="4733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413314921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theme" Target="../theme/theme1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9699" y="1258645"/>
            <a:ext cx="8618239" cy="5045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6080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884863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n-lt"/>
                <a:ea typeface="+mn-ea"/>
              </a:defRPr>
            </a:lvl1pPr>
          </a:lstStyle>
          <a:p>
            <a:fld id="{056D23D7-10E6-485D-80C1-8CCF7E24002C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7" name="Freeform 126"/>
          <p:cNvSpPr>
            <a:spLocks/>
          </p:cNvSpPr>
          <p:nvPr userDrawn="1"/>
        </p:nvSpPr>
        <p:spPr bwMode="gray">
          <a:xfrm>
            <a:off x="-12700" y="342900"/>
            <a:ext cx="6032500" cy="679450"/>
          </a:xfrm>
          <a:custGeom>
            <a:avLst/>
            <a:gdLst>
              <a:gd name="T0" fmla="*/ 0 w 3800"/>
              <a:gd name="T1" fmla="*/ 0 h 428"/>
              <a:gd name="T2" fmla="*/ 2147483646 w 3800"/>
              <a:gd name="T3" fmla="*/ 0 h 428"/>
              <a:gd name="T4" fmla="*/ 2147483646 w 3800"/>
              <a:gd name="T5" fmla="*/ 2147483646 h 42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800" h="428">
                <a:moveTo>
                  <a:pt x="0" y="0"/>
                </a:moveTo>
                <a:lnTo>
                  <a:pt x="3800" y="0"/>
                </a:lnTo>
                <a:lnTo>
                  <a:pt x="3456" y="428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grpSp>
        <p:nvGrpSpPr>
          <p:cNvPr id="9" name="Group 192"/>
          <p:cNvGrpSpPr>
            <a:grpSpLocks/>
          </p:cNvGrpSpPr>
          <p:nvPr/>
        </p:nvGrpSpPr>
        <p:grpSpPr bwMode="auto">
          <a:xfrm>
            <a:off x="236668" y="720761"/>
            <a:ext cx="8665342" cy="79709"/>
            <a:chOff x="192" y="446"/>
            <a:chExt cx="5513" cy="78"/>
          </a:xfrm>
          <a:solidFill>
            <a:srgbClr val="000066"/>
          </a:solidFill>
        </p:grpSpPr>
        <p:sp>
          <p:nvSpPr>
            <p:cNvPr id="11" name="Rectangle 193"/>
            <p:cNvSpPr>
              <a:spLocks noChangeArrowheads="1"/>
            </p:cNvSpPr>
            <p:nvPr/>
          </p:nvSpPr>
          <p:spPr bwMode="gray">
            <a:xfrm>
              <a:off x="192" y="446"/>
              <a:ext cx="1488" cy="78"/>
            </a:xfrm>
            <a:prstGeom prst="rect">
              <a:avLst/>
            </a:prstGeom>
            <a:grp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kumimoji="0" lang="ko-KR" altLang="en-US" sz="1800">
                <a:solidFill>
                  <a:srgbClr val="000000"/>
                </a:solidFill>
                <a:latin typeface="Arial" charset="0"/>
                <a:ea typeface="굴림" charset="-127"/>
              </a:endParaRPr>
            </a:p>
          </p:txBody>
        </p:sp>
        <p:sp>
          <p:nvSpPr>
            <p:cNvPr id="12" name="Line 194"/>
            <p:cNvSpPr>
              <a:spLocks noChangeShapeType="1"/>
            </p:cNvSpPr>
            <p:nvPr/>
          </p:nvSpPr>
          <p:spPr bwMode="gray">
            <a:xfrm>
              <a:off x="192" y="519"/>
              <a:ext cx="5513" cy="0"/>
            </a:xfrm>
            <a:prstGeom prst="line">
              <a:avLst/>
            </a:prstGeom>
            <a:grpFill/>
            <a:ln w="19050">
              <a:solidFill>
                <a:srgbClr val="000066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kumimoji="0" lang="ko-KR" altLang="en-US" sz="1800">
                <a:solidFill>
                  <a:srgbClr val="000000"/>
                </a:solidFill>
                <a:latin typeface="Arial" charset="0"/>
                <a:ea typeface="+mn-ea"/>
              </a:endParaRPr>
            </a:p>
          </p:txBody>
        </p:sp>
      </p:grpSp>
      <p:sp>
        <p:nvSpPr>
          <p:cNvPr id="28" name="제목 개체 틀 27"/>
          <p:cNvSpPr>
            <a:spLocks noGrp="1"/>
          </p:cNvSpPr>
          <p:nvPr>
            <p:ph type="title"/>
          </p:nvPr>
        </p:nvSpPr>
        <p:spPr>
          <a:xfrm>
            <a:off x="355002" y="193638"/>
            <a:ext cx="6207163" cy="4733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4" r:id="rId3"/>
    <p:sldLayoutId id="2147483675" r:id="rId4"/>
  </p:sldLayoutIdLst>
  <p:transition spd="med"/>
  <p:timing>
    <p:tnLst>
      <p:par>
        <p:cTn id="1" dur="indefinite" restart="never" nodeType="tmRoot"/>
      </p:par>
    </p:tnLst>
  </p:timing>
  <p:txStyles>
    <p:titleStyle>
      <a:lvl1pPr algn="l" rtl="0" fontAlgn="base" latinLnBrk="1">
        <a:spcBef>
          <a:spcPct val="0"/>
        </a:spcBef>
        <a:spcAft>
          <a:spcPct val="0"/>
        </a:spcAft>
        <a:defRPr kumimoji="1" sz="4000" b="1">
          <a:solidFill>
            <a:srgbClr val="000066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2pPr>
      <a:lvl3pPr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3pPr>
      <a:lvl4pPr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4pPr>
      <a:lvl5pPr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Clr>
          <a:srgbClr val="760000"/>
        </a:buClr>
        <a:buFont typeface="Wingdings" pitchFamily="2" charset="2"/>
        <a:buChar char="u"/>
        <a:defRPr kumimoji="1" sz="20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Clr>
          <a:srgbClr val="70060E"/>
        </a:buClr>
        <a:buFont typeface="Wingdings" pitchFamily="2" charset="2"/>
        <a:buChar char="l"/>
        <a:defRPr kumimoji="1" sz="20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Clr>
          <a:srgbClr val="680816"/>
        </a:buClr>
        <a:buFont typeface="Wingdings" pitchFamily="2" charset="2"/>
        <a:buChar char="§"/>
        <a:defRPr kumimoji="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Clr>
          <a:srgbClr val="680404"/>
        </a:buClr>
        <a:buFont typeface="Arial" pitchFamily="34" charset="0"/>
        <a:buChar char="•"/>
        <a:defRPr kumimoji="1" sz="16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Clr>
          <a:srgbClr val="720808"/>
        </a:buClr>
        <a:buFont typeface="Wingdings" pitchFamily="2" charset="2"/>
        <a:buChar char="ü"/>
        <a:defRPr kumimoji="1" sz="1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1.xml"  /><Relationship Id="rId3" Type="http://schemas.openxmlformats.org/officeDocument/2006/relationships/image" Target="../media/image2.jpe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8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9.wmf"  /><Relationship Id="rId3" Type="http://schemas.openxmlformats.org/officeDocument/2006/relationships/image" Target="../media/image10.wmf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Relationship Id="rId3" Type="http://schemas.openxmlformats.org/officeDocument/2006/relationships/image" Target="../media/image4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550946" y="5034579"/>
            <a:ext cx="29475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jQuery</a:t>
            </a:r>
            <a:r>
              <a:rPr lang="en-US" altLang="ko-K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Ajax</a:t>
            </a:r>
            <a:endParaRPr lang="ko-KR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pic>
        <p:nvPicPr>
          <p:cNvPr id="7" name="그림 6" descr="bottom-log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742261" y="6135671"/>
            <a:ext cx="1724025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9566648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47938" y="877388"/>
            <a:ext cx="8693543" cy="5741126"/>
          </a:xfrm>
        </p:spPr>
        <p:txBody>
          <a:bodyPr/>
          <a:lstStyle/>
          <a:p>
            <a:pPr lvl="0">
              <a:defRPr/>
            </a:pPr>
            <a:r>
              <a:rPr lang="en-US" altLang="ko-KR" sz="1600"/>
              <a:t>Ajax</a:t>
            </a:r>
            <a:r>
              <a:rPr lang="ko-KR" altLang="en-US" sz="1600"/>
              <a:t>를 이용해서 서버에 데이타를 보낼때는 </a:t>
            </a:r>
            <a:r>
              <a:rPr lang="en-US" altLang="ko-KR" sz="1600"/>
              <a:t>Ajax</a:t>
            </a:r>
            <a:r>
              <a:rPr lang="ko-KR" altLang="en-US" sz="1600"/>
              <a:t>요청으로 전송 할 수 있고 </a:t>
            </a:r>
            <a:endParaRPr lang="ko-KR" altLang="en-US" sz="1600"/>
          </a:p>
          <a:p>
            <a:pPr marL="0" lvl="0" indent="0">
              <a:buNone/>
              <a:defRPr/>
            </a:pPr>
            <a:r>
              <a:rPr lang="ko-KR" altLang="en-US" sz="1600"/>
              <a:t>        서버가 이해 할 수 있는 형식으로 바꿔야함 </a:t>
            </a:r>
            <a:endParaRPr lang="ko-KR" altLang="en-US" sz="1600"/>
          </a:p>
          <a:p>
            <a:pPr lvl="0">
              <a:defRPr/>
            </a:pPr>
            <a:r>
              <a:rPr lang="ko-KR" altLang="en-US" sz="1600"/>
              <a:t>데이타를 직렬화하면 하나의 객체로 모을 수 있고 따라서 </a:t>
            </a:r>
            <a:r>
              <a:rPr lang="en-US" altLang="ko-KR" sz="1600"/>
              <a:t>Ajax</a:t>
            </a:r>
            <a:r>
              <a:rPr lang="ko-KR" altLang="en-US" sz="1600"/>
              <a:t>요청에서 </a:t>
            </a:r>
            <a:endParaRPr lang="ko-KR" altLang="en-US" sz="1600"/>
          </a:p>
          <a:p>
            <a:pPr marL="0" lvl="0" indent="0">
              <a:buNone/>
              <a:defRPr/>
            </a:pPr>
            <a:r>
              <a:rPr lang="ko-KR" altLang="en-US" sz="1600"/>
              <a:t>        데이타를 한덩어리로 보낼 수 있습니다</a:t>
            </a:r>
            <a:r>
              <a:rPr lang="en-US" altLang="ko-KR" sz="1600"/>
              <a:t>.</a:t>
            </a:r>
            <a:endParaRPr lang="en-US" altLang="ko-KR" sz="1600"/>
          </a:p>
          <a:p>
            <a:pPr lvl="0">
              <a:defRPr/>
            </a:pPr>
            <a:r>
              <a:rPr lang="en-US" altLang="ko-KR" sz="1800">
                <a:solidFill>
                  <a:srgbClr val="ff0000"/>
                </a:solidFill>
              </a:rPr>
              <a:t>&lt;script </a:t>
            </a:r>
            <a:r>
              <a:rPr lang="en-US" altLang="ko-KR" sz="1800" i="1">
                <a:solidFill>
                  <a:srgbClr val="ff0000"/>
                </a:solidFill>
              </a:rPr>
              <a:t>src="../js/jquery.serializejson.min.js"&gt;&lt;/script&gt;</a:t>
            </a:r>
            <a:endParaRPr lang="ko-KR" altLang="en-US" sz="1600" i="1"/>
          </a:p>
          <a:p>
            <a:pPr marL="0" lvl="0" indent="0">
              <a:buNone/>
              <a:defRPr/>
            </a:pPr>
            <a:endParaRPr lang="en-US" altLang="ko-KR" sz="1600"/>
          </a:p>
          <a:p>
            <a:pPr marL="0" lvl="0" indent="0">
              <a:buNone/>
              <a:defRPr/>
            </a:pPr>
            <a:r>
              <a:rPr lang="en-US" altLang="ko-KR" sz="1600"/>
              <a:t>&lt;form id="my_form"&gt;</a:t>
            </a:r>
            <a:endParaRPr lang="en-US" altLang="ko-KR" sz="1600"/>
          </a:p>
          <a:p>
            <a:pPr marL="0" lvl="0" indent="0">
              <a:buNone/>
              <a:defRPr/>
            </a:pPr>
            <a:r>
              <a:rPr lang="en-US" altLang="ko-KR" sz="1600"/>
              <a:t>     &lt;input type="text" name=“user"  value=“korea" /&gt;</a:t>
            </a:r>
            <a:endParaRPr lang="en-US" altLang="ko-KR" sz="1600"/>
          </a:p>
          <a:p>
            <a:pPr marL="0" lvl="0" indent="0">
              <a:buNone/>
              <a:defRPr/>
            </a:pPr>
            <a:r>
              <a:rPr lang="en-US" altLang="ko-KR" sz="1600"/>
              <a:t>     &lt;input type="text" name=“kor"  value=“82" /&gt;</a:t>
            </a:r>
            <a:endParaRPr lang="en-US" altLang="ko-KR" sz="1600"/>
          </a:p>
          <a:p>
            <a:pPr marL="0" lvl="0" indent="0">
              <a:buNone/>
              <a:defRPr/>
            </a:pPr>
            <a:r>
              <a:rPr lang="en-US" altLang="ko-KR" sz="1600"/>
              <a:t>     &lt;input type="text" name=“eng"  value=“73" /&gt;</a:t>
            </a:r>
            <a:endParaRPr lang="en-US" altLang="ko-KR" sz="1600"/>
          </a:p>
          <a:p>
            <a:pPr marL="0" lvl="0" indent="0">
              <a:buNone/>
              <a:defRPr/>
            </a:pPr>
            <a:r>
              <a:rPr lang="en-US" altLang="ko-KR" sz="1600"/>
              <a:t>&lt;/form&gt;</a:t>
            </a:r>
            <a:endParaRPr lang="en-US" altLang="ko-KR" sz="1600"/>
          </a:p>
          <a:p>
            <a:pPr marL="0" lvl="0" indent="0">
              <a:buNone/>
              <a:defRPr/>
            </a:pPr>
            <a:endParaRPr lang="en-US" altLang="ko-KR" sz="1600"/>
          </a:p>
          <a:p>
            <a:pPr lvl="0">
              <a:defRPr/>
            </a:pPr>
            <a:r>
              <a:rPr lang="en-US" altLang="ko-KR" sz="1700"/>
              <a:t>$("#my_form"). serialize() :    </a:t>
            </a:r>
            <a:r>
              <a:rPr lang="ko-KR" altLang="en-US" sz="1700"/>
              <a:t>모든 필드를 문자열 하나로 합침</a:t>
            </a:r>
            <a:endParaRPr lang="ko-KR" altLang="en-US" sz="1700"/>
          </a:p>
          <a:p>
            <a:pPr lvl="0">
              <a:buNone/>
              <a:defRPr/>
            </a:pPr>
            <a:r>
              <a:rPr lang="en-US" altLang="ko-KR" sz="1700"/>
              <a:t>                                       “user=korea&amp;kor=82&amp;eng=73”</a:t>
            </a:r>
            <a:endParaRPr lang="en-US" altLang="ko-KR" sz="1700"/>
          </a:p>
          <a:p>
            <a:pPr lvl="0">
              <a:defRPr/>
            </a:pPr>
            <a:r>
              <a:rPr lang="en-US" altLang="ko-KR" sz="1700"/>
              <a:t>$("#my_form"). serializeArray() :   </a:t>
            </a:r>
            <a:endParaRPr lang="en-US" altLang="ko-KR" sz="1700"/>
          </a:p>
          <a:p>
            <a:pPr marL="0" lvl="0" indent="0">
              <a:buNone/>
              <a:defRPr/>
            </a:pPr>
            <a:r>
              <a:rPr lang="en-US" altLang="ko-KR" sz="1700"/>
              <a:t>    </a:t>
            </a:r>
            <a:r>
              <a:rPr lang="en-US" altLang="ko-KR" sz="1600"/>
              <a:t>    [ {name:“user", value:“korera" },  {name:“kor", value:“82"} , {name:“eng", value=“73" } ]</a:t>
            </a:r>
            <a:endParaRPr lang="en-US" altLang="ko-KR" sz="1600"/>
          </a:p>
          <a:p>
            <a:pPr marL="0" lvl="0" indent="0">
              <a:buNone/>
              <a:defRPr/>
            </a:pPr>
            <a:endParaRPr lang="en-US" altLang="ko-KR" sz="1600"/>
          </a:p>
          <a:p>
            <a:pPr lvl="0">
              <a:defRPr/>
            </a:pPr>
            <a:r>
              <a:rPr lang="en-US" altLang="ko-KR" sz="1700"/>
              <a:t>$("#my_form"). </a:t>
            </a:r>
            <a:r>
              <a:rPr lang="en-US" altLang="ko-KR" sz="1700">
                <a:solidFill>
                  <a:srgbClr val="ff0000"/>
                </a:solidFill>
              </a:rPr>
              <a:t>serializeJSON()</a:t>
            </a:r>
            <a:r>
              <a:rPr lang="en-US" altLang="ko-KR" sz="1700"/>
              <a:t> :  </a:t>
            </a:r>
            <a:endParaRPr lang="en-US" altLang="ko-KR" sz="1700"/>
          </a:p>
          <a:p>
            <a:pPr marL="0" lvl="0" indent="0">
              <a:buNone/>
              <a:defRPr/>
            </a:pPr>
            <a:r>
              <a:rPr lang="en-US" altLang="ko-KR" sz="1700"/>
              <a:t>                                Object {user: “korea", kor: "78", eng: "67"}</a:t>
            </a:r>
            <a:endParaRPr lang="en-US" altLang="ko-KR" sz="1700"/>
          </a:p>
          <a:p>
            <a:pPr lvl="0">
              <a:defRPr/>
            </a:pPr>
            <a:endParaRPr lang="ko-KR" altLang="en-US" sz="1800"/>
          </a:p>
        </p:txBody>
      </p:sp>
      <p:sp>
        <p:nvSpPr>
          <p:cNvPr id="4" name="제목 3"/>
          <p:cNvSpPr>
            <a:spLocks noGrp="1"/>
          </p:cNvSpPr>
          <p:nvPr>
            <p:ph type="title" idx="0"/>
          </p:nvPr>
        </p:nvSpPr>
        <p:spPr/>
        <p:txBody>
          <a:bodyPr>
            <a:normAutofit fontScale="90000"/>
          </a:bodyPr>
          <a:lstStyle/>
          <a:p>
            <a:pPr lvl="0">
              <a:defRPr/>
            </a:pPr>
            <a:r>
              <a:rPr lang="en-US" altLang="ko-KR"/>
              <a:t>jQuery</a:t>
            </a:r>
            <a:r>
              <a:rPr lang="ko-KR" altLang="en-US"/>
              <a:t>를 이용한</a:t>
            </a:r>
            <a:r>
              <a:rPr lang="en-US" altLang="ko-KR"/>
              <a:t> AJAX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5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>
            <a:normAutofit fontScale="90000"/>
          </a:bodyPr>
          <a:lstStyle/>
          <a:p>
            <a:pPr lvl="0">
              <a:defRPr/>
            </a:pPr>
            <a:r>
              <a:rPr lang="en-US" altLang="ko-KR"/>
              <a:t>MemberList</a:t>
            </a:r>
            <a:endParaRPr lang="ko-KR" alt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/>
          <a:srcRect/>
          <a:stretch>
            <a:fillRect/>
          </a:stretch>
        </p:blipFill>
        <p:spPr>
          <a:xfrm>
            <a:off x="1110343" y="925287"/>
            <a:ext cx="6008914" cy="5715000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50"/>
    </mc:Choice>
    <mc:Fallback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53415" y="219635"/>
            <a:ext cx="7789862" cy="57150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회원가입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회원가입 </a:t>
            </a:r>
            <a:r>
              <a:rPr lang="en-US" altLang="ko-KR" dirty="0" smtClean="0"/>
              <a:t>- bootstrap</a:t>
            </a:r>
          </a:p>
          <a:p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90919" y="1662945"/>
            <a:ext cx="6508376" cy="4729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67576332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705990" y="198120"/>
            <a:ext cx="7789862" cy="57150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lvl="0">
              <a:defRPr/>
            </a:pPr>
            <a:r>
              <a:rPr lang="ko-KR" altLang="en-US"/>
              <a:t>우편번호검색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우편번호검색</a:t>
            </a:r>
            <a:endParaRPr lang="ko-KR" altLang="en-US"/>
          </a:p>
          <a:p>
            <a:pPr lvl="0">
              <a:defRPr/>
            </a:pPr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357312" y="1828800"/>
            <a:ext cx="6217852" cy="4176569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5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84475" y="187362"/>
            <a:ext cx="7789862" cy="57150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lvl="0">
              <a:defRPr/>
            </a:pPr>
            <a:r>
              <a:rPr lang="ko-KR" altLang="en-US"/>
              <a:t>우편번호검색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36668" y="1057735"/>
            <a:ext cx="8661270" cy="5418794"/>
          </a:xfrm>
        </p:spPr>
        <p:txBody>
          <a:bodyPr/>
          <a:lstStyle/>
          <a:p>
            <a:pPr marL="0" lvl="0" indent="0">
              <a:buNone/>
              <a:defRPr/>
            </a:pPr>
            <a:r>
              <a:rPr lang="ko-KR" altLang="en-US" sz="1600"/>
              <a:t>자식창에서 부모창에 데이터를 전달하는  방법</a:t>
            </a:r>
            <a:endParaRPr lang="ko-KR" altLang="en-US" sz="1600"/>
          </a:p>
          <a:p>
            <a:pPr marL="0" lvl="0" indent="0">
              <a:buNone/>
              <a:defRPr/>
            </a:pPr>
            <a:endParaRPr lang="ko-KR" altLang="en-US" sz="1600"/>
          </a:p>
          <a:p>
            <a:pPr marL="0" lvl="0" indent="0">
              <a:buNone/>
              <a:defRPr/>
            </a:pPr>
            <a:r>
              <a:rPr lang="en-US" altLang="ko-KR" sz="1600"/>
              <a:t>//javascript</a:t>
            </a:r>
            <a:endParaRPr lang="en-US" altLang="ko-KR" sz="1600"/>
          </a:p>
          <a:p>
            <a:pPr marL="0" lvl="0" indent="0">
              <a:buNone/>
              <a:defRPr/>
            </a:pPr>
            <a:r>
              <a:rPr lang="en-US" altLang="ko-KR" sz="1600"/>
              <a:t>---부모영역의 출력할 객체를 나타내는 이름 .value = 자식창에서 만든값</a:t>
            </a:r>
            <a:endParaRPr lang="en-US" altLang="ko-KR" sz="1600"/>
          </a:p>
          <a:p>
            <a:pPr marL="0" lvl="0" indent="0">
              <a:buNone/>
              <a:defRPr/>
            </a:pPr>
            <a:r>
              <a:rPr lang="en-US" altLang="ko-KR" sz="1600"/>
              <a:t>-------부모영역의  form 태그에 name="memberForm" </a:t>
            </a:r>
            <a:endParaRPr lang="en-US" altLang="ko-KR" sz="1600"/>
          </a:p>
          <a:p>
            <a:pPr marL="0" lvl="0" indent="0">
              <a:buNone/>
              <a:defRPr/>
            </a:pPr>
            <a:r>
              <a:rPr lang="en-US" altLang="ko-KR" sz="1600"/>
              <a:t>-------우편번호영역에 name="zip",   주소영역에 name="add1" 를 설정 </a:t>
            </a:r>
            <a:endParaRPr lang="en-US" altLang="ko-KR" sz="1600"/>
          </a:p>
          <a:p>
            <a:pPr marL="0" lvl="0" indent="0">
              <a:buNone/>
              <a:defRPr/>
            </a:pPr>
            <a:r>
              <a:rPr lang="en-US" altLang="ko-KR" sz="1600"/>
              <a:t>opener.document.memberForm.zip.value=zipvalue </a:t>
            </a:r>
            <a:endParaRPr lang="en-US" altLang="ko-KR" sz="1600"/>
          </a:p>
          <a:p>
            <a:pPr marL="0" lvl="0" indent="0">
              <a:buNone/>
              <a:defRPr/>
            </a:pPr>
            <a:r>
              <a:rPr lang="en-US" altLang="ko-KR" sz="1600"/>
              <a:t>opener.document.memberForm.add1.value=addrvalue</a:t>
            </a:r>
            <a:endParaRPr lang="en-US" altLang="ko-KR" sz="1600"/>
          </a:p>
          <a:p>
            <a:pPr marL="0" lvl="0" indent="0">
              <a:buNone/>
              <a:defRPr/>
            </a:pPr>
            <a:endParaRPr lang="en-US" altLang="ko-KR" sz="1600"/>
          </a:p>
          <a:p>
            <a:pPr marL="0" lvl="0" indent="0">
              <a:buNone/>
              <a:defRPr/>
            </a:pPr>
            <a:r>
              <a:rPr lang="en-US" altLang="ko-KR" sz="1600"/>
              <a:t>-------부모영역의 id로 접근-----</a:t>
            </a:r>
            <a:endParaRPr lang="en-US" altLang="ko-KR" sz="1600"/>
          </a:p>
          <a:p>
            <a:pPr marL="0" lvl="0" indent="0">
              <a:buNone/>
              <a:defRPr/>
            </a:pPr>
            <a:r>
              <a:rPr lang="en-US" altLang="ko-KR" sz="1600"/>
              <a:t>opener.document.querySelector('#zip').value= zipvalue</a:t>
            </a:r>
            <a:endParaRPr lang="en-US" altLang="ko-KR" sz="1600"/>
          </a:p>
          <a:p>
            <a:pPr marL="0" lvl="0" indent="0">
              <a:buNone/>
              <a:defRPr/>
            </a:pPr>
            <a:r>
              <a:rPr lang="en-US" altLang="ko-KR" sz="1600"/>
              <a:t>opener.document.querySelector('#add1').value= addrvalue</a:t>
            </a:r>
            <a:endParaRPr lang="en-US" altLang="ko-KR" sz="1600"/>
          </a:p>
          <a:p>
            <a:pPr marL="0" lvl="0" indent="0">
              <a:buNone/>
              <a:defRPr/>
            </a:pPr>
            <a:endParaRPr lang="en-US" altLang="ko-KR" sz="1600"/>
          </a:p>
          <a:p>
            <a:pPr marL="0" lvl="0" indent="0">
              <a:buNone/>
              <a:defRPr/>
            </a:pPr>
            <a:r>
              <a:rPr lang="en-US" altLang="ko-KR" sz="1600"/>
              <a:t>//jQuery </a:t>
            </a:r>
            <a:endParaRPr lang="en-US" altLang="ko-KR" sz="1600"/>
          </a:p>
          <a:p>
            <a:pPr marL="0" lvl="0" indent="0">
              <a:buNone/>
              <a:defRPr/>
            </a:pPr>
            <a:r>
              <a:rPr lang="en-US" altLang="ko-KR" sz="1600"/>
              <a:t>$(“부모영역의 출력할 객체를 나타내는 selector식”, opener.document).val(“자식창에서만든”)</a:t>
            </a:r>
            <a:endParaRPr lang="en-US" altLang="ko-KR" sz="1600"/>
          </a:p>
          <a:p>
            <a:pPr marL="0" lvl="0" indent="0">
              <a:buNone/>
              <a:defRPr/>
            </a:pPr>
            <a:r>
              <a:rPr lang="en-US" altLang="ko-KR" sz="1600"/>
              <a:t>$(‘#zip’, opener.document).valzipvalue</a:t>
            </a:r>
            <a:endParaRPr lang="en-US" altLang="ko-KR" sz="1600"/>
          </a:p>
          <a:p>
            <a:pPr marL="0" lvl="0" indent="0">
              <a:buNone/>
              <a:defRPr/>
            </a:pPr>
            <a:r>
              <a:rPr lang="en-US" altLang="ko-KR" sz="1600"/>
              <a:t>$(‘#add1’, opener.document).valaddrvalue</a:t>
            </a:r>
            <a:endParaRPr lang="en-US" altLang="ko-KR" sz="1600"/>
          </a:p>
          <a:p>
            <a:pPr marL="0" lvl="0" indent="0">
              <a:buNone/>
              <a:defRPr/>
            </a:pPr>
            <a:endParaRPr lang="en-US" altLang="ko-KR" sz="1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5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52201" y="198120"/>
            <a:ext cx="7789862" cy="57150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회원가입 신청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68941" y="1280159"/>
            <a:ext cx="8628997" cy="5320665"/>
          </a:xfrm>
        </p:spPr>
        <p:txBody>
          <a:bodyPr/>
          <a:lstStyle/>
          <a:p>
            <a:r>
              <a:rPr lang="ko-KR" altLang="en-US" sz="1600" dirty="0" smtClean="0"/>
              <a:t>가입 신청</a:t>
            </a:r>
            <a:endParaRPr lang="en-US" altLang="ko-KR" sz="1600" dirty="0" smtClean="0"/>
          </a:p>
          <a:p>
            <a:pPr>
              <a:buFont typeface="Wingdings" pitchFamily="2" charset="2"/>
              <a:buChar char="§"/>
            </a:pPr>
            <a:r>
              <a:rPr lang="en-US" altLang="ko-KR" sz="1800" dirty="0"/>
              <a:t>&lt;script </a:t>
            </a:r>
            <a:r>
              <a:rPr lang="en-US" altLang="ko-KR" sz="1800" dirty="0" smtClean="0"/>
              <a:t>  </a:t>
            </a:r>
            <a:r>
              <a:rPr lang="en-US" altLang="ko-KR" sz="1800" i="1" dirty="0" err="1" smtClean="0"/>
              <a:t>src</a:t>
            </a:r>
            <a:r>
              <a:rPr lang="en-US" altLang="ko-KR" sz="1800" i="1" dirty="0"/>
              <a:t>="../</a:t>
            </a:r>
            <a:r>
              <a:rPr lang="en-US" altLang="ko-KR" sz="1800" i="1" dirty="0" err="1"/>
              <a:t>js</a:t>
            </a:r>
            <a:r>
              <a:rPr lang="en-US" altLang="ko-KR" sz="1800" i="1" dirty="0"/>
              <a:t>/jquery.serializejson.min.js"&gt;&lt;/script&gt;</a:t>
            </a:r>
            <a:r>
              <a:rPr lang="ko-KR" altLang="en-US" sz="1800" i="1" dirty="0"/>
              <a:t>추가 </a:t>
            </a:r>
            <a:endParaRPr lang="en-US" altLang="ko-KR" sz="1800" i="1" dirty="0" smtClean="0"/>
          </a:p>
          <a:p>
            <a:pPr>
              <a:buFont typeface="Wingdings" pitchFamily="2" charset="2"/>
              <a:buChar char="§"/>
            </a:pPr>
            <a:endParaRPr lang="en-US" altLang="ko-KR" sz="1800" i="1" dirty="0" smtClean="0"/>
          </a:p>
          <a:p>
            <a:pPr>
              <a:buFont typeface="Wingdings" pitchFamily="2" charset="2"/>
              <a:buChar char="§"/>
            </a:pPr>
            <a:r>
              <a:rPr lang="en-US" altLang="ko-KR" sz="1800" dirty="0" smtClean="0"/>
              <a:t>$("#</a:t>
            </a:r>
            <a:r>
              <a:rPr lang="en-US" altLang="ko-KR" sz="1800" i="1" dirty="0"/>
              <a:t> </a:t>
            </a:r>
            <a:r>
              <a:rPr lang="en-US" altLang="ko-KR" sz="1800" i="1" dirty="0" err="1"/>
              <a:t>memberform</a:t>
            </a:r>
            <a:r>
              <a:rPr lang="en-US" altLang="ko-KR" sz="1800" i="1" dirty="0"/>
              <a:t> </a:t>
            </a:r>
            <a:r>
              <a:rPr lang="en-US" altLang="ko-KR" sz="1800" dirty="0" smtClean="0"/>
              <a:t>"). </a:t>
            </a:r>
            <a:r>
              <a:rPr lang="en-US" altLang="ko-KR" sz="1800" dirty="0"/>
              <a:t>serialize() :  </a:t>
            </a:r>
            <a:r>
              <a:rPr lang="ko-KR" altLang="en-US" sz="1600" dirty="0"/>
              <a:t>모든 필드를 문자열 하나로 </a:t>
            </a:r>
            <a:r>
              <a:rPr lang="ko-KR" altLang="en-US" sz="1600" dirty="0" smtClean="0"/>
              <a:t>합침</a:t>
            </a:r>
            <a:endParaRPr lang="en-US" altLang="ko-KR" sz="1600" dirty="0" smtClean="0"/>
          </a:p>
          <a:p>
            <a:pPr>
              <a:buFont typeface="Wingdings" pitchFamily="2" charset="2"/>
              <a:buChar char="§"/>
            </a:pPr>
            <a:r>
              <a:rPr lang="en-US" altLang="ko-KR" sz="1600" dirty="0"/>
              <a:t>$("#</a:t>
            </a:r>
            <a:r>
              <a:rPr lang="en-US" altLang="ko-KR" sz="1600" i="1" dirty="0"/>
              <a:t> </a:t>
            </a:r>
            <a:r>
              <a:rPr lang="en-US" altLang="ko-KR" sz="1600" i="1" dirty="0" err="1"/>
              <a:t>memberform</a:t>
            </a:r>
            <a:r>
              <a:rPr lang="en-US" altLang="ko-KR" sz="1600" i="1" dirty="0"/>
              <a:t> </a:t>
            </a:r>
            <a:r>
              <a:rPr lang="en-US" altLang="ko-KR" sz="1600" dirty="0"/>
              <a:t>"). </a:t>
            </a:r>
            <a:r>
              <a:rPr lang="en-US" altLang="ko-KR" sz="1600" dirty="0" err="1" smtClean="0"/>
              <a:t>SerializeArray</a:t>
            </a:r>
            <a:r>
              <a:rPr lang="en-US" altLang="ko-KR" sz="1600" dirty="0" smtClean="0"/>
              <a:t>() </a:t>
            </a:r>
            <a:r>
              <a:rPr lang="en-US" altLang="ko-KR" sz="1600" dirty="0"/>
              <a:t>:</a:t>
            </a:r>
          </a:p>
          <a:p>
            <a:pPr>
              <a:buFont typeface="Wingdings" pitchFamily="2" charset="2"/>
              <a:buChar char="§"/>
            </a:pPr>
            <a:r>
              <a:rPr lang="en-US" altLang="ko-KR" sz="1800" dirty="0" smtClean="0"/>
              <a:t>$("#</a:t>
            </a:r>
            <a:r>
              <a:rPr lang="en-US" altLang="ko-KR" sz="1800" i="1" dirty="0" smtClean="0"/>
              <a:t> </a:t>
            </a:r>
            <a:r>
              <a:rPr lang="en-US" altLang="ko-KR" sz="1800" i="1" dirty="0" err="1"/>
              <a:t>memberform</a:t>
            </a:r>
            <a:r>
              <a:rPr lang="en-US" altLang="ko-KR" sz="1800" i="1" dirty="0"/>
              <a:t> </a:t>
            </a:r>
            <a:r>
              <a:rPr lang="en-US" altLang="ko-KR" sz="1800" dirty="0" smtClean="0"/>
              <a:t>"). </a:t>
            </a:r>
            <a:r>
              <a:rPr lang="en-US" altLang="ko-KR" sz="1800" dirty="0" err="1"/>
              <a:t>serializeJSON</a:t>
            </a:r>
            <a:r>
              <a:rPr lang="en-US" altLang="ko-KR" sz="1800" dirty="0"/>
              <a:t>() </a:t>
            </a:r>
            <a:r>
              <a:rPr lang="en-US" altLang="ko-KR" sz="1800" dirty="0" smtClean="0"/>
              <a:t>:</a:t>
            </a:r>
            <a:endParaRPr lang="en-US" altLang="ko-KR" sz="18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44736315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12396" y="122816"/>
            <a:ext cx="7789862" cy="57150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우편번호검색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73151" y="1957276"/>
            <a:ext cx="7529107" cy="31848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16605089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7731" name="Picture 3" descr="MCj0240699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44688" y="1978025"/>
            <a:ext cx="2797175" cy="2024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457732" name="Picture 4" descr="MCj0416502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649913" y="2103438"/>
            <a:ext cx="1706562" cy="163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Q &amp; A</a:t>
            </a:r>
            <a:endParaRPr lang="ko-KR" alt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36668" y="1290919"/>
            <a:ext cx="8661270" cy="5043206"/>
          </a:xfrm>
        </p:spPr>
        <p:txBody>
          <a:bodyPr/>
          <a:lstStyle/>
          <a:p>
            <a:r>
              <a:rPr lang="en-US" altLang="ko-KR" dirty="0"/>
              <a:t>AJAX(Asynchronous JavaScript and XML)</a:t>
            </a:r>
            <a:r>
              <a:rPr lang="ko-KR" altLang="en-US" dirty="0"/>
              <a:t>는 서버와 데이터를 교환하는 기술의 </a:t>
            </a:r>
            <a:r>
              <a:rPr lang="ko-KR" altLang="en-US" dirty="0" smtClean="0"/>
              <a:t>하나</a:t>
            </a:r>
            <a:endParaRPr lang="en-US" altLang="ko-KR" dirty="0" smtClean="0"/>
          </a:p>
          <a:p>
            <a:r>
              <a:rPr lang="ko-KR" altLang="en-US" dirty="0"/>
              <a:t>자바스크립트를 이용해서 비동기적으로 서버와 브라우저가 데이터를 주고 받는 방식을 의미한다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전체 페이지를 다시 로드 하지 않고도 웹 페이지의 일부를 업데이트 할 수 있습니다</a:t>
            </a:r>
            <a:r>
              <a:rPr lang="en-US" altLang="ko-KR" dirty="0" smtClean="0"/>
              <a:t>.</a:t>
            </a:r>
            <a:endParaRPr lang="ko-KR" altLang="en-US" dirty="0"/>
          </a:p>
          <a:p>
            <a:pPr>
              <a:buNone/>
            </a:pPr>
            <a:endParaRPr lang="ko-KR" altLang="en-US" dirty="0"/>
          </a:p>
          <a:p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AJAX </a:t>
            </a:r>
            <a:r>
              <a:rPr lang="ko-KR" altLang="en-US" dirty="0" smtClean="0"/>
              <a:t>개요</a:t>
            </a:r>
            <a:endParaRPr lang="ko-KR" altLang="en-US" dirty="0"/>
          </a:p>
        </p:txBody>
      </p:sp>
      <p:grpSp>
        <p:nvGrpSpPr>
          <p:cNvPr id="9" name="그룹 8"/>
          <p:cNvGrpSpPr/>
          <p:nvPr/>
        </p:nvGrpSpPr>
        <p:grpSpPr>
          <a:xfrm>
            <a:off x="2669042" y="3262994"/>
            <a:ext cx="4482872" cy="2775954"/>
            <a:chOff x="2571071" y="3252108"/>
            <a:chExt cx="4482872" cy="2775954"/>
          </a:xfrm>
        </p:grpSpPr>
        <p:pic>
          <p:nvPicPr>
            <p:cNvPr id="23554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71071" y="3252108"/>
              <a:ext cx="4462462" cy="27759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직사각형 5"/>
            <p:cNvSpPr/>
            <p:nvPr/>
          </p:nvSpPr>
          <p:spPr bwMode="auto">
            <a:xfrm>
              <a:off x="3875314" y="3897086"/>
              <a:ext cx="435429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" name="직사각형 6"/>
            <p:cNvSpPr/>
            <p:nvPr/>
          </p:nvSpPr>
          <p:spPr bwMode="auto">
            <a:xfrm>
              <a:off x="6683829" y="3929745"/>
              <a:ext cx="370114" cy="47897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" name="직사각형 7"/>
            <p:cNvSpPr/>
            <p:nvPr/>
          </p:nvSpPr>
          <p:spPr bwMode="auto">
            <a:xfrm>
              <a:off x="4865914" y="4223655"/>
              <a:ext cx="402771" cy="446316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200577542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79699" y="1280160"/>
            <a:ext cx="8618239" cy="4377690"/>
          </a:xfrm>
        </p:spPr>
        <p:txBody>
          <a:bodyPr/>
          <a:lstStyle/>
          <a:p>
            <a:endParaRPr lang="en-US" altLang="ko-KR" dirty="0" smtClean="0"/>
          </a:p>
          <a:p>
            <a:r>
              <a:rPr lang="en-US" altLang="ko-KR" dirty="0" smtClean="0"/>
              <a:t>JSON(JavaScript </a:t>
            </a:r>
            <a:r>
              <a:rPr lang="en-US" altLang="ko-KR" dirty="0"/>
              <a:t>Object Notation)</a:t>
            </a:r>
            <a:r>
              <a:rPr lang="ko-KR" altLang="en-US" dirty="0"/>
              <a:t>은 텍스트</a:t>
            </a:r>
            <a:r>
              <a:rPr lang="en-US" altLang="ko-KR" dirty="0"/>
              <a:t>-</a:t>
            </a:r>
            <a:r>
              <a:rPr lang="ko-KR" altLang="en-US" dirty="0"/>
              <a:t>기반의 데이터 교환 형식</a:t>
            </a:r>
            <a:endParaRPr lang="en-US" altLang="ko-KR" dirty="0"/>
          </a:p>
          <a:p>
            <a:r>
              <a:rPr lang="en-US" altLang="ko-KR" dirty="0"/>
              <a:t>JSON</a:t>
            </a:r>
            <a:r>
              <a:rPr lang="ko-KR" altLang="en-US" dirty="0"/>
              <a:t>은 자바 스크립트 언어에서 유래</a:t>
            </a:r>
            <a:endParaRPr lang="en-US" altLang="ko-KR" dirty="0"/>
          </a:p>
          <a:p>
            <a:r>
              <a:rPr lang="en-US" altLang="ko-KR" dirty="0"/>
              <a:t>JSON </a:t>
            </a:r>
            <a:r>
              <a:rPr lang="ko-KR" altLang="en-US" dirty="0"/>
              <a:t>형식은 </a:t>
            </a:r>
            <a:r>
              <a:rPr lang="en-US" altLang="ko-KR" dirty="0"/>
              <a:t>Douglas </a:t>
            </a:r>
            <a:r>
              <a:rPr lang="en-US" altLang="ko-KR" dirty="0" err="1"/>
              <a:t>Crockford</a:t>
            </a:r>
            <a:r>
              <a:rPr lang="ko-KR" altLang="en-US" dirty="0"/>
              <a:t>에 의하여 처음으로 지정되었으며</a:t>
            </a:r>
            <a:r>
              <a:rPr lang="en-US" altLang="ko-KR" dirty="0"/>
              <a:t>, RFC 4627</a:t>
            </a:r>
            <a:r>
              <a:rPr lang="ko-KR" altLang="en-US" dirty="0"/>
              <a:t>에 기술</a:t>
            </a:r>
            <a:endParaRPr lang="en-US" altLang="ko-KR" dirty="0"/>
          </a:p>
          <a:p>
            <a:r>
              <a:rPr lang="ko-KR" altLang="en-US" dirty="0"/>
              <a:t>공식적인 인터넷 미디어 타입은 </a:t>
            </a:r>
            <a:r>
              <a:rPr lang="en-US" altLang="ko-KR" dirty="0"/>
              <a:t>application/</a:t>
            </a:r>
            <a:r>
              <a:rPr lang="en-US" altLang="ko-KR" dirty="0" err="1"/>
              <a:t>json</a:t>
            </a:r>
            <a:r>
              <a:rPr lang="ko-KR" altLang="en-US" dirty="0"/>
              <a:t>이며 파일 이름 </a:t>
            </a:r>
            <a:r>
              <a:rPr lang="ko-KR" altLang="en-US" dirty="0" err="1"/>
              <a:t>확장자는</a:t>
            </a:r>
            <a:r>
              <a:rPr lang="ko-KR" altLang="en-US" dirty="0"/>
              <a:t> </a:t>
            </a:r>
            <a:r>
              <a:rPr lang="en-US" altLang="ko-KR" dirty="0"/>
              <a:t>.</a:t>
            </a:r>
            <a:r>
              <a:rPr lang="en-US" altLang="ko-KR" dirty="0" err="1" smtClean="0"/>
              <a:t>json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 smtClean="0"/>
              <a:t>json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95394241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2729" y="1075765"/>
            <a:ext cx="8575209" cy="5260489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800" dirty="0" err="1" smtClean="0"/>
              <a:t>Json</a:t>
            </a:r>
            <a:r>
              <a:rPr lang="en-US" altLang="ko-KR" sz="1800" dirty="0" smtClean="0"/>
              <a:t> object</a:t>
            </a:r>
          </a:p>
          <a:p>
            <a:pPr marL="0" indent="0">
              <a:buNone/>
            </a:pPr>
            <a:r>
              <a:rPr lang="en-US" altLang="ko-KR" sz="1800" dirty="0" smtClean="0"/>
              <a:t>{ “name” : “</a:t>
            </a:r>
            <a:r>
              <a:rPr lang="ko-KR" altLang="en-US" sz="1800" dirty="0" smtClean="0"/>
              <a:t>홍길동</a:t>
            </a:r>
            <a:r>
              <a:rPr lang="en-US" altLang="ko-KR" sz="1800" dirty="0" smtClean="0"/>
              <a:t>”,     “</a:t>
            </a:r>
            <a:r>
              <a:rPr lang="en-US" altLang="ko-KR" sz="1800" dirty="0" err="1" smtClean="0"/>
              <a:t>addr</a:t>
            </a:r>
            <a:r>
              <a:rPr lang="en-US" altLang="ko-KR" sz="1800" dirty="0" smtClean="0"/>
              <a:t>”   : “</a:t>
            </a:r>
            <a:r>
              <a:rPr lang="ko-KR" altLang="en-US" sz="1800" dirty="0" smtClean="0"/>
              <a:t>대전</a:t>
            </a:r>
            <a:r>
              <a:rPr lang="en-US" altLang="ko-KR" sz="1800" dirty="0" smtClean="0"/>
              <a:t>”,    “</a:t>
            </a:r>
            <a:r>
              <a:rPr lang="en-US" altLang="ko-KR" sz="1800" dirty="0" err="1" smtClean="0"/>
              <a:t>tel</a:t>
            </a:r>
            <a:r>
              <a:rPr lang="en-US" altLang="ko-KR" sz="1800" dirty="0" smtClean="0"/>
              <a:t>”     : “010-1234-5678”}</a:t>
            </a:r>
          </a:p>
          <a:p>
            <a:pPr marL="0" indent="0">
              <a:buNone/>
            </a:pPr>
            <a:endParaRPr lang="en-US" altLang="ko-KR" sz="1800" dirty="0" smtClean="0"/>
          </a:p>
          <a:p>
            <a:pPr marL="0" indent="0">
              <a:buNone/>
            </a:pPr>
            <a:r>
              <a:rPr lang="ko-KR" altLang="en-US" sz="1800" dirty="0" smtClean="0"/>
              <a:t>배</a:t>
            </a:r>
            <a:r>
              <a:rPr lang="ko-KR" altLang="en-US" sz="1800" dirty="0"/>
              <a:t>열</a:t>
            </a: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1800" dirty="0" smtClean="0"/>
              <a:t>[“</a:t>
            </a:r>
            <a:r>
              <a:rPr lang="ko-KR" altLang="en-US" sz="1800" dirty="0" smtClean="0"/>
              <a:t>홍길동</a:t>
            </a:r>
            <a:r>
              <a:rPr lang="en-US" altLang="ko-KR" sz="1800" dirty="0" smtClean="0"/>
              <a:t>”, “</a:t>
            </a:r>
            <a:r>
              <a:rPr lang="ko-KR" altLang="en-US" sz="1800" dirty="0" smtClean="0"/>
              <a:t>개나리</a:t>
            </a:r>
            <a:r>
              <a:rPr lang="en-US" altLang="ko-KR" sz="1800" dirty="0" smtClean="0"/>
              <a:t>”,”</a:t>
            </a:r>
            <a:r>
              <a:rPr lang="ko-KR" altLang="en-US" sz="1800" dirty="0" smtClean="0"/>
              <a:t>진달래</a:t>
            </a:r>
            <a:r>
              <a:rPr lang="en-US" altLang="ko-KR" sz="1800" dirty="0" smtClean="0"/>
              <a:t>”, “</a:t>
            </a:r>
            <a:r>
              <a:rPr lang="ko-KR" altLang="en-US" sz="1800" dirty="0" err="1" smtClean="0"/>
              <a:t>이도령</a:t>
            </a:r>
            <a:r>
              <a:rPr lang="en-US" altLang="ko-KR" sz="1800" dirty="0" smtClean="0"/>
              <a:t>” ]</a:t>
            </a:r>
          </a:p>
          <a:p>
            <a:pPr marL="0" indent="0">
              <a:buNone/>
            </a:pP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1800" dirty="0" err="1" smtClean="0"/>
              <a:t>Json</a:t>
            </a:r>
            <a:r>
              <a:rPr lang="en-US" altLang="ko-KR" sz="1800" dirty="0" smtClean="0"/>
              <a:t> object </a:t>
            </a:r>
            <a:r>
              <a:rPr lang="ko-KR" altLang="en-US" sz="1800" dirty="0" smtClean="0"/>
              <a:t>배열 </a:t>
            </a: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1800" dirty="0" smtClean="0"/>
              <a:t>[</a:t>
            </a:r>
          </a:p>
          <a:p>
            <a:pPr marL="0" indent="0">
              <a:buNone/>
            </a:pPr>
            <a:r>
              <a:rPr lang="en-US" altLang="ko-KR" sz="1800" dirty="0" smtClean="0"/>
              <a:t>  { “</a:t>
            </a:r>
            <a:r>
              <a:rPr lang="en-US" altLang="ko-KR" sz="1800" dirty="0"/>
              <a:t>name” : </a:t>
            </a:r>
            <a:r>
              <a:rPr lang="en-US" altLang="ko-KR" sz="1800" dirty="0" smtClean="0"/>
              <a:t>“</a:t>
            </a:r>
            <a:r>
              <a:rPr lang="en-US" altLang="ko-KR" sz="1800" dirty="0" err="1" smtClean="0"/>
              <a:t>aaa</a:t>
            </a:r>
            <a:r>
              <a:rPr lang="en-US" altLang="ko-KR" sz="1800" dirty="0" smtClean="0"/>
              <a:t>”,      </a:t>
            </a:r>
            <a:r>
              <a:rPr lang="en-US" altLang="ko-KR" sz="1800" dirty="0"/>
              <a:t>“</a:t>
            </a:r>
            <a:r>
              <a:rPr lang="en-US" altLang="ko-KR" sz="1800" dirty="0" err="1"/>
              <a:t>addr</a:t>
            </a:r>
            <a:r>
              <a:rPr lang="en-US" altLang="ko-KR" sz="1800" dirty="0" smtClean="0"/>
              <a:t>”  </a:t>
            </a:r>
            <a:r>
              <a:rPr lang="en-US" altLang="ko-KR" sz="1800" dirty="0"/>
              <a:t>: “</a:t>
            </a:r>
            <a:r>
              <a:rPr lang="ko-KR" altLang="en-US" sz="1800" dirty="0"/>
              <a:t>대전</a:t>
            </a:r>
            <a:r>
              <a:rPr lang="en-US" altLang="ko-KR" sz="1800" dirty="0"/>
              <a:t>”,   </a:t>
            </a:r>
            <a:r>
              <a:rPr lang="en-US" altLang="ko-KR" sz="1800" dirty="0" smtClean="0"/>
              <a:t>    </a:t>
            </a:r>
            <a:r>
              <a:rPr lang="en-US" altLang="ko-KR" sz="1800" dirty="0"/>
              <a:t>“</a:t>
            </a:r>
            <a:r>
              <a:rPr lang="en-US" altLang="ko-KR" sz="1800" dirty="0" err="1"/>
              <a:t>tel</a:t>
            </a:r>
            <a:r>
              <a:rPr lang="en-US" altLang="ko-KR" sz="1800" dirty="0"/>
              <a:t>” </a:t>
            </a:r>
            <a:r>
              <a:rPr lang="en-US" altLang="ko-KR" sz="1800" dirty="0" smtClean="0"/>
              <a:t> </a:t>
            </a:r>
            <a:r>
              <a:rPr lang="en-US" altLang="ko-KR" sz="1800" dirty="0"/>
              <a:t>: “010-1234-5678</a:t>
            </a:r>
            <a:r>
              <a:rPr lang="en-US" altLang="ko-KR" sz="1800" dirty="0" smtClean="0"/>
              <a:t>”},</a:t>
            </a:r>
          </a:p>
          <a:p>
            <a:pPr marL="0" indent="0">
              <a:buNone/>
            </a:pPr>
            <a:r>
              <a:rPr lang="en-US" altLang="ko-KR" sz="1800" dirty="0"/>
              <a:t> </a:t>
            </a:r>
            <a:r>
              <a:rPr lang="en-US" altLang="ko-KR" sz="1800" dirty="0" smtClean="0"/>
              <a:t> { “</a:t>
            </a:r>
            <a:r>
              <a:rPr lang="en-US" altLang="ko-KR" sz="1800" dirty="0"/>
              <a:t>name” : </a:t>
            </a:r>
            <a:r>
              <a:rPr lang="en-US" altLang="ko-KR" sz="1800" dirty="0" smtClean="0"/>
              <a:t>“</a:t>
            </a:r>
            <a:r>
              <a:rPr lang="en-US" altLang="ko-KR" sz="1800" dirty="0" err="1" smtClean="0"/>
              <a:t>bbb</a:t>
            </a:r>
            <a:r>
              <a:rPr lang="en-US" altLang="ko-KR" sz="1800" dirty="0" smtClean="0"/>
              <a:t>”,      </a:t>
            </a:r>
            <a:r>
              <a:rPr lang="en-US" altLang="ko-KR" sz="1800" dirty="0"/>
              <a:t>“</a:t>
            </a:r>
            <a:r>
              <a:rPr lang="en-US" altLang="ko-KR" sz="1800" dirty="0" err="1"/>
              <a:t>addr</a:t>
            </a:r>
            <a:r>
              <a:rPr lang="en-US" altLang="ko-KR" sz="1800" dirty="0" smtClean="0"/>
              <a:t>”  </a:t>
            </a:r>
            <a:r>
              <a:rPr lang="en-US" altLang="ko-KR" sz="1800" dirty="0"/>
              <a:t>: </a:t>
            </a:r>
            <a:r>
              <a:rPr lang="en-US" altLang="ko-KR" sz="1800" dirty="0" smtClean="0"/>
              <a:t>“</a:t>
            </a:r>
            <a:r>
              <a:rPr lang="ko-KR" altLang="en-US" sz="1800" dirty="0" smtClean="0"/>
              <a:t>서울</a:t>
            </a:r>
            <a:r>
              <a:rPr lang="en-US" altLang="ko-KR" sz="1800" dirty="0" smtClean="0"/>
              <a:t>”,      </a:t>
            </a:r>
            <a:r>
              <a:rPr lang="en-US" altLang="ko-KR" sz="1800" dirty="0"/>
              <a:t>“</a:t>
            </a:r>
            <a:r>
              <a:rPr lang="en-US" altLang="ko-KR" sz="1800" dirty="0" err="1"/>
              <a:t>tel</a:t>
            </a:r>
            <a:r>
              <a:rPr lang="en-US" altLang="ko-KR" sz="1800" dirty="0"/>
              <a:t>” </a:t>
            </a:r>
            <a:r>
              <a:rPr lang="en-US" altLang="ko-KR" sz="1800" dirty="0" smtClean="0"/>
              <a:t> </a:t>
            </a:r>
            <a:r>
              <a:rPr lang="en-US" altLang="ko-KR" sz="1800" dirty="0"/>
              <a:t>: “</a:t>
            </a:r>
            <a:r>
              <a:rPr lang="en-US" altLang="ko-KR" sz="1800" dirty="0" smtClean="0"/>
              <a:t>010-6789-3456”},</a:t>
            </a:r>
          </a:p>
          <a:p>
            <a:pPr marL="0" indent="0">
              <a:buNone/>
            </a:pPr>
            <a:r>
              <a:rPr lang="en-US" altLang="ko-KR" sz="1800" dirty="0"/>
              <a:t> </a:t>
            </a:r>
            <a:r>
              <a:rPr lang="en-US" altLang="ko-KR" sz="1800" dirty="0" smtClean="0"/>
              <a:t> { “</a:t>
            </a:r>
            <a:r>
              <a:rPr lang="en-US" altLang="ko-KR" sz="1800" dirty="0"/>
              <a:t>name” : </a:t>
            </a:r>
            <a:r>
              <a:rPr lang="en-US" altLang="ko-KR" sz="1800" dirty="0" smtClean="0"/>
              <a:t>“</a:t>
            </a:r>
            <a:r>
              <a:rPr lang="en-US" altLang="ko-KR" sz="1800" dirty="0" err="1" smtClean="0"/>
              <a:t>kkk</a:t>
            </a:r>
            <a:r>
              <a:rPr lang="en-US" altLang="ko-KR" sz="1800" dirty="0" smtClean="0"/>
              <a:t>”,       </a:t>
            </a:r>
            <a:r>
              <a:rPr lang="en-US" altLang="ko-KR" sz="1800" dirty="0"/>
              <a:t>“</a:t>
            </a:r>
            <a:r>
              <a:rPr lang="en-US" altLang="ko-KR" sz="1800" dirty="0" err="1" smtClean="0"/>
              <a:t>addr</a:t>
            </a:r>
            <a:r>
              <a:rPr lang="en-US" altLang="ko-KR" sz="1800" dirty="0" smtClean="0"/>
              <a:t>”  </a:t>
            </a:r>
            <a:r>
              <a:rPr lang="en-US" altLang="ko-KR" sz="1800" dirty="0"/>
              <a:t>: </a:t>
            </a:r>
            <a:r>
              <a:rPr lang="en-US" altLang="ko-KR" sz="1800" dirty="0" smtClean="0"/>
              <a:t>“</a:t>
            </a:r>
            <a:r>
              <a:rPr lang="ko-KR" altLang="en-US" sz="1800" dirty="0" smtClean="0"/>
              <a:t>부산</a:t>
            </a:r>
            <a:r>
              <a:rPr lang="en-US" altLang="ko-KR" sz="1800" dirty="0" smtClean="0"/>
              <a:t>”,      </a:t>
            </a:r>
            <a:r>
              <a:rPr lang="en-US" altLang="ko-KR" sz="1800" dirty="0"/>
              <a:t>“</a:t>
            </a:r>
            <a:r>
              <a:rPr lang="en-US" altLang="ko-KR" sz="1800" dirty="0" err="1"/>
              <a:t>tel</a:t>
            </a:r>
            <a:r>
              <a:rPr lang="en-US" altLang="ko-KR" sz="1800" dirty="0" smtClean="0"/>
              <a:t>”  </a:t>
            </a:r>
            <a:r>
              <a:rPr lang="en-US" altLang="ko-KR" sz="1800" dirty="0"/>
              <a:t>: “</a:t>
            </a:r>
            <a:r>
              <a:rPr lang="en-US" altLang="ko-KR" sz="1800" dirty="0" smtClean="0"/>
              <a:t>010-8900-3421”}</a:t>
            </a:r>
          </a:p>
          <a:p>
            <a:pPr marL="0" indent="0">
              <a:buNone/>
            </a:pPr>
            <a:r>
              <a:rPr lang="en-US" altLang="ko-KR" sz="1800" dirty="0" smtClean="0"/>
              <a:t>]</a:t>
            </a:r>
          </a:p>
          <a:p>
            <a:pPr marL="0" indent="0">
              <a:buNone/>
            </a:pPr>
            <a:endParaRPr lang="ko-KR" altLang="en-US" sz="1800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 smtClean="0"/>
              <a:t>json</a:t>
            </a:r>
            <a:r>
              <a:rPr lang="en-US" altLang="ko-KR" dirty="0" smtClean="0"/>
              <a:t> </a:t>
            </a:r>
            <a:r>
              <a:rPr lang="ko-KR" altLang="en-US" dirty="0" smtClean="0"/>
              <a:t>형식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422367352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8184" y="1290918"/>
            <a:ext cx="8639754" cy="3528508"/>
          </a:xfr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/>
          <a:lstStyle/>
          <a:p>
            <a:pPr marL="0" indent="0" latinLnBrk="0">
              <a:buNone/>
            </a:pPr>
            <a:r>
              <a:rPr lang="en-US" altLang="ko-KR" sz="1600" dirty="0"/>
              <a:t>{</a:t>
            </a:r>
          </a:p>
          <a:p>
            <a:pPr marL="0" indent="0" latinLnBrk="0">
              <a:buNone/>
            </a:pPr>
            <a:r>
              <a:rPr lang="en-US" altLang="ko-KR" sz="1600" dirty="0"/>
              <a:t>    "name": "</a:t>
            </a:r>
            <a:r>
              <a:rPr lang="en-US" altLang="ko-KR" sz="1600" dirty="0" err="1"/>
              <a:t>HongGilDong</a:t>
            </a:r>
            <a:r>
              <a:rPr lang="en-US" altLang="ko-KR" sz="1600" dirty="0"/>
              <a:t>",</a:t>
            </a:r>
          </a:p>
          <a:p>
            <a:pPr marL="0" indent="0" latinLnBrk="0">
              <a:buNone/>
            </a:pPr>
            <a:r>
              <a:rPr lang="en-US" altLang="ko-KR" sz="1600" dirty="0"/>
              <a:t>    "age": 25,</a:t>
            </a:r>
          </a:p>
          <a:p>
            <a:pPr marL="0" indent="0" latinLnBrk="0">
              <a:buNone/>
            </a:pPr>
            <a:r>
              <a:rPr lang="en-US" altLang="ko-KR" sz="1600" dirty="0"/>
              <a:t>    "address": {</a:t>
            </a:r>
          </a:p>
          <a:p>
            <a:pPr marL="0" indent="0" latinLnBrk="0">
              <a:buNone/>
            </a:pPr>
            <a:r>
              <a:rPr lang="en-US" altLang="ko-KR" sz="1600" dirty="0"/>
              <a:t>        "nation": "Korea",</a:t>
            </a:r>
          </a:p>
          <a:p>
            <a:pPr marL="0" indent="0" latinLnBrk="0">
              <a:buNone/>
            </a:pPr>
            <a:r>
              <a:rPr lang="en-US" altLang="ko-KR" sz="1600" dirty="0"/>
              <a:t>        "city": "Seoul",</a:t>
            </a:r>
          </a:p>
          <a:p>
            <a:pPr marL="0" indent="0" latinLnBrk="0">
              <a:buNone/>
            </a:pPr>
            <a:r>
              <a:rPr lang="en-US" altLang="ko-KR" sz="1600" dirty="0"/>
              <a:t>        "</a:t>
            </a:r>
            <a:r>
              <a:rPr lang="en-US" altLang="ko-KR" sz="1600" dirty="0" err="1"/>
              <a:t>postalCode</a:t>
            </a:r>
            <a:r>
              <a:rPr lang="en-US" altLang="ko-KR" sz="1600" dirty="0"/>
              <a:t>": "123-456"</a:t>
            </a:r>
          </a:p>
          <a:p>
            <a:pPr marL="0" indent="0" latinLnBrk="0">
              <a:buNone/>
            </a:pPr>
            <a:r>
              <a:rPr lang="en-US" altLang="ko-KR" sz="1600" dirty="0"/>
              <a:t>    },</a:t>
            </a:r>
          </a:p>
          <a:p>
            <a:pPr marL="0" indent="0" latinLnBrk="0">
              <a:buNone/>
            </a:pPr>
            <a:r>
              <a:rPr lang="en-US" altLang="ko-KR" sz="1600" dirty="0"/>
              <a:t>    "</a:t>
            </a:r>
            <a:r>
              <a:rPr lang="ko-KR" altLang="en-US" sz="1600" dirty="0"/>
              <a:t>특기</a:t>
            </a:r>
            <a:r>
              <a:rPr lang="en-US" altLang="ko-KR" sz="1600" dirty="0"/>
              <a:t>": ["</a:t>
            </a:r>
            <a:r>
              <a:rPr lang="ko-KR" altLang="en-US" sz="1600" dirty="0"/>
              <a:t>검술</a:t>
            </a:r>
            <a:r>
              <a:rPr lang="en-US" altLang="ko-KR" sz="1600" dirty="0"/>
              <a:t>", "</a:t>
            </a:r>
            <a:r>
              <a:rPr lang="ko-KR" altLang="en-US" sz="1600" dirty="0"/>
              <a:t>무술</a:t>
            </a:r>
            <a:r>
              <a:rPr lang="en-US" altLang="ko-KR" sz="1600" dirty="0"/>
              <a:t>"],</a:t>
            </a:r>
          </a:p>
          <a:p>
            <a:pPr marL="0" indent="0" latinLnBrk="0">
              <a:buNone/>
            </a:pPr>
            <a:r>
              <a:rPr lang="en-US" altLang="ko-KR" sz="1600" dirty="0"/>
              <a:t>    "phone": "010-123-4567"</a:t>
            </a:r>
          </a:p>
          <a:p>
            <a:pPr marL="0" indent="0" latinLnBrk="0">
              <a:buNone/>
            </a:pPr>
            <a:r>
              <a:rPr lang="en-US" altLang="ko-KR" sz="1600" dirty="0"/>
              <a:t>}</a:t>
            </a:r>
            <a:endParaRPr lang="ko-KR" altLang="en-US" sz="1600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 smtClean="0"/>
              <a:t>json</a:t>
            </a:r>
            <a:r>
              <a:rPr lang="ko-KR" altLang="en-US" dirty="0" smtClean="0"/>
              <a:t>으로 표현된 객체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99197008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79699" y="1102715"/>
            <a:ext cx="8618239" cy="5348735"/>
          </a:xfrm>
        </p:spPr>
        <p:txBody>
          <a:bodyPr/>
          <a:lstStyle/>
          <a:p>
            <a:pPr marL="0" lvl="0" indent="0">
              <a:buNone/>
              <a:defRPr/>
            </a:pPr>
            <a:r>
              <a:rPr lang="en-US" altLang="ko-KR"/>
              <a:t>$('#execute').click(function(){</a:t>
            </a:r>
            <a:endParaRPr lang="en-US" altLang="ko-KR"/>
          </a:p>
          <a:p>
            <a:pPr marL="400050" lvl="1" indent="0">
              <a:buNone/>
              <a:defRPr/>
            </a:pPr>
            <a:r>
              <a:rPr lang="en-US" altLang="ko-KR"/>
              <a:t>$.ajax({</a:t>
            </a:r>
            <a:endParaRPr lang="en-US" altLang="ko-KR"/>
          </a:p>
          <a:p>
            <a:pPr marL="400050" lvl="1" indent="0">
              <a:buNone/>
              <a:defRPr/>
            </a:pPr>
            <a:r>
              <a:rPr lang="en-US" altLang="ko-KR"/>
              <a:t>	url: '/Process.do',     </a:t>
            </a:r>
            <a:r>
              <a:rPr lang="ko-KR" altLang="en-US"/>
              <a:t> </a:t>
            </a:r>
            <a:r>
              <a:rPr lang="en-US" altLang="ko-KR"/>
              <a:t>//</a:t>
            </a:r>
            <a:r>
              <a:rPr lang="ko-KR" altLang="en-US"/>
              <a:t>서블릿</a:t>
            </a:r>
            <a:r>
              <a:rPr lang="en-US" altLang="ko-KR"/>
              <a:t> </a:t>
            </a:r>
            <a:r>
              <a:rPr lang="ko-KR" altLang="en-US"/>
              <a:t>이름</a:t>
            </a:r>
            <a:endParaRPr lang="ko-KR" altLang="en-US"/>
          </a:p>
          <a:p>
            <a:pPr marL="400050" lvl="1" indent="0">
              <a:buNone/>
              <a:defRPr/>
            </a:pPr>
            <a:r>
              <a:rPr lang="en-US" altLang="ko-KR"/>
              <a:t>	type:'post',           </a:t>
            </a:r>
            <a:r>
              <a:rPr lang="ko-KR" altLang="en-US"/>
              <a:t>  </a:t>
            </a:r>
            <a:r>
              <a:rPr lang="en-US" altLang="ko-KR"/>
              <a:t> //get</a:t>
            </a:r>
            <a:endParaRPr lang="en-US" altLang="ko-KR"/>
          </a:p>
          <a:p>
            <a:pPr marL="400050" lvl="1" indent="0">
              <a:buNone/>
              <a:defRPr/>
            </a:pPr>
            <a:r>
              <a:rPr lang="en-US" altLang="ko-KR"/>
              <a:t>	data: { “id” : “a001},</a:t>
            </a:r>
            <a:endParaRPr lang="en-US" altLang="ko-KR"/>
          </a:p>
          <a:p>
            <a:pPr marL="400050" lvl="1" indent="0">
              <a:buNone/>
              <a:defRPr/>
            </a:pPr>
            <a:r>
              <a:rPr lang="en-US" altLang="ko-KR"/>
              <a:t>	success:</a:t>
            </a:r>
            <a:r>
              <a:rPr lang="ko-KR" altLang="en-US"/>
              <a:t> </a:t>
            </a:r>
            <a:r>
              <a:rPr lang="en-US" altLang="ko-KR"/>
              <a:t>function(res){</a:t>
            </a:r>
            <a:endParaRPr lang="en-US" altLang="ko-KR"/>
          </a:p>
          <a:p>
            <a:pPr marL="400050" lvl="1" indent="0">
              <a:buNone/>
              <a:defRPr/>
            </a:pPr>
            <a:r>
              <a:rPr lang="en-US" altLang="ko-KR"/>
              <a:t>		</a:t>
            </a:r>
            <a:r>
              <a:rPr lang="ko-KR" altLang="en-US"/>
              <a:t> </a:t>
            </a:r>
            <a:r>
              <a:rPr lang="en-US" altLang="ko-KR"/>
              <a:t> $('#result').html(res);</a:t>
            </a:r>
            <a:endParaRPr lang="en-US" altLang="ko-KR"/>
          </a:p>
          <a:p>
            <a:pPr marL="400050" lvl="1" indent="0">
              <a:buNone/>
              <a:defRPr/>
            </a:pPr>
            <a:r>
              <a:rPr lang="en-US" altLang="ko-KR"/>
              <a:t>		}</a:t>
            </a:r>
            <a:endParaRPr lang="en-US" altLang="ko-KR"/>
          </a:p>
          <a:p>
            <a:pPr marL="400050" lvl="1" indent="0">
              <a:buNone/>
              <a:defRPr/>
            </a:pPr>
            <a:r>
              <a:rPr lang="en-US" altLang="ko-KR"/>
              <a:t>	}),</a:t>
            </a:r>
            <a:endParaRPr lang="en-US" altLang="ko-KR"/>
          </a:p>
          <a:p>
            <a:pPr marL="400050" lvl="1" indent="0">
              <a:buNone/>
              <a:defRPr/>
            </a:pPr>
            <a:r>
              <a:rPr lang="en-US" altLang="ko-KR"/>
              <a:t>      error: function(xhr){ </a:t>
            </a:r>
            <a:endParaRPr lang="en-US" altLang="ko-KR"/>
          </a:p>
          <a:p>
            <a:pPr marL="400050" lvl="1" indent="0">
              <a:buNone/>
              <a:defRPr/>
            </a:pPr>
            <a:r>
              <a:rPr lang="en-US" altLang="ko-KR"/>
              <a:t>           alert(xhr.status</a:t>
            </a:r>
            <a:r>
              <a:rPr lang="ko-KR" altLang="en-US"/>
              <a:t> </a:t>
            </a:r>
            <a:r>
              <a:rPr lang="en-US" altLang="ko-KR"/>
              <a:t>)</a:t>
            </a:r>
            <a:endParaRPr lang="en-US" altLang="ko-KR"/>
          </a:p>
          <a:p>
            <a:pPr marL="400050" lvl="1" indent="0">
              <a:buNone/>
              <a:defRPr/>
            </a:pPr>
            <a:r>
              <a:rPr lang="en-US" altLang="ko-KR"/>
              <a:t>      },</a:t>
            </a:r>
            <a:endParaRPr lang="en-US" altLang="ko-KR"/>
          </a:p>
          <a:p>
            <a:pPr marL="400050" lvl="1" indent="0">
              <a:buNone/>
              <a:defRPr/>
            </a:pPr>
            <a:r>
              <a:rPr lang="en-US" altLang="ko-KR"/>
              <a:t>	dataType : json</a:t>
            </a:r>
            <a:endParaRPr lang="en-US" altLang="ko-KR"/>
          </a:p>
          <a:p>
            <a:pPr marL="0" lvl="0" indent="0">
              <a:buNone/>
              <a:defRPr/>
            </a:pPr>
            <a:r>
              <a:rPr lang="en-US" altLang="ko-KR"/>
              <a:t>})</a:t>
            </a:r>
            <a:endParaRPr lang="en-US" altLang="ko-KR"/>
          </a:p>
          <a:p>
            <a:pPr lvl="0">
              <a:defRPr/>
            </a:pPr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title" idx="0"/>
          </p:nvPr>
        </p:nvSpPr>
        <p:spPr/>
        <p:txBody>
          <a:bodyPr>
            <a:normAutofit fontScale="90000"/>
          </a:bodyPr>
          <a:lstStyle/>
          <a:p>
            <a:pPr lvl="0">
              <a:defRPr/>
            </a:pPr>
            <a:r>
              <a:rPr lang="en-US" altLang="ko-KR"/>
              <a:t>jQuery</a:t>
            </a:r>
            <a:r>
              <a:rPr lang="ko-KR" altLang="en-US"/>
              <a:t>를 이용한</a:t>
            </a:r>
            <a:r>
              <a:rPr lang="en-US" altLang="ko-KR"/>
              <a:t> AJAX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5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415533" y="198120"/>
            <a:ext cx="7789862" cy="57150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lvl="0">
              <a:defRPr/>
            </a:pPr>
            <a:r>
              <a:rPr lang="en-US" altLang="ko-KR"/>
              <a:t>jQuery</a:t>
            </a:r>
            <a:r>
              <a:rPr lang="ko-KR" altLang="en-US"/>
              <a:t>를 이용한</a:t>
            </a:r>
            <a:r>
              <a:rPr lang="en-US" altLang="ko-KR"/>
              <a:t> AJAX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36668" y="892884"/>
            <a:ext cx="8661270" cy="5766099"/>
          </a:xfrm>
        </p:spPr>
        <p:txBody>
          <a:bodyPr/>
          <a:lstStyle/>
          <a:p>
            <a:pPr lvl="0">
              <a:defRPr/>
            </a:pPr>
            <a:r>
              <a:rPr lang="en-US" altLang="ko-KR" b="1"/>
              <a:t> </a:t>
            </a:r>
            <a:r>
              <a:rPr lang="en-US" altLang="ko-KR"/>
              <a:t>data :  </a:t>
            </a:r>
            <a:r>
              <a:rPr lang="ko-KR" altLang="en-US"/>
              <a:t>서버로 데이터를 전송할 때 사용한다</a:t>
            </a:r>
            <a:r>
              <a:rPr lang="en-US" altLang="ko-KR"/>
              <a:t>. 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dataType</a:t>
            </a:r>
            <a:br>
              <a:rPr lang="en-US" altLang="ko-KR"/>
            </a:br>
            <a:r>
              <a:rPr lang="ko-KR" altLang="en-US"/>
              <a:t>서버측에서 전송한 응답데이터를 어떤 형식의 데이터로 해석할 것인가를 지정한다</a:t>
            </a:r>
            <a:r>
              <a:rPr lang="en-US" altLang="ko-KR"/>
              <a:t>. </a:t>
            </a:r>
            <a:r>
              <a:rPr lang="ko-KR" altLang="en-US"/>
              <a:t>값으로 올 수 있는 것은 </a:t>
            </a:r>
            <a:r>
              <a:rPr lang="en-US" altLang="ko-KR"/>
              <a:t>xml, json, script, html</a:t>
            </a:r>
            <a:r>
              <a:rPr lang="ko-KR" altLang="en-US"/>
              <a:t>이다</a:t>
            </a:r>
            <a:r>
              <a:rPr lang="en-US" altLang="ko-KR"/>
              <a:t>. 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success</a:t>
            </a:r>
            <a:br>
              <a:rPr lang="en-US" altLang="ko-KR"/>
            </a:br>
            <a:r>
              <a:rPr lang="ko-KR" altLang="en-US"/>
              <a:t>성공했을 때 호출할 콜백을 지정한다</a:t>
            </a:r>
            <a:r>
              <a:rPr lang="en-US" altLang="ko-KR"/>
              <a:t>.</a:t>
            </a:r>
            <a:br>
              <a:rPr lang="en-US" altLang="ko-KR"/>
            </a:br>
            <a:r>
              <a:rPr lang="en-US" altLang="ko-KR"/>
              <a:t>function( PlainObject result, String textStatus, jqXHR jqXHR </a:t>
            </a: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en-US" altLang="ko-KR"/>
              <a:t>type</a:t>
            </a:r>
            <a:br>
              <a:rPr lang="en-US" altLang="ko-KR"/>
            </a:br>
            <a:r>
              <a:rPr lang="ko-KR" altLang="en-US"/>
              <a:t>데이터를 </a:t>
            </a:r>
            <a:r>
              <a:rPr lang="ko-KR" altLang="en-US">
                <a:solidFill>
                  <a:srgbClr val="ff0000"/>
                </a:solidFill>
              </a:rPr>
              <a:t>전송하는 방법을 </a:t>
            </a:r>
            <a:r>
              <a:rPr lang="ko-KR" altLang="en-US"/>
              <a:t>지정한다</a:t>
            </a:r>
            <a:r>
              <a:rPr lang="en-US" altLang="ko-KR"/>
              <a:t>. get, post</a:t>
            </a:r>
            <a:r>
              <a:rPr lang="ko-KR" altLang="en-US"/>
              <a:t>를 사용할 수 있다</a:t>
            </a:r>
            <a:r>
              <a:rPr lang="en-US" altLang="ko-KR"/>
              <a:t>.</a:t>
            </a:r>
            <a:endParaRPr lang="en-US" altLang="ko-KR"/>
          </a:p>
          <a:p>
            <a:pPr lvl="0">
              <a:buNone/>
              <a:defRPr/>
            </a:pPr>
            <a:endParaRPr lang="en-US" altLang="ko-KR"/>
          </a:p>
          <a:p>
            <a:pPr lvl="0">
              <a:defRPr/>
            </a:pPr>
            <a:r>
              <a:rPr lang="en-US" altLang="ko-KR"/>
              <a:t>error </a:t>
            </a:r>
            <a:endParaRPr lang="en-US" altLang="ko-KR"/>
          </a:p>
          <a:p>
            <a:pPr marL="0" lvl="0" indent="0">
              <a:buNone/>
              <a:defRPr/>
            </a:pPr>
            <a:r>
              <a:rPr lang="en-US" altLang="ko-KR"/>
              <a:t>    </a:t>
            </a:r>
            <a:r>
              <a:rPr lang="ko-KR" altLang="en-US"/>
              <a:t>실패</a:t>
            </a:r>
            <a:r>
              <a:rPr lang="en-US" altLang="ko-KR"/>
              <a:t> </a:t>
            </a:r>
            <a:r>
              <a:rPr lang="ko-KR" altLang="en-US"/>
              <a:t>했을 때 호출할 콜백을 지정한다 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en-US" altLang="ko-KR"/>
              <a:t>    function(jqXHR  xhr,  String text,  String error)</a:t>
            </a:r>
            <a:endParaRPr lang="en-US" altLang="ko-KR"/>
          </a:p>
          <a:p>
            <a:pPr lvl="0">
              <a:buNone/>
              <a:defRPr/>
            </a:pP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5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41365" y="1233684"/>
            <a:ext cx="8661270" cy="5062342"/>
          </a:xfrm>
        </p:spPr>
        <p:txBody>
          <a:bodyPr/>
          <a:lstStyle/>
          <a:p>
            <a:pPr lvl="0">
              <a:defRPr/>
            </a:pPr>
            <a:r>
              <a:rPr lang="en-US" altLang="ko-KR" sz="2400" b="1"/>
              <a:t>error </a:t>
            </a:r>
            <a:r>
              <a:rPr lang="en-US" altLang="ko-KR"/>
              <a:t>  -&gt; </a:t>
            </a:r>
            <a:r>
              <a:rPr lang="ko-KR" altLang="en-US"/>
              <a:t>서버의 </a:t>
            </a:r>
            <a:r>
              <a:rPr lang="en-US" altLang="ko-KR"/>
              <a:t>jsp</a:t>
            </a:r>
            <a:r>
              <a:rPr lang="ko-KR" altLang="en-US"/>
              <a:t>페이지가 존재 하지 않을때</a:t>
            </a:r>
            <a:r>
              <a:rPr lang="en-US" altLang="ko-KR"/>
              <a:t>- 404</a:t>
            </a:r>
            <a:endParaRPr lang="en-US" altLang="ko-KR"/>
          </a:p>
          <a:p>
            <a:pPr lvl="0">
              <a:defRPr/>
            </a:pPr>
            <a:endParaRPr lang="en-US" altLang="ko-KR"/>
          </a:p>
          <a:p>
            <a:pPr marL="0" lvl="0" indent="0">
              <a:buNone/>
              <a:defRPr/>
            </a:pPr>
            <a:r>
              <a:rPr lang="en-US" altLang="ko-KR"/>
              <a:t>'error' : </a:t>
            </a:r>
            <a:r>
              <a:rPr lang="en-US" altLang="ko-KR"/>
              <a:t> function(xhr, text, error){</a:t>
            </a:r>
            <a:endParaRPr lang="en-US" altLang="ko-KR" b="1"/>
          </a:p>
          <a:p>
            <a:pPr marL="0" lvl="0" indent="0">
              <a:buNone/>
              <a:defRPr/>
            </a:pPr>
            <a:r>
              <a:rPr lang="en-US" altLang="ko-KR"/>
              <a:t>    alert("status :" + xhr.status +"\n code : " + </a:t>
            </a:r>
            <a:endParaRPr lang="en-US" altLang="ko-KR"/>
          </a:p>
          <a:p>
            <a:pPr marL="0" lvl="0" indent="0">
              <a:buNone/>
              <a:defRPr/>
            </a:pPr>
            <a:r>
              <a:rPr lang="en-US" altLang="ko-KR"/>
              <a:t>           xhr.statusText  + "\n message : " +</a:t>
            </a:r>
            <a:endParaRPr lang="en-US" altLang="ko-KR"/>
          </a:p>
          <a:p>
            <a:pPr marL="0" lvl="0" indent="0">
              <a:buNone/>
              <a:defRPr/>
            </a:pPr>
            <a:r>
              <a:rPr lang="en-US" altLang="ko-KR"/>
              <a:t>           text.responseText);</a:t>
            </a:r>
            <a:endParaRPr lang="en-US" altLang="ko-KR"/>
          </a:p>
          <a:p>
            <a:pPr marL="0" lvl="0" indent="0">
              <a:buNone/>
              <a:defRPr/>
            </a:pPr>
            <a:r>
              <a:rPr lang="ko-KR" altLang="en-US"/>
              <a:t> </a:t>
            </a:r>
            <a:r>
              <a:rPr lang="en-US" altLang="ko-KR"/>
              <a:t>}</a:t>
            </a:r>
            <a:endParaRPr lang="en-US" altLang="ko-KR"/>
          </a:p>
          <a:p>
            <a:pPr lvl="0">
              <a:defRPr/>
            </a:pPr>
            <a:endParaRPr lang="en-US" altLang="ko-KR"/>
          </a:p>
          <a:p>
            <a:pPr marL="0" lvl="0" indent="0">
              <a:buNone/>
              <a:defRPr/>
            </a:pPr>
            <a:r>
              <a:rPr lang="en-US" altLang="ko-KR"/>
              <a:t>'error' :  </a:t>
            </a:r>
            <a:r>
              <a:rPr lang="en-US" altLang="ko-KR"/>
              <a:t>function(xhr, text, error){</a:t>
            </a:r>
            <a:endParaRPr lang="en-US" altLang="ko-KR"/>
          </a:p>
          <a:p>
            <a:pPr marL="0" lvl="0" indent="0">
              <a:buNone/>
              <a:defRPr/>
            </a:pPr>
            <a:r>
              <a:rPr lang="en-US" altLang="ko-KR"/>
              <a:t>      alert(`status : ${xhr.status} \n</a:t>
            </a:r>
            <a:endParaRPr lang="en-US" altLang="ko-KR"/>
          </a:p>
          <a:p>
            <a:pPr marL="0" lvl="0" indent="0">
              <a:buNone/>
              <a:defRPr/>
            </a:pPr>
            <a:r>
              <a:rPr lang="en-US" altLang="ko-KR"/>
              <a:t>             code : ${xhr.statustext} \n</a:t>
            </a:r>
            <a:endParaRPr lang="en-US" altLang="ko-KR"/>
          </a:p>
          <a:p>
            <a:pPr marL="0" lvl="0" indent="0">
              <a:buNone/>
              <a:defRPr/>
            </a:pPr>
            <a:r>
              <a:rPr lang="en-US" altLang="ko-KR"/>
              <a:t>            message : ${text.responseText}`)</a:t>
            </a:r>
            <a:endParaRPr lang="en-US" altLang="ko-KR"/>
          </a:p>
          <a:p>
            <a:pPr marL="0" lvl="0" indent="0">
              <a:buNone/>
              <a:defRPr/>
            </a:pPr>
            <a:r>
              <a:rPr lang="en-US" altLang="ko-KR"/>
              <a:t>  }</a:t>
            </a:r>
            <a:endParaRPr lang="en-US" altLang="ko-KR"/>
          </a:p>
          <a:p>
            <a:pPr lvl="0">
              <a:defRPr/>
            </a:pPr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4888706" y="3200400"/>
            <a:ext cx="3642518" cy="2074068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5" name="제목 4"/>
          <p:cNvSpPr>
            <a:spLocks noGrp="1"/>
          </p:cNvSpPr>
          <p:nvPr>
            <p:ph type="title" idx="0"/>
          </p:nvPr>
        </p:nvSpPr>
        <p:spPr/>
        <p:txBody>
          <a:bodyPr>
            <a:noAutofit/>
          </a:bodyPr>
          <a:lstStyle/>
          <a:p>
            <a:pPr lvl="0">
              <a:defRPr/>
            </a:pPr>
            <a:r>
              <a:rPr lang="en-US" altLang="ko-KR"/>
              <a:t>jQuery</a:t>
            </a:r>
            <a:r>
              <a:rPr lang="ko-KR" altLang="en-US"/>
              <a:t>를 이용한</a:t>
            </a:r>
            <a:r>
              <a:rPr lang="en-US" altLang="ko-KR"/>
              <a:t> AJAX</a:t>
            </a:r>
            <a:endParaRPr lang="ko-KR" altLang="en-US"/>
          </a:p>
        </p:txBody>
      </p:sp>
      <p:cxnSp>
        <p:nvCxnSpPr>
          <p:cNvPr id="2052" name="선 2051"/>
          <p:cNvCxnSpPr/>
          <p:nvPr/>
        </p:nvCxnSpPr>
        <p:spPr>
          <a:xfrm>
            <a:off x="5447109" y="4143375"/>
            <a:ext cx="619125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dk2"/>
            </a:solidFill>
            <a:prstDash val="solid"/>
            <a:round/>
            <a:headEnd w="med" len="med"/>
            <a:tailEnd w="med" len="med"/>
          </a:ln>
          <a:effectLst/>
        </p:spPr>
      </p:cxnSp>
      <p:cxnSp>
        <p:nvCxnSpPr>
          <p:cNvPr id="2053" name="선 2052"/>
          <p:cNvCxnSpPr/>
          <p:nvPr/>
        </p:nvCxnSpPr>
        <p:spPr>
          <a:xfrm flipV="1">
            <a:off x="5334000" y="3869531"/>
            <a:ext cx="392906" cy="23812"/>
          </a:xfrm>
          <a:prstGeom prst="line">
            <a:avLst/>
          </a:prstGeom>
          <a:solidFill>
            <a:srgbClr val="ffef66">
              <a:alpha val="100000"/>
            </a:srgbClr>
          </a:solidFill>
          <a:ln w="9525" cap="flat" cmpd="sng" algn="ctr">
            <a:solidFill>
              <a:srgbClr val="ff0000">
                <a:alpha val="100000"/>
              </a:srgbClr>
            </a:solidFill>
            <a:prstDash val="solid"/>
            <a:round/>
            <a:headEnd w="med" len="med"/>
            <a:tailEnd w="med" len="med"/>
          </a:ln>
          <a:effectLst/>
        </p:spPr>
      </p:cxnSp>
      <p:grpSp>
        <p:nvGrpSpPr>
          <p:cNvPr id="2056" name=""/>
          <p:cNvGrpSpPr/>
          <p:nvPr/>
        </p:nvGrpSpPr>
        <p:grpSpPr>
          <a:xfrm rot="0">
            <a:off x="4947047" y="3119437"/>
            <a:ext cx="3786186" cy="2238375"/>
            <a:chOff x="4816077" y="3119437"/>
            <a:chExt cx="3786186" cy="2238375"/>
          </a:xfrm>
        </p:grpSpPr>
        <p:sp>
          <p:nvSpPr>
            <p:cNvPr id="2051" name="직사각형 2050"/>
            <p:cNvSpPr/>
            <p:nvPr/>
          </p:nvSpPr>
          <p:spPr>
            <a:xfrm>
              <a:off x="4816077" y="3119437"/>
              <a:ext cx="3786187" cy="2238375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w="med" len="med"/>
              <a:tailEnd w="med" len="med"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p>
              <a:pPr marL="0" marR="0" lvl="0" indent="0" algn="l" defTabSz="914400" rtl="0" eaLnBrk="0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 kumimoji="0" lang="en-US" sz="1800" b="0" i="0" u="none" strike="noStrike" cap="none" normalizeH="0" baseline="0">
                <a:solidFill>
                  <a:schemeClr val="tx1"/>
                </a:solidFill>
                <a:effectLst/>
                <a:latin typeface="Arial"/>
              </a:endParaRPr>
            </a:p>
          </p:txBody>
        </p:sp>
        <p:pic>
          <p:nvPicPr>
            <p:cNvPr id="2054" name="Picture 2"/>
            <p:cNvPicPr>
              <a:picLocks noChangeAspect="1" noChangeArrowheads="1"/>
            </p:cNvPicPr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4876800" y="3200400"/>
              <a:ext cx="3642518" cy="2074068"/>
            </a:xfrm>
            <a:prstGeom prst="rect">
              <a:avLst/>
            </a:prstGeom>
            <a:noFill/>
            <a:ln>
              <a:noFill/>
            </a:ln>
            <a:effectLst/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5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279699" y="1001486"/>
            <a:ext cx="8618239" cy="5259465"/>
          </a:xfrm>
        </p:spPr>
        <p:txBody>
          <a:bodyPr/>
          <a:lstStyle/>
          <a:p>
            <a:r>
              <a:rPr lang="en-US" altLang="ko-KR" dirty="0" err="1" smtClean="0"/>
              <a:t>ajax</a:t>
            </a:r>
            <a:r>
              <a:rPr lang="ko-KR" altLang="en-US" dirty="0" smtClean="0"/>
              <a:t>의 단축메뉴 </a:t>
            </a:r>
            <a:r>
              <a:rPr lang="en-US" altLang="ko-KR" dirty="0" smtClean="0"/>
              <a:t>--------&gt;&gt; </a:t>
            </a:r>
          </a:p>
          <a:p>
            <a:pPr marL="0" indent="0">
              <a:buNone/>
            </a:pPr>
            <a:r>
              <a:rPr lang="en-US" altLang="ko-KR" dirty="0" smtClean="0"/>
              <a:t>           $.get( </a:t>
            </a:r>
            <a:r>
              <a:rPr lang="en-US" altLang="ko-KR" dirty="0" err="1" smtClean="0"/>
              <a:t>url</a:t>
            </a:r>
            <a:r>
              <a:rPr lang="en-US" altLang="ko-KR" dirty="0" smtClean="0"/>
              <a:t>, data, success, </a:t>
            </a:r>
            <a:r>
              <a:rPr lang="en-US" altLang="ko-KR" dirty="0" err="1" smtClean="0"/>
              <a:t>dataType</a:t>
            </a:r>
            <a:r>
              <a:rPr lang="en-US" altLang="ko-KR" dirty="0" smtClean="0"/>
              <a:t>);</a:t>
            </a:r>
          </a:p>
          <a:p>
            <a:pPr marL="0" indent="0">
              <a:buNone/>
            </a:pPr>
            <a:r>
              <a:rPr lang="en-US" altLang="ko-KR" dirty="0" smtClean="0"/>
              <a:t>	 $.post( </a:t>
            </a:r>
            <a:r>
              <a:rPr lang="en-US" altLang="ko-KR" dirty="0" err="1" smtClean="0"/>
              <a:t>url</a:t>
            </a:r>
            <a:r>
              <a:rPr lang="en-US" altLang="ko-KR" dirty="0" smtClean="0"/>
              <a:t>, data, success, </a:t>
            </a:r>
            <a:r>
              <a:rPr lang="en-US" altLang="ko-KR" dirty="0" err="1" smtClean="0"/>
              <a:t>dataType</a:t>
            </a:r>
            <a:r>
              <a:rPr lang="en-US" altLang="ko-KR" dirty="0" smtClean="0"/>
              <a:t>);</a:t>
            </a:r>
          </a:p>
          <a:p>
            <a:pPr marL="0" indent="0">
              <a:buNone/>
            </a:pPr>
            <a:r>
              <a:rPr lang="en-US" altLang="ko-KR" dirty="0" smtClean="0"/>
              <a:t>	 $.</a:t>
            </a:r>
            <a:r>
              <a:rPr lang="en-US" altLang="ko-KR" dirty="0" err="1" smtClean="0"/>
              <a:t>getJSON</a:t>
            </a:r>
            <a:r>
              <a:rPr lang="en-US" altLang="ko-KR" dirty="0" smtClean="0"/>
              <a:t>( </a:t>
            </a:r>
            <a:r>
              <a:rPr lang="en-US" altLang="ko-KR" dirty="0" err="1" smtClean="0"/>
              <a:t>url</a:t>
            </a:r>
            <a:r>
              <a:rPr lang="en-US" altLang="ko-KR" dirty="0" smtClean="0"/>
              <a:t>, data, success)</a:t>
            </a:r>
          </a:p>
          <a:p>
            <a:pPr marL="0" indent="0">
              <a:buNone/>
            </a:pPr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 smtClean="0"/>
              <a:t>jQuery</a:t>
            </a:r>
            <a:r>
              <a:rPr lang="ko-KR" altLang="en-US" dirty="0" smtClean="0"/>
              <a:t>를 이용한</a:t>
            </a:r>
            <a:r>
              <a:rPr lang="en-US" altLang="ko-KR" dirty="0" smtClean="0"/>
              <a:t> AJAX</a:t>
            </a:r>
            <a:endParaRPr lang="ko-KR" altLang="en-US" dirty="0"/>
          </a:p>
        </p:txBody>
      </p:sp>
    </p:spTree>
  </p:cSld>
  <p:clrMapOvr>
    <a:masterClrMapping/>
  </p:clrMapOvr>
  <p:transition spd="med"/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1_Crayons">
  <a:themeElements>
    <a:clrScheme name="1_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1_Crayons">
      <a:majorFont>
        <a:latin typeface="Comic Sans MS"/>
        <a:ea typeface="굴림"/>
        <a:cs typeface=""/>
      </a:majorFont>
      <a:minorFont>
        <a:latin typeface="Comic Sans MS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w="med" len="med"/>
          <a:tailEnd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FontTx/>
          <a:buNone/>
          <a:defRPr kumimoji="0" lang="en-US" sz="1800" b="0" i="0" u="none" strike="noStrike" cap="none" normalizeH="0" baseline="0" smtClean="0">
            <a:solidFill>
              <a:schemeClr val="tx1"/>
            </a:solidFill>
            <a:effectLst/>
            <a:latin typeface="Arial"/>
          </a:defRPr>
        </a:defPPr>
      </a:lstStyle>
    </a:spDef>
    <a:lnDef>
      <a:spPr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w="med" len="med"/>
          <a:tailEnd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FontTx/>
          <a:buNone/>
          <a:defRPr kumimoji="0" lang="en-US" sz="1800" b="0" i="0" u="none" strike="noStrike" cap="none" normalizeH="0" baseline="0" smtClean="0">
            <a:solidFill>
              <a:schemeClr val="tx1"/>
            </a:solidFill>
            <a:effectLst/>
            <a:latin typeface="Arial"/>
          </a:defRPr>
        </a:defPPr>
      </a:lstStyle>
    </a:lnDef>
    <a:txDef>
      <a:spPr/>
      <a:bodyPr/>
      <a:lstStyle/>
    </a:txDef>
  </a:objectDefaul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451</ep:Words>
  <ep:PresentationFormat>화면 슬라이드 쇼(4:3)</ep:PresentationFormat>
  <ep:Paragraphs>118</ep:Paragraphs>
  <ep:Slides>17</ep:Slides>
  <ep:Notes>1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ep:HeadingPairs>
  <ep:TitlesOfParts>
    <vt:vector size="18" baseType="lpstr">
      <vt:lpstr>1_Crayons</vt:lpstr>
      <vt:lpstr>슬라이드 1</vt:lpstr>
      <vt:lpstr>AJAX 개요</vt:lpstr>
      <vt:lpstr>json</vt:lpstr>
      <vt:lpstr>json 형식</vt:lpstr>
      <vt:lpstr>json으로 표현된 객체</vt:lpstr>
      <vt:lpstr>jQuery를 이용한 AJAX</vt:lpstr>
      <vt:lpstr>jQuery를 이용한 AJAX</vt:lpstr>
      <vt:lpstr>jQuery를 이용한 AJAX</vt:lpstr>
      <vt:lpstr>jQuery를 이용한 AJAX</vt:lpstr>
      <vt:lpstr>jQuery를 이용한 AJAX</vt:lpstr>
      <vt:lpstr>MemberList</vt:lpstr>
      <vt:lpstr>회원가입</vt:lpstr>
      <vt:lpstr>우편번호검색</vt:lpstr>
      <vt:lpstr>우편번호검색</vt:lpstr>
      <vt:lpstr>회원가입 신청</vt:lpstr>
      <vt:lpstr>우편번호검색</vt:lpstr>
      <vt:lpstr>Q &amp; A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2007-06-29T06:43:39.000</dcterms:created>
  <dc:creator>천인국</dc:creator>
  <cp:lastModifiedBy>bms</cp:lastModifiedBy>
  <dcterms:modified xsi:type="dcterms:W3CDTF">2024-07-04T07:45:04.557</dcterms:modified>
  <cp:revision>2105</cp:revision>
  <dc:title>쉽게 풀어쓴 C 프로그래밍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