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39"/>
    <p:restoredTop sz="93560"/>
  </p:normalViewPr>
  <p:slideViewPr>
    <p:cSldViewPr snapToGrid="0">
      <p:cViewPr varScale="1">
        <p:scale>
          <a:sx n="100" d="100"/>
          <a:sy n="100" d="100"/>
        </p:scale>
        <p:origin x="-2424" y="-51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2"/>
        <p:guide pos="218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/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/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/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2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/>
            </a:ln>
            <a:effectLst/>
          </p:spPr>
          <p:txBody>
            <a:bodyPr wrap="none" anchor="ctr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</a:ln>
            <a:effectLst/>
          </p:spPr>
          <p:txBody>
            <a:bodyPr wrap="square"/>
            <a:lstStyle/>
            <a:p>
              <a:pPr hangingPunct="1"/>
              <a:endParaRPr lang="ko-KR" altLang="en-US" sz="1800">
                <a:solidFill>
                  <a:srgbClr val="000000"/>
                </a:solidFill>
                <a:latin typeface="Arial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/>
          <a:ea typeface="굴림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/>
        <a:buChar char="u"/>
        <a:defRPr kumimoji="1" sz="20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/>
        <a:buChar char="l"/>
        <a:defRPr kumimoji="1" sz="2000">
          <a:solidFill>
            <a:schemeClr val="tx1"/>
          </a:solidFill>
          <a:latin typeface="맑은 고딕"/>
          <a:ea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/>
        <a:buChar char="§"/>
        <a:defRPr kumimoji="1">
          <a:solidFill>
            <a:schemeClr val="tx1"/>
          </a:solidFill>
          <a:latin typeface="맑은 고딕"/>
          <a:ea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/>
        <a:buChar char="•"/>
        <a:defRPr kumimoji="1" sz="1600">
          <a:solidFill>
            <a:schemeClr val="tx1"/>
          </a:solidFill>
          <a:latin typeface="맑은 고딕"/>
          <a:ea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/>
        <a:buChar char="ü"/>
        <a:defRPr kumimoji="1" sz="1400">
          <a:solidFill>
            <a:schemeClr val="tx1"/>
          </a:solidFill>
          <a:latin typeface="맑은 고딕"/>
          <a:ea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jQuery </a:t>
            </a:r>
            <a:r>
              <a:rPr lang="ko-KR" altLang="en-US" sz="2800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선택자</a:t>
            </a: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32120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909763" y="1514475"/>
            <a:ext cx="5243512" cy="4514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7048" y="208878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&lt;script&gt;</a:t>
            </a:r>
          </a:p>
          <a:p>
            <a:pPr marL="0" indent="0">
              <a:buNone/>
            </a:pPr>
            <a:r>
              <a:rPr lang="en-US" altLang="ko-KR"/>
              <a:t>$(document).ready(function(){</a:t>
            </a:r>
          </a:p>
          <a:p>
            <a:pPr marL="0" indent="0">
              <a:buNone/>
            </a:pPr>
            <a:r>
              <a:rPr lang="en-US" altLang="ko-KR"/>
              <a:t>	</a:t>
            </a:r>
          </a:p>
          <a:p>
            <a:pPr marL="0" indent="0">
              <a:buNone/>
            </a:pPr>
            <a:r>
              <a:rPr lang="en-US" altLang="ko-KR"/>
              <a:t>});</a:t>
            </a:r>
          </a:p>
          <a:p>
            <a:pPr marL="0" indent="0">
              <a:buNone/>
            </a:pPr>
            <a:r>
              <a:rPr lang="en-US" altLang="ko-KR"/>
              <a:t>&lt;/script&gt;</a:t>
            </a:r>
          </a:p>
          <a:p>
            <a:pPr marL="0" indent="0">
              <a:buNone/>
            </a:pPr>
            <a:endParaRPr lang="en-US" altLang="ko-KR"/>
          </a:p>
          <a:p>
            <a:pPr lvl="0"/>
            <a:r>
              <a:rPr lang="en-US" altLang="ko-KR"/>
              <a:t>//input  </a:t>
            </a:r>
            <a:r>
              <a:rPr lang="ko-KR" altLang="en-US"/>
              <a:t>요소 테두리 </a:t>
            </a:r>
            <a:r>
              <a:rPr lang="en-US" altLang="ko-KR"/>
              <a:t>lime , </a:t>
            </a:r>
            <a:r>
              <a:rPr lang="ko-KR" altLang="en-US"/>
              <a:t>배경색  핑크</a:t>
            </a:r>
          </a:p>
          <a:p>
            <a:pPr lvl="0"/>
            <a:r>
              <a:rPr lang="en-US" altLang="ko-KR"/>
              <a:t>//input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노란</a:t>
            </a:r>
          </a:p>
          <a:p>
            <a:pPr lvl="0"/>
            <a:r>
              <a:rPr lang="en-US" altLang="ko-KR"/>
              <a:t>Button  </a:t>
            </a:r>
            <a:r>
              <a:rPr lang="ko-KR" altLang="en-US"/>
              <a:t>요소와</a:t>
            </a:r>
            <a:r>
              <a:rPr lang="en-US" altLang="ko-KR"/>
              <a:t> input</a:t>
            </a:r>
            <a:r>
              <a:rPr lang="ko-KR" altLang="en-US"/>
              <a:t>   </a:t>
            </a:r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button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 배경색 하늘색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submit </a:t>
            </a:r>
            <a:r>
              <a:rPr lang="ko-KR" altLang="en-US"/>
              <a:t>요소의 배경색 녹색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reset</a:t>
            </a:r>
            <a:r>
              <a:rPr lang="ko-KR" altLang="en-US"/>
              <a:t>인 요소의 배경색 노랑</a:t>
            </a:r>
            <a:r>
              <a:rPr lang="en-US" altLang="ko-KR"/>
              <a:t> 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text, password </a:t>
            </a:r>
            <a:r>
              <a:rPr lang="ko-KR" altLang="en-US"/>
              <a:t>인</a:t>
            </a:r>
            <a:r>
              <a:rPr lang="en-US" altLang="ko-KR"/>
              <a:t> </a:t>
            </a:r>
            <a:r>
              <a:rPr lang="ko-KR" altLang="en-US"/>
              <a:t>요소의 테두리 파랑</a:t>
            </a:r>
          </a:p>
          <a:p>
            <a:pPr lvl="0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file, image</a:t>
            </a:r>
            <a:r>
              <a:rPr lang="ko-KR" altLang="en-US"/>
              <a:t>인요소의 테두리 빨강</a:t>
            </a:r>
          </a:p>
          <a:p>
            <a:pPr lvl="0"/>
            <a:endParaRPr lang="ko-KR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</p:nvPr>
        </p:nvGraphicFramePr>
        <p:xfrm>
          <a:off x="535193" y="1376530"/>
          <a:ext cx="8212138" cy="400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48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태그명이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인 모든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E1.class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CLASS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class</a:t>
                      </a:r>
                      <a:r>
                        <a:rPr lang="ko-KR" altLang="en-US"/>
                        <a:t>와 같은 모든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E1#id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 중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와 같은 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E1,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요소와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자식 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후손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&gt;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아래 자식요소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자식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+ 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바로 다음에 오는 형제요소 중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9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 ~E2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</a:t>
                      </a:r>
                      <a:r>
                        <a:rPr lang="ko-KR" altLang="en-US"/>
                        <a:t>의 다음에 나오는 형제요소 중 모든 </a:t>
                      </a:r>
                      <a:r>
                        <a:rPr lang="en-US" altLang="ko-KR"/>
                        <a:t>E2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1.</a:t>
            </a:r>
            <a:r>
              <a:rPr lang="ko-KR" altLang="en-US"/>
              <a:t>선택자 엘리먼트 관련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23821"/>
          </a:xfrm>
        </p:spPr>
        <p:txBody>
          <a:bodyPr/>
          <a:lstStyle/>
          <a:p>
            <a:pPr>
              <a:buNone/>
            </a:pPr>
            <a:r>
              <a:rPr lang="en-US" altLang="ko-KR"/>
              <a:t>&lt;script   src="jquery-3.4.1.min.js"&gt;&lt;/script&gt;</a:t>
            </a:r>
          </a:p>
          <a:p>
            <a:pPr>
              <a:buNone/>
            </a:pPr>
            <a:r>
              <a:rPr lang="en-US" altLang="ko-KR"/>
              <a:t>&lt;script&gt;</a:t>
            </a:r>
          </a:p>
          <a:p>
            <a:pPr>
              <a:buNone/>
            </a:pPr>
            <a:r>
              <a:rPr lang="en-US" altLang="ko-KR"/>
              <a:t>   //h2</a:t>
            </a:r>
            <a:r>
              <a:rPr lang="ko-KR" altLang="en-US"/>
              <a:t>의 자식 </a:t>
            </a:r>
            <a:r>
              <a:rPr lang="en-US" altLang="ko-KR"/>
              <a:t>a </a:t>
            </a:r>
            <a:r>
              <a:rPr lang="ko-KR" altLang="en-US"/>
              <a:t>태그의 스타일 에 테두리 설정 </a:t>
            </a:r>
            <a:r>
              <a:rPr lang="en-US" altLang="ko-KR"/>
              <a:t>- solid</a:t>
            </a:r>
          </a:p>
          <a:p>
            <a:pPr>
              <a:buNone/>
            </a:pPr>
            <a:r>
              <a:rPr lang="en-US" altLang="ko-KR"/>
              <a:t>   //h2</a:t>
            </a:r>
            <a:r>
              <a:rPr lang="ko-KR" altLang="en-US"/>
              <a:t>의 후손 </a:t>
            </a:r>
            <a:r>
              <a:rPr lang="en-US" altLang="ko-KR"/>
              <a:t>a</a:t>
            </a:r>
            <a:r>
              <a:rPr lang="ko-KR" altLang="en-US"/>
              <a:t>태그의 스타일 배경색 을 노란색으로 변경 </a:t>
            </a:r>
          </a:p>
          <a:p>
            <a:pPr>
              <a:buNone/>
            </a:pPr>
            <a:r>
              <a:rPr lang="en-US" altLang="ko-KR"/>
              <a:t>  &lt;/script&gt;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&lt;body&gt;</a:t>
            </a:r>
          </a:p>
          <a:p>
            <a:pPr>
              <a:buNone/>
            </a:pPr>
            <a:r>
              <a:rPr lang="en-US" altLang="ko-KR"/>
              <a:t>&lt;h2&gt; </a:t>
            </a:r>
            <a:r>
              <a:rPr lang="ko-KR" altLang="en-US"/>
              <a:t>문단 안에 </a:t>
            </a:r>
            <a:r>
              <a:rPr lang="en-US" altLang="ko-KR"/>
              <a:t>&lt;a&gt;</a:t>
            </a:r>
            <a:r>
              <a:rPr lang="ko-KR" altLang="en-US"/>
              <a:t>링크</a:t>
            </a:r>
            <a:r>
              <a:rPr lang="en-US" altLang="ko-KR"/>
              <a:t>&lt;/a&gt; </a:t>
            </a:r>
            <a:r>
              <a:rPr lang="ko-KR" altLang="en-US"/>
              <a:t>태그가 있다</a:t>
            </a:r>
          </a:p>
          <a:p>
            <a:pPr>
              <a:buNone/>
            </a:pPr>
            <a:r>
              <a:rPr lang="ko-KR" altLang="en-US"/>
              <a:t>     두번째  </a:t>
            </a:r>
            <a:r>
              <a:rPr lang="en-US" altLang="ko-KR"/>
              <a:t>&lt;span&gt;&lt;a&gt;</a:t>
            </a:r>
            <a:r>
              <a:rPr lang="ko-KR" altLang="en-US"/>
              <a:t>링크</a:t>
            </a:r>
            <a:r>
              <a:rPr lang="en-US" altLang="ko-KR"/>
              <a:t>&lt;/a&gt;&lt;/span&gt; </a:t>
            </a:r>
            <a:r>
              <a:rPr lang="ko-KR" altLang="en-US"/>
              <a:t>은 손자이다 </a:t>
            </a:r>
          </a:p>
          <a:p>
            <a:pPr>
              <a:buNone/>
            </a:pPr>
            <a:r>
              <a:rPr lang="en-US" altLang="ko-KR"/>
              <a:t>&lt;/h2&gt;</a:t>
            </a:r>
          </a:p>
          <a:p>
            <a:pPr>
              <a:buNone/>
            </a:pPr>
            <a:r>
              <a:rPr lang="en-US" altLang="ko-KR"/>
              <a:t>&lt;/body&gt;</a:t>
            </a:r>
          </a:p>
          <a:p>
            <a:pPr>
              <a:buNone/>
            </a:pP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07299" y="2940198"/>
            <a:ext cx="5743575" cy="438150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– </a:t>
            </a:r>
            <a:r>
              <a:rPr lang="ko-KR" altLang="en-US"/>
              <a:t>후손</a:t>
            </a:r>
            <a:r>
              <a:rPr lang="en-US" altLang="ko-KR"/>
              <a:t>, </a:t>
            </a:r>
            <a:r>
              <a:rPr lang="ko-KR" altLang="en-US"/>
              <a:t>자식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buNone/>
            </a:pPr>
            <a:r>
              <a:rPr lang="en-US" altLang="ko-KR"/>
              <a:t>&lt;script type="text/javascript"&gt;</a:t>
            </a:r>
          </a:p>
          <a:p>
            <a:pPr>
              <a:buNone/>
            </a:pPr>
            <a:r>
              <a:rPr lang="en-US" altLang="ko-KR"/>
              <a:t>   $(function(){ </a:t>
            </a:r>
          </a:p>
          <a:p>
            <a:pPr>
              <a:buNone/>
            </a:pPr>
            <a:r>
              <a:rPr lang="en-US" altLang="ko-KR"/>
              <a:t>	  //h3 </a:t>
            </a:r>
            <a:r>
              <a:rPr lang="ko-KR" altLang="en-US"/>
              <a:t>다음의 모든 형제의 배경색을 변경</a:t>
            </a:r>
            <a:r>
              <a:rPr lang="en-US" altLang="ko-KR"/>
              <a:t>, </a:t>
            </a:r>
            <a:r>
              <a:rPr lang="ko-KR" altLang="en-US"/>
              <a:t>길이지정</a:t>
            </a:r>
            <a:r>
              <a:rPr lang="en-US" altLang="ko-KR"/>
              <a:t>, </a:t>
            </a:r>
            <a:r>
              <a:rPr lang="ko-KR" altLang="en-US"/>
              <a:t>가운데정렬</a:t>
            </a:r>
          </a:p>
          <a:p>
            <a:pPr>
              <a:buNone/>
            </a:pPr>
            <a:r>
              <a:rPr lang="en-US" altLang="ko-KR"/>
              <a:t>      //h3 </a:t>
            </a:r>
            <a:r>
              <a:rPr lang="ko-KR" altLang="en-US"/>
              <a:t>다음의 첫번째 형제의 글자를 굵게</a:t>
            </a:r>
            <a:r>
              <a:rPr lang="en-US" altLang="ko-KR"/>
              <a:t>, </a:t>
            </a:r>
            <a:r>
              <a:rPr lang="ko-KR" altLang="en-US"/>
              <a:t>크게  </a:t>
            </a:r>
            <a:r>
              <a:rPr lang="en-US" altLang="ko-KR"/>
              <a:t>: font-weight</a:t>
            </a:r>
            <a:r>
              <a:rPr lang="ko-KR" altLang="en-US"/>
              <a:t> </a:t>
            </a:r>
          </a:p>
          <a:p>
            <a:pPr>
              <a:buNone/>
            </a:pPr>
            <a:r>
              <a:rPr lang="ko-KR" altLang="en-US"/>
              <a:t>   </a:t>
            </a:r>
            <a:r>
              <a:rPr lang="en-US" altLang="ko-KR"/>
              <a:t>});</a:t>
            </a:r>
          </a:p>
          <a:p>
            <a:pPr>
              <a:buNone/>
            </a:pPr>
            <a:r>
              <a:rPr lang="en-US" altLang="ko-KR"/>
              <a:t>&lt;/script&gt;</a:t>
            </a:r>
          </a:p>
          <a:p>
            <a:pPr>
              <a:buNone/>
            </a:pPr>
            <a:r>
              <a:rPr lang="en-US" altLang="ko-KR"/>
              <a:t>&lt;body&gt;</a:t>
            </a:r>
          </a:p>
          <a:p>
            <a:pPr>
              <a:buNone/>
            </a:pPr>
            <a:r>
              <a:rPr lang="en-US" altLang="ko-KR"/>
              <a:t> &lt;p&gt;</a:t>
            </a:r>
            <a:r>
              <a:rPr lang="ko-KR" altLang="en-US"/>
              <a:t>형제 선택자 에 대하여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&lt;h3&gt; </a:t>
            </a:r>
            <a:r>
              <a:rPr lang="ko-KR" altLang="en-US"/>
              <a:t>꼬마버스 타요 가족을 소개 합니다</a:t>
            </a:r>
            <a:r>
              <a:rPr lang="en-US" altLang="ko-KR"/>
              <a:t>&lt;/h3&gt;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타요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로기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라니 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 &lt;p&gt; </a:t>
            </a:r>
            <a:r>
              <a:rPr lang="ko-KR" altLang="en-US"/>
              <a:t>가니 </a:t>
            </a:r>
            <a:r>
              <a:rPr lang="en-US" altLang="ko-KR"/>
              <a:t>&lt;/p&gt;</a:t>
            </a:r>
          </a:p>
          <a:p>
            <a:pPr>
              <a:buNone/>
            </a:pPr>
            <a:r>
              <a:rPr lang="en-US" altLang="ko-KR"/>
              <a:t>&lt;/body&gt;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예제 선택자 </a:t>
            </a:r>
            <a:r>
              <a:rPr lang="en-US" altLang="ko-KR"/>
              <a:t>- </a:t>
            </a:r>
            <a:r>
              <a:rPr lang="ko-KR" altLang="en-US"/>
              <a:t>형제</a:t>
            </a:r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69280" y="2876607"/>
            <a:ext cx="3086324" cy="3212222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2 </a:t>
            </a:r>
            <a:r>
              <a:rPr lang="ko-KR" altLang="en-US"/>
              <a:t>선택자 </a:t>
            </a:r>
            <a:r>
              <a:rPr lang="en-US" altLang="ko-KR"/>
              <a:t>- </a:t>
            </a:r>
            <a:r>
              <a:rPr lang="ko-KR" altLang="en-US"/>
              <a:t>속성관련</a:t>
            </a:r>
          </a:p>
        </p:txBody>
      </p:sp>
      <p:graphicFrame>
        <p:nvGraphicFramePr>
          <p:cNvPr id="6" name="내용 개체 틀 5"/>
          <p:cNvGraphicFramePr/>
          <p:nvPr/>
        </p:nvGraphicFramePr>
        <p:xfrm>
          <a:off x="481405" y="1774564"/>
          <a:ext cx="8212138" cy="436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/>
                <a:gridCol w="6359134"/>
              </a:tblGrid>
              <a:tr h="540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인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E1[attr^=val]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E1[attr!=val]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 </a:t>
                      </a:r>
                      <a:r>
                        <a:rPr lang="ko-KR" altLang="en-US"/>
                        <a:t>값과 같지 않은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E1[attr$=val]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으로 끝나는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E1[attr*=val]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을 포함하는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438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 |=val]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과 같거나 </a:t>
                      </a:r>
                      <a:r>
                        <a:rPr lang="en-US" altLang="ko-KR"/>
                        <a:t>‘val-’</a:t>
                      </a:r>
                      <a:r>
                        <a:rPr lang="ko-KR" altLang="en-US"/>
                        <a:t>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시작하는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757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E1[attr ~= val]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attr </a:t>
                      </a:r>
                      <a:r>
                        <a:rPr lang="ko-KR" altLang="en-US"/>
                        <a:t>속성값이 공백으로 구분된 값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단어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을 가질 경우 구분된 값 중에 </a:t>
                      </a:r>
                      <a:r>
                        <a:rPr lang="en-US" altLang="ko-KR"/>
                        <a:t>val</a:t>
                      </a:r>
                      <a:r>
                        <a:rPr lang="ko-KR" altLang="en-US"/>
                        <a:t>값과 같은 값을 갖는 모든 </a:t>
                      </a:r>
                      <a:r>
                        <a:rPr lang="en-US" altLang="ko-KR"/>
                        <a:t>E1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007465"/>
            <a:ext cx="8639754" cy="5348729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&lt;script 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$(function()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//title </a:t>
            </a:r>
            <a:r>
              <a:rPr lang="ko-KR" altLang="en-US"/>
              <a:t>속성을 가진 </a:t>
            </a:r>
            <a:r>
              <a:rPr lang="en-US" altLang="ko-KR"/>
              <a:t>p</a:t>
            </a:r>
            <a:r>
              <a:rPr lang="ko-KR" altLang="en-US"/>
              <a:t>요소의 배경색 변경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    //type</a:t>
            </a:r>
            <a:r>
              <a:rPr lang="ko-KR" altLang="en-US"/>
              <a:t> 속성이 </a:t>
            </a:r>
            <a:r>
              <a:rPr lang="en-US" altLang="ko-KR"/>
              <a:t>password </a:t>
            </a:r>
            <a:r>
              <a:rPr lang="ko-KR" altLang="en-US"/>
              <a:t>인 요소의 테두리 변경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});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&lt;/script&gt;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&lt;p&gt; </a:t>
            </a:r>
            <a:r>
              <a:rPr lang="ko-KR" altLang="en-US"/>
              <a:t>일반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&lt;p title="</a:t>
            </a:r>
            <a:r>
              <a:rPr lang="ko-KR" altLang="en-US"/>
              <a:t>툴팁으로 보입니다</a:t>
            </a:r>
            <a:r>
              <a:rPr lang="en-US" altLang="ko-KR"/>
              <a:t>"&gt; </a:t>
            </a:r>
            <a:r>
              <a:rPr lang="ko-KR" altLang="en-US"/>
              <a:t>타이틀을 가지고 있는 문단입니다 </a:t>
            </a:r>
            <a:r>
              <a:rPr lang="en-US" altLang="ko-KR"/>
              <a:t>&lt;/p&gt;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회원번호  </a:t>
            </a:r>
            <a:r>
              <a:rPr lang="en-US" altLang="ko-KR"/>
              <a:t>&lt;input type="text“&gt;&lt;br&gt;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비밀번호  </a:t>
            </a:r>
            <a:r>
              <a:rPr lang="en-US" altLang="ko-KR"/>
              <a:t>&lt;input type="password“&gt;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&lt;input type=“button” value=“</a:t>
            </a:r>
            <a:r>
              <a:rPr lang="ko-KR" altLang="en-US"/>
              <a:t>확인</a:t>
            </a:r>
            <a:r>
              <a:rPr lang="en-US" altLang="ko-KR"/>
              <a:t>”&gt;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&lt;/body&gt;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462453" y="2669730"/>
            <a:ext cx="5210175" cy="1066102"/>
          </a:xfrm>
          <a:prstGeom prst="rect">
            <a:avLst/>
          </a:prstGeom>
          <a:noFill/>
          <a:ln w="57150">
            <a:solidFill>
              <a:schemeClr val="tx2"/>
            </a:solidFill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속성선택자</a:t>
            </a: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/>
          </p:nvPr>
        </p:nvGraphicFramePr>
        <p:xfrm>
          <a:off x="513676" y="1623955"/>
          <a:ext cx="8212138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셀렉터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설      명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:input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input, </a:t>
                      </a:r>
                      <a:r>
                        <a:rPr lang="ko-KR" altLang="en-US"/>
                        <a:t>모든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button, select, textarea </a:t>
                      </a:r>
                      <a:r>
                        <a:rPr lang="ko-KR" altLang="en-US"/>
                        <a:t>요소들</a:t>
                      </a:r>
                      <a:r>
                        <a:rPr lang="en-US" altLang="ko-KR"/>
                        <a:t> 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text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:password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password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:radio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radio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:checkbox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checkbox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:submit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submit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button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:reset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/>
                        <a:t>reset 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과</a:t>
                      </a:r>
                      <a:r>
                        <a:rPr lang="en-US" altLang="ko-KR"/>
                        <a:t> button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:image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image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:button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요소들과 </a:t>
                      </a:r>
                      <a:r>
                        <a:rPr lang="en-US" altLang="ko-KR"/>
                        <a:t> type</a:t>
                      </a:r>
                      <a:r>
                        <a:rPr lang="ko-KR" altLang="en-US"/>
                        <a:t>이 </a:t>
                      </a:r>
                      <a:r>
                        <a:rPr lang="en-US" altLang="ko-KR"/>
                        <a:t>button</a:t>
                      </a:r>
                      <a:r>
                        <a:rPr lang="ko-KR" altLang="en-US"/>
                        <a:t>인</a:t>
                      </a:r>
                      <a:r>
                        <a:rPr lang="en-US" altLang="ko-KR"/>
                        <a:t> 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:file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file</a:t>
                      </a:r>
                      <a:r>
                        <a:rPr lang="ko-KR" altLang="en-US"/>
                        <a:t>타입의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요소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/>
              <a:t>3. </a:t>
            </a:r>
            <a:r>
              <a:rPr lang="ko-KR" altLang="en-US"/>
              <a:t>입력양식</a:t>
            </a:r>
            <a:r>
              <a:rPr lang="en-US" altLang="ko-KR"/>
              <a:t>(form)</a:t>
            </a:r>
            <a:r>
              <a:rPr lang="ko-KR" altLang="en-US"/>
              <a:t>선택자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/>
              <a:buChar char="u"/>
            </a:pPr>
            <a:r>
              <a:rPr lang="ko-KR" altLang="en-US"/>
              <a:t> </a:t>
            </a:r>
            <a:r>
              <a:rPr lang="ko-KR" altLang="en-US" sz="2000">
                <a:latin typeface="맑은 고딕"/>
                <a:ea typeface="맑은 고딕"/>
                <a:cs typeface="+mn-cs"/>
              </a:rPr>
              <a:t>속성 선택자를 간단히 함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364786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49298" y="1493134"/>
            <a:ext cx="6055112" cy="4745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209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/>
              <a:t>&lt;form onsubmit="return false;"&gt; </a:t>
            </a:r>
          </a:p>
          <a:p>
            <a:pPr marL="0" indent="0">
              <a:buNone/>
            </a:pPr>
            <a:r>
              <a:rPr lang="en-US" altLang="ko-KR" sz="1600"/>
              <a:t>Text : &lt;input type="text"/&gt;&lt;br&gt; </a:t>
            </a:r>
          </a:p>
          <a:p>
            <a:pPr marL="0" indent="0">
              <a:buNone/>
            </a:pPr>
            <a:r>
              <a:rPr lang="en-US" altLang="ko-KR" sz="1600"/>
              <a:t>Password : &lt;input type="password" /&gt;&lt;br&gt;&lt;br&gt; </a:t>
            </a:r>
          </a:p>
          <a:p>
            <a:pPr marL="0" indent="0">
              <a:buNone/>
            </a:pPr>
            <a:r>
              <a:rPr lang="en-US" altLang="ko-KR" sz="1600"/>
              <a:t>Radio : &lt;input type="radio" name="radioGroup" id="radioA" value="A"/&gt; A </a:t>
            </a:r>
          </a:p>
          <a:p>
            <a:pPr marL="0" indent="0">
              <a:buNone/>
            </a:pPr>
            <a:r>
              <a:rPr lang="en-US" altLang="ko-KR" sz="1600"/>
              <a:t>&lt;input type="radio" name="radioGroup" id="radioB" value="B"/&gt; B&lt;br&gt;&lt;br&gt; </a:t>
            </a:r>
          </a:p>
          <a:p>
            <a:pPr marL="0" indent="0">
              <a:buNone/>
            </a:pPr>
            <a:r>
              <a:rPr lang="en-US" altLang="ko-KR" sz="1600"/>
              <a:t>Checkbox : &lt;input type="checkbox" name="checkboxes" id="checkbox1" value="1"/&gt; 1 </a:t>
            </a:r>
          </a:p>
          <a:p>
            <a:pPr marL="0" indent="0">
              <a:buNone/>
            </a:pPr>
            <a:r>
              <a:rPr lang="en-US" altLang="ko-KR" sz="1600"/>
              <a:t>&lt;input type="checkbox" name="checkboxes" id="checkbox2" value="2"/&gt; 2&lt;br&gt;&lt;br&gt; </a:t>
            </a:r>
          </a:p>
          <a:p>
            <a:pPr marL="0" indent="0">
              <a:buNone/>
            </a:pPr>
            <a:r>
              <a:rPr lang="en-US" altLang="ko-KR" sz="1600"/>
              <a:t>Textarea : &lt;br&gt; &lt;textarea rows="15" cols="50" id="myTextarea" id="myTextarea"&gt;&lt;/textarea&gt;&lt;br&gt;&lt;br&gt; </a:t>
            </a:r>
          </a:p>
          <a:p>
            <a:pPr marL="0" indent="0">
              <a:buNone/>
            </a:pPr>
            <a:r>
              <a:rPr lang="en-US" altLang="ko-KR" sz="1600"/>
              <a:t>Image : &lt;input type="image" src="images/image.1.jpg"&gt;&lt;br&gt;&lt;br&gt; </a:t>
            </a:r>
          </a:p>
          <a:p>
            <a:pPr marL="0" indent="0">
              <a:buNone/>
            </a:pPr>
            <a:r>
              <a:rPr lang="en-US" altLang="ko-KR" sz="1600"/>
              <a:t>File : &lt;input type="file"&gt;&lt;br&gt;&lt;br&gt; </a:t>
            </a:r>
          </a:p>
          <a:p>
            <a:pPr marL="0" indent="0">
              <a:buNone/>
            </a:pPr>
            <a:r>
              <a:rPr lang="en-US" altLang="ko-KR" sz="1600"/>
              <a:t>Buttons : &lt;button type="button" id="normalButton"&gt;Normal&lt;/button&gt; </a:t>
            </a:r>
          </a:p>
          <a:p>
            <a:pPr marL="0" indent="0">
              <a:buNone/>
            </a:pPr>
            <a:r>
              <a:rPr lang="en-US" altLang="ko-KR" sz="1600"/>
              <a:t>&lt;button type="submit" id="submitButton"&gt;Submit&lt;/button&gt; </a:t>
            </a:r>
          </a:p>
          <a:p>
            <a:pPr marL="0" indent="0">
              <a:buNone/>
            </a:pPr>
            <a:r>
              <a:rPr lang="en-US" altLang="ko-KR" sz="1600"/>
              <a:t>&lt;button type="reset" id="resetButton"&gt;Reset&lt;/button&gt; &lt;br&gt;&lt;br&gt;</a:t>
            </a:r>
          </a:p>
          <a:p>
            <a:pPr marL="0" indent="0">
              <a:buNone/>
            </a:pPr>
            <a:r>
              <a:rPr lang="en-US" altLang="ko-KR" sz="1600"/>
              <a:t>&lt;input type="button" value="</a:t>
            </a:r>
            <a:r>
              <a:rPr lang="ko-KR" altLang="en-US" sz="1600"/>
              <a:t>일반버튼</a:t>
            </a:r>
            <a:r>
              <a:rPr lang="en-US" altLang="ko-KR" sz="1600"/>
              <a:t>"&gt; </a:t>
            </a:r>
          </a:p>
          <a:p>
            <a:pPr marL="0" indent="0">
              <a:buNone/>
            </a:pPr>
            <a:r>
              <a:rPr lang="en-US" altLang="ko-KR" sz="1600"/>
              <a:t>&lt;input type="submit" value="</a:t>
            </a:r>
            <a:r>
              <a:rPr lang="ko-KR" altLang="en-US" sz="1600"/>
              <a:t>전송버튼</a:t>
            </a:r>
            <a:r>
              <a:rPr lang="en-US" altLang="ko-KR" sz="1600"/>
              <a:t>"&gt; </a:t>
            </a:r>
          </a:p>
          <a:p>
            <a:pPr marL="0" indent="0">
              <a:buNone/>
            </a:pPr>
            <a:r>
              <a:rPr lang="en-US" altLang="ko-KR" sz="1600"/>
              <a:t>&lt;input type="reset" value="</a:t>
            </a:r>
            <a:r>
              <a:rPr lang="ko-KR" altLang="en-US" sz="1600"/>
              <a:t>초기화버튼</a:t>
            </a:r>
            <a:r>
              <a:rPr lang="en-US" altLang="ko-KR" sz="1600"/>
              <a:t>"&gt; &lt;br&gt;&lt;br&gt;</a:t>
            </a:r>
          </a:p>
          <a:p>
            <a:pPr marL="0" indent="0">
              <a:buNone/>
            </a:pPr>
            <a:r>
              <a:rPr lang="en-US" altLang="ko-KR" sz="1600"/>
              <a:t>&lt;/form&gt;</a:t>
            </a:r>
            <a:endParaRPr lang="ko-KR" altLang="en-US" sz="160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/>
              <a:t>입력양식</a:t>
            </a:r>
            <a:r>
              <a:rPr lang="en-US" altLang="ko-KR"/>
              <a:t> (form)</a:t>
            </a:r>
            <a:r>
              <a:rPr lang="ko-KR" altLang="en-US"/>
              <a:t> 선택자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484</ep:Words>
  <ep:PresentationFormat>화면 슬라이드 쇼(4:3)</ep:PresentationFormat>
  <ep:Paragraphs>78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1_Crayons</vt:lpstr>
      <vt:lpstr>슬라이드 1</vt:lpstr>
      <vt:lpstr>1.선택자 엘리먼트 관련</vt:lpstr>
      <vt:lpstr>예제 선택자 – 후손, 자식</vt:lpstr>
      <vt:lpstr>예제 선택자 - 형제</vt:lpstr>
      <vt:lpstr>2 선택자 - 속성관련</vt:lpstr>
      <vt:lpstr>속성선택자1</vt:lpstr>
      <vt:lpstr>3. 입력양식(form)선택자</vt:lpstr>
      <vt:lpstr>입력양식 (form) 선택자</vt:lpstr>
      <vt:lpstr>입력양식 (form) 선택자</vt:lpstr>
      <vt:lpstr>입력양식 (form) 선택자</vt:lpstr>
      <vt:lpstr>예제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2024-08-12T02:25:49.824</dcterms:modified>
  <cp:revision>2081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