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6" r:id="rId1"/>
  </p:sldMasterIdLst>
  <p:notesMasterIdLst>
    <p:notesMasterId r:id="rId2"/>
  </p:notesMasterIdLst>
  <p:handoutMasterIdLst>
    <p:handoutMasterId r:id="rId3"/>
  </p:handoutMasterIdLst>
  <p:sldIdLst>
    <p:sldId id="912" r:id="rId4"/>
    <p:sldId id="829" r:id="rId5"/>
    <p:sldId id="919" r:id="rId6"/>
    <p:sldId id="709" r:id="rId7"/>
    <p:sldId id="711" r:id="rId8"/>
    <p:sldId id="712" r:id="rId9"/>
    <p:sldId id="713" r:id="rId10"/>
    <p:sldId id="926" r:id="rId11"/>
    <p:sldId id="728" r:id="rId12"/>
    <p:sldId id="733" r:id="rId13"/>
    <p:sldId id="734" r:id="rId14"/>
    <p:sldId id="921" r:id="rId15"/>
    <p:sldId id="835" r:id="rId16"/>
    <p:sldId id="729" r:id="rId17"/>
    <p:sldId id="736" r:id="rId18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2591" autoAdjust="0"/>
    <p:restoredTop sz="93525" autoAdjust="0"/>
  </p:normalViewPr>
  <p:slideViewPr>
    <p:cSldViewPr snapToGrid="0">
      <p:cViewPr varScale="1">
        <p:scale>
          <a:sx n="100" d="100"/>
          <a:sy n="100" d="100"/>
        </p:scale>
        <p:origin x="-2418" y="-510"/>
      </p:cViewPr>
      <p:guideLst>
        <p:guide orient="horz" pos="21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-3780" y="-108"/>
      </p:cViewPr>
      <p:guideLst>
        <p:guide orient="horz" pos="2901"/>
        <p:guide pos="2180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presProps" Target="presProps.xml"  /><Relationship Id="rId2" Type="http://schemas.openxmlformats.org/officeDocument/2006/relationships/notesMaster" Target="notesMasters/notesMaster1.xml"  /><Relationship Id="rId20" Type="http://schemas.openxmlformats.org/officeDocument/2006/relationships/viewProps" Target="viewProps.xml"  /><Relationship Id="rId21" Type="http://schemas.openxmlformats.org/officeDocument/2006/relationships/theme" Target="theme/theme1.xml"  /><Relationship Id="rId22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eaLnBrk="1" hangingPunct="1">
              <a:defRPr sz="1200">
                <a:ea typeface="굴림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eaLnBrk="1" hangingPunct="1">
              <a:defRPr sz="1200">
                <a:ea typeface="굴림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/>
              </a:defRPr>
            </a:lvl1pPr>
          </a:lstStyle>
          <a:p>
            <a:pPr lvl="0">
              <a:defRPr/>
            </a:pPr>
            <a:fld id="{176FFADF-79CB-4D72-852F-AAC670A3D037}" type="slidenum">
              <a:rPr lang="ko-KR" altLang="en-US"/>
              <a:pPr lvl="0"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altLang="ko-KR"/>
              <a:t>Click to edit Master text styles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Second level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Third level</a:t>
            </a:r>
            <a:endParaRPr lang="en-US" altLang="ko-KR"/>
          </a:p>
          <a:p>
            <a:pPr lvl="3">
              <a:defRPr/>
            </a:pPr>
            <a:r>
              <a:rPr lang="en-US" altLang="ko-KR"/>
              <a:t>Fourth level</a:t>
            </a:r>
            <a:endParaRPr lang="en-US" altLang="ko-KR"/>
          </a:p>
          <a:p>
            <a:pPr lvl="4">
              <a:defRPr/>
            </a:pPr>
            <a:r>
              <a:rPr lang="en-US" altLang="ko-KR"/>
              <a:t>Fifth level</a:t>
            </a:r>
            <a:endParaRPr lang="en-US" altLang="ko-KR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b" anchorCtr="0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b" anchorCtr="0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/>
              </a:defRPr>
            </a:lvl1pPr>
          </a:lstStyle>
          <a:p>
            <a:pPr lvl="0">
              <a:defRPr/>
            </a:pPr>
            <a:fld id="{949F3908-8432-46C2-9A97-2AAB410800A8}" type="slidenum">
              <a:rPr lang="ko-KR" altLang="en-US"/>
              <a:pPr lvl="0"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1162050" y="692150"/>
            <a:ext cx="4610100" cy="3457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jquery-logo-blu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4750130"/>
          </a:xfrm>
          <a:prstGeom prst="rect">
            <a:avLst/>
          </a:prstGeom>
        </p:spPr>
      </p:pic>
      <p:sp>
        <p:nvSpPr>
          <p:cNvPr id="6" name="Rectangle 10"/>
          <p:cNvSpPr>
            <a:spLocks noChangeArrowheads="1"/>
          </p:cNvSpPr>
          <p:nvPr userDrawn="1"/>
        </p:nvSpPr>
        <p:spPr bwMode="invGray">
          <a:xfrm>
            <a:off x="-9526" y="4740536"/>
            <a:ext cx="9153526" cy="1103313"/>
          </a:xfrm>
          <a:prstGeom prst="rect">
            <a:avLst/>
          </a:prstGeom>
          <a:solidFill>
            <a:srgbClr val="6699FF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567031" y="4870525"/>
            <a:ext cx="7006814" cy="838200"/>
          </a:xfrm>
          <a:prstGeom prst="rect">
            <a:avLst/>
          </a:prstGeom>
          <a:solidFill>
            <a:srgbClr val="6699FF"/>
          </a:solidFill>
        </p:spPr>
        <p:txBody>
          <a:bodyPr/>
          <a:lstStyle>
            <a:lvl1pPr marL="717550" indent="0" algn="r">
              <a:defRPr sz="3600" b="1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699" y="1269403"/>
            <a:ext cx="8618239" cy="4991548"/>
          </a:xfrm>
        </p:spPr>
        <p:txBody>
          <a:bodyPr/>
          <a:lstStyle>
            <a:lvl1pPr>
              <a:buClr>
                <a:srgbClr val="460000"/>
              </a:buClr>
              <a:buFont typeface="Wingdings" pitchFamily="2" charset="2"/>
              <a:buChar char="u"/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buClr>
                <a:srgbClr val="5C0000"/>
              </a:buClr>
              <a:buFont typeface="Wingdings" pitchFamily="2" charset="2"/>
              <a:buChar char="l"/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buClr>
                <a:srgbClr val="5C0000"/>
              </a:buClr>
              <a:buFont typeface="Wingdings" pitchFamily="2" charset="2"/>
              <a:buChar char="§"/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buClr>
                <a:srgbClr val="7E0404"/>
              </a:buCl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buClr>
                <a:srgbClr val="68040B"/>
              </a:buClr>
              <a:buFont typeface="Wingdings" pitchFamily="2" charset="2"/>
              <a:buChar char="ü"/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3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9699" y="1258645"/>
            <a:ext cx="8618239" cy="5045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Freeform 126"/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6 w 3800"/>
              <a:gd name="T3" fmla="*/ 0 h 428"/>
              <a:gd name="T4" fmla="*/ 2147483646 w 3800"/>
              <a:gd name="T5" fmla="*/ 2147483646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9" name="Group 192"/>
          <p:cNvGrpSpPr>
            <a:grpSpLocks/>
          </p:cNvGrpSpPr>
          <p:nvPr/>
        </p:nvGrpSpPr>
        <p:grpSpPr bwMode="auto">
          <a:xfrm>
            <a:off x="236668" y="720761"/>
            <a:ext cx="8665342" cy="79709"/>
            <a:chOff x="192" y="446"/>
            <a:chExt cx="5513" cy="78"/>
          </a:xfrm>
          <a:solidFill>
            <a:srgbClr val="000066"/>
          </a:solidFill>
        </p:grpSpPr>
        <p:sp>
          <p:nvSpPr>
            <p:cNvPr id="11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grp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12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grp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sp>
        <p:nvSpPr>
          <p:cNvPr id="28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txStyles>
    <p:titleStyle>
      <a:lvl1pPr algn="l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000066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rgbClr val="760000"/>
        </a:buClr>
        <a:buFont typeface="Wingdings" pitchFamily="2" charset="2"/>
        <a:buChar char="u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rgbClr val="70060E"/>
        </a:buClr>
        <a:buFont typeface="Wingdings" pitchFamily="2" charset="2"/>
        <a:buChar char="l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rgbClr val="680816"/>
        </a:buClr>
        <a:buFont typeface="Wingdings" pitchFamily="2" charset="2"/>
        <a:buChar char="§"/>
        <a:defRPr kumimoji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rgbClr val="680404"/>
        </a:buClr>
        <a:buFont typeface="Arial" pitchFamily="34" charset="0"/>
        <a:buChar char="•"/>
        <a:defRPr kumimoji="1"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rgbClr val="720808"/>
        </a:buClr>
        <a:buFont typeface="Wingdings" pitchFamily="2" charset="2"/>
        <a:buChar char="ü"/>
        <a:defRPr kumimoji="1"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2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550946" y="5034579"/>
            <a:ext cx="2947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jQuery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필터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7" name="그림 6" descr="bottom-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42261" y="6135671"/>
            <a:ext cx="1724025" cy="2667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956664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184" y="1280160"/>
            <a:ext cx="8639754" cy="5209850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 lang="ko-KR" altLang="en-US"/>
              <a:t>체크한 값을 가져오기 </a:t>
            </a: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&lt;body&gt;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&lt;form&gt;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취 미 </a:t>
            </a:r>
            <a:r>
              <a:rPr lang="en-US" altLang="ko-KR"/>
              <a:t>: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 &lt;input type="checkbox" name="hobby" value="</a:t>
            </a:r>
            <a:r>
              <a:rPr lang="ko-KR" altLang="en-US"/>
              <a:t>여행</a:t>
            </a:r>
            <a:r>
              <a:rPr lang="en-US" altLang="ko-KR"/>
              <a:t>“ checked &gt;</a:t>
            </a:r>
            <a:r>
              <a:rPr lang="ko-KR" altLang="en-US"/>
              <a:t>여행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&lt;input type="checkbox" name="hobby" value="</a:t>
            </a:r>
            <a:r>
              <a:rPr lang="ko-KR" altLang="en-US"/>
              <a:t>장기</a:t>
            </a:r>
            <a:r>
              <a:rPr lang="en-US" altLang="ko-KR"/>
              <a:t>"&gt;</a:t>
            </a:r>
            <a:r>
              <a:rPr lang="ko-KR" altLang="en-US"/>
              <a:t>장기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&lt;input type="checkbox" name="hobby" value="</a:t>
            </a:r>
            <a:r>
              <a:rPr lang="ko-KR" altLang="en-US"/>
              <a:t>바둑</a:t>
            </a:r>
            <a:r>
              <a:rPr lang="en-US" altLang="ko-KR"/>
              <a:t>"&gt;</a:t>
            </a:r>
            <a:r>
              <a:rPr lang="ko-KR" altLang="en-US"/>
              <a:t>바둑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&lt;input type="checkbox" name="hobby" value="</a:t>
            </a:r>
            <a:r>
              <a:rPr lang="ko-KR" altLang="en-US"/>
              <a:t>독서</a:t>
            </a:r>
            <a:r>
              <a:rPr lang="en-US" altLang="ko-KR"/>
              <a:t>" &gt;</a:t>
            </a:r>
            <a:r>
              <a:rPr lang="ko-KR" altLang="en-US"/>
              <a:t>독서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&lt;input type="checkbox" name="hobby" value="</a:t>
            </a:r>
            <a:r>
              <a:rPr lang="ko-KR" altLang="en-US"/>
              <a:t>낚시</a:t>
            </a:r>
            <a:r>
              <a:rPr lang="en-US" altLang="ko-KR"/>
              <a:t>"&gt;</a:t>
            </a:r>
            <a:r>
              <a:rPr lang="ko-KR" altLang="en-US"/>
              <a:t>낚시</a:t>
            </a:r>
            <a:r>
              <a:rPr lang="en-US" altLang="ko-KR"/>
              <a:t>&lt;br&gt;&lt;br&gt;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&lt;input type="button" value="</a:t>
            </a:r>
            <a:r>
              <a:rPr lang="ko-KR" altLang="en-US"/>
              <a:t>전송</a:t>
            </a:r>
            <a:r>
              <a:rPr lang="en-US" altLang="ko-KR"/>
              <a:t>"&gt;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&lt;/form&gt;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&lt;/body&gt;</a:t>
            </a: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</p:txBody>
      </p:sp>
      <p:grpSp>
        <p:nvGrpSpPr>
          <p:cNvPr id="7" name="그룹 6"/>
          <p:cNvGrpSpPr/>
          <p:nvPr/>
        </p:nvGrpSpPr>
        <p:grpSpPr>
          <a:xfrm rot="0">
            <a:off x="3365994" y="1065631"/>
            <a:ext cx="4658492" cy="2211470"/>
            <a:chOff x="3205302" y="1246943"/>
            <a:chExt cx="4658492" cy="221147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3205302" y="2801352"/>
              <a:ext cx="4658492" cy="657061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5" name="Picture 3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3406657" y="1246943"/>
              <a:ext cx="4255783" cy="1459188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sp>
        <p:nvSpPr>
          <p:cNvPr id="6" name="제목 5"/>
          <p:cNvSpPr>
            <a:spLocks noGrp="1"/>
          </p:cNvSpPr>
          <p:nvPr>
            <p:ph type="title" idx="0"/>
          </p:nvPr>
        </p:nvSpPr>
        <p:spPr>
          <a:xfrm>
            <a:off x="355002" y="193638"/>
            <a:ext cx="8390965" cy="473336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Form</a:t>
            </a:r>
            <a:r>
              <a:rPr lang="ko-KR" altLang="en-US"/>
              <a:t>상태</a:t>
            </a:r>
            <a:r>
              <a:rPr lang="en-US" altLang="ko-KR"/>
              <a:t> 2-2(:checkbox:checked)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426" y="1290918"/>
            <a:ext cx="8650512" cy="5034578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 lang="en-US" altLang="ko-KR"/>
              <a:t>&lt;body&gt;                                    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&lt;form&gt;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봄소식 </a:t>
            </a:r>
            <a:r>
              <a:rPr lang="en-US" altLang="ko-KR"/>
              <a:t>: &lt;select name="spring" id="spring" multiple size="6"&gt;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	&lt;option  &gt;</a:t>
            </a:r>
            <a:r>
              <a:rPr lang="ko-KR" altLang="en-US"/>
              <a:t>개나리</a:t>
            </a:r>
            <a:r>
              <a:rPr lang="en-US" altLang="ko-KR"/>
              <a:t>&lt;/option&gt;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	&lt;option selected&gt;</a:t>
            </a:r>
            <a:r>
              <a:rPr lang="ko-KR" altLang="en-US"/>
              <a:t>진달래</a:t>
            </a:r>
            <a:r>
              <a:rPr lang="en-US" altLang="ko-KR"/>
              <a:t>&lt;/option&gt;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	&lt;option&gt;</a:t>
            </a:r>
            <a:r>
              <a:rPr lang="ko-KR" altLang="en-US"/>
              <a:t>민들레</a:t>
            </a:r>
            <a:r>
              <a:rPr lang="en-US" altLang="ko-KR"/>
              <a:t>&lt;/option&gt;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	&lt;option selected&gt;</a:t>
            </a:r>
            <a:r>
              <a:rPr lang="ko-KR" altLang="en-US"/>
              <a:t>벚꽃</a:t>
            </a:r>
            <a:r>
              <a:rPr lang="en-US" altLang="ko-KR"/>
              <a:t>&lt;/option&gt;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	&lt;option&gt;</a:t>
            </a:r>
            <a:r>
              <a:rPr lang="ko-KR" altLang="en-US"/>
              <a:t>목련</a:t>
            </a:r>
            <a:r>
              <a:rPr lang="en-US" altLang="ko-KR"/>
              <a:t>&lt;/option&gt;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	&lt;option&gt;</a:t>
            </a:r>
            <a:r>
              <a:rPr lang="ko-KR" altLang="en-US"/>
              <a:t>철쭉</a:t>
            </a:r>
            <a:r>
              <a:rPr lang="en-US" altLang="ko-KR"/>
              <a:t>&lt;/option&gt;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&lt;/select&gt;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&lt;/form&gt;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&lt;/body&gt;</a:t>
            </a: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186365" y="2609265"/>
            <a:ext cx="1428748" cy="138635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181477" y="4309703"/>
            <a:ext cx="3438525" cy="18954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제목 5"/>
          <p:cNvSpPr>
            <a:spLocks noGrp="1"/>
          </p:cNvSpPr>
          <p:nvPr>
            <p:ph type="title" idx="0"/>
          </p:nvPr>
        </p:nvSpPr>
        <p:spPr>
          <a:xfrm>
            <a:off x="355002" y="193638"/>
            <a:ext cx="7465807" cy="473336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Form</a:t>
            </a:r>
            <a:r>
              <a:rPr lang="ko-KR" altLang="en-US"/>
              <a:t>상태</a:t>
            </a:r>
            <a:r>
              <a:rPr lang="en-US" altLang="ko-KR"/>
              <a:t> 2-3(option:selected)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79699" y="1021976"/>
            <a:ext cx="8618239" cy="5497157"/>
          </a:xfrm>
        </p:spPr>
        <p:txBody>
          <a:bodyPr/>
          <a:lstStyle/>
          <a:p>
            <a:pPr lvl="0">
              <a:buNone/>
              <a:defRPr/>
            </a:pPr>
            <a:r>
              <a:rPr lang="en-US" altLang="ko-KR"/>
              <a:t>Visibility </a:t>
            </a:r>
            <a:r>
              <a:rPr lang="ko-KR" altLang="en-US"/>
              <a:t>필터 </a:t>
            </a:r>
            <a:r>
              <a:rPr lang="en-US" altLang="ko-KR"/>
              <a:t>:  </a:t>
            </a:r>
            <a:r>
              <a:rPr lang="ko-KR" altLang="en-US"/>
              <a:t>보임 상태에 따라 엘리먼트를 선택한다</a:t>
            </a:r>
            <a:endParaRPr lang="ko-KR" altLang="en-US"/>
          </a:p>
          <a:p>
            <a:pPr lvl="0">
              <a:buNone/>
              <a:defRPr/>
            </a:pPr>
            <a:endParaRPr lang="en-US" altLang="ko-KR"/>
          </a:p>
          <a:p>
            <a:pPr lvl="0">
              <a:buNone/>
              <a:defRPr/>
            </a:pPr>
            <a:r>
              <a:rPr lang="ko-KR" altLang="en-US"/>
              <a:t>  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3. </a:t>
            </a:r>
            <a:r>
              <a:rPr lang="ko-KR" altLang="en-US"/>
              <a:t>기타 필터</a:t>
            </a:r>
            <a:endParaRPr lang="ko-KR" altLang="en-US"/>
          </a:p>
        </p:txBody>
      </p:sp>
      <p:graphicFrame>
        <p:nvGraphicFramePr>
          <p:cNvPr id="4" name="내용 개체 틀 5"/>
          <p:cNvGraphicFramePr/>
          <p:nvPr/>
        </p:nvGraphicFramePr>
        <p:xfrm>
          <a:off x="406101" y="2097292"/>
          <a:ext cx="8212139" cy="3379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218"/>
                <a:gridCol w="6412921"/>
              </a:tblGrid>
              <a:tr h="430480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ko-KR" altLang="en-US" sz="2400"/>
                        <a:t>필터</a:t>
                      </a:r>
                      <a:endParaRPr lang="ko-KR" altLang="en-US" sz="2400"/>
                    </a:p>
                  </a:txBody>
                  <a:tcPr marL="91440" marR="91440">
                    <a:solidFill>
                      <a:srgbClr val="6699ff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ko-KR" altLang="en-US" sz="2400"/>
                        <a:t>설      명</a:t>
                      </a:r>
                      <a:endParaRPr lang="ko-KR" altLang="en-US" sz="2400"/>
                    </a:p>
                  </a:txBody>
                  <a:tcPr marL="91440" marR="91440">
                    <a:solidFill>
                      <a:srgbClr val="6699ff"/>
                    </a:solidFill>
                  </a:tcPr>
                </a:tc>
              </a:tr>
              <a:tr h="1220960"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r>
                        <a:rPr lang="en-US" altLang="ko-KR"/>
                        <a:t>:hidden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lnSpc>
                          <a:spcPct val="100000"/>
                        </a:lnSpc>
                        <a:defRPr/>
                      </a:pPr>
                      <a:r>
                        <a:rPr lang="en-US" altLang="ko-KR"/>
                        <a:t>1) display : none </a:t>
                      </a:r>
                      <a:r>
                        <a:rPr lang="ko-KR" altLang="en-US"/>
                        <a:t>인 것</a:t>
                      </a:r>
                      <a:endParaRPr lang="ko-KR" altLang="en-US"/>
                    </a:p>
                    <a:p>
                      <a:pPr lvl="0" latinLnBrk="1">
                        <a:lnSpc>
                          <a:spcPct val="100000"/>
                        </a:lnSpc>
                        <a:defRPr/>
                      </a:pPr>
                      <a:r>
                        <a:rPr lang="en-US" altLang="ko-KR"/>
                        <a:t>2) type=hidden </a:t>
                      </a:r>
                      <a:r>
                        <a:rPr lang="ko-KR" altLang="en-US"/>
                        <a:t>인 것</a:t>
                      </a:r>
                      <a:endParaRPr lang="ko-KR" altLang="en-US"/>
                    </a:p>
                    <a:p>
                      <a:pPr lvl="0" latinLnBrk="1">
                        <a:lnSpc>
                          <a:spcPct val="100000"/>
                        </a:lnSpc>
                        <a:defRPr/>
                      </a:pPr>
                      <a:r>
                        <a:rPr lang="en-US" altLang="ko-KR"/>
                        <a:t>3) width=0</a:t>
                      </a:r>
                      <a:r>
                        <a:rPr lang="en-US" altLang="ko-KR" baseline="0"/>
                        <a:t> height=0 </a:t>
                      </a:r>
                      <a:r>
                        <a:rPr lang="ko-KR" altLang="en-US" baseline="0"/>
                        <a:t>인 것</a:t>
                      </a:r>
                      <a:endParaRPr lang="ko-KR" altLang="en-US" baseline="0"/>
                    </a:p>
                    <a:p>
                      <a:pPr lvl="0" latinLnBrk="1">
                        <a:lnSpc>
                          <a:spcPct val="100000"/>
                        </a:lnSpc>
                        <a:defRPr/>
                      </a:pPr>
                      <a:r>
                        <a:rPr lang="en-US" altLang="ko-KR" baseline="0"/>
                        <a:t>4)</a:t>
                      </a:r>
                      <a:r>
                        <a:rPr lang="ko-KR" altLang="en-US" baseline="0"/>
                        <a:t>부모요소가</a:t>
                      </a:r>
                      <a:r>
                        <a:rPr lang="en-US" altLang="ko-KR" baseline="0"/>
                        <a:t> hidden </a:t>
                      </a:r>
                      <a:r>
                        <a:rPr lang="ko-KR" altLang="en-US" baseline="0"/>
                        <a:t>인 것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1705395"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r>
                        <a:rPr lang="en-US" altLang="ko-KR"/>
                        <a:t>:visible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marL="342900" lvl="0" indent="-342900" latinLnBrk="1">
                        <a:buAutoNum type="arabicParenR"/>
                        <a:defRPr/>
                      </a:pPr>
                      <a:r>
                        <a:rPr lang="en-US" altLang="ko-KR"/>
                        <a:t>display :none </a:t>
                      </a:r>
                      <a:r>
                        <a:rPr lang="ko-KR" altLang="en-US"/>
                        <a:t>이 아니 것</a:t>
                      </a:r>
                      <a:r>
                        <a:rPr lang="en-US" altLang="ko-KR"/>
                        <a:t> </a:t>
                      </a:r>
                      <a:endParaRPr lang="en-US" altLang="ko-KR"/>
                    </a:p>
                    <a:p>
                      <a:pPr marL="342900" lvl="0" indent="-342900" latinLnBrk="1">
                        <a:buAutoNum type="arabicParenR"/>
                        <a:defRPr/>
                      </a:pPr>
                      <a:r>
                        <a:rPr lang="en-US" altLang="ko-KR"/>
                        <a:t> type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=hidden </a:t>
                      </a:r>
                      <a:r>
                        <a:rPr lang="ko-KR" altLang="en-US"/>
                        <a:t>이 아니 것</a:t>
                      </a:r>
                      <a:endParaRPr lang="ko-KR" altLang="en-US"/>
                    </a:p>
                    <a:p>
                      <a:pPr marL="342900" lvl="0" indent="-342900" latinLnBrk="1">
                        <a:buAutoNum type="arabicParenR"/>
                        <a:defRPr/>
                      </a:pPr>
                      <a:r>
                        <a:rPr lang="en-US" altLang="ko-KR"/>
                        <a:t>width=0 height=0 </a:t>
                      </a:r>
                      <a:r>
                        <a:rPr lang="ko-KR" altLang="en-US"/>
                        <a:t>이</a:t>
                      </a:r>
                      <a:r>
                        <a:rPr lang="en-US" altLang="ko-KR" baseline="0"/>
                        <a:t> </a:t>
                      </a:r>
                      <a:r>
                        <a:rPr lang="ko-KR" altLang="en-US" baseline="0"/>
                        <a:t>아닌 것</a:t>
                      </a:r>
                      <a:endParaRPr lang="ko-KR" altLang="en-US" baseline="0"/>
                    </a:p>
                    <a:p>
                      <a:pPr marL="342900" lvl="0" indent="-342900" latinLnBrk="1">
                        <a:buAutoNum type="arabicParenR"/>
                        <a:defRPr/>
                      </a:pPr>
                      <a:r>
                        <a:rPr lang="ko-KR" altLang="en-US" baseline="0"/>
                        <a:t>부모요소가</a:t>
                      </a:r>
                      <a:r>
                        <a:rPr lang="en-US" altLang="ko-KR" baseline="0"/>
                        <a:t> hidden </a:t>
                      </a:r>
                      <a:r>
                        <a:rPr lang="ko-KR" altLang="en-US" baseline="0"/>
                        <a:t>이</a:t>
                      </a:r>
                      <a:r>
                        <a:rPr lang="en-US" altLang="ko-KR" baseline="0"/>
                        <a:t> </a:t>
                      </a:r>
                      <a:r>
                        <a:rPr lang="ko-KR" altLang="en-US" baseline="0"/>
                        <a:t>아닌 것</a:t>
                      </a:r>
                      <a:endParaRPr lang="ko-KR" altLang="en-US" baseline="0"/>
                    </a:p>
                    <a:p>
                      <a:pPr marL="342900" lvl="0" indent="-342900" latinLnBrk="1">
                        <a:buAutoNum type="arabicParenR"/>
                        <a:defRPr/>
                      </a:pPr>
                      <a:r>
                        <a:rPr lang="en-US" altLang="ko-KR" baseline="0"/>
                        <a:t>Visibility =hidden opacity=0 </a:t>
                      </a:r>
                      <a:r>
                        <a:rPr lang="ko-KR" altLang="en-US" baseline="0"/>
                        <a:t>인 것</a:t>
                      </a:r>
                      <a:r>
                        <a:rPr lang="en-US" altLang="ko-KR" baseline="0"/>
                        <a:t> </a:t>
                      </a: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269401"/>
            <a:ext cx="8689845" cy="4970033"/>
          </a:xfrm>
        </p:spPr>
        <p:txBody>
          <a:bodyPr/>
          <a:lstStyle/>
          <a:p>
            <a:pPr marL="0" lvl="0" indent="0">
              <a:buNone/>
              <a:defRPr/>
            </a:pPr>
            <a:endParaRPr lang="en-US" altLang="ko-KR" sz="1800"/>
          </a:p>
          <a:p>
            <a:pPr marL="0" lvl="0" indent="0">
              <a:buNone/>
              <a:defRPr/>
            </a:pPr>
            <a:r>
              <a:rPr lang="en-US" altLang="ko-KR" sz="1800"/>
              <a:t>&lt;script  src="js/jquery-1.11.1.min.js"&gt;&lt;/script&gt;</a:t>
            </a:r>
            <a:endParaRPr lang="en-US" altLang="ko-KR" sz="1800"/>
          </a:p>
          <a:p>
            <a:pPr marL="0" lvl="0" indent="0">
              <a:buNone/>
              <a:defRPr/>
            </a:pPr>
            <a:r>
              <a:rPr lang="en-US" altLang="ko-KR" sz="1800"/>
              <a:t>&lt;body&gt;</a:t>
            </a:r>
            <a:endParaRPr lang="en-US" altLang="ko-KR" sz="1800"/>
          </a:p>
          <a:p>
            <a:pPr marL="0" lvl="0" indent="0">
              <a:buNone/>
              <a:defRPr/>
            </a:pPr>
            <a:r>
              <a:rPr lang="en-US" altLang="ko-KR" sz="1800"/>
              <a:t>  &lt;p&gt; </a:t>
            </a:r>
            <a:r>
              <a:rPr lang="ko-KR" altLang="en-US" sz="1800"/>
              <a:t>보이는 문단</a:t>
            </a:r>
            <a:r>
              <a:rPr lang="en-US" altLang="ko-KR" sz="1800"/>
              <a:t>&lt;/p&gt;</a:t>
            </a:r>
            <a:endParaRPr lang="en-US" altLang="ko-KR" sz="1800"/>
          </a:p>
          <a:p>
            <a:pPr marL="0" lvl="0" indent="0">
              <a:buNone/>
              <a:defRPr/>
            </a:pPr>
            <a:r>
              <a:rPr lang="en-US" altLang="ko-KR" sz="1800"/>
              <a:t>  &lt;p style="visibility:hidden;"&gt;</a:t>
            </a:r>
            <a:r>
              <a:rPr lang="ko-KR" altLang="en-US" sz="1800"/>
              <a:t>숨겨진 문단</a:t>
            </a:r>
            <a:r>
              <a:rPr lang="en-US" altLang="ko-KR" sz="1800"/>
              <a:t>&lt;/p&gt;</a:t>
            </a:r>
            <a:endParaRPr lang="en-US" altLang="ko-KR" sz="1800"/>
          </a:p>
          <a:p>
            <a:pPr marL="0" lvl="0" indent="0">
              <a:buNone/>
              <a:defRPr/>
            </a:pPr>
            <a:r>
              <a:rPr lang="en-US" altLang="ko-KR" sz="1800"/>
              <a:t>  &lt;p style="display:none;"&gt; </a:t>
            </a:r>
            <a:r>
              <a:rPr lang="ko-KR" altLang="en-US" sz="1800"/>
              <a:t>자리를 차지 하지 못한 문단 </a:t>
            </a:r>
            <a:r>
              <a:rPr lang="en-US" altLang="ko-KR" sz="1800"/>
              <a:t>&lt;/p&gt;</a:t>
            </a:r>
            <a:endParaRPr lang="en-US" altLang="ko-KR" sz="1800"/>
          </a:p>
          <a:p>
            <a:pPr marL="0" lvl="0" indent="0">
              <a:buNone/>
              <a:defRPr/>
            </a:pPr>
            <a:r>
              <a:rPr lang="en-US" altLang="ko-KR" sz="1800"/>
              <a:t>  &lt;p style="opacity:0;"&gt; </a:t>
            </a:r>
            <a:r>
              <a:rPr lang="ko-KR" altLang="en-US" sz="1800"/>
              <a:t>투명한 문단</a:t>
            </a:r>
            <a:r>
              <a:rPr lang="en-US" altLang="ko-KR" sz="1800"/>
              <a:t>&lt;/p&gt;</a:t>
            </a:r>
            <a:endParaRPr lang="en-US" altLang="ko-KR" sz="1800"/>
          </a:p>
          <a:p>
            <a:pPr marL="0" lvl="0" indent="0">
              <a:buNone/>
              <a:defRPr/>
            </a:pPr>
            <a:r>
              <a:rPr lang="en-US" altLang="ko-KR" sz="1800"/>
              <a:t>  &lt;hr/&gt;</a:t>
            </a:r>
            <a:endParaRPr lang="en-US" altLang="ko-KR" sz="1800"/>
          </a:p>
          <a:p>
            <a:pPr marL="0" lvl="0" indent="0">
              <a:buNone/>
              <a:defRPr/>
            </a:pPr>
            <a:r>
              <a:rPr lang="en-US" altLang="ko-KR" sz="1800"/>
              <a:t>   &lt;script &gt; &lt;/script&gt;</a:t>
            </a:r>
            <a:endParaRPr lang="en-US" altLang="ko-KR" sz="1800"/>
          </a:p>
          <a:p>
            <a:pPr marL="0" lvl="0" indent="0">
              <a:buNone/>
              <a:defRPr/>
            </a:pPr>
            <a:endParaRPr lang="en-US" altLang="ko-KR" sz="1800"/>
          </a:p>
          <a:p>
            <a:pPr marL="0" lvl="0" indent="0">
              <a:buNone/>
              <a:defRPr/>
            </a:pPr>
            <a:endParaRPr lang="en-US" altLang="ko-KR" sz="1800"/>
          </a:p>
          <a:p>
            <a:pPr marL="0" lvl="0" indent="0">
              <a:defRPr/>
            </a:pPr>
            <a:r>
              <a:rPr lang="en-US" altLang="ko-KR" sz="1800"/>
              <a:t> hidden </a:t>
            </a:r>
            <a:r>
              <a:rPr lang="ko-KR" altLang="en-US" sz="1800"/>
              <a:t>과</a:t>
            </a:r>
            <a:r>
              <a:rPr lang="en-US" altLang="ko-KR" sz="1800"/>
              <a:t> visiible </a:t>
            </a:r>
            <a:r>
              <a:rPr lang="ko-KR" altLang="en-US" sz="1800"/>
              <a:t>필터를 이용하여 각 수행 결과를 출력  </a:t>
            </a:r>
            <a:endParaRPr lang="ko-KR" altLang="en-US" sz="1800"/>
          </a:p>
        </p:txBody>
      </p:sp>
      <p:sp>
        <p:nvSpPr>
          <p:cNvPr id="4" name="제목 3"/>
          <p:cNvSpPr>
            <a:spLocks noGrp="1"/>
          </p:cNvSpPr>
          <p:nvPr>
            <p:ph type="title" idx="0"/>
          </p:nvPr>
        </p:nvSpPr>
        <p:spPr>
          <a:xfrm>
            <a:off x="355002" y="193638"/>
            <a:ext cx="7820810" cy="473336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기타 필터</a:t>
            </a:r>
            <a:r>
              <a:rPr lang="en-US" altLang="ko-KR"/>
              <a:t>3-1 (hidden visible)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4036" y="1246473"/>
            <a:ext cx="7670538" cy="4365054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 lang="en-US" altLang="ko-KR" sz="1800"/>
              <a:t>&lt;body&gt;</a:t>
            </a:r>
            <a:endParaRPr lang="en-US" altLang="ko-KR" sz="1800"/>
          </a:p>
          <a:p>
            <a:pPr marL="0" lvl="0" indent="0">
              <a:buNone/>
              <a:defRPr/>
            </a:pPr>
            <a:r>
              <a:rPr lang="en-US" altLang="ko-KR" sz="1800"/>
              <a:t>&lt;form id="testForm"&gt; </a:t>
            </a:r>
            <a:endParaRPr lang="en-US" altLang="ko-KR" sz="1800"/>
          </a:p>
          <a:p>
            <a:pPr marL="0" lvl="0" indent="0">
              <a:buNone/>
              <a:defRPr/>
            </a:pPr>
            <a:r>
              <a:rPr lang="en-US" altLang="ko-KR" sz="1800"/>
              <a:t>&lt;input type="hidden" name="userAge" value="33"&gt;</a:t>
            </a:r>
            <a:endParaRPr lang="en-US" altLang="ko-KR" sz="1800"/>
          </a:p>
          <a:p>
            <a:pPr marL="0" lvl="0" indent="0">
              <a:buNone/>
              <a:defRPr/>
            </a:pPr>
            <a:r>
              <a:rPr lang="en-US" altLang="ko-KR" sz="1800"/>
              <a:t>&lt;input type="hidden" name="userCity" value="</a:t>
            </a:r>
            <a:r>
              <a:rPr lang="ko-KR" altLang="en-US" sz="1800"/>
              <a:t>대전</a:t>
            </a:r>
            <a:r>
              <a:rPr lang="en-US" altLang="ko-KR" sz="1800"/>
              <a:t>"&gt;</a:t>
            </a:r>
            <a:endParaRPr lang="en-US" altLang="ko-KR" sz="1800"/>
          </a:p>
          <a:p>
            <a:pPr marL="0" lvl="0" indent="0">
              <a:buNone/>
              <a:defRPr/>
            </a:pPr>
            <a:r>
              <a:rPr lang="en-US" altLang="ko-KR" sz="1800"/>
              <a:t>I D : &lt;input type="text" name="userID" value="hong"&gt;  </a:t>
            </a:r>
            <a:endParaRPr lang="en-US" altLang="ko-KR" sz="1800"/>
          </a:p>
          <a:p>
            <a:pPr marL="0" lvl="0" indent="0">
              <a:buNone/>
              <a:defRPr/>
            </a:pPr>
            <a:r>
              <a:rPr lang="en-US" altLang="ko-KR" sz="1800"/>
              <a:t>&lt;span style="display:none"&gt;ID</a:t>
            </a:r>
            <a:r>
              <a:rPr lang="ko-KR" altLang="en-US" sz="1800"/>
              <a:t>가 중복됩니다</a:t>
            </a:r>
            <a:r>
              <a:rPr lang="en-US" altLang="ko-KR" sz="1800"/>
              <a:t>. &lt;/span&gt; &lt;br&gt;  </a:t>
            </a:r>
            <a:endParaRPr lang="en-US" altLang="ko-KR" sz="1800"/>
          </a:p>
          <a:p>
            <a:pPr marL="0" lvl="0" indent="0">
              <a:buNone/>
              <a:defRPr/>
            </a:pPr>
            <a:r>
              <a:rPr lang="ko-KR" altLang="en-US" sz="1800"/>
              <a:t>이름 </a:t>
            </a:r>
            <a:r>
              <a:rPr lang="en-US" altLang="ko-KR" sz="1800"/>
              <a:t>: &lt;input type="text" name="userName" value="</a:t>
            </a:r>
            <a:r>
              <a:rPr lang="ko-KR" altLang="en-US" sz="1800"/>
              <a:t>홍길동</a:t>
            </a:r>
            <a:r>
              <a:rPr lang="en-US" altLang="ko-KR" sz="1800"/>
              <a:t>"&gt;   </a:t>
            </a:r>
            <a:endParaRPr lang="en-US" altLang="ko-KR" sz="1800"/>
          </a:p>
          <a:p>
            <a:pPr marL="0" lvl="0" indent="0">
              <a:buNone/>
              <a:defRPr/>
            </a:pPr>
            <a:r>
              <a:rPr lang="en-US" altLang="ko-KR" sz="1800"/>
              <a:t>&lt;span style="visibility:hidden"&gt;</a:t>
            </a:r>
            <a:r>
              <a:rPr lang="ko-KR" altLang="en-US" sz="1800"/>
              <a:t>이름을 입력하세요</a:t>
            </a:r>
            <a:r>
              <a:rPr lang="en-US" altLang="ko-KR" sz="1800"/>
              <a:t>&lt;/span&gt;&lt;br&gt;  </a:t>
            </a:r>
            <a:endParaRPr lang="en-US" altLang="ko-KR" sz="1800"/>
          </a:p>
          <a:p>
            <a:pPr marL="0" lvl="0" indent="0">
              <a:buNone/>
              <a:defRPr/>
            </a:pPr>
            <a:r>
              <a:rPr lang="ko-KR" altLang="en-US" sz="1800"/>
              <a:t>성별 </a:t>
            </a:r>
            <a:r>
              <a:rPr lang="en-US" altLang="ko-KR" sz="1800"/>
              <a:t>: &lt;input type="radio" name="sung" value="</a:t>
            </a:r>
            <a:r>
              <a:rPr lang="ko-KR" altLang="en-US" sz="1800"/>
              <a:t>남</a:t>
            </a:r>
            <a:r>
              <a:rPr lang="en-US" altLang="ko-KR" sz="1800"/>
              <a:t>" checked&gt;</a:t>
            </a:r>
            <a:r>
              <a:rPr lang="ko-KR" altLang="en-US" sz="1800"/>
              <a:t>남자  </a:t>
            </a:r>
            <a:endParaRPr lang="ko-KR" altLang="en-US" sz="1800"/>
          </a:p>
          <a:p>
            <a:pPr marL="0" lvl="0" indent="0">
              <a:buNone/>
              <a:defRPr/>
            </a:pPr>
            <a:r>
              <a:rPr lang="en-US" altLang="ko-KR" sz="1800"/>
              <a:t>&lt;input type="radio" name="sung" value="</a:t>
            </a:r>
            <a:r>
              <a:rPr lang="ko-KR" altLang="en-US" sz="1800"/>
              <a:t>여</a:t>
            </a:r>
            <a:r>
              <a:rPr lang="en-US" altLang="ko-KR" sz="1800"/>
              <a:t>"&gt;</a:t>
            </a:r>
            <a:r>
              <a:rPr lang="ko-KR" altLang="en-US" sz="1800"/>
              <a:t>여자  </a:t>
            </a:r>
            <a:endParaRPr lang="ko-KR" altLang="en-US" sz="1800"/>
          </a:p>
          <a:p>
            <a:pPr marL="0" lvl="0" indent="0">
              <a:buNone/>
              <a:defRPr/>
            </a:pPr>
            <a:r>
              <a:rPr lang="en-US" altLang="ko-KR" sz="1800"/>
              <a:t>&lt;/form&gt;</a:t>
            </a:r>
            <a:endParaRPr lang="en-US" altLang="ko-KR" sz="1800"/>
          </a:p>
          <a:p>
            <a:pPr marL="0" lvl="0" indent="0">
              <a:buNone/>
              <a:defRPr/>
            </a:pPr>
            <a:r>
              <a:rPr lang="en-US" altLang="ko-KR" sz="1800"/>
              <a:t>&lt;/body&gt;</a:t>
            </a:r>
            <a:endParaRPr lang="en-US" altLang="ko-KR" sz="1800"/>
          </a:p>
          <a:p>
            <a:pPr marL="0" lvl="0" indent="0">
              <a:buNone/>
              <a:defRPr/>
            </a:pPr>
            <a:endParaRPr lang="en-US" altLang="ko-KR" sz="1800"/>
          </a:p>
          <a:p>
            <a:pPr marL="0" lvl="0" indent="0">
              <a:buNone/>
              <a:defRPr/>
            </a:pPr>
            <a:endParaRPr lang="ko-KR" altLang="en-US" sz="1800"/>
          </a:p>
        </p:txBody>
      </p:sp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기타필터</a:t>
            </a:r>
            <a:r>
              <a:rPr lang="en-US" altLang="ko-KR"/>
              <a:t> 3-2(hidden visible)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9" y="1280161"/>
            <a:ext cx="8661270" cy="5076034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46462" y="1691850"/>
            <a:ext cx="4033023" cy="13009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778439" y="3409215"/>
            <a:ext cx="3718467" cy="2545614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50575" y="3384777"/>
            <a:ext cx="3752814" cy="260723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제목 6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기타필터</a:t>
            </a:r>
            <a:r>
              <a:rPr lang="en-US" altLang="ko-KR"/>
              <a:t> 3-3(hidden visible)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기본 필터</a:t>
            </a:r>
            <a:r>
              <a:rPr lang="en-US" altLang="ko-KR"/>
              <a:t>,  </a:t>
            </a:r>
            <a:r>
              <a:rPr lang="ko-KR" altLang="en-US"/>
              <a:t>입력상태필터</a:t>
            </a:r>
            <a:r>
              <a:rPr lang="en-US" altLang="ko-KR"/>
              <a:t>,</a:t>
            </a:r>
            <a:r>
              <a:rPr lang="ko-KR" altLang="en-US"/>
              <a:t>기타필터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기본 선택자보다 더 정밀한 선택이 필요한 경우 필터와 선택 메소드를 활용한다 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선택자 뒤의 콜론다음에 기술하여  </a:t>
            </a:r>
            <a:r>
              <a:rPr lang="en-US" altLang="ko-KR"/>
              <a:t>“</a:t>
            </a:r>
            <a:r>
              <a:rPr lang="ko-KR" altLang="en-US"/>
              <a:t>선택자</a:t>
            </a:r>
            <a:r>
              <a:rPr lang="en-US" altLang="ko-KR"/>
              <a:t>:</a:t>
            </a:r>
            <a:r>
              <a:rPr lang="ko-KR" altLang="en-US"/>
              <a:t>필터</a:t>
            </a:r>
            <a:r>
              <a:rPr lang="en-US" altLang="ko-KR"/>
              <a:t>” </a:t>
            </a:r>
            <a:r>
              <a:rPr lang="ko-KR" altLang="en-US"/>
              <a:t>식으로 사용 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선택자로 기준 엘리먼트를 먼저 찾고</a:t>
            </a:r>
            <a:r>
              <a:rPr lang="en-US" altLang="ko-KR"/>
              <a:t>,</a:t>
            </a:r>
            <a:r>
              <a:rPr lang="ko-KR" altLang="en-US"/>
              <a:t>필터는 이 엘리먼트 주변의 다른  엘리먼트나 선택된 집합중의 일부를  더 정밀하게 선택하는 역할을 한다 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필터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79699" y="1021976"/>
            <a:ext cx="8618239" cy="5497157"/>
          </a:xfrm>
        </p:spPr>
        <p:txBody>
          <a:bodyPr/>
          <a:lstStyle/>
          <a:p>
            <a:r>
              <a:rPr lang="ko-KR" altLang="en-US" dirty="0" err="1" smtClean="0"/>
              <a:t>선택자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필터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선택자로</a:t>
            </a:r>
            <a:r>
              <a:rPr lang="ko-KR" altLang="en-US" dirty="0" smtClean="0"/>
              <a:t> 기준 </a:t>
            </a:r>
            <a:r>
              <a:rPr lang="ko-KR" altLang="en-US" dirty="0" err="1" smtClean="0"/>
              <a:t>엘리먼트를</a:t>
            </a:r>
            <a:r>
              <a:rPr lang="ko-KR" altLang="en-US" dirty="0" smtClean="0"/>
              <a:t> 먼저 찾고 필터는 </a:t>
            </a:r>
            <a:r>
              <a:rPr lang="ko-KR" altLang="en-US" dirty="0" err="1" smtClean="0"/>
              <a:t>엘리먼트</a:t>
            </a:r>
            <a:r>
              <a:rPr lang="ko-KR" altLang="en-US" dirty="0" smtClean="0"/>
              <a:t> 주변의 다른 </a:t>
            </a:r>
            <a:r>
              <a:rPr lang="ko-KR" altLang="en-US" dirty="0" err="1" smtClean="0"/>
              <a:t>엘리먼트나</a:t>
            </a:r>
            <a:r>
              <a:rPr lang="ko-KR" altLang="en-US" dirty="0" smtClean="0"/>
              <a:t> 선택된 집합중의 일부를 더 정밀하게 선택하는 역할을 한다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기본필터</a:t>
            </a:r>
            <a:endParaRPr lang="ko-KR" altLang="en-US" dirty="0"/>
          </a:p>
        </p:txBody>
      </p:sp>
      <p:graphicFrame>
        <p:nvGraphicFramePr>
          <p:cNvPr id="4" name="내용 개체 틀 5"/>
          <p:cNvGraphicFramePr>
            <a:graphicFrameLocks/>
          </p:cNvGraphicFramePr>
          <p:nvPr/>
        </p:nvGraphicFramePr>
        <p:xfrm>
          <a:off x="449132" y="2194111"/>
          <a:ext cx="8212138" cy="3948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217"/>
                <a:gridCol w="6412921"/>
              </a:tblGrid>
              <a:tr h="527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필터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설      명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</a:tr>
              <a:tr h="4276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:first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선택요소중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첫번째요소</a:t>
                      </a:r>
                      <a:endParaRPr lang="ko-KR" altLang="en-US" dirty="0"/>
                    </a:p>
                  </a:txBody>
                  <a:tcPr/>
                </a:tc>
              </a:tr>
              <a:tr h="4276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:last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선택요소중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마지막요소</a:t>
                      </a:r>
                      <a:endParaRPr lang="ko-KR" altLang="en-US" dirty="0"/>
                    </a:p>
                  </a:txBody>
                  <a:tcPr/>
                </a:tc>
              </a:tr>
              <a:tr h="4276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:not(selector)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괄호의 </a:t>
                      </a:r>
                      <a:r>
                        <a:rPr lang="en-US" altLang="ko-KR" dirty="0" smtClean="0"/>
                        <a:t>selector</a:t>
                      </a:r>
                      <a:r>
                        <a:rPr lang="ko-KR" altLang="en-US" dirty="0" smtClean="0"/>
                        <a:t>가 일치되는 모든요소를 제외</a:t>
                      </a:r>
                      <a:endParaRPr lang="ko-KR" altLang="en-US" dirty="0"/>
                    </a:p>
                  </a:txBody>
                  <a:tcPr/>
                </a:tc>
              </a:tr>
              <a:tr h="4276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:even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선택요소중</a:t>
                      </a:r>
                      <a:r>
                        <a:rPr lang="ko-KR" altLang="en-US" dirty="0" smtClean="0"/>
                        <a:t> 짝수요소</a:t>
                      </a:r>
                      <a:endParaRPr lang="ko-KR" altLang="en-US" dirty="0"/>
                    </a:p>
                  </a:txBody>
                  <a:tcPr/>
                </a:tc>
              </a:tr>
              <a:tr h="4276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:odd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선택요소중</a:t>
                      </a:r>
                      <a:r>
                        <a:rPr lang="ko-KR" altLang="en-US" dirty="0" smtClean="0"/>
                        <a:t> 홀수요소 </a:t>
                      </a:r>
                      <a:endParaRPr lang="ko-KR" altLang="en-US" dirty="0"/>
                    </a:p>
                  </a:txBody>
                  <a:tcPr/>
                </a:tc>
              </a:tr>
              <a:tr h="4276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:</a:t>
                      </a:r>
                      <a:r>
                        <a:rPr lang="en-US" altLang="ko-KR" dirty="0" err="1" smtClean="0"/>
                        <a:t>eq</a:t>
                      </a:r>
                      <a:r>
                        <a:rPr lang="en-US" altLang="ko-KR" dirty="0" smtClean="0"/>
                        <a:t>(index)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선택요소중</a:t>
                      </a:r>
                      <a:r>
                        <a:rPr lang="ko-KR" altLang="en-US" dirty="0" smtClean="0"/>
                        <a:t> 주어진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dirty="0" smtClean="0"/>
                        <a:t>index</a:t>
                      </a:r>
                      <a:r>
                        <a:rPr lang="ko-KR" altLang="en-US" dirty="0" smtClean="0"/>
                        <a:t>에 일치하는 </a:t>
                      </a:r>
                      <a:r>
                        <a:rPr lang="en-US" altLang="ko-KR" dirty="0" smtClean="0"/>
                        <a:t>index</a:t>
                      </a:r>
                      <a:r>
                        <a:rPr lang="ko-KR" altLang="en-US" dirty="0" smtClean="0"/>
                        <a:t>를 갖는 요소</a:t>
                      </a:r>
                      <a:endParaRPr lang="ko-KR" altLang="en-US" dirty="0"/>
                    </a:p>
                  </a:txBody>
                  <a:tcPr/>
                </a:tc>
              </a:tr>
              <a:tr h="4276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:</a:t>
                      </a:r>
                      <a:r>
                        <a:rPr lang="en-US" altLang="ko-KR" dirty="0" err="1" smtClean="0"/>
                        <a:t>gt</a:t>
                      </a:r>
                      <a:r>
                        <a:rPr lang="en-US" altLang="ko-KR" dirty="0" smtClean="0"/>
                        <a:t>(index)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선택요소중</a:t>
                      </a:r>
                      <a:r>
                        <a:rPr lang="ko-KR" altLang="en-US" dirty="0" smtClean="0"/>
                        <a:t> 주어진 </a:t>
                      </a:r>
                      <a:r>
                        <a:rPr lang="en-US" altLang="ko-KR" dirty="0" smtClean="0"/>
                        <a:t>index</a:t>
                      </a:r>
                      <a:r>
                        <a:rPr lang="ko-KR" altLang="en-US" dirty="0" smtClean="0"/>
                        <a:t>보다 큰 </a:t>
                      </a:r>
                      <a:r>
                        <a:rPr lang="en-US" altLang="ko-KR" dirty="0" smtClean="0"/>
                        <a:t>index</a:t>
                      </a:r>
                      <a:r>
                        <a:rPr lang="ko-KR" altLang="en-US" dirty="0" smtClean="0"/>
                        <a:t>를 갖는 요소 </a:t>
                      </a:r>
                      <a:endParaRPr lang="ko-KR" altLang="en-US" dirty="0"/>
                    </a:p>
                  </a:txBody>
                  <a:tcPr/>
                </a:tc>
              </a:tr>
              <a:tr h="4276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:</a:t>
                      </a:r>
                      <a:r>
                        <a:rPr lang="en-US" altLang="ko-KR" dirty="0" err="1" smtClean="0"/>
                        <a:t>lt</a:t>
                      </a:r>
                      <a:r>
                        <a:rPr lang="en-US" altLang="ko-KR" dirty="0" smtClean="0"/>
                        <a:t>(index)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선택요소중</a:t>
                      </a:r>
                      <a:r>
                        <a:rPr lang="ko-KR" altLang="en-US" dirty="0" smtClean="0"/>
                        <a:t> 주어진 </a:t>
                      </a:r>
                      <a:r>
                        <a:rPr lang="en-US" altLang="ko-KR" dirty="0" smtClean="0"/>
                        <a:t>index</a:t>
                      </a:r>
                      <a:r>
                        <a:rPr lang="ko-KR" altLang="en-US" dirty="0" smtClean="0"/>
                        <a:t>보다 작은 </a:t>
                      </a:r>
                      <a:r>
                        <a:rPr lang="en-US" altLang="ko-KR" dirty="0" smtClean="0"/>
                        <a:t>index</a:t>
                      </a:r>
                      <a:r>
                        <a:rPr lang="ko-KR" altLang="en-US" dirty="0" smtClean="0"/>
                        <a:t>를 갖는 요소 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1064" y="957431"/>
            <a:ext cx="8456874" cy="5577184"/>
          </a:xfrm>
        </p:spPr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&lt;body&gt;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&lt;</a:t>
            </a:r>
            <a:r>
              <a:rPr lang="en-US" altLang="ko-KR" dirty="0" err="1" smtClean="0"/>
              <a:t>ul</a:t>
            </a:r>
            <a:r>
              <a:rPr lang="en-US" altLang="ko-KR" dirty="0" smtClean="0"/>
              <a:t>&gt;</a:t>
            </a:r>
          </a:p>
          <a:p>
            <a:pPr marL="40005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&lt;li&gt; one &lt;/li&gt;</a:t>
            </a:r>
          </a:p>
          <a:p>
            <a:pPr marL="400050" lvl="1" indent="0">
              <a:buNone/>
            </a:pPr>
            <a:r>
              <a:rPr lang="en-US" altLang="ko-KR" dirty="0"/>
              <a:t>&lt;</a:t>
            </a:r>
            <a:r>
              <a:rPr lang="en-US" altLang="ko-KR" dirty="0" smtClean="0"/>
              <a:t>li&gt; two &lt;/</a:t>
            </a:r>
            <a:r>
              <a:rPr lang="en-US" altLang="ko-KR" dirty="0"/>
              <a:t>li&gt;</a:t>
            </a:r>
            <a:endParaRPr lang="ko-KR" altLang="en-US" dirty="0"/>
          </a:p>
          <a:p>
            <a:pPr marL="400050" lvl="1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/>
              <a:t>li</a:t>
            </a:r>
            <a:r>
              <a:rPr lang="en-US" altLang="ko-KR" dirty="0" smtClean="0"/>
              <a:t>&gt;  three &lt;/</a:t>
            </a:r>
            <a:r>
              <a:rPr lang="en-US" altLang="ko-KR" dirty="0"/>
              <a:t>li&gt;</a:t>
            </a:r>
            <a:endParaRPr lang="ko-KR" altLang="en-US" dirty="0"/>
          </a:p>
          <a:p>
            <a:pPr marL="400050" lvl="1" indent="0">
              <a:buNone/>
            </a:pPr>
            <a:r>
              <a:rPr lang="en-US" altLang="ko-KR" dirty="0"/>
              <a:t>&lt;li</a:t>
            </a:r>
            <a:r>
              <a:rPr lang="en-US" altLang="ko-KR" dirty="0" smtClean="0"/>
              <a:t>&gt; four &lt;/</a:t>
            </a:r>
            <a:r>
              <a:rPr lang="en-US" altLang="ko-KR" dirty="0"/>
              <a:t>li&gt;</a:t>
            </a:r>
            <a:endParaRPr lang="ko-KR" altLang="en-US" dirty="0"/>
          </a:p>
          <a:p>
            <a:pPr marL="400050" lvl="1" indent="0">
              <a:buNone/>
            </a:pPr>
            <a:r>
              <a:rPr lang="en-US" altLang="ko-KR" dirty="0"/>
              <a:t>&lt;</a:t>
            </a:r>
            <a:r>
              <a:rPr lang="en-US" altLang="ko-KR" dirty="0" smtClean="0"/>
              <a:t>li&gt; five &lt;/</a:t>
            </a:r>
            <a:r>
              <a:rPr lang="en-US" altLang="ko-KR" dirty="0"/>
              <a:t>li&gt;</a:t>
            </a:r>
            <a:endParaRPr lang="ko-KR" altLang="en-US" dirty="0"/>
          </a:p>
          <a:p>
            <a:pPr marL="400050" lvl="1" indent="0">
              <a:buNone/>
            </a:pPr>
            <a:r>
              <a:rPr lang="en-US" altLang="ko-KR" dirty="0"/>
              <a:t>&lt;</a:t>
            </a:r>
            <a:r>
              <a:rPr lang="en-US" altLang="ko-KR" dirty="0" smtClean="0"/>
              <a:t>li&gt; six&lt;/</a:t>
            </a:r>
            <a:r>
              <a:rPr lang="en-US" altLang="ko-KR" dirty="0"/>
              <a:t>li&gt;</a:t>
            </a:r>
            <a:endParaRPr lang="ko-KR" altLang="en-US" dirty="0"/>
          </a:p>
          <a:p>
            <a:pPr marL="400050" lvl="1" indent="0">
              <a:buNone/>
            </a:pPr>
            <a:r>
              <a:rPr lang="en-US" altLang="ko-KR" dirty="0"/>
              <a:t>&lt;</a:t>
            </a:r>
            <a:r>
              <a:rPr lang="en-US" altLang="ko-KR" dirty="0" smtClean="0"/>
              <a:t>li&gt; seven&lt;/</a:t>
            </a:r>
            <a:r>
              <a:rPr lang="en-US" altLang="ko-KR" dirty="0"/>
              <a:t>li&gt;</a:t>
            </a:r>
            <a:endParaRPr lang="ko-KR" altLang="en-US" dirty="0"/>
          </a:p>
          <a:p>
            <a:pPr marL="400050" lvl="1" indent="0">
              <a:buNone/>
            </a:pPr>
            <a:r>
              <a:rPr lang="en-US" altLang="ko-KR" dirty="0"/>
              <a:t>&lt;</a:t>
            </a:r>
            <a:r>
              <a:rPr lang="en-US" altLang="ko-KR" dirty="0" smtClean="0"/>
              <a:t>li&gt;eight&lt;/</a:t>
            </a:r>
            <a:r>
              <a:rPr lang="en-US" altLang="ko-KR" dirty="0"/>
              <a:t>li&gt;</a:t>
            </a:r>
            <a:endParaRPr lang="ko-KR" altLang="en-US" dirty="0"/>
          </a:p>
          <a:p>
            <a:pPr marL="400050" lvl="1" indent="0">
              <a:buNone/>
            </a:pPr>
            <a:r>
              <a:rPr lang="en-US" altLang="ko-KR" dirty="0"/>
              <a:t>&lt;</a:t>
            </a:r>
            <a:r>
              <a:rPr lang="en-US" altLang="ko-KR" dirty="0" smtClean="0"/>
              <a:t>li&gt;nine&lt;/</a:t>
            </a:r>
            <a:r>
              <a:rPr lang="en-US" altLang="ko-KR" dirty="0"/>
              <a:t>li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r>
              <a:rPr lang="en-US" altLang="ko-KR" dirty="0" smtClean="0"/>
              <a:t>  &lt;/</a:t>
            </a:r>
            <a:r>
              <a:rPr lang="en-US" altLang="ko-KR" dirty="0" err="1" smtClean="0"/>
              <a:t>ul</a:t>
            </a:r>
            <a:r>
              <a:rPr lang="en-US" altLang="ko-KR" dirty="0" smtClean="0"/>
              <a:t>&gt;</a:t>
            </a:r>
          </a:p>
          <a:p>
            <a:pPr>
              <a:buNone/>
            </a:pP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314" y="1438901"/>
            <a:ext cx="2410764" cy="3460892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/>
          <a:scene3d>
            <a:camera prst="orthographicFront"/>
            <a:lightRig rig="threePt" dir="t"/>
          </a:scene3d>
          <a:sp3d>
            <a:bevelT w="101600" prst="riblet"/>
          </a:sp3d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기본필터</a:t>
            </a:r>
            <a:r>
              <a:rPr lang="en-US" altLang="ko-KR" dirty="0" smtClean="0"/>
              <a:t>1-1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1242258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결과  </a:t>
            </a:r>
            <a:r>
              <a:rPr lang="en-US" altLang="ko-KR" dirty="0" smtClean="0"/>
              <a:t>: first, last , </a:t>
            </a:r>
            <a:r>
              <a:rPr lang="en-US" altLang="ko-KR" dirty="0" err="1" smtClean="0"/>
              <a:t>eq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lt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기본필터</a:t>
            </a:r>
            <a:r>
              <a:rPr lang="en-US" altLang="ko-KR" dirty="0" smtClean="0"/>
              <a:t>1-2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068" y="1993753"/>
            <a:ext cx="4593517" cy="3481889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/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7234809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280160"/>
            <a:ext cx="8661270" cy="5109065"/>
          </a:xfrm>
        </p:spPr>
        <p:txBody>
          <a:bodyPr/>
          <a:lstStyle/>
          <a:p>
            <a:r>
              <a:rPr lang="ko-KR" altLang="en-US" dirty="0" smtClean="0"/>
              <a:t>짝수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번째 </a:t>
            </a:r>
            <a:r>
              <a:rPr lang="en-US" altLang="ko-KR" dirty="0" smtClean="0"/>
              <a:t>(0</a:t>
            </a:r>
            <a:r>
              <a:rPr lang="ko-KR" altLang="en-US" dirty="0" smtClean="0"/>
              <a:t>부터 시작</a:t>
            </a:r>
            <a:r>
              <a:rPr lang="en-US" altLang="ko-KR" dirty="0" smtClean="0"/>
              <a:t>, 0</a:t>
            </a:r>
            <a:r>
              <a:rPr lang="ko-KR" altLang="en-US" dirty="0" smtClean="0"/>
              <a:t>은 짝수로 평가 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035" y="2115626"/>
            <a:ext cx="6289288" cy="3613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기본필터 </a:t>
            </a:r>
            <a:r>
              <a:rPr lang="en-US" altLang="ko-KR" dirty="0" smtClean="0"/>
              <a:t>1-3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8825050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406" y="4093412"/>
            <a:ext cx="5520280" cy="2021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5153" y="1258645"/>
            <a:ext cx="8692179" cy="4970033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13" y="1047820"/>
            <a:ext cx="5501749" cy="2995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기본필터 </a:t>
            </a:r>
            <a:r>
              <a:rPr lang="en-US" altLang="ko-KR" dirty="0" smtClean="0"/>
              <a:t>1-4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224303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79699" y="1021976"/>
            <a:ext cx="8618239" cy="5497157"/>
          </a:xfrm>
        </p:spPr>
        <p:txBody>
          <a:bodyPr/>
          <a:lstStyle/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입력양식의  현재 상태에 따라 선택되어진다 </a:t>
            </a:r>
            <a:endParaRPr lang="ko-KR" altLang="en-US"/>
          </a:p>
          <a:p>
            <a:pPr lvl="0">
              <a:buNone/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2. Form</a:t>
            </a:r>
            <a:r>
              <a:rPr lang="ko-KR" altLang="en-US"/>
              <a:t>상태필터</a:t>
            </a:r>
            <a:endParaRPr lang="ko-KR" altLang="en-US"/>
          </a:p>
        </p:txBody>
      </p:sp>
      <p:graphicFrame>
        <p:nvGraphicFramePr>
          <p:cNvPr id="4" name="내용 개체 틀 5"/>
          <p:cNvGraphicFramePr/>
          <p:nvPr/>
        </p:nvGraphicFramePr>
        <p:xfrm>
          <a:off x="449132" y="2194111"/>
          <a:ext cx="8212138" cy="2625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217"/>
                <a:gridCol w="6412921"/>
              </a:tblGrid>
              <a:tr h="618529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ko-KR" altLang="en-US" sz="2400"/>
                        <a:t>필터</a:t>
                      </a:r>
                      <a:endParaRPr lang="ko-KR" altLang="en-US" sz="2400"/>
                    </a:p>
                  </a:txBody>
                  <a:tcPr marL="91440" marR="91440">
                    <a:solidFill>
                      <a:srgbClr val="6699ff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ko-KR" altLang="en-US" sz="2400"/>
                        <a:t>설      명</a:t>
                      </a:r>
                      <a:endParaRPr lang="ko-KR" altLang="en-US" sz="2400"/>
                    </a:p>
                  </a:txBody>
                  <a:tcPr marL="91440" marR="91440">
                    <a:solidFill>
                      <a:srgbClr val="6699ff"/>
                    </a:solidFill>
                  </a:tcPr>
                </a:tc>
              </a:tr>
              <a:tr h="501697"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r>
                        <a:rPr lang="en-US" altLang="ko-KR"/>
                        <a:t>:enabled</a:t>
                      </a:r>
                      <a:r>
                        <a:rPr lang="ko-KR" altLang="en-US"/>
                        <a:t> 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r>
                        <a:rPr lang="ko-KR" altLang="en-US"/>
                        <a:t>현재</a:t>
                      </a:r>
                      <a:r>
                        <a:rPr lang="en-US" altLang="ko-KR"/>
                        <a:t> </a:t>
                      </a:r>
                      <a:r>
                        <a:rPr lang="ko-KR" altLang="en-US"/>
                        <a:t>사용</a:t>
                      </a:r>
                      <a:r>
                        <a:rPr lang="en-US" altLang="ko-KR"/>
                        <a:t> </a:t>
                      </a:r>
                      <a:r>
                        <a:rPr lang="ko-KR" altLang="en-US"/>
                        <a:t>가능한 요소와 알치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501697"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r>
                        <a:rPr lang="en-US" altLang="ko-KR"/>
                        <a:t>:disabled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r>
                        <a:rPr lang="ko-KR" altLang="en-US"/>
                        <a:t>현재 사용 불가능한 요소와 일치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501697"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r>
                        <a:rPr lang="en-US" altLang="ko-KR"/>
                        <a:t>:checked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r>
                        <a:rPr lang="ko-KR" altLang="en-US"/>
                        <a:t>체크된 요소와 일치</a:t>
                      </a:r>
                      <a:r>
                        <a:rPr lang="en-US" altLang="ko-KR"/>
                        <a:t>-checkedbox, radio </a:t>
                      </a:r>
                      <a:r>
                        <a:rPr lang="ko-KR" altLang="en-US"/>
                        <a:t> 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501697"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r>
                        <a:rPr lang="en-US" altLang="ko-KR"/>
                        <a:t>:selected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r>
                        <a:rPr lang="ko-KR" altLang="en-US"/>
                        <a:t>선택된</a:t>
                      </a:r>
                      <a:r>
                        <a:rPr lang="en-US" altLang="ko-KR"/>
                        <a:t> </a:t>
                      </a:r>
                      <a:r>
                        <a:rPr lang="ko-KR" altLang="en-US"/>
                        <a:t>요소들과 일치</a:t>
                      </a:r>
                      <a:r>
                        <a:rPr lang="en-US" altLang="ko-KR"/>
                        <a:t>-select option </a:t>
                      </a: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3638" y="1237129"/>
            <a:ext cx="8704300" cy="5208276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 lang="en-US" altLang="ko-KR" sz="1800" b="1"/>
              <a:t>&lt;form&gt; </a:t>
            </a:r>
            <a:endParaRPr lang="en-US" altLang="ko-KR" sz="1800" b="1"/>
          </a:p>
          <a:p>
            <a:pPr marL="0" lvl="0" indent="0">
              <a:buNone/>
              <a:defRPr/>
            </a:pPr>
            <a:r>
              <a:rPr lang="en-US" altLang="ko-KR" sz="1800" b="1"/>
              <a:t>&lt;input type=“text" name=“id" &gt;&lt;br&gt;</a:t>
            </a:r>
            <a:endParaRPr lang="en-US" altLang="ko-KR" sz="1800" b="1"/>
          </a:p>
          <a:p>
            <a:pPr marL="0" lvl="0" indent="0">
              <a:buNone/>
              <a:defRPr/>
            </a:pPr>
            <a:r>
              <a:rPr lang="en-US" altLang="ko-KR" sz="1800" b="1"/>
              <a:t>&lt;input type=“password" name=“pass"  &gt;&lt;br&gt;</a:t>
            </a:r>
            <a:endParaRPr lang="en-US" altLang="ko-KR" sz="1800" b="1"/>
          </a:p>
          <a:p>
            <a:pPr marL="0" lvl="0" indent="0">
              <a:buNone/>
              <a:defRPr/>
            </a:pPr>
            <a:endParaRPr lang="en-US" altLang="ko-KR" sz="1800" b="1"/>
          </a:p>
          <a:p>
            <a:pPr marL="0" lvl="0" indent="0">
              <a:buNone/>
              <a:defRPr/>
            </a:pPr>
            <a:r>
              <a:rPr lang="en-US" altLang="ko-KR" sz="1800"/>
              <a:t>&lt;select name="disSelect" disabled&gt;</a:t>
            </a:r>
            <a:endParaRPr lang="en-US" altLang="ko-KR" sz="1800"/>
          </a:p>
          <a:p>
            <a:pPr marL="0" lvl="0" indent="0">
              <a:buNone/>
              <a:defRPr/>
            </a:pPr>
            <a:r>
              <a:rPr lang="en-US" altLang="ko-KR" sz="1800"/>
              <a:t>      &lt;option&gt;Option1&lt;/option&gt;</a:t>
            </a:r>
            <a:endParaRPr lang="en-US" altLang="ko-KR" sz="1800"/>
          </a:p>
          <a:p>
            <a:pPr marL="0" lvl="0" indent="0">
              <a:buNone/>
              <a:defRPr/>
            </a:pPr>
            <a:r>
              <a:rPr lang="en-US" altLang="ko-KR" sz="1800"/>
              <a:t>      &lt;option&gt;Option2&lt;/option&gt;</a:t>
            </a:r>
            <a:endParaRPr lang="en-US" altLang="ko-KR" sz="1800"/>
          </a:p>
          <a:p>
            <a:pPr marL="0" lvl="0" indent="0">
              <a:buNone/>
              <a:defRPr/>
            </a:pPr>
            <a:r>
              <a:rPr lang="en-US" altLang="ko-KR" sz="1800"/>
              <a:t>      &lt;option&gt;Option3&lt;/option&gt;</a:t>
            </a:r>
            <a:endParaRPr lang="en-US" altLang="ko-KR" sz="1800"/>
          </a:p>
          <a:p>
            <a:pPr marL="0" lvl="0" indent="0">
              <a:buNone/>
              <a:defRPr/>
            </a:pPr>
            <a:r>
              <a:rPr lang="en-US" altLang="ko-KR" sz="1800"/>
              <a:t>      &lt;option&gt;Option4&lt;/option&gt;</a:t>
            </a:r>
            <a:endParaRPr lang="en-US" altLang="ko-KR" sz="1800"/>
          </a:p>
          <a:p>
            <a:pPr marL="0" lvl="0" indent="0">
              <a:buNone/>
              <a:defRPr/>
            </a:pPr>
            <a:r>
              <a:rPr lang="en-US" altLang="ko-KR" sz="1800"/>
              <a:t>&lt;/select&gt;</a:t>
            </a:r>
            <a:endParaRPr lang="en-US" altLang="ko-KR" sz="1800"/>
          </a:p>
          <a:p>
            <a:pPr marL="0" lvl="0" indent="0">
              <a:buNone/>
              <a:defRPr/>
            </a:pPr>
            <a:r>
              <a:rPr lang="en-US" altLang="ko-KR" sz="1800"/>
              <a:t>&lt;br&gt;</a:t>
            </a:r>
            <a:endParaRPr lang="en-US" altLang="ko-KR" sz="1800"/>
          </a:p>
          <a:p>
            <a:pPr marL="0" lvl="0" indent="0">
              <a:buNone/>
              <a:defRPr/>
            </a:pPr>
            <a:r>
              <a:rPr lang="en-US" altLang="ko-KR" sz="1800"/>
              <a:t>&lt;textarea name="enTextarea" rows=10 cols=20 &gt;text&lt;/textarea&gt;&lt;br&gt;</a:t>
            </a:r>
            <a:endParaRPr lang="en-US" altLang="ko-KR" sz="1800"/>
          </a:p>
          <a:p>
            <a:pPr marL="0" lvl="0" indent="0">
              <a:buNone/>
              <a:defRPr/>
            </a:pPr>
            <a:r>
              <a:rPr lang="en-US" altLang="ko-KR" sz="1800"/>
              <a:t>&lt;input type=“button“ value=“</a:t>
            </a:r>
            <a:r>
              <a:rPr lang="ko-KR" altLang="en-US" sz="1800"/>
              <a:t>확인</a:t>
            </a:r>
            <a:r>
              <a:rPr lang="en-US" altLang="ko-KR" sz="1800"/>
              <a:t>" </a:t>
            </a:r>
            <a:r>
              <a:rPr lang="ko-KR" altLang="en-US" sz="1800"/>
              <a:t> </a:t>
            </a:r>
            <a:r>
              <a:rPr lang="en-US" altLang="ko-KR" sz="1800"/>
              <a:t>onclick=”alert(’hello~~’)” disabled&gt; &lt;br&gt;</a:t>
            </a:r>
            <a:endParaRPr lang="en-US" altLang="ko-KR" sz="1800"/>
          </a:p>
          <a:p>
            <a:pPr marL="0" lvl="0" indent="0">
              <a:buNone/>
              <a:defRPr/>
            </a:pPr>
            <a:endParaRPr lang="en-US" altLang="ko-KR" sz="1800"/>
          </a:p>
          <a:p>
            <a:pPr marL="0" lvl="0" indent="0">
              <a:buNone/>
              <a:defRPr/>
            </a:pPr>
            <a:r>
              <a:rPr lang="en-US" altLang="ko-KR" sz="1800"/>
              <a:t>&lt;/form&gt;</a:t>
            </a:r>
            <a:endParaRPr lang="ko-KR" altLang="en-US" sz="1800"/>
          </a:p>
        </p:txBody>
      </p:sp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Form</a:t>
            </a:r>
            <a:r>
              <a:rPr lang="ko-KR" altLang="en-US"/>
              <a:t>상태</a:t>
            </a:r>
            <a:r>
              <a:rPr lang="en-US" altLang="ko-KR"/>
              <a:t>2-1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w="med" len="med"/>
          <a:tailEnd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effectLst/>
            <a:latin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w="med" len="med"/>
          <a:tailEnd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effectLst/>
            <a:latin typeface="Arial"/>
          </a:defRPr>
        </a:defPPr>
      </a:lst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402</ep:Words>
  <ep:PresentationFormat>화면 슬라이드 쇼(4:3)</ep:PresentationFormat>
  <ep:Paragraphs>96</ep:Paragraphs>
  <ep:Slides>15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ep:HeadingPairs>
  <ep:TitlesOfParts>
    <vt:vector size="16" baseType="lpstr">
      <vt:lpstr>1_Crayons</vt:lpstr>
      <vt:lpstr>슬라이드 1</vt:lpstr>
      <vt:lpstr>필터</vt:lpstr>
      <vt:lpstr>1. 기본필터</vt:lpstr>
      <vt:lpstr>기본필터1-1</vt:lpstr>
      <vt:lpstr>기본필터1-2</vt:lpstr>
      <vt:lpstr>기본필터 1-3</vt:lpstr>
      <vt:lpstr>기본필터 1-4</vt:lpstr>
      <vt:lpstr>2. Form상태필터</vt:lpstr>
      <vt:lpstr>Form상태2-1</vt:lpstr>
      <vt:lpstr>Form상태 2-2(:checkbox:checked)</vt:lpstr>
      <vt:lpstr>Form상태 2-3(option:selected)</vt:lpstr>
      <vt:lpstr>3. 기타 필터</vt:lpstr>
      <vt:lpstr>기타 필터3-1 (hidden visible)</vt:lpstr>
      <vt:lpstr>기타필터 3-2(hidden visible)</vt:lpstr>
      <vt:lpstr>기타필터 3-3(hidden visible)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2007-06-29T06:43:39.000</dcterms:created>
  <dc:creator>천인국</dc:creator>
  <cp:lastModifiedBy>bms</cp:lastModifiedBy>
  <dcterms:modified xsi:type="dcterms:W3CDTF">2024-07-10T07:36:47.820</dcterms:modified>
  <cp:revision>2096</cp:revision>
  <dc:title>쉽게 풀어쓴 C 프로그래밍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