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904" r:id="rId4"/>
    <p:sldId id="909" r:id="rId5"/>
    <p:sldId id="912" r:id="rId6"/>
    <p:sldId id="910" r:id="rId7"/>
    <p:sldId id="913" r:id="rId8"/>
    <p:sldId id="914" r:id="rId9"/>
    <p:sldId id="922" r:id="rId10"/>
    <p:sldId id="325" r:id="rId1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72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442" y="-53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1"/>
        <p:guide pos="2177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wmf"  /><Relationship Id="rId3" Type="http://schemas.openxmlformats.org/officeDocument/2006/relationships/image" Target="../media/image5.wmf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66800"/>
            <a:ext cx="8618239" cy="5540829"/>
          </a:xfrm>
        </p:spPr>
        <p:txBody>
          <a:bodyPr/>
          <a:lstStyle/>
          <a:p>
            <a:pPr lvl="0">
              <a:defRPr/>
            </a:pPr>
            <a:r>
              <a:rPr lang="ko-KR" altLang="en-US" sz="1900"/>
              <a:t>프로미스는 자바스크립트 비동기 처리에 사용되는 객체입니다</a:t>
            </a:r>
            <a:r>
              <a:rPr lang="en-US" altLang="ko-KR" sz="1900"/>
              <a:t>. </a:t>
            </a:r>
            <a:endParaRPr lang="en-US" altLang="ko-KR" sz="1900"/>
          </a:p>
          <a:p>
            <a:pPr lvl="0">
              <a:defRPr/>
            </a:pPr>
            <a:r>
              <a:rPr lang="ko-KR" altLang="en-US" sz="1900"/>
              <a:t>자바스크립트의 비동기 처리란 ‘특정 코드의 실행이 완료될 때까지 기다리지 않고 다음 코드를 먼저 수행하는 자바스크립트의 특성’을 의미합니다</a:t>
            </a:r>
            <a:r>
              <a:rPr lang="en-US" altLang="ko-KR" sz="1900"/>
              <a:t>. </a:t>
            </a:r>
            <a:endParaRPr lang="en-US" altLang="ko-KR" sz="1900"/>
          </a:p>
          <a:p>
            <a:pPr lvl="0">
              <a:defRPr/>
            </a:pPr>
            <a:endParaRPr lang="en-US" altLang="ko-KR" sz="1900"/>
          </a:p>
          <a:p>
            <a:pPr lvl="0">
              <a:defRPr/>
            </a:pPr>
            <a:r>
              <a:rPr lang="en-US" sz="1900" b="1"/>
              <a:t>Promise() </a:t>
            </a:r>
            <a:r>
              <a:rPr lang="ko-KR" altLang="en-US" sz="1900" b="1"/>
              <a:t>생성자  </a:t>
            </a:r>
            <a:r>
              <a:rPr lang="en-US" altLang="ko-KR" sz="1900" b="1"/>
              <a:t>-  </a:t>
            </a:r>
            <a:r>
              <a:rPr lang="en-US" sz="1900">
                <a:solidFill>
                  <a:srgbClr val="ff0000"/>
                </a:solidFill>
              </a:rPr>
              <a:t>new Promise(executor);</a:t>
            </a:r>
            <a:endParaRPr lang="en-US" sz="19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900"/>
              <a:t>new Promise</a:t>
            </a:r>
            <a:r>
              <a:rPr lang="ko-KR" altLang="en-US" sz="1900"/>
              <a:t>에 전달되는 함수는 </a:t>
            </a:r>
            <a:r>
              <a:rPr lang="en-US" altLang="ko-KR" sz="1900" i="1"/>
              <a:t>executor(</a:t>
            </a:r>
            <a:r>
              <a:rPr lang="ko-KR" altLang="en-US" sz="1900" i="1"/>
              <a:t>실행자</a:t>
            </a:r>
            <a:r>
              <a:rPr lang="en-US" altLang="ko-KR" sz="1900" i="1"/>
              <a:t>, </a:t>
            </a:r>
            <a:r>
              <a:rPr lang="ko-KR" altLang="en-US" sz="1900" i="1"/>
              <a:t>실행 함수</a:t>
            </a:r>
            <a:r>
              <a:rPr lang="en-US" altLang="ko-KR" sz="1900" i="1"/>
              <a:t>)</a:t>
            </a:r>
            <a:r>
              <a:rPr lang="ko-KR" altLang="en-US" sz="1900"/>
              <a:t> 라고 부름니다</a:t>
            </a:r>
            <a:endParaRPr lang="ko-KR" altLang="en-US" sz="1900"/>
          </a:p>
          <a:p>
            <a:pPr lvl="0">
              <a:defRPr/>
            </a:pPr>
            <a:r>
              <a:rPr lang="en-US" altLang="ko-KR" sz="1900"/>
              <a:t>executor</a:t>
            </a:r>
            <a:r>
              <a:rPr lang="ko-KR" altLang="en-US" sz="1900"/>
              <a:t>는 </a:t>
            </a:r>
            <a:r>
              <a:rPr lang="en-US" altLang="ko-KR" sz="1900"/>
              <a:t>new Promise</a:t>
            </a:r>
            <a:r>
              <a:rPr lang="ko-KR" altLang="en-US" sz="1900"/>
              <a:t>에 의해 자동으로 즉각적으로 호출됩니다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defRPr/>
            </a:pPr>
            <a:r>
              <a:rPr lang="en-US" altLang="ko-KR" sz="1900"/>
              <a:t>executor</a:t>
            </a:r>
            <a:r>
              <a:rPr lang="ko-KR" altLang="en-US" sz="1900"/>
              <a:t>는 인자로 </a:t>
            </a:r>
            <a:r>
              <a:rPr lang="en-US" altLang="ko-KR" sz="1900"/>
              <a:t>resolve</a:t>
            </a:r>
            <a:r>
              <a:rPr lang="ko-KR" altLang="en-US" sz="1900"/>
              <a:t>와 </a:t>
            </a:r>
            <a:r>
              <a:rPr lang="en-US" altLang="ko-KR" sz="1900"/>
              <a:t>reject </a:t>
            </a:r>
            <a:r>
              <a:rPr lang="ko-KR" altLang="en-US" sz="1900"/>
              <a:t>함수를 받습니다</a:t>
            </a:r>
            <a:r>
              <a:rPr lang="en-US" altLang="ko-KR" sz="1900"/>
              <a:t>. </a:t>
            </a:r>
            <a:r>
              <a:rPr lang="ko-KR" altLang="en-US" sz="1900"/>
              <a:t>이 함수들은 자바스크립트 엔진이 미리 정의한 함수이므로 개발자가 따로 만들 필요가 없습니다</a:t>
            </a:r>
            <a:r>
              <a:rPr lang="en-US" altLang="ko-KR" sz="1900"/>
              <a:t>. </a:t>
            </a:r>
            <a:r>
              <a:rPr lang="ko-KR" altLang="en-US" sz="1900"/>
              <a:t>다만</a:t>
            </a:r>
            <a:r>
              <a:rPr lang="en-US" altLang="ko-KR" sz="1900"/>
              <a:t>, resolve</a:t>
            </a:r>
            <a:r>
              <a:rPr lang="ko-KR" altLang="en-US" sz="1900"/>
              <a:t>나 </a:t>
            </a:r>
            <a:r>
              <a:rPr lang="en-US" altLang="ko-KR" sz="1900"/>
              <a:t>reject </a:t>
            </a:r>
            <a:r>
              <a:rPr lang="ko-KR" altLang="en-US" sz="1900"/>
              <a:t>중 하나는 반드시 호출해야 합니다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defRPr/>
            </a:pPr>
            <a:endParaRPr lang="en-US" altLang="ko-KR" sz="1900"/>
          </a:p>
          <a:p>
            <a:pPr lvl="0">
              <a:defRPr/>
            </a:pPr>
            <a:r>
              <a:rPr lang="en-US" sz="1900">
                <a:solidFill>
                  <a:srgbClr val="ff0000"/>
                </a:solidFill>
              </a:rPr>
              <a:t>let promise = new Promise(function(resolve, reject) </a:t>
            </a:r>
            <a:r>
              <a:rPr lang="en-US" sz="1900"/>
              <a:t>{ </a:t>
            </a:r>
            <a:endParaRPr lang="en-US" sz="1900"/>
          </a:p>
          <a:p>
            <a:pPr lvl="0">
              <a:buNone/>
              <a:defRPr/>
            </a:pPr>
            <a:r>
              <a:rPr lang="en-US" sz="1700"/>
              <a:t>              // </a:t>
            </a:r>
            <a:r>
              <a:rPr lang="ko-KR" altLang="en-US" sz="1700"/>
              <a:t>프라미스가 만들어지면 </a:t>
            </a:r>
            <a:r>
              <a:rPr lang="en-US" sz="1700"/>
              <a:t>executor </a:t>
            </a:r>
            <a:r>
              <a:rPr lang="ko-KR" altLang="en-US" sz="1700"/>
              <a:t>함수는 자동으로 실행됩니다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buNone/>
              <a:defRPr/>
            </a:pPr>
            <a:r>
              <a:rPr lang="en-US" altLang="ko-KR" sz="1900"/>
              <a:t>	   setTimeout(() =&gt; resolve("</a:t>
            </a:r>
            <a:r>
              <a:rPr lang="ko-KR" altLang="en-US" sz="1900"/>
              <a:t>완료</a:t>
            </a:r>
            <a:r>
              <a:rPr lang="en-US" altLang="ko-KR" sz="1900"/>
              <a:t>"), 1000); </a:t>
            </a:r>
            <a:endParaRPr lang="en-US" altLang="ko-KR" sz="1900"/>
          </a:p>
          <a:p>
            <a:pPr lvl="0">
              <a:buNone/>
              <a:defRPr/>
            </a:pPr>
            <a:r>
              <a:rPr lang="en-US" altLang="ko-KR" sz="1900"/>
              <a:t>})</a:t>
            </a:r>
            <a:endParaRPr lang="ko-KR" altLang="en-US" sz="19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promise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152912"/>
          </a:xfrm>
        </p:spPr>
        <p:txBody>
          <a:bodyPr/>
          <a:lstStyle/>
          <a:p>
            <a:pPr lvl="0">
              <a:defRPr/>
            </a:pPr>
            <a:r>
              <a:rPr lang="ko-KR" altLang="en-US" sz="1900"/>
              <a:t>프로미스를 사용할 때 알아야 하는  프로미스의 상태</a:t>
            </a:r>
            <a:r>
              <a:rPr lang="en-US" altLang="ko-KR" sz="1900"/>
              <a:t>(states)</a:t>
            </a:r>
            <a:r>
              <a:rPr lang="ko-KR" altLang="en-US" sz="1900"/>
              <a:t>입니다</a:t>
            </a:r>
            <a:r>
              <a:rPr lang="en-US" altLang="ko-KR" sz="1900"/>
              <a:t>. </a:t>
            </a:r>
            <a:endParaRPr lang="ko-KR" altLang="en-US" sz="1900"/>
          </a:p>
          <a:p>
            <a:pPr marL="0" lvl="0" indent="0">
              <a:buNone/>
              <a:defRPr/>
            </a:pPr>
            <a:r>
              <a:rPr lang="ko-KR" altLang="en-US" sz="1900"/>
              <a:t>상태란 프로미스의 처리 과정을 의미합니다</a:t>
            </a:r>
            <a:r>
              <a:rPr lang="en-US" altLang="ko-KR" sz="1900"/>
              <a:t>. new Promise()</a:t>
            </a:r>
            <a:r>
              <a:rPr lang="ko-KR" altLang="en-US" sz="1900"/>
              <a:t>로 프로미스를 생성하고 종료될 때까지 </a:t>
            </a:r>
            <a:r>
              <a:rPr lang="en-US" altLang="ko-KR" sz="1900"/>
              <a:t>3</a:t>
            </a:r>
            <a:r>
              <a:rPr lang="ko-KR" altLang="en-US" sz="1900"/>
              <a:t>가지 상태를 갖습니다</a:t>
            </a:r>
            <a:r>
              <a:rPr lang="en-US" altLang="ko-KR" sz="1900"/>
              <a:t>.</a:t>
            </a:r>
            <a:endParaRPr lang="en-US" altLang="ko-KR" sz="1900"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altLang="ko-KR" sz="1900"/>
              <a:t>Pending(</a:t>
            </a:r>
            <a:r>
              <a:rPr lang="ko-KR" altLang="en-US" sz="1900"/>
              <a:t>대기</a:t>
            </a:r>
            <a:r>
              <a:rPr lang="en-US" altLang="ko-KR" sz="1900"/>
              <a:t>) : </a:t>
            </a:r>
            <a:r>
              <a:rPr lang="ko-KR" altLang="en-US" sz="1900"/>
              <a:t>비동기 처리 로직이 아직 완료되지 않은 상태</a:t>
            </a:r>
            <a:endParaRPr lang="ko-KR" altLang="en-US" sz="1900"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altLang="ko-KR" sz="1900"/>
              <a:t>Fulfilled(</a:t>
            </a:r>
            <a:r>
              <a:rPr lang="ko-KR" altLang="en-US" sz="1900"/>
              <a:t>이행</a:t>
            </a:r>
            <a:r>
              <a:rPr lang="en-US" altLang="ko-KR" sz="1900"/>
              <a:t>) : </a:t>
            </a:r>
            <a:r>
              <a:rPr lang="ko-KR" altLang="en-US" sz="1900"/>
              <a:t>비동기 처리가 완료되어 프로미스가 결과 값을 반환해준 상태</a:t>
            </a:r>
            <a:endParaRPr lang="ko-KR" altLang="en-US" sz="1900"/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US" altLang="ko-KR" sz="1900"/>
              <a:t>Rejected(</a:t>
            </a:r>
            <a:r>
              <a:rPr lang="ko-KR" altLang="en-US" sz="1900"/>
              <a:t>실패</a:t>
            </a:r>
            <a:r>
              <a:rPr lang="en-US" altLang="ko-KR" sz="1900"/>
              <a:t>) : </a:t>
            </a:r>
            <a:r>
              <a:rPr lang="ko-KR" altLang="en-US" sz="1900"/>
              <a:t>비동기 처리가 실패하거나 오류가 발생한 상태</a:t>
            </a:r>
            <a:endParaRPr lang="ko-KR" altLang="en-US" sz="1900"/>
          </a:p>
          <a:p>
            <a:pPr lvl="0">
              <a:defRPr/>
            </a:pPr>
            <a:endParaRPr lang="en-US" altLang="ko-KR"/>
          </a:p>
          <a:p>
            <a:pPr marL="457200" lvl="0" indent="-457200">
              <a:buFont typeface="+mj-lt"/>
              <a:buAutoNum type="arabicPeriod"/>
              <a:defRPr/>
            </a:pP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Promise</a:t>
            </a:r>
            <a:r>
              <a:rPr lang="ko-KR" altLang="en-US"/>
              <a:t>의 </a:t>
            </a:r>
            <a:r>
              <a:rPr lang="en-US" altLang="ko-KR"/>
              <a:t>3</a:t>
            </a:r>
            <a:r>
              <a:rPr lang="ko-KR" altLang="en-US"/>
              <a:t>가지 상태</a:t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2916" y="3955607"/>
            <a:ext cx="7500143" cy="2463561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resolve - </a:t>
            </a:r>
            <a:r>
              <a:rPr lang="ko-KR" altLang="en-US"/>
              <a:t>기능을 정상적으로 수행해서 마지막에 데이터를 전달한다</a:t>
            </a:r>
            <a:r>
              <a:rPr lang="en-US" altLang="ko-KR"/>
              <a:t>.  </a:t>
            </a:r>
            <a:r>
              <a:rPr lang="ko-KR" altLang="en-US"/>
              <a:t> </a:t>
            </a:r>
            <a:r>
              <a:rPr lang="en-US" altLang="ko-KR"/>
              <a:t> .then() </a:t>
            </a:r>
            <a:r>
              <a:rPr lang="ko-KR" altLang="en-US"/>
              <a:t>으로 결과를 받는다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reject - </a:t>
            </a:r>
            <a:r>
              <a:rPr lang="ko-KR" altLang="en-US"/>
              <a:t>중간에 문제가 생기면 호출된다</a:t>
            </a:r>
            <a:r>
              <a:rPr lang="en-US" altLang="ko-KR"/>
              <a:t>. </a:t>
            </a:r>
            <a:r>
              <a:rPr lang="ko-KR" altLang="en-US"/>
              <a:t> </a:t>
            </a:r>
            <a:r>
              <a:rPr lang="en-US" altLang="ko-KR"/>
              <a:t> .catch()</a:t>
            </a:r>
            <a:r>
              <a:rPr lang="ko-KR" altLang="en-US"/>
              <a:t>로 결과를 받는다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/>
              <a:t>function getData() {</a:t>
            </a:r>
            <a:endParaRPr lang="en-US"/>
          </a:p>
          <a:p>
            <a:pPr lvl="1">
              <a:buNone/>
              <a:defRPr/>
            </a:pPr>
            <a:r>
              <a:rPr lang="en-US"/>
              <a:t>	return new Promise(function (resolve, reject) {</a:t>
            </a:r>
            <a:endParaRPr lang="en-US"/>
          </a:p>
          <a:p>
            <a:pPr lvl="1">
              <a:buNone/>
              <a:defRPr/>
            </a:pPr>
            <a:r>
              <a:rPr lang="en-US"/>
              <a:t>			</a:t>
            </a:r>
            <a:r>
              <a:rPr lang="en-US" u="sng">
                <a:solidFill>
                  <a:srgbClr val="ff0000"/>
                </a:solidFill>
              </a:rPr>
              <a:t>resolve('hi');</a:t>
            </a:r>
            <a:endParaRPr lang="en-US" u="sng">
              <a:solidFill>
                <a:srgbClr val="ff0000"/>
              </a:solidFill>
            </a:endParaRPr>
          </a:p>
          <a:p>
            <a:pPr lvl="1">
              <a:buNone/>
              <a:defRPr/>
            </a:pPr>
            <a:r>
              <a:rPr lang="en-US"/>
              <a:t>	});</a:t>
            </a:r>
            <a:endParaRPr lang="en-US"/>
          </a:p>
          <a:p>
            <a:pPr lvl="1">
              <a:buNone/>
              <a:defRPr/>
            </a:pPr>
            <a:r>
              <a:rPr lang="en-US"/>
              <a:t>}</a:t>
            </a:r>
            <a:endParaRPr lang="en-US"/>
          </a:p>
          <a:p>
            <a:pPr lvl="0">
              <a:defRPr/>
            </a:pPr>
            <a:r>
              <a:rPr lang="en-US"/>
              <a:t>vpromi = getData();  // promise</a:t>
            </a:r>
            <a:r>
              <a:rPr lang="ko-KR" altLang="en-US"/>
              <a:t>를 리턴받고</a:t>
            </a:r>
            <a:endParaRPr lang="ko-KR" altLang="en-US"/>
          </a:p>
          <a:p>
            <a:pPr lvl="0">
              <a:buNone/>
              <a:defRPr/>
            </a:pPr>
            <a:r>
              <a:rPr lang="en-US" altLang="ko-KR"/>
              <a:t>         </a:t>
            </a:r>
            <a:r>
              <a:rPr lang="ko-KR" altLang="en-US"/>
              <a:t> </a:t>
            </a:r>
            <a:r>
              <a:rPr lang="en-US" altLang="ko-KR"/>
              <a:t>then</a:t>
            </a:r>
            <a:r>
              <a:rPr lang="ko-KR" altLang="en-US"/>
              <a:t>함수의 콜백함수의 인자로 </a:t>
            </a:r>
            <a:r>
              <a:rPr lang="en-US" altLang="ko-KR"/>
              <a:t>resolve</a:t>
            </a:r>
            <a:r>
              <a:rPr lang="ko-KR" altLang="en-US"/>
              <a:t>의  결과를 받는다</a:t>
            </a:r>
            <a:endParaRPr lang="ko-KR" altLang="en-US"/>
          </a:p>
          <a:p>
            <a:pPr lvl="0">
              <a:defRPr/>
            </a:pPr>
            <a:r>
              <a:rPr lang="en-US"/>
              <a:t>vpromi.</a:t>
            </a:r>
            <a:r>
              <a:rPr lang="en-US">
                <a:solidFill>
                  <a:srgbClr val="ff0000"/>
                </a:solidFill>
              </a:rPr>
              <a:t>then</a:t>
            </a:r>
            <a:r>
              <a:rPr lang="en-US"/>
              <a:t>(function (result) {console.log(result);  }</a:t>
            </a:r>
            <a:endParaRPr 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/>
              <a:t>getData().</a:t>
            </a:r>
            <a:r>
              <a:rPr lang="en-US">
                <a:solidFill>
                  <a:srgbClr val="ff0000"/>
                </a:solidFill>
              </a:rPr>
              <a:t>then</a:t>
            </a:r>
            <a:r>
              <a:rPr lang="en-US"/>
              <a:t>(function (result) { 	console.log(result);  }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promise-resolve()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function getData() { </a:t>
            </a:r>
            <a:endParaRPr lang="en-US"/>
          </a:p>
          <a:p>
            <a:pPr>
              <a:buNone/>
              <a:defRPr/>
            </a:pPr>
            <a:r>
              <a:rPr lang="en-US"/>
              <a:t>   return new Promise(function(resolve, reject) {</a:t>
            </a:r>
            <a:endParaRPr lang="en-US"/>
          </a:p>
          <a:p>
            <a:pPr>
              <a:buNone/>
              <a:defRPr/>
            </a:pPr>
            <a:r>
              <a:rPr lang="en-US"/>
              <a:t>        </a:t>
            </a:r>
            <a:r>
              <a:rPr lang="en-US">
                <a:solidFill>
                  <a:srgbClr val="ff0000"/>
                </a:solidFill>
              </a:rPr>
              <a:t>reject</a:t>
            </a:r>
            <a:r>
              <a:rPr lang="en-US"/>
              <a:t>(new Error("Request is failed"));</a:t>
            </a:r>
            <a:endParaRPr lang="en-US"/>
          </a:p>
          <a:p>
            <a:pPr>
              <a:buNone/>
              <a:defRPr/>
            </a:pPr>
            <a:r>
              <a:rPr lang="en-US"/>
              <a:t>    }); </a:t>
            </a:r>
            <a:endParaRPr lang="en-US"/>
          </a:p>
          <a:p>
            <a:pPr>
              <a:buNone/>
              <a:defRPr/>
            </a:pPr>
            <a:r>
              <a:rPr lang="en-US"/>
              <a:t>} </a:t>
            </a:r>
            <a:endParaRPr lang="en-US"/>
          </a:p>
          <a:p>
            <a:pPr>
              <a:buNone/>
              <a:defRPr/>
            </a:pPr>
            <a:endParaRPr lang="en-US"/>
          </a:p>
          <a:p>
            <a:pPr lvl="0">
              <a:defRPr/>
            </a:pPr>
            <a:r>
              <a:rPr lang="en-US" i="1"/>
              <a:t>// reject()</a:t>
            </a:r>
            <a:r>
              <a:rPr lang="ko-KR" altLang="en-US" i="1"/>
              <a:t>의 결과 값 </a:t>
            </a:r>
            <a:r>
              <a:rPr lang="en-US" i="1"/>
              <a:t>Error</a:t>
            </a:r>
            <a:r>
              <a:rPr lang="ko-KR" altLang="en-US" i="1"/>
              <a:t>를 </a:t>
            </a:r>
            <a:r>
              <a:rPr lang="en-US" i="1"/>
              <a:t>err</a:t>
            </a:r>
            <a:r>
              <a:rPr lang="ko-KR" altLang="en-US" i="1"/>
              <a:t>에 받음</a:t>
            </a:r>
            <a:r>
              <a:rPr lang="ko-KR" altLang="en-US"/>
              <a:t> </a:t>
            </a:r>
            <a:endParaRPr lang="ko-KR" altLang="en-US"/>
          </a:p>
          <a:p>
            <a:pPr>
              <a:buNone/>
              <a:defRPr/>
            </a:pPr>
            <a:r>
              <a:rPr lang="en-US"/>
              <a:t>getData().then(</a:t>
            </a:r>
            <a:r>
              <a:rPr lang="en-US" altLang="ko-KR"/>
              <a:t>function(result</a:t>
            </a:r>
            <a:r>
              <a:rPr lang="en-US"/>
              <a:t>)</a:t>
            </a:r>
            <a:r>
              <a:rPr lang="en-US" altLang="ko-KR"/>
              <a:t>{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  console.log(”Happy”);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buNone/>
              <a:defRPr/>
            </a:pPr>
            <a:r>
              <a:rPr lang="en-US"/>
              <a:t>.</a:t>
            </a:r>
            <a:r>
              <a:rPr lang="en-US">
                <a:solidFill>
                  <a:srgbClr val="ff0000"/>
                </a:solidFill>
              </a:rPr>
              <a:t>catch</a:t>
            </a:r>
            <a:r>
              <a:rPr lang="en-US"/>
              <a:t>(function(err) {</a:t>
            </a:r>
            <a:endParaRPr lang="en-US"/>
          </a:p>
          <a:p>
            <a:pPr>
              <a:buNone/>
              <a:defRPr/>
            </a:pPr>
            <a:r>
              <a:rPr lang="en-US"/>
              <a:t>    console.log(err); </a:t>
            </a:r>
            <a:r>
              <a:rPr lang="en-US" i="1"/>
              <a:t>// Error: Request is failed</a:t>
            </a:r>
            <a:r>
              <a:rPr lang="en-US"/>
              <a:t> </a:t>
            </a:r>
            <a:endParaRPr lang="en-US"/>
          </a:p>
          <a:p>
            <a:pPr>
              <a:buNone/>
              <a:defRPr/>
            </a:pPr>
            <a:r>
              <a:rPr lang="en-US"/>
              <a:t>}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promise-reject()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then() </a:t>
            </a:r>
            <a:r>
              <a:rPr lang="ko-KR" altLang="en-US"/>
              <a:t>메서드를 호출하고 나면 새로운 프로미스 객체가 반환됩니다</a:t>
            </a:r>
            <a:r>
              <a:rPr lang="en-US" altLang="ko-KR"/>
              <a:t>. </a:t>
            </a: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아래와 같이 코딩이 가능합니다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/>
              <a:t>function getData() {</a:t>
            </a:r>
            <a:endParaRPr lang="en-US"/>
          </a:p>
          <a:p>
            <a:pPr lvl="0">
              <a:buNone/>
              <a:defRPr/>
            </a:pPr>
            <a:r>
              <a:rPr lang="en-US"/>
              <a:t>	 return new Promise({</a:t>
            </a:r>
            <a:endParaRPr lang="en-US"/>
          </a:p>
          <a:p>
            <a:pPr lvl="0">
              <a:buNone/>
              <a:defRPr/>
            </a:pPr>
            <a:r>
              <a:rPr lang="en-US"/>
              <a:t>		// ...</a:t>
            </a:r>
            <a:endParaRPr lang="en-US"/>
          </a:p>
          <a:p>
            <a:pPr lvl="0">
              <a:buNone/>
              <a:defRPr/>
            </a:pPr>
            <a:r>
              <a:rPr lang="en-US"/>
              <a:t>	});</a:t>
            </a:r>
            <a:endParaRPr lang="en-US"/>
          </a:p>
          <a:p>
            <a:pPr lvl="0">
              <a:buNone/>
              <a:defRPr/>
            </a:pPr>
            <a:r>
              <a:rPr lang="en-US"/>
              <a:t>}</a:t>
            </a:r>
            <a:endParaRPr lang="en-US"/>
          </a:p>
          <a:p>
            <a:pPr lvl="0">
              <a:defRPr/>
            </a:pPr>
            <a:r>
              <a:rPr lang="en-US"/>
              <a:t>// then() </a:t>
            </a:r>
            <a:r>
              <a:rPr lang="ko-KR" altLang="en-US"/>
              <a:t>으로 여러 개의 프로미스를 연결한 형식</a:t>
            </a:r>
            <a:endParaRPr lang="ko-KR" altLang="en-US"/>
          </a:p>
          <a:p>
            <a:pPr lvl="0">
              <a:buNone/>
              <a:defRPr/>
            </a:pPr>
            <a:r>
              <a:rPr lang="en-US"/>
              <a:t>getData()</a:t>
            </a:r>
            <a:endParaRPr lang="en-US"/>
          </a:p>
          <a:p>
            <a:pPr lvl="0">
              <a:buNone/>
              <a:defRPr/>
            </a:pPr>
            <a:r>
              <a:rPr lang="en-US"/>
              <a:t>.then(function (data) { …. return .. })</a:t>
            </a:r>
            <a:endParaRPr lang="en-US"/>
          </a:p>
          <a:p>
            <a:pPr lvl="0">
              <a:buNone/>
              <a:defRPr/>
            </a:pPr>
            <a:r>
              <a:rPr lang="en-US"/>
              <a:t>.then(function (a) {…. return ..  })</a:t>
            </a:r>
            <a:endParaRPr lang="en-US"/>
          </a:p>
          <a:p>
            <a:pPr lvl="0">
              <a:buNone/>
              <a:defRPr/>
            </a:pPr>
            <a:r>
              <a:rPr lang="en-US"/>
              <a:t>.then(function (b) { ..  });</a:t>
            </a:r>
            <a:endParaRPr 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8299141" cy="47333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프로미스 연결하기 </a:t>
            </a:r>
            <a:r>
              <a:rPr lang="en-US" altLang="ko-KR"/>
              <a:t>(</a:t>
            </a:r>
            <a:r>
              <a:rPr lang="en-US"/>
              <a:t>Promise Chaining)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setTime()</a:t>
            </a:r>
            <a:r>
              <a:rPr lang="ko-KR" altLang="en-US"/>
              <a:t>비동기 함수를 이용한 비동기 처리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복잡한 콜백 함수를 제거 </a:t>
            </a:r>
            <a:r>
              <a:rPr lang="en-US" altLang="ko-KR"/>
              <a:t>-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개체 틀 27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269</ep:Words>
  <ep:PresentationFormat>화면 슬라이드 쇼(4:3)</ep:PresentationFormat>
  <ep:Paragraphs>58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1_Crayons</vt:lpstr>
      <vt:lpstr>슬라이드 1</vt:lpstr>
      <vt:lpstr>promise</vt:lpstr>
      <vt:lpstr>Promise의 3가지 상태</vt:lpstr>
      <vt:lpstr>promise-resolve()</vt:lpstr>
      <vt:lpstr>promise-reject()</vt:lpstr>
      <vt:lpstr>프로미스 연결하기 (Promise Chaining)</vt:lpstr>
      <vt:lpstr>슬라이드 7</vt:lpstr>
      <vt:lpstr>Q &amp;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bms</cp:lastModifiedBy>
  <dcterms:modified xsi:type="dcterms:W3CDTF">2024-08-13T01:27:06.462</dcterms:modified>
  <cp:revision>2145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