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Special Elite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SpecialElite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d1f4ea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d1f4ea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Dema: visa hur det ser ut om man är vanlig användare och sen admin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ed1f4ea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ed1f4ea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ed1f4ea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ed1f4ea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d1f4ea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d1f4ea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Special Elite"/>
                <a:ea typeface="Special Elite"/>
                <a:cs typeface="Special Elite"/>
                <a:sym typeface="Special Elite"/>
              </a:rPr>
              <a:t>The Store</a:t>
            </a:r>
            <a:endParaRPr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Special Elite"/>
                <a:ea typeface="Special Elite"/>
                <a:cs typeface="Special Elite"/>
                <a:sym typeface="Special Elite"/>
              </a:rPr>
              <a:t>Elin, Rebecka och Sara</a:t>
            </a:r>
            <a:endParaRPr>
              <a:latin typeface="Special Elite"/>
              <a:ea typeface="Special Elite"/>
              <a:cs typeface="Special Elite"/>
              <a:sym typeface="Special Eli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Special Elite"/>
                <a:ea typeface="Special Elite"/>
                <a:cs typeface="Special Elite"/>
                <a:sym typeface="Special Elite"/>
              </a:rPr>
              <a:t>Visar vissa länkar endast för Admins</a:t>
            </a:r>
            <a:endParaRPr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75" y="1331825"/>
            <a:ext cx="8832301" cy="25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Special Elite"/>
                <a:ea typeface="Special Elite"/>
                <a:cs typeface="Special Elite"/>
                <a:sym typeface="Special Elite"/>
              </a:rPr>
              <a:t>Hantera kontaktformulär</a:t>
            </a:r>
            <a:endParaRPr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00" y="1071725"/>
            <a:ext cx="84867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25" y="390650"/>
            <a:ext cx="6185401" cy="311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925" y="1601547"/>
            <a:ext cx="4820375" cy="28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Special Elite"/>
                <a:ea typeface="Special Elite"/>
                <a:cs typeface="Special Elite"/>
                <a:sym typeface="Special Elite"/>
              </a:rPr>
              <a:t>Lärdomar</a:t>
            </a:r>
            <a:endParaRPr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Special Elite"/>
                <a:ea typeface="Special Elite"/>
                <a:cs typeface="Special Elite"/>
                <a:sym typeface="Special Elite"/>
              </a:rPr>
              <a:t>Trello = grymt =)</a:t>
            </a:r>
            <a:endParaRPr>
              <a:latin typeface="Special Elite"/>
              <a:ea typeface="Special Elite"/>
              <a:cs typeface="Special Elite"/>
              <a:sym typeface="Special Elit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>
                <a:latin typeface="Special Elite"/>
                <a:ea typeface="Special Elite"/>
                <a:cs typeface="Special Elite"/>
                <a:sym typeface="Special Elite"/>
              </a:rPr>
              <a:t>Tagit mest tid: sätta igång, GIT</a:t>
            </a:r>
            <a:endParaRPr>
              <a:latin typeface="Special Elite"/>
              <a:ea typeface="Special Elite"/>
              <a:cs typeface="Special Elite"/>
              <a:sym typeface="Special Elit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>
                <a:latin typeface="Special Elite"/>
                <a:ea typeface="Special Elite"/>
                <a:cs typeface="Special Elite"/>
                <a:sym typeface="Special Elite"/>
              </a:rPr>
              <a:t>Störst utmaning: </a:t>
            </a:r>
            <a:endParaRPr>
              <a:latin typeface="Special Elite"/>
              <a:ea typeface="Special Elite"/>
              <a:cs typeface="Special Elite"/>
              <a:sym typeface="Special Elite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pecial Elite"/>
              <a:buChar char="-"/>
            </a:pPr>
            <a:r>
              <a:rPr lang="sv">
                <a:latin typeface="Special Elite"/>
                <a:ea typeface="Special Elite"/>
                <a:cs typeface="Special Elite"/>
                <a:sym typeface="Special Elite"/>
              </a:rPr>
              <a:t>Virrigt att göra projekt i MVC när man inte riktigt greppat det</a:t>
            </a:r>
            <a:endParaRPr>
              <a:latin typeface="Special Elite"/>
              <a:ea typeface="Special Elite"/>
              <a:cs typeface="Special Elite"/>
              <a:sym typeface="Special Elit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ial Elite"/>
              <a:buChar char="-"/>
            </a:pPr>
            <a:r>
              <a:rPr lang="sv">
                <a:latin typeface="Special Elite"/>
                <a:ea typeface="Special Elite"/>
                <a:cs typeface="Special Elite"/>
                <a:sym typeface="Special Elite"/>
              </a:rPr>
              <a:t>Virrigt med så många olika filer</a:t>
            </a:r>
            <a:endParaRPr>
              <a:latin typeface="Special Elite"/>
              <a:ea typeface="Special Elite"/>
              <a:cs typeface="Special Elite"/>
              <a:sym typeface="Special Elit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