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9" r:id="rId6"/>
    <p:sldId id="274" r:id="rId7"/>
    <p:sldId id="277" r:id="rId8"/>
    <p:sldId id="259" r:id="rId9"/>
    <p:sldId id="272" r:id="rId10"/>
    <p:sldId id="273" r:id="rId11"/>
    <p:sldId id="275" r:id="rId12"/>
    <p:sldId id="260" r:id="rId13"/>
    <p:sldId id="261" r:id="rId14"/>
    <p:sldId id="262" r:id="rId15"/>
    <p:sldId id="263" r:id="rId16"/>
    <p:sldId id="264" r:id="rId17"/>
    <p:sldId id="276" r:id="rId18"/>
    <p:sldId id="265" r:id="rId19"/>
    <p:sldId id="271" r:id="rId20"/>
    <p:sldId id="267" r:id="rId21"/>
    <p:sldId id="278" r:id="rId22"/>
    <p:sldId id="268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74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B9202-307F-45D6-8904-254CC204E3B3}" v="20" dt="2024-10-21T04:40:4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3D1B9202-307F-45D6-8904-254CC204E3B3}"/>
    <pc:docChg chg="undo custSel addSld delSld modSld">
      <pc:chgData name="CHAN Sean" userId="31c8acd3-9d1d-49d2-815f-ab507deab43b" providerId="ADAL" clId="{3D1B9202-307F-45D6-8904-254CC204E3B3}" dt="2024-10-21T04:42:32.569" v="905" actId="14100"/>
      <pc:docMkLst>
        <pc:docMk/>
      </pc:docMkLst>
      <pc:sldChg chg="modSp mod">
        <pc:chgData name="CHAN Sean" userId="31c8acd3-9d1d-49d2-815f-ab507deab43b" providerId="ADAL" clId="{3D1B9202-307F-45D6-8904-254CC204E3B3}" dt="2024-10-21T04:42:32.569" v="905" actId="14100"/>
        <pc:sldMkLst>
          <pc:docMk/>
          <pc:sldMk cId="3581611108" sldId="266"/>
        </pc:sldMkLst>
        <pc:spChg chg="mod">
          <ac:chgData name="CHAN Sean" userId="31c8acd3-9d1d-49d2-815f-ab507deab43b" providerId="ADAL" clId="{3D1B9202-307F-45D6-8904-254CC204E3B3}" dt="2024-10-21T04:42:32.569" v="905" actId="14100"/>
          <ac:spMkLst>
            <pc:docMk/>
            <pc:sldMk cId="3581611108" sldId="266"/>
            <ac:spMk id="2" creationId="{DF14D13C-4710-DC81-B150-7583D393B794}"/>
          </ac:spMkLst>
        </pc:spChg>
      </pc:sldChg>
      <pc:sldChg chg="addSp delSp modSp mod">
        <pc:chgData name="CHAN Sean" userId="31c8acd3-9d1d-49d2-815f-ab507deab43b" providerId="ADAL" clId="{3D1B9202-307F-45D6-8904-254CC204E3B3}" dt="2024-10-17T06:30:37.175" v="55" actId="478"/>
        <pc:sldMkLst>
          <pc:docMk/>
          <pc:sldMk cId="3475602336" sldId="267"/>
        </pc:sldMkLst>
        <pc:spChg chg="del">
          <ac:chgData name="CHAN Sean" userId="31c8acd3-9d1d-49d2-815f-ab507deab43b" providerId="ADAL" clId="{3D1B9202-307F-45D6-8904-254CC204E3B3}" dt="2024-10-17T06:30:37.175" v="55" actId="478"/>
          <ac:spMkLst>
            <pc:docMk/>
            <pc:sldMk cId="3475602336" sldId="267"/>
            <ac:spMk id="2" creationId="{DF14D13C-4710-DC81-B150-7583D393B794}"/>
          </ac:spMkLst>
        </pc:spChg>
        <pc:spChg chg="mod">
          <ac:chgData name="CHAN Sean" userId="31c8acd3-9d1d-49d2-815f-ab507deab43b" providerId="ADAL" clId="{3D1B9202-307F-45D6-8904-254CC204E3B3}" dt="2024-10-17T06:30:12.671" v="51" actId="1076"/>
          <ac:spMkLst>
            <pc:docMk/>
            <pc:sldMk cId="3475602336" sldId="267"/>
            <ac:spMk id="3" creationId="{C27053AD-AD13-E9B4-0051-187AF7A039E8}"/>
          </ac:spMkLst>
        </pc:spChg>
        <pc:graphicFrameChg chg="add del mod">
          <ac:chgData name="CHAN Sean" userId="31c8acd3-9d1d-49d2-815f-ab507deab43b" providerId="ADAL" clId="{3D1B9202-307F-45D6-8904-254CC204E3B3}" dt="2024-10-17T06:28:16.772" v="38" actId="478"/>
          <ac:graphicFrameMkLst>
            <pc:docMk/>
            <pc:sldMk cId="3475602336" sldId="267"/>
            <ac:graphicFrameMk id="4" creationId="{202E92ED-565B-73C0-B089-3BDDC9C96EFF}"/>
          </ac:graphicFrameMkLst>
        </pc:graphicFrameChg>
        <pc:graphicFrameChg chg="add del mod">
          <ac:chgData name="CHAN Sean" userId="31c8acd3-9d1d-49d2-815f-ab507deab43b" providerId="ADAL" clId="{3D1B9202-307F-45D6-8904-254CC204E3B3}" dt="2024-10-17T06:29:27.858" v="41" actId="478"/>
          <ac:graphicFrameMkLst>
            <pc:docMk/>
            <pc:sldMk cId="3475602336" sldId="267"/>
            <ac:graphicFrameMk id="5" creationId="{14E61CE2-6BC0-FBBA-D08F-BF4A7D78B703}"/>
          </ac:graphicFrameMkLst>
        </pc:graphicFrameChg>
        <pc:graphicFrameChg chg="add mod ord">
          <ac:chgData name="CHAN Sean" userId="31c8acd3-9d1d-49d2-815f-ab507deab43b" providerId="ADAL" clId="{3D1B9202-307F-45D6-8904-254CC204E3B3}" dt="2024-10-17T06:30:19.861" v="53"/>
          <ac:graphicFrameMkLst>
            <pc:docMk/>
            <pc:sldMk cId="3475602336" sldId="267"/>
            <ac:graphicFrameMk id="6" creationId="{14E61CE2-6BC0-FBBA-D08F-BF4A7D78B703}"/>
          </ac:graphicFrameMkLst>
        </pc:graphicFrameChg>
      </pc:sldChg>
      <pc:sldChg chg="addSp delSp modSp mod">
        <pc:chgData name="CHAN Sean" userId="31c8acd3-9d1d-49d2-815f-ab507deab43b" providerId="ADAL" clId="{3D1B9202-307F-45D6-8904-254CC204E3B3}" dt="2024-10-17T06:30:31.465" v="54" actId="1076"/>
        <pc:sldMkLst>
          <pc:docMk/>
          <pc:sldMk cId="2031586273" sldId="268"/>
        </pc:sldMkLst>
        <pc:spChg chg="del">
          <ac:chgData name="CHAN Sean" userId="31c8acd3-9d1d-49d2-815f-ab507deab43b" providerId="ADAL" clId="{3D1B9202-307F-45D6-8904-254CC204E3B3}" dt="2024-10-17T06:30:00.121" v="48" actId="478"/>
          <ac:spMkLst>
            <pc:docMk/>
            <pc:sldMk cId="2031586273" sldId="268"/>
            <ac:spMk id="2" creationId="{DF14D13C-4710-DC81-B150-7583D393B794}"/>
          </ac:spMkLst>
        </pc:spChg>
        <pc:spChg chg="mod">
          <ac:chgData name="CHAN Sean" userId="31c8acd3-9d1d-49d2-815f-ab507deab43b" providerId="ADAL" clId="{3D1B9202-307F-45D6-8904-254CC204E3B3}" dt="2024-10-17T06:30:31.465" v="54" actId="1076"/>
          <ac:spMkLst>
            <pc:docMk/>
            <pc:sldMk cId="2031586273" sldId="268"/>
            <ac:spMk id="3" creationId="{C27053AD-AD13-E9B4-0051-187AF7A039E8}"/>
          </ac:spMkLst>
        </pc:spChg>
        <pc:graphicFrameChg chg="add mod ord">
          <ac:chgData name="CHAN Sean" userId="31c8acd3-9d1d-49d2-815f-ab507deab43b" providerId="ADAL" clId="{3D1B9202-307F-45D6-8904-254CC204E3B3}" dt="2024-10-17T06:30:07.454" v="50" actId="14100"/>
          <ac:graphicFrameMkLst>
            <pc:docMk/>
            <pc:sldMk cId="2031586273" sldId="268"/>
            <ac:graphicFrameMk id="4" creationId="{7FD1C6C5-F0E8-20F3-1C80-E42375111481}"/>
          </ac:graphicFrameMkLst>
        </pc:graphicFrameChg>
      </pc:sldChg>
      <pc:sldChg chg="delSp modSp add mod delAnim">
        <pc:chgData name="CHAN Sean" userId="31c8acd3-9d1d-49d2-815f-ab507deab43b" providerId="ADAL" clId="{3D1B9202-307F-45D6-8904-254CC204E3B3}" dt="2024-10-10T23:37:37.760" v="18" actId="20577"/>
        <pc:sldMkLst>
          <pc:docMk/>
          <pc:sldMk cId="2282342640" sldId="277"/>
        </pc:sldMkLst>
        <pc:spChg chg="mod">
          <ac:chgData name="CHAN Sean" userId="31c8acd3-9d1d-49d2-815f-ab507deab43b" providerId="ADAL" clId="{3D1B9202-307F-45D6-8904-254CC204E3B3}" dt="2024-10-10T23:37:37.760" v="18" actId="20577"/>
          <ac:spMkLst>
            <pc:docMk/>
            <pc:sldMk cId="2282342640" sldId="277"/>
            <ac:spMk id="24" creationId="{88D03B54-237D-2457-C46B-12C7C5CBB68C}"/>
          </ac:spMkLst>
        </pc:spChg>
        <pc:grpChg chg="del">
          <ac:chgData name="CHAN Sean" userId="31c8acd3-9d1d-49d2-815f-ab507deab43b" providerId="ADAL" clId="{3D1B9202-307F-45D6-8904-254CC204E3B3}" dt="2024-10-10T23:37:13.674" v="1" actId="478"/>
          <ac:grpSpMkLst>
            <pc:docMk/>
            <pc:sldMk cId="2282342640" sldId="277"/>
            <ac:grpSpMk id="15" creationId="{C39338E2-D817-49CC-7087-7260BE806485}"/>
          </ac:grpSpMkLst>
        </pc:grpChg>
        <pc:picChg chg="del">
          <ac:chgData name="CHAN Sean" userId="31c8acd3-9d1d-49d2-815f-ab507deab43b" providerId="ADAL" clId="{3D1B9202-307F-45D6-8904-254CC204E3B3}" dt="2024-10-10T23:37:14.774" v="3" actId="478"/>
          <ac:picMkLst>
            <pc:docMk/>
            <pc:sldMk cId="2282342640" sldId="277"/>
            <ac:picMk id="9" creationId="{90842884-3D31-42C5-A58A-B2F17CCEA276}"/>
          </ac:picMkLst>
        </pc:picChg>
        <pc:picChg chg="del">
          <ac:chgData name="CHAN Sean" userId="31c8acd3-9d1d-49d2-815f-ab507deab43b" providerId="ADAL" clId="{3D1B9202-307F-45D6-8904-254CC204E3B3}" dt="2024-10-10T23:37:14.250" v="2" actId="478"/>
          <ac:picMkLst>
            <pc:docMk/>
            <pc:sldMk cId="2282342640" sldId="277"/>
            <ac:picMk id="11" creationId="{90D70515-5161-B7A9-17C3-2D0C97D62155}"/>
          </ac:picMkLst>
        </pc:picChg>
      </pc:sldChg>
      <pc:sldChg chg="addSp delSp modSp add mod">
        <pc:chgData name="CHAN Sean" userId="31c8acd3-9d1d-49d2-815f-ab507deab43b" providerId="ADAL" clId="{3D1B9202-307F-45D6-8904-254CC204E3B3}" dt="2024-10-21T04:42:11.051" v="888" actId="27636"/>
        <pc:sldMkLst>
          <pc:docMk/>
          <pc:sldMk cId="1564179362" sldId="278"/>
        </pc:sldMkLst>
        <pc:spChg chg="add mod">
          <ac:chgData name="CHAN Sean" userId="31c8acd3-9d1d-49d2-815f-ab507deab43b" providerId="ADAL" clId="{3D1B9202-307F-45D6-8904-254CC204E3B3}" dt="2024-10-21T04:42:11.051" v="888" actId="27636"/>
          <ac:spMkLst>
            <pc:docMk/>
            <pc:sldMk cId="1564179362" sldId="278"/>
            <ac:spMk id="2" creationId="{E3B4590E-68EA-20C6-B19F-5E4D19F80E91}"/>
          </ac:spMkLst>
        </pc:spChg>
        <pc:spChg chg="add del mod">
          <ac:chgData name="CHAN Sean" userId="31c8acd3-9d1d-49d2-815f-ab507deab43b" providerId="ADAL" clId="{3D1B9202-307F-45D6-8904-254CC204E3B3}" dt="2024-10-21T04:41:07.233" v="828"/>
          <ac:spMkLst>
            <pc:docMk/>
            <pc:sldMk cId="1564179362" sldId="278"/>
            <ac:spMk id="4" creationId="{392F5403-968E-0027-1C03-625B88A3E277}"/>
          </ac:spMkLst>
        </pc:spChg>
        <pc:spChg chg="add mod">
          <ac:chgData name="CHAN Sean" userId="31c8acd3-9d1d-49d2-815f-ab507deab43b" providerId="ADAL" clId="{3D1B9202-307F-45D6-8904-254CC204E3B3}" dt="2024-10-21T04:42:03.957" v="884" actId="113"/>
          <ac:spMkLst>
            <pc:docMk/>
            <pc:sldMk cId="1564179362" sldId="278"/>
            <ac:spMk id="5" creationId="{DF89CDEE-F8C1-E019-C19A-A50C34517988}"/>
          </ac:spMkLst>
        </pc:spChg>
        <pc:graphicFrameChg chg="del">
          <ac:chgData name="CHAN Sean" userId="31c8acd3-9d1d-49d2-815f-ab507deab43b" providerId="ADAL" clId="{3D1B9202-307F-45D6-8904-254CC204E3B3}" dt="2024-10-21T04:34:21.101" v="57" actId="478"/>
          <ac:graphicFrameMkLst>
            <pc:docMk/>
            <pc:sldMk cId="1564179362" sldId="278"/>
            <ac:graphicFrameMk id="6" creationId="{14E61CE2-6BC0-FBBA-D08F-BF4A7D78B703}"/>
          </ac:graphicFrameMkLst>
        </pc:graphicFrameChg>
      </pc:sldChg>
      <pc:sldChg chg="addSp delSp modSp add mod">
        <pc:chgData name="CHAN Sean" userId="31c8acd3-9d1d-49d2-815f-ab507deab43b" providerId="ADAL" clId="{3D1B9202-307F-45D6-8904-254CC204E3B3}" dt="2024-10-21T04:37:56.352" v="509" actId="27636"/>
        <pc:sldMkLst>
          <pc:docMk/>
          <pc:sldMk cId="842844569" sldId="279"/>
        </pc:sldMkLst>
        <pc:spChg chg="add mod">
          <ac:chgData name="CHAN Sean" userId="31c8acd3-9d1d-49d2-815f-ab507deab43b" providerId="ADAL" clId="{3D1B9202-307F-45D6-8904-254CC204E3B3}" dt="2024-10-21T04:37:56.352" v="509" actId="27636"/>
          <ac:spMkLst>
            <pc:docMk/>
            <pc:sldMk cId="842844569" sldId="279"/>
            <ac:spMk id="2" creationId="{28BA57E4-E75C-D391-FB42-3EA2418E9394}"/>
          </ac:spMkLst>
        </pc:spChg>
        <pc:graphicFrameChg chg="del">
          <ac:chgData name="CHAN Sean" userId="31c8acd3-9d1d-49d2-815f-ab507deab43b" providerId="ADAL" clId="{3D1B9202-307F-45D6-8904-254CC204E3B3}" dt="2024-10-21T04:35:41.148" v="275" actId="478"/>
          <ac:graphicFrameMkLst>
            <pc:docMk/>
            <pc:sldMk cId="842844569" sldId="279"/>
            <ac:graphicFrameMk id="4" creationId="{7FD1C6C5-F0E8-20F3-1C80-E42375111481}"/>
          </ac:graphicFrameMkLst>
        </pc:graphicFrameChg>
      </pc:sldChg>
      <pc:sldChg chg="new del">
        <pc:chgData name="CHAN Sean" userId="31c8acd3-9d1d-49d2-815f-ab507deab43b" providerId="ADAL" clId="{3D1B9202-307F-45D6-8904-254CC204E3B3}" dt="2024-10-21T04:35:37.039" v="273" actId="680"/>
        <pc:sldMkLst>
          <pc:docMk/>
          <pc:sldMk cId="4119856450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ducationwaeduau-my.sharepoint.com/personal/sean_chan3_student_education_wa_edu_au/Documents/Documents/School/Y8/Maths/CAT/Investigation%202/MontyHallProblem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ducationwaeduau-my.sharepoint.com/personal/sean_chan3_student_education_wa_edu_au/Documents/Documents/School/Y8/Maths/CAT/Investigation%202/MontyHallProblem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Wins with stay versus wins with switch (3 doors</a:t>
            </a:r>
          </a:p>
        </c:rich>
      </c:tx>
      <c:layout>
        <c:manualLayout>
          <c:xMode val="edge"/>
          <c:yMode val="edge"/>
          <c:x val="0.28337037892594946"/>
          <c:y val="2.2438437448630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[MontyHallProblemStats.xlsx]Sheet1!$A$3</c:f>
              <c:strCache>
                <c:ptCount val="1"/>
                <c:pt idx="0">
                  <c:v>Wins with Switch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[MontyHallProblemStats.xlsx]Sheet1!$B$2:$F$2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</c:numCache>
            </c:numRef>
          </c:cat>
          <c:val>
            <c:numRef>
              <c:f>[MontyHallProblemStats.xlsx]Sheet1!$B$3:$F$3</c:f>
              <c:numCache>
                <c:formatCode>General</c:formatCode>
                <c:ptCount val="5"/>
                <c:pt idx="0">
                  <c:v>70</c:v>
                </c:pt>
                <c:pt idx="1">
                  <c:v>74</c:v>
                </c:pt>
                <c:pt idx="2">
                  <c:v>68</c:v>
                </c:pt>
                <c:pt idx="3">
                  <c:v>66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3-46DA-8401-666266420F74}"/>
            </c:ext>
          </c:extLst>
        </c:ser>
        <c:ser>
          <c:idx val="1"/>
          <c:order val="1"/>
          <c:tx>
            <c:strRef>
              <c:f>[MontyHallProblemStats.xlsx]Sheet1!$A$4</c:f>
              <c:strCache>
                <c:ptCount val="1"/>
                <c:pt idx="0">
                  <c:v>Wins with Stay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[MontyHallProblemStats.xlsx]Sheet1!$B$2:$F$2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</c:numCache>
            </c:numRef>
          </c:cat>
          <c:val>
            <c:numRef>
              <c:f>[MontyHallProblemStats.xlsx]Sheet1!$B$4:$F$4</c:f>
              <c:numCache>
                <c:formatCode>General</c:formatCode>
                <c:ptCount val="5"/>
                <c:pt idx="0">
                  <c:v>30</c:v>
                </c:pt>
                <c:pt idx="1">
                  <c:v>23</c:v>
                </c:pt>
                <c:pt idx="2">
                  <c:v>31</c:v>
                </c:pt>
                <c:pt idx="3">
                  <c:v>32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93-46DA-8401-666266420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066996512"/>
        <c:axId val="1067008032"/>
      </c:barChart>
      <c:catAx>
        <c:axId val="10669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008032"/>
        <c:crosses val="autoZero"/>
        <c:auto val="1"/>
        <c:lblAlgn val="ctr"/>
        <c:lblOffset val="100"/>
        <c:noMultiLvlLbl val="0"/>
      </c:catAx>
      <c:valAx>
        <c:axId val="106700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99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Wins with switch versus wins with stay (10 doors)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[MontyHallProblemStats.xlsx]Sheet1!$A$7</c:f>
              <c:strCache>
                <c:ptCount val="1"/>
                <c:pt idx="0">
                  <c:v>Wins with switch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[MontyHallProblemStats.xlsx]Sheet1!$B$6:$F$6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</c:numCache>
            </c:numRef>
          </c:cat>
          <c:val>
            <c:numRef>
              <c:f>[MontyHallProblemStats.xlsx]Sheet1!$B$7:$F$7</c:f>
              <c:numCache>
                <c:formatCode>General</c:formatCode>
                <c:ptCount val="5"/>
                <c:pt idx="0">
                  <c:v>92</c:v>
                </c:pt>
                <c:pt idx="1">
                  <c:v>86</c:v>
                </c:pt>
                <c:pt idx="2">
                  <c:v>89</c:v>
                </c:pt>
                <c:pt idx="3">
                  <c:v>90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2-45C4-AF23-E216202C462B}"/>
            </c:ext>
          </c:extLst>
        </c:ser>
        <c:ser>
          <c:idx val="1"/>
          <c:order val="1"/>
          <c:tx>
            <c:strRef>
              <c:f>[MontyHallProblemStats.xlsx]Sheet1!$A$8</c:f>
              <c:strCache>
                <c:ptCount val="1"/>
                <c:pt idx="0">
                  <c:v>Wins with stay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[MontyHallProblemStats.xlsx]Sheet1!$B$6:$F$6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</c:numCache>
            </c:numRef>
          </c:cat>
          <c:val>
            <c:numRef>
              <c:f>[MontyHallProblemStats.xlsx]Sheet1!$B$8:$F$8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2-45C4-AF23-E216202C4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067008512"/>
        <c:axId val="1066994592"/>
      </c:barChart>
      <c:catAx>
        <c:axId val="1067008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994592"/>
        <c:crosses val="autoZero"/>
        <c:auto val="1"/>
        <c:lblAlgn val="ctr"/>
        <c:lblOffset val="100"/>
        <c:noMultiLvlLbl val="0"/>
      </c:catAx>
      <c:valAx>
        <c:axId val="10669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% 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00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834-153D-8A59-6118-1E95FC4F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56BEC-3183-3567-9456-4A8AC372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5AB-5F13-FF5E-6B19-06DED017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95E-63FF-DCEF-904F-74170FED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EEE0-CF55-5A74-F4A2-13F327C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0131-A9D8-7E23-1BB5-FAAEF98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1343-27D2-4D37-9CB1-E253A84A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F4C5-CD42-0575-0CF6-09C3D5AE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4D71-C566-7276-EB81-4358678B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7BFC-DBA4-0FEC-923D-03F107E2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9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7AB49-37EB-541C-381D-C9DCCD48B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3E19-4DE8-4223-198A-33C55951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35B7-4FAE-A717-EF5B-0394A8CA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1828-E51C-4376-CB9B-6134A2A5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B93C-E271-43E3-6D13-9E4DCD08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4074-6AC6-AB2E-A74F-9BBAEEBC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A214-5377-4F00-FC4E-58639F74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D820-1DBD-1ED1-B9D2-D3BFAEA9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95E-E86B-DF5C-A19E-B0CA6D6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D3FD-FA71-6953-E8B0-11029020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B79-C4F5-609F-A068-67CD4B4C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1137-5FC6-B633-5939-6FBB1BB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03F0-F9D9-936F-E229-8B1ED362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BE23-5A5B-49D2-28EF-4E76C8FE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C453-04AF-E21F-8BAD-8B7AE0C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CAA4-E261-1423-A15D-BD5147C4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3BE0-2556-3F5D-5236-FE32E9D0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F8672-6BA6-BFA9-78E8-94A891A5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9D7-312B-DA55-5FFC-86584EEC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A3F3-1629-5FD8-3ACC-743B5F78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2AFE-D760-49D3-E387-8168EB2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5ED2-ABD8-F5B1-A7E2-C78D2ED0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9A1-6FE3-0AD8-A01E-C9345A46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86EC-D64F-4151-CDFE-6B2F7595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0CAD-3AB5-3BC5-723B-000A43146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A6B8B-0043-8F37-E479-06A0FACC2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4238E-E867-89C1-010D-8F3FA6D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8FF9F-9D29-FB4D-F572-0AC1E4B0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AE6F2-7B43-86AD-0C5F-0340CCDB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9916-4287-76AC-93DA-47ADEAD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EB3E7-523C-99D7-9BF1-801E3A7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C66ED-EECA-F49A-CCC6-CF7468BD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7A63C-5D8D-A6F7-0953-B206073A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E1720-FC76-13E2-1387-A54DFE0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FFD27-44AC-CF79-2CFD-4419E562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08C2-EBCB-5836-49D0-924CA4E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9727-15AC-75BE-DB25-3E5B2914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7441-242B-66DF-761D-E03D684B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3066-563A-1B98-870C-28DB7D80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AC0-BC21-23B1-81E4-DCEC9771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287D-1A26-578C-A288-4D87CA2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B5F6-018B-A3BA-F20A-2281A83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85C-FD17-9081-5651-3411F923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D3322-0905-7C86-7643-178EAD236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C2FE-0767-188D-8ECD-4772D524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A893-9B28-6F23-6660-96F4717A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1380-8F81-D604-509D-07F49E6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E3A7-EE54-3B7A-EF19-AA53DC5B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856F5-8145-B718-FB62-172C39D6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E00A-30D1-F7A0-3DB9-1F70E9D2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A58-E98F-CF79-C6B1-2A87DB091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7FB84-97F4-4B4F-92BA-31BD97EC795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5A58-959D-F90C-0F8F-BC7E2DFDA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FD9C-704F-9905-666E-1FB383575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ty Hall Problem | Brilliant Math &amp; Science Wiki">
            <a:extLst>
              <a:ext uri="{FF2B5EF4-FFF2-40B4-BE49-F238E27FC236}">
                <a16:creationId xmlns:a16="http://schemas.microsoft.com/office/drawing/2014/main" id="{E9BD4B2D-E769-5942-5653-B8313248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67" y="2699133"/>
            <a:ext cx="8808632" cy="41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BCE98AD6-50FC-5595-7D21-F3A921BA64A2}"/>
              </a:ext>
            </a:extLst>
          </p:cNvPr>
          <p:cNvSpPr/>
          <p:nvPr/>
        </p:nvSpPr>
        <p:spPr>
          <a:xfrm rot="5400000">
            <a:off x="771001" y="-1542685"/>
            <a:ext cx="8906835" cy="10741446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3" y="1675308"/>
            <a:ext cx="3696184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Investigation Number 2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Sean Chan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2DA1-D32A-52DC-B288-2CD2B4E36D99}"/>
              </a:ext>
            </a:extLst>
          </p:cNvPr>
          <p:cNvSpPr txBox="1"/>
          <p:nvPr/>
        </p:nvSpPr>
        <p:spPr>
          <a:xfrm>
            <a:off x="10294075" y="2684739"/>
            <a:ext cx="172707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3 Doors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32228-F743-2586-16CF-7407E63F157F}"/>
              </a:ext>
            </a:extLst>
          </p:cNvPr>
          <p:cNvSpPr txBox="1"/>
          <p:nvPr/>
        </p:nvSpPr>
        <p:spPr>
          <a:xfrm>
            <a:off x="6927223" y="2684738"/>
            <a:ext cx="17209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2 Goats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F4E3-5590-E80E-579F-2B28CDD7E8D7}"/>
              </a:ext>
            </a:extLst>
          </p:cNvPr>
          <p:cNvSpPr txBox="1"/>
          <p:nvPr/>
        </p:nvSpPr>
        <p:spPr>
          <a:xfrm>
            <a:off x="3338113" y="2673722"/>
            <a:ext cx="203260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1 Reward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FD36FF-7593-32A0-F06C-79898130A05E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>
                <a:solidFill>
                  <a:schemeClr val="bg1"/>
                </a:solidFill>
                <a:latin typeface="Bahnschrift SemiCondensed" panose="020B0502040204020203" pitchFamily="34" charset="0"/>
              </a:rPr>
              <a:t>The Monty Hall Problem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6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50, 100, 500, 1000, 10000.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Running the Rounds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430597"/>
            <a:ext cx="11165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For running the rounds, (50, 100, 500, 1000, 10000) I created a function that uses the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silentSimulation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 5 times to run each round.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It uses a for loop to run the rounds, and if the round is the 50 round, it prints a table using the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PrintTable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function. If the round is the 1000 round, it saves to the corresponding file as needed.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Then it prints a special table with the rounds and the stay with winning and switch with winning probabilities.</a:t>
            </a:r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0EE6F-0BB4-47D7-D629-B7BDE199C455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9C6EA1-30AB-B999-1739-A74A6E3F330F}"/>
                </a:ext>
              </a:extLst>
            </p:cNvPr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4853F9-3C13-0671-3CA2-91949ED1A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1446"/>
              <a:ext cx="12192000" cy="2363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21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Select a simulation: </a:t>
            </a:r>
            <a:r>
              <a:rPr lang="en-AU" dirty="0">
                <a:solidFill>
                  <a:srgbClr val="FF0000"/>
                </a:solidFill>
                <a:latin typeface="Bahnschrift Light" panose="020B0502040204020203" pitchFamily="34" charset="0"/>
              </a:rPr>
              <a:t>quit</a:t>
            </a:r>
            <a:endParaRPr lang="en-US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11501058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Parts 2, 3, 4 &amp; 5: Menu Implementation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430597"/>
            <a:ext cx="98627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made the menu let the user choose which part they wanted to run, and I also made it so that you could manually pick the number of doors, simulation times and action. (e.g. always stay)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did this all in a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SilentSimulationMenu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 that is called in my main loop or menu after the user wants to run silent simulations.</a:t>
            </a:r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DB217-606B-1BA1-4015-2A38418E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2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Choice = </a:t>
            </a:r>
            <a:r>
              <a:rPr lang="en-AU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random.choices</a:t>
            </a:r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(doors)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2: Random Choices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430597"/>
            <a:ext cx="10789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This uses the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RunDefaultSilentSimulation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 in the menu with these parameters: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Note: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saveFile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can be True or False depending if the user wants to save files or not.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will talk about the statistics of parts 2, 3, 4 &amp; 5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B8D5F-FCF0-57C0-1F36-595E0E5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2" y="3581401"/>
            <a:ext cx="11365128" cy="3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Staying is the safest option.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3: Always Stay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CA137-634F-9C91-BD1F-08F6435FB2AA}"/>
              </a:ext>
            </a:extLst>
          </p:cNvPr>
          <p:cNvSpPr txBox="1"/>
          <p:nvPr/>
        </p:nvSpPr>
        <p:spPr>
          <a:xfrm>
            <a:off x="513142" y="2430597"/>
            <a:ext cx="11069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This uses the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RunDefaultSilentSimulation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 in the menu with these parameters: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4161-EFE1-7D9F-EF53-B9C8209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6" y="3640594"/>
            <a:ext cx="11153577" cy="3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This could be better than staying…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4: Always Switch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0653A-05A9-277F-5A7A-DC0B2633CDD8}"/>
              </a:ext>
            </a:extLst>
          </p:cNvPr>
          <p:cNvSpPr txBox="1"/>
          <p:nvPr/>
        </p:nvSpPr>
        <p:spPr>
          <a:xfrm>
            <a:off x="513142" y="2430597"/>
            <a:ext cx="1095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This uses the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RunDefaultSilentSimulation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 in the menu with these parameters: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7B8B-1D26-22C0-C1D9-1BA91912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21" y="3646367"/>
            <a:ext cx="10954958" cy="36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678072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This is where staying becomes insignificant…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5: Many Doors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038D-7BBE-A1C7-8CC3-B131CF55D51D}"/>
              </a:ext>
            </a:extLst>
          </p:cNvPr>
          <p:cNvSpPr txBox="1"/>
          <p:nvPr/>
        </p:nvSpPr>
        <p:spPr>
          <a:xfrm>
            <a:off x="513142" y="2430597"/>
            <a:ext cx="11069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This uses the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RunDefaultSilentSimulation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function in the menu with these parameters: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C8334-8516-1ECE-CE80-F7C32A66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2" y="3474196"/>
            <a:ext cx="11259758" cy="3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561008"/>
            <a:ext cx="6678072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10 doors? No, 10,000,000 doors.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6: Menu System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240097"/>
            <a:ext cx="111657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As mentioned before, I have a menu system that lets the user pick what part they want to run.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also have many customisable options: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Silent Simulation Menu: (from before)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	- Number of doors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	- Number of rounds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	- Type of simulation (e.g. always stay)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Others: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	- Number of doors (Interactive Simulation)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	- Extended results (Prints more results)</a:t>
            </a:r>
          </a:p>
        </p:txBody>
      </p:sp>
    </p:spTree>
    <p:extLst>
      <p:ext uri="{BB962C8B-B14F-4D97-AF65-F5344CB8AC3E}">
        <p14:creationId xmlns:p14="http://schemas.microsoft.com/office/powerpoint/2010/main" val="196739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561008"/>
            <a:ext cx="6678072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10 doors? No, 10,000,000 doors.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6: Menu System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240097"/>
            <a:ext cx="11165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My menu is split into 2 parts: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main loop of the menu</a:t>
            </a:r>
          </a:p>
          <a:p>
            <a:pPr marL="514350" indent="-514350">
              <a:buAutoNum type="arabicPeriod"/>
            </a:pP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Silent simulation selections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also have instructions on how to play in my menu.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C71FE3-9343-10A7-9509-B62C4E0D3C6C}"/>
              </a:ext>
            </a:extLst>
          </p:cNvPr>
          <p:cNvGrpSpPr/>
          <p:nvPr/>
        </p:nvGrpSpPr>
        <p:grpSpPr>
          <a:xfrm>
            <a:off x="0" y="0"/>
            <a:ext cx="12192000" cy="11637218"/>
            <a:chOff x="0" y="0"/>
            <a:chExt cx="12192000" cy="1163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336868-1FA5-0757-3AD6-108CBBAA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63721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9F78E5-9641-7642-AC34-4EE27B3ECC8F}"/>
                </a:ext>
              </a:extLst>
            </p:cNvPr>
            <p:cNvSpPr/>
            <p:nvPr/>
          </p:nvSpPr>
          <p:spPr>
            <a:xfrm>
              <a:off x="0" y="5791200"/>
              <a:ext cx="12192000" cy="5846018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2064EC-F93D-8F84-BE18-1C8B3AAC12CD}"/>
                </a:ext>
              </a:extLst>
            </p:cNvPr>
            <p:cNvSpPr txBox="1"/>
            <p:nvPr/>
          </p:nvSpPr>
          <p:spPr>
            <a:xfrm>
              <a:off x="355600" y="5985872"/>
              <a:ext cx="11165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solidFill>
                    <a:schemeClr val="bg1"/>
                  </a:solidFill>
                  <a:latin typeface="Bahnschrift SemiCondensed" panose="020B0502040204020203" pitchFamily="34" charset="0"/>
                </a:rPr>
                <a:t>This is how to play section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CAB4F3-7DC0-2DF2-BECC-9CABDC06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12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1" y="1675308"/>
            <a:ext cx="9095808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Committing is good for knowing what you changed. That’s all.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7: Committing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376963"/>
            <a:ext cx="8522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See my commits, see my last change. If there are any short commits it is only because of a small change, or I was adding comments to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F63FB-3ECE-D9A9-65D7-54C06EDF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081" y="0"/>
            <a:ext cx="88091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1B25B-E7DB-2153-1635-869693F5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1" y="4239535"/>
            <a:ext cx="5348614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587" y="3782858"/>
            <a:ext cx="2786824" cy="792272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  <a:latin typeface="Bahnschrift Light" panose="020B0502040204020203" pitchFamily="34" charset="0"/>
              </a:rPr>
              <a:t>Analysis</a:t>
            </a:r>
            <a:endParaRPr lang="en-US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3262965" y="2854947"/>
            <a:ext cx="5666069" cy="934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15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Section 3</a:t>
            </a:r>
            <a:endParaRPr lang="en-US" sz="115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0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nty Hall Problem | Brilliant Math &amp; Science Wiki">
            <a:extLst>
              <a:ext uri="{FF2B5EF4-FFF2-40B4-BE49-F238E27FC236}">
                <a16:creationId xmlns:a16="http://schemas.microsoft.com/office/drawing/2014/main" id="{19E0CF80-3A6C-0933-BC24-F324B100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67" y="2699133"/>
            <a:ext cx="8808632" cy="41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090DFE42-C6DB-B0D2-F7DF-1AA24E40B8A1}"/>
              </a:ext>
            </a:extLst>
          </p:cNvPr>
          <p:cNvSpPr/>
          <p:nvPr/>
        </p:nvSpPr>
        <p:spPr>
          <a:xfrm rot="5400000">
            <a:off x="4554965" y="-5349241"/>
            <a:ext cx="15274067" cy="24414481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126" y="3782858"/>
            <a:ext cx="3639747" cy="111481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  <a:latin typeface="Bahnschrift Light" panose="020B0502040204020203" pitchFamily="34" charset="0"/>
              </a:rPr>
              <a:t>An Overview</a:t>
            </a:r>
            <a:endParaRPr lang="en-US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3262965" y="2848683"/>
            <a:ext cx="5666069" cy="934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15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Section 1</a:t>
            </a:r>
            <a:endParaRPr lang="en-US" sz="115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4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E61CE2-6BC0-FBBA-D08F-BF4A7D78B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36748"/>
              </p:ext>
            </p:extLst>
          </p:nvPr>
        </p:nvGraphicFramePr>
        <p:xfrm>
          <a:off x="381965" y="1863524"/>
          <a:ext cx="11424211" cy="475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298055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Which is better? The hard stats.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Analysis of 3 Doors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298055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Which is better? The hard stats.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Analysis of 3 Doors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3B4590E-68EA-20C6-B19F-5E4D19F80E91}"/>
              </a:ext>
            </a:extLst>
          </p:cNvPr>
          <p:cNvSpPr txBox="1">
            <a:spLocks/>
          </p:cNvSpPr>
          <p:nvPr/>
        </p:nvSpPr>
        <p:spPr>
          <a:xfrm>
            <a:off x="513142" y="2125935"/>
            <a:ext cx="10830048" cy="4383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1/3 Winning with stay</a:t>
            </a:r>
            <a:b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2/3 Winning with switch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Because you have only 1/3 chance of picking the right door when you start.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Switching will give you a 2/3 chance of winning.</a:t>
            </a:r>
          </a:p>
          <a:p>
            <a:pPr algn="l"/>
            <a:endParaRPr lang="en-A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Door 1: Win; Door 2 &amp; 3: Goat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Scenario 1: You pick door 1 and stay -&gt; win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Scenario 2: You pick door 1 and switch -&gt; lose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Scenario 3 &amp; 4: You pick door 2 or 3 and stay -&gt; lose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Scenario 5 &amp; 6: You pick door 2 or 3 and switch -&gt; win</a:t>
            </a:r>
          </a:p>
          <a:p>
            <a:pPr algn="l"/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9CDEE-F8C1-E019-C19A-A50C34517988}"/>
              </a:ext>
            </a:extLst>
          </p:cNvPr>
          <p:cNvSpPr txBox="1"/>
          <p:nvPr/>
        </p:nvSpPr>
        <p:spPr>
          <a:xfrm>
            <a:off x="8083295" y="4826799"/>
            <a:ext cx="324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Stay (Winning): 1/3</a:t>
            </a:r>
            <a:br>
              <a:rPr lang="en-AU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AU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Switch (Winning): 2/3</a:t>
            </a:r>
            <a:endParaRPr lang="en-US" sz="24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79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D1C6C5-F0E8-20F3-1C80-E42375111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67489"/>
              </p:ext>
            </p:extLst>
          </p:nvPr>
        </p:nvGraphicFramePr>
        <p:xfrm>
          <a:off x="393539" y="1713053"/>
          <a:ext cx="11285319" cy="497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65" y="1235470"/>
            <a:ext cx="6678072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Probabilities. Stats.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 Door </a:t>
            </a:r>
            <a:r>
              <a:rPr lang="en-AU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vs. </a:t>
            </a:r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10 Door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65" y="1235470"/>
            <a:ext cx="6678072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Probabilities. Stats.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 Door </a:t>
            </a:r>
            <a:r>
              <a:rPr lang="en-AU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vs. </a:t>
            </a:r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10 Door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BA57E4-E75C-D391-FB42-3EA2418E9394}"/>
              </a:ext>
            </a:extLst>
          </p:cNvPr>
          <p:cNvSpPr txBox="1">
            <a:spLocks/>
          </p:cNvSpPr>
          <p:nvPr/>
        </p:nvSpPr>
        <p:spPr>
          <a:xfrm>
            <a:off x="513142" y="2125935"/>
            <a:ext cx="10830048" cy="40549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1/10 Winning with stay</a:t>
            </a:r>
          </a:p>
          <a:p>
            <a:pPr algn="l"/>
            <a:b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9/10 Winning with switch</a:t>
            </a:r>
          </a:p>
          <a:p>
            <a:pPr algn="l"/>
            <a:endParaRPr lang="en-A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Because you have only 1/10 chance of picking the right door when you start. Switching will give you a 9/10 chance of winning. The more doors, the value there is in switching.</a:t>
            </a:r>
          </a:p>
          <a:p>
            <a:pPr algn="l"/>
            <a:endParaRPr lang="en-A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AU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Therefore, the chance with winning with stay: </a:t>
            </a:r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1 / Number of doors</a:t>
            </a:r>
          </a:p>
          <a:p>
            <a:pPr algn="l"/>
            <a:r>
              <a:rPr lang="en-AU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With switch: </a:t>
            </a:r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(Number of doors – 1) / Number of doors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4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1" y="1675308"/>
            <a:ext cx="10707632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Make sure to check out CYOA, a python game made by Me, Oliver and Levi…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Thanks for Listening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0" y="2376963"/>
            <a:ext cx="10494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Gimme that 100! Thanks a ton.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stayed in 100 doors and won first try. I think that is lucky. (1/100 chance)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368BDF-99D3-0607-368C-5FAABD822F05}"/>
              </a:ext>
            </a:extLst>
          </p:cNvPr>
          <p:cNvCxnSpPr>
            <a:cxnSpLocks/>
          </p:cNvCxnSpPr>
          <p:nvPr/>
        </p:nvCxnSpPr>
        <p:spPr>
          <a:xfrm>
            <a:off x="4298218" y="2048236"/>
            <a:ext cx="3154191" cy="1085257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C832B6-4D83-A866-6B19-122C24695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66077"/>
              </p:ext>
            </p:extLst>
          </p:nvPr>
        </p:nvGraphicFramePr>
        <p:xfrm>
          <a:off x="7286723" y="2993316"/>
          <a:ext cx="1593144" cy="93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95264" imgH="527234" progId="Package">
                  <p:embed/>
                </p:oleObj>
              </mc:Choice>
              <mc:Fallback>
                <p:oleObj name="Packager Shell Object" showAsIcon="1" r:id="rId2" imgW="895264" imgH="527234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FC832B6-4D83-A866-6B19-122C24695A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6723" y="2993316"/>
                        <a:ext cx="1593144" cy="937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61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5B499482-CAD4-A673-415D-9CC2D7AFC5C2}"/>
              </a:ext>
            </a:extLst>
          </p:cNvPr>
          <p:cNvSpPr/>
          <p:nvPr/>
        </p:nvSpPr>
        <p:spPr>
          <a:xfrm rot="5400000">
            <a:off x="4554965" y="-5349241"/>
            <a:ext cx="15274067" cy="24414481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3" y="1675308"/>
            <a:ext cx="3696184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What is it? Coding? No.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Monty Hall Problem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430597"/>
            <a:ext cx="6205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Monty Hall Problem is a brain teaser developed by, well, Monty Hall. The game was used in a game show called Let’s Make a Deal. The problem was originally proposed (and solved) in 1975 by Steve Selvin.</a:t>
            </a:r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9E5A-4C52-0F53-41FC-0C832A5A725F}"/>
              </a:ext>
            </a:extLst>
          </p:cNvPr>
          <p:cNvSpPr txBox="1"/>
          <p:nvPr/>
        </p:nvSpPr>
        <p:spPr>
          <a:xfrm>
            <a:off x="8003539" y="4190713"/>
            <a:ext cx="369618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1. The game originally starts with 3 doors, each with a secret behind. 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There are 2 goat doors and 1 prize door. 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2. The player first selects a door, and the host reveals one of the goat doors that wasn’t selected. </a:t>
            </a:r>
          </a:p>
          <a:p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3. Then the player gets to choose between staying with the original choice or switching to the remaining door.</a:t>
            </a:r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C2E22-3605-C676-DDE4-D5D77DDDA6BA}"/>
              </a:ext>
            </a:extLst>
          </p:cNvPr>
          <p:cNvSpPr/>
          <p:nvPr/>
        </p:nvSpPr>
        <p:spPr>
          <a:xfrm>
            <a:off x="8003539" y="-1001144"/>
            <a:ext cx="4203699" cy="431650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3.33333E-6 -0.4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40509 L -0.00182 -0.79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A28A1B7-B846-03E9-3DBC-19F8A7CC472E}"/>
              </a:ext>
            </a:extLst>
          </p:cNvPr>
          <p:cNvSpPr/>
          <p:nvPr/>
        </p:nvSpPr>
        <p:spPr>
          <a:xfrm rot="5400000">
            <a:off x="2905312" y="-4095433"/>
            <a:ext cx="16512371" cy="24414481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Pick 3 doors please…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Isomorphic Versions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509487"/>
            <a:ext cx="6052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In the beginning of the game, you choose two doors out of three. Among the two chosen doors, Monty reveals a goat, then asks which of the remaining doors you would like to choose.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6522B-370C-73D0-B81C-EFB8C1AF9201}"/>
              </a:ext>
            </a:extLst>
          </p:cNvPr>
          <p:cNvSpPr/>
          <p:nvPr/>
        </p:nvSpPr>
        <p:spPr>
          <a:xfrm>
            <a:off x="7944825" y="-985438"/>
            <a:ext cx="4203699" cy="431650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29DB2-783F-136E-6B46-79DAE1031D71}"/>
              </a:ext>
            </a:extLst>
          </p:cNvPr>
          <p:cNvSpPr txBox="1"/>
          <p:nvPr/>
        </p:nvSpPr>
        <p:spPr>
          <a:xfrm>
            <a:off x="513141" y="4549676"/>
            <a:ext cx="6052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Monty chooses two random doors himself. Between the two doors, Monty opens a door to reveal a goat. Monty then asks which of the remaining doors you would like to choose.</a:t>
            </a: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426EC-24F4-EBF0-FDB7-297D234C7F71}"/>
              </a:ext>
            </a:extLst>
          </p:cNvPr>
          <p:cNvSpPr txBox="1"/>
          <p:nvPr/>
        </p:nvSpPr>
        <p:spPr>
          <a:xfrm>
            <a:off x="7359971" y="1839868"/>
            <a:ext cx="38015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These are some different but similar variants of the 3-door problem…</a:t>
            </a:r>
          </a:p>
        </p:txBody>
      </p:sp>
    </p:spTree>
    <p:extLst>
      <p:ext uri="{BB962C8B-B14F-4D97-AF65-F5344CB8AC3E}">
        <p14:creationId xmlns:p14="http://schemas.microsoft.com/office/powerpoint/2010/main" val="347218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587" y="3782858"/>
            <a:ext cx="2786824" cy="792272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Code</a:t>
            </a:r>
            <a:endParaRPr lang="en-US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3262965" y="2854947"/>
            <a:ext cx="5666069" cy="934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15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Section 2</a:t>
            </a:r>
            <a:endParaRPr lang="en-US" sz="115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Functions… Oh functions…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Some Functions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354108"/>
            <a:ext cx="114939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These are a few of the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many functions in my code: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US" sz="2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GenerateRoom</a:t>
            </a:r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Generates a dictionary of doors that have a value of 0 or 1, 	1 being the prize.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US" sz="2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RevealDoor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: Reveals a door that wasn’t picked and is a goat.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US" sz="2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GetResult</a:t>
            </a:r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Gets the action (switch or stay) and does that action. It then 	checks for the win or lose.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US" sz="2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PrintResults</a:t>
            </a:r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Prints a table with the stats and the probabilities. It can print 	more detailed results if needed.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US" sz="2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SaveToFile</a:t>
            </a:r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Clears and saves stats to a specified file.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US" sz="2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SilentFileUpdate</a:t>
            </a:r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Updates all the files in one shot by running the 	simulation and saving to files.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42884-3D31-42C5-A58A-B2F17CCE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5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D70515-5161-B7A9-17C3-2D0C97D6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6369554" cy="1212443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39338E2-D817-49CC-7087-7260BE806485}"/>
              </a:ext>
            </a:extLst>
          </p:cNvPr>
          <p:cNvGrpSpPr/>
          <p:nvPr/>
        </p:nvGrpSpPr>
        <p:grpSpPr>
          <a:xfrm>
            <a:off x="-1" y="-2"/>
            <a:ext cx="12192002" cy="6858002"/>
            <a:chOff x="-1" y="-2"/>
            <a:chExt cx="12192002" cy="68580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8D5C57-328D-6B67-C0F1-BEFA85A9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-2"/>
              <a:ext cx="12192000" cy="36176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174D73-670A-FDA2-E521-EC91D637CBE4}"/>
                </a:ext>
              </a:extLst>
            </p:cNvPr>
            <p:cNvSpPr/>
            <p:nvPr/>
          </p:nvSpPr>
          <p:spPr>
            <a:xfrm>
              <a:off x="-1" y="3612995"/>
              <a:ext cx="12192001" cy="3245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83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00833 -0.76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3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For Printing, obviously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>
                <a:solidFill>
                  <a:schemeClr val="bg1"/>
                </a:solidFill>
                <a:latin typeface="Bahnschrift SemiCondensed" panose="020B0502040204020203" pitchFamily="34" charset="0"/>
              </a:rPr>
              <a:t>Print Functions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354108"/>
            <a:ext cx="11493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I made a new file that stores input and printing table functions with user error, these are the functions in that file:</a:t>
            </a:r>
          </a:p>
          <a:p>
            <a:pPr algn="l"/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AU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LimitedInput</a:t>
            </a:r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: a input function with user error.</a:t>
            </a:r>
          </a:p>
          <a:p>
            <a:pPr algn="l"/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AU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ListedInput</a:t>
            </a:r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: a input function that lists all the options with shortcuts, with 	user error.</a:t>
            </a:r>
          </a:p>
          <a:p>
            <a:pPr algn="l"/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AU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RangedInput</a:t>
            </a:r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: a input function for a range of numbers.</a:t>
            </a:r>
          </a:p>
          <a:p>
            <a:pPr algn="l"/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- </a:t>
            </a:r>
            <a:r>
              <a:rPr lang="en-AU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PrintTable</a:t>
            </a:r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: a function that prints a table.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5A62B-524B-57BA-B1EB-2D6B6C678F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312740-A4CB-1412-E10B-7F04F57FC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634518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217B5F-FF50-EFC4-9577-4A8831098B04}"/>
                </a:ext>
              </a:extLst>
            </p:cNvPr>
            <p:cNvSpPr/>
            <p:nvPr/>
          </p:nvSpPr>
          <p:spPr>
            <a:xfrm>
              <a:off x="9641711" y="0"/>
              <a:ext cx="2550289" cy="6857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6CFA796-693E-0926-443E-BFBBF225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3525750" cy="6857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8B34D6-5EE7-5709-8346-B8E703DD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62496"/>
            <a:ext cx="15324882" cy="69081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E5F9B3-F867-18C0-B49B-345438F2A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5056"/>
            <a:ext cx="13353521" cy="69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Type them, don’t open them.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Part 1: User Interaction 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1B90C1-4F04-DBF2-A6F9-05FFC109871C}"/>
              </a:ext>
            </a:extLst>
          </p:cNvPr>
          <p:cNvSpPr txBox="1">
            <a:spLocks/>
          </p:cNvSpPr>
          <p:nvPr/>
        </p:nvSpPr>
        <p:spPr>
          <a:xfrm>
            <a:off x="513142" y="2503188"/>
            <a:ext cx="10209137" cy="383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I made a function for user simulation that uses the previous function to assist in running a simulation with user input and user error handling.</a:t>
            </a:r>
          </a:p>
          <a:p>
            <a:pPr algn="l"/>
            <a:endParaRPr lang="en-AU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The function then prints the results using the previous print result function.</a:t>
            </a:r>
          </a:p>
          <a:p>
            <a:pPr algn="l"/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This can be customized with number of doors and is accessed through the menu.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A0428-13BA-7548-FB49-D79404E15CB3}"/>
              </a:ext>
            </a:extLst>
          </p:cNvPr>
          <p:cNvSpPr txBox="1"/>
          <p:nvPr/>
        </p:nvSpPr>
        <p:spPr>
          <a:xfrm>
            <a:off x="513142" y="2491409"/>
            <a:ext cx="1020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I implemented it into the menu so that the user can play it by selecting it from the menu.</a:t>
            </a:r>
            <a:endParaRPr lang="en-US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E5063-D16E-DA97-C1A0-AEE09BEB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45524" cy="80826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EF64E-EA9D-C2C2-F2B7-9C5596FF8B8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996AA4-E721-070F-C659-90CBF15E1E0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AE7D323-B594-E4B2-93EC-97CE86951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55596" cy="2181529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C5FBE0-4578-F8C8-51B4-6436B6944B05}"/>
                  </a:ext>
                </a:extLst>
              </p:cNvPr>
              <p:cNvSpPr/>
              <p:nvPr/>
            </p:nvSpPr>
            <p:spPr>
              <a:xfrm>
                <a:off x="0" y="2181529"/>
                <a:ext cx="12192000" cy="46764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5E91CEA4-0C7F-72BA-0DC2-FCC84542BA8A}"/>
                </a:ext>
              </a:extLst>
            </p:cNvPr>
            <p:cNvSpPr/>
            <p:nvPr/>
          </p:nvSpPr>
          <p:spPr>
            <a:xfrm>
              <a:off x="479689" y="724829"/>
              <a:ext cx="7761062" cy="430648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33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2" y="1675308"/>
            <a:ext cx="6052757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Shh… It’s silent…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Silent Simulations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4D13C-4710-DC81-B150-7583D393B794}"/>
              </a:ext>
            </a:extLst>
          </p:cNvPr>
          <p:cNvSpPr txBox="1"/>
          <p:nvPr/>
        </p:nvSpPr>
        <p:spPr>
          <a:xfrm>
            <a:off x="513142" y="2283572"/>
            <a:ext cx="10381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 made one function called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silentSimulations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() to run all the silent simulations.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It takes different parameters depending on the part: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-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doorNum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This is the number of doors.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-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simulationTimes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This is the number of rounds to simulate.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-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simType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This is the type of action, e.g. “always stay”.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-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runningDefaultSim</a:t>
            </a:r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This is to print the results straight after or 	not. I used this when I was running the 50, 100, 500… rounds so that 	it wouldn’t print the table and stats after each round.</a:t>
            </a:r>
          </a:p>
          <a:p>
            <a:r>
              <a:rPr lang="en-AU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	- </a:t>
            </a:r>
            <a:r>
              <a:rPr lang="en-AU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fileSave</a:t>
            </a:r>
            <a:endParaRPr lang="en-A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2A06DB-4011-D1F6-52E5-FD6AE4ABE367}"/>
              </a:ext>
            </a:extLst>
          </p:cNvPr>
          <p:cNvGrpSpPr/>
          <p:nvPr/>
        </p:nvGrpSpPr>
        <p:grpSpPr>
          <a:xfrm>
            <a:off x="-1" y="0"/>
            <a:ext cx="12192001" cy="6855664"/>
            <a:chOff x="-1" y="-1"/>
            <a:chExt cx="12192001" cy="6855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684A03-D075-9252-3719-C8CE5041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7765"/>
            <a:stretch/>
          </p:blipFill>
          <p:spPr>
            <a:xfrm>
              <a:off x="-1" y="-1"/>
              <a:ext cx="12192001" cy="609971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00570-C8C6-880A-99EB-FFF72A66497A}"/>
                </a:ext>
              </a:extLst>
            </p:cNvPr>
            <p:cNvSpPr/>
            <p:nvPr/>
          </p:nvSpPr>
          <p:spPr>
            <a:xfrm>
              <a:off x="0" y="6097379"/>
              <a:ext cx="12192000" cy="7582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5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1514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Bahnschrift Light</vt:lpstr>
      <vt:lpstr>Bahnschrift SemiCondensed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3</cp:revision>
  <dcterms:created xsi:type="dcterms:W3CDTF">2024-09-11T09:18:48Z</dcterms:created>
  <dcterms:modified xsi:type="dcterms:W3CDTF">2024-10-21T04:42:41Z</dcterms:modified>
</cp:coreProperties>
</file>