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09679-8792-45FC-B38F-FDDEB8EB6125}" v="57" dt="2024-09-11T09:38:21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5" d="100"/>
          <a:sy n="35" d="100"/>
        </p:scale>
        <p:origin x="18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Sean" userId="31c8acd3-9d1d-49d2-815f-ab507deab43b" providerId="ADAL" clId="{43E09679-8792-45FC-B38F-FDDEB8EB6125}"/>
    <pc:docChg chg="undo custSel addSld delSld modSld sldOrd addMainMaster delMainMaster">
      <pc:chgData name="CHAN Sean" userId="31c8acd3-9d1d-49d2-815f-ab507deab43b" providerId="ADAL" clId="{43E09679-8792-45FC-B38F-FDDEB8EB6125}" dt="2024-09-11T09:38:21.335" v="443" actId="167"/>
      <pc:docMkLst>
        <pc:docMk/>
      </pc:docMkLst>
      <pc:sldChg chg="addSp delSp modSp new mod ord modTransition setBg modClrScheme modAnim chgLayout">
        <pc:chgData name="CHAN Sean" userId="31c8acd3-9d1d-49d2-815f-ab507deab43b" providerId="ADAL" clId="{43E09679-8792-45FC-B38F-FDDEB8EB6125}" dt="2024-09-11T09:37:40.289" v="441" actId="478"/>
        <pc:sldMkLst>
          <pc:docMk/>
          <pc:sldMk cId="1898963645" sldId="256"/>
        </pc:sldMkLst>
        <pc:spChg chg="del mod">
          <ac:chgData name="CHAN Sean" userId="31c8acd3-9d1d-49d2-815f-ab507deab43b" providerId="ADAL" clId="{43E09679-8792-45FC-B38F-FDDEB8EB6125}" dt="2024-09-11T09:37:34.946" v="439" actId="478"/>
          <ac:spMkLst>
            <pc:docMk/>
            <pc:sldMk cId="1898963645" sldId="256"/>
            <ac:spMk id="2" creationId="{88D03B54-237D-2457-C46B-12C7C5CBB68C}"/>
          </ac:spMkLst>
        </pc:spChg>
        <pc:spChg chg="mod">
          <ac:chgData name="CHAN Sean" userId="31c8acd3-9d1d-49d2-815f-ab507deab43b" providerId="ADAL" clId="{43E09679-8792-45FC-B38F-FDDEB8EB6125}" dt="2024-09-11T09:26:03.368" v="206" actId="207"/>
          <ac:spMkLst>
            <pc:docMk/>
            <pc:sldMk cId="1898963645" sldId="256"/>
            <ac:spMk id="3" creationId="{C27053AD-AD13-E9B4-0051-187AF7A039E8}"/>
          </ac:spMkLst>
        </pc:spChg>
        <pc:spChg chg="add mod ord">
          <ac:chgData name="CHAN Sean" userId="31c8acd3-9d1d-49d2-815f-ab507deab43b" providerId="ADAL" clId="{43E09679-8792-45FC-B38F-FDDEB8EB6125}" dt="2024-09-11T09:36:47.689" v="430" actId="1076"/>
          <ac:spMkLst>
            <pc:docMk/>
            <pc:sldMk cId="1898963645" sldId="256"/>
            <ac:spMk id="5" creationId="{BCE98AD6-50FC-5595-7D21-F3A921BA64A2}"/>
          </ac:spMkLst>
        </pc:spChg>
        <pc:spChg chg="add mod">
          <ac:chgData name="CHAN Sean" userId="31c8acd3-9d1d-49d2-815f-ab507deab43b" providerId="ADAL" clId="{43E09679-8792-45FC-B38F-FDDEB8EB6125}" dt="2024-09-11T09:28:24.074" v="275" actId="207"/>
          <ac:spMkLst>
            <pc:docMk/>
            <pc:sldMk cId="1898963645" sldId="256"/>
            <ac:spMk id="6" creationId="{99602DA1-D32A-52DC-B288-2CD2B4E36D99}"/>
          </ac:spMkLst>
        </pc:spChg>
        <pc:spChg chg="add mod">
          <ac:chgData name="CHAN Sean" userId="31c8acd3-9d1d-49d2-815f-ab507deab43b" providerId="ADAL" clId="{43E09679-8792-45FC-B38F-FDDEB8EB6125}" dt="2024-09-11T09:28:24.074" v="275" actId="207"/>
          <ac:spMkLst>
            <pc:docMk/>
            <pc:sldMk cId="1898963645" sldId="256"/>
            <ac:spMk id="7" creationId="{3C732228-F743-2586-16CF-7407E63F157F}"/>
          </ac:spMkLst>
        </pc:spChg>
        <pc:spChg chg="add mod">
          <ac:chgData name="CHAN Sean" userId="31c8acd3-9d1d-49d2-815f-ab507deab43b" providerId="ADAL" clId="{43E09679-8792-45FC-B38F-FDDEB8EB6125}" dt="2024-09-11T09:28:35.266" v="277" actId="1076"/>
          <ac:spMkLst>
            <pc:docMk/>
            <pc:sldMk cId="1898963645" sldId="256"/>
            <ac:spMk id="8" creationId="{A851F4E3-5590-E80E-579F-2B28CDD7E8D7}"/>
          </ac:spMkLst>
        </pc:spChg>
        <pc:spChg chg="add del">
          <ac:chgData name="CHAN Sean" userId="31c8acd3-9d1d-49d2-815f-ab507deab43b" providerId="ADAL" clId="{43E09679-8792-45FC-B38F-FDDEB8EB6125}" dt="2024-09-11T09:21:13.962" v="121" actId="26606"/>
          <ac:spMkLst>
            <pc:docMk/>
            <pc:sldMk cId="1898963645" sldId="256"/>
            <ac:spMk id="9" creationId="{220FBD20-EC25-4BEE-AD5F-E459FA1E6A47}"/>
          </ac:spMkLst>
        </pc:spChg>
        <pc:spChg chg="add del mod">
          <ac:chgData name="CHAN Sean" userId="31c8acd3-9d1d-49d2-815f-ab507deab43b" providerId="ADAL" clId="{43E09679-8792-45FC-B38F-FDDEB8EB6125}" dt="2024-09-11T09:35:47.358" v="427" actId="478"/>
          <ac:spMkLst>
            <pc:docMk/>
            <pc:sldMk cId="1898963645" sldId="256"/>
            <ac:spMk id="10" creationId="{47DC2A2A-584D-C47E-6384-E2C737C8FFBA}"/>
          </ac:spMkLst>
        </pc:spChg>
        <pc:spChg chg="add del">
          <ac:chgData name="CHAN Sean" userId="31c8acd3-9d1d-49d2-815f-ab507deab43b" providerId="ADAL" clId="{43E09679-8792-45FC-B38F-FDDEB8EB6125}" dt="2024-09-11T09:21:13.962" v="121" actId="26606"/>
          <ac:spMkLst>
            <pc:docMk/>
            <pc:sldMk cId="1898963645" sldId="256"/>
            <ac:spMk id="11" creationId="{67F1335F-97CE-4842-9A57-2B6A3F459D82}"/>
          </ac:spMkLst>
        </pc:spChg>
        <pc:spChg chg="add mod">
          <ac:chgData name="CHAN Sean" userId="31c8acd3-9d1d-49d2-815f-ab507deab43b" providerId="ADAL" clId="{43E09679-8792-45FC-B38F-FDDEB8EB6125}" dt="2024-09-11T09:37:27.626" v="438"/>
          <ac:spMkLst>
            <pc:docMk/>
            <pc:sldMk cId="1898963645" sldId="256"/>
            <ac:spMk id="12" creationId="{A2A7B8D9-9186-6AFB-C982-383F710D84B2}"/>
          </ac:spMkLst>
        </pc:spChg>
        <pc:spChg chg="add del mod">
          <ac:chgData name="CHAN Sean" userId="31c8acd3-9d1d-49d2-815f-ab507deab43b" providerId="ADAL" clId="{43E09679-8792-45FC-B38F-FDDEB8EB6125}" dt="2024-09-11T09:37:40.289" v="441" actId="478"/>
          <ac:spMkLst>
            <pc:docMk/>
            <pc:sldMk cId="1898963645" sldId="256"/>
            <ac:spMk id="14" creationId="{CD36F18F-599B-26EB-B69B-7F6FBA61CCC7}"/>
          </ac:spMkLst>
        </pc:spChg>
        <pc:spChg chg="add mod">
          <ac:chgData name="CHAN Sean" userId="31c8acd3-9d1d-49d2-815f-ab507deab43b" providerId="ADAL" clId="{43E09679-8792-45FC-B38F-FDDEB8EB6125}" dt="2024-09-11T09:37:35.588" v="440"/>
          <ac:spMkLst>
            <pc:docMk/>
            <pc:sldMk cId="1898963645" sldId="256"/>
            <ac:spMk id="15" creationId="{8FFD36FF-7593-32A0-F06C-79898130A05E}"/>
          </ac:spMkLst>
        </pc:spChg>
        <pc:spChg chg="add del">
          <ac:chgData name="CHAN Sean" userId="31c8acd3-9d1d-49d2-815f-ab507deab43b" providerId="ADAL" clId="{43E09679-8792-45FC-B38F-FDDEB8EB6125}" dt="2024-09-11T09:23:49.247" v="179" actId="26606"/>
          <ac:spMkLst>
            <pc:docMk/>
            <pc:sldMk cId="1898963645" sldId="256"/>
            <ac:spMk id="1031" creationId="{6CA2C65D-0168-1245-86C8-62A8A6F7B813}"/>
          </ac:spMkLst>
        </pc:spChg>
        <pc:spChg chg="add del">
          <ac:chgData name="CHAN Sean" userId="31c8acd3-9d1d-49d2-815f-ab507deab43b" providerId="ADAL" clId="{43E09679-8792-45FC-B38F-FDDEB8EB6125}" dt="2024-09-11T09:23:49.247" v="179" actId="26606"/>
          <ac:spMkLst>
            <pc:docMk/>
            <pc:sldMk cId="1898963645" sldId="256"/>
            <ac:spMk id="1033" creationId="{755E9273-3717-C94C-9BFF-75E87E47C46A}"/>
          </ac:spMkLst>
        </pc:spChg>
        <pc:spChg chg="add del">
          <ac:chgData name="CHAN Sean" userId="31c8acd3-9d1d-49d2-815f-ab507deab43b" providerId="ADAL" clId="{43E09679-8792-45FC-B38F-FDDEB8EB6125}" dt="2024-09-11T09:23:49.247" v="179" actId="26606"/>
          <ac:spMkLst>
            <pc:docMk/>
            <pc:sldMk cId="1898963645" sldId="256"/>
            <ac:spMk id="1035" creationId="{9BA6F386-E5BF-4C49-AC0B-6772CD313553}"/>
          </ac:spMkLst>
        </pc:spChg>
        <pc:picChg chg="add del mod">
          <ac:chgData name="CHAN Sean" userId="31c8acd3-9d1d-49d2-815f-ab507deab43b" providerId="ADAL" clId="{43E09679-8792-45FC-B38F-FDDEB8EB6125}" dt="2024-09-11T09:21:13.962" v="121" actId="26606"/>
          <ac:picMkLst>
            <pc:docMk/>
            <pc:sldMk cId="1898963645" sldId="256"/>
            <ac:picMk id="4" creationId="{4505B968-F061-F22E-BC41-96E04AA7581B}"/>
          </ac:picMkLst>
        </pc:picChg>
        <pc:picChg chg="add mod ord">
          <ac:chgData name="CHAN Sean" userId="31c8acd3-9d1d-49d2-815f-ab507deab43b" providerId="ADAL" clId="{43E09679-8792-45FC-B38F-FDDEB8EB6125}" dt="2024-09-11T09:32:46.779" v="383" actId="167"/>
          <ac:picMkLst>
            <pc:docMk/>
            <pc:sldMk cId="1898963645" sldId="256"/>
            <ac:picMk id="1026" creationId="{E9BD4B2D-E769-5942-5653-B8313248D4CD}"/>
          </ac:picMkLst>
        </pc:picChg>
      </pc:sldChg>
      <pc:sldChg chg="addSp delSp modSp add mod ord modTransition setBg">
        <pc:chgData name="CHAN Sean" userId="31c8acd3-9d1d-49d2-815f-ab507deab43b" providerId="ADAL" clId="{43E09679-8792-45FC-B38F-FDDEB8EB6125}" dt="2024-09-11T09:38:21.335" v="443" actId="167"/>
        <pc:sldMkLst>
          <pc:docMk/>
          <pc:sldMk cId="49135172" sldId="257"/>
        </pc:sldMkLst>
        <pc:spChg chg="del mod">
          <ac:chgData name="CHAN Sean" userId="31c8acd3-9d1d-49d2-815f-ab507deab43b" providerId="ADAL" clId="{43E09679-8792-45FC-B38F-FDDEB8EB6125}" dt="2024-09-11T09:37:18.629" v="435" actId="21"/>
          <ac:spMkLst>
            <pc:docMk/>
            <pc:sldMk cId="49135172" sldId="257"/>
            <ac:spMk id="2" creationId="{88D03B54-237D-2457-C46B-12C7C5CBB68C}"/>
          </ac:spMkLst>
        </pc:spChg>
        <pc:spChg chg="mod">
          <ac:chgData name="CHAN Sean" userId="31c8acd3-9d1d-49d2-815f-ab507deab43b" providerId="ADAL" clId="{43E09679-8792-45FC-B38F-FDDEB8EB6125}" dt="2024-09-11T09:35:21.990" v="424" actId="20577"/>
          <ac:spMkLst>
            <pc:docMk/>
            <pc:sldMk cId="49135172" sldId="257"/>
            <ac:spMk id="3" creationId="{C27053AD-AD13-E9B4-0051-187AF7A039E8}"/>
          </ac:spMkLst>
        </pc:spChg>
        <pc:spChg chg="add del mod ord">
          <ac:chgData name="CHAN Sean" userId="31c8acd3-9d1d-49d2-815f-ab507deab43b" providerId="ADAL" clId="{43E09679-8792-45FC-B38F-FDDEB8EB6125}" dt="2024-09-11T09:33:39.252" v="389" actId="21"/>
          <ac:spMkLst>
            <pc:docMk/>
            <pc:sldMk cId="49135172" sldId="257"/>
            <ac:spMk id="4" creationId="{090DFE42-C6DB-B0D2-F7DF-1AA24E40B8A1}"/>
          </ac:spMkLst>
        </pc:spChg>
        <pc:spChg chg="add del mod">
          <ac:chgData name="CHAN Sean" userId="31c8acd3-9d1d-49d2-815f-ab507deab43b" providerId="ADAL" clId="{43E09679-8792-45FC-B38F-FDDEB8EB6125}" dt="2024-09-11T09:30:53.494" v="369" actId="478"/>
          <ac:spMkLst>
            <pc:docMk/>
            <pc:sldMk cId="49135172" sldId="257"/>
            <ac:spMk id="5" creationId="{BCE98AD6-50FC-5595-7D21-F3A921BA64A2}"/>
          </ac:spMkLst>
        </pc:spChg>
        <pc:spChg chg="del mod">
          <ac:chgData name="CHAN Sean" userId="31c8acd3-9d1d-49d2-815f-ab507deab43b" providerId="ADAL" clId="{43E09679-8792-45FC-B38F-FDDEB8EB6125}" dt="2024-09-11T09:30:33.186" v="351" actId="478"/>
          <ac:spMkLst>
            <pc:docMk/>
            <pc:sldMk cId="49135172" sldId="257"/>
            <ac:spMk id="6" creationId="{99602DA1-D32A-52DC-B288-2CD2B4E36D99}"/>
          </ac:spMkLst>
        </pc:spChg>
        <pc:spChg chg="del mod">
          <ac:chgData name="CHAN Sean" userId="31c8acd3-9d1d-49d2-815f-ab507deab43b" providerId="ADAL" clId="{43E09679-8792-45FC-B38F-FDDEB8EB6125}" dt="2024-09-11T09:30:30.952" v="346" actId="478"/>
          <ac:spMkLst>
            <pc:docMk/>
            <pc:sldMk cId="49135172" sldId="257"/>
            <ac:spMk id="7" creationId="{3C732228-F743-2586-16CF-7407E63F157F}"/>
          </ac:spMkLst>
        </pc:spChg>
        <pc:spChg chg="del">
          <ac:chgData name="CHAN Sean" userId="31c8acd3-9d1d-49d2-815f-ab507deab43b" providerId="ADAL" clId="{43E09679-8792-45FC-B38F-FDDEB8EB6125}" dt="2024-09-11T09:30:36.344" v="352" actId="478"/>
          <ac:spMkLst>
            <pc:docMk/>
            <pc:sldMk cId="49135172" sldId="257"/>
            <ac:spMk id="8" creationId="{A851F4E3-5590-E80E-579F-2B28CDD7E8D7}"/>
          </ac:spMkLst>
        </pc:spChg>
        <pc:spChg chg="del">
          <ac:chgData name="CHAN Sean" userId="31c8acd3-9d1d-49d2-815f-ab507deab43b" providerId="ADAL" clId="{43E09679-8792-45FC-B38F-FDDEB8EB6125}" dt="2024-09-11T09:30:43.273" v="357" actId="478"/>
          <ac:spMkLst>
            <pc:docMk/>
            <pc:sldMk cId="49135172" sldId="257"/>
            <ac:spMk id="10" creationId="{47DC2A2A-584D-C47E-6384-E2C737C8FFBA}"/>
          </ac:spMkLst>
        </pc:spChg>
        <pc:spChg chg="add mod">
          <ac:chgData name="CHAN Sean" userId="31c8acd3-9d1d-49d2-815f-ab507deab43b" providerId="ADAL" clId="{43E09679-8792-45FC-B38F-FDDEB8EB6125}" dt="2024-09-11T09:33:10.275" v="386"/>
          <ac:spMkLst>
            <pc:docMk/>
            <pc:sldMk cId="49135172" sldId="257"/>
            <ac:spMk id="11" creationId="{C33C0695-0997-F6CF-0CE8-6DF673148D6E}"/>
          </ac:spMkLst>
        </pc:spChg>
        <pc:spChg chg="add mod">
          <ac:chgData name="CHAN Sean" userId="31c8acd3-9d1d-49d2-815f-ab507deab43b" providerId="ADAL" clId="{43E09679-8792-45FC-B38F-FDDEB8EB6125}" dt="2024-09-11T09:33:10.275" v="386"/>
          <ac:spMkLst>
            <pc:docMk/>
            <pc:sldMk cId="49135172" sldId="257"/>
            <ac:spMk id="12" creationId="{671DD5AE-06BF-D8F6-878F-9C47D3A1A997}"/>
          </ac:spMkLst>
        </pc:spChg>
        <pc:spChg chg="add mod">
          <ac:chgData name="CHAN Sean" userId="31c8acd3-9d1d-49d2-815f-ab507deab43b" providerId="ADAL" clId="{43E09679-8792-45FC-B38F-FDDEB8EB6125}" dt="2024-09-11T09:33:10.275" v="386"/>
          <ac:spMkLst>
            <pc:docMk/>
            <pc:sldMk cId="49135172" sldId="257"/>
            <ac:spMk id="13" creationId="{6AF97A5E-2BC0-D154-8188-1E6D94C8C51D}"/>
          </ac:spMkLst>
        </pc:spChg>
        <pc:spChg chg="add mod">
          <ac:chgData name="CHAN Sean" userId="31c8acd3-9d1d-49d2-815f-ab507deab43b" providerId="ADAL" clId="{43E09679-8792-45FC-B38F-FDDEB8EB6125}" dt="2024-09-11T09:33:10.275" v="386"/>
          <ac:spMkLst>
            <pc:docMk/>
            <pc:sldMk cId="49135172" sldId="257"/>
            <ac:spMk id="14" creationId="{609DF050-3C86-07E2-B2E0-F6FBDE986996}"/>
          </ac:spMkLst>
        </pc:spChg>
        <pc:spChg chg="add del mod ord">
          <ac:chgData name="CHAN Sean" userId="31c8acd3-9d1d-49d2-815f-ab507deab43b" providerId="ADAL" clId="{43E09679-8792-45FC-B38F-FDDEB8EB6125}" dt="2024-09-11T09:33:48.628" v="393" actId="478"/>
          <ac:spMkLst>
            <pc:docMk/>
            <pc:sldMk cId="49135172" sldId="257"/>
            <ac:spMk id="15" creationId="{C655B67A-EA44-B06D-0C73-7213EECB02A2}"/>
          </ac:spMkLst>
        </pc:spChg>
        <pc:spChg chg="add del mod ord">
          <ac:chgData name="CHAN Sean" userId="31c8acd3-9d1d-49d2-815f-ab507deab43b" providerId="ADAL" clId="{43E09679-8792-45FC-B38F-FDDEB8EB6125}" dt="2024-09-11T09:33:48.628" v="393" actId="478"/>
          <ac:spMkLst>
            <pc:docMk/>
            <pc:sldMk cId="49135172" sldId="257"/>
            <ac:spMk id="16" creationId="{B2ABA725-11B4-28B3-7AE1-1A0FD637B144}"/>
          </ac:spMkLst>
        </pc:spChg>
        <pc:spChg chg="add del mod ord">
          <ac:chgData name="CHAN Sean" userId="31c8acd3-9d1d-49d2-815f-ab507deab43b" providerId="ADAL" clId="{43E09679-8792-45FC-B38F-FDDEB8EB6125}" dt="2024-09-11T09:33:48.628" v="393" actId="478"/>
          <ac:spMkLst>
            <pc:docMk/>
            <pc:sldMk cId="49135172" sldId="257"/>
            <ac:spMk id="17" creationId="{5FC6556E-DBBA-69C1-9F7D-A15757626789}"/>
          </ac:spMkLst>
        </pc:spChg>
        <pc:spChg chg="add del mod ord">
          <ac:chgData name="CHAN Sean" userId="31c8acd3-9d1d-49d2-815f-ab507deab43b" providerId="ADAL" clId="{43E09679-8792-45FC-B38F-FDDEB8EB6125}" dt="2024-09-11T09:33:46.435" v="392" actId="478"/>
          <ac:spMkLst>
            <pc:docMk/>
            <pc:sldMk cId="49135172" sldId="257"/>
            <ac:spMk id="18" creationId="{BAEBF144-E577-2AAF-62D1-E0DD4F627643}"/>
          </ac:spMkLst>
        </pc:spChg>
        <pc:spChg chg="add mod ord">
          <ac:chgData name="CHAN Sean" userId="31c8acd3-9d1d-49d2-815f-ab507deab43b" providerId="ADAL" clId="{43E09679-8792-45FC-B38F-FDDEB8EB6125}" dt="2024-09-11T09:33:56.889" v="399" actId="167"/>
          <ac:spMkLst>
            <pc:docMk/>
            <pc:sldMk cId="49135172" sldId="257"/>
            <ac:spMk id="21" creationId="{090DFE42-C6DB-B0D2-F7DF-1AA24E40B8A1}"/>
          </ac:spMkLst>
        </pc:spChg>
        <pc:spChg chg="add del mod">
          <ac:chgData name="CHAN Sean" userId="31c8acd3-9d1d-49d2-815f-ab507deab43b" providerId="ADAL" clId="{43E09679-8792-45FC-B38F-FDDEB8EB6125}" dt="2024-09-11T09:37:26.409" v="437" actId="478"/>
          <ac:spMkLst>
            <pc:docMk/>
            <pc:sldMk cId="49135172" sldId="257"/>
            <ac:spMk id="23" creationId="{B43E50F6-293C-9DAB-0312-21E3592C64BD}"/>
          </ac:spMkLst>
        </pc:spChg>
        <pc:spChg chg="add mod">
          <ac:chgData name="CHAN Sean" userId="31c8acd3-9d1d-49d2-815f-ab507deab43b" providerId="ADAL" clId="{43E09679-8792-45FC-B38F-FDDEB8EB6125}" dt="2024-09-11T09:37:20.058" v="436"/>
          <ac:spMkLst>
            <pc:docMk/>
            <pc:sldMk cId="49135172" sldId="257"/>
            <ac:spMk id="24" creationId="{88D03B54-237D-2457-C46B-12C7C5CBB68C}"/>
          </ac:spMkLst>
        </pc:spChg>
        <pc:graphicFrameChg chg="add del modGraphic">
          <ac:chgData name="CHAN Sean" userId="31c8acd3-9d1d-49d2-815f-ab507deab43b" providerId="ADAL" clId="{43E09679-8792-45FC-B38F-FDDEB8EB6125}" dt="2024-09-11T09:33:52.276" v="397" actId="27309"/>
          <ac:graphicFrameMkLst>
            <pc:docMk/>
            <pc:sldMk cId="49135172" sldId="257"/>
            <ac:graphicFrameMk id="20" creationId="{D2D71EC9-C1D1-A9EB-1BBA-FCD81C6A5369}"/>
          </ac:graphicFrameMkLst>
        </pc:graphicFrameChg>
        <pc:picChg chg="add del mod">
          <ac:chgData name="CHAN Sean" userId="31c8acd3-9d1d-49d2-815f-ab507deab43b" providerId="ADAL" clId="{43E09679-8792-45FC-B38F-FDDEB8EB6125}" dt="2024-09-11T09:33:46.435" v="392" actId="478"/>
          <ac:picMkLst>
            <pc:docMk/>
            <pc:sldMk cId="49135172" sldId="257"/>
            <ac:picMk id="9" creationId="{91900F75-E848-B780-7B7C-D01B72012202}"/>
          </ac:picMkLst>
        </pc:picChg>
        <pc:picChg chg="add mod">
          <ac:chgData name="CHAN Sean" userId="31c8acd3-9d1d-49d2-815f-ab507deab43b" providerId="ADAL" clId="{43E09679-8792-45FC-B38F-FDDEB8EB6125}" dt="2024-09-11T09:38:21.335" v="443" actId="167"/>
          <ac:picMkLst>
            <pc:docMk/>
            <pc:sldMk cId="49135172" sldId="257"/>
            <ac:picMk id="25" creationId="{9E4D9530-7968-C9C4-4D53-D193B6B7D7A5}"/>
          </ac:picMkLst>
        </pc:picChg>
        <pc:picChg chg="del">
          <ac:chgData name="CHAN Sean" userId="31c8acd3-9d1d-49d2-815f-ab507deab43b" providerId="ADAL" clId="{43E09679-8792-45FC-B38F-FDDEB8EB6125}" dt="2024-09-11T09:30:28.609" v="344" actId="478"/>
          <ac:picMkLst>
            <pc:docMk/>
            <pc:sldMk cId="49135172" sldId="257"/>
            <ac:picMk id="1026" creationId="{E9BD4B2D-E769-5942-5653-B8313248D4CD}"/>
          </ac:picMkLst>
        </pc:picChg>
      </pc:sldChg>
      <pc:sldChg chg="modSp new del mod">
        <pc:chgData name="CHAN Sean" userId="31c8acd3-9d1d-49d2-815f-ab507deab43b" providerId="ADAL" clId="{43E09679-8792-45FC-B38F-FDDEB8EB6125}" dt="2024-09-11T09:30:23.892" v="342" actId="2696"/>
        <pc:sldMkLst>
          <pc:docMk/>
          <pc:sldMk cId="870061923" sldId="257"/>
        </pc:sldMkLst>
        <pc:spChg chg="mod">
          <ac:chgData name="CHAN Sean" userId="31c8acd3-9d1d-49d2-815f-ab507deab43b" providerId="ADAL" clId="{43E09679-8792-45FC-B38F-FDDEB8EB6125}" dt="2024-09-11T09:30:18.836" v="341" actId="20577"/>
          <ac:spMkLst>
            <pc:docMk/>
            <pc:sldMk cId="870061923" sldId="257"/>
            <ac:spMk id="2" creationId="{A7310826-3BE6-5C1C-49F9-25F0002F7D39}"/>
          </ac:spMkLst>
        </pc:spChg>
      </pc:sldChg>
      <pc:sldChg chg="modSp new add del mod setBg">
        <pc:chgData name="CHAN Sean" userId="31c8acd3-9d1d-49d2-815f-ab507deab43b" providerId="ADAL" clId="{43E09679-8792-45FC-B38F-FDDEB8EB6125}" dt="2024-09-11T09:23:48.973" v="178" actId="680"/>
        <pc:sldMkLst>
          <pc:docMk/>
          <pc:sldMk cId="3015330924" sldId="257"/>
        </pc:sldMkLst>
        <pc:spChg chg="mod">
          <ac:chgData name="CHAN Sean" userId="31c8acd3-9d1d-49d2-815f-ab507deab43b" providerId="ADAL" clId="{43E09679-8792-45FC-B38F-FDDEB8EB6125}" dt="2024-09-11T09:23:48.743" v="177" actId="20577"/>
          <ac:spMkLst>
            <pc:docMk/>
            <pc:sldMk cId="3015330924" sldId="257"/>
            <ac:spMk id="2" creationId="{FF7438EA-5E1F-B9D6-8FA3-1D611F3ED9EE}"/>
          </ac:spMkLst>
        </pc:spChg>
      </pc:sldChg>
      <pc:sldMasterChg chg="add del addSldLayout delSldLayout">
        <pc:chgData name="CHAN Sean" userId="31c8acd3-9d1d-49d2-815f-ab507deab43b" providerId="ADAL" clId="{43E09679-8792-45FC-B38F-FDDEB8EB6125}" dt="2024-09-11T09:23:49.247" v="179" actId="26606"/>
        <pc:sldMasterMkLst>
          <pc:docMk/>
          <pc:sldMasterMk cId="1733631357" sldId="2147483648"/>
        </pc:sldMasterMkLst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468958660" sldId="2147483649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3160719591" sldId="2147483650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1265193640" sldId="2147483651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1500797285" sldId="2147483652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1933024094" sldId="2147483653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3422951721" sldId="2147483654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1169076619" sldId="2147483655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4022385431" sldId="2147483656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2763369258" sldId="2147483657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2567693687" sldId="2147483658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733631357" sldId="2147483648"/>
            <pc:sldLayoutMk cId="4275404836" sldId="2147483659"/>
          </pc:sldLayoutMkLst>
        </pc:sldLayoutChg>
      </pc:sldMasterChg>
      <pc:sldMasterChg chg="add del addSldLayout delSldLayout">
        <pc:chgData name="CHAN Sean" userId="31c8acd3-9d1d-49d2-815f-ab507deab43b" providerId="ADAL" clId="{43E09679-8792-45FC-B38F-FDDEB8EB6125}" dt="2024-09-11T09:23:49.247" v="179" actId="26606"/>
        <pc:sldMasterMkLst>
          <pc:docMk/>
          <pc:sldMasterMk cId="155499277" sldId="2147483686"/>
        </pc:sldMasterMkLst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1640270075" sldId="2147483675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1800924208" sldId="2147483676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904950248" sldId="2147483677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1701875135" sldId="2147483678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4031913971" sldId="2147483679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835226433" sldId="2147483680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716660745" sldId="2147483681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2918368178" sldId="2147483682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597237735" sldId="2147483683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1783745478" sldId="2147483684"/>
          </pc:sldLayoutMkLst>
        </pc:sldLayoutChg>
        <pc:sldLayoutChg chg="add del">
          <pc:chgData name="CHAN Sean" userId="31c8acd3-9d1d-49d2-815f-ab507deab43b" providerId="ADAL" clId="{43E09679-8792-45FC-B38F-FDDEB8EB6125}" dt="2024-09-11T09:23:49.247" v="179" actId="26606"/>
          <pc:sldLayoutMkLst>
            <pc:docMk/>
            <pc:sldMasterMk cId="155499277" sldId="2147483686"/>
            <pc:sldLayoutMk cId="1381832532" sldId="2147483685"/>
          </pc:sldLayoutMkLst>
        </pc:sldLayoutChg>
      </pc:sldMasterChg>
      <pc:sldMasterChg chg="add del addSldLayout delSldLayout">
        <pc:chgData name="CHAN Sean" userId="31c8acd3-9d1d-49d2-815f-ab507deab43b" providerId="ADAL" clId="{43E09679-8792-45FC-B38F-FDDEB8EB6125}" dt="2024-09-11T09:21:13.962" v="121" actId="26606"/>
        <pc:sldMasterMkLst>
          <pc:docMk/>
          <pc:sldMasterMk cId="540115580" sldId="2147483699"/>
        </pc:sldMasterMkLst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33049089" sldId="2147483688"/>
          </pc:sldLayoutMkLst>
        </pc:sldLayoutChg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1538952488" sldId="2147483689"/>
          </pc:sldLayoutMkLst>
        </pc:sldLayoutChg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1967927874" sldId="2147483690"/>
          </pc:sldLayoutMkLst>
        </pc:sldLayoutChg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2026992059" sldId="2147483691"/>
          </pc:sldLayoutMkLst>
        </pc:sldLayoutChg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2524955631" sldId="2147483692"/>
          </pc:sldLayoutMkLst>
        </pc:sldLayoutChg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3055622057" sldId="2147483693"/>
          </pc:sldLayoutMkLst>
        </pc:sldLayoutChg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3981355094" sldId="2147483694"/>
          </pc:sldLayoutMkLst>
        </pc:sldLayoutChg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1188119168" sldId="2147483695"/>
          </pc:sldLayoutMkLst>
        </pc:sldLayoutChg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640897241" sldId="2147483696"/>
          </pc:sldLayoutMkLst>
        </pc:sldLayoutChg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3761282484" sldId="2147483697"/>
          </pc:sldLayoutMkLst>
        </pc:sldLayoutChg>
        <pc:sldLayoutChg chg="add del">
          <pc:chgData name="CHAN Sean" userId="31c8acd3-9d1d-49d2-815f-ab507deab43b" providerId="ADAL" clId="{43E09679-8792-45FC-B38F-FDDEB8EB6125}" dt="2024-09-11T09:21:13.962" v="121" actId="26606"/>
          <pc:sldLayoutMkLst>
            <pc:docMk/>
            <pc:sldMasterMk cId="540115580" sldId="2147483699"/>
            <pc:sldLayoutMk cId="671612104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834-153D-8A59-6118-1E95FC4F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56BEC-3183-3567-9456-4A8AC372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5AB-5F13-FF5E-6B19-06DED017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595E-63FF-DCEF-904F-74170FED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EEE0-CF55-5A74-F4A2-13F327CD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0131-A9D8-7E23-1BB5-FAAEF989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1343-27D2-4D37-9CB1-E253A84AA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F4C5-CD42-0575-0CF6-09C3D5AE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4D71-C566-7276-EB81-4358678B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77BFC-DBA4-0FEC-923D-03F107E2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9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7AB49-37EB-541C-381D-C9DCCD48B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3E19-4DE8-4223-198A-33C55951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35B7-4FAE-A717-EF5B-0394A8CA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1828-E51C-4376-CB9B-6134A2A5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B93C-E271-43E3-6D13-9E4DCD08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4074-6AC6-AB2E-A74F-9BBAEEBC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A214-5377-4F00-FC4E-58639F74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CD820-1DBD-1ED1-B9D2-D3BFAEA9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95E-E86B-DF5C-A19E-B0CA6D67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DD3FD-FA71-6953-E8B0-11029020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AB79-C4F5-609F-A068-67CD4B4C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1137-5FC6-B633-5939-6FBB1BBC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03F0-F9D9-936F-E229-8B1ED362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BE23-5A5B-49D2-28EF-4E76C8FE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C453-04AF-E21F-8BAD-8B7AE0CC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CAA4-E261-1423-A15D-BD5147C4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3BE0-2556-3F5D-5236-FE32E9D0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F8672-6BA6-BFA9-78E8-94A891A5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39D7-312B-DA55-5FFC-86584EEC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5A3F3-1629-5FD8-3ACC-743B5F78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62AFE-D760-49D3-E387-8168EB21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5ED2-ABD8-F5B1-A7E2-C78D2ED0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59A1-6FE3-0AD8-A01E-C9345A46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86EC-D64F-4151-CDFE-6B2F7595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0CAD-3AB5-3BC5-723B-000A43146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A6B8B-0043-8F37-E479-06A0FACC2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4238E-E867-89C1-010D-8F3FA6D7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8FF9F-9D29-FB4D-F572-0AC1E4B0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AE6F2-7B43-86AD-0C5F-0340CCDB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2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9916-4287-76AC-93DA-47ADEAD5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EB3E7-523C-99D7-9BF1-801E3A77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C66ED-EECA-F49A-CCC6-CF7468BD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7A63C-5D8D-A6F7-0953-B206073A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E1720-FC76-13E2-1387-A54DFE0D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FFD27-44AC-CF79-2CFD-4419E562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08C2-EBCB-5836-49D0-924CA4EF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9727-15AC-75BE-DB25-3E5B2914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7441-242B-66DF-761D-E03D684B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A3066-563A-1B98-870C-28DB7D80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AC0-BC21-23B1-81E4-DCEC9771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287D-1A26-578C-A288-4D87CA25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BB5F6-018B-A3BA-F20A-2281A83C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8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E85C-FD17-9081-5651-3411F923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D3322-0905-7C86-7643-178EAD236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C2FE-0767-188D-8ECD-4772D524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BA893-9B28-6F23-6660-96F4717A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1380-8F81-D604-509D-07F49E66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EE3A7-EE54-3B7A-EF19-AA53DC5B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856F5-8145-B718-FB62-172C39D6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DE00A-30D1-F7A0-3DB9-1F70E9D24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6A58-E98F-CF79-C6B1-2A87DB091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7FB84-97F4-4B4F-92BA-31BD97EC795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5A58-959D-F90C-0F8F-BC7E2DFDA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FD9C-704F-9905-666E-1FB383575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99B6E-F07E-4706-AEDA-405B4887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ty Hall Problem | Brilliant Math &amp; Science Wiki">
            <a:extLst>
              <a:ext uri="{FF2B5EF4-FFF2-40B4-BE49-F238E27FC236}">
                <a16:creationId xmlns:a16="http://schemas.microsoft.com/office/drawing/2014/main" id="{E9BD4B2D-E769-5942-5653-B8313248D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67" y="2699133"/>
            <a:ext cx="8808632" cy="415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BCE98AD6-50FC-5595-7D21-F3A921BA64A2}"/>
              </a:ext>
            </a:extLst>
          </p:cNvPr>
          <p:cNvSpPr/>
          <p:nvPr/>
        </p:nvSpPr>
        <p:spPr>
          <a:xfrm rot="5400000">
            <a:off x="771001" y="-1542685"/>
            <a:ext cx="8906835" cy="10741446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3" y="1675308"/>
            <a:ext cx="3696184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Investigation Number 2</a:t>
            </a:r>
          </a:p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Sean Chan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02DA1-D32A-52DC-B288-2CD2B4E36D99}"/>
              </a:ext>
            </a:extLst>
          </p:cNvPr>
          <p:cNvSpPr txBox="1"/>
          <p:nvPr/>
        </p:nvSpPr>
        <p:spPr>
          <a:xfrm>
            <a:off x="10294075" y="2684739"/>
            <a:ext cx="172707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3 Doors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32228-F743-2586-16CF-7407E63F157F}"/>
              </a:ext>
            </a:extLst>
          </p:cNvPr>
          <p:cNvSpPr txBox="1"/>
          <p:nvPr/>
        </p:nvSpPr>
        <p:spPr>
          <a:xfrm>
            <a:off x="6927223" y="2684738"/>
            <a:ext cx="17209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2 Goats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1F4E3-5590-E80E-579F-2B28CDD7E8D7}"/>
              </a:ext>
            </a:extLst>
          </p:cNvPr>
          <p:cNvSpPr txBox="1"/>
          <p:nvPr/>
        </p:nvSpPr>
        <p:spPr>
          <a:xfrm>
            <a:off x="3338113" y="2673722"/>
            <a:ext cx="2032608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1 Reward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FD36FF-7593-32A0-F06C-79898130A05E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>
                <a:solidFill>
                  <a:schemeClr val="bg1"/>
                </a:solidFill>
                <a:latin typeface="Bahnschrift SemiCondensed" panose="020B0502040204020203" pitchFamily="34" charset="0"/>
              </a:rPr>
              <a:t>The Monty Hall Problem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Monty Hall Problem | Brilliant Math &amp; Science Wiki">
            <a:extLst>
              <a:ext uri="{FF2B5EF4-FFF2-40B4-BE49-F238E27FC236}">
                <a16:creationId xmlns:a16="http://schemas.microsoft.com/office/drawing/2014/main" id="{9E4D9530-7968-C9C4-4D53-D193B6B7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67" y="2699133"/>
            <a:ext cx="8808632" cy="415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090DFE42-C6DB-B0D2-F7DF-1AA24E40B8A1}"/>
              </a:ext>
            </a:extLst>
          </p:cNvPr>
          <p:cNvSpPr/>
          <p:nvPr/>
        </p:nvSpPr>
        <p:spPr>
          <a:xfrm rot="5400000">
            <a:off x="4570205" y="-5305315"/>
            <a:ext cx="15274067" cy="24414481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53AD-AD13-E9B4-0051-187AF7A0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43" y="1675308"/>
            <a:ext cx="3696184" cy="1655762"/>
          </a:xfrm>
        </p:spPr>
        <p:txBody>
          <a:bodyPr/>
          <a:lstStyle/>
          <a:p>
            <a:pPr algn="l"/>
            <a:r>
              <a:rPr lang="en-AU" dirty="0">
                <a:solidFill>
                  <a:schemeClr val="bg1"/>
                </a:solidFill>
                <a:latin typeface="Bahnschrift Light" panose="020B0502040204020203" pitchFamily="34" charset="0"/>
              </a:rPr>
              <a:t>What is it? Coding? No.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D03B54-237D-2457-C46B-12C7C5CBB68C}"/>
              </a:ext>
            </a:extLst>
          </p:cNvPr>
          <p:cNvSpPr txBox="1">
            <a:spLocks/>
          </p:cNvSpPr>
          <p:nvPr/>
        </p:nvSpPr>
        <p:spPr>
          <a:xfrm>
            <a:off x="513142" y="348908"/>
            <a:ext cx="7570153" cy="997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>
                <a:solidFill>
                  <a:schemeClr val="bg1"/>
                </a:solidFill>
                <a:latin typeface="Bahnschrift SemiCondensed" panose="020B0502040204020203" pitchFamily="34" charset="0"/>
              </a:rPr>
              <a:t>The Monty Hall Problem</a:t>
            </a:r>
            <a:endParaRPr 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5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Bahnschrift Light</vt:lpstr>
      <vt:lpstr>Bahnschrift SemiCondensed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Sean</dc:creator>
  <cp:lastModifiedBy>CHAN Sean</cp:lastModifiedBy>
  <cp:revision>1</cp:revision>
  <dcterms:created xsi:type="dcterms:W3CDTF">2024-09-11T09:18:48Z</dcterms:created>
  <dcterms:modified xsi:type="dcterms:W3CDTF">2024-09-11T09:38:27Z</dcterms:modified>
</cp:coreProperties>
</file>