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751-6237-899A-C0FA-F24EFE4E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BB89-8D4B-C27A-F318-B3169CC1E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0ECD-4FAC-7E7E-0ED8-4D63941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BC84-08A8-4FB3-C2D6-67F9416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9433-BC07-35C8-7341-93FCD3E1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5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B49B-D1E0-41DF-DD0D-D3220326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CC077-3FA6-872D-B00E-903B46AC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DA1A-20C4-3F5C-E126-86E96F41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4B19-C99B-411E-4604-9C20DED4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5F87-C241-7A24-93F5-715EFDC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9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4F60B-E478-0BAA-5305-132C38D90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7ED80-2B96-3FC9-88B8-EA255D38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2F2C-D515-57A2-CCE0-571D3E16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D2F8-1750-480E-9A56-96A6E411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16AD-8999-DC6B-101E-916B1462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1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F087-4E24-C766-DD38-0E690E6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7032-A2E6-73FE-0ACF-02A15B20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D4B3-1282-F9BC-C34F-D6B5F245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0B58-D2BA-D64A-DFAA-CCD79D80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0CB-EF0D-D5E1-41AC-C752F36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565-9AAB-5286-3D73-CD601FB9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8E57-A8B3-31EF-F9AF-424B0BDD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2F4-F8A8-2D88-4DB4-64D16818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54DE-02CA-0D27-0FC8-94C284BC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732C-E368-8AEC-F21F-3CCD3D43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2D1-14A7-079B-1075-9213D27A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07C4-D6A3-FD1C-CA5A-0E2A9413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0DB8-C598-9633-42F3-880E42DE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C4F22-ACF6-8385-C11B-44563F1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9F98-57E9-9F05-EE8E-DF15D805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C1DC-97C3-172B-4892-CC0BABAB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49A2-10E1-A198-CF18-8938F78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8879-CF23-9613-2AE0-7D88800F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9DCF-A317-FB8F-2EA6-8CE3DF24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D776A-2EEB-1424-20B3-EDEF38F5F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837FF-1A83-203C-24D4-6B3E7F4A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8C6AA-1D8D-7C81-599E-BA17E8E0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1386-D534-ADE7-5176-6247A31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1B59-9D15-A9E6-1C74-0BEBA306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F69-13F8-11E7-6C7B-319B5F7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5D1E5-F5D9-D73A-1D5F-04C4FD5B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4E2E-6242-9F68-6081-C036488C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0CEFD-1B81-229D-9CD6-6DE157B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935A4-435C-E55A-6AC0-42755ED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84DFC-B70C-A847-25FD-CF63EE4C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6394-ACD6-4D20-AF9C-22BCE86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6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FAFD-033E-C414-0CBC-00C298E2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AD82-ED78-1C23-4261-683EBF9A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3A08-F64C-C612-ADC7-E4D7624B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F7CD8-2DB1-80B6-DCD4-3D92915D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1CAD-5764-F04A-9FE8-38CAC48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6B83-D974-23A6-5E87-30B17A70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57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94D3-4BB0-9293-5FE6-4F36726D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DC457-5CCB-652A-DCA7-51DC58D2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5948-27E8-0F8F-915C-CD66FEFE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DE12-FC2D-2925-816A-F827AE40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A0CE6-AB82-4D0F-ED05-5B1A0C6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A01A-8EF5-2D5C-47B8-8A74695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05860-FADB-E262-5E8E-B22ADA70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99DC-AF87-6FCB-233F-A1431C3E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81F7-C42B-11E2-B06D-F087E7E7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538C3-F1C1-4BD9-9D1C-1793EA19032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C8A1-59C6-9098-1534-71AA10BF1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D6F0-380B-7AC8-BD6F-18ACEB0E2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47" Type="http://schemas.openxmlformats.org/officeDocument/2006/relationships/customXml" Target="../ink/ink24.xml"/><Relationship Id="rId63" Type="http://schemas.openxmlformats.org/officeDocument/2006/relationships/customXml" Target="../ink/ink32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customXml" Target="../ink/ink27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8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customXml" Target="../ink/ink22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08" Type="http://schemas.openxmlformats.org/officeDocument/2006/relationships/image" Target="../media/image53.png"/><Relationship Id="rId124" Type="http://schemas.openxmlformats.org/officeDocument/2006/relationships/image" Target="../media/image61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8.xml"/><Relationship Id="rId91" Type="http://schemas.openxmlformats.org/officeDocument/2006/relationships/customXml" Target="../ink/ink46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6D8242-0C9B-2D2C-AACB-F0F1663B413A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9E92BB-F527-6396-3A79-B792C132657D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9E92BB-F527-6396-3A79-B792C13265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2346" y="66251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7BF0BF-2EF8-DFF0-80D6-2A45928D96D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7BF0BF-2EF8-DFF0-80D6-2A45928D96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91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B2AC85-89A6-E38C-AD85-6405487ED75E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B2AC85-89A6-E38C-AD85-6405487ED7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546" y="86231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ECD87-FB95-557C-47B6-5E67EAC83275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ECD87-FB95-557C-47B6-5E67EAC83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71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787328-B4C0-C4B4-562C-7636FC4B8BE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787328-B4C0-C4B4-562C-7636FC4B8B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946" y="1113958"/>
                  <a:ext cx="138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2F3C7-64AF-B560-789B-0ABDDEFA20FC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2F3C7-64AF-B560-789B-0ABDDEFA20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2038"/>
                  <a:ext cx="186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BE4E48-CB59-C73A-6B39-C27E081330E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BE4E48-CB59-C73A-6B39-C27E081330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386" y="165791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6A7F91-805D-9E2F-F98D-9C98CFE73AD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6A7F91-805D-9E2F-F98D-9C98CFE73A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2346" y="1924318"/>
                  <a:ext cx="2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60C98D-FCD9-7234-F011-580A477475B9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60C98D-FCD9-7234-F011-580A477475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43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2837A4-58AD-C14B-926F-ABF0E35F95AC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2837A4-58AD-C14B-926F-ABF0E35F95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386" y="1610758"/>
                  <a:ext cx="30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DE3280-E98C-F4B7-C85D-9BF492D3685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DE3280-E98C-F4B7-C85D-9BF492D368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946" y="196391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D205E6-E483-EA80-DF1D-FC3BC82D383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D205E6-E483-EA80-DF1D-FC3BC82D38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86" y="1995238"/>
                  <a:ext cx="290160" cy="12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482127C-BDB0-3A5B-7699-6CB6553F3FB4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9CD8C5-3AD8-E088-A13B-6FDD0E788918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9CD8C5-3AD8-E088-A13B-6FDD0E7889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546" y="458903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99B073-EF2B-1B37-926D-0B1D83872629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99B073-EF2B-1B37-926D-0B1D838726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06" y="4528198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E359AB-C2F2-2B77-0FD8-A391CC3AEB28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E359AB-C2F2-2B77-0FD8-A391CC3AEB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666" y="451163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253CA7-CC6F-3CC3-2D51-5973DCB2BA4D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253CA7-CC6F-3CC3-2D51-5973DCB2BA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758"/>
                  <a:ext cx="243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052905-1D33-C13E-59E0-E2CD1C92DD4A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052905-1D33-C13E-59E0-E2CD1C92D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9186" y="514163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2B3142-9713-18C2-4D4B-216E5C5120EA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2B3142-9713-18C2-4D4B-216E5C5120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403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5DC237-EDA5-312D-BEED-32783DAFC856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5DC237-EDA5-312D-BEED-32783DAFC8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94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73720-96BE-CCE7-672D-4740DA97FA47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73720-96BE-CCE7-672D-4740DA97FA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74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627346-7492-5C89-9B8B-E8EC0CFD7652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627346-7492-5C89-9B8B-E8EC0CFD76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94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C63E95-B1F1-0AF7-C036-244D057E9A1A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C63E95-B1F1-0AF7-C036-244D057E9A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03A9CF-2E39-65A1-9B56-913EF5E4B3E1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03A9CF-2E39-65A1-9B56-913EF5E4B3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38"/>
                  <a:ext cx="75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AF41D2-868A-555D-0259-81DD126574D8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AF41D2-868A-555D-0259-81DD126574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626" y="4822678"/>
                  <a:ext cx="944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EAF771-93F5-6CC7-3A9F-21566D3A4E49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EAF771-93F5-6CC7-3A9F-21566D3A4E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46" y="4200958"/>
                  <a:ext cx="1630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D29DD03-7883-D5B1-97E2-860A3C8BE302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D29DD03-7883-D5B1-97E2-860A3C8BE3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2106" y="4609558"/>
                  <a:ext cx="8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68722B-84F8-42BF-E0E7-FA351C7ED5B4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68722B-84F8-42BF-E0E7-FA351C7ED5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58"/>
                  <a:ext cx="65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D8A9D9-AF20-3DB9-13FF-5C24C56AB1B5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D8A9D9-AF20-3DB9-13FF-5C24C56AB1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7226" y="4545478"/>
                  <a:ext cx="265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219EE6-ADA1-0B79-5F99-F04E382F0298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219EE6-ADA1-0B79-5F99-F04E382F02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203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15C188-248F-8BD1-26DC-0C68387606E9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15C188-248F-8BD1-26DC-0C68387606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D8428F-5B84-F7DB-7C4F-6AECD896F2BE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D8428F-5B84-F7DB-7C4F-6AECD896F2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F2E1ED-CF40-79CD-822E-77F53079B686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F2E1ED-CF40-79CD-822E-77F53079B6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986" y="5512438"/>
                  <a:ext cx="511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12B439-8217-6D45-93E5-D4818E1109B2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12B439-8217-6D45-93E5-D4818E1109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67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0227A3-FC5D-4D6F-0B1E-60DA237AFF58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0227A3-FC5D-4D6F-0B1E-60DA237AFF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2306" y="499151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C71A48-E301-4854-4ACE-54B1E4744427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C71A48-E301-4854-4ACE-54B1E47444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66" y="4382398"/>
                  <a:ext cx="161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40E000-D990-DCD4-1928-9E0F26824846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40E000-D990-DCD4-1928-9E0F268248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1106" y="447491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99C8CB-2070-6E8B-5130-AEA8802D66F3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99C8CB-2070-6E8B-5130-AEA8802D66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F630266-6FA3-0D34-78BC-1E7A37509E97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F630266-6FA3-0D34-78BC-1E7A37509E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9226" y="4667158"/>
                  <a:ext cx="9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EE9F1BC-5DEF-485D-4F3E-5E88EA45BA04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EE9F1BC-5DEF-485D-4F3E-5E88EA45BA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986" y="513047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0C196FC-FF61-9506-08E1-FD7D6CAA88D0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C45D4A-6F7D-AC60-2B53-7495CDE89F9C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C45D4A-6F7D-AC60-2B53-7495CDE89F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746" y="4451518"/>
                  <a:ext cx="6800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34CBCE-7747-1785-E68B-F8CFDFD566CD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34CBCE-7747-1785-E68B-F8CFDFD566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86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1D5712-E6A5-A3CB-892D-F3101801A030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1D5712-E6A5-A3CB-892D-F3101801A0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9C2AC1-4A02-74A5-C7A6-21780404E552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9C2AC1-4A02-74A5-C7A6-21780404E55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415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1F6643-76D0-7897-F56C-72B3DA929D99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1F6643-76D0-7897-F56C-72B3DA929D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6D5ABE-6275-68CB-2FE7-205F5372AF7F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6D5ABE-6275-68CB-2FE7-205F5372AF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47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0843A-C2A8-0496-A81F-9ACE6E1485F8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0843A-C2A8-0496-A81F-9ACE6E1485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626" y="5176558"/>
                  <a:ext cx="6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2EC5EE-12A0-13C9-5E8E-B364A1C1F500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2EC5EE-12A0-13C9-5E8E-B364A1C1F5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666" y="469019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B1407-32BD-8BDF-FF44-66E579204270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B1407-32BD-8BDF-FF44-66E5792042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59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62D516-B042-97CE-0670-FD9732A59B8E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62D516-B042-97CE-0670-FD9732A59B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415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997BB-7B73-09FA-E801-2978C604F6EA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997BB-7B73-09FA-E801-2978C604F6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43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05F2BA-0314-FA69-F295-BD4512C3589C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05F2BA-0314-FA69-F295-BD4512C3589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1186" y="570863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568E98-DB3E-77CA-0FFF-E8054177FC5C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568E98-DB3E-77CA-0FFF-E8054177FC5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75DD57F-5194-B238-95C6-0CD94B1D1452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75DD57F-5194-B238-95C6-0CD94B1D14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3226" y="442307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51ED32E-3343-FD18-95D6-05211D6FEBF9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51ED32E-3343-FD18-95D6-05211D6FEB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F0D2F37-7FF7-14DE-206A-0AD8266208AF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F0D2F37-7FF7-14DE-206A-0AD8266208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63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5DB874D-1FDC-3DCA-A443-C60EB5174524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5DB874D-1FDC-3DCA-A443-C60EB51745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E9372DC9-4476-5082-5083-CA6EDEF2C199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E9372DC9-4476-5082-5083-CA6EDEF2C19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626" y="5396158"/>
                  <a:ext cx="142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FD620AE0-781E-A9BD-9723-262475585BB2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FD620AE0-781E-A9BD-9723-262475585B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810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30BF7E7-B049-AB65-748C-30F6D8016C26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30BF7E7-B049-AB65-748C-30F6D8016C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89FCCB41-4A57-7584-A905-5C14E8D8BDEE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89FCCB41-4A57-7584-A905-5C14E8D8BD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6" y="1414558"/>
                <a:ext cx="80820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EE3BF17C-3CD7-EFC1-FA90-2F7A771165D2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EE3BF17C-3CD7-EFC1-FA90-2F7A771165D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B805BB21-DA76-0591-F3B3-DA4E8956E8A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B805BB21-DA76-0591-F3B3-DA4E8956E8A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06" y="3924478"/>
                <a:ext cx="505080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206E0F49-B9B8-FECE-3AE5-4A8BFFE8B9C3}"/>
              </a:ext>
            </a:extLst>
          </p:cNvPr>
          <p:cNvSpPr txBox="1"/>
          <p:nvPr/>
        </p:nvSpPr>
        <p:spPr>
          <a:xfrm>
            <a:off x="2720146" y="2697569"/>
            <a:ext cx="717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Modelling bacteria growth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64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1</cp:revision>
  <dcterms:created xsi:type="dcterms:W3CDTF">2025-05-05T01:36:20Z</dcterms:created>
  <dcterms:modified xsi:type="dcterms:W3CDTF">2025-05-05T04:15:24Z</dcterms:modified>
</cp:coreProperties>
</file>