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4D2A8-6A14-49EC-A8BC-939E9AB1924D}" v="60" dt="2025-05-07T12:05:17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Sean" userId="31c8acd3-9d1d-49d2-815f-ab507deab43b" providerId="ADAL" clId="{51D4D2A8-6A14-49EC-A8BC-939E9AB1924D}"/>
    <pc:docChg chg="undo custSel addSld delSld modSld sldOrd">
      <pc:chgData name="CHAN Sean" userId="31c8acd3-9d1d-49d2-815f-ab507deab43b" providerId="ADAL" clId="{51D4D2A8-6A14-49EC-A8BC-939E9AB1924D}" dt="2025-05-07T12:07:24.029" v="1321" actId="20577"/>
      <pc:docMkLst>
        <pc:docMk/>
      </pc:docMkLst>
      <pc:sldChg chg="addSp modSp mod">
        <pc:chgData name="CHAN Sean" userId="31c8acd3-9d1d-49d2-815f-ab507deab43b" providerId="ADAL" clId="{51D4D2A8-6A14-49EC-A8BC-939E9AB1924D}" dt="2025-05-06T02:23:30.752" v="23" actId="255"/>
        <pc:sldMkLst>
          <pc:docMk/>
          <pc:sldMk cId="2440649095" sldId="256"/>
        </pc:sldMkLst>
        <pc:spChg chg="add mod">
          <ac:chgData name="CHAN Sean" userId="31c8acd3-9d1d-49d2-815f-ab507deab43b" providerId="ADAL" clId="{51D4D2A8-6A14-49EC-A8BC-939E9AB1924D}" dt="2025-05-06T02:23:30.752" v="23" actId="255"/>
          <ac:spMkLst>
            <pc:docMk/>
            <pc:sldMk cId="2440649095" sldId="256"/>
            <ac:spMk id="2" creationId="{23A86CF0-373A-26BC-54E3-41681CD4D9AE}"/>
          </ac:spMkLst>
        </pc:spChg>
        <pc:spChg chg="mod">
          <ac:chgData name="CHAN Sean" userId="31c8acd3-9d1d-49d2-815f-ab507deab43b" providerId="ADAL" clId="{51D4D2A8-6A14-49EC-A8BC-939E9AB1924D}" dt="2025-05-06T02:23:11.566" v="10" actId="1076"/>
          <ac:spMkLst>
            <pc:docMk/>
            <pc:sldMk cId="2440649095" sldId="256"/>
            <ac:spMk id="1059" creationId="{206E0F49-B9B8-FECE-3AE5-4A8BFFE8B9C3}"/>
          </ac:spMkLst>
        </pc:spChg>
      </pc:sldChg>
      <pc:sldChg chg="new del">
        <pc:chgData name="CHAN Sean" userId="31c8acd3-9d1d-49d2-815f-ab507deab43b" providerId="ADAL" clId="{51D4D2A8-6A14-49EC-A8BC-939E9AB1924D}" dt="2025-05-06T02:23:44.641" v="25" actId="680"/>
        <pc:sldMkLst>
          <pc:docMk/>
          <pc:sldMk cId="489334787" sldId="257"/>
        </pc:sldMkLst>
      </pc:sldChg>
      <pc:sldChg chg="modSp add mod">
        <pc:chgData name="CHAN Sean" userId="31c8acd3-9d1d-49d2-815f-ab507deab43b" providerId="ADAL" clId="{51D4D2A8-6A14-49EC-A8BC-939E9AB1924D}" dt="2025-05-07T11:34:22.077" v="205" actId="20577"/>
        <pc:sldMkLst>
          <pc:docMk/>
          <pc:sldMk cId="3592562876" sldId="257"/>
        </pc:sldMkLst>
        <pc:spChg chg="mod">
          <ac:chgData name="CHAN Sean" userId="31c8acd3-9d1d-49d2-815f-ab507deab43b" providerId="ADAL" clId="{51D4D2A8-6A14-49EC-A8BC-939E9AB1924D}" dt="2025-05-07T11:34:22.077" v="205" actId="20577"/>
          <ac:spMkLst>
            <pc:docMk/>
            <pc:sldMk cId="3592562876" sldId="257"/>
            <ac:spMk id="2" creationId="{CCD6D685-B94D-DDFB-C558-7AA234CD5AEC}"/>
          </ac:spMkLst>
        </pc:spChg>
        <pc:spChg chg="mod">
          <ac:chgData name="CHAN Sean" userId="31c8acd3-9d1d-49d2-815f-ab507deab43b" providerId="ADAL" clId="{51D4D2A8-6A14-49EC-A8BC-939E9AB1924D}" dt="2025-05-06T02:35:17.907" v="92" actId="20577"/>
          <ac:spMkLst>
            <pc:docMk/>
            <pc:sldMk cId="3592562876" sldId="257"/>
            <ac:spMk id="1059" creationId="{FC1DBF62-8FA4-07E3-0C90-498102048CCF}"/>
          </ac:spMkLst>
        </pc:spChg>
      </pc:sldChg>
      <pc:sldChg chg="delSp modSp add mod">
        <pc:chgData name="CHAN Sean" userId="31c8acd3-9d1d-49d2-815f-ab507deab43b" providerId="ADAL" clId="{51D4D2A8-6A14-49EC-A8BC-939E9AB1924D}" dt="2025-05-06T02:35:09.048" v="86" actId="478"/>
        <pc:sldMkLst>
          <pc:docMk/>
          <pc:sldMk cId="3375598839" sldId="258"/>
        </pc:sldMkLst>
        <pc:spChg chg="del">
          <ac:chgData name="CHAN Sean" userId="31c8acd3-9d1d-49d2-815f-ab507deab43b" providerId="ADAL" clId="{51D4D2A8-6A14-49EC-A8BC-939E9AB1924D}" dt="2025-05-06T02:35:09.048" v="86" actId="478"/>
          <ac:spMkLst>
            <pc:docMk/>
            <pc:sldMk cId="3375598839" sldId="258"/>
            <ac:spMk id="2" creationId="{7079135B-B273-3847-C25B-B760E1D1D6B8}"/>
          </ac:spMkLst>
        </pc:spChg>
        <pc:spChg chg="mod">
          <ac:chgData name="CHAN Sean" userId="31c8acd3-9d1d-49d2-815f-ab507deab43b" providerId="ADAL" clId="{51D4D2A8-6A14-49EC-A8BC-939E9AB1924D}" dt="2025-05-06T02:27:02.611" v="85" actId="1076"/>
          <ac:spMkLst>
            <pc:docMk/>
            <pc:sldMk cId="3375598839" sldId="258"/>
            <ac:spMk id="1059" creationId="{7F0EFCE5-522C-7A64-2643-87899A7B8B9B}"/>
          </ac:spMkLst>
        </pc:spChg>
      </pc:sldChg>
      <pc:sldChg chg="add del setBg">
        <pc:chgData name="CHAN Sean" userId="31c8acd3-9d1d-49d2-815f-ab507deab43b" providerId="ADAL" clId="{51D4D2A8-6A14-49EC-A8BC-939E9AB1924D}" dt="2025-05-06T02:24:05.575" v="69" actId="2696"/>
        <pc:sldMkLst>
          <pc:docMk/>
          <pc:sldMk cId="2305436893" sldId="259"/>
        </pc:sldMkLst>
      </pc:sldChg>
      <pc:sldChg chg="modSp add mod">
        <pc:chgData name="CHAN Sean" userId="31c8acd3-9d1d-49d2-815f-ab507deab43b" providerId="ADAL" clId="{51D4D2A8-6A14-49EC-A8BC-939E9AB1924D}" dt="2025-05-07T11:25:05.770" v="125" actId="1076"/>
        <pc:sldMkLst>
          <pc:docMk/>
          <pc:sldMk cId="3490053226" sldId="259"/>
        </pc:sldMkLst>
        <pc:spChg chg="mod">
          <ac:chgData name="CHAN Sean" userId="31c8acd3-9d1d-49d2-815f-ab507deab43b" providerId="ADAL" clId="{51D4D2A8-6A14-49EC-A8BC-939E9AB1924D}" dt="2025-05-07T11:25:05.770" v="125" actId="1076"/>
          <ac:spMkLst>
            <pc:docMk/>
            <pc:sldMk cId="3490053226" sldId="259"/>
            <ac:spMk id="1059" creationId="{D15EB4E1-E597-3E74-EC27-4DE4EF686C53}"/>
          </ac:spMkLst>
        </pc:spChg>
      </pc:sldChg>
      <pc:sldChg chg="modSp add del mod">
        <pc:chgData name="CHAN Sean" userId="31c8acd3-9d1d-49d2-815f-ab507deab43b" providerId="ADAL" clId="{51D4D2A8-6A14-49EC-A8BC-939E9AB1924D}" dt="2025-05-07T11:24:17.326" v="110" actId="2696"/>
        <pc:sldMkLst>
          <pc:docMk/>
          <pc:sldMk cId="4173939389" sldId="259"/>
        </pc:sldMkLst>
        <pc:spChg chg="mod">
          <ac:chgData name="CHAN Sean" userId="31c8acd3-9d1d-49d2-815f-ab507deab43b" providerId="ADAL" clId="{51D4D2A8-6A14-49EC-A8BC-939E9AB1924D}" dt="2025-05-07T11:22:56.402" v="109"/>
          <ac:spMkLst>
            <pc:docMk/>
            <pc:sldMk cId="4173939389" sldId="259"/>
            <ac:spMk id="1059" creationId="{3A9A999D-4929-54E6-D91B-42752B288A53}"/>
          </ac:spMkLst>
        </pc:spChg>
      </pc:sldChg>
      <pc:sldChg chg="add del setBg">
        <pc:chgData name="CHAN Sean" userId="31c8acd3-9d1d-49d2-815f-ab507deab43b" providerId="ADAL" clId="{51D4D2A8-6A14-49EC-A8BC-939E9AB1924D}" dt="2025-05-06T02:24:00.442" v="68"/>
        <pc:sldMkLst>
          <pc:docMk/>
          <pc:sldMk cId="1704398947" sldId="260"/>
        </pc:sldMkLst>
      </pc:sldChg>
      <pc:sldChg chg="add del">
        <pc:chgData name="CHAN Sean" userId="31c8acd3-9d1d-49d2-815f-ab507deab43b" providerId="ADAL" clId="{51D4D2A8-6A14-49EC-A8BC-939E9AB1924D}" dt="2025-05-07T11:25:40.039" v="130" actId="2696"/>
        <pc:sldMkLst>
          <pc:docMk/>
          <pc:sldMk cId="2383018895" sldId="260"/>
        </pc:sldMkLst>
      </pc:sldChg>
      <pc:sldChg chg="delSp modSp add mod ord">
        <pc:chgData name="CHAN Sean" userId="31c8acd3-9d1d-49d2-815f-ab507deab43b" providerId="ADAL" clId="{51D4D2A8-6A14-49EC-A8BC-939E9AB1924D}" dt="2025-05-07T11:27:38.446" v="181" actId="13926"/>
        <pc:sldMkLst>
          <pc:docMk/>
          <pc:sldMk cId="1125872496" sldId="261"/>
        </pc:sldMkLst>
        <pc:spChg chg="mod">
          <ac:chgData name="CHAN Sean" userId="31c8acd3-9d1d-49d2-815f-ab507deab43b" providerId="ADAL" clId="{51D4D2A8-6A14-49EC-A8BC-939E9AB1924D}" dt="2025-05-07T11:27:38.446" v="181" actId="13926"/>
          <ac:spMkLst>
            <pc:docMk/>
            <pc:sldMk cId="1125872496" sldId="261"/>
            <ac:spMk id="2" creationId="{622736CE-1DEA-B629-29FF-6B137C4BF0AA}"/>
          </ac:spMkLst>
        </pc:spChg>
        <pc:spChg chg="del mod">
          <ac:chgData name="CHAN Sean" userId="31c8acd3-9d1d-49d2-815f-ab507deab43b" providerId="ADAL" clId="{51D4D2A8-6A14-49EC-A8BC-939E9AB1924D}" dt="2025-05-07T11:27:32.318" v="179" actId="21"/>
          <ac:spMkLst>
            <pc:docMk/>
            <pc:sldMk cId="1125872496" sldId="261"/>
            <ac:spMk id="1059" creationId="{B20E8540-3CC1-5F80-C034-D3C4C699CEB2}"/>
          </ac:spMkLst>
        </pc:spChg>
      </pc:sldChg>
      <pc:sldChg chg="add del setBg">
        <pc:chgData name="CHAN Sean" userId="31c8acd3-9d1d-49d2-815f-ab507deab43b" providerId="ADAL" clId="{51D4D2A8-6A14-49EC-A8BC-939E9AB1924D}" dt="2025-05-06T02:24:00.421" v="67"/>
        <pc:sldMkLst>
          <pc:docMk/>
          <pc:sldMk cId="3352287045" sldId="261"/>
        </pc:sldMkLst>
      </pc:sldChg>
      <pc:sldChg chg="add del setBg">
        <pc:chgData name="CHAN Sean" userId="31c8acd3-9d1d-49d2-815f-ab507deab43b" providerId="ADAL" clId="{51D4D2A8-6A14-49EC-A8BC-939E9AB1924D}" dt="2025-05-06T02:24:00.346" v="66"/>
        <pc:sldMkLst>
          <pc:docMk/>
          <pc:sldMk cId="3073738779" sldId="262"/>
        </pc:sldMkLst>
      </pc:sldChg>
      <pc:sldChg chg="addSp modSp add mod ord">
        <pc:chgData name="CHAN Sean" userId="31c8acd3-9d1d-49d2-815f-ab507deab43b" providerId="ADAL" clId="{51D4D2A8-6A14-49EC-A8BC-939E9AB1924D}" dt="2025-05-07T11:36:25.804" v="228"/>
        <pc:sldMkLst>
          <pc:docMk/>
          <pc:sldMk cId="3430243155" sldId="262"/>
        </pc:sldMkLst>
        <pc:spChg chg="add mod">
          <ac:chgData name="CHAN Sean" userId="31c8acd3-9d1d-49d2-815f-ab507deab43b" providerId="ADAL" clId="{51D4D2A8-6A14-49EC-A8BC-939E9AB1924D}" dt="2025-05-07T11:36:25.804" v="228"/>
          <ac:spMkLst>
            <pc:docMk/>
            <pc:sldMk cId="3430243155" sldId="262"/>
            <ac:spMk id="2" creationId="{8CE788C1-5901-4D28-3154-1F370ACDA582}"/>
          </ac:spMkLst>
        </pc:spChg>
        <pc:spChg chg="mod">
          <ac:chgData name="CHAN Sean" userId="31c8acd3-9d1d-49d2-815f-ab507deab43b" providerId="ADAL" clId="{51D4D2A8-6A14-49EC-A8BC-939E9AB1924D}" dt="2025-05-07T11:35:03.770" v="209"/>
          <ac:spMkLst>
            <pc:docMk/>
            <pc:sldMk cId="3430243155" sldId="262"/>
            <ac:spMk id="1059" creationId="{0223638C-A8DE-46B5-6955-2A4EDCAC94A7}"/>
          </ac:spMkLst>
        </pc:spChg>
      </pc:sldChg>
      <pc:sldChg chg="add del">
        <pc:chgData name="CHAN Sean" userId="31c8acd3-9d1d-49d2-815f-ab507deab43b" providerId="ADAL" clId="{51D4D2A8-6A14-49EC-A8BC-939E9AB1924D}" dt="2025-05-07T11:27:44.054" v="183" actId="2890"/>
        <pc:sldMkLst>
          <pc:docMk/>
          <pc:sldMk cId="679035697" sldId="263"/>
        </pc:sldMkLst>
      </pc:sldChg>
      <pc:sldChg chg="modSp add mod ord">
        <pc:chgData name="CHAN Sean" userId="31c8acd3-9d1d-49d2-815f-ab507deab43b" providerId="ADAL" clId="{51D4D2A8-6A14-49EC-A8BC-939E9AB1924D}" dt="2025-05-07T11:34:29.971" v="207"/>
        <pc:sldMkLst>
          <pc:docMk/>
          <pc:sldMk cId="1102426959" sldId="263"/>
        </pc:sldMkLst>
        <pc:spChg chg="mod">
          <ac:chgData name="CHAN Sean" userId="31c8acd3-9d1d-49d2-815f-ab507deab43b" providerId="ADAL" clId="{51D4D2A8-6A14-49EC-A8BC-939E9AB1924D}" dt="2025-05-07T11:28:02.324" v="196" actId="20577"/>
          <ac:spMkLst>
            <pc:docMk/>
            <pc:sldMk cId="1102426959" sldId="263"/>
            <ac:spMk id="2" creationId="{357D7C7C-EFF1-0D2A-4280-2F552AA605AC}"/>
          </ac:spMkLst>
        </pc:spChg>
        <pc:spChg chg="mod">
          <ac:chgData name="CHAN Sean" userId="31c8acd3-9d1d-49d2-815f-ab507deab43b" providerId="ADAL" clId="{51D4D2A8-6A14-49EC-A8BC-939E9AB1924D}" dt="2025-05-07T11:27:57.765" v="188" actId="20577"/>
          <ac:spMkLst>
            <pc:docMk/>
            <pc:sldMk cId="1102426959" sldId="263"/>
            <ac:spMk id="1059" creationId="{43AB58C1-9EB1-F1C0-FCFD-1D5F39F78D0F}"/>
          </ac:spMkLst>
        </pc:spChg>
      </pc:sldChg>
      <pc:sldChg chg="add del setBg">
        <pc:chgData name="CHAN Sean" userId="31c8acd3-9d1d-49d2-815f-ab507deab43b" providerId="ADAL" clId="{51D4D2A8-6A14-49EC-A8BC-939E9AB1924D}" dt="2025-05-06T02:24:00.324" v="65"/>
        <pc:sldMkLst>
          <pc:docMk/>
          <pc:sldMk cId="3014448953" sldId="263"/>
        </pc:sldMkLst>
      </pc:sldChg>
      <pc:sldChg chg="addSp delSp modSp add mod">
        <pc:chgData name="CHAN Sean" userId="31c8acd3-9d1d-49d2-815f-ab507deab43b" providerId="ADAL" clId="{51D4D2A8-6A14-49EC-A8BC-939E9AB1924D}" dt="2025-05-07T11:36:45.680" v="240" actId="20577"/>
        <pc:sldMkLst>
          <pc:docMk/>
          <pc:sldMk cId="1808170236" sldId="264"/>
        </pc:sldMkLst>
        <pc:spChg chg="add del mod">
          <ac:chgData name="CHAN Sean" userId="31c8acd3-9d1d-49d2-815f-ab507deab43b" providerId="ADAL" clId="{51D4D2A8-6A14-49EC-A8BC-939E9AB1924D}" dt="2025-05-07T11:36:24.834" v="227" actId="21"/>
          <ac:spMkLst>
            <pc:docMk/>
            <pc:sldMk cId="1808170236" sldId="264"/>
            <ac:spMk id="2" creationId="{8CE788C1-5901-4D28-3154-1F370ACDA582}"/>
          </ac:spMkLst>
        </pc:spChg>
        <pc:spChg chg="add mod">
          <ac:chgData name="CHAN Sean" userId="31c8acd3-9d1d-49d2-815f-ab507deab43b" providerId="ADAL" clId="{51D4D2A8-6A14-49EC-A8BC-939E9AB1924D}" dt="2025-05-07T11:36:03.287" v="212"/>
          <ac:spMkLst>
            <pc:docMk/>
            <pc:sldMk cId="1808170236" sldId="264"/>
            <ac:spMk id="3" creationId="{A6EB67CD-904A-0966-17E2-541747968B86}"/>
          </ac:spMkLst>
        </pc:spChg>
        <pc:spChg chg="mod">
          <ac:chgData name="CHAN Sean" userId="31c8acd3-9d1d-49d2-815f-ab507deab43b" providerId="ADAL" clId="{51D4D2A8-6A14-49EC-A8BC-939E9AB1924D}" dt="2025-05-07T11:36:45.680" v="240" actId="20577"/>
          <ac:spMkLst>
            <pc:docMk/>
            <pc:sldMk cId="1808170236" sldId="264"/>
            <ac:spMk id="1059" creationId="{B17020FA-33E3-BEEB-D283-6B0283A7962C}"/>
          </ac:spMkLst>
        </pc:spChg>
      </pc:sldChg>
      <pc:sldChg chg="add del setBg">
        <pc:chgData name="CHAN Sean" userId="31c8acd3-9d1d-49d2-815f-ab507deab43b" providerId="ADAL" clId="{51D4D2A8-6A14-49EC-A8BC-939E9AB1924D}" dt="2025-05-06T02:24:00.301" v="64"/>
        <pc:sldMkLst>
          <pc:docMk/>
          <pc:sldMk cId="4231251342" sldId="264"/>
        </pc:sldMkLst>
      </pc:sldChg>
      <pc:sldChg chg="add del setBg">
        <pc:chgData name="CHAN Sean" userId="31c8acd3-9d1d-49d2-815f-ab507deab43b" providerId="ADAL" clId="{51D4D2A8-6A14-49EC-A8BC-939E9AB1924D}" dt="2025-05-06T02:24:00.242" v="63"/>
        <pc:sldMkLst>
          <pc:docMk/>
          <pc:sldMk cId="721488404" sldId="265"/>
        </pc:sldMkLst>
      </pc:sldChg>
      <pc:sldChg chg="addSp modSp add mod ord">
        <pc:chgData name="CHAN Sean" userId="31c8acd3-9d1d-49d2-815f-ab507deab43b" providerId="ADAL" clId="{51D4D2A8-6A14-49EC-A8BC-939E9AB1924D}" dt="2025-05-07T11:37:56.230" v="282" actId="5793"/>
        <pc:sldMkLst>
          <pc:docMk/>
          <pc:sldMk cId="852696892" sldId="265"/>
        </pc:sldMkLst>
        <pc:spChg chg="mod">
          <ac:chgData name="CHAN Sean" userId="31c8acd3-9d1d-49d2-815f-ab507deab43b" providerId="ADAL" clId="{51D4D2A8-6A14-49EC-A8BC-939E9AB1924D}" dt="2025-05-07T11:37:21.650" v="255" actId="20577"/>
          <ac:spMkLst>
            <pc:docMk/>
            <pc:sldMk cId="852696892" sldId="265"/>
            <ac:spMk id="2" creationId="{F7CB08B6-AAB9-39BC-B1A3-0E7E1B14C6D6}"/>
          </ac:spMkLst>
        </pc:spChg>
        <pc:spChg chg="add mod">
          <ac:chgData name="CHAN Sean" userId="31c8acd3-9d1d-49d2-815f-ab507deab43b" providerId="ADAL" clId="{51D4D2A8-6A14-49EC-A8BC-939E9AB1924D}" dt="2025-05-07T11:37:56.230" v="282" actId="5793"/>
          <ac:spMkLst>
            <pc:docMk/>
            <pc:sldMk cId="852696892" sldId="265"/>
            <ac:spMk id="3" creationId="{CB82513E-4593-B8E2-75AB-2B6FBA2FEB4C}"/>
          </ac:spMkLst>
        </pc:spChg>
      </pc:sldChg>
      <pc:sldChg chg="add del setBg">
        <pc:chgData name="CHAN Sean" userId="31c8acd3-9d1d-49d2-815f-ab507deab43b" providerId="ADAL" clId="{51D4D2A8-6A14-49EC-A8BC-939E9AB1924D}" dt="2025-05-06T02:24:00.219" v="62"/>
        <pc:sldMkLst>
          <pc:docMk/>
          <pc:sldMk cId="88396246" sldId="266"/>
        </pc:sldMkLst>
      </pc:sldChg>
      <pc:sldChg chg="modSp add mod ord">
        <pc:chgData name="CHAN Sean" userId="31c8acd3-9d1d-49d2-815f-ab507deab43b" providerId="ADAL" clId="{51D4D2A8-6A14-49EC-A8BC-939E9AB1924D}" dt="2025-05-07T11:40:50.905" v="294" actId="20577"/>
        <pc:sldMkLst>
          <pc:docMk/>
          <pc:sldMk cId="1335980663" sldId="266"/>
        </pc:sldMkLst>
        <pc:spChg chg="mod">
          <ac:chgData name="CHAN Sean" userId="31c8acd3-9d1d-49d2-815f-ab507deab43b" providerId="ADAL" clId="{51D4D2A8-6A14-49EC-A8BC-939E9AB1924D}" dt="2025-05-07T11:40:50.905" v="294" actId="20577"/>
          <ac:spMkLst>
            <pc:docMk/>
            <pc:sldMk cId="1335980663" sldId="266"/>
            <ac:spMk id="1059" creationId="{0B8E6DDD-EA4D-5C80-9CD7-CC7D3C6E0D71}"/>
          </ac:spMkLst>
        </pc:spChg>
      </pc:sldChg>
      <pc:sldChg chg="add del setBg">
        <pc:chgData name="CHAN Sean" userId="31c8acd3-9d1d-49d2-815f-ab507deab43b" providerId="ADAL" clId="{51D4D2A8-6A14-49EC-A8BC-939E9AB1924D}" dt="2025-05-06T02:24:00.145" v="61"/>
        <pc:sldMkLst>
          <pc:docMk/>
          <pc:sldMk cId="411969362" sldId="267"/>
        </pc:sldMkLst>
      </pc:sldChg>
      <pc:sldChg chg="modSp add mod">
        <pc:chgData name="CHAN Sean" userId="31c8acd3-9d1d-49d2-815f-ab507deab43b" providerId="ADAL" clId="{51D4D2A8-6A14-49EC-A8BC-939E9AB1924D}" dt="2025-05-07T11:41:15.521" v="300" actId="20577"/>
        <pc:sldMkLst>
          <pc:docMk/>
          <pc:sldMk cId="716555950" sldId="267"/>
        </pc:sldMkLst>
        <pc:spChg chg="mod">
          <ac:chgData name="CHAN Sean" userId="31c8acd3-9d1d-49d2-815f-ab507deab43b" providerId="ADAL" clId="{51D4D2A8-6A14-49EC-A8BC-939E9AB1924D}" dt="2025-05-07T11:41:15.521" v="300" actId="20577"/>
          <ac:spMkLst>
            <pc:docMk/>
            <pc:sldMk cId="716555950" sldId="267"/>
            <ac:spMk id="1059" creationId="{BE8E0A1E-B4EE-F1C0-F3D9-14F12D828516}"/>
          </ac:spMkLst>
        </pc:spChg>
      </pc:sldChg>
      <pc:sldChg chg="modSp add mod">
        <pc:chgData name="CHAN Sean" userId="31c8acd3-9d1d-49d2-815f-ab507deab43b" providerId="ADAL" clId="{51D4D2A8-6A14-49EC-A8BC-939E9AB1924D}" dt="2025-05-07T11:42:02.343" v="304"/>
        <pc:sldMkLst>
          <pc:docMk/>
          <pc:sldMk cId="663977170" sldId="268"/>
        </pc:sldMkLst>
        <pc:spChg chg="mod">
          <ac:chgData name="CHAN Sean" userId="31c8acd3-9d1d-49d2-815f-ab507deab43b" providerId="ADAL" clId="{51D4D2A8-6A14-49EC-A8BC-939E9AB1924D}" dt="2025-05-07T11:42:02.343" v="304"/>
          <ac:spMkLst>
            <pc:docMk/>
            <pc:sldMk cId="663977170" sldId="268"/>
            <ac:spMk id="1059" creationId="{F46996C1-3882-B53B-B853-E5F2C9AD14F6}"/>
          </ac:spMkLst>
        </pc:spChg>
      </pc:sldChg>
      <pc:sldChg chg="add del setBg">
        <pc:chgData name="CHAN Sean" userId="31c8acd3-9d1d-49d2-815f-ab507deab43b" providerId="ADAL" clId="{51D4D2A8-6A14-49EC-A8BC-939E9AB1924D}" dt="2025-05-06T02:24:00.108" v="60"/>
        <pc:sldMkLst>
          <pc:docMk/>
          <pc:sldMk cId="1538022202" sldId="268"/>
        </pc:sldMkLst>
      </pc:sldChg>
      <pc:sldChg chg="delSp modSp add mod ord">
        <pc:chgData name="CHAN Sean" userId="31c8acd3-9d1d-49d2-815f-ab507deab43b" providerId="ADAL" clId="{51D4D2A8-6A14-49EC-A8BC-939E9AB1924D}" dt="2025-05-07T11:42:30.515" v="312" actId="478"/>
        <pc:sldMkLst>
          <pc:docMk/>
          <pc:sldMk cId="1109945130" sldId="269"/>
        </pc:sldMkLst>
        <pc:spChg chg="mod">
          <ac:chgData name="CHAN Sean" userId="31c8acd3-9d1d-49d2-815f-ab507deab43b" providerId="ADAL" clId="{51D4D2A8-6A14-49EC-A8BC-939E9AB1924D}" dt="2025-05-07T11:42:24.844" v="310"/>
          <ac:spMkLst>
            <pc:docMk/>
            <pc:sldMk cId="1109945130" sldId="269"/>
            <ac:spMk id="2" creationId="{36B72CCE-00FB-ACA6-863F-335682597317}"/>
          </ac:spMkLst>
        </pc:spChg>
        <pc:spChg chg="del mod">
          <ac:chgData name="CHAN Sean" userId="31c8acd3-9d1d-49d2-815f-ab507deab43b" providerId="ADAL" clId="{51D4D2A8-6A14-49EC-A8BC-939E9AB1924D}" dt="2025-05-07T11:42:30.515" v="312" actId="478"/>
          <ac:spMkLst>
            <pc:docMk/>
            <pc:sldMk cId="1109945130" sldId="269"/>
            <ac:spMk id="3" creationId="{0ACD15EF-3478-BFED-387D-42AAD334A5F4}"/>
          </ac:spMkLst>
        </pc:spChg>
      </pc:sldChg>
      <pc:sldChg chg="add del setBg">
        <pc:chgData name="CHAN Sean" userId="31c8acd3-9d1d-49d2-815f-ab507deab43b" providerId="ADAL" clId="{51D4D2A8-6A14-49EC-A8BC-939E9AB1924D}" dt="2025-05-06T02:24:00.080" v="59"/>
        <pc:sldMkLst>
          <pc:docMk/>
          <pc:sldMk cId="3061102010" sldId="269"/>
        </pc:sldMkLst>
      </pc:sldChg>
      <pc:sldChg chg="add del setBg">
        <pc:chgData name="CHAN Sean" userId="31c8acd3-9d1d-49d2-815f-ab507deab43b" providerId="ADAL" clId="{51D4D2A8-6A14-49EC-A8BC-939E9AB1924D}" dt="2025-05-06T02:24:00.057" v="58"/>
        <pc:sldMkLst>
          <pc:docMk/>
          <pc:sldMk cId="1241016016" sldId="270"/>
        </pc:sldMkLst>
      </pc:sldChg>
      <pc:sldChg chg="addSp modSp add mod ord">
        <pc:chgData name="CHAN Sean" userId="31c8acd3-9d1d-49d2-815f-ab507deab43b" providerId="ADAL" clId="{51D4D2A8-6A14-49EC-A8BC-939E9AB1924D}" dt="2025-05-07T11:43:48.383" v="337" actId="13926"/>
        <pc:sldMkLst>
          <pc:docMk/>
          <pc:sldMk cId="1590629694" sldId="270"/>
        </pc:sldMkLst>
        <pc:spChg chg="add mod">
          <ac:chgData name="CHAN Sean" userId="31c8acd3-9d1d-49d2-815f-ab507deab43b" providerId="ADAL" clId="{51D4D2A8-6A14-49EC-A8BC-939E9AB1924D}" dt="2025-05-07T11:43:48.383" v="337" actId="13926"/>
          <ac:spMkLst>
            <pc:docMk/>
            <pc:sldMk cId="1590629694" sldId="270"/>
            <ac:spMk id="2" creationId="{AED027B7-B320-74B0-1CE7-C2A193B0637B}"/>
          </ac:spMkLst>
        </pc:spChg>
        <pc:spChg chg="mod">
          <ac:chgData name="CHAN Sean" userId="31c8acd3-9d1d-49d2-815f-ab507deab43b" providerId="ADAL" clId="{51D4D2A8-6A14-49EC-A8BC-939E9AB1924D}" dt="2025-05-07T11:42:49.807" v="320" actId="20577"/>
          <ac:spMkLst>
            <pc:docMk/>
            <pc:sldMk cId="1590629694" sldId="270"/>
            <ac:spMk id="1059" creationId="{82BB220F-0AB2-7C6E-0CA8-1B9F1FA3D81D}"/>
          </ac:spMkLst>
        </pc:spChg>
      </pc:sldChg>
      <pc:sldChg chg="modSp add mod ord">
        <pc:chgData name="CHAN Sean" userId="31c8acd3-9d1d-49d2-815f-ab507deab43b" providerId="ADAL" clId="{51D4D2A8-6A14-49EC-A8BC-939E9AB1924D}" dt="2025-05-07T11:44:30.281" v="359" actId="20577"/>
        <pc:sldMkLst>
          <pc:docMk/>
          <pc:sldMk cId="2630906876" sldId="271"/>
        </pc:sldMkLst>
        <pc:spChg chg="mod">
          <ac:chgData name="CHAN Sean" userId="31c8acd3-9d1d-49d2-815f-ab507deab43b" providerId="ADAL" clId="{51D4D2A8-6A14-49EC-A8BC-939E9AB1924D}" dt="2025-05-07T11:44:30.281" v="359" actId="20577"/>
          <ac:spMkLst>
            <pc:docMk/>
            <pc:sldMk cId="2630906876" sldId="271"/>
            <ac:spMk id="2" creationId="{8348A882-88DC-FFCD-03A2-750658E71A7D}"/>
          </ac:spMkLst>
        </pc:spChg>
      </pc:sldChg>
      <pc:sldChg chg="add del setBg">
        <pc:chgData name="CHAN Sean" userId="31c8acd3-9d1d-49d2-815f-ab507deab43b" providerId="ADAL" clId="{51D4D2A8-6A14-49EC-A8BC-939E9AB1924D}" dt="2025-05-06T02:24:00.032" v="57"/>
        <pc:sldMkLst>
          <pc:docMk/>
          <pc:sldMk cId="3261080710" sldId="271"/>
        </pc:sldMkLst>
      </pc:sldChg>
      <pc:sldChg chg="modSp add mod">
        <pc:chgData name="CHAN Sean" userId="31c8acd3-9d1d-49d2-815f-ab507deab43b" providerId="ADAL" clId="{51D4D2A8-6A14-49EC-A8BC-939E9AB1924D}" dt="2025-05-07T11:45:14.378" v="364" actId="1076"/>
        <pc:sldMkLst>
          <pc:docMk/>
          <pc:sldMk cId="2086704745" sldId="272"/>
        </pc:sldMkLst>
        <pc:spChg chg="mod">
          <ac:chgData name="CHAN Sean" userId="31c8acd3-9d1d-49d2-815f-ab507deab43b" providerId="ADAL" clId="{51D4D2A8-6A14-49EC-A8BC-939E9AB1924D}" dt="2025-05-07T11:45:14.378" v="364" actId="1076"/>
          <ac:spMkLst>
            <pc:docMk/>
            <pc:sldMk cId="2086704745" sldId="272"/>
            <ac:spMk id="2" creationId="{BB06B6C5-48E4-FF40-B70B-93697F6E9A09}"/>
          </ac:spMkLst>
        </pc:spChg>
      </pc:sldChg>
      <pc:sldChg chg="add del setBg">
        <pc:chgData name="CHAN Sean" userId="31c8acd3-9d1d-49d2-815f-ab507deab43b" providerId="ADAL" clId="{51D4D2A8-6A14-49EC-A8BC-939E9AB1924D}" dt="2025-05-06T02:23:59.948" v="56"/>
        <pc:sldMkLst>
          <pc:docMk/>
          <pc:sldMk cId="2111760822" sldId="272"/>
        </pc:sldMkLst>
      </pc:sldChg>
      <pc:sldChg chg="delSp modSp add mod ord">
        <pc:chgData name="CHAN Sean" userId="31c8acd3-9d1d-49d2-815f-ab507deab43b" providerId="ADAL" clId="{51D4D2A8-6A14-49EC-A8BC-939E9AB1924D}" dt="2025-05-07T11:45:43.174" v="373" actId="20577"/>
        <pc:sldMkLst>
          <pc:docMk/>
          <pc:sldMk cId="697765134" sldId="273"/>
        </pc:sldMkLst>
        <pc:spChg chg="del">
          <ac:chgData name="CHAN Sean" userId="31c8acd3-9d1d-49d2-815f-ab507deab43b" providerId="ADAL" clId="{51D4D2A8-6A14-49EC-A8BC-939E9AB1924D}" dt="2025-05-07T11:45:38.014" v="368" actId="478"/>
          <ac:spMkLst>
            <pc:docMk/>
            <pc:sldMk cId="697765134" sldId="273"/>
            <ac:spMk id="2" creationId="{A0991944-73AC-AA3D-FB93-038A3199D2E1}"/>
          </ac:spMkLst>
        </pc:spChg>
        <pc:spChg chg="mod">
          <ac:chgData name="CHAN Sean" userId="31c8acd3-9d1d-49d2-815f-ab507deab43b" providerId="ADAL" clId="{51D4D2A8-6A14-49EC-A8BC-939E9AB1924D}" dt="2025-05-07T11:45:43.174" v="373" actId="20577"/>
          <ac:spMkLst>
            <pc:docMk/>
            <pc:sldMk cId="697765134" sldId="273"/>
            <ac:spMk id="1059" creationId="{9D8002F1-C77D-8BB4-275B-D32F760E944B}"/>
          </ac:spMkLst>
        </pc:spChg>
      </pc:sldChg>
      <pc:sldChg chg="add del setBg">
        <pc:chgData name="CHAN Sean" userId="31c8acd3-9d1d-49d2-815f-ab507deab43b" providerId="ADAL" clId="{51D4D2A8-6A14-49EC-A8BC-939E9AB1924D}" dt="2025-05-06T02:23:59.925" v="55"/>
        <pc:sldMkLst>
          <pc:docMk/>
          <pc:sldMk cId="4122171825" sldId="273"/>
        </pc:sldMkLst>
      </pc:sldChg>
      <pc:sldChg chg="addSp delSp modSp add mod">
        <pc:chgData name="CHAN Sean" userId="31c8acd3-9d1d-49d2-815f-ab507deab43b" providerId="ADAL" clId="{51D4D2A8-6A14-49EC-A8BC-939E9AB1924D}" dt="2025-05-07T11:59:46.716" v="825" actId="20577"/>
        <pc:sldMkLst>
          <pc:docMk/>
          <pc:sldMk cId="2509892337" sldId="274"/>
        </pc:sldMkLst>
        <pc:spChg chg="add mod">
          <ac:chgData name="CHAN Sean" userId="31c8acd3-9d1d-49d2-815f-ab507deab43b" providerId="ADAL" clId="{51D4D2A8-6A14-49EC-A8BC-939E9AB1924D}" dt="2025-05-07T11:46:39.521" v="479" actId="255"/>
          <ac:spMkLst>
            <pc:docMk/>
            <pc:sldMk cId="2509892337" sldId="274"/>
            <ac:spMk id="2" creationId="{B2214684-8E70-E09B-57C2-BCC7219EC1C9}"/>
          </ac:spMkLst>
        </pc:spChg>
        <pc:spChg chg="add mod">
          <ac:chgData name="CHAN Sean" userId="31c8acd3-9d1d-49d2-815f-ab507deab43b" providerId="ADAL" clId="{51D4D2A8-6A14-49EC-A8BC-939E9AB1924D}" dt="2025-05-07T11:55:57.939" v="702" actId="20577"/>
          <ac:spMkLst>
            <pc:docMk/>
            <pc:sldMk cId="2509892337" sldId="274"/>
            <ac:spMk id="3" creationId="{F5A060D0-CAB0-D6E6-DD8E-64B0E1067F42}"/>
          </ac:spMkLst>
        </pc:spChg>
        <pc:spChg chg="add del mod">
          <ac:chgData name="CHAN Sean" userId="31c8acd3-9d1d-49d2-815f-ab507deab43b" providerId="ADAL" clId="{51D4D2A8-6A14-49EC-A8BC-939E9AB1924D}" dt="2025-05-07T11:57:51.840" v="708" actId="478"/>
          <ac:spMkLst>
            <pc:docMk/>
            <pc:sldMk cId="2509892337" sldId="274"/>
            <ac:spMk id="4" creationId="{FC3F2510-A610-4423-56C1-347AD4C346E0}"/>
          </ac:spMkLst>
        </pc:spChg>
        <pc:spChg chg="add del mod">
          <ac:chgData name="CHAN Sean" userId="31c8acd3-9d1d-49d2-815f-ab507deab43b" providerId="ADAL" clId="{51D4D2A8-6A14-49EC-A8BC-939E9AB1924D}" dt="2025-05-07T11:58:37.178" v="743" actId="478"/>
          <ac:spMkLst>
            <pc:docMk/>
            <pc:sldMk cId="2509892337" sldId="274"/>
            <ac:spMk id="33" creationId="{96A75BA6-7CA2-C3A0-CE86-322DA0194E02}"/>
          </ac:spMkLst>
        </pc:spChg>
        <pc:spChg chg="add mod">
          <ac:chgData name="CHAN Sean" userId="31c8acd3-9d1d-49d2-815f-ab507deab43b" providerId="ADAL" clId="{51D4D2A8-6A14-49EC-A8BC-939E9AB1924D}" dt="2025-05-07T11:59:46.716" v="825" actId="20577"/>
          <ac:spMkLst>
            <pc:docMk/>
            <pc:sldMk cId="2509892337" sldId="274"/>
            <ac:spMk id="39" creationId="{292C22B8-E614-77F5-51E1-7F19D336D97F}"/>
          </ac:spMkLst>
        </pc:spChg>
        <pc:spChg chg="mod">
          <ac:chgData name="CHAN Sean" userId="31c8acd3-9d1d-49d2-815f-ab507deab43b" providerId="ADAL" clId="{51D4D2A8-6A14-49EC-A8BC-939E9AB1924D}" dt="2025-05-07T11:46:01.085" v="380" actId="20577"/>
          <ac:spMkLst>
            <pc:docMk/>
            <pc:sldMk cId="2509892337" sldId="274"/>
            <ac:spMk id="1059" creationId="{E2B66505-9DC0-F015-53AE-E4A52718545C}"/>
          </ac:spMkLst>
        </pc:spChg>
        <pc:picChg chg="add del mod">
          <ac:chgData name="CHAN Sean" userId="31c8acd3-9d1d-49d2-815f-ab507deab43b" providerId="ADAL" clId="{51D4D2A8-6A14-49EC-A8BC-939E9AB1924D}" dt="2025-05-07T11:58:46.882" v="745" actId="478"/>
          <ac:picMkLst>
            <pc:docMk/>
            <pc:sldMk cId="2509892337" sldId="274"/>
            <ac:picMk id="31" creationId="{8DCBAE6A-C05D-89CD-E606-59A5471EC06F}"/>
          </ac:picMkLst>
        </pc:picChg>
      </pc:sldChg>
      <pc:sldChg chg="add del setBg">
        <pc:chgData name="CHAN Sean" userId="31c8acd3-9d1d-49d2-815f-ab507deab43b" providerId="ADAL" clId="{51D4D2A8-6A14-49EC-A8BC-939E9AB1924D}" dt="2025-05-06T02:23:59.901" v="54"/>
        <pc:sldMkLst>
          <pc:docMk/>
          <pc:sldMk cId="2976046207" sldId="274"/>
        </pc:sldMkLst>
      </pc:sldChg>
      <pc:sldChg chg="addSp modSp add mod ord">
        <pc:chgData name="CHAN Sean" userId="31c8acd3-9d1d-49d2-815f-ab507deab43b" providerId="ADAL" clId="{51D4D2A8-6A14-49EC-A8BC-939E9AB1924D}" dt="2025-05-07T12:07:24.029" v="1321" actId="20577"/>
        <pc:sldMkLst>
          <pc:docMk/>
          <pc:sldMk cId="1607420833" sldId="275"/>
        </pc:sldMkLst>
        <pc:spChg chg="mod">
          <ac:chgData name="CHAN Sean" userId="31c8acd3-9d1d-49d2-815f-ab507deab43b" providerId="ADAL" clId="{51D4D2A8-6A14-49EC-A8BC-939E9AB1924D}" dt="2025-05-07T12:06:54.375" v="1274" actId="115"/>
          <ac:spMkLst>
            <pc:docMk/>
            <pc:sldMk cId="1607420833" sldId="275"/>
            <ac:spMk id="2" creationId="{6DB0ADA7-7003-3E6D-B862-066067DDE389}"/>
          </ac:spMkLst>
        </pc:spChg>
        <pc:spChg chg="add mod">
          <ac:chgData name="CHAN Sean" userId="31c8acd3-9d1d-49d2-815f-ab507deab43b" providerId="ADAL" clId="{51D4D2A8-6A14-49EC-A8BC-939E9AB1924D}" dt="2025-05-07T12:07:24.029" v="1321" actId="20577"/>
          <ac:spMkLst>
            <pc:docMk/>
            <pc:sldMk cId="1607420833" sldId="275"/>
            <ac:spMk id="3" creationId="{1663AD8F-803D-D1C7-EC27-8F64DC24583B}"/>
          </ac:spMkLst>
        </pc:spChg>
      </pc:sldChg>
      <pc:sldChg chg="add del setBg">
        <pc:chgData name="CHAN Sean" userId="31c8acd3-9d1d-49d2-815f-ab507deab43b" providerId="ADAL" clId="{51D4D2A8-6A14-49EC-A8BC-939E9AB1924D}" dt="2025-05-06T02:23:59.847" v="53"/>
        <pc:sldMkLst>
          <pc:docMk/>
          <pc:sldMk cId="2947851146" sldId="275"/>
        </pc:sldMkLst>
      </pc:sldChg>
      <pc:sldChg chg="add del setBg">
        <pc:chgData name="CHAN Sean" userId="31c8acd3-9d1d-49d2-815f-ab507deab43b" providerId="ADAL" clId="{51D4D2A8-6A14-49EC-A8BC-939E9AB1924D}" dt="2025-05-06T02:23:59.827" v="52"/>
        <pc:sldMkLst>
          <pc:docMk/>
          <pc:sldMk cId="420615264" sldId="276"/>
        </pc:sldMkLst>
      </pc:sldChg>
      <pc:sldChg chg="addSp delSp modSp add mod">
        <pc:chgData name="CHAN Sean" userId="31c8acd3-9d1d-49d2-815f-ab507deab43b" providerId="ADAL" clId="{51D4D2A8-6A14-49EC-A8BC-939E9AB1924D}" dt="2025-05-07T12:01:15.247" v="829" actId="1076"/>
        <pc:sldMkLst>
          <pc:docMk/>
          <pc:sldMk cId="1227020593" sldId="276"/>
        </pc:sldMkLst>
        <pc:spChg chg="del">
          <ac:chgData name="CHAN Sean" userId="31c8acd3-9d1d-49d2-815f-ab507deab43b" providerId="ADAL" clId="{51D4D2A8-6A14-49EC-A8BC-939E9AB1924D}" dt="2025-05-07T11:48:33.512" v="484" actId="478"/>
          <ac:spMkLst>
            <pc:docMk/>
            <pc:sldMk cId="1227020593" sldId="276"/>
            <ac:spMk id="2" creationId="{801B88E8-0622-427D-DAC7-3100A710A1C1}"/>
          </ac:spMkLst>
        </pc:spChg>
        <pc:spChg chg="add mod">
          <ac:chgData name="CHAN Sean" userId="31c8acd3-9d1d-49d2-815f-ab507deab43b" providerId="ADAL" clId="{51D4D2A8-6A14-49EC-A8BC-939E9AB1924D}" dt="2025-05-07T11:53:27.812" v="606" actId="1076"/>
          <ac:spMkLst>
            <pc:docMk/>
            <pc:sldMk cId="1227020593" sldId="276"/>
            <ac:spMk id="3" creationId="{5489941F-2BBF-BD83-4CD0-1BE57BB0EF4E}"/>
          </ac:spMkLst>
        </pc:spChg>
        <pc:spChg chg="mod">
          <ac:chgData name="CHAN Sean" userId="31c8acd3-9d1d-49d2-815f-ab507deab43b" providerId="ADAL" clId="{51D4D2A8-6A14-49EC-A8BC-939E9AB1924D}" dt="2025-05-07T11:53:25.282" v="605" actId="20577"/>
          <ac:spMkLst>
            <pc:docMk/>
            <pc:sldMk cId="1227020593" sldId="276"/>
            <ac:spMk id="1059" creationId="{99299A18-BF2F-2D5D-572A-8E13BF85C903}"/>
          </ac:spMkLst>
        </pc:spChg>
        <pc:picChg chg="add mod ord">
          <ac:chgData name="CHAN Sean" userId="31c8acd3-9d1d-49d2-815f-ab507deab43b" providerId="ADAL" clId="{51D4D2A8-6A14-49EC-A8BC-939E9AB1924D}" dt="2025-05-07T11:53:16.019" v="601" actId="167"/>
          <ac:picMkLst>
            <pc:docMk/>
            <pc:sldMk cId="1227020593" sldId="276"/>
            <ac:picMk id="4" creationId="{64E8E5CD-BDD5-2B6E-3157-5C0C96B247C1}"/>
          </ac:picMkLst>
        </pc:picChg>
        <pc:picChg chg="add mod">
          <ac:chgData name="CHAN Sean" userId="31c8acd3-9d1d-49d2-815f-ab507deab43b" providerId="ADAL" clId="{51D4D2A8-6A14-49EC-A8BC-939E9AB1924D}" dt="2025-05-07T12:01:15.247" v="829" actId="1076"/>
          <ac:picMkLst>
            <pc:docMk/>
            <pc:sldMk cId="1227020593" sldId="276"/>
            <ac:picMk id="5" creationId="{510B2B1D-8A6E-9F57-9989-8CD2622B61CA}"/>
          </ac:picMkLst>
        </pc:picChg>
      </pc:sldChg>
      <pc:sldChg chg="delSp modSp add mod">
        <pc:chgData name="CHAN Sean" userId="31c8acd3-9d1d-49d2-815f-ab507deab43b" providerId="ADAL" clId="{51D4D2A8-6A14-49EC-A8BC-939E9AB1924D}" dt="2025-05-07T12:04:59.786" v="1194" actId="20577"/>
        <pc:sldMkLst>
          <pc:docMk/>
          <pc:sldMk cId="236056743" sldId="277"/>
        </pc:sldMkLst>
        <pc:spChg chg="mod">
          <ac:chgData name="CHAN Sean" userId="31c8acd3-9d1d-49d2-815f-ab507deab43b" providerId="ADAL" clId="{51D4D2A8-6A14-49EC-A8BC-939E9AB1924D}" dt="2025-05-07T12:04:59.786" v="1194" actId="20577"/>
          <ac:spMkLst>
            <pc:docMk/>
            <pc:sldMk cId="236056743" sldId="277"/>
            <ac:spMk id="3" creationId="{21203DDF-4BD8-A9A2-4AA6-D3FF56E64DA8}"/>
          </ac:spMkLst>
        </pc:spChg>
        <pc:spChg chg="mod">
          <ac:chgData name="CHAN Sean" userId="31c8acd3-9d1d-49d2-815f-ab507deab43b" providerId="ADAL" clId="{51D4D2A8-6A14-49EC-A8BC-939E9AB1924D}" dt="2025-05-07T12:04:00.664" v="1138" actId="255"/>
          <ac:spMkLst>
            <pc:docMk/>
            <pc:sldMk cId="236056743" sldId="277"/>
            <ac:spMk id="1059" creationId="{5E21303E-6538-DD08-3491-5A6CD9A9F52C}"/>
          </ac:spMkLst>
        </pc:spChg>
        <pc:picChg chg="mod">
          <ac:chgData name="CHAN Sean" userId="31c8acd3-9d1d-49d2-815f-ab507deab43b" providerId="ADAL" clId="{51D4D2A8-6A14-49EC-A8BC-939E9AB1924D}" dt="2025-05-07T12:03:52.846" v="1136" actId="14100"/>
          <ac:picMkLst>
            <pc:docMk/>
            <pc:sldMk cId="236056743" sldId="277"/>
            <ac:picMk id="4" creationId="{5BCC24C3-B4CB-574F-8514-C503232A1EFD}"/>
          </ac:picMkLst>
        </pc:picChg>
        <pc:picChg chg="del">
          <ac:chgData name="CHAN Sean" userId="31c8acd3-9d1d-49d2-815f-ab507deab43b" providerId="ADAL" clId="{51D4D2A8-6A14-49EC-A8BC-939E9AB1924D}" dt="2025-05-07T12:03:08.169" v="1049" actId="478"/>
          <ac:picMkLst>
            <pc:docMk/>
            <pc:sldMk cId="236056743" sldId="277"/>
            <ac:picMk id="5" creationId="{90547BEA-3F10-07B8-213B-D31D5865C09C}"/>
          </ac:picMkLst>
        </pc:picChg>
      </pc:sldChg>
      <pc:sldChg chg="add del setBg">
        <pc:chgData name="CHAN Sean" userId="31c8acd3-9d1d-49d2-815f-ab507deab43b" providerId="ADAL" clId="{51D4D2A8-6A14-49EC-A8BC-939E9AB1924D}" dt="2025-05-06T02:23:59.738" v="51"/>
        <pc:sldMkLst>
          <pc:docMk/>
          <pc:sldMk cId="368324670" sldId="277"/>
        </pc:sldMkLst>
      </pc:sldChg>
      <pc:sldChg chg="add del setBg">
        <pc:chgData name="CHAN Sean" userId="31c8acd3-9d1d-49d2-815f-ab507deab43b" providerId="ADAL" clId="{51D4D2A8-6A14-49EC-A8BC-939E9AB1924D}" dt="2025-05-06T02:23:59.718" v="50"/>
        <pc:sldMkLst>
          <pc:docMk/>
          <pc:sldMk cId="1886860196" sldId="278"/>
        </pc:sldMkLst>
      </pc:sldChg>
      <pc:sldChg chg="add del setBg">
        <pc:chgData name="CHAN Sean" userId="31c8acd3-9d1d-49d2-815f-ab507deab43b" providerId="ADAL" clId="{51D4D2A8-6A14-49EC-A8BC-939E9AB1924D}" dt="2025-05-06T02:23:59.220" v="49"/>
        <pc:sldMkLst>
          <pc:docMk/>
          <pc:sldMk cId="2226085267" sldId="27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7751-6237-899A-C0FA-F24EFE4E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8BB89-8D4B-C27A-F318-B3169CC1E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0ECD-4FAC-7E7E-0ED8-4D63941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BC84-08A8-4FB3-C2D6-67F94165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9433-BC07-35C8-7341-93FCD3E1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5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B49B-D1E0-41DF-DD0D-D3220326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CC077-3FA6-872D-B00E-903B46AC5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9DA1A-20C4-3F5C-E126-86E96F41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4B19-C99B-411E-4604-9C20DED4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65F87-C241-7A24-93F5-715EFDC7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9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4F60B-E478-0BAA-5305-132C38D90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7ED80-2B96-3FC9-88B8-EA255D383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2F2C-D515-57A2-CCE0-571D3E16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D2F8-1750-480E-9A56-96A6E411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16AD-8999-DC6B-101E-916B1462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9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F087-4E24-C766-DD38-0E690E6C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7032-A2E6-73FE-0ACF-02A15B20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D4B3-1282-F9BC-C34F-D6B5F245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0B58-D2BA-D64A-DFAA-CCD79D80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50CB-EF0D-D5E1-41AC-C752F36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1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B565-9AAB-5286-3D73-CD601FB9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F8E57-A8B3-31EF-F9AF-424B0BDD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42F4-F8A8-2D88-4DB4-64D16818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54DE-02CA-0D27-0FC8-94C284BC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732C-E368-8AEC-F21F-3CCD3D43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62D1-14A7-079B-1075-9213D27A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07C4-D6A3-FD1C-CA5A-0E2A9413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20DB8-C598-9633-42F3-880E42DED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C4F22-ACF6-8385-C11B-44563F18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9F98-57E9-9F05-EE8E-DF15D805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C1DC-97C3-172B-4892-CC0BABAB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49A2-10E1-A198-CF18-8938F78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F8879-CF23-9613-2AE0-7D88800F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29DCF-A317-FB8F-2EA6-8CE3DF241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D776A-2EEB-1424-20B3-EDEF38F5F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837FF-1A83-203C-24D4-6B3E7F4A0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8C6AA-1D8D-7C81-599E-BA17E8E0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21386-D534-ADE7-5176-6247A31B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11B59-9D15-A9E6-1C74-0BEBA306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AF69-13F8-11E7-6C7B-319B5F7E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5D1E5-F5D9-D73A-1D5F-04C4FD5B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54E2E-6242-9F68-6081-C036488C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0CEFD-1B81-229D-9CD6-6DE157B3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935A4-435C-E55A-6AC0-42755EDF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84DFC-B70C-A847-25FD-CF63EE4C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86394-ACD6-4D20-AF9C-22BCE86F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6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FAFD-033E-C414-0CBC-00C298E2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AD82-ED78-1C23-4261-683EBF9AB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F3A08-F64C-C612-ADC7-E4D7624B8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F7CD8-2DB1-80B6-DCD4-3D92915D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1CAD-5764-F04A-9FE8-38CAC48D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06B83-D974-23A6-5E87-30B17A70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94D3-4BB0-9293-5FE6-4F36726D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DC457-5CCB-652A-DCA7-51DC58D2C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C5948-27E8-0F8F-915C-CD66FEFE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1DE12-FC2D-2925-816A-F827AE40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A0CE6-AB82-4D0F-ED05-5B1A0C6E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A01A-8EF5-2D5C-47B8-8A746956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35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05860-FADB-E262-5E8E-B22ADA70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F99DC-AF87-6FCB-233F-A1431C3E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81F7-C42B-11E2-B06D-F087E7E76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538C3-F1C1-4BD9-9D1C-1793EA19032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C8A1-59C6-9098-1534-71AA10BF1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D6F0-380B-7AC8-BD6F-18ACEB0E2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7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image" Target="../media/image20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6" Type="http://schemas.openxmlformats.org/officeDocument/2006/relationships/customXml" Target="../ink/ink8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customXml" Target="../ink/ink27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124" Type="http://schemas.openxmlformats.org/officeDocument/2006/relationships/image" Target="../media/image61.png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1.xml"/><Relationship Id="rId117" Type="http://schemas.openxmlformats.org/officeDocument/2006/relationships/customXml" Target="../ink/ink617.xml"/><Relationship Id="rId21" Type="http://schemas.openxmlformats.org/officeDocument/2006/relationships/image" Target="../media/image193.png"/><Relationship Id="rId42" Type="http://schemas.openxmlformats.org/officeDocument/2006/relationships/image" Target="../media/image203.png"/><Relationship Id="rId47" Type="http://schemas.openxmlformats.org/officeDocument/2006/relationships/customXml" Target="../ink/ink582.xml"/><Relationship Id="rId63" Type="http://schemas.openxmlformats.org/officeDocument/2006/relationships/customXml" Target="../ink/ink590.xml"/><Relationship Id="rId68" Type="http://schemas.openxmlformats.org/officeDocument/2006/relationships/image" Target="../media/image216.png"/><Relationship Id="rId84" Type="http://schemas.openxmlformats.org/officeDocument/2006/relationships/image" Target="../media/image224.png"/><Relationship Id="rId89" Type="http://schemas.openxmlformats.org/officeDocument/2006/relationships/customXml" Target="../ink/ink603.xml"/><Relationship Id="rId112" Type="http://schemas.openxmlformats.org/officeDocument/2006/relationships/image" Target="../media/image238.png"/><Relationship Id="rId16" Type="http://schemas.openxmlformats.org/officeDocument/2006/relationships/customXml" Target="../ink/ink566.xml"/><Relationship Id="rId107" Type="http://schemas.openxmlformats.org/officeDocument/2006/relationships/customXml" Target="../ink/ink612.xml"/><Relationship Id="rId11" Type="http://schemas.openxmlformats.org/officeDocument/2006/relationships/image" Target="../media/image188.png"/><Relationship Id="rId32" Type="http://schemas.openxmlformats.org/officeDocument/2006/relationships/customXml" Target="../ink/ink574.xml"/><Relationship Id="rId37" Type="http://schemas.openxmlformats.org/officeDocument/2006/relationships/image" Target="../media/image201.png"/><Relationship Id="rId53" Type="http://schemas.openxmlformats.org/officeDocument/2006/relationships/customXml" Target="../ink/ink585.xml"/><Relationship Id="rId58" Type="http://schemas.openxmlformats.org/officeDocument/2006/relationships/image" Target="../media/image211.png"/><Relationship Id="rId74" Type="http://schemas.openxmlformats.org/officeDocument/2006/relationships/image" Target="../media/image219.png"/><Relationship Id="rId79" Type="http://schemas.openxmlformats.org/officeDocument/2006/relationships/customXml" Target="../ink/ink598.xml"/><Relationship Id="rId102" Type="http://schemas.openxmlformats.org/officeDocument/2006/relationships/image" Target="../media/image233.png"/><Relationship Id="rId123" Type="http://schemas.openxmlformats.org/officeDocument/2006/relationships/customXml" Target="../ink/ink620.xml"/><Relationship Id="rId5" Type="http://schemas.openxmlformats.org/officeDocument/2006/relationships/image" Target="../media/image185.png"/><Relationship Id="rId90" Type="http://schemas.openxmlformats.org/officeDocument/2006/relationships/image" Target="../media/image227.png"/><Relationship Id="rId95" Type="http://schemas.openxmlformats.org/officeDocument/2006/relationships/customXml" Target="../ink/ink606.xml"/><Relationship Id="rId22" Type="http://schemas.openxmlformats.org/officeDocument/2006/relationships/customXml" Target="../ink/ink569.xml"/><Relationship Id="rId27" Type="http://schemas.openxmlformats.org/officeDocument/2006/relationships/image" Target="../media/image196.png"/><Relationship Id="rId43" Type="http://schemas.openxmlformats.org/officeDocument/2006/relationships/customXml" Target="../ink/ink580.xml"/><Relationship Id="rId48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customXml" Target="../ink/ink593.xml"/><Relationship Id="rId113" Type="http://schemas.openxmlformats.org/officeDocument/2006/relationships/customXml" Target="../ink/ink615.xml"/><Relationship Id="rId118" Type="http://schemas.openxmlformats.org/officeDocument/2006/relationships/image" Target="../media/image241.png"/><Relationship Id="rId80" Type="http://schemas.openxmlformats.org/officeDocument/2006/relationships/image" Target="../media/image222.png"/><Relationship Id="rId85" Type="http://schemas.openxmlformats.org/officeDocument/2006/relationships/customXml" Target="../ink/ink601.xml"/><Relationship Id="rId12" Type="http://schemas.openxmlformats.org/officeDocument/2006/relationships/customXml" Target="../ink/ink564.xml"/><Relationship Id="rId17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customXml" Target="../ink/ink577.xml"/><Relationship Id="rId59" Type="http://schemas.openxmlformats.org/officeDocument/2006/relationships/customXml" Target="../ink/ink588.xml"/><Relationship Id="rId103" Type="http://schemas.openxmlformats.org/officeDocument/2006/relationships/customXml" Target="../ink/ink610.xml"/><Relationship Id="rId108" Type="http://schemas.openxmlformats.org/officeDocument/2006/relationships/image" Target="../media/image236.png"/><Relationship Id="rId124" Type="http://schemas.openxmlformats.org/officeDocument/2006/relationships/image" Target="../media/image244.png"/><Relationship Id="rId54" Type="http://schemas.openxmlformats.org/officeDocument/2006/relationships/image" Target="../media/image209.png"/><Relationship Id="rId70" Type="http://schemas.openxmlformats.org/officeDocument/2006/relationships/image" Target="../media/image217.png"/><Relationship Id="rId75" Type="http://schemas.openxmlformats.org/officeDocument/2006/relationships/customXml" Target="../ink/ink596.xml"/><Relationship Id="rId91" Type="http://schemas.openxmlformats.org/officeDocument/2006/relationships/customXml" Target="../ink/ink604.xml"/><Relationship Id="rId9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61.xml"/><Relationship Id="rId23" Type="http://schemas.openxmlformats.org/officeDocument/2006/relationships/image" Target="../media/image194.png"/><Relationship Id="rId28" Type="http://schemas.openxmlformats.org/officeDocument/2006/relationships/customXml" Target="../ink/ink572.xml"/><Relationship Id="rId49" Type="http://schemas.openxmlformats.org/officeDocument/2006/relationships/customXml" Target="../ink/ink583.xml"/><Relationship Id="rId114" Type="http://schemas.openxmlformats.org/officeDocument/2006/relationships/image" Target="../media/image239.png"/><Relationship Id="rId119" Type="http://schemas.openxmlformats.org/officeDocument/2006/relationships/customXml" Target="../ink/ink618.xml"/><Relationship Id="rId44" Type="http://schemas.openxmlformats.org/officeDocument/2006/relationships/image" Target="../media/image204.png"/><Relationship Id="rId60" Type="http://schemas.openxmlformats.org/officeDocument/2006/relationships/image" Target="../media/image212.png"/><Relationship Id="rId65" Type="http://schemas.openxmlformats.org/officeDocument/2006/relationships/customXml" Target="../ink/ink591.xml"/><Relationship Id="rId81" Type="http://schemas.openxmlformats.org/officeDocument/2006/relationships/customXml" Target="../ink/ink599.xml"/><Relationship Id="rId86" Type="http://schemas.openxmlformats.org/officeDocument/2006/relationships/image" Target="../media/image225.png"/><Relationship Id="rId4" Type="http://schemas.openxmlformats.org/officeDocument/2006/relationships/customXml" Target="../ink/ink560.xml"/><Relationship Id="rId9" Type="http://schemas.openxmlformats.org/officeDocument/2006/relationships/image" Target="../media/image187.png"/><Relationship Id="rId13" Type="http://schemas.openxmlformats.org/officeDocument/2006/relationships/image" Target="../media/image189.png"/><Relationship Id="rId18" Type="http://schemas.openxmlformats.org/officeDocument/2006/relationships/customXml" Target="../ink/ink567.xml"/><Relationship Id="rId39" Type="http://schemas.openxmlformats.org/officeDocument/2006/relationships/customXml" Target="../ink/ink578.xml"/><Relationship Id="rId109" Type="http://schemas.openxmlformats.org/officeDocument/2006/relationships/customXml" Target="../ink/ink613.xml"/><Relationship Id="rId34" Type="http://schemas.openxmlformats.org/officeDocument/2006/relationships/customXml" Target="../ink/ink575.xml"/><Relationship Id="rId50" Type="http://schemas.openxmlformats.org/officeDocument/2006/relationships/image" Target="../media/image207.png"/><Relationship Id="rId55" Type="http://schemas.openxmlformats.org/officeDocument/2006/relationships/customXml" Target="../ink/ink586.xml"/><Relationship Id="rId76" Type="http://schemas.openxmlformats.org/officeDocument/2006/relationships/image" Target="../media/image220.png"/><Relationship Id="rId97" Type="http://schemas.openxmlformats.org/officeDocument/2006/relationships/customXml" Target="../ink/ink607.xml"/><Relationship Id="rId104" Type="http://schemas.openxmlformats.org/officeDocument/2006/relationships/image" Target="../media/image234.png"/><Relationship Id="rId120" Type="http://schemas.openxmlformats.org/officeDocument/2006/relationships/image" Target="../media/image242.png"/><Relationship Id="rId7" Type="http://schemas.openxmlformats.org/officeDocument/2006/relationships/image" Target="../media/image186.png"/><Relationship Id="rId71" Type="http://schemas.openxmlformats.org/officeDocument/2006/relationships/customXml" Target="../ink/ink594.xml"/><Relationship Id="rId92" Type="http://schemas.openxmlformats.org/officeDocument/2006/relationships/image" Target="../media/image228.png"/><Relationship Id="rId2" Type="http://schemas.openxmlformats.org/officeDocument/2006/relationships/customXml" Target="../ink/ink559.xml"/><Relationship Id="rId29" Type="http://schemas.openxmlformats.org/officeDocument/2006/relationships/image" Target="../media/image197.png"/><Relationship Id="rId24" Type="http://schemas.openxmlformats.org/officeDocument/2006/relationships/customXml" Target="../ink/ink570.xml"/><Relationship Id="rId40" Type="http://schemas.openxmlformats.org/officeDocument/2006/relationships/image" Target="../media/image202.png"/><Relationship Id="rId45" Type="http://schemas.openxmlformats.org/officeDocument/2006/relationships/customXml" Target="../ink/ink581.xml"/><Relationship Id="rId66" Type="http://schemas.openxmlformats.org/officeDocument/2006/relationships/image" Target="../media/image215.png"/><Relationship Id="rId87" Type="http://schemas.openxmlformats.org/officeDocument/2006/relationships/customXml" Target="../ink/ink602.xml"/><Relationship Id="rId110" Type="http://schemas.openxmlformats.org/officeDocument/2006/relationships/image" Target="../media/image237.png"/><Relationship Id="rId115" Type="http://schemas.openxmlformats.org/officeDocument/2006/relationships/customXml" Target="../ink/ink616.xml"/><Relationship Id="rId61" Type="http://schemas.openxmlformats.org/officeDocument/2006/relationships/customXml" Target="../ink/ink589.xml"/><Relationship Id="rId82" Type="http://schemas.openxmlformats.org/officeDocument/2006/relationships/image" Target="../media/image223.png"/><Relationship Id="rId19" Type="http://schemas.openxmlformats.org/officeDocument/2006/relationships/image" Target="../media/image192.png"/><Relationship Id="rId14" Type="http://schemas.openxmlformats.org/officeDocument/2006/relationships/customXml" Target="../ink/ink565.xml"/><Relationship Id="rId30" Type="http://schemas.openxmlformats.org/officeDocument/2006/relationships/customXml" Target="../ink/ink573.xml"/><Relationship Id="rId35" Type="http://schemas.openxmlformats.org/officeDocument/2006/relationships/image" Target="../media/image200.png"/><Relationship Id="rId56" Type="http://schemas.openxmlformats.org/officeDocument/2006/relationships/image" Target="../media/image210.png"/><Relationship Id="rId77" Type="http://schemas.openxmlformats.org/officeDocument/2006/relationships/customXml" Target="../ink/ink597.xml"/><Relationship Id="rId100" Type="http://schemas.openxmlformats.org/officeDocument/2006/relationships/image" Target="../media/image232.png"/><Relationship Id="rId105" Type="http://schemas.openxmlformats.org/officeDocument/2006/relationships/customXml" Target="../ink/ink611.xml"/><Relationship Id="rId8" Type="http://schemas.openxmlformats.org/officeDocument/2006/relationships/customXml" Target="../ink/ink562.xml"/><Relationship Id="rId51" Type="http://schemas.openxmlformats.org/officeDocument/2006/relationships/customXml" Target="../ink/ink584.xml"/><Relationship Id="rId72" Type="http://schemas.openxmlformats.org/officeDocument/2006/relationships/image" Target="../media/image218.png"/><Relationship Id="rId93" Type="http://schemas.openxmlformats.org/officeDocument/2006/relationships/customXml" Target="../ink/ink605.xml"/><Relationship Id="rId98" Type="http://schemas.openxmlformats.org/officeDocument/2006/relationships/image" Target="../media/image231.png"/><Relationship Id="rId121" Type="http://schemas.openxmlformats.org/officeDocument/2006/relationships/customXml" Target="../ink/ink619.xml"/><Relationship Id="rId3" Type="http://schemas.openxmlformats.org/officeDocument/2006/relationships/image" Target="../media/image184.png"/><Relationship Id="rId25" Type="http://schemas.openxmlformats.org/officeDocument/2006/relationships/image" Target="../media/image195.png"/><Relationship Id="rId46" Type="http://schemas.openxmlformats.org/officeDocument/2006/relationships/image" Target="../media/image205.png"/><Relationship Id="rId67" Type="http://schemas.openxmlformats.org/officeDocument/2006/relationships/customXml" Target="../ink/ink592.xml"/><Relationship Id="rId116" Type="http://schemas.openxmlformats.org/officeDocument/2006/relationships/image" Target="../media/image240.png"/><Relationship Id="rId20" Type="http://schemas.openxmlformats.org/officeDocument/2006/relationships/customXml" Target="../ink/ink568.xml"/><Relationship Id="rId41" Type="http://schemas.openxmlformats.org/officeDocument/2006/relationships/customXml" Target="../ink/ink579.xml"/><Relationship Id="rId62" Type="http://schemas.openxmlformats.org/officeDocument/2006/relationships/image" Target="../media/image213.png"/><Relationship Id="rId83" Type="http://schemas.openxmlformats.org/officeDocument/2006/relationships/customXml" Target="../ink/ink600.xml"/><Relationship Id="rId88" Type="http://schemas.openxmlformats.org/officeDocument/2006/relationships/image" Target="../media/image226.png"/><Relationship Id="rId111" Type="http://schemas.openxmlformats.org/officeDocument/2006/relationships/customXml" Target="../ink/ink614.xml"/><Relationship Id="rId15" Type="http://schemas.openxmlformats.org/officeDocument/2006/relationships/image" Target="../media/image190.png"/><Relationship Id="rId36" Type="http://schemas.openxmlformats.org/officeDocument/2006/relationships/customXml" Target="../ink/ink576.xml"/><Relationship Id="rId57" Type="http://schemas.openxmlformats.org/officeDocument/2006/relationships/customXml" Target="../ink/ink587.xml"/><Relationship Id="rId106" Type="http://schemas.openxmlformats.org/officeDocument/2006/relationships/image" Target="../media/image235.png"/><Relationship Id="rId10" Type="http://schemas.openxmlformats.org/officeDocument/2006/relationships/customXml" Target="../ink/ink563.xml"/><Relationship Id="rId31" Type="http://schemas.openxmlformats.org/officeDocument/2006/relationships/image" Target="../media/image198.png"/><Relationship Id="rId52" Type="http://schemas.openxmlformats.org/officeDocument/2006/relationships/image" Target="../media/image208.png"/><Relationship Id="rId73" Type="http://schemas.openxmlformats.org/officeDocument/2006/relationships/customXml" Target="../ink/ink595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608.xml"/><Relationship Id="rId101" Type="http://schemas.openxmlformats.org/officeDocument/2006/relationships/customXml" Target="../ink/ink609.xml"/><Relationship Id="rId122" Type="http://schemas.openxmlformats.org/officeDocument/2006/relationships/image" Target="../media/image243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3.xml"/><Relationship Id="rId117" Type="http://schemas.openxmlformats.org/officeDocument/2006/relationships/customXml" Target="../ink/ink679.xml"/><Relationship Id="rId21" Type="http://schemas.openxmlformats.org/officeDocument/2006/relationships/image" Target="../media/image193.png"/><Relationship Id="rId42" Type="http://schemas.openxmlformats.org/officeDocument/2006/relationships/image" Target="../media/image203.png"/><Relationship Id="rId47" Type="http://schemas.openxmlformats.org/officeDocument/2006/relationships/customXml" Target="../ink/ink644.xml"/><Relationship Id="rId63" Type="http://schemas.openxmlformats.org/officeDocument/2006/relationships/customXml" Target="../ink/ink652.xml"/><Relationship Id="rId68" Type="http://schemas.openxmlformats.org/officeDocument/2006/relationships/image" Target="../media/image216.png"/><Relationship Id="rId84" Type="http://schemas.openxmlformats.org/officeDocument/2006/relationships/image" Target="../media/image224.png"/><Relationship Id="rId89" Type="http://schemas.openxmlformats.org/officeDocument/2006/relationships/customXml" Target="../ink/ink665.xml"/><Relationship Id="rId112" Type="http://schemas.openxmlformats.org/officeDocument/2006/relationships/image" Target="../media/image238.png"/><Relationship Id="rId16" Type="http://schemas.openxmlformats.org/officeDocument/2006/relationships/customXml" Target="../ink/ink628.xml"/><Relationship Id="rId107" Type="http://schemas.openxmlformats.org/officeDocument/2006/relationships/customXml" Target="../ink/ink674.xml"/><Relationship Id="rId11" Type="http://schemas.openxmlformats.org/officeDocument/2006/relationships/image" Target="../media/image188.png"/><Relationship Id="rId32" Type="http://schemas.openxmlformats.org/officeDocument/2006/relationships/customXml" Target="../ink/ink636.xml"/><Relationship Id="rId37" Type="http://schemas.openxmlformats.org/officeDocument/2006/relationships/image" Target="../media/image201.png"/><Relationship Id="rId53" Type="http://schemas.openxmlformats.org/officeDocument/2006/relationships/customXml" Target="../ink/ink647.xml"/><Relationship Id="rId58" Type="http://schemas.openxmlformats.org/officeDocument/2006/relationships/image" Target="../media/image211.png"/><Relationship Id="rId74" Type="http://schemas.openxmlformats.org/officeDocument/2006/relationships/image" Target="../media/image219.png"/><Relationship Id="rId79" Type="http://schemas.openxmlformats.org/officeDocument/2006/relationships/customXml" Target="../ink/ink660.xml"/><Relationship Id="rId102" Type="http://schemas.openxmlformats.org/officeDocument/2006/relationships/image" Target="../media/image233.png"/><Relationship Id="rId123" Type="http://schemas.openxmlformats.org/officeDocument/2006/relationships/customXml" Target="../ink/ink682.xml"/><Relationship Id="rId5" Type="http://schemas.openxmlformats.org/officeDocument/2006/relationships/image" Target="../media/image185.png"/><Relationship Id="rId90" Type="http://schemas.openxmlformats.org/officeDocument/2006/relationships/image" Target="../media/image227.png"/><Relationship Id="rId95" Type="http://schemas.openxmlformats.org/officeDocument/2006/relationships/customXml" Target="../ink/ink668.xml"/><Relationship Id="rId22" Type="http://schemas.openxmlformats.org/officeDocument/2006/relationships/customXml" Target="../ink/ink631.xml"/><Relationship Id="rId27" Type="http://schemas.openxmlformats.org/officeDocument/2006/relationships/image" Target="../media/image196.png"/><Relationship Id="rId43" Type="http://schemas.openxmlformats.org/officeDocument/2006/relationships/customXml" Target="../ink/ink642.xml"/><Relationship Id="rId48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customXml" Target="../ink/ink655.xml"/><Relationship Id="rId113" Type="http://schemas.openxmlformats.org/officeDocument/2006/relationships/customXml" Target="../ink/ink677.xml"/><Relationship Id="rId118" Type="http://schemas.openxmlformats.org/officeDocument/2006/relationships/image" Target="../media/image241.png"/><Relationship Id="rId80" Type="http://schemas.openxmlformats.org/officeDocument/2006/relationships/image" Target="../media/image222.png"/><Relationship Id="rId85" Type="http://schemas.openxmlformats.org/officeDocument/2006/relationships/customXml" Target="../ink/ink663.xml"/><Relationship Id="rId12" Type="http://schemas.openxmlformats.org/officeDocument/2006/relationships/customXml" Target="../ink/ink626.xml"/><Relationship Id="rId17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customXml" Target="../ink/ink639.xml"/><Relationship Id="rId59" Type="http://schemas.openxmlformats.org/officeDocument/2006/relationships/customXml" Target="../ink/ink650.xml"/><Relationship Id="rId103" Type="http://schemas.openxmlformats.org/officeDocument/2006/relationships/customXml" Target="../ink/ink672.xml"/><Relationship Id="rId108" Type="http://schemas.openxmlformats.org/officeDocument/2006/relationships/image" Target="../media/image236.png"/><Relationship Id="rId124" Type="http://schemas.openxmlformats.org/officeDocument/2006/relationships/image" Target="../media/image244.png"/><Relationship Id="rId54" Type="http://schemas.openxmlformats.org/officeDocument/2006/relationships/image" Target="../media/image209.png"/><Relationship Id="rId70" Type="http://schemas.openxmlformats.org/officeDocument/2006/relationships/image" Target="../media/image217.png"/><Relationship Id="rId75" Type="http://schemas.openxmlformats.org/officeDocument/2006/relationships/customXml" Target="../ink/ink658.xml"/><Relationship Id="rId91" Type="http://schemas.openxmlformats.org/officeDocument/2006/relationships/customXml" Target="../ink/ink666.xml"/><Relationship Id="rId9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23.xml"/><Relationship Id="rId23" Type="http://schemas.openxmlformats.org/officeDocument/2006/relationships/image" Target="../media/image194.png"/><Relationship Id="rId28" Type="http://schemas.openxmlformats.org/officeDocument/2006/relationships/customXml" Target="../ink/ink634.xml"/><Relationship Id="rId49" Type="http://schemas.openxmlformats.org/officeDocument/2006/relationships/customXml" Target="../ink/ink645.xml"/><Relationship Id="rId114" Type="http://schemas.openxmlformats.org/officeDocument/2006/relationships/image" Target="../media/image239.png"/><Relationship Id="rId119" Type="http://schemas.openxmlformats.org/officeDocument/2006/relationships/customXml" Target="../ink/ink680.xml"/><Relationship Id="rId44" Type="http://schemas.openxmlformats.org/officeDocument/2006/relationships/image" Target="../media/image204.png"/><Relationship Id="rId60" Type="http://schemas.openxmlformats.org/officeDocument/2006/relationships/image" Target="../media/image212.png"/><Relationship Id="rId65" Type="http://schemas.openxmlformats.org/officeDocument/2006/relationships/customXml" Target="../ink/ink653.xml"/><Relationship Id="rId81" Type="http://schemas.openxmlformats.org/officeDocument/2006/relationships/customXml" Target="../ink/ink661.xml"/><Relationship Id="rId86" Type="http://schemas.openxmlformats.org/officeDocument/2006/relationships/image" Target="../media/image225.png"/><Relationship Id="rId4" Type="http://schemas.openxmlformats.org/officeDocument/2006/relationships/customXml" Target="../ink/ink622.xml"/><Relationship Id="rId9" Type="http://schemas.openxmlformats.org/officeDocument/2006/relationships/image" Target="../media/image187.png"/><Relationship Id="rId13" Type="http://schemas.openxmlformats.org/officeDocument/2006/relationships/image" Target="../media/image189.png"/><Relationship Id="rId18" Type="http://schemas.openxmlformats.org/officeDocument/2006/relationships/customXml" Target="../ink/ink629.xml"/><Relationship Id="rId39" Type="http://schemas.openxmlformats.org/officeDocument/2006/relationships/customXml" Target="../ink/ink640.xml"/><Relationship Id="rId109" Type="http://schemas.openxmlformats.org/officeDocument/2006/relationships/customXml" Target="../ink/ink675.xml"/><Relationship Id="rId34" Type="http://schemas.openxmlformats.org/officeDocument/2006/relationships/customXml" Target="../ink/ink637.xml"/><Relationship Id="rId50" Type="http://schemas.openxmlformats.org/officeDocument/2006/relationships/image" Target="../media/image207.png"/><Relationship Id="rId55" Type="http://schemas.openxmlformats.org/officeDocument/2006/relationships/customXml" Target="../ink/ink648.xml"/><Relationship Id="rId76" Type="http://schemas.openxmlformats.org/officeDocument/2006/relationships/image" Target="../media/image220.png"/><Relationship Id="rId97" Type="http://schemas.openxmlformats.org/officeDocument/2006/relationships/customXml" Target="../ink/ink669.xml"/><Relationship Id="rId104" Type="http://schemas.openxmlformats.org/officeDocument/2006/relationships/image" Target="../media/image234.png"/><Relationship Id="rId120" Type="http://schemas.openxmlformats.org/officeDocument/2006/relationships/image" Target="../media/image242.png"/><Relationship Id="rId7" Type="http://schemas.openxmlformats.org/officeDocument/2006/relationships/image" Target="../media/image186.png"/><Relationship Id="rId71" Type="http://schemas.openxmlformats.org/officeDocument/2006/relationships/customXml" Target="../ink/ink656.xml"/><Relationship Id="rId92" Type="http://schemas.openxmlformats.org/officeDocument/2006/relationships/image" Target="../media/image228.png"/><Relationship Id="rId2" Type="http://schemas.openxmlformats.org/officeDocument/2006/relationships/customXml" Target="../ink/ink621.xml"/><Relationship Id="rId29" Type="http://schemas.openxmlformats.org/officeDocument/2006/relationships/image" Target="../media/image197.png"/><Relationship Id="rId24" Type="http://schemas.openxmlformats.org/officeDocument/2006/relationships/customXml" Target="../ink/ink632.xml"/><Relationship Id="rId40" Type="http://schemas.openxmlformats.org/officeDocument/2006/relationships/image" Target="../media/image202.png"/><Relationship Id="rId45" Type="http://schemas.openxmlformats.org/officeDocument/2006/relationships/customXml" Target="../ink/ink643.xml"/><Relationship Id="rId66" Type="http://schemas.openxmlformats.org/officeDocument/2006/relationships/image" Target="../media/image215.png"/><Relationship Id="rId87" Type="http://schemas.openxmlformats.org/officeDocument/2006/relationships/customXml" Target="../ink/ink664.xml"/><Relationship Id="rId110" Type="http://schemas.openxmlformats.org/officeDocument/2006/relationships/image" Target="../media/image237.png"/><Relationship Id="rId115" Type="http://schemas.openxmlformats.org/officeDocument/2006/relationships/customXml" Target="../ink/ink678.xml"/><Relationship Id="rId61" Type="http://schemas.openxmlformats.org/officeDocument/2006/relationships/customXml" Target="../ink/ink651.xml"/><Relationship Id="rId82" Type="http://schemas.openxmlformats.org/officeDocument/2006/relationships/image" Target="../media/image223.png"/><Relationship Id="rId19" Type="http://schemas.openxmlformats.org/officeDocument/2006/relationships/image" Target="../media/image192.png"/><Relationship Id="rId14" Type="http://schemas.openxmlformats.org/officeDocument/2006/relationships/customXml" Target="../ink/ink627.xml"/><Relationship Id="rId30" Type="http://schemas.openxmlformats.org/officeDocument/2006/relationships/customXml" Target="../ink/ink635.xml"/><Relationship Id="rId35" Type="http://schemas.openxmlformats.org/officeDocument/2006/relationships/image" Target="../media/image200.png"/><Relationship Id="rId56" Type="http://schemas.openxmlformats.org/officeDocument/2006/relationships/image" Target="../media/image210.png"/><Relationship Id="rId77" Type="http://schemas.openxmlformats.org/officeDocument/2006/relationships/customXml" Target="../ink/ink659.xml"/><Relationship Id="rId100" Type="http://schemas.openxmlformats.org/officeDocument/2006/relationships/image" Target="../media/image232.png"/><Relationship Id="rId105" Type="http://schemas.openxmlformats.org/officeDocument/2006/relationships/customXml" Target="../ink/ink673.xml"/><Relationship Id="rId8" Type="http://schemas.openxmlformats.org/officeDocument/2006/relationships/customXml" Target="../ink/ink624.xml"/><Relationship Id="rId51" Type="http://schemas.openxmlformats.org/officeDocument/2006/relationships/customXml" Target="../ink/ink646.xml"/><Relationship Id="rId72" Type="http://schemas.openxmlformats.org/officeDocument/2006/relationships/image" Target="../media/image218.png"/><Relationship Id="rId93" Type="http://schemas.openxmlformats.org/officeDocument/2006/relationships/customXml" Target="../ink/ink667.xml"/><Relationship Id="rId98" Type="http://schemas.openxmlformats.org/officeDocument/2006/relationships/image" Target="../media/image231.png"/><Relationship Id="rId121" Type="http://schemas.openxmlformats.org/officeDocument/2006/relationships/customXml" Target="../ink/ink681.xml"/><Relationship Id="rId3" Type="http://schemas.openxmlformats.org/officeDocument/2006/relationships/image" Target="../media/image184.png"/><Relationship Id="rId25" Type="http://schemas.openxmlformats.org/officeDocument/2006/relationships/image" Target="../media/image195.png"/><Relationship Id="rId46" Type="http://schemas.openxmlformats.org/officeDocument/2006/relationships/image" Target="../media/image205.png"/><Relationship Id="rId67" Type="http://schemas.openxmlformats.org/officeDocument/2006/relationships/customXml" Target="../ink/ink654.xml"/><Relationship Id="rId116" Type="http://schemas.openxmlformats.org/officeDocument/2006/relationships/image" Target="../media/image240.png"/><Relationship Id="rId20" Type="http://schemas.openxmlformats.org/officeDocument/2006/relationships/customXml" Target="../ink/ink630.xml"/><Relationship Id="rId41" Type="http://schemas.openxmlformats.org/officeDocument/2006/relationships/customXml" Target="../ink/ink641.xml"/><Relationship Id="rId62" Type="http://schemas.openxmlformats.org/officeDocument/2006/relationships/image" Target="../media/image213.png"/><Relationship Id="rId83" Type="http://schemas.openxmlformats.org/officeDocument/2006/relationships/customXml" Target="../ink/ink662.xml"/><Relationship Id="rId88" Type="http://schemas.openxmlformats.org/officeDocument/2006/relationships/image" Target="../media/image226.png"/><Relationship Id="rId111" Type="http://schemas.openxmlformats.org/officeDocument/2006/relationships/customXml" Target="../ink/ink676.xml"/><Relationship Id="rId15" Type="http://schemas.openxmlformats.org/officeDocument/2006/relationships/image" Target="../media/image190.png"/><Relationship Id="rId36" Type="http://schemas.openxmlformats.org/officeDocument/2006/relationships/customXml" Target="../ink/ink638.xml"/><Relationship Id="rId57" Type="http://schemas.openxmlformats.org/officeDocument/2006/relationships/customXml" Target="../ink/ink649.xml"/><Relationship Id="rId106" Type="http://schemas.openxmlformats.org/officeDocument/2006/relationships/image" Target="../media/image235.png"/><Relationship Id="rId10" Type="http://schemas.openxmlformats.org/officeDocument/2006/relationships/customXml" Target="../ink/ink625.xml"/><Relationship Id="rId31" Type="http://schemas.openxmlformats.org/officeDocument/2006/relationships/image" Target="../media/image198.png"/><Relationship Id="rId52" Type="http://schemas.openxmlformats.org/officeDocument/2006/relationships/image" Target="../media/image208.png"/><Relationship Id="rId73" Type="http://schemas.openxmlformats.org/officeDocument/2006/relationships/customXml" Target="../ink/ink657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670.xml"/><Relationship Id="rId101" Type="http://schemas.openxmlformats.org/officeDocument/2006/relationships/customXml" Target="../ink/ink671.xml"/><Relationship Id="rId122" Type="http://schemas.openxmlformats.org/officeDocument/2006/relationships/image" Target="../media/image243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5.xml"/><Relationship Id="rId117" Type="http://schemas.openxmlformats.org/officeDocument/2006/relationships/customXml" Target="../ink/ink741.xml"/><Relationship Id="rId21" Type="http://schemas.openxmlformats.org/officeDocument/2006/relationships/image" Target="../media/image193.png"/><Relationship Id="rId42" Type="http://schemas.openxmlformats.org/officeDocument/2006/relationships/image" Target="../media/image203.png"/><Relationship Id="rId47" Type="http://schemas.openxmlformats.org/officeDocument/2006/relationships/customXml" Target="../ink/ink706.xml"/><Relationship Id="rId63" Type="http://schemas.openxmlformats.org/officeDocument/2006/relationships/customXml" Target="../ink/ink714.xml"/><Relationship Id="rId68" Type="http://schemas.openxmlformats.org/officeDocument/2006/relationships/image" Target="../media/image216.png"/><Relationship Id="rId84" Type="http://schemas.openxmlformats.org/officeDocument/2006/relationships/image" Target="../media/image224.png"/><Relationship Id="rId89" Type="http://schemas.openxmlformats.org/officeDocument/2006/relationships/customXml" Target="../ink/ink727.xml"/><Relationship Id="rId112" Type="http://schemas.openxmlformats.org/officeDocument/2006/relationships/image" Target="../media/image238.png"/><Relationship Id="rId16" Type="http://schemas.openxmlformats.org/officeDocument/2006/relationships/customXml" Target="../ink/ink690.xml"/><Relationship Id="rId107" Type="http://schemas.openxmlformats.org/officeDocument/2006/relationships/customXml" Target="../ink/ink736.xml"/><Relationship Id="rId11" Type="http://schemas.openxmlformats.org/officeDocument/2006/relationships/image" Target="../media/image188.png"/><Relationship Id="rId32" Type="http://schemas.openxmlformats.org/officeDocument/2006/relationships/customXml" Target="../ink/ink698.xml"/><Relationship Id="rId37" Type="http://schemas.openxmlformats.org/officeDocument/2006/relationships/image" Target="../media/image201.png"/><Relationship Id="rId53" Type="http://schemas.openxmlformats.org/officeDocument/2006/relationships/customXml" Target="../ink/ink709.xml"/><Relationship Id="rId58" Type="http://schemas.openxmlformats.org/officeDocument/2006/relationships/image" Target="../media/image211.png"/><Relationship Id="rId74" Type="http://schemas.openxmlformats.org/officeDocument/2006/relationships/image" Target="../media/image219.png"/><Relationship Id="rId79" Type="http://schemas.openxmlformats.org/officeDocument/2006/relationships/customXml" Target="../ink/ink722.xml"/><Relationship Id="rId102" Type="http://schemas.openxmlformats.org/officeDocument/2006/relationships/image" Target="../media/image233.png"/><Relationship Id="rId123" Type="http://schemas.openxmlformats.org/officeDocument/2006/relationships/customXml" Target="../ink/ink744.xml"/><Relationship Id="rId5" Type="http://schemas.openxmlformats.org/officeDocument/2006/relationships/image" Target="../media/image185.png"/><Relationship Id="rId90" Type="http://schemas.openxmlformats.org/officeDocument/2006/relationships/image" Target="../media/image227.png"/><Relationship Id="rId95" Type="http://schemas.openxmlformats.org/officeDocument/2006/relationships/customXml" Target="../ink/ink730.xml"/><Relationship Id="rId22" Type="http://schemas.openxmlformats.org/officeDocument/2006/relationships/customXml" Target="../ink/ink693.xml"/><Relationship Id="rId27" Type="http://schemas.openxmlformats.org/officeDocument/2006/relationships/image" Target="../media/image196.png"/><Relationship Id="rId43" Type="http://schemas.openxmlformats.org/officeDocument/2006/relationships/customXml" Target="../ink/ink704.xml"/><Relationship Id="rId48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customXml" Target="../ink/ink717.xml"/><Relationship Id="rId113" Type="http://schemas.openxmlformats.org/officeDocument/2006/relationships/customXml" Target="../ink/ink739.xml"/><Relationship Id="rId118" Type="http://schemas.openxmlformats.org/officeDocument/2006/relationships/image" Target="../media/image241.png"/><Relationship Id="rId80" Type="http://schemas.openxmlformats.org/officeDocument/2006/relationships/image" Target="../media/image222.png"/><Relationship Id="rId85" Type="http://schemas.openxmlformats.org/officeDocument/2006/relationships/customXml" Target="../ink/ink725.xml"/><Relationship Id="rId12" Type="http://schemas.openxmlformats.org/officeDocument/2006/relationships/customXml" Target="../ink/ink688.xml"/><Relationship Id="rId17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customXml" Target="../ink/ink701.xml"/><Relationship Id="rId59" Type="http://schemas.openxmlformats.org/officeDocument/2006/relationships/customXml" Target="../ink/ink712.xml"/><Relationship Id="rId103" Type="http://schemas.openxmlformats.org/officeDocument/2006/relationships/customXml" Target="../ink/ink734.xml"/><Relationship Id="rId108" Type="http://schemas.openxmlformats.org/officeDocument/2006/relationships/image" Target="../media/image236.png"/><Relationship Id="rId124" Type="http://schemas.openxmlformats.org/officeDocument/2006/relationships/image" Target="../media/image244.png"/><Relationship Id="rId54" Type="http://schemas.openxmlformats.org/officeDocument/2006/relationships/image" Target="../media/image209.png"/><Relationship Id="rId70" Type="http://schemas.openxmlformats.org/officeDocument/2006/relationships/image" Target="../media/image217.png"/><Relationship Id="rId75" Type="http://schemas.openxmlformats.org/officeDocument/2006/relationships/customXml" Target="../ink/ink720.xml"/><Relationship Id="rId91" Type="http://schemas.openxmlformats.org/officeDocument/2006/relationships/customXml" Target="../ink/ink728.xml"/><Relationship Id="rId9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85.xml"/><Relationship Id="rId23" Type="http://schemas.openxmlformats.org/officeDocument/2006/relationships/image" Target="../media/image194.png"/><Relationship Id="rId28" Type="http://schemas.openxmlformats.org/officeDocument/2006/relationships/customXml" Target="../ink/ink696.xml"/><Relationship Id="rId49" Type="http://schemas.openxmlformats.org/officeDocument/2006/relationships/customXml" Target="../ink/ink707.xml"/><Relationship Id="rId114" Type="http://schemas.openxmlformats.org/officeDocument/2006/relationships/image" Target="../media/image239.png"/><Relationship Id="rId119" Type="http://schemas.openxmlformats.org/officeDocument/2006/relationships/customXml" Target="../ink/ink742.xml"/><Relationship Id="rId44" Type="http://schemas.openxmlformats.org/officeDocument/2006/relationships/image" Target="../media/image204.png"/><Relationship Id="rId60" Type="http://schemas.openxmlformats.org/officeDocument/2006/relationships/image" Target="../media/image212.png"/><Relationship Id="rId65" Type="http://schemas.openxmlformats.org/officeDocument/2006/relationships/customXml" Target="../ink/ink715.xml"/><Relationship Id="rId81" Type="http://schemas.openxmlformats.org/officeDocument/2006/relationships/customXml" Target="../ink/ink723.xml"/><Relationship Id="rId86" Type="http://schemas.openxmlformats.org/officeDocument/2006/relationships/image" Target="../media/image225.png"/><Relationship Id="rId4" Type="http://schemas.openxmlformats.org/officeDocument/2006/relationships/customXml" Target="../ink/ink684.xml"/><Relationship Id="rId9" Type="http://schemas.openxmlformats.org/officeDocument/2006/relationships/image" Target="../media/image187.png"/><Relationship Id="rId13" Type="http://schemas.openxmlformats.org/officeDocument/2006/relationships/image" Target="../media/image189.png"/><Relationship Id="rId18" Type="http://schemas.openxmlformats.org/officeDocument/2006/relationships/customXml" Target="../ink/ink691.xml"/><Relationship Id="rId39" Type="http://schemas.openxmlformats.org/officeDocument/2006/relationships/customXml" Target="../ink/ink702.xml"/><Relationship Id="rId109" Type="http://schemas.openxmlformats.org/officeDocument/2006/relationships/customXml" Target="../ink/ink737.xml"/><Relationship Id="rId34" Type="http://schemas.openxmlformats.org/officeDocument/2006/relationships/customXml" Target="../ink/ink699.xml"/><Relationship Id="rId50" Type="http://schemas.openxmlformats.org/officeDocument/2006/relationships/image" Target="../media/image207.png"/><Relationship Id="rId55" Type="http://schemas.openxmlformats.org/officeDocument/2006/relationships/customXml" Target="../ink/ink710.xml"/><Relationship Id="rId76" Type="http://schemas.openxmlformats.org/officeDocument/2006/relationships/image" Target="../media/image220.png"/><Relationship Id="rId97" Type="http://schemas.openxmlformats.org/officeDocument/2006/relationships/customXml" Target="../ink/ink731.xml"/><Relationship Id="rId104" Type="http://schemas.openxmlformats.org/officeDocument/2006/relationships/image" Target="../media/image234.png"/><Relationship Id="rId120" Type="http://schemas.openxmlformats.org/officeDocument/2006/relationships/image" Target="../media/image242.png"/><Relationship Id="rId7" Type="http://schemas.openxmlformats.org/officeDocument/2006/relationships/image" Target="../media/image186.png"/><Relationship Id="rId71" Type="http://schemas.openxmlformats.org/officeDocument/2006/relationships/customXml" Target="../ink/ink718.xml"/><Relationship Id="rId92" Type="http://schemas.openxmlformats.org/officeDocument/2006/relationships/image" Target="../media/image228.png"/><Relationship Id="rId2" Type="http://schemas.openxmlformats.org/officeDocument/2006/relationships/customXml" Target="../ink/ink683.xml"/><Relationship Id="rId29" Type="http://schemas.openxmlformats.org/officeDocument/2006/relationships/image" Target="../media/image197.png"/><Relationship Id="rId24" Type="http://schemas.openxmlformats.org/officeDocument/2006/relationships/customXml" Target="../ink/ink694.xml"/><Relationship Id="rId40" Type="http://schemas.openxmlformats.org/officeDocument/2006/relationships/image" Target="../media/image202.png"/><Relationship Id="rId45" Type="http://schemas.openxmlformats.org/officeDocument/2006/relationships/customXml" Target="../ink/ink705.xml"/><Relationship Id="rId66" Type="http://schemas.openxmlformats.org/officeDocument/2006/relationships/image" Target="../media/image215.png"/><Relationship Id="rId87" Type="http://schemas.openxmlformats.org/officeDocument/2006/relationships/customXml" Target="../ink/ink726.xml"/><Relationship Id="rId110" Type="http://schemas.openxmlformats.org/officeDocument/2006/relationships/image" Target="../media/image237.png"/><Relationship Id="rId115" Type="http://schemas.openxmlformats.org/officeDocument/2006/relationships/customXml" Target="../ink/ink740.xml"/><Relationship Id="rId61" Type="http://schemas.openxmlformats.org/officeDocument/2006/relationships/customXml" Target="../ink/ink713.xml"/><Relationship Id="rId82" Type="http://schemas.openxmlformats.org/officeDocument/2006/relationships/image" Target="../media/image223.png"/><Relationship Id="rId19" Type="http://schemas.openxmlformats.org/officeDocument/2006/relationships/image" Target="../media/image192.png"/><Relationship Id="rId14" Type="http://schemas.openxmlformats.org/officeDocument/2006/relationships/customXml" Target="../ink/ink689.xml"/><Relationship Id="rId30" Type="http://schemas.openxmlformats.org/officeDocument/2006/relationships/customXml" Target="../ink/ink697.xml"/><Relationship Id="rId35" Type="http://schemas.openxmlformats.org/officeDocument/2006/relationships/image" Target="../media/image200.png"/><Relationship Id="rId56" Type="http://schemas.openxmlformats.org/officeDocument/2006/relationships/image" Target="../media/image210.png"/><Relationship Id="rId77" Type="http://schemas.openxmlformats.org/officeDocument/2006/relationships/customXml" Target="../ink/ink721.xml"/><Relationship Id="rId100" Type="http://schemas.openxmlformats.org/officeDocument/2006/relationships/image" Target="../media/image232.png"/><Relationship Id="rId105" Type="http://schemas.openxmlformats.org/officeDocument/2006/relationships/customXml" Target="../ink/ink735.xml"/><Relationship Id="rId8" Type="http://schemas.openxmlformats.org/officeDocument/2006/relationships/customXml" Target="../ink/ink686.xml"/><Relationship Id="rId51" Type="http://schemas.openxmlformats.org/officeDocument/2006/relationships/customXml" Target="../ink/ink708.xml"/><Relationship Id="rId72" Type="http://schemas.openxmlformats.org/officeDocument/2006/relationships/image" Target="../media/image218.png"/><Relationship Id="rId93" Type="http://schemas.openxmlformats.org/officeDocument/2006/relationships/customXml" Target="../ink/ink729.xml"/><Relationship Id="rId98" Type="http://schemas.openxmlformats.org/officeDocument/2006/relationships/image" Target="../media/image231.png"/><Relationship Id="rId121" Type="http://schemas.openxmlformats.org/officeDocument/2006/relationships/customXml" Target="../ink/ink743.xml"/><Relationship Id="rId3" Type="http://schemas.openxmlformats.org/officeDocument/2006/relationships/image" Target="../media/image184.png"/><Relationship Id="rId25" Type="http://schemas.openxmlformats.org/officeDocument/2006/relationships/image" Target="../media/image195.png"/><Relationship Id="rId46" Type="http://schemas.openxmlformats.org/officeDocument/2006/relationships/image" Target="../media/image205.png"/><Relationship Id="rId67" Type="http://schemas.openxmlformats.org/officeDocument/2006/relationships/customXml" Target="../ink/ink716.xml"/><Relationship Id="rId116" Type="http://schemas.openxmlformats.org/officeDocument/2006/relationships/image" Target="../media/image240.png"/><Relationship Id="rId20" Type="http://schemas.openxmlformats.org/officeDocument/2006/relationships/customXml" Target="../ink/ink692.xml"/><Relationship Id="rId41" Type="http://schemas.openxmlformats.org/officeDocument/2006/relationships/customXml" Target="../ink/ink703.xml"/><Relationship Id="rId62" Type="http://schemas.openxmlformats.org/officeDocument/2006/relationships/image" Target="../media/image213.png"/><Relationship Id="rId83" Type="http://schemas.openxmlformats.org/officeDocument/2006/relationships/customXml" Target="../ink/ink724.xml"/><Relationship Id="rId88" Type="http://schemas.openxmlformats.org/officeDocument/2006/relationships/image" Target="../media/image226.png"/><Relationship Id="rId111" Type="http://schemas.openxmlformats.org/officeDocument/2006/relationships/customXml" Target="../ink/ink738.xml"/><Relationship Id="rId15" Type="http://schemas.openxmlformats.org/officeDocument/2006/relationships/image" Target="../media/image190.png"/><Relationship Id="rId36" Type="http://schemas.openxmlformats.org/officeDocument/2006/relationships/customXml" Target="../ink/ink700.xml"/><Relationship Id="rId57" Type="http://schemas.openxmlformats.org/officeDocument/2006/relationships/customXml" Target="../ink/ink711.xml"/><Relationship Id="rId106" Type="http://schemas.openxmlformats.org/officeDocument/2006/relationships/image" Target="../media/image235.png"/><Relationship Id="rId10" Type="http://schemas.openxmlformats.org/officeDocument/2006/relationships/customXml" Target="../ink/ink687.xml"/><Relationship Id="rId31" Type="http://schemas.openxmlformats.org/officeDocument/2006/relationships/image" Target="../media/image198.png"/><Relationship Id="rId52" Type="http://schemas.openxmlformats.org/officeDocument/2006/relationships/image" Target="../media/image208.png"/><Relationship Id="rId73" Type="http://schemas.openxmlformats.org/officeDocument/2006/relationships/customXml" Target="../ink/ink719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732.xml"/><Relationship Id="rId101" Type="http://schemas.openxmlformats.org/officeDocument/2006/relationships/customXml" Target="../ink/ink733.xml"/><Relationship Id="rId122" Type="http://schemas.openxmlformats.org/officeDocument/2006/relationships/image" Target="../media/image243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7.xml"/><Relationship Id="rId117" Type="http://schemas.openxmlformats.org/officeDocument/2006/relationships/customXml" Target="../ink/ink803.xml"/><Relationship Id="rId21" Type="http://schemas.openxmlformats.org/officeDocument/2006/relationships/image" Target="../media/image193.png"/><Relationship Id="rId42" Type="http://schemas.openxmlformats.org/officeDocument/2006/relationships/image" Target="../media/image203.png"/><Relationship Id="rId47" Type="http://schemas.openxmlformats.org/officeDocument/2006/relationships/customXml" Target="../ink/ink768.xml"/><Relationship Id="rId63" Type="http://schemas.openxmlformats.org/officeDocument/2006/relationships/customXml" Target="../ink/ink776.xml"/><Relationship Id="rId68" Type="http://schemas.openxmlformats.org/officeDocument/2006/relationships/image" Target="../media/image216.png"/><Relationship Id="rId84" Type="http://schemas.openxmlformats.org/officeDocument/2006/relationships/image" Target="../media/image224.png"/><Relationship Id="rId89" Type="http://schemas.openxmlformats.org/officeDocument/2006/relationships/customXml" Target="../ink/ink789.xml"/><Relationship Id="rId112" Type="http://schemas.openxmlformats.org/officeDocument/2006/relationships/image" Target="../media/image238.png"/><Relationship Id="rId16" Type="http://schemas.openxmlformats.org/officeDocument/2006/relationships/customXml" Target="../ink/ink752.xml"/><Relationship Id="rId107" Type="http://schemas.openxmlformats.org/officeDocument/2006/relationships/customXml" Target="../ink/ink798.xml"/><Relationship Id="rId11" Type="http://schemas.openxmlformats.org/officeDocument/2006/relationships/image" Target="../media/image188.png"/><Relationship Id="rId32" Type="http://schemas.openxmlformats.org/officeDocument/2006/relationships/customXml" Target="../ink/ink760.xml"/><Relationship Id="rId37" Type="http://schemas.openxmlformats.org/officeDocument/2006/relationships/image" Target="../media/image201.png"/><Relationship Id="rId53" Type="http://schemas.openxmlformats.org/officeDocument/2006/relationships/customXml" Target="../ink/ink771.xml"/><Relationship Id="rId58" Type="http://schemas.openxmlformats.org/officeDocument/2006/relationships/image" Target="../media/image211.png"/><Relationship Id="rId74" Type="http://schemas.openxmlformats.org/officeDocument/2006/relationships/image" Target="../media/image219.png"/><Relationship Id="rId79" Type="http://schemas.openxmlformats.org/officeDocument/2006/relationships/customXml" Target="../ink/ink784.xml"/><Relationship Id="rId102" Type="http://schemas.openxmlformats.org/officeDocument/2006/relationships/image" Target="../media/image233.png"/><Relationship Id="rId123" Type="http://schemas.openxmlformats.org/officeDocument/2006/relationships/customXml" Target="../ink/ink806.xml"/><Relationship Id="rId5" Type="http://schemas.openxmlformats.org/officeDocument/2006/relationships/image" Target="../media/image185.png"/><Relationship Id="rId90" Type="http://schemas.openxmlformats.org/officeDocument/2006/relationships/image" Target="../media/image227.png"/><Relationship Id="rId95" Type="http://schemas.openxmlformats.org/officeDocument/2006/relationships/customXml" Target="../ink/ink792.xml"/><Relationship Id="rId22" Type="http://schemas.openxmlformats.org/officeDocument/2006/relationships/customXml" Target="../ink/ink755.xml"/><Relationship Id="rId27" Type="http://schemas.openxmlformats.org/officeDocument/2006/relationships/image" Target="../media/image196.png"/><Relationship Id="rId43" Type="http://schemas.openxmlformats.org/officeDocument/2006/relationships/customXml" Target="../ink/ink766.xml"/><Relationship Id="rId48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customXml" Target="../ink/ink779.xml"/><Relationship Id="rId113" Type="http://schemas.openxmlformats.org/officeDocument/2006/relationships/customXml" Target="../ink/ink801.xml"/><Relationship Id="rId118" Type="http://schemas.openxmlformats.org/officeDocument/2006/relationships/image" Target="../media/image241.png"/><Relationship Id="rId80" Type="http://schemas.openxmlformats.org/officeDocument/2006/relationships/image" Target="../media/image222.png"/><Relationship Id="rId85" Type="http://schemas.openxmlformats.org/officeDocument/2006/relationships/customXml" Target="../ink/ink787.xml"/><Relationship Id="rId12" Type="http://schemas.openxmlformats.org/officeDocument/2006/relationships/customXml" Target="../ink/ink750.xml"/><Relationship Id="rId17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customXml" Target="../ink/ink763.xml"/><Relationship Id="rId59" Type="http://schemas.openxmlformats.org/officeDocument/2006/relationships/customXml" Target="../ink/ink774.xml"/><Relationship Id="rId103" Type="http://schemas.openxmlformats.org/officeDocument/2006/relationships/customXml" Target="../ink/ink796.xml"/><Relationship Id="rId108" Type="http://schemas.openxmlformats.org/officeDocument/2006/relationships/image" Target="../media/image236.png"/><Relationship Id="rId124" Type="http://schemas.openxmlformats.org/officeDocument/2006/relationships/image" Target="../media/image244.png"/><Relationship Id="rId54" Type="http://schemas.openxmlformats.org/officeDocument/2006/relationships/image" Target="../media/image209.png"/><Relationship Id="rId70" Type="http://schemas.openxmlformats.org/officeDocument/2006/relationships/image" Target="../media/image217.png"/><Relationship Id="rId75" Type="http://schemas.openxmlformats.org/officeDocument/2006/relationships/customXml" Target="../ink/ink782.xml"/><Relationship Id="rId91" Type="http://schemas.openxmlformats.org/officeDocument/2006/relationships/customXml" Target="../ink/ink790.xml"/><Relationship Id="rId9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47.xml"/><Relationship Id="rId23" Type="http://schemas.openxmlformats.org/officeDocument/2006/relationships/image" Target="../media/image194.png"/><Relationship Id="rId28" Type="http://schemas.openxmlformats.org/officeDocument/2006/relationships/customXml" Target="../ink/ink758.xml"/><Relationship Id="rId49" Type="http://schemas.openxmlformats.org/officeDocument/2006/relationships/customXml" Target="../ink/ink769.xml"/><Relationship Id="rId114" Type="http://schemas.openxmlformats.org/officeDocument/2006/relationships/image" Target="../media/image239.png"/><Relationship Id="rId119" Type="http://schemas.openxmlformats.org/officeDocument/2006/relationships/customXml" Target="../ink/ink804.xml"/><Relationship Id="rId44" Type="http://schemas.openxmlformats.org/officeDocument/2006/relationships/image" Target="../media/image204.png"/><Relationship Id="rId60" Type="http://schemas.openxmlformats.org/officeDocument/2006/relationships/image" Target="../media/image212.png"/><Relationship Id="rId65" Type="http://schemas.openxmlformats.org/officeDocument/2006/relationships/customXml" Target="../ink/ink777.xml"/><Relationship Id="rId81" Type="http://schemas.openxmlformats.org/officeDocument/2006/relationships/customXml" Target="../ink/ink785.xml"/><Relationship Id="rId86" Type="http://schemas.openxmlformats.org/officeDocument/2006/relationships/image" Target="../media/image225.png"/><Relationship Id="rId4" Type="http://schemas.openxmlformats.org/officeDocument/2006/relationships/customXml" Target="../ink/ink746.xml"/><Relationship Id="rId9" Type="http://schemas.openxmlformats.org/officeDocument/2006/relationships/image" Target="../media/image187.png"/><Relationship Id="rId13" Type="http://schemas.openxmlformats.org/officeDocument/2006/relationships/image" Target="../media/image189.png"/><Relationship Id="rId18" Type="http://schemas.openxmlformats.org/officeDocument/2006/relationships/customXml" Target="../ink/ink753.xml"/><Relationship Id="rId39" Type="http://schemas.openxmlformats.org/officeDocument/2006/relationships/customXml" Target="../ink/ink764.xml"/><Relationship Id="rId109" Type="http://schemas.openxmlformats.org/officeDocument/2006/relationships/customXml" Target="../ink/ink799.xml"/><Relationship Id="rId34" Type="http://schemas.openxmlformats.org/officeDocument/2006/relationships/customXml" Target="../ink/ink761.xml"/><Relationship Id="rId50" Type="http://schemas.openxmlformats.org/officeDocument/2006/relationships/image" Target="../media/image207.png"/><Relationship Id="rId55" Type="http://schemas.openxmlformats.org/officeDocument/2006/relationships/customXml" Target="../ink/ink772.xml"/><Relationship Id="rId76" Type="http://schemas.openxmlformats.org/officeDocument/2006/relationships/image" Target="../media/image220.png"/><Relationship Id="rId97" Type="http://schemas.openxmlformats.org/officeDocument/2006/relationships/customXml" Target="../ink/ink793.xml"/><Relationship Id="rId104" Type="http://schemas.openxmlformats.org/officeDocument/2006/relationships/image" Target="../media/image234.png"/><Relationship Id="rId120" Type="http://schemas.openxmlformats.org/officeDocument/2006/relationships/image" Target="../media/image242.png"/><Relationship Id="rId7" Type="http://schemas.openxmlformats.org/officeDocument/2006/relationships/image" Target="../media/image186.png"/><Relationship Id="rId71" Type="http://schemas.openxmlformats.org/officeDocument/2006/relationships/customXml" Target="../ink/ink780.xml"/><Relationship Id="rId92" Type="http://schemas.openxmlformats.org/officeDocument/2006/relationships/image" Target="../media/image228.png"/><Relationship Id="rId2" Type="http://schemas.openxmlformats.org/officeDocument/2006/relationships/customXml" Target="../ink/ink745.xml"/><Relationship Id="rId29" Type="http://schemas.openxmlformats.org/officeDocument/2006/relationships/image" Target="../media/image197.png"/><Relationship Id="rId24" Type="http://schemas.openxmlformats.org/officeDocument/2006/relationships/customXml" Target="../ink/ink756.xml"/><Relationship Id="rId40" Type="http://schemas.openxmlformats.org/officeDocument/2006/relationships/image" Target="../media/image202.png"/><Relationship Id="rId45" Type="http://schemas.openxmlformats.org/officeDocument/2006/relationships/customXml" Target="../ink/ink767.xml"/><Relationship Id="rId66" Type="http://schemas.openxmlformats.org/officeDocument/2006/relationships/image" Target="../media/image215.png"/><Relationship Id="rId87" Type="http://schemas.openxmlformats.org/officeDocument/2006/relationships/customXml" Target="../ink/ink788.xml"/><Relationship Id="rId110" Type="http://schemas.openxmlformats.org/officeDocument/2006/relationships/image" Target="../media/image237.png"/><Relationship Id="rId115" Type="http://schemas.openxmlformats.org/officeDocument/2006/relationships/customXml" Target="../ink/ink802.xml"/><Relationship Id="rId61" Type="http://schemas.openxmlformats.org/officeDocument/2006/relationships/customXml" Target="../ink/ink775.xml"/><Relationship Id="rId82" Type="http://schemas.openxmlformats.org/officeDocument/2006/relationships/image" Target="../media/image223.png"/><Relationship Id="rId19" Type="http://schemas.openxmlformats.org/officeDocument/2006/relationships/image" Target="../media/image192.png"/><Relationship Id="rId14" Type="http://schemas.openxmlformats.org/officeDocument/2006/relationships/customXml" Target="../ink/ink751.xml"/><Relationship Id="rId30" Type="http://schemas.openxmlformats.org/officeDocument/2006/relationships/customXml" Target="../ink/ink759.xml"/><Relationship Id="rId35" Type="http://schemas.openxmlformats.org/officeDocument/2006/relationships/image" Target="../media/image200.png"/><Relationship Id="rId56" Type="http://schemas.openxmlformats.org/officeDocument/2006/relationships/image" Target="../media/image210.png"/><Relationship Id="rId77" Type="http://schemas.openxmlformats.org/officeDocument/2006/relationships/customXml" Target="../ink/ink783.xml"/><Relationship Id="rId100" Type="http://schemas.openxmlformats.org/officeDocument/2006/relationships/image" Target="../media/image232.png"/><Relationship Id="rId105" Type="http://schemas.openxmlformats.org/officeDocument/2006/relationships/customXml" Target="../ink/ink797.xml"/><Relationship Id="rId8" Type="http://schemas.openxmlformats.org/officeDocument/2006/relationships/customXml" Target="../ink/ink748.xml"/><Relationship Id="rId51" Type="http://schemas.openxmlformats.org/officeDocument/2006/relationships/customXml" Target="../ink/ink770.xml"/><Relationship Id="rId72" Type="http://schemas.openxmlformats.org/officeDocument/2006/relationships/image" Target="../media/image218.png"/><Relationship Id="rId93" Type="http://schemas.openxmlformats.org/officeDocument/2006/relationships/customXml" Target="../ink/ink791.xml"/><Relationship Id="rId98" Type="http://schemas.openxmlformats.org/officeDocument/2006/relationships/image" Target="../media/image231.png"/><Relationship Id="rId121" Type="http://schemas.openxmlformats.org/officeDocument/2006/relationships/customXml" Target="../ink/ink805.xml"/><Relationship Id="rId3" Type="http://schemas.openxmlformats.org/officeDocument/2006/relationships/image" Target="../media/image184.png"/><Relationship Id="rId25" Type="http://schemas.openxmlformats.org/officeDocument/2006/relationships/image" Target="../media/image195.png"/><Relationship Id="rId46" Type="http://schemas.openxmlformats.org/officeDocument/2006/relationships/image" Target="../media/image205.png"/><Relationship Id="rId67" Type="http://schemas.openxmlformats.org/officeDocument/2006/relationships/customXml" Target="../ink/ink778.xml"/><Relationship Id="rId116" Type="http://schemas.openxmlformats.org/officeDocument/2006/relationships/image" Target="../media/image240.png"/><Relationship Id="rId20" Type="http://schemas.openxmlformats.org/officeDocument/2006/relationships/customXml" Target="../ink/ink754.xml"/><Relationship Id="rId41" Type="http://schemas.openxmlformats.org/officeDocument/2006/relationships/customXml" Target="../ink/ink765.xml"/><Relationship Id="rId62" Type="http://schemas.openxmlformats.org/officeDocument/2006/relationships/image" Target="../media/image213.png"/><Relationship Id="rId83" Type="http://schemas.openxmlformats.org/officeDocument/2006/relationships/customXml" Target="../ink/ink786.xml"/><Relationship Id="rId88" Type="http://schemas.openxmlformats.org/officeDocument/2006/relationships/image" Target="../media/image226.png"/><Relationship Id="rId111" Type="http://schemas.openxmlformats.org/officeDocument/2006/relationships/customXml" Target="../ink/ink800.xml"/><Relationship Id="rId15" Type="http://schemas.openxmlformats.org/officeDocument/2006/relationships/image" Target="../media/image190.png"/><Relationship Id="rId36" Type="http://schemas.openxmlformats.org/officeDocument/2006/relationships/customXml" Target="../ink/ink762.xml"/><Relationship Id="rId57" Type="http://schemas.openxmlformats.org/officeDocument/2006/relationships/customXml" Target="../ink/ink773.xml"/><Relationship Id="rId106" Type="http://schemas.openxmlformats.org/officeDocument/2006/relationships/image" Target="../media/image235.png"/><Relationship Id="rId10" Type="http://schemas.openxmlformats.org/officeDocument/2006/relationships/customXml" Target="../ink/ink749.xml"/><Relationship Id="rId31" Type="http://schemas.openxmlformats.org/officeDocument/2006/relationships/image" Target="../media/image198.png"/><Relationship Id="rId52" Type="http://schemas.openxmlformats.org/officeDocument/2006/relationships/image" Target="../media/image208.png"/><Relationship Id="rId73" Type="http://schemas.openxmlformats.org/officeDocument/2006/relationships/customXml" Target="../ink/ink781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794.xml"/><Relationship Id="rId101" Type="http://schemas.openxmlformats.org/officeDocument/2006/relationships/customXml" Target="../ink/ink795.xml"/><Relationship Id="rId122" Type="http://schemas.openxmlformats.org/officeDocument/2006/relationships/image" Target="../media/image243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9.xml"/><Relationship Id="rId117" Type="http://schemas.openxmlformats.org/officeDocument/2006/relationships/customXml" Target="../ink/ink865.xml"/><Relationship Id="rId21" Type="http://schemas.openxmlformats.org/officeDocument/2006/relationships/image" Target="../media/image193.png"/><Relationship Id="rId42" Type="http://schemas.openxmlformats.org/officeDocument/2006/relationships/image" Target="../media/image203.png"/><Relationship Id="rId47" Type="http://schemas.openxmlformats.org/officeDocument/2006/relationships/customXml" Target="../ink/ink830.xml"/><Relationship Id="rId63" Type="http://schemas.openxmlformats.org/officeDocument/2006/relationships/customXml" Target="../ink/ink838.xml"/><Relationship Id="rId68" Type="http://schemas.openxmlformats.org/officeDocument/2006/relationships/image" Target="../media/image216.png"/><Relationship Id="rId84" Type="http://schemas.openxmlformats.org/officeDocument/2006/relationships/image" Target="../media/image224.png"/><Relationship Id="rId89" Type="http://schemas.openxmlformats.org/officeDocument/2006/relationships/customXml" Target="../ink/ink851.xml"/><Relationship Id="rId112" Type="http://schemas.openxmlformats.org/officeDocument/2006/relationships/image" Target="../media/image238.png"/><Relationship Id="rId16" Type="http://schemas.openxmlformats.org/officeDocument/2006/relationships/customXml" Target="../ink/ink814.xml"/><Relationship Id="rId107" Type="http://schemas.openxmlformats.org/officeDocument/2006/relationships/customXml" Target="../ink/ink860.xml"/><Relationship Id="rId11" Type="http://schemas.openxmlformats.org/officeDocument/2006/relationships/image" Target="../media/image188.png"/><Relationship Id="rId32" Type="http://schemas.openxmlformats.org/officeDocument/2006/relationships/customXml" Target="../ink/ink822.xml"/><Relationship Id="rId37" Type="http://schemas.openxmlformats.org/officeDocument/2006/relationships/image" Target="../media/image201.png"/><Relationship Id="rId53" Type="http://schemas.openxmlformats.org/officeDocument/2006/relationships/customXml" Target="../ink/ink833.xml"/><Relationship Id="rId58" Type="http://schemas.openxmlformats.org/officeDocument/2006/relationships/image" Target="../media/image211.png"/><Relationship Id="rId74" Type="http://schemas.openxmlformats.org/officeDocument/2006/relationships/image" Target="../media/image219.png"/><Relationship Id="rId79" Type="http://schemas.openxmlformats.org/officeDocument/2006/relationships/customXml" Target="../ink/ink846.xml"/><Relationship Id="rId102" Type="http://schemas.openxmlformats.org/officeDocument/2006/relationships/image" Target="../media/image233.png"/><Relationship Id="rId123" Type="http://schemas.openxmlformats.org/officeDocument/2006/relationships/customXml" Target="../ink/ink868.xml"/><Relationship Id="rId5" Type="http://schemas.openxmlformats.org/officeDocument/2006/relationships/image" Target="../media/image185.png"/><Relationship Id="rId90" Type="http://schemas.openxmlformats.org/officeDocument/2006/relationships/image" Target="../media/image227.png"/><Relationship Id="rId95" Type="http://schemas.openxmlformats.org/officeDocument/2006/relationships/customXml" Target="../ink/ink854.xml"/><Relationship Id="rId22" Type="http://schemas.openxmlformats.org/officeDocument/2006/relationships/customXml" Target="../ink/ink817.xml"/><Relationship Id="rId27" Type="http://schemas.openxmlformats.org/officeDocument/2006/relationships/image" Target="../media/image196.png"/><Relationship Id="rId43" Type="http://schemas.openxmlformats.org/officeDocument/2006/relationships/customXml" Target="../ink/ink828.xml"/><Relationship Id="rId48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customXml" Target="../ink/ink841.xml"/><Relationship Id="rId113" Type="http://schemas.openxmlformats.org/officeDocument/2006/relationships/customXml" Target="../ink/ink863.xml"/><Relationship Id="rId118" Type="http://schemas.openxmlformats.org/officeDocument/2006/relationships/image" Target="../media/image241.png"/><Relationship Id="rId80" Type="http://schemas.openxmlformats.org/officeDocument/2006/relationships/image" Target="../media/image222.png"/><Relationship Id="rId85" Type="http://schemas.openxmlformats.org/officeDocument/2006/relationships/customXml" Target="../ink/ink849.xml"/><Relationship Id="rId12" Type="http://schemas.openxmlformats.org/officeDocument/2006/relationships/customXml" Target="../ink/ink812.xml"/><Relationship Id="rId17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customXml" Target="../ink/ink825.xml"/><Relationship Id="rId59" Type="http://schemas.openxmlformats.org/officeDocument/2006/relationships/customXml" Target="../ink/ink836.xml"/><Relationship Id="rId103" Type="http://schemas.openxmlformats.org/officeDocument/2006/relationships/customXml" Target="../ink/ink858.xml"/><Relationship Id="rId108" Type="http://schemas.openxmlformats.org/officeDocument/2006/relationships/image" Target="../media/image236.png"/><Relationship Id="rId124" Type="http://schemas.openxmlformats.org/officeDocument/2006/relationships/image" Target="../media/image244.png"/><Relationship Id="rId54" Type="http://schemas.openxmlformats.org/officeDocument/2006/relationships/image" Target="../media/image209.png"/><Relationship Id="rId70" Type="http://schemas.openxmlformats.org/officeDocument/2006/relationships/image" Target="../media/image217.png"/><Relationship Id="rId75" Type="http://schemas.openxmlformats.org/officeDocument/2006/relationships/customXml" Target="../ink/ink844.xml"/><Relationship Id="rId91" Type="http://schemas.openxmlformats.org/officeDocument/2006/relationships/customXml" Target="../ink/ink852.xml"/><Relationship Id="rId9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09.xml"/><Relationship Id="rId23" Type="http://schemas.openxmlformats.org/officeDocument/2006/relationships/image" Target="../media/image194.png"/><Relationship Id="rId28" Type="http://schemas.openxmlformats.org/officeDocument/2006/relationships/customXml" Target="../ink/ink820.xml"/><Relationship Id="rId49" Type="http://schemas.openxmlformats.org/officeDocument/2006/relationships/customXml" Target="../ink/ink831.xml"/><Relationship Id="rId114" Type="http://schemas.openxmlformats.org/officeDocument/2006/relationships/image" Target="../media/image239.png"/><Relationship Id="rId119" Type="http://schemas.openxmlformats.org/officeDocument/2006/relationships/customXml" Target="../ink/ink866.xml"/><Relationship Id="rId44" Type="http://schemas.openxmlformats.org/officeDocument/2006/relationships/image" Target="../media/image204.png"/><Relationship Id="rId60" Type="http://schemas.openxmlformats.org/officeDocument/2006/relationships/image" Target="../media/image212.png"/><Relationship Id="rId65" Type="http://schemas.openxmlformats.org/officeDocument/2006/relationships/customXml" Target="../ink/ink839.xml"/><Relationship Id="rId81" Type="http://schemas.openxmlformats.org/officeDocument/2006/relationships/customXml" Target="../ink/ink847.xml"/><Relationship Id="rId86" Type="http://schemas.openxmlformats.org/officeDocument/2006/relationships/image" Target="../media/image225.png"/><Relationship Id="rId4" Type="http://schemas.openxmlformats.org/officeDocument/2006/relationships/customXml" Target="../ink/ink808.xml"/><Relationship Id="rId9" Type="http://schemas.openxmlformats.org/officeDocument/2006/relationships/image" Target="../media/image187.png"/><Relationship Id="rId13" Type="http://schemas.openxmlformats.org/officeDocument/2006/relationships/image" Target="../media/image189.png"/><Relationship Id="rId18" Type="http://schemas.openxmlformats.org/officeDocument/2006/relationships/customXml" Target="../ink/ink815.xml"/><Relationship Id="rId39" Type="http://schemas.openxmlformats.org/officeDocument/2006/relationships/customXml" Target="../ink/ink826.xml"/><Relationship Id="rId109" Type="http://schemas.openxmlformats.org/officeDocument/2006/relationships/customXml" Target="../ink/ink861.xml"/><Relationship Id="rId34" Type="http://schemas.openxmlformats.org/officeDocument/2006/relationships/customXml" Target="../ink/ink823.xml"/><Relationship Id="rId50" Type="http://schemas.openxmlformats.org/officeDocument/2006/relationships/image" Target="../media/image207.png"/><Relationship Id="rId55" Type="http://schemas.openxmlformats.org/officeDocument/2006/relationships/customXml" Target="../ink/ink834.xml"/><Relationship Id="rId76" Type="http://schemas.openxmlformats.org/officeDocument/2006/relationships/image" Target="../media/image220.png"/><Relationship Id="rId97" Type="http://schemas.openxmlformats.org/officeDocument/2006/relationships/customXml" Target="../ink/ink855.xml"/><Relationship Id="rId104" Type="http://schemas.openxmlformats.org/officeDocument/2006/relationships/image" Target="../media/image234.png"/><Relationship Id="rId120" Type="http://schemas.openxmlformats.org/officeDocument/2006/relationships/image" Target="../media/image242.png"/><Relationship Id="rId7" Type="http://schemas.openxmlformats.org/officeDocument/2006/relationships/image" Target="../media/image186.png"/><Relationship Id="rId71" Type="http://schemas.openxmlformats.org/officeDocument/2006/relationships/customXml" Target="../ink/ink842.xml"/><Relationship Id="rId92" Type="http://schemas.openxmlformats.org/officeDocument/2006/relationships/image" Target="../media/image228.png"/><Relationship Id="rId2" Type="http://schemas.openxmlformats.org/officeDocument/2006/relationships/customXml" Target="../ink/ink807.xml"/><Relationship Id="rId29" Type="http://schemas.openxmlformats.org/officeDocument/2006/relationships/image" Target="../media/image197.png"/><Relationship Id="rId24" Type="http://schemas.openxmlformats.org/officeDocument/2006/relationships/customXml" Target="../ink/ink818.xml"/><Relationship Id="rId40" Type="http://schemas.openxmlformats.org/officeDocument/2006/relationships/image" Target="../media/image202.png"/><Relationship Id="rId45" Type="http://schemas.openxmlformats.org/officeDocument/2006/relationships/customXml" Target="../ink/ink829.xml"/><Relationship Id="rId66" Type="http://schemas.openxmlformats.org/officeDocument/2006/relationships/image" Target="../media/image215.png"/><Relationship Id="rId87" Type="http://schemas.openxmlformats.org/officeDocument/2006/relationships/customXml" Target="../ink/ink850.xml"/><Relationship Id="rId110" Type="http://schemas.openxmlformats.org/officeDocument/2006/relationships/image" Target="../media/image237.png"/><Relationship Id="rId115" Type="http://schemas.openxmlformats.org/officeDocument/2006/relationships/customXml" Target="../ink/ink864.xml"/><Relationship Id="rId61" Type="http://schemas.openxmlformats.org/officeDocument/2006/relationships/customXml" Target="../ink/ink837.xml"/><Relationship Id="rId82" Type="http://schemas.openxmlformats.org/officeDocument/2006/relationships/image" Target="../media/image223.png"/><Relationship Id="rId19" Type="http://schemas.openxmlformats.org/officeDocument/2006/relationships/image" Target="../media/image192.png"/><Relationship Id="rId14" Type="http://schemas.openxmlformats.org/officeDocument/2006/relationships/customXml" Target="../ink/ink813.xml"/><Relationship Id="rId30" Type="http://schemas.openxmlformats.org/officeDocument/2006/relationships/customXml" Target="../ink/ink821.xml"/><Relationship Id="rId35" Type="http://schemas.openxmlformats.org/officeDocument/2006/relationships/image" Target="../media/image200.png"/><Relationship Id="rId56" Type="http://schemas.openxmlformats.org/officeDocument/2006/relationships/image" Target="../media/image210.png"/><Relationship Id="rId77" Type="http://schemas.openxmlformats.org/officeDocument/2006/relationships/customXml" Target="../ink/ink845.xml"/><Relationship Id="rId100" Type="http://schemas.openxmlformats.org/officeDocument/2006/relationships/image" Target="../media/image232.png"/><Relationship Id="rId105" Type="http://schemas.openxmlformats.org/officeDocument/2006/relationships/customXml" Target="../ink/ink859.xml"/><Relationship Id="rId8" Type="http://schemas.openxmlformats.org/officeDocument/2006/relationships/customXml" Target="../ink/ink810.xml"/><Relationship Id="rId51" Type="http://schemas.openxmlformats.org/officeDocument/2006/relationships/customXml" Target="../ink/ink832.xml"/><Relationship Id="rId72" Type="http://schemas.openxmlformats.org/officeDocument/2006/relationships/image" Target="../media/image218.png"/><Relationship Id="rId93" Type="http://schemas.openxmlformats.org/officeDocument/2006/relationships/customXml" Target="../ink/ink853.xml"/><Relationship Id="rId98" Type="http://schemas.openxmlformats.org/officeDocument/2006/relationships/image" Target="../media/image231.png"/><Relationship Id="rId121" Type="http://schemas.openxmlformats.org/officeDocument/2006/relationships/customXml" Target="../ink/ink867.xml"/><Relationship Id="rId3" Type="http://schemas.openxmlformats.org/officeDocument/2006/relationships/image" Target="../media/image184.png"/><Relationship Id="rId25" Type="http://schemas.openxmlformats.org/officeDocument/2006/relationships/image" Target="../media/image195.png"/><Relationship Id="rId46" Type="http://schemas.openxmlformats.org/officeDocument/2006/relationships/image" Target="../media/image205.png"/><Relationship Id="rId67" Type="http://schemas.openxmlformats.org/officeDocument/2006/relationships/customXml" Target="../ink/ink840.xml"/><Relationship Id="rId116" Type="http://schemas.openxmlformats.org/officeDocument/2006/relationships/image" Target="../media/image240.png"/><Relationship Id="rId20" Type="http://schemas.openxmlformats.org/officeDocument/2006/relationships/customXml" Target="../ink/ink816.xml"/><Relationship Id="rId41" Type="http://schemas.openxmlformats.org/officeDocument/2006/relationships/customXml" Target="../ink/ink827.xml"/><Relationship Id="rId62" Type="http://schemas.openxmlformats.org/officeDocument/2006/relationships/image" Target="../media/image213.png"/><Relationship Id="rId83" Type="http://schemas.openxmlformats.org/officeDocument/2006/relationships/customXml" Target="../ink/ink848.xml"/><Relationship Id="rId88" Type="http://schemas.openxmlformats.org/officeDocument/2006/relationships/image" Target="../media/image226.png"/><Relationship Id="rId111" Type="http://schemas.openxmlformats.org/officeDocument/2006/relationships/customXml" Target="../ink/ink862.xml"/><Relationship Id="rId15" Type="http://schemas.openxmlformats.org/officeDocument/2006/relationships/image" Target="../media/image190.png"/><Relationship Id="rId36" Type="http://schemas.openxmlformats.org/officeDocument/2006/relationships/customXml" Target="../ink/ink824.xml"/><Relationship Id="rId57" Type="http://schemas.openxmlformats.org/officeDocument/2006/relationships/customXml" Target="../ink/ink835.xml"/><Relationship Id="rId106" Type="http://schemas.openxmlformats.org/officeDocument/2006/relationships/image" Target="../media/image235.png"/><Relationship Id="rId10" Type="http://schemas.openxmlformats.org/officeDocument/2006/relationships/customXml" Target="../ink/ink811.xml"/><Relationship Id="rId31" Type="http://schemas.openxmlformats.org/officeDocument/2006/relationships/image" Target="../media/image198.png"/><Relationship Id="rId52" Type="http://schemas.openxmlformats.org/officeDocument/2006/relationships/image" Target="../media/image208.png"/><Relationship Id="rId73" Type="http://schemas.openxmlformats.org/officeDocument/2006/relationships/customXml" Target="../ink/ink843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856.xml"/><Relationship Id="rId101" Type="http://schemas.openxmlformats.org/officeDocument/2006/relationships/customXml" Target="../ink/ink857.xml"/><Relationship Id="rId122" Type="http://schemas.openxmlformats.org/officeDocument/2006/relationships/image" Target="../media/image243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1.xml"/><Relationship Id="rId117" Type="http://schemas.openxmlformats.org/officeDocument/2006/relationships/customXml" Target="../ink/ink927.xml"/><Relationship Id="rId21" Type="http://schemas.openxmlformats.org/officeDocument/2006/relationships/image" Target="../media/image193.png"/><Relationship Id="rId42" Type="http://schemas.openxmlformats.org/officeDocument/2006/relationships/image" Target="../media/image203.png"/><Relationship Id="rId47" Type="http://schemas.openxmlformats.org/officeDocument/2006/relationships/customXml" Target="../ink/ink892.xml"/><Relationship Id="rId63" Type="http://schemas.openxmlformats.org/officeDocument/2006/relationships/customXml" Target="../ink/ink900.xml"/><Relationship Id="rId68" Type="http://schemas.openxmlformats.org/officeDocument/2006/relationships/image" Target="../media/image216.png"/><Relationship Id="rId84" Type="http://schemas.openxmlformats.org/officeDocument/2006/relationships/image" Target="../media/image224.png"/><Relationship Id="rId89" Type="http://schemas.openxmlformats.org/officeDocument/2006/relationships/customXml" Target="../ink/ink913.xml"/><Relationship Id="rId112" Type="http://schemas.openxmlformats.org/officeDocument/2006/relationships/image" Target="../media/image238.png"/><Relationship Id="rId16" Type="http://schemas.openxmlformats.org/officeDocument/2006/relationships/customXml" Target="../ink/ink876.xml"/><Relationship Id="rId107" Type="http://schemas.openxmlformats.org/officeDocument/2006/relationships/customXml" Target="../ink/ink922.xml"/><Relationship Id="rId11" Type="http://schemas.openxmlformats.org/officeDocument/2006/relationships/image" Target="../media/image188.png"/><Relationship Id="rId32" Type="http://schemas.openxmlformats.org/officeDocument/2006/relationships/customXml" Target="../ink/ink884.xml"/><Relationship Id="rId37" Type="http://schemas.openxmlformats.org/officeDocument/2006/relationships/image" Target="../media/image201.png"/><Relationship Id="rId53" Type="http://schemas.openxmlformats.org/officeDocument/2006/relationships/customXml" Target="../ink/ink895.xml"/><Relationship Id="rId58" Type="http://schemas.openxmlformats.org/officeDocument/2006/relationships/image" Target="../media/image211.png"/><Relationship Id="rId74" Type="http://schemas.openxmlformats.org/officeDocument/2006/relationships/image" Target="../media/image219.png"/><Relationship Id="rId79" Type="http://schemas.openxmlformats.org/officeDocument/2006/relationships/customXml" Target="../ink/ink908.xml"/><Relationship Id="rId102" Type="http://schemas.openxmlformats.org/officeDocument/2006/relationships/image" Target="../media/image233.png"/><Relationship Id="rId123" Type="http://schemas.openxmlformats.org/officeDocument/2006/relationships/customXml" Target="../ink/ink930.xml"/><Relationship Id="rId5" Type="http://schemas.openxmlformats.org/officeDocument/2006/relationships/image" Target="../media/image185.png"/><Relationship Id="rId90" Type="http://schemas.openxmlformats.org/officeDocument/2006/relationships/image" Target="../media/image227.png"/><Relationship Id="rId95" Type="http://schemas.openxmlformats.org/officeDocument/2006/relationships/customXml" Target="../ink/ink916.xml"/><Relationship Id="rId22" Type="http://schemas.openxmlformats.org/officeDocument/2006/relationships/customXml" Target="../ink/ink879.xml"/><Relationship Id="rId27" Type="http://schemas.openxmlformats.org/officeDocument/2006/relationships/image" Target="../media/image196.png"/><Relationship Id="rId43" Type="http://schemas.openxmlformats.org/officeDocument/2006/relationships/customXml" Target="../ink/ink890.xml"/><Relationship Id="rId48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customXml" Target="../ink/ink903.xml"/><Relationship Id="rId113" Type="http://schemas.openxmlformats.org/officeDocument/2006/relationships/customXml" Target="../ink/ink925.xml"/><Relationship Id="rId118" Type="http://schemas.openxmlformats.org/officeDocument/2006/relationships/image" Target="../media/image241.png"/><Relationship Id="rId80" Type="http://schemas.openxmlformats.org/officeDocument/2006/relationships/image" Target="../media/image222.png"/><Relationship Id="rId85" Type="http://schemas.openxmlformats.org/officeDocument/2006/relationships/customXml" Target="../ink/ink911.xml"/><Relationship Id="rId12" Type="http://schemas.openxmlformats.org/officeDocument/2006/relationships/customXml" Target="../ink/ink874.xml"/><Relationship Id="rId17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customXml" Target="../ink/ink887.xml"/><Relationship Id="rId59" Type="http://schemas.openxmlformats.org/officeDocument/2006/relationships/customXml" Target="../ink/ink898.xml"/><Relationship Id="rId103" Type="http://schemas.openxmlformats.org/officeDocument/2006/relationships/customXml" Target="../ink/ink920.xml"/><Relationship Id="rId108" Type="http://schemas.openxmlformats.org/officeDocument/2006/relationships/image" Target="../media/image236.png"/><Relationship Id="rId124" Type="http://schemas.openxmlformats.org/officeDocument/2006/relationships/image" Target="../media/image244.png"/><Relationship Id="rId54" Type="http://schemas.openxmlformats.org/officeDocument/2006/relationships/image" Target="../media/image209.png"/><Relationship Id="rId70" Type="http://schemas.openxmlformats.org/officeDocument/2006/relationships/image" Target="../media/image217.png"/><Relationship Id="rId75" Type="http://schemas.openxmlformats.org/officeDocument/2006/relationships/customXml" Target="../ink/ink906.xml"/><Relationship Id="rId91" Type="http://schemas.openxmlformats.org/officeDocument/2006/relationships/customXml" Target="../ink/ink914.xml"/><Relationship Id="rId9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71.xml"/><Relationship Id="rId23" Type="http://schemas.openxmlformats.org/officeDocument/2006/relationships/image" Target="../media/image194.png"/><Relationship Id="rId28" Type="http://schemas.openxmlformats.org/officeDocument/2006/relationships/customXml" Target="../ink/ink882.xml"/><Relationship Id="rId49" Type="http://schemas.openxmlformats.org/officeDocument/2006/relationships/customXml" Target="../ink/ink893.xml"/><Relationship Id="rId114" Type="http://schemas.openxmlformats.org/officeDocument/2006/relationships/image" Target="../media/image239.png"/><Relationship Id="rId119" Type="http://schemas.openxmlformats.org/officeDocument/2006/relationships/customXml" Target="../ink/ink928.xml"/><Relationship Id="rId44" Type="http://schemas.openxmlformats.org/officeDocument/2006/relationships/image" Target="../media/image204.png"/><Relationship Id="rId60" Type="http://schemas.openxmlformats.org/officeDocument/2006/relationships/image" Target="../media/image212.png"/><Relationship Id="rId65" Type="http://schemas.openxmlformats.org/officeDocument/2006/relationships/customXml" Target="../ink/ink901.xml"/><Relationship Id="rId81" Type="http://schemas.openxmlformats.org/officeDocument/2006/relationships/customXml" Target="../ink/ink909.xml"/><Relationship Id="rId86" Type="http://schemas.openxmlformats.org/officeDocument/2006/relationships/image" Target="../media/image225.png"/><Relationship Id="rId4" Type="http://schemas.openxmlformats.org/officeDocument/2006/relationships/customXml" Target="../ink/ink870.xml"/><Relationship Id="rId9" Type="http://schemas.openxmlformats.org/officeDocument/2006/relationships/image" Target="../media/image187.png"/><Relationship Id="rId13" Type="http://schemas.openxmlformats.org/officeDocument/2006/relationships/image" Target="../media/image189.png"/><Relationship Id="rId18" Type="http://schemas.openxmlformats.org/officeDocument/2006/relationships/customXml" Target="../ink/ink877.xml"/><Relationship Id="rId39" Type="http://schemas.openxmlformats.org/officeDocument/2006/relationships/customXml" Target="../ink/ink888.xml"/><Relationship Id="rId109" Type="http://schemas.openxmlformats.org/officeDocument/2006/relationships/customXml" Target="../ink/ink923.xml"/><Relationship Id="rId34" Type="http://schemas.openxmlformats.org/officeDocument/2006/relationships/customXml" Target="../ink/ink885.xml"/><Relationship Id="rId50" Type="http://schemas.openxmlformats.org/officeDocument/2006/relationships/image" Target="../media/image207.png"/><Relationship Id="rId55" Type="http://schemas.openxmlformats.org/officeDocument/2006/relationships/customXml" Target="../ink/ink896.xml"/><Relationship Id="rId76" Type="http://schemas.openxmlformats.org/officeDocument/2006/relationships/image" Target="../media/image220.png"/><Relationship Id="rId97" Type="http://schemas.openxmlformats.org/officeDocument/2006/relationships/customXml" Target="../ink/ink917.xml"/><Relationship Id="rId104" Type="http://schemas.openxmlformats.org/officeDocument/2006/relationships/image" Target="../media/image234.png"/><Relationship Id="rId120" Type="http://schemas.openxmlformats.org/officeDocument/2006/relationships/image" Target="../media/image242.png"/><Relationship Id="rId7" Type="http://schemas.openxmlformats.org/officeDocument/2006/relationships/image" Target="../media/image186.png"/><Relationship Id="rId71" Type="http://schemas.openxmlformats.org/officeDocument/2006/relationships/customXml" Target="../ink/ink904.xml"/><Relationship Id="rId92" Type="http://schemas.openxmlformats.org/officeDocument/2006/relationships/image" Target="../media/image228.png"/><Relationship Id="rId2" Type="http://schemas.openxmlformats.org/officeDocument/2006/relationships/customXml" Target="../ink/ink869.xml"/><Relationship Id="rId29" Type="http://schemas.openxmlformats.org/officeDocument/2006/relationships/image" Target="../media/image197.png"/><Relationship Id="rId24" Type="http://schemas.openxmlformats.org/officeDocument/2006/relationships/customXml" Target="../ink/ink880.xml"/><Relationship Id="rId40" Type="http://schemas.openxmlformats.org/officeDocument/2006/relationships/image" Target="../media/image202.png"/><Relationship Id="rId45" Type="http://schemas.openxmlformats.org/officeDocument/2006/relationships/customXml" Target="../ink/ink891.xml"/><Relationship Id="rId66" Type="http://schemas.openxmlformats.org/officeDocument/2006/relationships/image" Target="../media/image215.png"/><Relationship Id="rId87" Type="http://schemas.openxmlformats.org/officeDocument/2006/relationships/customXml" Target="../ink/ink912.xml"/><Relationship Id="rId110" Type="http://schemas.openxmlformats.org/officeDocument/2006/relationships/image" Target="../media/image237.png"/><Relationship Id="rId115" Type="http://schemas.openxmlformats.org/officeDocument/2006/relationships/customXml" Target="../ink/ink926.xml"/><Relationship Id="rId61" Type="http://schemas.openxmlformats.org/officeDocument/2006/relationships/customXml" Target="../ink/ink899.xml"/><Relationship Id="rId82" Type="http://schemas.openxmlformats.org/officeDocument/2006/relationships/image" Target="../media/image223.png"/><Relationship Id="rId19" Type="http://schemas.openxmlformats.org/officeDocument/2006/relationships/image" Target="../media/image192.png"/><Relationship Id="rId14" Type="http://schemas.openxmlformats.org/officeDocument/2006/relationships/customXml" Target="../ink/ink875.xml"/><Relationship Id="rId30" Type="http://schemas.openxmlformats.org/officeDocument/2006/relationships/customXml" Target="../ink/ink883.xml"/><Relationship Id="rId35" Type="http://schemas.openxmlformats.org/officeDocument/2006/relationships/image" Target="../media/image200.png"/><Relationship Id="rId56" Type="http://schemas.openxmlformats.org/officeDocument/2006/relationships/image" Target="../media/image210.png"/><Relationship Id="rId77" Type="http://schemas.openxmlformats.org/officeDocument/2006/relationships/customXml" Target="../ink/ink907.xml"/><Relationship Id="rId100" Type="http://schemas.openxmlformats.org/officeDocument/2006/relationships/image" Target="../media/image232.png"/><Relationship Id="rId105" Type="http://schemas.openxmlformats.org/officeDocument/2006/relationships/customXml" Target="../ink/ink921.xml"/><Relationship Id="rId8" Type="http://schemas.openxmlformats.org/officeDocument/2006/relationships/customXml" Target="../ink/ink872.xml"/><Relationship Id="rId51" Type="http://schemas.openxmlformats.org/officeDocument/2006/relationships/customXml" Target="../ink/ink894.xml"/><Relationship Id="rId72" Type="http://schemas.openxmlformats.org/officeDocument/2006/relationships/image" Target="../media/image218.png"/><Relationship Id="rId93" Type="http://schemas.openxmlformats.org/officeDocument/2006/relationships/customXml" Target="../ink/ink915.xml"/><Relationship Id="rId98" Type="http://schemas.openxmlformats.org/officeDocument/2006/relationships/image" Target="../media/image231.png"/><Relationship Id="rId121" Type="http://schemas.openxmlformats.org/officeDocument/2006/relationships/customXml" Target="../ink/ink929.xml"/><Relationship Id="rId3" Type="http://schemas.openxmlformats.org/officeDocument/2006/relationships/image" Target="../media/image184.png"/><Relationship Id="rId25" Type="http://schemas.openxmlformats.org/officeDocument/2006/relationships/image" Target="../media/image195.png"/><Relationship Id="rId46" Type="http://schemas.openxmlformats.org/officeDocument/2006/relationships/image" Target="../media/image205.png"/><Relationship Id="rId67" Type="http://schemas.openxmlformats.org/officeDocument/2006/relationships/customXml" Target="../ink/ink902.xml"/><Relationship Id="rId116" Type="http://schemas.openxmlformats.org/officeDocument/2006/relationships/image" Target="../media/image240.png"/><Relationship Id="rId20" Type="http://schemas.openxmlformats.org/officeDocument/2006/relationships/customXml" Target="../ink/ink878.xml"/><Relationship Id="rId41" Type="http://schemas.openxmlformats.org/officeDocument/2006/relationships/customXml" Target="../ink/ink889.xml"/><Relationship Id="rId62" Type="http://schemas.openxmlformats.org/officeDocument/2006/relationships/image" Target="../media/image213.png"/><Relationship Id="rId83" Type="http://schemas.openxmlformats.org/officeDocument/2006/relationships/customXml" Target="../ink/ink910.xml"/><Relationship Id="rId88" Type="http://schemas.openxmlformats.org/officeDocument/2006/relationships/image" Target="../media/image226.png"/><Relationship Id="rId111" Type="http://schemas.openxmlformats.org/officeDocument/2006/relationships/customXml" Target="../ink/ink924.xml"/><Relationship Id="rId15" Type="http://schemas.openxmlformats.org/officeDocument/2006/relationships/image" Target="../media/image190.png"/><Relationship Id="rId36" Type="http://schemas.openxmlformats.org/officeDocument/2006/relationships/customXml" Target="../ink/ink886.xml"/><Relationship Id="rId57" Type="http://schemas.openxmlformats.org/officeDocument/2006/relationships/customXml" Target="../ink/ink897.xml"/><Relationship Id="rId106" Type="http://schemas.openxmlformats.org/officeDocument/2006/relationships/image" Target="../media/image235.png"/><Relationship Id="rId10" Type="http://schemas.openxmlformats.org/officeDocument/2006/relationships/customXml" Target="../ink/ink873.xml"/><Relationship Id="rId31" Type="http://schemas.openxmlformats.org/officeDocument/2006/relationships/image" Target="../media/image198.png"/><Relationship Id="rId52" Type="http://schemas.openxmlformats.org/officeDocument/2006/relationships/image" Target="../media/image208.png"/><Relationship Id="rId73" Type="http://schemas.openxmlformats.org/officeDocument/2006/relationships/customXml" Target="../ink/ink905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918.xml"/><Relationship Id="rId101" Type="http://schemas.openxmlformats.org/officeDocument/2006/relationships/customXml" Target="../ink/ink919.xml"/><Relationship Id="rId122" Type="http://schemas.openxmlformats.org/officeDocument/2006/relationships/image" Target="../media/image243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43.xml"/><Relationship Id="rId117" Type="http://schemas.openxmlformats.org/officeDocument/2006/relationships/customXml" Target="../ink/ink989.xml"/><Relationship Id="rId21" Type="http://schemas.openxmlformats.org/officeDocument/2006/relationships/image" Target="../media/image193.png"/><Relationship Id="rId42" Type="http://schemas.openxmlformats.org/officeDocument/2006/relationships/image" Target="../media/image203.png"/><Relationship Id="rId47" Type="http://schemas.openxmlformats.org/officeDocument/2006/relationships/customXml" Target="../ink/ink954.xml"/><Relationship Id="rId63" Type="http://schemas.openxmlformats.org/officeDocument/2006/relationships/customXml" Target="../ink/ink962.xml"/><Relationship Id="rId68" Type="http://schemas.openxmlformats.org/officeDocument/2006/relationships/image" Target="../media/image216.png"/><Relationship Id="rId84" Type="http://schemas.openxmlformats.org/officeDocument/2006/relationships/image" Target="../media/image224.png"/><Relationship Id="rId89" Type="http://schemas.openxmlformats.org/officeDocument/2006/relationships/customXml" Target="../ink/ink975.xml"/><Relationship Id="rId112" Type="http://schemas.openxmlformats.org/officeDocument/2006/relationships/image" Target="../media/image238.png"/><Relationship Id="rId16" Type="http://schemas.openxmlformats.org/officeDocument/2006/relationships/customXml" Target="../ink/ink938.xml"/><Relationship Id="rId107" Type="http://schemas.openxmlformats.org/officeDocument/2006/relationships/customXml" Target="../ink/ink984.xml"/><Relationship Id="rId11" Type="http://schemas.openxmlformats.org/officeDocument/2006/relationships/image" Target="../media/image188.png"/><Relationship Id="rId32" Type="http://schemas.openxmlformats.org/officeDocument/2006/relationships/customXml" Target="../ink/ink946.xml"/><Relationship Id="rId37" Type="http://schemas.openxmlformats.org/officeDocument/2006/relationships/image" Target="../media/image201.png"/><Relationship Id="rId53" Type="http://schemas.openxmlformats.org/officeDocument/2006/relationships/customXml" Target="../ink/ink957.xml"/><Relationship Id="rId58" Type="http://schemas.openxmlformats.org/officeDocument/2006/relationships/image" Target="../media/image211.png"/><Relationship Id="rId74" Type="http://schemas.openxmlformats.org/officeDocument/2006/relationships/image" Target="../media/image219.png"/><Relationship Id="rId79" Type="http://schemas.openxmlformats.org/officeDocument/2006/relationships/customXml" Target="../ink/ink970.xml"/><Relationship Id="rId102" Type="http://schemas.openxmlformats.org/officeDocument/2006/relationships/image" Target="../media/image233.png"/><Relationship Id="rId123" Type="http://schemas.openxmlformats.org/officeDocument/2006/relationships/customXml" Target="../ink/ink992.xml"/><Relationship Id="rId5" Type="http://schemas.openxmlformats.org/officeDocument/2006/relationships/image" Target="../media/image185.png"/><Relationship Id="rId90" Type="http://schemas.openxmlformats.org/officeDocument/2006/relationships/image" Target="../media/image227.png"/><Relationship Id="rId95" Type="http://schemas.openxmlformats.org/officeDocument/2006/relationships/customXml" Target="../ink/ink978.xml"/><Relationship Id="rId22" Type="http://schemas.openxmlformats.org/officeDocument/2006/relationships/customXml" Target="../ink/ink941.xml"/><Relationship Id="rId27" Type="http://schemas.openxmlformats.org/officeDocument/2006/relationships/image" Target="../media/image196.png"/><Relationship Id="rId43" Type="http://schemas.openxmlformats.org/officeDocument/2006/relationships/customXml" Target="../ink/ink952.xml"/><Relationship Id="rId48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customXml" Target="../ink/ink965.xml"/><Relationship Id="rId113" Type="http://schemas.openxmlformats.org/officeDocument/2006/relationships/customXml" Target="../ink/ink987.xml"/><Relationship Id="rId118" Type="http://schemas.openxmlformats.org/officeDocument/2006/relationships/image" Target="../media/image241.png"/><Relationship Id="rId80" Type="http://schemas.openxmlformats.org/officeDocument/2006/relationships/image" Target="../media/image222.png"/><Relationship Id="rId85" Type="http://schemas.openxmlformats.org/officeDocument/2006/relationships/customXml" Target="../ink/ink973.xml"/><Relationship Id="rId12" Type="http://schemas.openxmlformats.org/officeDocument/2006/relationships/customXml" Target="../ink/ink936.xml"/><Relationship Id="rId17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customXml" Target="../ink/ink949.xml"/><Relationship Id="rId59" Type="http://schemas.openxmlformats.org/officeDocument/2006/relationships/customXml" Target="../ink/ink960.xml"/><Relationship Id="rId103" Type="http://schemas.openxmlformats.org/officeDocument/2006/relationships/customXml" Target="../ink/ink982.xml"/><Relationship Id="rId108" Type="http://schemas.openxmlformats.org/officeDocument/2006/relationships/image" Target="../media/image236.png"/><Relationship Id="rId124" Type="http://schemas.openxmlformats.org/officeDocument/2006/relationships/image" Target="../media/image244.png"/><Relationship Id="rId54" Type="http://schemas.openxmlformats.org/officeDocument/2006/relationships/image" Target="../media/image209.png"/><Relationship Id="rId70" Type="http://schemas.openxmlformats.org/officeDocument/2006/relationships/image" Target="../media/image217.png"/><Relationship Id="rId75" Type="http://schemas.openxmlformats.org/officeDocument/2006/relationships/customXml" Target="../ink/ink968.xml"/><Relationship Id="rId91" Type="http://schemas.openxmlformats.org/officeDocument/2006/relationships/customXml" Target="../ink/ink976.xml"/><Relationship Id="rId9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33.xml"/><Relationship Id="rId23" Type="http://schemas.openxmlformats.org/officeDocument/2006/relationships/image" Target="../media/image194.png"/><Relationship Id="rId28" Type="http://schemas.openxmlformats.org/officeDocument/2006/relationships/customXml" Target="../ink/ink944.xml"/><Relationship Id="rId49" Type="http://schemas.openxmlformats.org/officeDocument/2006/relationships/customXml" Target="../ink/ink955.xml"/><Relationship Id="rId114" Type="http://schemas.openxmlformats.org/officeDocument/2006/relationships/image" Target="../media/image239.png"/><Relationship Id="rId119" Type="http://schemas.openxmlformats.org/officeDocument/2006/relationships/customXml" Target="../ink/ink990.xml"/><Relationship Id="rId44" Type="http://schemas.openxmlformats.org/officeDocument/2006/relationships/image" Target="../media/image204.png"/><Relationship Id="rId60" Type="http://schemas.openxmlformats.org/officeDocument/2006/relationships/image" Target="../media/image212.png"/><Relationship Id="rId65" Type="http://schemas.openxmlformats.org/officeDocument/2006/relationships/customXml" Target="../ink/ink963.xml"/><Relationship Id="rId81" Type="http://schemas.openxmlformats.org/officeDocument/2006/relationships/customXml" Target="../ink/ink971.xml"/><Relationship Id="rId86" Type="http://schemas.openxmlformats.org/officeDocument/2006/relationships/image" Target="../media/image225.png"/><Relationship Id="rId4" Type="http://schemas.openxmlformats.org/officeDocument/2006/relationships/customXml" Target="../ink/ink932.xml"/><Relationship Id="rId9" Type="http://schemas.openxmlformats.org/officeDocument/2006/relationships/image" Target="../media/image187.png"/><Relationship Id="rId13" Type="http://schemas.openxmlformats.org/officeDocument/2006/relationships/image" Target="../media/image189.png"/><Relationship Id="rId18" Type="http://schemas.openxmlformats.org/officeDocument/2006/relationships/customXml" Target="../ink/ink939.xml"/><Relationship Id="rId39" Type="http://schemas.openxmlformats.org/officeDocument/2006/relationships/customXml" Target="../ink/ink950.xml"/><Relationship Id="rId109" Type="http://schemas.openxmlformats.org/officeDocument/2006/relationships/customXml" Target="../ink/ink985.xml"/><Relationship Id="rId34" Type="http://schemas.openxmlformats.org/officeDocument/2006/relationships/customXml" Target="../ink/ink947.xml"/><Relationship Id="rId50" Type="http://schemas.openxmlformats.org/officeDocument/2006/relationships/image" Target="../media/image207.png"/><Relationship Id="rId55" Type="http://schemas.openxmlformats.org/officeDocument/2006/relationships/customXml" Target="../ink/ink958.xml"/><Relationship Id="rId76" Type="http://schemas.openxmlformats.org/officeDocument/2006/relationships/image" Target="../media/image220.png"/><Relationship Id="rId97" Type="http://schemas.openxmlformats.org/officeDocument/2006/relationships/customXml" Target="../ink/ink979.xml"/><Relationship Id="rId104" Type="http://schemas.openxmlformats.org/officeDocument/2006/relationships/image" Target="../media/image234.png"/><Relationship Id="rId120" Type="http://schemas.openxmlformats.org/officeDocument/2006/relationships/image" Target="../media/image242.png"/><Relationship Id="rId7" Type="http://schemas.openxmlformats.org/officeDocument/2006/relationships/image" Target="../media/image186.png"/><Relationship Id="rId71" Type="http://schemas.openxmlformats.org/officeDocument/2006/relationships/customXml" Target="../ink/ink966.xml"/><Relationship Id="rId92" Type="http://schemas.openxmlformats.org/officeDocument/2006/relationships/image" Target="../media/image228.png"/><Relationship Id="rId2" Type="http://schemas.openxmlformats.org/officeDocument/2006/relationships/customXml" Target="../ink/ink931.xml"/><Relationship Id="rId29" Type="http://schemas.openxmlformats.org/officeDocument/2006/relationships/image" Target="../media/image197.png"/><Relationship Id="rId24" Type="http://schemas.openxmlformats.org/officeDocument/2006/relationships/customXml" Target="../ink/ink942.xml"/><Relationship Id="rId40" Type="http://schemas.openxmlformats.org/officeDocument/2006/relationships/image" Target="../media/image202.png"/><Relationship Id="rId45" Type="http://schemas.openxmlformats.org/officeDocument/2006/relationships/customXml" Target="../ink/ink953.xml"/><Relationship Id="rId66" Type="http://schemas.openxmlformats.org/officeDocument/2006/relationships/image" Target="../media/image215.png"/><Relationship Id="rId87" Type="http://schemas.openxmlformats.org/officeDocument/2006/relationships/customXml" Target="../ink/ink974.xml"/><Relationship Id="rId110" Type="http://schemas.openxmlformats.org/officeDocument/2006/relationships/image" Target="../media/image237.png"/><Relationship Id="rId115" Type="http://schemas.openxmlformats.org/officeDocument/2006/relationships/customXml" Target="../ink/ink988.xml"/><Relationship Id="rId61" Type="http://schemas.openxmlformats.org/officeDocument/2006/relationships/customXml" Target="../ink/ink961.xml"/><Relationship Id="rId82" Type="http://schemas.openxmlformats.org/officeDocument/2006/relationships/image" Target="../media/image223.png"/><Relationship Id="rId19" Type="http://schemas.openxmlformats.org/officeDocument/2006/relationships/image" Target="../media/image192.png"/><Relationship Id="rId14" Type="http://schemas.openxmlformats.org/officeDocument/2006/relationships/customXml" Target="../ink/ink937.xml"/><Relationship Id="rId30" Type="http://schemas.openxmlformats.org/officeDocument/2006/relationships/customXml" Target="../ink/ink945.xml"/><Relationship Id="rId35" Type="http://schemas.openxmlformats.org/officeDocument/2006/relationships/image" Target="../media/image200.png"/><Relationship Id="rId56" Type="http://schemas.openxmlformats.org/officeDocument/2006/relationships/image" Target="../media/image210.png"/><Relationship Id="rId77" Type="http://schemas.openxmlformats.org/officeDocument/2006/relationships/customXml" Target="../ink/ink969.xml"/><Relationship Id="rId100" Type="http://schemas.openxmlformats.org/officeDocument/2006/relationships/image" Target="../media/image232.png"/><Relationship Id="rId105" Type="http://schemas.openxmlformats.org/officeDocument/2006/relationships/customXml" Target="../ink/ink983.xml"/><Relationship Id="rId8" Type="http://schemas.openxmlformats.org/officeDocument/2006/relationships/customXml" Target="../ink/ink934.xml"/><Relationship Id="rId51" Type="http://schemas.openxmlformats.org/officeDocument/2006/relationships/customXml" Target="../ink/ink956.xml"/><Relationship Id="rId72" Type="http://schemas.openxmlformats.org/officeDocument/2006/relationships/image" Target="../media/image218.png"/><Relationship Id="rId93" Type="http://schemas.openxmlformats.org/officeDocument/2006/relationships/customXml" Target="../ink/ink977.xml"/><Relationship Id="rId98" Type="http://schemas.openxmlformats.org/officeDocument/2006/relationships/image" Target="../media/image231.png"/><Relationship Id="rId121" Type="http://schemas.openxmlformats.org/officeDocument/2006/relationships/customXml" Target="../ink/ink991.xml"/><Relationship Id="rId3" Type="http://schemas.openxmlformats.org/officeDocument/2006/relationships/image" Target="../media/image184.png"/><Relationship Id="rId25" Type="http://schemas.openxmlformats.org/officeDocument/2006/relationships/image" Target="../media/image195.png"/><Relationship Id="rId46" Type="http://schemas.openxmlformats.org/officeDocument/2006/relationships/image" Target="../media/image205.png"/><Relationship Id="rId67" Type="http://schemas.openxmlformats.org/officeDocument/2006/relationships/customXml" Target="../ink/ink964.xml"/><Relationship Id="rId116" Type="http://schemas.openxmlformats.org/officeDocument/2006/relationships/image" Target="../media/image240.png"/><Relationship Id="rId20" Type="http://schemas.openxmlformats.org/officeDocument/2006/relationships/customXml" Target="../ink/ink940.xml"/><Relationship Id="rId41" Type="http://schemas.openxmlformats.org/officeDocument/2006/relationships/customXml" Target="../ink/ink951.xml"/><Relationship Id="rId62" Type="http://schemas.openxmlformats.org/officeDocument/2006/relationships/image" Target="../media/image213.png"/><Relationship Id="rId83" Type="http://schemas.openxmlformats.org/officeDocument/2006/relationships/customXml" Target="../ink/ink972.xml"/><Relationship Id="rId88" Type="http://schemas.openxmlformats.org/officeDocument/2006/relationships/image" Target="../media/image226.png"/><Relationship Id="rId111" Type="http://schemas.openxmlformats.org/officeDocument/2006/relationships/customXml" Target="../ink/ink986.xml"/><Relationship Id="rId15" Type="http://schemas.openxmlformats.org/officeDocument/2006/relationships/image" Target="../media/image190.png"/><Relationship Id="rId36" Type="http://schemas.openxmlformats.org/officeDocument/2006/relationships/customXml" Target="../ink/ink948.xml"/><Relationship Id="rId57" Type="http://schemas.openxmlformats.org/officeDocument/2006/relationships/customXml" Target="../ink/ink959.xml"/><Relationship Id="rId106" Type="http://schemas.openxmlformats.org/officeDocument/2006/relationships/image" Target="../media/image235.png"/><Relationship Id="rId10" Type="http://schemas.openxmlformats.org/officeDocument/2006/relationships/customXml" Target="../ink/ink935.xml"/><Relationship Id="rId31" Type="http://schemas.openxmlformats.org/officeDocument/2006/relationships/image" Target="../media/image198.png"/><Relationship Id="rId52" Type="http://schemas.openxmlformats.org/officeDocument/2006/relationships/image" Target="../media/image208.png"/><Relationship Id="rId73" Type="http://schemas.openxmlformats.org/officeDocument/2006/relationships/customXml" Target="../ink/ink967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980.xml"/><Relationship Id="rId101" Type="http://schemas.openxmlformats.org/officeDocument/2006/relationships/customXml" Target="../ink/ink981.xml"/><Relationship Id="rId122" Type="http://schemas.openxmlformats.org/officeDocument/2006/relationships/image" Target="../media/image243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05.xml"/><Relationship Id="rId117" Type="http://schemas.openxmlformats.org/officeDocument/2006/relationships/customXml" Target="../ink/ink1051.xml"/><Relationship Id="rId21" Type="http://schemas.openxmlformats.org/officeDocument/2006/relationships/image" Target="../media/image193.png"/><Relationship Id="rId42" Type="http://schemas.openxmlformats.org/officeDocument/2006/relationships/image" Target="../media/image203.png"/><Relationship Id="rId47" Type="http://schemas.openxmlformats.org/officeDocument/2006/relationships/customXml" Target="../ink/ink1016.xml"/><Relationship Id="rId63" Type="http://schemas.openxmlformats.org/officeDocument/2006/relationships/customXml" Target="../ink/ink1024.xml"/><Relationship Id="rId68" Type="http://schemas.openxmlformats.org/officeDocument/2006/relationships/image" Target="../media/image216.png"/><Relationship Id="rId84" Type="http://schemas.openxmlformats.org/officeDocument/2006/relationships/image" Target="../media/image224.png"/><Relationship Id="rId89" Type="http://schemas.openxmlformats.org/officeDocument/2006/relationships/customXml" Target="../ink/ink1037.xml"/><Relationship Id="rId112" Type="http://schemas.openxmlformats.org/officeDocument/2006/relationships/image" Target="../media/image238.png"/><Relationship Id="rId16" Type="http://schemas.openxmlformats.org/officeDocument/2006/relationships/customXml" Target="../ink/ink1000.xml"/><Relationship Id="rId107" Type="http://schemas.openxmlformats.org/officeDocument/2006/relationships/customXml" Target="../ink/ink1046.xml"/><Relationship Id="rId11" Type="http://schemas.openxmlformats.org/officeDocument/2006/relationships/image" Target="../media/image188.png"/><Relationship Id="rId32" Type="http://schemas.openxmlformats.org/officeDocument/2006/relationships/customXml" Target="../ink/ink1008.xml"/><Relationship Id="rId37" Type="http://schemas.openxmlformats.org/officeDocument/2006/relationships/image" Target="../media/image201.png"/><Relationship Id="rId53" Type="http://schemas.openxmlformats.org/officeDocument/2006/relationships/customXml" Target="../ink/ink1019.xml"/><Relationship Id="rId58" Type="http://schemas.openxmlformats.org/officeDocument/2006/relationships/image" Target="../media/image211.png"/><Relationship Id="rId74" Type="http://schemas.openxmlformats.org/officeDocument/2006/relationships/image" Target="../media/image219.png"/><Relationship Id="rId79" Type="http://schemas.openxmlformats.org/officeDocument/2006/relationships/customXml" Target="../ink/ink1032.xml"/><Relationship Id="rId102" Type="http://schemas.openxmlformats.org/officeDocument/2006/relationships/image" Target="../media/image233.png"/><Relationship Id="rId123" Type="http://schemas.openxmlformats.org/officeDocument/2006/relationships/customXml" Target="../ink/ink1054.xml"/><Relationship Id="rId5" Type="http://schemas.openxmlformats.org/officeDocument/2006/relationships/image" Target="../media/image185.png"/><Relationship Id="rId90" Type="http://schemas.openxmlformats.org/officeDocument/2006/relationships/image" Target="../media/image227.png"/><Relationship Id="rId95" Type="http://schemas.openxmlformats.org/officeDocument/2006/relationships/customXml" Target="../ink/ink1040.xml"/><Relationship Id="rId22" Type="http://schemas.openxmlformats.org/officeDocument/2006/relationships/customXml" Target="../ink/ink1003.xml"/><Relationship Id="rId27" Type="http://schemas.openxmlformats.org/officeDocument/2006/relationships/image" Target="../media/image196.png"/><Relationship Id="rId43" Type="http://schemas.openxmlformats.org/officeDocument/2006/relationships/customXml" Target="../ink/ink1014.xml"/><Relationship Id="rId48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customXml" Target="../ink/ink1027.xml"/><Relationship Id="rId113" Type="http://schemas.openxmlformats.org/officeDocument/2006/relationships/customXml" Target="../ink/ink1049.xml"/><Relationship Id="rId118" Type="http://schemas.openxmlformats.org/officeDocument/2006/relationships/image" Target="../media/image241.png"/><Relationship Id="rId80" Type="http://schemas.openxmlformats.org/officeDocument/2006/relationships/image" Target="../media/image222.png"/><Relationship Id="rId85" Type="http://schemas.openxmlformats.org/officeDocument/2006/relationships/customXml" Target="../ink/ink1035.xml"/><Relationship Id="rId12" Type="http://schemas.openxmlformats.org/officeDocument/2006/relationships/customXml" Target="../ink/ink998.xml"/><Relationship Id="rId17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customXml" Target="../ink/ink1011.xml"/><Relationship Id="rId59" Type="http://schemas.openxmlformats.org/officeDocument/2006/relationships/customXml" Target="../ink/ink1022.xml"/><Relationship Id="rId103" Type="http://schemas.openxmlformats.org/officeDocument/2006/relationships/customXml" Target="../ink/ink1044.xml"/><Relationship Id="rId108" Type="http://schemas.openxmlformats.org/officeDocument/2006/relationships/image" Target="../media/image236.png"/><Relationship Id="rId124" Type="http://schemas.openxmlformats.org/officeDocument/2006/relationships/image" Target="../media/image244.png"/><Relationship Id="rId54" Type="http://schemas.openxmlformats.org/officeDocument/2006/relationships/image" Target="../media/image209.png"/><Relationship Id="rId70" Type="http://schemas.openxmlformats.org/officeDocument/2006/relationships/image" Target="../media/image217.png"/><Relationship Id="rId75" Type="http://schemas.openxmlformats.org/officeDocument/2006/relationships/customXml" Target="../ink/ink1030.xml"/><Relationship Id="rId91" Type="http://schemas.openxmlformats.org/officeDocument/2006/relationships/customXml" Target="../ink/ink1038.xml"/><Relationship Id="rId9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95.xml"/><Relationship Id="rId23" Type="http://schemas.openxmlformats.org/officeDocument/2006/relationships/image" Target="../media/image194.png"/><Relationship Id="rId28" Type="http://schemas.openxmlformats.org/officeDocument/2006/relationships/customXml" Target="../ink/ink1006.xml"/><Relationship Id="rId49" Type="http://schemas.openxmlformats.org/officeDocument/2006/relationships/customXml" Target="../ink/ink1017.xml"/><Relationship Id="rId114" Type="http://schemas.openxmlformats.org/officeDocument/2006/relationships/image" Target="../media/image239.png"/><Relationship Id="rId119" Type="http://schemas.openxmlformats.org/officeDocument/2006/relationships/customXml" Target="../ink/ink1052.xml"/><Relationship Id="rId44" Type="http://schemas.openxmlformats.org/officeDocument/2006/relationships/image" Target="../media/image204.png"/><Relationship Id="rId60" Type="http://schemas.openxmlformats.org/officeDocument/2006/relationships/image" Target="../media/image212.png"/><Relationship Id="rId65" Type="http://schemas.openxmlformats.org/officeDocument/2006/relationships/customXml" Target="../ink/ink1025.xml"/><Relationship Id="rId81" Type="http://schemas.openxmlformats.org/officeDocument/2006/relationships/customXml" Target="../ink/ink1033.xml"/><Relationship Id="rId86" Type="http://schemas.openxmlformats.org/officeDocument/2006/relationships/image" Target="../media/image225.png"/><Relationship Id="rId4" Type="http://schemas.openxmlformats.org/officeDocument/2006/relationships/customXml" Target="../ink/ink994.xml"/><Relationship Id="rId9" Type="http://schemas.openxmlformats.org/officeDocument/2006/relationships/image" Target="../media/image187.png"/><Relationship Id="rId13" Type="http://schemas.openxmlformats.org/officeDocument/2006/relationships/image" Target="../media/image189.png"/><Relationship Id="rId18" Type="http://schemas.openxmlformats.org/officeDocument/2006/relationships/customXml" Target="../ink/ink1001.xml"/><Relationship Id="rId39" Type="http://schemas.openxmlformats.org/officeDocument/2006/relationships/customXml" Target="../ink/ink1012.xml"/><Relationship Id="rId109" Type="http://schemas.openxmlformats.org/officeDocument/2006/relationships/customXml" Target="../ink/ink1047.xml"/><Relationship Id="rId34" Type="http://schemas.openxmlformats.org/officeDocument/2006/relationships/customXml" Target="../ink/ink1009.xml"/><Relationship Id="rId50" Type="http://schemas.openxmlformats.org/officeDocument/2006/relationships/image" Target="../media/image207.png"/><Relationship Id="rId55" Type="http://schemas.openxmlformats.org/officeDocument/2006/relationships/customXml" Target="../ink/ink1020.xml"/><Relationship Id="rId76" Type="http://schemas.openxmlformats.org/officeDocument/2006/relationships/image" Target="../media/image220.png"/><Relationship Id="rId97" Type="http://schemas.openxmlformats.org/officeDocument/2006/relationships/customXml" Target="../ink/ink1041.xml"/><Relationship Id="rId104" Type="http://schemas.openxmlformats.org/officeDocument/2006/relationships/image" Target="../media/image234.png"/><Relationship Id="rId120" Type="http://schemas.openxmlformats.org/officeDocument/2006/relationships/image" Target="../media/image242.png"/><Relationship Id="rId7" Type="http://schemas.openxmlformats.org/officeDocument/2006/relationships/image" Target="../media/image186.png"/><Relationship Id="rId71" Type="http://schemas.openxmlformats.org/officeDocument/2006/relationships/customXml" Target="../ink/ink1028.xml"/><Relationship Id="rId92" Type="http://schemas.openxmlformats.org/officeDocument/2006/relationships/image" Target="../media/image228.png"/><Relationship Id="rId2" Type="http://schemas.openxmlformats.org/officeDocument/2006/relationships/customXml" Target="../ink/ink993.xml"/><Relationship Id="rId29" Type="http://schemas.openxmlformats.org/officeDocument/2006/relationships/image" Target="../media/image197.png"/><Relationship Id="rId24" Type="http://schemas.openxmlformats.org/officeDocument/2006/relationships/customXml" Target="../ink/ink1004.xml"/><Relationship Id="rId40" Type="http://schemas.openxmlformats.org/officeDocument/2006/relationships/image" Target="../media/image202.png"/><Relationship Id="rId45" Type="http://schemas.openxmlformats.org/officeDocument/2006/relationships/customXml" Target="../ink/ink1015.xml"/><Relationship Id="rId66" Type="http://schemas.openxmlformats.org/officeDocument/2006/relationships/image" Target="../media/image215.png"/><Relationship Id="rId87" Type="http://schemas.openxmlformats.org/officeDocument/2006/relationships/customXml" Target="../ink/ink1036.xml"/><Relationship Id="rId110" Type="http://schemas.openxmlformats.org/officeDocument/2006/relationships/image" Target="../media/image237.png"/><Relationship Id="rId115" Type="http://schemas.openxmlformats.org/officeDocument/2006/relationships/customXml" Target="../ink/ink1050.xml"/><Relationship Id="rId61" Type="http://schemas.openxmlformats.org/officeDocument/2006/relationships/customXml" Target="../ink/ink1023.xml"/><Relationship Id="rId82" Type="http://schemas.openxmlformats.org/officeDocument/2006/relationships/image" Target="../media/image223.png"/><Relationship Id="rId19" Type="http://schemas.openxmlformats.org/officeDocument/2006/relationships/image" Target="../media/image192.png"/><Relationship Id="rId14" Type="http://schemas.openxmlformats.org/officeDocument/2006/relationships/customXml" Target="../ink/ink999.xml"/><Relationship Id="rId30" Type="http://schemas.openxmlformats.org/officeDocument/2006/relationships/customXml" Target="../ink/ink1007.xml"/><Relationship Id="rId35" Type="http://schemas.openxmlformats.org/officeDocument/2006/relationships/image" Target="../media/image200.png"/><Relationship Id="rId56" Type="http://schemas.openxmlformats.org/officeDocument/2006/relationships/image" Target="../media/image210.png"/><Relationship Id="rId77" Type="http://schemas.openxmlformats.org/officeDocument/2006/relationships/customXml" Target="../ink/ink1031.xml"/><Relationship Id="rId100" Type="http://schemas.openxmlformats.org/officeDocument/2006/relationships/image" Target="../media/image232.png"/><Relationship Id="rId105" Type="http://schemas.openxmlformats.org/officeDocument/2006/relationships/customXml" Target="../ink/ink1045.xml"/><Relationship Id="rId8" Type="http://schemas.openxmlformats.org/officeDocument/2006/relationships/customXml" Target="../ink/ink996.xml"/><Relationship Id="rId51" Type="http://schemas.openxmlformats.org/officeDocument/2006/relationships/customXml" Target="../ink/ink1018.xml"/><Relationship Id="rId72" Type="http://schemas.openxmlformats.org/officeDocument/2006/relationships/image" Target="../media/image218.png"/><Relationship Id="rId93" Type="http://schemas.openxmlformats.org/officeDocument/2006/relationships/customXml" Target="../ink/ink1039.xml"/><Relationship Id="rId98" Type="http://schemas.openxmlformats.org/officeDocument/2006/relationships/image" Target="../media/image231.png"/><Relationship Id="rId121" Type="http://schemas.openxmlformats.org/officeDocument/2006/relationships/customXml" Target="../ink/ink1053.xml"/><Relationship Id="rId3" Type="http://schemas.openxmlformats.org/officeDocument/2006/relationships/image" Target="../media/image184.png"/><Relationship Id="rId25" Type="http://schemas.openxmlformats.org/officeDocument/2006/relationships/image" Target="../media/image195.png"/><Relationship Id="rId46" Type="http://schemas.openxmlformats.org/officeDocument/2006/relationships/image" Target="../media/image205.png"/><Relationship Id="rId67" Type="http://schemas.openxmlformats.org/officeDocument/2006/relationships/customXml" Target="../ink/ink1026.xml"/><Relationship Id="rId116" Type="http://schemas.openxmlformats.org/officeDocument/2006/relationships/image" Target="../media/image240.png"/><Relationship Id="rId20" Type="http://schemas.openxmlformats.org/officeDocument/2006/relationships/customXml" Target="../ink/ink1002.xml"/><Relationship Id="rId41" Type="http://schemas.openxmlformats.org/officeDocument/2006/relationships/customXml" Target="../ink/ink1013.xml"/><Relationship Id="rId62" Type="http://schemas.openxmlformats.org/officeDocument/2006/relationships/image" Target="../media/image213.png"/><Relationship Id="rId83" Type="http://schemas.openxmlformats.org/officeDocument/2006/relationships/customXml" Target="../ink/ink1034.xml"/><Relationship Id="rId88" Type="http://schemas.openxmlformats.org/officeDocument/2006/relationships/image" Target="../media/image226.png"/><Relationship Id="rId111" Type="http://schemas.openxmlformats.org/officeDocument/2006/relationships/customXml" Target="../ink/ink1048.xml"/><Relationship Id="rId15" Type="http://schemas.openxmlformats.org/officeDocument/2006/relationships/image" Target="../media/image190.png"/><Relationship Id="rId36" Type="http://schemas.openxmlformats.org/officeDocument/2006/relationships/customXml" Target="../ink/ink1010.xml"/><Relationship Id="rId57" Type="http://schemas.openxmlformats.org/officeDocument/2006/relationships/customXml" Target="../ink/ink1021.xml"/><Relationship Id="rId106" Type="http://schemas.openxmlformats.org/officeDocument/2006/relationships/image" Target="../media/image235.png"/><Relationship Id="rId10" Type="http://schemas.openxmlformats.org/officeDocument/2006/relationships/customXml" Target="../ink/ink997.xml"/><Relationship Id="rId31" Type="http://schemas.openxmlformats.org/officeDocument/2006/relationships/image" Target="../media/image198.png"/><Relationship Id="rId52" Type="http://schemas.openxmlformats.org/officeDocument/2006/relationships/image" Target="../media/image208.png"/><Relationship Id="rId73" Type="http://schemas.openxmlformats.org/officeDocument/2006/relationships/customXml" Target="../ink/ink1029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1042.xml"/><Relationship Id="rId101" Type="http://schemas.openxmlformats.org/officeDocument/2006/relationships/customXml" Target="../ink/ink1043.xml"/><Relationship Id="rId122" Type="http://schemas.openxmlformats.org/officeDocument/2006/relationships/image" Target="../media/image243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67.xml"/><Relationship Id="rId117" Type="http://schemas.openxmlformats.org/officeDocument/2006/relationships/customXml" Target="../ink/ink1113.xml"/><Relationship Id="rId21" Type="http://schemas.openxmlformats.org/officeDocument/2006/relationships/image" Target="../media/image193.png"/><Relationship Id="rId42" Type="http://schemas.openxmlformats.org/officeDocument/2006/relationships/image" Target="../media/image203.png"/><Relationship Id="rId47" Type="http://schemas.openxmlformats.org/officeDocument/2006/relationships/customXml" Target="../ink/ink1078.xml"/><Relationship Id="rId63" Type="http://schemas.openxmlformats.org/officeDocument/2006/relationships/customXml" Target="../ink/ink1086.xml"/><Relationship Id="rId68" Type="http://schemas.openxmlformats.org/officeDocument/2006/relationships/image" Target="../media/image216.png"/><Relationship Id="rId84" Type="http://schemas.openxmlformats.org/officeDocument/2006/relationships/image" Target="../media/image224.png"/><Relationship Id="rId89" Type="http://schemas.openxmlformats.org/officeDocument/2006/relationships/customXml" Target="../ink/ink1099.xml"/><Relationship Id="rId112" Type="http://schemas.openxmlformats.org/officeDocument/2006/relationships/image" Target="../media/image238.png"/><Relationship Id="rId16" Type="http://schemas.openxmlformats.org/officeDocument/2006/relationships/customXml" Target="../ink/ink1062.xml"/><Relationship Id="rId107" Type="http://schemas.openxmlformats.org/officeDocument/2006/relationships/customXml" Target="../ink/ink1108.xml"/><Relationship Id="rId11" Type="http://schemas.openxmlformats.org/officeDocument/2006/relationships/image" Target="../media/image188.png"/><Relationship Id="rId32" Type="http://schemas.openxmlformats.org/officeDocument/2006/relationships/customXml" Target="../ink/ink1070.xml"/><Relationship Id="rId37" Type="http://schemas.openxmlformats.org/officeDocument/2006/relationships/image" Target="../media/image201.png"/><Relationship Id="rId53" Type="http://schemas.openxmlformats.org/officeDocument/2006/relationships/customXml" Target="../ink/ink1081.xml"/><Relationship Id="rId58" Type="http://schemas.openxmlformats.org/officeDocument/2006/relationships/image" Target="../media/image211.png"/><Relationship Id="rId74" Type="http://schemas.openxmlformats.org/officeDocument/2006/relationships/image" Target="../media/image219.png"/><Relationship Id="rId79" Type="http://schemas.openxmlformats.org/officeDocument/2006/relationships/customXml" Target="../ink/ink1094.xml"/><Relationship Id="rId102" Type="http://schemas.openxmlformats.org/officeDocument/2006/relationships/image" Target="../media/image233.png"/><Relationship Id="rId123" Type="http://schemas.openxmlformats.org/officeDocument/2006/relationships/customXml" Target="../ink/ink1116.xml"/><Relationship Id="rId5" Type="http://schemas.openxmlformats.org/officeDocument/2006/relationships/image" Target="../media/image185.png"/><Relationship Id="rId90" Type="http://schemas.openxmlformats.org/officeDocument/2006/relationships/image" Target="../media/image227.png"/><Relationship Id="rId95" Type="http://schemas.openxmlformats.org/officeDocument/2006/relationships/customXml" Target="../ink/ink1102.xml"/><Relationship Id="rId22" Type="http://schemas.openxmlformats.org/officeDocument/2006/relationships/customXml" Target="../ink/ink1065.xml"/><Relationship Id="rId27" Type="http://schemas.openxmlformats.org/officeDocument/2006/relationships/image" Target="../media/image196.png"/><Relationship Id="rId43" Type="http://schemas.openxmlformats.org/officeDocument/2006/relationships/customXml" Target="../ink/ink1076.xml"/><Relationship Id="rId48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customXml" Target="../ink/ink1089.xml"/><Relationship Id="rId113" Type="http://schemas.openxmlformats.org/officeDocument/2006/relationships/customXml" Target="../ink/ink1111.xml"/><Relationship Id="rId118" Type="http://schemas.openxmlformats.org/officeDocument/2006/relationships/image" Target="../media/image241.png"/><Relationship Id="rId80" Type="http://schemas.openxmlformats.org/officeDocument/2006/relationships/image" Target="../media/image222.png"/><Relationship Id="rId85" Type="http://schemas.openxmlformats.org/officeDocument/2006/relationships/customXml" Target="../ink/ink1097.xml"/><Relationship Id="rId12" Type="http://schemas.openxmlformats.org/officeDocument/2006/relationships/customXml" Target="../ink/ink1060.xml"/><Relationship Id="rId17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customXml" Target="../ink/ink1073.xml"/><Relationship Id="rId59" Type="http://schemas.openxmlformats.org/officeDocument/2006/relationships/customXml" Target="../ink/ink1084.xml"/><Relationship Id="rId103" Type="http://schemas.openxmlformats.org/officeDocument/2006/relationships/customXml" Target="../ink/ink1106.xml"/><Relationship Id="rId108" Type="http://schemas.openxmlformats.org/officeDocument/2006/relationships/image" Target="../media/image236.png"/><Relationship Id="rId124" Type="http://schemas.openxmlformats.org/officeDocument/2006/relationships/image" Target="../media/image244.png"/><Relationship Id="rId54" Type="http://schemas.openxmlformats.org/officeDocument/2006/relationships/image" Target="../media/image209.png"/><Relationship Id="rId70" Type="http://schemas.openxmlformats.org/officeDocument/2006/relationships/image" Target="../media/image217.png"/><Relationship Id="rId75" Type="http://schemas.openxmlformats.org/officeDocument/2006/relationships/customXml" Target="../ink/ink1092.xml"/><Relationship Id="rId91" Type="http://schemas.openxmlformats.org/officeDocument/2006/relationships/customXml" Target="../ink/ink1100.xml"/><Relationship Id="rId9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57.xml"/><Relationship Id="rId23" Type="http://schemas.openxmlformats.org/officeDocument/2006/relationships/image" Target="../media/image194.png"/><Relationship Id="rId28" Type="http://schemas.openxmlformats.org/officeDocument/2006/relationships/customXml" Target="../ink/ink1068.xml"/><Relationship Id="rId49" Type="http://schemas.openxmlformats.org/officeDocument/2006/relationships/customXml" Target="../ink/ink1079.xml"/><Relationship Id="rId114" Type="http://schemas.openxmlformats.org/officeDocument/2006/relationships/image" Target="../media/image239.png"/><Relationship Id="rId119" Type="http://schemas.openxmlformats.org/officeDocument/2006/relationships/customXml" Target="../ink/ink1114.xml"/><Relationship Id="rId44" Type="http://schemas.openxmlformats.org/officeDocument/2006/relationships/image" Target="../media/image204.png"/><Relationship Id="rId60" Type="http://schemas.openxmlformats.org/officeDocument/2006/relationships/image" Target="../media/image212.png"/><Relationship Id="rId65" Type="http://schemas.openxmlformats.org/officeDocument/2006/relationships/customXml" Target="../ink/ink1087.xml"/><Relationship Id="rId81" Type="http://schemas.openxmlformats.org/officeDocument/2006/relationships/customXml" Target="../ink/ink1095.xml"/><Relationship Id="rId86" Type="http://schemas.openxmlformats.org/officeDocument/2006/relationships/image" Target="../media/image225.png"/><Relationship Id="rId4" Type="http://schemas.openxmlformats.org/officeDocument/2006/relationships/customXml" Target="../ink/ink1056.xml"/><Relationship Id="rId9" Type="http://schemas.openxmlformats.org/officeDocument/2006/relationships/image" Target="../media/image187.png"/><Relationship Id="rId13" Type="http://schemas.openxmlformats.org/officeDocument/2006/relationships/image" Target="../media/image189.png"/><Relationship Id="rId18" Type="http://schemas.openxmlformats.org/officeDocument/2006/relationships/customXml" Target="../ink/ink1063.xml"/><Relationship Id="rId39" Type="http://schemas.openxmlformats.org/officeDocument/2006/relationships/customXml" Target="../ink/ink1074.xml"/><Relationship Id="rId109" Type="http://schemas.openxmlformats.org/officeDocument/2006/relationships/customXml" Target="../ink/ink1109.xml"/><Relationship Id="rId34" Type="http://schemas.openxmlformats.org/officeDocument/2006/relationships/customXml" Target="../ink/ink1071.xml"/><Relationship Id="rId50" Type="http://schemas.openxmlformats.org/officeDocument/2006/relationships/image" Target="../media/image207.png"/><Relationship Id="rId55" Type="http://schemas.openxmlformats.org/officeDocument/2006/relationships/customXml" Target="../ink/ink1082.xml"/><Relationship Id="rId76" Type="http://schemas.openxmlformats.org/officeDocument/2006/relationships/image" Target="../media/image220.png"/><Relationship Id="rId97" Type="http://schemas.openxmlformats.org/officeDocument/2006/relationships/customXml" Target="../ink/ink1103.xml"/><Relationship Id="rId104" Type="http://schemas.openxmlformats.org/officeDocument/2006/relationships/image" Target="../media/image234.png"/><Relationship Id="rId120" Type="http://schemas.openxmlformats.org/officeDocument/2006/relationships/image" Target="../media/image242.png"/><Relationship Id="rId7" Type="http://schemas.openxmlformats.org/officeDocument/2006/relationships/image" Target="../media/image186.png"/><Relationship Id="rId71" Type="http://schemas.openxmlformats.org/officeDocument/2006/relationships/customXml" Target="../ink/ink1090.xml"/><Relationship Id="rId92" Type="http://schemas.openxmlformats.org/officeDocument/2006/relationships/image" Target="../media/image228.png"/><Relationship Id="rId2" Type="http://schemas.openxmlformats.org/officeDocument/2006/relationships/customXml" Target="../ink/ink1055.xml"/><Relationship Id="rId29" Type="http://schemas.openxmlformats.org/officeDocument/2006/relationships/image" Target="../media/image197.png"/><Relationship Id="rId24" Type="http://schemas.openxmlformats.org/officeDocument/2006/relationships/customXml" Target="../ink/ink1066.xml"/><Relationship Id="rId40" Type="http://schemas.openxmlformats.org/officeDocument/2006/relationships/image" Target="../media/image202.png"/><Relationship Id="rId45" Type="http://schemas.openxmlformats.org/officeDocument/2006/relationships/customXml" Target="../ink/ink1077.xml"/><Relationship Id="rId66" Type="http://schemas.openxmlformats.org/officeDocument/2006/relationships/image" Target="../media/image215.png"/><Relationship Id="rId87" Type="http://schemas.openxmlformats.org/officeDocument/2006/relationships/customXml" Target="../ink/ink1098.xml"/><Relationship Id="rId110" Type="http://schemas.openxmlformats.org/officeDocument/2006/relationships/image" Target="../media/image237.png"/><Relationship Id="rId115" Type="http://schemas.openxmlformats.org/officeDocument/2006/relationships/customXml" Target="../ink/ink1112.xml"/><Relationship Id="rId61" Type="http://schemas.openxmlformats.org/officeDocument/2006/relationships/customXml" Target="../ink/ink1085.xml"/><Relationship Id="rId82" Type="http://schemas.openxmlformats.org/officeDocument/2006/relationships/image" Target="../media/image223.png"/><Relationship Id="rId19" Type="http://schemas.openxmlformats.org/officeDocument/2006/relationships/image" Target="../media/image192.png"/><Relationship Id="rId14" Type="http://schemas.openxmlformats.org/officeDocument/2006/relationships/customXml" Target="../ink/ink1061.xml"/><Relationship Id="rId30" Type="http://schemas.openxmlformats.org/officeDocument/2006/relationships/customXml" Target="../ink/ink1069.xml"/><Relationship Id="rId35" Type="http://schemas.openxmlformats.org/officeDocument/2006/relationships/image" Target="../media/image200.png"/><Relationship Id="rId56" Type="http://schemas.openxmlformats.org/officeDocument/2006/relationships/image" Target="../media/image210.png"/><Relationship Id="rId77" Type="http://schemas.openxmlformats.org/officeDocument/2006/relationships/customXml" Target="../ink/ink1093.xml"/><Relationship Id="rId100" Type="http://schemas.openxmlformats.org/officeDocument/2006/relationships/image" Target="../media/image232.png"/><Relationship Id="rId105" Type="http://schemas.openxmlformats.org/officeDocument/2006/relationships/customXml" Target="../ink/ink1107.xml"/><Relationship Id="rId8" Type="http://schemas.openxmlformats.org/officeDocument/2006/relationships/customXml" Target="../ink/ink1058.xml"/><Relationship Id="rId51" Type="http://schemas.openxmlformats.org/officeDocument/2006/relationships/customXml" Target="../ink/ink1080.xml"/><Relationship Id="rId72" Type="http://schemas.openxmlformats.org/officeDocument/2006/relationships/image" Target="../media/image218.png"/><Relationship Id="rId93" Type="http://schemas.openxmlformats.org/officeDocument/2006/relationships/customXml" Target="../ink/ink1101.xml"/><Relationship Id="rId98" Type="http://schemas.openxmlformats.org/officeDocument/2006/relationships/image" Target="../media/image231.png"/><Relationship Id="rId121" Type="http://schemas.openxmlformats.org/officeDocument/2006/relationships/customXml" Target="../ink/ink1115.xml"/><Relationship Id="rId3" Type="http://schemas.openxmlformats.org/officeDocument/2006/relationships/image" Target="../media/image184.png"/><Relationship Id="rId25" Type="http://schemas.openxmlformats.org/officeDocument/2006/relationships/image" Target="../media/image195.png"/><Relationship Id="rId46" Type="http://schemas.openxmlformats.org/officeDocument/2006/relationships/image" Target="../media/image205.png"/><Relationship Id="rId67" Type="http://schemas.openxmlformats.org/officeDocument/2006/relationships/customXml" Target="../ink/ink1088.xml"/><Relationship Id="rId116" Type="http://schemas.openxmlformats.org/officeDocument/2006/relationships/image" Target="../media/image240.png"/><Relationship Id="rId20" Type="http://schemas.openxmlformats.org/officeDocument/2006/relationships/customXml" Target="../ink/ink1064.xml"/><Relationship Id="rId41" Type="http://schemas.openxmlformats.org/officeDocument/2006/relationships/customXml" Target="../ink/ink1075.xml"/><Relationship Id="rId62" Type="http://schemas.openxmlformats.org/officeDocument/2006/relationships/image" Target="../media/image213.png"/><Relationship Id="rId83" Type="http://schemas.openxmlformats.org/officeDocument/2006/relationships/customXml" Target="../ink/ink1096.xml"/><Relationship Id="rId88" Type="http://schemas.openxmlformats.org/officeDocument/2006/relationships/image" Target="../media/image226.png"/><Relationship Id="rId111" Type="http://schemas.openxmlformats.org/officeDocument/2006/relationships/customXml" Target="../ink/ink1110.xml"/><Relationship Id="rId15" Type="http://schemas.openxmlformats.org/officeDocument/2006/relationships/image" Target="../media/image190.png"/><Relationship Id="rId36" Type="http://schemas.openxmlformats.org/officeDocument/2006/relationships/customXml" Target="../ink/ink1072.xml"/><Relationship Id="rId57" Type="http://schemas.openxmlformats.org/officeDocument/2006/relationships/customXml" Target="../ink/ink1083.xml"/><Relationship Id="rId106" Type="http://schemas.openxmlformats.org/officeDocument/2006/relationships/image" Target="../media/image235.png"/><Relationship Id="rId10" Type="http://schemas.openxmlformats.org/officeDocument/2006/relationships/customXml" Target="../ink/ink1059.xml"/><Relationship Id="rId31" Type="http://schemas.openxmlformats.org/officeDocument/2006/relationships/image" Target="../media/image198.png"/><Relationship Id="rId52" Type="http://schemas.openxmlformats.org/officeDocument/2006/relationships/image" Target="../media/image208.png"/><Relationship Id="rId73" Type="http://schemas.openxmlformats.org/officeDocument/2006/relationships/customXml" Target="../ink/ink1091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1104.xml"/><Relationship Id="rId101" Type="http://schemas.openxmlformats.org/officeDocument/2006/relationships/customXml" Target="../ink/ink1105.xml"/><Relationship Id="rId122" Type="http://schemas.openxmlformats.org/officeDocument/2006/relationships/image" Target="../media/image243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9.xml"/><Relationship Id="rId117" Type="http://schemas.openxmlformats.org/officeDocument/2006/relationships/customXml" Target="../ink/ink1175.xml"/><Relationship Id="rId21" Type="http://schemas.openxmlformats.org/officeDocument/2006/relationships/image" Target="../media/image193.png"/><Relationship Id="rId42" Type="http://schemas.openxmlformats.org/officeDocument/2006/relationships/image" Target="../media/image203.png"/><Relationship Id="rId47" Type="http://schemas.openxmlformats.org/officeDocument/2006/relationships/customXml" Target="../ink/ink1140.xml"/><Relationship Id="rId63" Type="http://schemas.openxmlformats.org/officeDocument/2006/relationships/customXml" Target="../ink/ink1148.xml"/><Relationship Id="rId68" Type="http://schemas.openxmlformats.org/officeDocument/2006/relationships/image" Target="../media/image216.png"/><Relationship Id="rId84" Type="http://schemas.openxmlformats.org/officeDocument/2006/relationships/image" Target="../media/image224.png"/><Relationship Id="rId89" Type="http://schemas.openxmlformats.org/officeDocument/2006/relationships/customXml" Target="../ink/ink1161.xml"/><Relationship Id="rId112" Type="http://schemas.openxmlformats.org/officeDocument/2006/relationships/image" Target="../media/image238.png"/><Relationship Id="rId16" Type="http://schemas.openxmlformats.org/officeDocument/2006/relationships/customXml" Target="../ink/ink1124.xml"/><Relationship Id="rId107" Type="http://schemas.openxmlformats.org/officeDocument/2006/relationships/customXml" Target="../ink/ink1170.xml"/><Relationship Id="rId11" Type="http://schemas.openxmlformats.org/officeDocument/2006/relationships/image" Target="../media/image188.png"/><Relationship Id="rId32" Type="http://schemas.openxmlformats.org/officeDocument/2006/relationships/customXml" Target="../ink/ink1132.xml"/><Relationship Id="rId37" Type="http://schemas.openxmlformats.org/officeDocument/2006/relationships/image" Target="../media/image201.png"/><Relationship Id="rId53" Type="http://schemas.openxmlformats.org/officeDocument/2006/relationships/customXml" Target="../ink/ink1143.xml"/><Relationship Id="rId58" Type="http://schemas.openxmlformats.org/officeDocument/2006/relationships/image" Target="../media/image211.png"/><Relationship Id="rId74" Type="http://schemas.openxmlformats.org/officeDocument/2006/relationships/image" Target="../media/image219.png"/><Relationship Id="rId79" Type="http://schemas.openxmlformats.org/officeDocument/2006/relationships/customXml" Target="../ink/ink1156.xml"/><Relationship Id="rId102" Type="http://schemas.openxmlformats.org/officeDocument/2006/relationships/image" Target="../media/image233.png"/><Relationship Id="rId123" Type="http://schemas.openxmlformats.org/officeDocument/2006/relationships/customXml" Target="../ink/ink1178.xml"/><Relationship Id="rId5" Type="http://schemas.openxmlformats.org/officeDocument/2006/relationships/image" Target="../media/image185.png"/><Relationship Id="rId90" Type="http://schemas.openxmlformats.org/officeDocument/2006/relationships/image" Target="../media/image227.png"/><Relationship Id="rId95" Type="http://schemas.openxmlformats.org/officeDocument/2006/relationships/customXml" Target="../ink/ink1164.xml"/><Relationship Id="rId22" Type="http://schemas.openxmlformats.org/officeDocument/2006/relationships/customXml" Target="../ink/ink1127.xml"/><Relationship Id="rId27" Type="http://schemas.openxmlformats.org/officeDocument/2006/relationships/image" Target="../media/image196.png"/><Relationship Id="rId43" Type="http://schemas.openxmlformats.org/officeDocument/2006/relationships/customXml" Target="../ink/ink1138.xml"/><Relationship Id="rId48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customXml" Target="../ink/ink1151.xml"/><Relationship Id="rId113" Type="http://schemas.openxmlformats.org/officeDocument/2006/relationships/customXml" Target="../ink/ink1173.xml"/><Relationship Id="rId118" Type="http://schemas.openxmlformats.org/officeDocument/2006/relationships/image" Target="../media/image241.png"/><Relationship Id="rId80" Type="http://schemas.openxmlformats.org/officeDocument/2006/relationships/image" Target="../media/image222.png"/><Relationship Id="rId85" Type="http://schemas.openxmlformats.org/officeDocument/2006/relationships/customXml" Target="../ink/ink1159.xml"/><Relationship Id="rId12" Type="http://schemas.openxmlformats.org/officeDocument/2006/relationships/customXml" Target="../ink/ink1122.xml"/><Relationship Id="rId17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customXml" Target="../ink/ink1135.xml"/><Relationship Id="rId59" Type="http://schemas.openxmlformats.org/officeDocument/2006/relationships/customXml" Target="../ink/ink1146.xml"/><Relationship Id="rId103" Type="http://schemas.openxmlformats.org/officeDocument/2006/relationships/customXml" Target="../ink/ink1168.xml"/><Relationship Id="rId108" Type="http://schemas.openxmlformats.org/officeDocument/2006/relationships/image" Target="../media/image236.png"/><Relationship Id="rId124" Type="http://schemas.openxmlformats.org/officeDocument/2006/relationships/image" Target="../media/image244.png"/><Relationship Id="rId54" Type="http://schemas.openxmlformats.org/officeDocument/2006/relationships/image" Target="../media/image209.png"/><Relationship Id="rId70" Type="http://schemas.openxmlformats.org/officeDocument/2006/relationships/image" Target="../media/image217.png"/><Relationship Id="rId75" Type="http://schemas.openxmlformats.org/officeDocument/2006/relationships/customXml" Target="../ink/ink1154.xml"/><Relationship Id="rId91" Type="http://schemas.openxmlformats.org/officeDocument/2006/relationships/customXml" Target="../ink/ink1162.xml"/><Relationship Id="rId9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19.xml"/><Relationship Id="rId23" Type="http://schemas.openxmlformats.org/officeDocument/2006/relationships/image" Target="../media/image194.png"/><Relationship Id="rId28" Type="http://schemas.openxmlformats.org/officeDocument/2006/relationships/customXml" Target="../ink/ink1130.xml"/><Relationship Id="rId49" Type="http://schemas.openxmlformats.org/officeDocument/2006/relationships/customXml" Target="../ink/ink1141.xml"/><Relationship Id="rId114" Type="http://schemas.openxmlformats.org/officeDocument/2006/relationships/image" Target="../media/image239.png"/><Relationship Id="rId119" Type="http://schemas.openxmlformats.org/officeDocument/2006/relationships/customXml" Target="../ink/ink1176.xml"/><Relationship Id="rId44" Type="http://schemas.openxmlformats.org/officeDocument/2006/relationships/image" Target="../media/image204.png"/><Relationship Id="rId60" Type="http://schemas.openxmlformats.org/officeDocument/2006/relationships/image" Target="../media/image212.png"/><Relationship Id="rId65" Type="http://schemas.openxmlformats.org/officeDocument/2006/relationships/customXml" Target="../ink/ink1149.xml"/><Relationship Id="rId81" Type="http://schemas.openxmlformats.org/officeDocument/2006/relationships/customXml" Target="../ink/ink1157.xml"/><Relationship Id="rId86" Type="http://schemas.openxmlformats.org/officeDocument/2006/relationships/image" Target="../media/image225.png"/><Relationship Id="rId13" Type="http://schemas.openxmlformats.org/officeDocument/2006/relationships/image" Target="../media/image189.png"/><Relationship Id="rId18" Type="http://schemas.openxmlformats.org/officeDocument/2006/relationships/customXml" Target="../ink/ink1125.xml"/><Relationship Id="rId39" Type="http://schemas.openxmlformats.org/officeDocument/2006/relationships/customXml" Target="../ink/ink1136.xml"/><Relationship Id="rId109" Type="http://schemas.openxmlformats.org/officeDocument/2006/relationships/customXml" Target="../ink/ink1171.xml"/><Relationship Id="rId34" Type="http://schemas.openxmlformats.org/officeDocument/2006/relationships/customXml" Target="../ink/ink1133.xml"/><Relationship Id="rId50" Type="http://schemas.openxmlformats.org/officeDocument/2006/relationships/image" Target="../media/image207.png"/><Relationship Id="rId55" Type="http://schemas.openxmlformats.org/officeDocument/2006/relationships/customXml" Target="../ink/ink1144.xml"/><Relationship Id="rId76" Type="http://schemas.openxmlformats.org/officeDocument/2006/relationships/image" Target="../media/image220.png"/><Relationship Id="rId97" Type="http://schemas.openxmlformats.org/officeDocument/2006/relationships/customXml" Target="../ink/ink1165.xml"/><Relationship Id="rId104" Type="http://schemas.openxmlformats.org/officeDocument/2006/relationships/image" Target="../media/image234.png"/><Relationship Id="rId120" Type="http://schemas.openxmlformats.org/officeDocument/2006/relationships/image" Target="../media/image242.png"/><Relationship Id="rId125" Type="http://schemas.openxmlformats.org/officeDocument/2006/relationships/image" Target="../media/image245.png"/><Relationship Id="rId7" Type="http://schemas.openxmlformats.org/officeDocument/2006/relationships/image" Target="../media/image186.png"/><Relationship Id="rId71" Type="http://schemas.openxmlformats.org/officeDocument/2006/relationships/customXml" Target="../ink/ink1152.xml"/><Relationship Id="rId92" Type="http://schemas.openxmlformats.org/officeDocument/2006/relationships/image" Target="../media/image228.png"/><Relationship Id="rId2" Type="http://schemas.openxmlformats.org/officeDocument/2006/relationships/customXml" Target="../ink/ink1117.xml"/><Relationship Id="rId29" Type="http://schemas.openxmlformats.org/officeDocument/2006/relationships/image" Target="../media/image197.png"/><Relationship Id="rId24" Type="http://schemas.openxmlformats.org/officeDocument/2006/relationships/customXml" Target="../ink/ink1128.xml"/><Relationship Id="rId40" Type="http://schemas.openxmlformats.org/officeDocument/2006/relationships/image" Target="../media/image202.png"/><Relationship Id="rId45" Type="http://schemas.openxmlformats.org/officeDocument/2006/relationships/customXml" Target="../ink/ink1139.xml"/><Relationship Id="rId66" Type="http://schemas.openxmlformats.org/officeDocument/2006/relationships/image" Target="../media/image215.png"/><Relationship Id="rId87" Type="http://schemas.openxmlformats.org/officeDocument/2006/relationships/customXml" Target="../ink/ink1160.xml"/><Relationship Id="rId110" Type="http://schemas.openxmlformats.org/officeDocument/2006/relationships/image" Target="../media/image237.png"/><Relationship Id="rId115" Type="http://schemas.openxmlformats.org/officeDocument/2006/relationships/customXml" Target="../ink/ink1174.xml"/><Relationship Id="rId61" Type="http://schemas.openxmlformats.org/officeDocument/2006/relationships/customXml" Target="../ink/ink1147.xml"/><Relationship Id="rId82" Type="http://schemas.openxmlformats.org/officeDocument/2006/relationships/image" Target="../media/image223.png"/><Relationship Id="rId19" Type="http://schemas.openxmlformats.org/officeDocument/2006/relationships/image" Target="../media/image192.png"/><Relationship Id="rId14" Type="http://schemas.openxmlformats.org/officeDocument/2006/relationships/customXml" Target="../ink/ink1123.xml"/><Relationship Id="rId30" Type="http://schemas.openxmlformats.org/officeDocument/2006/relationships/customXml" Target="../ink/ink1131.xml"/><Relationship Id="rId35" Type="http://schemas.openxmlformats.org/officeDocument/2006/relationships/image" Target="../media/image200.png"/><Relationship Id="rId56" Type="http://schemas.openxmlformats.org/officeDocument/2006/relationships/image" Target="../media/image210.png"/><Relationship Id="rId77" Type="http://schemas.openxmlformats.org/officeDocument/2006/relationships/customXml" Target="../ink/ink1155.xml"/><Relationship Id="rId100" Type="http://schemas.openxmlformats.org/officeDocument/2006/relationships/image" Target="../media/image232.png"/><Relationship Id="rId105" Type="http://schemas.openxmlformats.org/officeDocument/2006/relationships/customXml" Target="../ink/ink1169.xml"/><Relationship Id="rId8" Type="http://schemas.openxmlformats.org/officeDocument/2006/relationships/customXml" Target="../ink/ink1120.xml"/><Relationship Id="rId51" Type="http://schemas.openxmlformats.org/officeDocument/2006/relationships/customXml" Target="../ink/ink1142.xml"/><Relationship Id="rId72" Type="http://schemas.openxmlformats.org/officeDocument/2006/relationships/image" Target="../media/image218.png"/><Relationship Id="rId93" Type="http://schemas.openxmlformats.org/officeDocument/2006/relationships/customXml" Target="../ink/ink1163.xml"/><Relationship Id="rId98" Type="http://schemas.openxmlformats.org/officeDocument/2006/relationships/image" Target="../media/image231.png"/><Relationship Id="rId121" Type="http://schemas.openxmlformats.org/officeDocument/2006/relationships/customXml" Target="../ink/ink1177.xml"/><Relationship Id="rId3" Type="http://schemas.openxmlformats.org/officeDocument/2006/relationships/image" Target="../media/image184.png"/><Relationship Id="rId25" Type="http://schemas.openxmlformats.org/officeDocument/2006/relationships/image" Target="../media/image195.png"/><Relationship Id="rId46" Type="http://schemas.openxmlformats.org/officeDocument/2006/relationships/image" Target="../media/image205.png"/><Relationship Id="rId67" Type="http://schemas.openxmlformats.org/officeDocument/2006/relationships/customXml" Target="../ink/ink1150.xml"/><Relationship Id="rId116" Type="http://schemas.openxmlformats.org/officeDocument/2006/relationships/image" Target="../media/image240.png"/><Relationship Id="rId20" Type="http://schemas.openxmlformats.org/officeDocument/2006/relationships/customXml" Target="../ink/ink1126.xml"/><Relationship Id="rId41" Type="http://schemas.openxmlformats.org/officeDocument/2006/relationships/customXml" Target="../ink/ink1137.xml"/><Relationship Id="rId62" Type="http://schemas.openxmlformats.org/officeDocument/2006/relationships/image" Target="../media/image213.png"/><Relationship Id="rId83" Type="http://schemas.openxmlformats.org/officeDocument/2006/relationships/customXml" Target="../ink/ink1158.xml"/><Relationship Id="rId88" Type="http://schemas.openxmlformats.org/officeDocument/2006/relationships/image" Target="../media/image226.png"/><Relationship Id="rId111" Type="http://schemas.openxmlformats.org/officeDocument/2006/relationships/customXml" Target="../ink/ink1172.xml"/><Relationship Id="rId15" Type="http://schemas.openxmlformats.org/officeDocument/2006/relationships/image" Target="../media/image190.png"/><Relationship Id="rId36" Type="http://schemas.openxmlformats.org/officeDocument/2006/relationships/customXml" Target="../ink/ink1134.xml"/><Relationship Id="rId57" Type="http://schemas.openxmlformats.org/officeDocument/2006/relationships/customXml" Target="../ink/ink1145.xml"/><Relationship Id="rId106" Type="http://schemas.openxmlformats.org/officeDocument/2006/relationships/image" Target="../media/image235.png"/><Relationship Id="rId10" Type="http://schemas.openxmlformats.org/officeDocument/2006/relationships/customXml" Target="../ink/ink1121.xml"/><Relationship Id="rId31" Type="http://schemas.openxmlformats.org/officeDocument/2006/relationships/image" Target="../media/image198.png"/><Relationship Id="rId52" Type="http://schemas.openxmlformats.org/officeDocument/2006/relationships/image" Target="../media/image208.png"/><Relationship Id="rId73" Type="http://schemas.openxmlformats.org/officeDocument/2006/relationships/customXml" Target="../ink/ink1153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1166.xml"/><Relationship Id="rId101" Type="http://schemas.openxmlformats.org/officeDocument/2006/relationships/customXml" Target="../ink/ink1167.xml"/><Relationship Id="rId122" Type="http://schemas.openxmlformats.org/officeDocument/2006/relationships/image" Target="../media/image243.png"/><Relationship Id="rId4" Type="http://schemas.openxmlformats.org/officeDocument/2006/relationships/customXml" Target="../ink/ink1118.xml"/><Relationship Id="rId9" Type="http://schemas.openxmlformats.org/officeDocument/2006/relationships/image" Target="../media/image18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.xml"/><Relationship Id="rId117" Type="http://schemas.openxmlformats.org/officeDocument/2006/relationships/customXml" Target="../ink/ink121.xml"/><Relationship Id="rId21" Type="http://schemas.openxmlformats.org/officeDocument/2006/relationships/image" Target="../media/image71.png"/><Relationship Id="rId42" Type="http://schemas.openxmlformats.org/officeDocument/2006/relationships/image" Target="../media/image81.png"/><Relationship Id="rId47" Type="http://schemas.openxmlformats.org/officeDocument/2006/relationships/customXml" Target="../ink/ink86.xml"/><Relationship Id="rId63" Type="http://schemas.openxmlformats.org/officeDocument/2006/relationships/customXml" Target="../ink/ink94.xml"/><Relationship Id="rId68" Type="http://schemas.openxmlformats.org/officeDocument/2006/relationships/image" Target="../media/image94.png"/><Relationship Id="rId84" Type="http://schemas.openxmlformats.org/officeDocument/2006/relationships/image" Target="../media/image102.png"/><Relationship Id="rId89" Type="http://schemas.openxmlformats.org/officeDocument/2006/relationships/customXml" Target="../ink/ink107.xml"/><Relationship Id="rId112" Type="http://schemas.openxmlformats.org/officeDocument/2006/relationships/image" Target="../media/image116.png"/><Relationship Id="rId16" Type="http://schemas.openxmlformats.org/officeDocument/2006/relationships/customXml" Target="../ink/ink70.xml"/><Relationship Id="rId107" Type="http://schemas.openxmlformats.org/officeDocument/2006/relationships/customXml" Target="../ink/ink116.xml"/><Relationship Id="rId11" Type="http://schemas.openxmlformats.org/officeDocument/2006/relationships/image" Target="../media/image66.png"/><Relationship Id="rId32" Type="http://schemas.openxmlformats.org/officeDocument/2006/relationships/customXml" Target="../ink/ink78.xml"/><Relationship Id="rId37" Type="http://schemas.openxmlformats.org/officeDocument/2006/relationships/image" Target="../media/image79.png"/><Relationship Id="rId53" Type="http://schemas.openxmlformats.org/officeDocument/2006/relationships/customXml" Target="../ink/ink89.xml"/><Relationship Id="rId58" Type="http://schemas.openxmlformats.org/officeDocument/2006/relationships/image" Target="../media/image89.png"/><Relationship Id="rId74" Type="http://schemas.openxmlformats.org/officeDocument/2006/relationships/image" Target="../media/image97.png"/><Relationship Id="rId79" Type="http://schemas.openxmlformats.org/officeDocument/2006/relationships/customXml" Target="../ink/ink102.xml"/><Relationship Id="rId102" Type="http://schemas.openxmlformats.org/officeDocument/2006/relationships/image" Target="../media/image111.png"/><Relationship Id="rId123" Type="http://schemas.openxmlformats.org/officeDocument/2006/relationships/customXml" Target="../ink/ink124.xml"/><Relationship Id="rId5" Type="http://schemas.openxmlformats.org/officeDocument/2006/relationships/image" Target="../media/image63.png"/><Relationship Id="rId90" Type="http://schemas.openxmlformats.org/officeDocument/2006/relationships/image" Target="../media/image105.png"/><Relationship Id="rId95" Type="http://schemas.openxmlformats.org/officeDocument/2006/relationships/customXml" Target="../ink/ink110.xml"/><Relationship Id="rId22" Type="http://schemas.openxmlformats.org/officeDocument/2006/relationships/customXml" Target="../ink/ink73.xml"/><Relationship Id="rId27" Type="http://schemas.openxmlformats.org/officeDocument/2006/relationships/image" Target="../media/image74.png"/><Relationship Id="rId43" Type="http://schemas.openxmlformats.org/officeDocument/2006/relationships/customXml" Target="../ink/ink84.xml"/><Relationship Id="rId48" Type="http://schemas.openxmlformats.org/officeDocument/2006/relationships/image" Target="../media/image84.png"/><Relationship Id="rId64" Type="http://schemas.openxmlformats.org/officeDocument/2006/relationships/image" Target="../media/image92.png"/><Relationship Id="rId69" Type="http://schemas.openxmlformats.org/officeDocument/2006/relationships/customXml" Target="../ink/ink97.xml"/><Relationship Id="rId113" Type="http://schemas.openxmlformats.org/officeDocument/2006/relationships/customXml" Target="../ink/ink119.xml"/><Relationship Id="rId118" Type="http://schemas.openxmlformats.org/officeDocument/2006/relationships/image" Target="../media/image119.png"/><Relationship Id="rId80" Type="http://schemas.openxmlformats.org/officeDocument/2006/relationships/image" Target="../media/image100.png"/><Relationship Id="rId85" Type="http://schemas.openxmlformats.org/officeDocument/2006/relationships/customXml" Target="../ink/ink105.xml"/><Relationship Id="rId12" Type="http://schemas.openxmlformats.org/officeDocument/2006/relationships/customXml" Target="../ink/ink68.xml"/><Relationship Id="rId17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customXml" Target="../ink/ink81.xml"/><Relationship Id="rId59" Type="http://schemas.openxmlformats.org/officeDocument/2006/relationships/customXml" Target="../ink/ink92.xml"/><Relationship Id="rId103" Type="http://schemas.openxmlformats.org/officeDocument/2006/relationships/customXml" Target="../ink/ink114.xml"/><Relationship Id="rId108" Type="http://schemas.openxmlformats.org/officeDocument/2006/relationships/image" Target="../media/image114.png"/><Relationship Id="rId124" Type="http://schemas.openxmlformats.org/officeDocument/2006/relationships/image" Target="../media/image122.png"/><Relationship Id="rId54" Type="http://schemas.openxmlformats.org/officeDocument/2006/relationships/image" Target="../media/image87.png"/><Relationship Id="rId70" Type="http://schemas.openxmlformats.org/officeDocument/2006/relationships/image" Target="../media/image95.png"/><Relationship Id="rId75" Type="http://schemas.openxmlformats.org/officeDocument/2006/relationships/customXml" Target="../ink/ink100.xml"/><Relationship Id="rId91" Type="http://schemas.openxmlformats.org/officeDocument/2006/relationships/customXml" Target="../ink/ink108.xml"/><Relationship Id="rId96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5.xml"/><Relationship Id="rId23" Type="http://schemas.openxmlformats.org/officeDocument/2006/relationships/image" Target="../media/image72.png"/><Relationship Id="rId28" Type="http://schemas.openxmlformats.org/officeDocument/2006/relationships/customXml" Target="../ink/ink76.xml"/><Relationship Id="rId49" Type="http://schemas.openxmlformats.org/officeDocument/2006/relationships/customXml" Target="../ink/ink87.xml"/><Relationship Id="rId114" Type="http://schemas.openxmlformats.org/officeDocument/2006/relationships/image" Target="../media/image117.png"/><Relationship Id="rId119" Type="http://schemas.openxmlformats.org/officeDocument/2006/relationships/customXml" Target="../ink/ink122.xml"/><Relationship Id="rId44" Type="http://schemas.openxmlformats.org/officeDocument/2006/relationships/image" Target="../media/image82.png"/><Relationship Id="rId60" Type="http://schemas.openxmlformats.org/officeDocument/2006/relationships/image" Target="../media/image90.png"/><Relationship Id="rId65" Type="http://schemas.openxmlformats.org/officeDocument/2006/relationships/customXml" Target="../ink/ink95.xml"/><Relationship Id="rId81" Type="http://schemas.openxmlformats.org/officeDocument/2006/relationships/customXml" Target="../ink/ink103.xml"/><Relationship Id="rId86" Type="http://schemas.openxmlformats.org/officeDocument/2006/relationships/image" Target="../media/image103.png"/><Relationship Id="rId4" Type="http://schemas.openxmlformats.org/officeDocument/2006/relationships/customXml" Target="../ink/ink64.xml"/><Relationship Id="rId9" Type="http://schemas.openxmlformats.org/officeDocument/2006/relationships/image" Target="../media/image65.png"/><Relationship Id="rId13" Type="http://schemas.openxmlformats.org/officeDocument/2006/relationships/image" Target="../media/image67.png"/><Relationship Id="rId18" Type="http://schemas.openxmlformats.org/officeDocument/2006/relationships/customXml" Target="../ink/ink71.xml"/><Relationship Id="rId39" Type="http://schemas.openxmlformats.org/officeDocument/2006/relationships/customXml" Target="../ink/ink82.xml"/><Relationship Id="rId109" Type="http://schemas.openxmlformats.org/officeDocument/2006/relationships/customXml" Target="../ink/ink117.xml"/><Relationship Id="rId34" Type="http://schemas.openxmlformats.org/officeDocument/2006/relationships/customXml" Target="../ink/ink79.xml"/><Relationship Id="rId50" Type="http://schemas.openxmlformats.org/officeDocument/2006/relationships/image" Target="../media/image85.png"/><Relationship Id="rId55" Type="http://schemas.openxmlformats.org/officeDocument/2006/relationships/customXml" Target="../ink/ink90.xml"/><Relationship Id="rId76" Type="http://schemas.openxmlformats.org/officeDocument/2006/relationships/image" Target="../media/image98.png"/><Relationship Id="rId97" Type="http://schemas.openxmlformats.org/officeDocument/2006/relationships/customXml" Target="../ink/ink111.xml"/><Relationship Id="rId104" Type="http://schemas.openxmlformats.org/officeDocument/2006/relationships/image" Target="../media/image112.png"/><Relationship Id="rId120" Type="http://schemas.openxmlformats.org/officeDocument/2006/relationships/image" Target="../media/image120.png"/><Relationship Id="rId7" Type="http://schemas.openxmlformats.org/officeDocument/2006/relationships/image" Target="../media/image64.png"/><Relationship Id="rId71" Type="http://schemas.openxmlformats.org/officeDocument/2006/relationships/customXml" Target="../ink/ink98.xml"/><Relationship Id="rId92" Type="http://schemas.openxmlformats.org/officeDocument/2006/relationships/image" Target="../media/image106.png"/><Relationship Id="rId2" Type="http://schemas.openxmlformats.org/officeDocument/2006/relationships/customXml" Target="../ink/ink63.xml"/><Relationship Id="rId29" Type="http://schemas.openxmlformats.org/officeDocument/2006/relationships/image" Target="../media/image75.png"/><Relationship Id="rId24" Type="http://schemas.openxmlformats.org/officeDocument/2006/relationships/customXml" Target="../ink/ink74.xml"/><Relationship Id="rId40" Type="http://schemas.openxmlformats.org/officeDocument/2006/relationships/image" Target="../media/image80.png"/><Relationship Id="rId45" Type="http://schemas.openxmlformats.org/officeDocument/2006/relationships/customXml" Target="../ink/ink85.xml"/><Relationship Id="rId66" Type="http://schemas.openxmlformats.org/officeDocument/2006/relationships/image" Target="../media/image93.png"/><Relationship Id="rId87" Type="http://schemas.openxmlformats.org/officeDocument/2006/relationships/customXml" Target="../ink/ink106.xml"/><Relationship Id="rId110" Type="http://schemas.openxmlformats.org/officeDocument/2006/relationships/image" Target="../media/image115.png"/><Relationship Id="rId115" Type="http://schemas.openxmlformats.org/officeDocument/2006/relationships/customXml" Target="../ink/ink120.xml"/><Relationship Id="rId61" Type="http://schemas.openxmlformats.org/officeDocument/2006/relationships/customXml" Target="../ink/ink93.xml"/><Relationship Id="rId82" Type="http://schemas.openxmlformats.org/officeDocument/2006/relationships/image" Target="../media/image101.png"/><Relationship Id="rId19" Type="http://schemas.openxmlformats.org/officeDocument/2006/relationships/image" Target="../media/image70.png"/><Relationship Id="rId14" Type="http://schemas.openxmlformats.org/officeDocument/2006/relationships/customXml" Target="../ink/ink69.xml"/><Relationship Id="rId30" Type="http://schemas.openxmlformats.org/officeDocument/2006/relationships/customXml" Target="../ink/ink77.xml"/><Relationship Id="rId35" Type="http://schemas.openxmlformats.org/officeDocument/2006/relationships/image" Target="../media/image78.png"/><Relationship Id="rId56" Type="http://schemas.openxmlformats.org/officeDocument/2006/relationships/image" Target="../media/image88.png"/><Relationship Id="rId77" Type="http://schemas.openxmlformats.org/officeDocument/2006/relationships/customXml" Target="../ink/ink101.xml"/><Relationship Id="rId100" Type="http://schemas.openxmlformats.org/officeDocument/2006/relationships/image" Target="../media/image110.png"/><Relationship Id="rId105" Type="http://schemas.openxmlformats.org/officeDocument/2006/relationships/customXml" Target="../ink/ink115.xml"/><Relationship Id="rId8" Type="http://schemas.openxmlformats.org/officeDocument/2006/relationships/customXml" Target="../ink/ink66.xml"/><Relationship Id="rId51" Type="http://schemas.openxmlformats.org/officeDocument/2006/relationships/customXml" Target="../ink/ink88.xml"/><Relationship Id="rId72" Type="http://schemas.openxmlformats.org/officeDocument/2006/relationships/image" Target="../media/image96.png"/><Relationship Id="rId93" Type="http://schemas.openxmlformats.org/officeDocument/2006/relationships/customXml" Target="../ink/ink109.xml"/><Relationship Id="rId98" Type="http://schemas.openxmlformats.org/officeDocument/2006/relationships/image" Target="../media/image109.png"/><Relationship Id="rId121" Type="http://schemas.openxmlformats.org/officeDocument/2006/relationships/customXml" Target="../ink/ink123.xml"/><Relationship Id="rId3" Type="http://schemas.openxmlformats.org/officeDocument/2006/relationships/image" Target="../media/image62.png"/><Relationship Id="rId25" Type="http://schemas.openxmlformats.org/officeDocument/2006/relationships/image" Target="../media/image73.png"/><Relationship Id="rId46" Type="http://schemas.openxmlformats.org/officeDocument/2006/relationships/image" Target="../media/image83.png"/><Relationship Id="rId67" Type="http://schemas.openxmlformats.org/officeDocument/2006/relationships/customXml" Target="../ink/ink96.xml"/><Relationship Id="rId116" Type="http://schemas.openxmlformats.org/officeDocument/2006/relationships/image" Target="../media/image118.png"/><Relationship Id="rId20" Type="http://schemas.openxmlformats.org/officeDocument/2006/relationships/customXml" Target="../ink/ink72.xml"/><Relationship Id="rId41" Type="http://schemas.openxmlformats.org/officeDocument/2006/relationships/customXml" Target="../ink/ink83.xml"/><Relationship Id="rId62" Type="http://schemas.openxmlformats.org/officeDocument/2006/relationships/image" Target="../media/image91.png"/><Relationship Id="rId83" Type="http://schemas.openxmlformats.org/officeDocument/2006/relationships/customXml" Target="../ink/ink104.xml"/><Relationship Id="rId88" Type="http://schemas.openxmlformats.org/officeDocument/2006/relationships/image" Target="../media/image104.png"/><Relationship Id="rId111" Type="http://schemas.openxmlformats.org/officeDocument/2006/relationships/customXml" Target="../ink/ink118.xml"/><Relationship Id="rId15" Type="http://schemas.openxmlformats.org/officeDocument/2006/relationships/image" Target="../media/image68.png"/><Relationship Id="rId36" Type="http://schemas.openxmlformats.org/officeDocument/2006/relationships/customXml" Target="../ink/ink80.xml"/><Relationship Id="rId57" Type="http://schemas.openxmlformats.org/officeDocument/2006/relationships/customXml" Target="../ink/ink91.xml"/><Relationship Id="rId106" Type="http://schemas.openxmlformats.org/officeDocument/2006/relationships/image" Target="../media/image113.png"/><Relationship Id="rId10" Type="http://schemas.openxmlformats.org/officeDocument/2006/relationships/customXml" Target="../ink/ink67.xml"/><Relationship Id="rId31" Type="http://schemas.openxmlformats.org/officeDocument/2006/relationships/image" Target="../media/image76.png"/><Relationship Id="rId52" Type="http://schemas.openxmlformats.org/officeDocument/2006/relationships/image" Target="../media/image86.png"/><Relationship Id="rId73" Type="http://schemas.openxmlformats.org/officeDocument/2006/relationships/customXml" Target="../ink/ink99.xml"/><Relationship Id="rId78" Type="http://schemas.openxmlformats.org/officeDocument/2006/relationships/image" Target="../media/image99.png"/><Relationship Id="rId94" Type="http://schemas.openxmlformats.org/officeDocument/2006/relationships/image" Target="../media/image107.png"/><Relationship Id="rId99" Type="http://schemas.openxmlformats.org/officeDocument/2006/relationships/customXml" Target="../ink/ink112.xml"/><Relationship Id="rId101" Type="http://schemas.openxmlformats.org/officeDocument/2006/relationships/customXml" Target="../ink/ink113.xml"/><Relationship Id="rId122" Type="http://schemas.openxmlformats.org/officeDocument/2006/relationships/image" Target="../media/image121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5.png"/><Relationship Id="rId117" Type="http://schemas.openxmlformats.org/officeDocument/2006/relationships/image" Target="../media/image240.png"/><Relationship Id="rId21" Type="http://schemas.openxmlformats.org/officeDocument/2006/relationships/customXml" Target="../ink/ink1188.xml"/><Relationship Id="rId42" Type="http://schemas.openxmlformats.org/officeDocument/2006/relationships/customXml" Target="../ink/ink1199.xml"/><Relationship Id="rId47" Type="http://schemas.openxmlformats.org/officeDocument/2006/relationships/image" Target="../media/image205.png"/><Relationship Id="rId63" Type="http://schemas.openxmlformats.org/officeDocument/2006/relationships/image" Target="../media/image213.png"/><Relationship Id="rId68" Type="http://schemas.openxmlformats.org/officeDocument/2006/relationships/customXml" Target="../ink/ink1212.xml"/><Relationship Id="rId84" Type="http://schemas.openxmlformats.org/officeDocument/2006/relationships/customXml" Target="../ink/ink1220.xml"/><Relationship Id="rId89" Type="http://schemas.openxmlformats.org/officeDocument/2006/relationships/image" Target="../media/image226.png"/><Relationship Id="rId112" Type="http://schemas.openxmlformats.org/officeDocument/2006/relationships/customXml" Target="../ink/ink1234.xml"/><Relationship Id="rId16" Type="http://schemas.openxmlformats.org/officeDocument/2006/relationships/image" Target="../media/image190.png"/><Relationship Id="rId107" Type="http://schemas.openxmlformats.org/officeDocument/2006/relationships/image" Target="../media/image235.png"/><Relationship Id="rId11" Type="http://schemas.openxmlformats.org/officeDocument/2006/relationships/customXml" Target="../ink/ink1183.xml"/><Relationship Id="rId32" Type="http://schemas.openxmlformats.org/officeDocument/2006/relationships/image" Target="../media/image198.png"/><Relationship Id="rId37" Type="http://schemas.openxmlformats.org/officeDocument/2006/relationships/customXml" Target="../ink/ink1196.xml"/><Relationship Id="rId53" Type="http://schemas.openxmlformats.org/officeDocument/2006/relationships/image" Target="../media/image208.png"/><Relationship Id="rId58" Type="http://schemas.openxmlformats.org/officeDocument/2006/relationships/customXml" Target="../ink/ink1207.xml"/><Relationship Id="rId74" Type="http://schemas.openxmlformats.org/officeDocument/2006/relationships/customXml" Target="../ink/ink1215.xml"/><Relationship Id="rId79" Type="http://schemas.openxmlformats.org/officeDocument/2006/relationships/image" Target="../media/image221.png"/><Relationship Id="rId102" Type="http://schemas.openxmlformats.org/officeDocument/2006/relationships/customXml" Target="../ink/ink1229.xml"/><Relationship Id="rId123" Type="http://schemas.openxmlformats.org/officeDocument/2006/relationships/image" Target="../media/image243.png"/><Relationship Id="rId5" Type="http://schemas.openxmlformats.org/officeDocument/2006/relationships/customXml" Target="../ink/ink1180.xml"/><Relationship Id="rId90" Type="http://schemas.openxmlformats.org/officeDocument/2006/relationships/customXml" Target="../ink/ink1223.xml"/><Relationship Id="rId95" Type="http://schemas.openxmlformats.org/officeDocument/2006/relationships/image" Target="../media/image229.png"/><Relationship Id="rId22" Type="http://schemas.openxmlformats.org/officeDocument/2006/relationships/image" Target="../media/image193.png"/><Relationship Id="rId27" Type="http://schemas.openxmlformats.org/officeDocument/2006/relationships/customXml" Target="../ink/ink1191.xml"/><Relationship Id="rId43" Type="http://schemas.openxmlformats.org/officeDocument/2006/relationships/image" Target="../media/image203.png"/><Relationship Id="rId48" Type="http://schemas.openxmlformats.org/officeDocument/2006/relationships/customXml" Target="../ink/ink1202.xml"/><Relationship Id="rId64" Type="http://schemas.openxmlformats.org/officeDocument/2006/relationships/customXml" Target="../ink/ink1210.xml"/><Relationship Id="rId69" Type="http://schemas.openxmlformats.org/officeDocument/2006/relationships/image" Target="../media/image216.png"/><Relationship Id="rId113" Type="http://schemas.openxmlformats.org/officeDocument/2006/relationships/image" Target="../media/image238.png"/><Relationship Id="rId118" Type="http://schemas.openxmlformats.org/officeDocument/2006/relationships/customXml" Target="../ink/ink1237.xml"/><Relationship Id="rId80" Type="http://schemas.openxmlformats.org/officeDocument/2006/relationships/customXml" Target="../ink/ink1218.xml"/><Relationship Id="rId85" Type="http://schemas.openxmlformats.org/officeDocument/2006/relationships/image" Target="../media/image224.png"/><Relationship Id="rId12" Type="http://schemas.openxmlformats.org/officeDocument/2006/relationships/image" Target="../media/image188.png"/><Relationship Id="rId17" Type="http://schemas.openxmlformats.org/officeDocument/2006/relationships/customXml" Target="../ink/ink1186.xml"/><Relationship Id="rId33" Type="http://schemas.openxmlformats.org/officeDocument/2006/relationships/customXml" Target="../ink/ink1194.xml"/><Relationship Id="rId38" Type="http://schemas.openxmlformats.org/officeDocument/2006/relationships/image" Target="../media/image201.png"/><Relationship Id="rId59" Type="http://schemas.openxmlformats.org/officeDocument/2006/relationships/image" Target="../media/image211.png"/><Relationship Id="rId103" Type="http://schemas.openxmlformats.org/officeDocument/2006/relationships/image" Target="../media/image233.png"/><Relationship Id="rId108" Type="http://schemas.openxmlformats.org/officeDocument/2006/relationships/customXml" Target="../ink/ink1232.xml"/><Relationship Id="rId124" Type="http://schemas.openxmlformats.org/officeDocument/2006/relationships/customXml" Target="../ink/ink1240.xml"/><Relationship Id="rId54" Type="http://schemas.openxmlformats.org/officeDocument/2006/relationships/customXml" Target="../ink/ink1205.xml"/><Relationship Id="rId70" Type="http://schemas.openxmlformats.org/officeDocument/2006/relationships/customXml" Target="../ink/ink1213.xml"/><Relationship Id="rId75" Type="http://schemas.openxmlformats.org/officeDocument/2006/relationships/image" Target="../media/image219.png"/><Relationship Id="rId91" Type="http://schemas.openxmlformats.org/officeDocument/2006/relationships/image" Target="../media/image227.png"/><Relationship Id="rId96" Type="http://schemas.openxmlformats.org/officeDocument/2006/relationships/customXml" Target="../ink/ink12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5.png"/><Relationship Id="rId23" Type="http://schemas.openxmlformats.org/officeDocument/2006/relationships/customXml" Target="../ink/ink1189.xml"/><Relationship Id="rId28" Type="http://schemas.openxmlformats.org/officeDocument/2006/relationships/image" Target="../media/image196.png"/><Relationship Id="rId49" Type="http://schemas.openxmlformats.org/officeDocument/2006/relationships/image" Target="../media/image206.png"/><Relationship Id="rId114" Type="http://schemas.openxmlformats.org/officeDocument/2006/relationships/customXml" Target="../ink/ink1235.xml"/><Relationship Id="rId119" Type="http://schemas.openxmlformats.org/officeDocument/2006/relationships/image" Target="../media/image241.png"/><Relationship Id="rId44" Type="http://schemas.openxmlformats.org/officeDocument/2006/relationships/customXml" Target="../ink/ink1200.xml"/><Relationship Id="rId60" Type="http://schemas.openxmlformats.org/officeDocument/2006/relationships/customXml" Target="../ink/ink1208.xml"/><Relationship Id="rId65" Type="http://schemas.openxmlformats.org/officeDocument/2006/relationships/image" Target="../media/image214.png"/><Relationship Id="rId81" Type="http://schemas.openxmlformats.org/officeDocument/2006/relationships/image" Target="../media/image222.png"/><Relationship Id="rId86" Type="http://schemas.openxmlformats.org/officeDocument/2006/relationships/customXml" Target="../ink/ink1221.xml"/><Relationship Id="rId13" Type="http://schemas.openxmlformats.org/officeDocument/2006/relationships/customXml" Target="../ink/ink1184.xml"/><Relationship Id="rId18" Type="http://schemas.openxmlformats.org/officeDocument/2006/relationships/image" Target="../media/image191.png"/><Relationship Id="rId39" Type="http://schemas.openxmlformats.org/officeDocument/2006/relationships/customXml" Target="../ink/ink1197.xml"/><Relationship Id="rId109" Type="http://schemas.openxmlformats.org/officeDocument/2006/relationships/image" Target="../media/image236.png"/><Relationship Id="rId34" Type="http://schemas.openxmlformats.org/officeDocument/2006/relationships/image" Target="../media/image199.png"/><Relationship Id="rId50" Type="http://schemas.openxmlformats.org/officeDocument/2006/relationships/customXml" Target="../ink/ink1203.xml"/><Relationship Id="rId55" Type="http://schemas.openxmlformats.org/officeDocument/2006/relationships/image" Target="../media/image209.png"/><Relationship Id="rId76" Type="http://schemas.openxmlformats.org/officeDocument/2006/relationships/customXml" Target="../ink/ink1216.xml"/><Relationship Id="rId97" Type="http://schemas.openxmlformats.org/officeDocument/2006/relationships/image" Target="../media/image230.png"/><Relationship Id="rId104" Type="http://schemas.openxmlformats.org/officeDocument/2006/relationships/customXml" Target="../ink/ink1230.xml"/><Relationship Id="rId120" Type="http://schemas.openxmlformats.org/officeDocument/2006/relationships/customXml" Target="../ink/ink1238.xml"/><Relationship Id="rId125" Type="http://schemas.openxmlformats.org/officeDocument/2006/relationships/image" Target="../media/image244.png"/><Relationship Id="rId7" Type="http://schemas.openxmlformats.org/officeDocument/2006/relationships/customXml" Target="../ink/ink1181.xml"/><Relationship Id="rId71" Type="http://schemas.openxmlformats.org/officeDocument/2006/relationships/image" Target="../media/image217.png"/><Relationship Id="rId92" Type="http://schemas.openxmlformats.org/officeDocument/2006/relationships/customXml" Target="../ink/ink1224.xml"/><Relationship Id="rId2" Type="http://schemas.openxmlformats.org/officeDocument/2006/relationships/image" Target="../media/image246.png"/><Relationship Id="rId29" Type="http://schemas.openxmlformats.org/officeDocument/2006/relationships/customXml" Target="../ink/ink1192.xml"/><Relationship Id="rId24" Type="http://schemas.openxmlformats.org/officeDocument/2006/relationships/image" Target="../media/image194.png"/><Relationship Id="rId40" Type="http://schemas.openxmlformats.org/officeDocument/2006/relationships/customXml" Target="../ink/ink1198.xml"/><Relationship Id="rId45" Type="http://schemas.openxmlformats.org/officeDocument/2006/relationships/image" Target="../media/image204.png"/><Relationship Id="rId66" Type="http://schemas.openxmlformats.org/officeDocument/2006/relationships/customXml" Target="../ink/ink1211.xml"/><Relationship Id="rId87" Type="http://schemas.openxmlformats.org/officeDocument/2006/relationships/image" Target="../media/image225.png"/><Relationship Id="rId110" Type="http://schemas.openxmlformats.org/officeDocument/2006/relationships/customXml" Target="../ink/ink1233.xml"/><Relationship Id="rId115" Type="http://schemas.openxmlformats.org/officeDocument/2006/relationships/image" Target="../media/image239.png"/><Relationship Id="rId61" Type="http://schemas.openxmlformats.org/officeDocument/2006/relationships/image" Target="../media/image212.png"/><Relationship Id="rId82" Type="http://schemas.openxmlformats.org/officeDocument/2006/relationships/customXml" Target="../ink/ink1219.xml"/><Relationship Id="rId19" Type="http://schemas.openxmlformats.org/officeDocument/2006/relationships/customXml" Target="../ink/ink1187.xml"/><Relationship Id="rId14" Type="http://schemas.openxmlformats.org/officeDocument/2006/relationships/image" Target="../media/image189.png"/><Relationship Id="rId30" Type="http://schemas.openxmlformats.org/officeDocument/2006/relationships/image" Target="../media/image197.png"/><Relationship Id="rId35" Type="http://schemas.openxmlformats.org/officeDocument/2006/relationships/customXml" Target="../ink/ink1195.xml"/><Relationship Id="rId56" Type="http://schemas.openxmlformats.org/officeDocument/2006/relationships/customXml" Target="../ink/ink1206.xml"/><Relationship Id="rId77" Type="http://schemas.openxmlformats.org/officeDocument/2006/relationships/image" Target="../media/image220.png"/><Relationship Id="rId100" Type="http://schemas.openxmlformats.org/officeDocument/2006/relationships/customXml" Target="../ink/ink1228.xml"/><Relationship Id="rId105" Type="http://schemas.openxmlformats.org/officeDocument/2006/relationships/image" Target="../media/image234.png"/><Relationship Id="rId126" Type="http://schemas.openxmlformats.org/officeDocument/2006/relationships/image" Target="../media/image247.png"/><Relationship Id="rId8" Type="http://schemas.openxmlformats.org/officeDocument/2006/relationships/image" Target="../media/image186.png"/><Relationship Id="rId51" Type="http://schemas.openxmlformats.org/officeDocument/2006/relationships/image" Target="../media/image207.png"/><Relationship Id="rId72" Type="http://schemas.openxmlformats.org/officeDocument/2006/relationships/customXml" Target="../ink/ink1214.xml"/><Relationship Id="rId93" Type="http://schemas.openxmlformats.org/officeDocument/2006/relationships/image" Target="../media/image228.png"/><Relationship Id="rId98" Type="http://schemas.openxmlformats.org/officeDocument/2006/relationships/customXml" Target="../ink/ink1227.xml"/><Relationship Id="rId121" Type="http://schemas.openxmlformats.org/officeDocument/2006/relationships/image" Target="../media/image242.png"/><Relationship Id="rId3" Type="http://schemas.openxmlformats.org/officeDocument/2006/relationships/customXml" Target="../ink/ink1179.xml"/><Relationship Id="rId25" Type="http://schemas.openxmlformats.org/officeDocument/2006/relationships/customXml" Target="../ink/ink1190.xml"/><Relationship Id="rId46" Type="http://schemas.openxmlformats.org/officeDocument/2006/relationships/customXml" Target="../ink/ink1201.xml"/><Relationship Id="rId67" Type="http://schemas.openxmlformats.org/officeDocument/2006/relationships/image" Target="../media/image215.png"/><Relationship Id="rId116" Type="http://schemas.openxmlformats.org/officeDocument/2006/relationships/customXml" Target="../ink/ink1236.xml"/><Relationship Id="rId20" Type="http://schemas.openxmlformats.org/officeDocument/2006/relationships/image" Target="../media/image192.png"/><Relationship Id="rId41" Type="http://schemas.openxmlformats.org/officeDocument/2006/relationships/image" Target="../media/image202.png"/><Relationship Id="rId62" Type="http://schemas.openxmlformats.org/officeDocument/2006/relationships/customXml" Target="../ink/ink1209.xml"/><Relationship Id="rId83" Type="http://schemas.openxmlformats.org/officeDocument/2006/relationships/image" Target="../media/image223.png"/><Relationship Id="rId88" Type="http://schemas.openxmlformats.org/officeDocument/2006/relationships/customXml" Target="../ink/ink1222.xml"/><Relationship Id="rId111" Type="http://schemas.openxmlformats.org/officeDocument/2006/relationships/image" Target="../media/image237.png"/><Relationship Id="rId15" Type="http://schemas.openxmlformats.org/officeDocument/2006/relationships/customXml" Target="../ink/ink1185.xml"/><Relationship Id="rId36" Type="http://schemas.openxmlformats.org/officeDocument/2006/relationships/image" Target="../media/image200.png"/><Relationship Id="rId57" Type="http://schemas.openxmlformats.org/officeDocument/2006/relationships/image" Target="../media/image210.png"/><Relationship Id="rId106" Type="http://schemas.openxmlformats.org/officeDocument/2006/relationships/customXml" Target="../ink/ink1231.xml"/><Relationship Id="rId10" Type="http://schemas.openxmlformats.org/officeDocument/2006/relationships/image" Target="../media/image187.png"/><Relationship Id="rId31" Type="http://schemas.openxmlformats.org/officeDocument/2006/relationships/customXml" Target="../ink/ink1193.xml"/><Relationship Id="rId52" Type="http://schemas.openxmlformats.org/officeDocument/2006/relationships/customXml" Target="../ink/ink1204.xml"/><Relationship Id="rId73" Type="http://schemas.openxmlformats.org/officeDocument/2006/relationships/image" Target="../media/image218.png"/><Relationship Id="rId78" Type="http://schemas.openxmlformats.org/officeDocument/2006/relationships/customXml" Target="../ink/ink1217.xml"/><Relationship Id="rId94" Type="http://schemas.openxmlformats.org/officeDocument/2006/relationships/customXml" Target="../ink/ink1225.xml"/><Relationship Id="rId99" Type="http://schemas.openxmlformats.org/officeDocument/2006/relationships/image" Target="../media/image231.png"/><Relationship Id="rId101" Type="http://schemas.openxmlformats.org/officeDocument/2006/relationships/image" Target="../media/image232.png"/><Relationship Id="rId122" Type="http://schemas.openxmlformats.org/officeDocument/2006/relationships/customXml" Target="../ink/ink1239.xml"/><Relationship Id="rId4" Type="http://schemas.openxmlformats.org/officeDocument/2006/relationships/image" Target="../media/image184.png"/><Relationship Id="rId9" Type="http://schemas.openxmlformats.org/officeDocument/2006/relationships/customXml" Target="../ink/ink118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5.png"/><Relationship Id="rId117" Type="http://schemas.openxmlformats.org/officeDocument/2006/relationships/image" Target="../media/image240.png"/><Relationship Id="rId21" Type="http://schemas.openxmlformats.org/officeDocument/2006/relationships/customXml" Target="../ink/ink1250.xml"/><Relationship Id="rId42" Type="http://schemas.openxmlformats.org/officeDocument/2006/relationships/customXml" Target="../ink/ink1261.xml"/><Relationship Id="rId47" Type="http://schemas.openxmlformats.org/officeDocument/2006/relationships/image" Target="../media/image205.png"/><Relationship Id="rId63" Type="http://schemas.openxmlformats.org/officeDocument/2006/relationships/image" Target="../media/image213.png"/><Relationship Id="rId68" Type="http://schemas.openxmlformats.org/officeDocument/2006/relationships/customXml" Target="../ink/ink1274.xml"/><Relationship Id="rId84" Type="http://schemas.openxmlformats.org/officeDocument/2006/relationships/customXml" Target="../ink/ink1282.xml"/><Relationship Id="rId89" Type="http://schemas.openxmlformats.org/officeDocument/2006/relationships/image" Target="../media/image226.png"/><Relationship Id="rId112" Type="http://schemas.openxmlformats.org/officeDocument/2006/relationships/customXml" Target="../ink/ink1296.xml"/><Relationship Id="rId16" Type="http://schemas.openxmlformats.org/officeDocument/2006/relationships/image" Target="../media/image190.png"/><Relationship Id="rId107" Type="http://schemas.openxmlformats.org/officeDocument/2006/relationships/image" Target="../media/image235.png"/><Relationship Id="rId11" Type="http://schemas.openxmlformats.org/officeDocument/2006/relationships/customXml" Target="../ink/ink1245.xml"/><Relationship Id="rId32" Type="http://schemas.openxmlformats.org/officeDocument/2006/relationships/image" Target="../media/image198.png"/><Relationship Id="rId37" Type="http://schemas.openxmlformats.org/officeDocument/2006/relationships/customXml" Target="../ink/ink1258.xml"/><Relationship Id="rId53" Type="http://schemas.openxmlformats.org/officeDocument/2006/relationships/image" Target="../media/image208.png"/><Relationship Id="rId58" Type="http://schemas.openxmlformats.org/officeDocument/2006/relationships/customXml" Target="../ink/ink1269.xml"/><Relationship Id="rId74" Type="http://schemas.openxmlformats.org/officeDocument/2006/relationships/customXml" Target="../ink/ink1277.xml"/><Relationship Id="rId79" Type="http://schemas.openxmlformats.org/officeDocument/2006/relationships/image" Target="../media/image221.png"/><Relationship Id="rId102" Type="http://schemas.openxmlformats.org/officeDocument/2006/relationships/customXml" Target="../ink/ink1291.xml"/><Relationship Id="rId123" Type="http://schemas.openxmlformats.org/officeDocument/2006/relationships/image" Target="../media/image243.png"/><Relationship Id="rId5" Type="http://schemas.openxmlformats.org/officeDocument/2006/relationships/customXml" Target="../ink/ink1242.xml"/><Relationship Id="rId90" Type="http://schemas.openxmlformats.org/officeDocument/2006/relationships/customXml" Target="../ink/ink1285.xml"/><Relationship Id="rId95" Type="http://schemas.openxmlformats.org/officeDocument/2006/relationships/image" Target="../media/image229.png"/><Relationship Id="rId22" Type="http://schemas.openxmlformats.org/officeDocument/2006/relationships/image" Target="../media/image193.png"/><Relationship Id="rId27" Type="http://schemas.openxmlformats.org/officeDocument/2006/relationships/customXml" Target="../ink/ink1253.xml"/><Relationship Id="rId43" Type="http://schemas.openxmlformats.org/officeDocument/2006/relationships/image" Target="../media/image203.png"/><Relationship Id="rId48" Type="http://schemas.openxmlformats.org/officeDocument/2006/relationships/customXml" Target="../ink/ink1264.xml"/><Relationship Id="rId64" Type="http://schemas.openxmlformats.org/officeDocument/2006/relationships/customXml" Target="../ink/ink1272.xml"/><Relationship Id="rId69" Type="http://schemas.openxmlformats.org/officeDocument/2006/relationships/image" Target="../media/image216.png"/><Relationship Id="rId113" Type="http://schemas.openxmlformats.org/officeDocument/2006/relationships/image" Target="../media/image238.png"/><Relationship Id="rId118" Type="http://schemas.openxmlformats.org/officeDocument/2006/relationships/customXml" Target="../ink/ink1299.xml"/><Relationship Id="rId80" Type="http://schemas.openxmlformats.org/officeDocument/2006/relationships/customXml" Target="../ink/ink1280.xml"/><Relationship Id="rId85" Type="http://schemas.openxmlformats.org/officeDocument/2006/relationships/image" Target="../media/image224.png"/><Relationship Id="rId12" Type="http://schemas.openxmlformats.org/officeDocument/2006/relationships/image" Target="../media/image188.png"/><Relationship Id="rId17" Type="http://schemas.openxmlformats.org/officeDocument/2006/relationships/customXml" Target="../ink/ink1248.xml"/><Relationship Id="rId33" Type="http://schemas.openxmlformats.org/officeDocument/2006/relationships/customXml" Target="../ink/ink1256.xml"/><Relationship Id="rId38" Type="http://schemas.openxmlformats.org/officeDocument/2006/relationships/image" Target="../media/image201.png"/><Relationship Id="rId59" Type="http://schemas.openxmlformats.org/officeDocument/2006/relationships/image" Target="../media/image211.png"/><Relationship Id="rId103" Type="http://schemas.openxmlformats.org/officeDocument/2006/relationships/image" Target="../media/image233.png"/><Relationship Id="rId108" Type="http://schemas.openxmlformats.org/officeDocument/2006/relationships/customXml" Target="../ink/ink1294.xml"/><Relationship Id="rId124" Type="http://schemas.openxmlformats.org/officeDocument/2006/relationships/customXml" Target="../ink/ink1302.xml"/><Relationship Id="rId54" Type="http://schemas.openxmlformats.org/officeDocument/2006/relationships/customXml" Target="../ink/ink1267.xml"/><Relationship Id="rId70" Type="http://schemas.openxmlformats.org/officeDocument/2006/relationships/customXml" Target="../ink/ink1275.xml"/><Relationship Id="rId75" Type="http://schemas.openxmlformats.org/officeDocument/2006/relationships/image" Target="../media/image219.png"/><Relationship Id="rId91" Type="http://schemas.openxmlformats.org/officeDocument/2006/relationships/image" Target="../media/image227.png"/><Relationship Id="rId96" Type="http://schemas.openxmlformats.org/officeDocument/2006/relationships/customXml" Target="../ink/ink128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5.png"/><Relationship Id="rId23" Type="http://schemas.openxmlformats.org/officeDocument/2006/relationships/customXml" Target="../ink/ink1251.xml"/><Relationship Id="rId28" Type="http://schemas.openxmlformats.org/officeDocument/2006/relationships/image" Target="../media/image196.png"/><Relationship Id="rId49" Type="http://schemas.openxmlformats.org/officeDocument/2006/relationships/image" Target="../media/image206.png"/><Relationship Id="rId114" Type="http://schemas.openxmlformats.org/officeDocument/2006/relationships/customXml" Target="../ink/ink1297.xml"/><Relationship Id="rId119" Type="http://schemas.openxmlformats.org/officeDocument/2006/relationships/image" Target="../media/image241.png"/><Relationship Id="rId44" Type="http://schemas.openxmlformats.org/officeDocument/2006/relationships/customXml" Target="../ink/ink1262.xml"/><Relationship Id="rId60" Type="http://schemas.openxmlformats.org/officeDocument/2006/relationships/customXml" Target="../ink/ink1270.xml"/><Relationship Id="rId65" Type="http://schemas.openxmlformats.org/officeDocument/2006/relationships/image" Target="../media/image214.png"/><Relationship Id="rId81" Type="http://schemas.openxmlformats.org/officeDocument/2006/relationships/image" Target="../media/image222.png"/><Relationship Id="rId86" Type="http://schemas.openxmlformats.org/officeDocument/2006/relationships/customXml" Target="../ink/ink1283.xml"/><Relationship Id="rId13" Type="http://schemas.openxmlformats.org/officeDocument/2006/relationships/customXml" Target="../ink/ink1246.xml"/><Relationship Id="rId18" Type="http://schemas.openxmlformats.org/officeDocument/2006/relationships/image" Target="../media/image191.png"/><Relationship Id="rId39" Type="http://schemas.openxmlformats.org/officeDocument/2006/relationships/customXml" Target="../ink/ink1259.xml"/><Relationship Id="rId109" Type="http://schemas.openxmlformats.org/officeDocument/2006/relationships/image" Target="../media/image236.png"/><Relationship Id="rId34" Type="http://schemas.openxmlformats.org/officeDocument/2006/relationships/image" Target="../media/image199.png"/><Relationship Id="rId50" Type="http://schemas.openxmlformats.org/officeDocument/2006/relationships/customXml" Target="../ink/ink1265.xml"/><Relationship Id="rId55" Type="http://schemas.openxmlformats.org/officeDocument/2006/relationships/image" Target="../media/image209.png"/><Relationship Id="rId76" Type="http://schemas.openxmlformats.org/officeDocument/2006/relationships/customXml" Target="../ink/ink1278.xml"/><Relationship Id="rId97" Type="http://schemas.openxmlformats.org/officeDocument/2006/relationships/image" Target="../media/image230.png"/><Relationship Id="rId104" Type="http://schemas.openxmlformats.org/officeDocument/2006/relationships/customXml" Target="../ink/ink1292.xml"/><Relationship Id="rId120" Type="http://schemas.openxmlformats.org/officeDocument/2006/relationships/customXml" Target="../ink/ink1300.xml"/><Relationship Id="rId125" Type="http://schemas.openxmlformats.org/officeDocument/2006/relationships/image" Target="../media/image244.png"/><Relationship Id="rId7" Type="http://schemas.openxmlformats.org/officeDocument/2006/relationships/customXml" Target="../ink/ink1243.xml"/><Relationship Id="rId71" Type="http://schemas.openxmlformats.org/officeDocument/2006/relationships/image" Target="../media/image217.png"/><Relationship Id="rId92" Type="http://schemas.openxmlformats.org/officeDocument/2006/relationships/customXml" Target="../ink/ink1286.xml"/><Relationship Id="rId2" Type="http://schemas.openxmlformats.org/officeDocument/2006/relationships/image" Target="../media/image246.png"/><Relationship Id="rId29" Type="http://schemas.openxmlformats.org/officeDocument/2006/relationships/customXml" Target="../ink/ink1254.xml"/><Relationship Id="rId24" Type="http://schemas.openxmlformats.org/officeDocument/2006/relationships/image" Target="../media/image194.png"/><Relationship Id="rId40" Type="http://schemas.openxmlformats.org/officeDocument/2006/relationships/customXml" Target="../ink/ink1260.xml"/><Relationship Id="rId45" Type="http://schemas.openxmlformats.org/officeDocument/2006/relationships/image" Target="../media/image204.png"/><Relationship Id="rId66" Type="http://schemas.openxmlformats.org/officeDocument/2006/relationships/customXml" Target="../ink/ink1273.xml"/><Relationship Id="rId87" Type="http://schemas.openxmlformats.org/officeDocument/2006/relationships/image" Target="../media/image225.png"/><Relationship Id="rId110" Type="http://schemas.openxmlformats.org/officeDocument/2006/relationships/customXml" Target="../ink/ink1295.xml"/><Relationship Id="rId115" Type="http://schemas.openxmlformats.org/officeDocument/2006/relationships/image" Target="../media/image239.png"/><Relationship Id="rId61" Type="http://schemas.openxmlformats.org/officeDocument/2006/relationships/image" Target="../media/image212.png"/><Relationship Id="rId82" Type="http://schemas.openxmlformats.org/officeDocument/2006/relationships/customXml" Target="../ink/ink1281.xml"/><Relationship Id="rId19" Type="http://schemas.openxmlformats.org/officeDocument/2006/relationships/customXml" Target="../ink/ink1249.xml"/><Relationship Id="rId14" Type="http://schemas.openxmlformats.org/officeDocument/2006/relationships/image" Target="../media/image189.png"/><Relationship Id="rId30" Type="http://schemas.openxmlformats.org/officeDocument/2006/relationships/image" Target="../media/image197.png"/><Relationship Id="rId35" Type="http://schemas.openxmlformats.org/officeDocument/2006/relationships/customXml" Target="../ink/ink1257.xml"/><Relationship Id="rId56" Type="http://schemas.openxmlformats.org/officeDocument/2006/relationships/customXml" Target="../ink/ink1268.xml"/><Relationship Id="rId77" Type="http://schemas.openxmlformats.org/officeDocument/2006/relationships/image" Target="../media/image220.png"/><Relationship Id="rId100" Type="http://schemas.openxmlformats.org/officeDocument/2006/relationships/customXml" Target="../ink/ink1290.xml"/><Relationship Id="rId105" Type="http://schemas.openxmlformats.org/officeDocument/2006/relationships/image" Target="../media/image234.png"/><Relationship Id="rId8" Type="http://schemas.openxmlformats.org/officeDocument/2006/relationships/image" Target="../media/image186.png"/><Relationship Id="rId51" Type="http://schemas.openxmlformats.org/officeDocument/2006/relationships/image" Target="../media/image207.png"/><Relationship Id="rId72" Type="http://schemas.openxmlformats.org/officeDocument/2006/relationships/customXml" Target="../ink/ink1276.xml"/><Relationship Id="rId93" Type="http://schemas.openxmlformats.org/officeDocument/2006/relationships/image" Target="../media/image228.png"/><Relationship Id="rId98" Type="http://schemas.openxmlformats.org/officeDocument/2006/relationships/customXml" Target="../ink/ink1289.xml"/><Relationship Id="rId121" Type="http://schemas.openxmlformats.org/officeDocument/2006/relationships/image" Target="../media/image242.png"/><Relationship Id="rId3" Type="http://schemas.openxmlformats.org/officeDocument/2006/relationships/customXml" Target="../ink/ink1241.xml"/><Relationship Id="rId25" Type="http://schemas.openxmlformats.org/officeDocument/2006/relationships/customXml" Target="../ink/ink1252.xml"/><Relationship Id="rId46" Type="http://schemas.openxmlformats.org/officeDocument/2006/relationships/customXml" Target="../ink/ink1263.xml"/><Relationship Id="rId67" Type="http://schemas.openxmlformats.org/officeDocument/2006/relationships/image" Target="../media/image215.png"/><Relationship Id="rId116" Type="http://schemas.openxmlformats.org/officeDocument/2006/relationships/customXml" Target="../ink/ink1298.xml"/><Relationship Id="rId20" Type="http://schemas.openxmlformats.org/officeDocument/2006/relationships/image" Target="../media/image192.png"/><Relationship Id="rId41" Type="http://schemas.openxmlformats.org/officeDocument/2006/relationships/image" Target="../media/image202.png"/><Relationship Id="rId62" Type="http://schemas.openxmlformats.org/officeDocument/2006/relationships/customXml" Target="../ink/ink1271.xml"/><Relationship Id="rId83" Type="http://schemas.openxmlformats.org/officeDocument/2006/relationships/image" Target="../media/image223.png"/><Relationship Id="rId88" Type="http://schemas.openxmlformats.org/officeDocument/2006/relationships/customXml" Target="../ink/ink1284.xml"/><Relationship Id="rId111" Type="http://schemas.openxmlformats.org/officeDocument/2006/relationships/image" Target="../media/image237.png"/><Relationship Id="rId15" Type="http://schemas.openxmlformats.org/officeDocument/2006/relationships/customXml" Target="../ink/ink1247.xml"/><Relationship Id="rId36" Type="http://schemas.openxmlformats.org/officeDocument/2006/relationships/image" Target="../media/image200.png"/><Relationship Id="rId57" Type="http://schemas.openxmlformats.org/officeDocument/2006/relationships/image" Target="../media/image210.png"/><Relationship Id="rId106" Type="http://schemas.openxmlformats.org/officeDocument/2006/relationships/customXml" Target="../ink/ink1293.xml"/><Relationship Id="rId10" Type="http://schemas.openxmlformats.org/officeDocument/2006/relationships/image" Target="../media/image187.png"/><Relationship Id="rId31" Type="http://schemas.openxmlformats.org/officeDocument/2006/relationships/customXml" Target="../ink/ink1255.xml"/><Relationship Id="rId52" Type="http://schemas.openxmlformats.org/officeDocument/2006/relationships/customXml" Target="../ink/ink1266.xml"/><Relationship Id="rId73" Type="http://schemas.openxmlformats.org/officeDocument/2006/relationships/image" Target="../media/image218.png"/><Relationship Id="rId78" Type="http://schemas.openxmlformats.org/officeDocument/2006/relationships/customXml" Target="../ink/ink1279.xml"/><Relationship Id="rId94" Type="http://schemas.openxmlformats.org/officeDocument/2006/relationships/customXml" Target="../ink/ink1287.xml"/><Relationship Id="rId99" Type="http://schemas.openxmlformats.org/officeDocument/2006/relationships/image" Target="../media/image231.png"/><Relationship Id="rId101" Type="http://schemas.openxmlformats.org/officeDocument/2006/relationships/image" Target="../media/image232.png"/><Relationship Id="rId122" Type="http://schemas.openxmlformats.org/officeDocument/2006/relationships/customXml" Target="../ink/ink1301.xml"/><Relationship Id="rId4" Type="http://schemas.openxmlformats.org/officeDocument/2006/relationships/image" Target="../media/image184.png"/><Relationship Id="rId9" Type="http://schemas.openxmlformats.org/officeDocument/2006/relationships/customXml" Target="../ink/ink124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7.xml"/><Relationship Id="rId117" Type="http://schemas.openxmlformats.org/officeDocument/2006/relationships/customXml" Target="../ink/ink183.xml"/><Relationship Id="rId21" Type="http://schemas.openxmlformats.org/officeDocument/2006/relationships/image" Target="../media/image132.png"/><Relationship Id="rId42" Type="http://schemas.openxmlformats.org/officeDocument/2006/relationships/image" Target="../media/image142.png"/><Relationship Id="rId47" Type="http://schemas.openxmlformats.org/officeDocument/2006/relationships/customXml" Target="../ink/ink148.xml"/><Relationship Id="rId63" Type="http://schemas.openxmlformats.org/officeDocument/2006/relationships/customXml" Target="../ink/ink156.xml"/><Relationship Id="rId68" Type="http://schemas.openxmlformats.org/officeDocument/2006/relationships/image" Target="../media/image155.png"/><Relationship Id="rId84" Type="http://schemas.openxmlformats.org/officeDocument/2006/relationships/image" Target="../media/image163.png"/><Relationship Id="rId89" Type="http://schemas.openxmlformats.org/officeDocument/2006/relationships/customXml" Target="../ink/ink169.xml"/><Relationship Id="rId112" Type="http://schemas.openxmlformats.org/officeDocument/2006/relationships/image" Target="../media/image177.png"/><Relationship Id="rId16" Type="http://schemas.openxmlformats.org/officeDocument/2006/relationships/customXml" Target="../ink/ink132.xml"/><Relationship Id="rId107" Type="http://schemas.openxmlformats.org/officeDocument/2006/relationships/customXml" Target="../ink/ink178.xml"/><Relationship Id="rId11" Type="http://schemas.openxmlformats.org/officeDocument/2006/relationships/image" Target="../media/image127.png"/><Relationship Id="rId32" Type="http://schemas.openxmlformats.org/officeDocument/2006/relationships/customXml" Target="../ink/ink140.xml"/><Relationship Id="rId37" Type="http://schemas.openxmlformats.org/officeDocument/2006/relationships/image" Target="../media/image140.png"/><Relationship Id="rId53" Type="http://schemas.openxmlformats.org/officeDocument/2006/relationships/customXml" Target="../ink/ink151.xml"/><Relationship Id="rId58" Type="http://schemas.openxmlformats.org/officeDocument/2006/relationships/image" Target="../media/image150.png"/><Relationship Id="rId74" Type="http://schemas.openxmlformats.org/officeDocument/2006/relationships/image" Target="../media/image158.png"/><Relationship Id="rId79" Type="http://schemas.openxmlformats.org/officeDocument/2006/relationships/customXml" Target="../ink/ink164.xml"/><Relationship Id="rId102" Type="http://schemas.openxmlformats.org/officeDocument/2006/relationships/image" Target="../media/image172.png"/><Relationship Id="rId123" Type="http://schemas.openxmlformats.org/officeDocument/2006/relationships/customXml" Target="../ink/ink186.xml"/><Relationship Id="rId5" Type="http://schemas.openxmlformats.org/officeDocument/2006/relationships/image" Target="../media/image124.png"/><Relationship Id="rId90" Type="http://schemas.openxmlformats.org/officeDocument/2006/relationships/image" Target="../media/image166.png"/><Relationship Id="rId95" Type="http://schemas.openxmlformats.org/officeDocument/2006/relationships/customXml" Target="../ink/ink172.xml"/><Relationship Id="rId22" Type="http://schemas.openxmlformats.org/officeDocument/2006/relationships/customXml" Target="../ink/ink135.xml"/><Relationship Id="rId27" Type="http://schemas.openxmlformats.org/officeDocument/2006/relationships/image" Target="../media/image135.png"/><Relationship Id="rId43" Type="http://schemas.openxmlformats.org/officeDocument/2006/relationships/customXml" Target="../ink/ink146.xml"/><Relationship Id="rId48" Type="http://schemas.openxmlformats.org/officeDocument/2006/relationships/image" Target="../media/image145.png"/><Relationship Id="rId64" Type="http://schemas.openxmlformats.org/officeDocument/2006/relationships/image" Target="../media/image153.png"/><Relationship Id="rId69" Type="http://schemas.openxmlformats.org/officeDocument/2006/relationships/customXml" Target="../ink/ink159.xml"/><Relationship Id="rId113" Type="http://schemas.openxmlformats.org/officeDocument/2006/relationships/customXml" Target="../ink/ink181.xml"/><Relationship Id="rId118" Type="http://schemas.openxmlformats.org/officeDocument/2006/relationships/image" Target="../media/image180.png"/><Relationship Id="rId80" Type="http://schemas.openxmlformats.org/officeDocument/2006/relationships/image" Target="../media/image161.png"/><Relationship Id="rId85" Type="http://schemas.openxmlformats.org/officeDocument/2006/relationships/customXml" Target="../ink/ink167.xml"/><Relationship Id="rId12" Type="http://schemas.openxmlformats.org/officeDocument/2006/relationships/customXml" Target="../ink/ink130.xml"/><Relationship Id="rId17" Type="http://schemas.openxmlformats.org/officeDocument/2006/relationships/image" Target="../media/image130.png"/><Relationship Id="rId33" Type="http://schemas.openxmlformats.org/officeDocument/2006/relationships/image" Target="../media/image138.png"/><Relationship Id="rId38" Type="http://schemas.openxmlformats.org/officeDocument/2006/relationships/customXml" Target="../ink/ink143.xml"/><Relationship Id="rId59" Type="http://schemas.openxmlformats.org/officeDocument/2006/relationships/customXml" Target="../ink/ink154.xml"/><Relationship Id="rId103" Type="http://schemas.openxmlformats.org/officeDocument/2006/relationships/customXml" Target="../ink/ink176.xml"/><Relationship Id="rId108" Type="http://schemas.openxmlformats.org/officeDocument/2006/relationships/image" Target="../media/image175.png"/><Relationship Id="rId124" Type="http://schemas.openxmlformats.org/officeDocument/2006/relationships/image" Target="../media/image183.png"/><Relationship Id="rId54" Type="http://schemas.openxmlformats.org/officeDocument/2006/relationships/image" Target="../media/image148.png"/><Relationship Id="rId70" Type="http://schemas.openxmlformats.org/officeDocument/2006/relationships/image" Target="../media/image156.png"/><Relationship Id="rId75" Type="http://schemas.openxmlformats.org/officeDocument/2006/relationships/customXml" Target="../ink/ink162.xml"/><Relationship Id="rId91" Type="http://schemas.openxmlformats.org/officeDocument/2006/relationships/customXml" Target="../ink/ink170.xml"/><Relationship Id="rId96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7.xml"/><Relationship Id="rId23" Type="http://schemas.openxmlformats.org/officeDocument/2006/relationships/image" Target="../media/image133.png"/><Relationship Id="rId28" Type="http://schemas.openxmlformats.org/officeDocument/2006/relationships/customXml" Target="../ink/ink138.xml"/><Relationship Id="rId49" Type="http://schemas.openxmlformats.org/officeDocument/2006/relationships/customXml" Target="../ink/ink149.xml"/><Relationship Id="rId114" Type="http://schemas.openxmlformats.org/officeDocument/2006/relationships/image" Target="../media/image178.png"/><Relationship Id="rId119" Type="http://schemas.openxmlformats.org/officeDocument/2006/relationships/customXml" Target="../ink/ink184.xml"/><Relationship Id="rId44" Type="http://schemas.openxmlformats.org/officeDocument/2006/relationships/image" Target="../media/image143.png"/><Relationship Id="rId60" Type="http://schemas.openxmlformats.org/officeDocument/2006/relationships/image" Target="../media/image151.png"/><Relationship Id="rId65" Type="http://schemas.openxmlformats.org/officeDocument/2006/relationships/customXml" Target="../ink/ink157.xml"/><Relationship Id="rId81" Type="http://schemas.openxmlformats.org/officeDocument/2006/relationships/customXml" Target="../ink/ink165.xml"/><Relationship Id="rId86" Type="http://schemas.openxmlformats.org/officeDocument/2006/relationships/image" Target="../media/image164.png"/><Relationship Id="rId4" Type="http://schemas.openxmlformats.org/officeDocument/2006/relationships/customXml" Target="../ink/ink126.xml"/><Relationship Id="rId9" Type="http://schemas.openxmlformats.org/officeDocument/2006/relationships/image" Target="../media/image126.png"/><Relationship Id="rId13" Type="http://schemas.openxmlformats.org/officeDocument/2006/relationships/image" Target="../media/image128.png"/><Relationship Id="rId18" Type="http://schemas.openxmlformats.org/officeDocument/2006/relationships/customXml" Target="../ink/ink133.xml"/><Relationship Id="rId39" Type="http://schemas.openxmlformats.org/officeDocument/2006/relationships/customXml" Target="../ink/ink144.xml"/><Relationship Id="rId109" Type="http://schemas.openxmlformats.org/officeDocument/2006/relationships/customXml" Target="../ink/ink179.xml"/><Relationship Id="rId34" Type="http://schemas.openxmlformats.org/officeDocument/2006/relationships/customXml" Target="../ink/ink141.xml"/><Relationship Id="rId50" Type="http://schemas.openxmlformats.org/officeDocument/2006/relationships/image" Target="../media/image146.png"/><Relationship Id="rId55" Type="http://schemas.openxmlformats.org/officeDocument/2006/relationships/customXml" Target="../ink/ink152.xml"/><Relationship Id="rId76" Type="http://schemas.openxmlformats.org/officeDocument/2006/relationships/image" Target="../media/image159.png"/><Relationship Id="rId97" Type="http://schemas.openxmlformats.org/officeDocument/2006/relationships/customXml" Target="../ink/ink173.xml"/><Relationship Id="rId104" Type="http://schemas.openxmlformats.org/officeDocument/2006/relationships/image" Target="../media/image173.png"/><Relationship Id="rId120" Type="http://schemas.openxmlformats.org/officeDocument/2006/relationships/image" Target="../media/image181.png"/><Relationship Id="rId7" Type="http://schemas.openxmlformats.org/officeDocument/2006/relationships/image" Target="../media/image125.png"/><Relationship Id="rId71" Type="http://schemas.openxmlformats.org/officeDocument/2006/relationships/customXml" Target="../ink/ink160.xml"/><Relationship Id="rId92" Type="http://schemas.openxmlformats.org/officeDocument/2006/relationships/image" Target="../media/image167.png"/><Relationship Id="rId2" Type="http://schemas.openxmlformats.org/officeDocument/2006/relationships/customXml" Target="../ink/ink125.xml"/><Relationship Id="rId29" Type="http://schemas.openxmlformats.org/officeDocument/2006/relationships/image" Target="../media/image136.png"/><Relationship Id="rId24" Type="http://schemas.openxmlformats.org/officeDocument/2006/relationships/customXml" Target="../ink/ink136.xml"/><Relationship Id="rId40" Type="http://schemas.openxmlformats.org/officeDocument/2006/relationships/image" Target="../media/image141.png"/><Relationship Id="rId45" Type="http://schemas.openxmlformats.org/officeDocument/2006/relationships/customXml" Target="../ink/ink147.xml"/><Relationship Id="rId66" Type="http://schemas.openxmlformats.org/officeDocument/2006/relationships/image" Target="../media/image154.png"/><Relationship Id="rId87" Type="http://schemas.openxmlformats.org/officeDocument/2006/relationships/customXml" Target="../ink/ink168.xml"/><Relationship Id="rId110" Type="http://schemas.openxmlformats.org/officeDocument/2006/relationships/image" Target="../media/image176.png"/><Relationship Id="rId115" Type="http://schemas.openxmlformats.org/officeDocument/2006/relationships/customXml" Target="../ink/ink182.xml"/><Relationship Id="rId61" Type="http://schemas.openxmlformats.org/officeDocument/2006/relationships/customXml" Target="../ink/ink155.xml"/><Relationship Id="rId82" Type="http://schemas.openxmlformats.org/officeDocument/2006/relationships/image" Target="../media/image162.png"/><Relationship Id="rId19" Type="http://schemas.openxmlformats.org/officeDocument/2006/relationships/image" Target="../media/image131.png"/><Relationship Id="rId14" Type="http://schemas.openxmlformats.org/officeDocument/2006/relationships/customXml" Target="../ink/ink131.xml"/><Relationship Id="rId30" Type="http://schemas.openxmlformats.org/officeDocument/2006/relationships/customXml" Target="../ink/ink139.xml"/><Relationship Id="rId35" Type="http://schemas.openxmlformats.org/officeDocument/2006/relationships/image" Target="../media/image139.png"/><Relationship Id="rId56" Type="http://schemas.openxmlformats.org/officeDocument/2006/relationships/image" Target="../media/image149.png"/><Relationship Id="rId77" Type="http://schemas.openxmlformats.org/officeDocument/2006/relationships/customXml" Target="../ink/ink163.xml"/><Relationship Id="rId100" Type="http://schemas.openxmlformats.org/officeDocument/2006/relationships/image" Target="../media/image171.png"/><Relationship Id="rId105" Type="http://schemas.openxmlformats.org/officeDocument/2006/relationships/customXml" Target="../ink/ink177.xml"/><Relationship Id="rId8" Type="http://schemas.openxmlformats.org/officeDocument/2006/relationships/customXml" Target="../ink/ink128.xml"/><Relationship Id="rId51" Type="http://schemas.openxmlformats.org/officeDocument/2006/relationships/customXml" Target="../ink/ink150.xml"/><Relationship Id="rId72" Type="http://schemas.openxmlformats.org/officeDocument/2006/relationships/image" Target="../media/image157.png"/><Relationship Id="rId93" Type="http://schemas.openxmlformats.org/officeDocument/2006/relationships/customXml" Target="../ink/ink171.xml"/><Relationship Id="rId98" Type="http://schemas.openxmlformats.org/officeDocument/2006/relationships/image" Target="../media/image170.png"/><Relationship Id="rId121" Type="http://schemas.openxmlformats.org/officeDocument/2006/relationships/customXml" Target="../ink/ink185.xml"/><Relationship Id="rId3" Type="http://schemas.openxmlformats.org/officeDocument/2006/relationships/image" Target="../media/image123.png"/><Relationship Id="rId25" Type="http://schemas.openxmlformats.org/officeDocument/2006/relationships/image" Target="../media/image134.png"/><Relationship Id="rId46" Type="http://schemas.openxmlformats.org/officeDocument/2006/relationships/image" Target="../media/image144.png"/><Relationship Id="rId67" Type="http://schemas.openxmlformats.org/officeDocument/2006/relationships/customXml" Target="../ink/ink158.xml"/><Relationship Id="rId116" Type="http://schemas.openxmlformats.org/officeDocument/2006/relationships/image" Target="../media/image179.png"/><Relationship Id="rId20" Type="http://schemas.openxmlformats.org/officeDocument/2006/relationships/customXml" Target="../ink/ink134.xml"/><Relationship Id="rId41" Type="http://schemas.openxmlformats.org/officeDocument/2006/relationships/customXml" Target="../ink/ink145.xml"/><Relationship Id="rId62" Type="http://schemas.openxmlformats.org/officeDocument/2006/relationships/image" Target="../media/image152.png"/><Relationship Id="rId83" Type="http://schemas.openxmlformats.org/officeDocument/2006/relationships/customXml" Target="../ink/ink166.xml"/><Relationship Id="rId88" Type="http://schemas.openxmlformats.org/officeDocument/2006/relationships/image" Target="../media/image165.png"/><Relationship Id="rId111" Type="http://schemas.openxmlformats.org/officeDocument/2006/relationships/customXml" Target="../ink/ink180.xml"/><Relationship Id="rId15" Type="http://schemas.openxmlformats.org/officeDocument/2006/relationships/image" Target="../media/image129.png"/><Relationship Id="rId36" Type="http://schemas.openxmlformats.org/officeDocument/2006/relationships/customXml" Target="../ink/ink142.xml"/><Relationship Id="rId57" Type="http://schemas.openxmlformats.org/officeDocument/2006/relationships/customXml" Target="../ink/ink153.xml"/><Relationship Id="rId106" Type="http://schemas.openxmlformats.org/officeDocument/2006/relationships/image" Target="../media/image174.png"/><Relationship Id="rId10" Type="http://schemas.openxmlformats.org/officeDocument/2006/relationships/customXml" Target="../ink/ink129.xml"/><Relationship Id="rId31" Type="http://schemas.openxmlformats.org/officeDocument/2006/relationships/image" Target="../media/image137.png"/><Relationship Id="rId52" Type="http://schemas.openxmlformats.org/officeDocument/2006/relationships/image" Target="../media/image147.png"/><Relationship Id="rId73" Type="http://schemas.openxmlformats.org/officeDocument/2006/relationships/customXml" Target="../ink/ink161.xml"/><Relationship Id="rId78" Type="http://schemas.openxmlformats.org/officeDocument/2006/relationships/image" Target="../media/image160.png"/><Relationship Id="rId94" Type="http://schemas.openxmlformats.org/officeDocument/2006/relationships/image" Target="../media/image168.png"/><Relationship Id="rId99" Type="http://schemas.openxmlformats.org/officeDocument/2006/relationships/customXml" Target="../ink/ink174.xml"/><Relationship Id="rId101" Type="http://schemas.openxmlformats.org/officeDocument/2006/relationships/customXml" Target="../ink/ink175.xml"/><Relationship Id="rId122" Type="http://schemas.openxmlformats.org/officeDocument/2006/relationships/image" Target="../media/image18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9.xml"/><Relationship Id="rId117" Type="http://schemas.openxmlformats.org/officeDocument/2006/relationships/customXml" Target="../ink/ink245.xml"/><Relationship Id="rId21" Type="http://schemas.openxmlformats.org/officeDocument/2006/relationships/image" Target="../media/image71.png"/><Relationship Id="rId42" Type="http://schemas.openxmlformats.org/officeDocument/2006/relationships/image" Target="../media/image81.png"/><Relationship Id="rId47" Type="http://schemas.openxmlformats.org/officeDocument/2006/relationships/customXml" Target="../ink/ink210.xml"/><Relationship Id="rId63" Type="http://schemas.openxmlformats.org/officeDocument/2006/relationships/customXml" Target="../ink/ink218.xml"/><Relationship Id="rId68" Type="http://schemas.openxmlformats.org/officeDocument/2006/relationships/image" Target="../media/image94.png"/><Relationship Id="rId84" Type="http://schemas.openxmlformats.org/officeDocument/2006/relationships/image" Target="../media/image102.png"/><Relationship Id="rId89" Type="http://schemas.openxmlformats.org/officeDocument/2006/relationships/customXml" Target="../ink/ink231.xml"/><Relationship Id="rId112" Type="http://schemas.openxmlformats.org/officeDocument/2006/relationships/image" Target="../media/image116.png"/><Relationship Id="rId16" Type="http://schemas.openxmlformats.org/officeDocument/2006/relationships/customXml" Target="../ink/ink194.xml"/><Relationship Id="rId107" Type="http://schemas.openxmlformats.org/officeDocument/2006/relationships/customXml" Target="../ink/ink240.xml"/><Relationship Id="rId11" Type="http://schemas.openxmlformats.org/officeDocument/2006/relationships/image" Target="../media/image66.png"/><Relationship Id="rId32" Type="http://schemas.openxmlformats.org/officeDocument/2006/relationships/customXml" Target="../ink/ink202.xml"/><Relationship Id="rId37" Type="http://schemas.openxmlformats.org/officeDocument/2006/relationships/image" Target="../media/image79.png"/><Relationship Id="rId53" Type="http://schemas.openxmlformats.org/officeDocument/2006/relationships/customXml" Target="../ink/ink213.xml"/><Relationship Id="rId58" Type="http://schemas.openxmlformats.org/officeDocument/2006/relationships/image" Target="../media/image89.png"/><Relationship Id="rId74" Type="http://schemas.openxmlformats.org/officeDocument/2006/relationships/image" Target="../media/image97.png"/><Relationship Id="rId79" Type="http://schemas.openxmlformats.org/officeDocument/2006/relationships/customXml" Target="../ink/ink226.xml"/><Relationship Id="rId102" Type="http://schemas.openxmlformats.org/officeDocument/2006/relationships/image" Target="../media/image111.png"/><Relationship Id="rId123" Type="http://schemas.openxmlformats.org/officeDocument/2006/relationships/customXml" Target="../ink/ink248.xml"/><Relationship Id="rId5" Type="http://schemas.openxmlformats.org/officeDocument/2006/relationships/image" Target="../media/image63.png"/><Relationship Id="rId90" Type="http://schemas.openxmlformats.org/officeDocument/2006/relationships/image" Target="../media/image105.png"/><Relationship Id="rId95" Type="http://schemas.openxmlformats.org/officeDocument/2006/relationships/customXml" Target="../ink/ink234.xml"/><Relationship Id="rId22" Type="http://schemas.openxmlformats.org/officeDocument/2006/relationships/customXml" Target="../ink/ink197.xml"/><Relationship Id="rId27" Type="http://schemas.openxmlformats.org/officeDocument/2006/relationships/image" Target="../media/image74.png"/><Relationship Id="rId43" Type="http://schemas.openxmlformats.org/officeDocument/2006/relationships/customXml" Target="../ink/ink208.xml"/><Relationship Id="rId48" Type="http://schemas.openxmlformats.org/officeDocument/2006/relationships/image" Target="../media/image84.png"/><Relationship Id="rId64" Type="http://schemas.openxmlformats.org/officeDocument/2006/relationships/image" Target="../media/image92.png"/><Relationship Id="rId69" Type="http://schemas.openxmlformats.org/officeDocument/2006/relationships/customXml" Target="../ink/ink221.xml"/><Relationship Id="rId113" Type="http://schemas.openxmlformats.org/officeDocument/2006/relationships/customXml" Target="../ink/ink243.xml"/><Relationship Id="rId118" Type="http://schemas.openxmlformats.org/officeDocument/2006/relationships/image" Target="../media/image119.png"/><Relationship Id="rId80" Type="http://schemas.openxmlformats.org/officeDocument/2006/relationships/image" Target="../media/image100.png"/><Relationship Id="rId85" Type="http://schemas.openxmlformats.org/officeDocument/2006/relationships/customXml" Target="../ink/ink229.xml"/><Relationship Id="rId12" Type="http://schemas.openxmlformats.org/officeDocument/2006/relationships/customXml" Target="../ink/ink192.xml"/><Relationship Id="rId17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customXml" Target="../ink/ink205.xml"/><Relationship Id="rId59" Type="http://schemas.openxmlformats.org/officeDocument/2006/relationships/customXml" Target="../ink/ink216.xml"/><Relationship Id="rId103" Type="http://schemas.openxmlformats.org/officeDocument/2006/relationships/customXml" Target="../ink/ink238.xml"/><Relationship Id="rId108" Type="http://schemas.openxmlformats.org/officeDocument/2006/relationships/image" Target="../media/image114.png"/><Relationship Id="rId124" Type="http://schemas.openxmlformats.org/officeDocument/2006/relationships/image" Target="../media/image122.png"/><Relationship Id="rId54" Type="http://schemas.openxmlformats.org/officeDocument/2006/relationships/image" Target="../media/image87.png"/><Relationship Id="rId70" Type="http://schemas.openxmlformats.org/officeDocument/2006/relationships/image" Target="../media/image95.png"/><Relationship Id="rId75" Type="http://schemas.openxmlformats.org/officeDocument/2006/relationships/customXml" Target="../ink/ink224.xml"/><Relationship Id="rId91" Type="http://schemas.openxmlformats.org/officeDocument/2006/relationships/customXml" Target="../ink/ink232.xml"/><Relationship Id="rId96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9.xml"/><Relationship Id="rId23" Type="http://schemas.openxmlformats.org/officeDocument/2006/relationships/image" Target="../media/image72.png"/><Relationship Id="rId28" Type="http://schemas.openxmlformats.org/officeDocument/2006/relationships/customXml" Target="../ink/ink200.xml"/><Relationship Id="rId49" Type="http://schemas.openxmlformats.org/officeDocument/2006/relationships/customXml" Target="../ink/ink211.xml"/><Relationship Id="rId114" Type="http://schemas.openxmlformats.org/officeDocument/2006/relationships/image" Target="../media/image117.png"/><Relationship Id="rId119" Type="http://schemas.openxmlformats.org/officeDocument/2006/relationships/customXml" Target="../ink/ink246.xml"/><Relationship Id="rId44" Type="http://schemas.openxmlformats.org/officeDocument/2006/relationships/image" Target="../media/image82.png"/><Relationship Id="rId60" Type="http://schemas.openxmlformats.org/officeDocument/2006/relationships/image" Target="../media/image90.png"/><Relationship Id="rId65" Type="http://schemas.openxmlformats.org/officeDocument/2006/relationships/customXml" Target="../ink/ink219.xml"/><Relationship Id="rId81" Type="http://schemas.openxmlformats.org/officeDocument/2006/relationships/customXml" Target="../ink/ink227.xml"/><Relationship Id="rId86" Type="http://schemas.openxmlformats.org/officeDocument/2006/relationships/image" Target="../media/image103.png"/><Relationship Id="rId4" Type="http://schemas.openxmlformats.org/officeDocument/2006/relationships/customXml" Target="../ink/ink188.xml"/><Relationship Id="rId9" Type="http://schemas.openxmlformats.org/officeDocument/2006/relationships/image" Target="../media/image65.png"/><Relationship Id="rId13" Type="http://schemas.openxmlformats.org/officeDocument/2006/relationships/image" Target="../media/image67.png"/><Relationship Id="rId18" Type="http://schemas.openxmlformats.org/officeDocument/2006/relationships/customXml" Target="../ink/ink195.xml"/><Relationship Id="rId39" Type="http://schemas.openxmlformats.org/officeDocument/2006/relationships/customXml" Target="../ink/ink206.xml"/><Relationship Id="rId109" Type="http://schemas.openxmlformats.org/officeDocument/2006/relationships/customXml" Target="../ink/ink241.xml"/><Relationship Id="rId34" Type="http://schemas.openxmlformats.org/officeDocument/2006/relationships/customXml" Target="../ink/ink203.xml"/><Relationship Id="rId50" Type="http://schemas.openxmlformats.org/officeDocument/2006/relationships/image" Target="../media/image85.png"/><Relationship Id="rId55" Type="http://schemas.openxmlformats.org/officeDocument/2006/relationships/customXml" Target="../ink/ink214.xml"/><Relationship Id="rId76" Type="http://schemas.openxmlformats.org/officeDocument/2006/relationships/image" Target="../media/image98.png"/><Relationship Id="rId97" Type="http://schemas.openxmlformats.org/officeDocument/2006/relationships/customXml" Target="../ink/ink235.xml"/><Relationship Id="rId104" Type="http://schemas.openxmlformats.org/officeDocument/2006/relationships/image" Target="../media/image112.png"/><Relationship Id="rId120" Type="http://schemas.openxmlformats.org/officeDocument/2006/relationships/image" Target="../media/image120.png"/><Relationship Id="rId7" Type="http://schemas.openxmlformats.org/officeDocument/2006/relationships/image" Target="../media/image64.png"/><Relationship Id="rId71" Type="http://schemas.openxmlformats.org/officeDocument/2006/relationships/customXml" Target="../ink/ink222.xml"/><Relationship Id="rId92" Type="http://schemas.openxmlformats.org/officeDocument/2006/relationships/image" Target="../media/image106.png"/><Relationship Id="rId2" Type="http://schemas.openxmlformats.org/officeDocument/2006/relationships/customXml" Target="../ink/ink187.xml"/><Relationship Id="rId29" Type="http://schemas.openxmlformats.org/officeDocument/2006/relationships/image" Target="../media/image75.png"/><Relationship Id="rId24" Type="http://schemas.openxmlformats.org/officeDocument/2006/relationships/customXml" Target="../ink/ink198.xml"/><Relationship Id="rId40" Type="http://schemas.openxmlformats.org/officeDocument/2006/relationships/image" Target="../media/image80.png"/><Relationship Id="rId45" Type="http://schemas.openxmlformats.org/officeDocument/2006/relationships/customXml" Target="../ink/ink209.xml"/><Relationship Id="rId66" Type="http://schemas.openxmlformats.org/officeDocument/2006/relationships/image" Target="../media/image93.png"/><Relationship Id="rId87" Type="http://schemas.openxmlformats.org/officeDocument/2006/relationships/customXml" Target="../ink/ink230.xml"/><Relationship Id="rId110" Type="http://schemas.openxmlformats.org/officeDocument/2006/relationships/image" Target="../media/image115.png"/><Relationship Id="rId115" Type="http://schemas.openxmlformats.org/officeDocument/2006/relationships/customXml" Target="../ink/ink244.xml"/><Relationship Id="rId61" Type="http://schemas.openxmlformats.org/officeDocument/2006/relationships/customXml" Target="../ink/ink217.xml"/><Relationship Id="rId82" Type="http://schemas.openxmlformats.org/officeDocument/2006/relationships/image" Target="../media/image101.png"/><Relationship Id="rId19" Type="http://schemas.openxmlformats.org/officeDocument/2006/relationships/image" Target="../media/image70.png"/><Relationship Id="rId14" Type="http://schemas.openxmlformats.org/officeDocument/2006/relationships/customXml" Target="../ink/ink193.xml"/><Relationship Id="rId30" Type="http://schemas.openxmlformats.org/officeDocument/2006/relationships/customXml" Target="../ink/ink201.xml"/><Relationship Id="rId35" Type="http://schemas.openxmlformats.org/officeDocument/2006/relationships/image" Target="../media/image78.png"/><Relationship Id="rId56" Type="http://schemas.openxmlformats.org/officeDocument/2006/relationships/image" Target="../media/image88.png"/><Relationship Id="rId77" Type="http://schemas.openxmlformats.org/officeDocument/2006/relationships/customXml" Target="../ink/ink225.xml"/><Relationship Id="rId100" Type="http://schemas.openxmlformats.org/officeDocument/2006/relationships/image" Target="../media/image110.png"/><Relationship Id="rId105" Type="http://schemas.openxmlformats.org/officeDocument/2006/relationships/customXml" Target="../ink/ink239.xml"/><Relationship Id="rId8" Type="http://schemas.openxmlformats.org/officeDocument/2006/relationships/customXml" Target="../ink/ink190.xml"/><Relationship Id="rId51" Type="http://schemas.openxmlformats.org/officeDocument/2006/relationships/customXml" Target="../ink/ink212.xml"/><Relationship Id="rId72" Type="http://schemas.openxmlformats.org/officeDocument/2006/relationships/image" Target="../media/image96.png"/><Relationship Id="rId93" Type="http://schemas.openxmlformats.org/officeDocument/2006/relationships/customXml" Target="../ink/ink233.xml"/><Relationship Id="rId98" Type="http://schemas.openxmlformats.org/officeDocument/2006/relationships/image" Target="../media/image109.png"/><Relationship Id="rId121" Type="http://schemas.openxmlformats.org/officeDocument/2006/relationships/customXml" Target="../ink/ink247.xml"/><Relationship Id="rId3" Type="http://schemas.openxmlformats.org/officeDocument/2006/relationships/image" Target="../media/image62.png"/><Relationship Id="rId25" Type="http://schemas.openxmlformats.org/officeDocument/2006/relationships/image" Target="../media/image73.png"/><Relationship Id="rId46" Type="http://schemas.openxmlformats.org/officeDocument/2006/relationships/image" Target="../media/image83.png"/><Relationship Id="rId67" Type="http://schemas.openxmlformats.org/officeDocument/2006/relationships/customXml" Target="../ink/ink220.xml"/><Relationship Id="rId116" Type="http://schemas.openxmlformats.org/officeDocument/2006/relationships/image" Target="../media/image118.png"/><Relationship Id="rId20" Type="http://schemas.openxmlformats.org/officeDocument/2006/relationships/customXml" Target="../ink/ink196.xml"/><Relationship Id="rId41" Type="http://schemas.openxmlformats.org/officeDocument/2006/relationships/customXml" Target="../ink/ink207.xml"/><Relationship Id="rId62" Type="http://schemas.openxmlformats.org/officeDocument/2006/relationships/image" Target="../media/image91.png"/><Relationship Id="rId83" Type="http://schemas.openxmlformats.org/officeDocument/2006/relationships/customXml" Target="../ink/ink228.xml"/><Relationship Id="rId88" Type="http://schemas.openxmlformats.org/officeDocument/2006/relationships/image" Target="../media/image104.png"/><Relationship Id="rId111" Type="http://schemas.openxmlformats.org/officeDocument/2006/relationships/customXml" Target="../ink/ink242.xml"/><Relationship Id="rId15" Type="http://schemas.openxmlformats.org/officeDocument/2006/relationships/image" Target="../media/image68.png"/><Relationship Id="rId36" Type="http://schemas.openxmlformats.org/officeDocument/2006/relationships/customXml" Target="../ink/ink204.xml"/><Relationship Id="rId57" Type="http://schemas.openxmlformats.org/officeDocument/2006/relationships/customXml" Target="../ink/ink215.xml"/><Relationship Id="rId106" Type="http://schemas.openxmlformats.org/officeDocument/2006/relationships/image" Target="../media/image113.png"/><Relationship Id="rId10" Type="http://schemas.openxmlformats.org/officeDocument/2006/relationships/customXml" Target="../ink/ink191.xml"/><Relationship Id="rId31" Type="http://schemas.openxmlformats.org/officeDocument/2006/relationships/image" Target="../media/image76.png"/><Relationship Id="rId52" Type="http://schemas.openxmlformats.org/officeDocument/2006/relationships/image" Target="../media/image86.png"/><Relationship Id="rId73" Type="http://schemas.openxmlformats.org/officeDocument/2006/relationships/customXml" Target="../ink/ink223.xml"/><Relationship Id="rId78" Type="http://schemas.openxmlformats.org/officeDocument/2006/relationships/image" Target="../media/image99.png"/><Relationship Id="rId94" Type="http://schemas.openxmlformats.org/officeDocument/2006/relationships/image" Target="../media/image107.png"/><Relationship Id="rId99" Type="http://schemas.openxmlformats.org/officeDocument/2006/relationships/customXml" Target="../ink/ink236.xml"/><Relationship Id="rId101" Type="http://schemas.openxmlformats.org/officeDocument/2006/relationships/customXml" Target="../ink/ink237.xml"/><Relationship Id="rId122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1.xml"/><Relationship Id="rId117" Type="http://schemas.openxmlformats.org/officeDocument/2006/relationships/customXml" Target="../ink/ink307.xml"/><Relationship Id="rId21" Type="http://schemas.openxmlformats.org/officeDocument/2006/relationships/image" Target="../media/image132.png"/><Relationship Id="rId42" Type="http://schemas.openxmlformats.org/officeDocument/2006/relationships/image" Target="../media/image142.png"/><Relationship Id="rId47" Type="http://schemas.openxmlformats.org/officeDocument/2006/relationships/customXml" Target="../ink/ink272.xml"/><Relationship Id="rId63" Type="http://schemas.openxmlformats.org/officeDocument/2006/relationships/customXml" Target="../ink/ink280.xml"/><Relationship Id="rId68" Type="http://schemas.openxmlformats.org/officeDocument/2006/relationships/image" Target="../media/image155.png"/><Relationship Id="rId84" Type="http://schemas.openxmlformats.org/officeDocument/2006/relationships/image" Target="../media/image163.png"/><Relationship Id="rId89" Type="http://schemas.openxmlformats.org/officeDocument/2006/relationships/customXml" Target="../ink/ink293.xml"/><Relationship Id="rId112" Type="http://schemas.openxmlformats.org/officeDocument/2006/relationships/image" Target="../media/image177.png"/><Relationship Id="rId16" Type="http://schemas.openxmlformats.org/officeDocument/2006/relationships/customXml" Target="../ink/ink256.xml"/><Relationship Id="rId107" Type="http://schemas.openxmlformats.org/officeDocument/2006/relationships/customXml" Target="../ink/ink302.xml"/><Relationship Id="rId11" Type="http://schemas.openxmlformats.org/officeDocument/2006/relationships/image" Target="../media/image127.png"/><Relationship Id="rId32" Type="http://schemas.openxmlformats.org/officeDocument/2006/relationships/customXml" Target="../ink/ink264.xml"/><Relationship Id="rId37" Type="http://schemas.openxmlformats.org/officeDocument/2006/relationships/image" Target="../media/image140.png"/><Relationship Id="rId53" Type="http://schemas.openxmlformats.org/officeDocument/2006/relationships/customXml" Target="../ink/ink275.xml"/><Relationship Id="rId58" Type="http://schemas.openxmlformats.org/officeDocument/2006/relationships/image" Target="../media/image150.png"/><Relationship Id="rId74" Type="http://schemas.openxmlformats.org/officeDocument/2006/relationships/image" Target="../media/image158.png"/><Relationship Id="rId79" Type="http://schemas.openxmlformats.org/officeDocument/2006/relationships/customXml" Target="../ink/ink288.xml"/><Relationship Id="rId102" Type="http://schemas.openxmlformats.org/officeDocument/2006/relationships/image" Target="../media/image172.png"/><Relationship Id="rId123" Type="http://schemas.openxmlformats.org/officeDocument/2006/relationships/customXml" Target="../ink/ink310.xml"/><Relationship Id="rId5" Type="http://schemas.openxmlformats.org/officeDocument/2006/relationships/image" Target="../media/image124.png"/><Relationship Id="rId90" Type="http://schemas.openxmlformats.org/officeDocument/2006/relationships/image" Target="../media/image166.png"/><Relationship Id="rId95" Type="http://schemas.openxmlformats.org/officeDocument/2006/relationships/customXml" Target="../ink/ink296.xml"/><Relationship Id="rId22" Type="http://schemas.openxmlformats.org/officeDocument/2006/relationships/customXml" Target="../ink/ink259.xml"/><Relationship Id="rId27" Type="http://schemas.openxmlformats.org/officeDocument/2006/relationships/image" Target="../media/image135.png"/><Relationship Id="rId43" Type="http://schemas.openxmlformats.org/officeDocument/2006/relationships/customXml" Target="../ink/ink270.xml"/><Relationship Id="rId48" Type="http://schemas.openxmlformats.org/officeDocument/2006/relationships/image" Target="../media/image145.png"/><Relationship Id="rId64" Type="http://schemas.openxmlformats.org/officeDocument/2006/relationships/image" Target="../media/image153.png"/><Relationship Id="rId69" Type="http://schemas.openxmlformats.org/officeDocument/2006/relationships/customXml" Target="../ink/ink283.xml"/><Relationship Id="rId113" Type="http://schemas.openxmlformats.org/officeDocument/2006/relationships/customXml" Target="../ink/ink305.xml"/><Relationship Id="rId118" Type="http://schemas.openxmlformats.org/officeDocument/2006/relationships/image" Target="../media/image180.png"/><Relationship Id="rId80" Type="http://schemas.openxmlformats.org/officeDocument/2006/relationships/image" Target="../media/image161.png"/><Relationship Id="rId85" Type="http://schemas.openxmlformats.org/officeDocument/2006/relationships/customXml" Target="../ink/ink291.xml"/><Relationship Id="rId12" Type="http://schemas.openxmlformats.org/officeDocument/2006/relationships/customXml" Target="../ink/ink254.xml"/><Relationship Id="rId17" Type="http://schemas.openxmlformats.org/officeDocument/2006/relationships/image" Target="../media/image130.png"/><Relationship Id="rId33" Type="http://schemas.openxmlformats.org/officeDocument/2006/relationships/image" Target="../media/image138.png"/><Relationship Id="rId38" Type="http://schemas.openxmlformats.org/officeDocument/2006/relationships/customXml" Target="../ink/ink267.xml"/><Relationship Id="rId59" Type="http://schemas.openxmlformats.org/officeDocument/2006/relationships/customXml" Target="../ink/ink278.xml"/><Relationship Id="rId103" Type="http://schemas.openxmlformats.org/officeDocument/2006/relationships/customXml" Target="../ink/ink300.xml"/><Relationship Id="rId108" Type="http://schemas.openxmlformats.org/officeDocument/2006/relationships/image" Target="../media/image175.png"/><Relationship Id="rId124" Type="http://schemas.openxmlformats.org/officeDocument/2006/relationships/image" Target="../media/image183.png"/><Relationship Id="rId54" Type="http://schemas.openxmlformats.org/officeDocument/2006/relationships/image" Target="../media/image148.png"/><Relationship Id="rId70" Type="http://schemas.openxmlformats.org/officeDocument/2006/relationships/image" Target="../media/image156.png"/><Relationship Id="rId75" Type="http://schemas.openxmlformats.org/officeDocument/2006/relationships/customXml" Target="../ink/ink286.xml"/><Relationship Id="rId91" Type="http://schemas.openxmlformats.org/officeDocument/2006/relationships/customXml" Target="../ink/ink294.xml"/><Relationship Id="rId96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1.xml"/><Relationship Id="rId23" Type="http://schemas.openxmlformats.org/officeDocument/2006/relationships/image" Target="../media/image133.png"/><Relationship Id="rId28" Type="http://schemas.openxmlformats.org/officeDocument/2006/relationships/customXml" Target="../ink/ink262.xml"/><Relationship Id="rId49" Type="http://schemas.openxmlformats.org/officeDocument/2006/relationships/customXml" Target="../ink/ink273.xml"/><Relationship Id="rId114" Type="http://schemas.openxmlformats.org/officeDocument/2006/relationships/image" Target="../media/image178.png"/><Relationship Id="rId119" Type="http://schemas.openxmlformats.org/officeDocument/2006/relationships/customXml" Target="../ink/ink308.xml"/><Relationship Id="rId44" Type="http://schemas.openxmlformats.org/officeDocument/2006/relationships/image" Target="../media/image143.png"/><Relationship Id="rId60" Type="http://schemas.openxmlformats.org/officeDocument/2006/relationships/image" Target="../media/image151.png"/><Relationship Id="rId65" Type="http://schemas.openxmlformats.org/officeDocument/2006/relationships/customXml" Target="../ink/ink281.xml"/><Relationship Id="rId81" Type="http://schemas.openxmlformats.org/officeDocument/2006/relationships/customXml" Target="../ink/ink289.xml"/><Relationship Id="rId86" Type="http://schemas.openxmlformats.org/officeDocument/2006/relationships/image" Target="../media/image164.png"/><Relationship Id="rId4" Type="http://schemas.openxmlformats.org/officeDocument/2006/relationships/customXml" Target="../ink/ink250.xml"/><Relationship Id="rId9" Type="http://schemas.openxmlformats.org/officeDocument/2006/relationships/image" Target="../media/image126.png"/><Relationship Id="rId13" Type="http://schemas.openxmlformats.org/officeDocument/2006/relationships/image" Target="../media/image128.png"/><Relationship Id="rId18" Type="http://schemas.openxmlformats.org/officeDocument/2006/relationships/customXml" Target="../ink/ink257.xml"/><Relationship Id="rId39" Type="http://schemas.openxmlformats.org/officeDocument/2006/relationships/customXml" Target="../ink/ink268.xml"/><Relationship Id="rId109" Type="http://schemas.openxmlformats.org/officeDocument/2006/relationships/customXml" Target="../ink/ink303.xml"/><Relationship Id="rId34" Type="http://schemas.openxmlformats.org/officeDocument/2006/relationships/customXml" Target="../ink/ink265.xml"/><Relationship Id="rId50" Type="http://schemas.openxmlformats.org/officeDocument/2006/relationships/image" Target="../media/image146.png"/><Relationship Id="rId55" Type="http://schemas.openxmlformats.org/officeDocument/2006/relationships/customXml" Target="../ink/ink276.xml"/><Relationship Id="rId76" Type="http://schemas.openxmlformats.org/officeDocument/2006/relationships/image" Target="../media/image159.png"/><Relationship Id="rId97" Type="http://schemas.openxmlformats.org/officeDocument/2006/relationships/customXml" Target="../ink/ink297.xml"/><Relationship Id="rId104" Type="http://schemas.openxmlformats.org/officeDocument/2006/relationships/image" Target="../media/image173.png"/><Relationship Id="rId120" Type="http://schemas.openxmlformats.org/officeDocument/2006/relationships/image" Target="../media/image181.png"/><Relationship Id="rId7" Type="http://schemas.openxmlformats.org/officeDocument/2006/relationships/image" Target="../media/image125.png"/><Relationship Id="rId71" Type="http://schemas.openxmlformats.org/officeDocument/2006/relationships/customXml" Target="../ink/ink284.xml"/><Relationship Id="rId92" Type="http://schemas.openxmlformats.org/officeDocument/2006/relationships/image" Target="../media/image167.png"/><Relationship Id="rId2" Type="http://schemas.openxmlformats.org/officeDocument/2006/relationships/customXml" Target="../ink/ink249.xml"/><Relationship Id="rId29" Type="http://schemas.openxmlformats.org/officeDocument/2006/relationships/image" Target="../media/image136.png"/><Relationship Id="rId24" Type="http://schemas.openxmlformats.org/officeDocument/2006/relationships/customXml" Target="../ink/ink260.xml"/><Relationship Id="rId40" Type="http://schemas.openxmlformats.org/officeDocument/2006/relationships/image" Target="../media/image141.png"/><Relationship Id="rId45" Type="http://schemas.openxmlformats.org/officeDocument/2006/relationships/customXml" Target="../ink/ink271.xml"/><Relationship Id="rId66" Type="http://schemas.openxmlformats.org/officeDocument/2006/relationships/image" Target="../media/image154.png"/><Relationship Id="rId87" Type="http://schemas.openxmlformats.org/officeDocument/2006/relationships/customXml" Target="../ink/ink292.xml"/><Relationship Id="rId110" Type="http://schemas.openxmlformats.org/officeDocument/2006/relationships/image" Target="../media/image176.png"/><Relationship Id="rId115" Type="http://schemas.openxmlformats.org/officeDocument/2006/relationships/customXml" Target="../ink/ink306.xml"/><Relationship Id="rId61" Type="http://schemas.openxmlformats.org/officeDocument/2006/relationships/customXml" Target="../ink/ink279.xml"/><Relationship Id="rId82" Type="http://schemas.openxmlformats.org/officeDocument/2006/relationships/image" Target="../media/image162.png"/><Relationship Id="rId19" Type="http://schemas.openxmlformats.org/officeDocument/2006/relationships/image" Target="../media/image131.png"/><Relationship Id="rId14" Type="http://schemas.openxmlformats.org/officeDocument/2006/relationships/customXml" Target="../ink/ink255.xml"/><Relationship Id="rId30" Type="http://schemas.openxmlformats.org/officeDocument/2006/relationships/customXml" Target="../ink/ink263.xml"/><Relationship Id="rId35" Type="http://schemas.openxmlformats.org/officeDocument/2006/relationships/image" Target="../media/image139.png"/><Relationship Id="rId56" Type="http://schemas.openxmlformats.org/officeDocument/2006/relationships/image" Target="../media/image149.png"/><Relationship Id="rId77" Type="http://schemas.openxmlformats.org/officeDocument/2006/relationships/customXml" Target="../ink/ink287.xml"/><Relationship Id="rId100" Type="http://schemas.openxmlformats.org/officeDocument/2006/relationships/image" Target="../media/image171.png"/><Relationship Id="rId105" Type="http://schemas.openxmlformats.org/officeDocument/2006/relationships/customXml" Target="../ink/ink301.xml"/><Relationship Id="rId8" Type="http://schemas.openxmlformats.org/officeDocument/2006/relationships/customXml" Target="../ink/ink252.xml"/><Relationship Id="rId51" Type="http://schemas.openxmlformats.org/officeDocument/2006/relationships/customXml" Target="../ink/ink274.xml"/><Relationship Id="rId72" Type="http://schemas.openxmlformats.org/officeDocument/2006/relationships/image" Target="../media/image157.png"/><Relationship Id="rId93" Type="http://schemas.openxmlformats.org/officeDocument/2006/relationships/customXml" Target="../ink/ink295.xml"/><Relationship Id="rId98" Type="http://schemas.openxmlformats.org/officeDocument/2006/relationships/image" Target="../media/image170.png"/><Relationship Id="rId121" Type="http://schemas.openxmlformats.org/officeDocument/2006/relationships/customXml" Target="../ink/ink309.xml"/><Relationship Id="rId3" Type="http://schemas.openxmlformats.org/officeDocument/2006/relationships/image" Target="../media/image123.png"/><Relationship Id="rId25" Type="http://schemas.openxmlformats.org/officeDocument/2006/relationships/image" Target="../media/image134.png"/><Relationship Id="rId46" Type="http://schemas.openxmlformats.org/officeDocument/2006/relationships/image" Target="../media/image144.png"/><Relationship Id="rId67" Type="http://schemas.openxmlformats.org/officeDocument/2006/relationships/customXml" Target="../ink/ink282.xml"/><Relationship Id="rId116" Type="http://schemas.openxmlformats.org/officeDocument/2006/relationships/image" Target="../media/image179.png"/><Relationship Id="rId20" Type="http://schemas.openxmlformats.org/officeDocument/2006/relationships/customXml" Target="../ink/ink258.xml"/><Relationship Id="rId41" Type="http://schemas.openxmlformats.org/officeDocument/2006/relationships/customXml" Target="../ink/ink269.xml"/><Relationship Id="rId62" Type="http://schemas.openxmlformats.org/officeDocument/2006/relationships/image" Target="../media/image152.png"/><Relationship Id="rId83" Type="http://schemas.openxmlformats.org/officeDocument/2006/relationships/customXml" Target="../ink/ink290.xml"/><Relationship Id="rId88" Type="http://schemas.openxmlformats.org/officeDocument/2006/relationships/image" Target="../media/image165.png"/><Relationship Id="rId111" Type="http://schemas.openxmlformats.org/officeDocument/2006/relationships/customXml" Target="../ink/ink304.xml"/><Relationship Id="rId15" Type="http://schemas.openxmlformats.org/officeDocument/2006/relationships/image" Target="../media/image129.png"/><Relationship Id="rId36" Type="http://schemas.openxmlformats.org/officeDocument/2006/relationships/customXml" Target="../ink/ink266.xml"/><Relationship Id="rId57" Type="http://schemas.openxmlformats.org/officeDocument/2006/relationships/customXml" Target="../ink/ink277.xml"/><Relationship Id="rId106" Type="http://schemas.openxmlformats.org/officeDocument/2006/relationships/image" Target="../media/image174.png"/><Relationship Id="rId10" Type="http://schemas.openxmlformats.org/officeDocument/2006/relationships/customXml" Target="../ink/ink253.xml"/><Relationship Id="rId31" Type="http://schemas.openxmlformats.org/officeDocument/2006/relationships/image" Target="../media/image137.png"/><Relationship Id="rId52" Type="http://schemas.openxmlformats.org/officeDocument/2006/relationships/image" Target="../media/image147.png"/><Relationship Id="rId73" Type="http://schemas.openxmlformats.org/officeDocument/2006/relationships/customXml" Target="../ink/ink285.xml"/><Relationship Id="rId78" Type="http://schemas.openxmlformats.org/officeDocument/2006/relationships/image" Target="../media/image160.png"/><Relationship Id="rId94" Type="http://schemas.openxmlformats.org/officeDocument/2006/relationships/image" Target="../media/image168.png"/><Relationship Id="rId99" Type="http://schemas.openxmlformats.org/officeDocument/2006/relationships/customXml" Target="../ink/ink298.xml"/><Relationship Id="rId101" Type="http://schemas.openxmlformats.org/officeDocument/2006/relationships/customXml" Target="../ink/ink299.xml"/><Relationship Id="rId122" Type="http://schemas.openxmlformats.org/officeDocument/2006/relationships/image" Target="../media/image18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3.xml"/><Relationship Id="rId117" Type="http://schemas.openxmlformats.org/officeDocument/2006/relationships/customXml" Target="../ink/ink369.xml"/><Relationship Id="rId21" Type="http://schemas.openxmlformats.org/officeDocument/2006/relationships/image" Target="../media/image132.png"/><Relationship Id="rId42" Type="http://schemas.openxmlformats.org/officeDocument/2006/relationships/image" Target="../media/image142.png"/><Relationship Id="rId47" Type="http://schemas.openxmlformats.org/officeDocument/2006/relationships/customXml" Target="../ink/ink334.xml"/><Relationship Id="rId63" Type="http://schemas.openxmlformats.org/officeDocument/2006/relationships/customXml" Target="../ink/ink342.xml"/><Relationship Id="rId68" Type="http://schemas.openxmlformats.org/officeDocument/2006/relationships/image" Target="../media/image155.png"/><Relationship Id="rId84" Type="http://schemas.openxmlformats.org/officeDocument/2006/relationships/image" Target="../media/image163.png"/><Relationship Id="rId89" Type="http://schemas.openxmlformats.org/officeDocument/2006/relationships/customXml" Target="../ink/ink355.xml"/><Relationship Id="rId112" Type="http://schemas.openxmlformats.org/officeDocument/2006/relationships/image" Target="../media/image177.png"/><Relationship Id="rId16" Type="http://schemas.openxmlformats.org/officeDocument/2006/relationships/customXml" Target="../ink/ink318.xml"/><Relationship Id="rId107" Type="http://schemas.openxmlformats.org/officeDocument/2006/relationships/customXml" Target="../ink/ink364.xml"/><Relationship Id="rId11" Type="http://schemas.openxmlformats.org/officeDocument/2006/relationships/image" Target="../media/image127.png"/><Relationship Id="rId32" Type="http://schemas.openxmlformats.org/officeDocument/2006/relationships/customXml" Target="../ink/ink326.xml"/><Relationship Id="rId37" Type="http://schemas.openxmlformats.org/officeDocument/2006/relationships/image" Target="../media/image140.png"/><Relationship Id="rId53" Type="http://schemas.openxmlformats.org/officeDocument/2006/relationships/customXml" Target="../ink/ink337.xml"/><Relationship Id="rId58" Type="http://schemas.openxmlformats.org/officeDocument/2006/relationships/image" Target="../media/image150.png"/><Relationship Id="rId74" Type="http://schemas.openxmlformats.org/officeDocument/2006/relationships/image" Target="../media/image158.png"/><Relationship Id="rId79" Type="http://schemas.openxmlformats.org/officeDocument/2006/relationships/customXml" Target="../ink/ink350.xml"/><Relationship Id="rId102" Type="http://schemas.openxmlformats.org/officeDocument/2006/relationships/image" Target="../media/image172.png"/><Relationship Id="rId123" Type="http://schemas.openxmlformats.org/officeDocument/2006/relationships/customXml" Target="../ink/ink372.xml"/><Relationship Id="rId5" Type="http://schemas.openxmlformats.org/officeDocument/2006/relationships/image" Target="../media/image124.png"/><Relationship Id="rId90" Type="http://schemas.openxmlformats.org/officeDocument/2006/relationships/image" Target="../media/image166.png"/><Relationship Id="rId95" Type="http://schemas.openxmlformats.org/officeDocument/2006/relationships/customXml" Target="../ink/ink358.xml"/><Relationship Id="rId22" Type="http://schemas.openxmlformats.org/officeDocument/2006/relationships/customXml" Target="../ink/ink321.xml"/><Relationship Id="rId27" Type="http://schemas.openxmlformats.org/officeDocument/2006/relationships/image" Target="../media/image135.png"/><Relationship Id="rId43" Type="http://schemas.openxmlformats.org/officeDocument/2006/relationships/customXml" Target="../ink/ink332.xml"/><Relationship Id="rId48" Type="http://schemas.openxmlformats.org/officeDocument/2006/relationships/image" Target="../media/image145.png"/><Relationship Id="rId64" Type="http://schemas.openxmlformats.org/officeDocument/2006/relationships/image" Target="../media/image153.png"/><Relationship Id="rId69" Type="http://schemas.openxmlformats.org/officeDocument/2006/relationships/customXml" Target="../ink/ink345.xml"/><Relationship Id="rId113" Type="http://schemas.openxmlformats.org/officeDocument/2006/relationships/customXml" Target="../ink/ink367.xml"/><Relationship Id="rId118" Type="http://schemas.openxmlformats.org/officeDocument/2006/relationships/image" Target="../media/image180.png"/><Relationship Id="rId80" Type="http://schemas.openxmlformats.org/officeDocument/2006/relationships/image" Target="../media/image161.png"/><Relationship Id="rId85" Type="http://schemas.openxmlformats.org/officeDocument/2006/relationships/customXml" Target="../ink/ink353.xml"/><Relationship Id="rId12" Type="http://schemas.openxmlformats.org/officeDocument/2006/relationships/customXml" Target="../ink/ink316.xml"/><Relationship Id="rId17" Type="http://schemas.openxmlformats.org/officeDocument/2006/relationships/image" Target="../media/image130.png"/><Relationship Id="rId33" Type="http://schemas.openxmlformats.org/officeDocument/2006/relationships/image" Target="../media/image138.png"/><Relationship Id="rId38" Type="http://schemas.openxmlformats.org/officeDocument/2006/relationships/customXml" Target="../ink/ink329.xml"/><Relationship Id="rId59" Type="http://schemas.openxmlformats.org/officeDocument/2006/relationships/customXml" Target="../ink/ink340.xml"/><Relationship Id="rId103" Type="http://schemas.openxmlformats.org/officeDocument/2006/relationships/customXml" Target="../ink/ink362.xml"/><Relationship Id="rId108" Type="http://schemas.openxmlformats.org/officeDocument/2006/relationships/image" Target="../media/image175.png"/><Relationship Id="rId124" Type="http://schemas.openxmlformats.org/officeDocument/2006/relationships/image" Target="../media/image183.png"/><Relationship Id="rId54" Type="http://schemas.openxmlformats.org/officeDocument/2006/relationships/image" Target="../media/image148.png"/><Relationship Id="rId70" Type="http://schemas.openxmlformats.org/officeDocument/2006/relationships/image" Target="../media/image156.png"/><Relationship Id="rId75" Type="http://schemas.openxmlformats.org/officeDocument/2006/relationships/customXml" Target="../ink/ink348.xml"/><Relationship Id="rId91" Type="http://schemas.openxmlformats.org/officeDocument/2006/relationships/customXml" Target="../ink/ink356.xml"/><Relationship Id="rId96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3.xml"/><Relationship Id="rId23" Type="http://schemas.openxmlformats.org/officeDocument/2006/relationships/image" Target="../media/image133.png"/><Relationship Id="rId28" Type="http://schemas.openxmlformats.org/officeDocument/2006/relationships/customXml" Target="../ink/ink324.xml"/><Relationship Id="rId49" Type="http://schemas.openxmlformats.org/officeDocument/2006/relationships/customXml" Target="../ink/ink335.xml"/><Relationship Id="rId114" Type="http://schemas.openxmlformats.org/officeDocument/2006/relationships/image" Target="../media/image178.png"/><Relationship Id="rId119" Type="http://schemas.openxmlformats.org/officeDocument/2006/relationships/customXml" Target="../ink/ink370.xml"/><Relationship Id="rId44" Type="http://schemas.openxmlformats.org/officeDocument/2006/relationships/image" Target="../media/image143.png"/><Relationship Id="rId60" Type="http://schemas.openxmlformats.org/officeDocument/2006/relationships/image" Target="../media/image151.png"/><Relationship Id="rId65" Type="http://schemas.openxmlformats.org/officeDocument/2006/relationships/customXml" Target="../ink/ink343.xml"/><Relationship Id="rId81" Type="http://schemas.openxmlformats.org/officeDocument/2006/relationships/customXml" Target="../ink/ink351.xml"/><Relationship Id="rId86" Type="http://schemas.openxmlformats.org/officeDocument/2006/relationships/image" Target="../media/image164.png"/><Relationship Id="rId4" Type="http://schemas.openxmlformats.org/officeDocument/2006/relationships/customXml" Target="../ink/ink312.xml"/><Relationship Id="rId9" Type="http://schemas.openxmlformats.org/officeDocument/2006/relationships/image" Target="../media/image126.png"/><Relationship Id="rId13" Type="http://schemas.openxmlformats.org/officeDocument/2006/relationships/image" Target="../media/image128.png"/><Relationship Id="rId18" Type="http://schemas.openxmlformats.org/officeDocument/2006/relationships/customXml" Target="../ink/ink319.xml"/><Relationship Id="rId39" Type="http://schemas.openxmlformats.org/officeDocument/2006/relationships/customXml" Target="../ink/ink330.xml"/><Relationship Id="rId109" Type="http://schemas.openxmlformats.org/officeDocument/2006/relationships/customXml" Target="../ink/ink365.xml"/><Relationship Id="rId34" Type="http://schemas.openxmlformats.org/officeDocument/2006/relationships/customXml" Target="../ink/ink327.xml"/><Relationship Id="rId50" Type="http://schemas.openxmlformats.org/officeDocument/2006/relationships/image" Target="../media/image146.png"/><Relationship Id="rId55" Type="http://schemas.openxmlformats.org/officeDocument/2006/relationships/customXml" Target="../ink/ink338.xml"/><Relationship Id="rId76" Type="http://schemas.openxmlformats.org/officeDocument/2006/relationships/image" Target="../media/image159.png"/><Relationship Id="rId97" Type="http://schemas.openxmlformats.org/officeDocument/2006/relationships/customXml" Target="../ink/ink359.xml"/><Relationship Id="rId104" Type="http://schemas.openxmlformats.org/officeDocument/2006/relationships/image" Target="../media/image173.png"/><Relationship Id="rId120" Type="http://schemas.openxmlformats.org/officeDocument/2006/relationships/image" Target="../media/image181.png"/><Relationship Id="rId7" Type="http://schemas.openxmlformats.org/officeDocument/2006/relationships/image" Target="../media/image125.png"/><Relationship Id="rId71" Type="http://schemas.openxmlformats.org/officeDocument/2006/relationships/customXml" Target="../ink/ink346.xml"/><Relationship Id="rId92" Type="http://schemas.openxmlformats.org/officeDocument/2006/relationships/image" Target="../media/image167.png"/><Relationship Id="rId2" Type="http://schemas.openxmlformats.org/officeDocument/2006/relationships/customXml" Target="../ink/ink311.xml"/><Relationship Id="rId29" Type="http://schemas.openxmlformats.org/officeDocument/2006/relationships/image" Target="../media/image136.png"/><Relationship Id="rId24" Type="http://schemas.openxmlformats.org/officeDocument/2006/relationships/customXml" Target="../ink/ink322.xml"/><Relationship Id="rId40" Type="http://schemas.openxmlformats.org/officeDocument/2006/relationships/image" Target="../media/image141.png"/><Relationship Id="rId45" Type="http://schemas.openxmlformats.org/officeDocument/2006/relationships/customXml" Target="../ink/ink333.xml"/><Relationship Id="rId66" Type="http://schemas.openxmlformats.org/officeDocument/2006/relationships/image" Target="../media/image154.png"/><Relationship Id="rId87" Type="http://schemas.openxmlformats.org/officeDocument/2006/relationships/customXml" Target="../ink/ink354.xml"/><Relationship Id="rId110" Type="http://schemas.openxmlformats.org/officeDocument/2006/relationships/image" Target="../media/image176.png"/><Relationship Id="rId115" Type="http://schemas.openxmlformats.org/officeDocument/2006/relationships/customXml" Target="../ink/ink368.xml"/><Relationship Id="rId61" Type="http://schemas.openxmlformats.org/officeDocument/2006/relationships/customXml" Target="../ink/ink341.xml"/><Relationship Id="rId82" Type="http://schemas.openxmlformats.org/officeDocument/2006/relationships/image" Target="../media/image162.png"/><Relationship Id="rId19" Type="http://schemas.openxmlformats.org/officeDocument/2006/relationships/image" Target="../media/image131.png"/><Relationship Id="rId14" Type="http://schemas.openxmlformats.org/officeDocument/2006/relationships/customXml" Target="../ink/ink317.xml"/><Relationship Id="rId30" Type="http://schemas.openxmlformats.org/officeDocument/2006/relationships/customXml" Target="../ink/ink325.xml"/><Relationship Id="rId35" Type="http://schemas.openxmlformats.org/officeDocument/2006/relationships/image" Target="../media/image139.png"/><Relationship Id="rId56" Type="http://schemas.openxmlformats.org/officeDocument/2006/relationships/image" Target="../media/image149.png"/><Relationship Id="rId77" Type="http://schemas.openxmlformats.org/officeDocument/2006/relationships/customXml" Target="../ink/ink349.xml"/><Relationship Id="rId100" Type="http://schemas.openxmlformats.org/officeDocument/2006/relationships/image" Target="../media/image171.png"/><Relationship Id="rId105" Type="http://schemas.openxmlformats.org/officeDocument/2006/relationships/customXml" Target="../ink/ink363.xml"/><Relationship Id="rId8" Type="http://schemas.openxmlformats.org/officeDocument/2006/relationships/customXml" Target="../ink/ink314.xml"/><Relationship Id="rId51" Type="http://schemas.openxmlformats.org/officeDocument/2006/relationships/customXml" Target="../ink/ink336.xml"/><Relationship Id="rId72" Type="http://schemas.openxmlformats.org/officeDocument/2006/relationships/image" Target="../media/image157.png"/><Relationship Id="rId93" Type="http://schemas.openxmlformats.org/officeDocument/2006/relationships/customXml" Target="../ink/ink357.xml"/><Relationship Id="rId98" Type="http://schemas.openxmlformats.org/officeDocument/2006/relationships/image" Target="../media/image170.png"/><Relationship Id="rId121" Type="http://schemas.openxmlformats.org/officeDocument/2006/relationships/customXml" Target="../ink/ink371.xml"/><Relationship Id="rId3" Type="http://schemas.openxmlformats.org/officeDocument/2006/relationships/image" Target="../media/image123.png"/><Relationship Id="rId25" Type="http://schemas.openxmlformats.org/officeDocument/2006/relationships/image" Target="../media/image134.png"/><Relationship Id="rId46" Type="http://schemas.openxmlformats.org/officeDocument/2006/relationships/image" Target="../media/image144.png"/><Relationship Id="rId67" Type="http://schemas.openxmlformats.org/officeDocument/2006/relationships/customXml" Target="../ink/ink344.xml"/><Relationship Id="rId116" Type="http://schemas.openxmlformats.org/officeDocument/2006/relationships/image" Target="../media/image179.png"/><Relationship Id="rId20" Type="http://schemas.openxmlformats.org/officeDocument/2006/relationships/customXml" Target="../ink/ink320.xml"/><Relationship Id="rId41" Type="http://schemas.openxmlformats.org/officeDocument/2006/relationships/customXml" Target="../ink/ink331.xml"/><Relationship Id="rId62" Type="http://schemas.openxmlformats.org/officeDocument/2006/relationships/image" Target="../media/image152.png"/><Relationship Id="rId83" Type="http://schemas.openxmlformats.org/officeDocument/2006/relationships/customXml" Target="../ink/ink352.xml"/><Relationship Id="rId88" Type="http://schemas.openxmlformats.org/officeDocument/2006/relationships/image" Target="../media/image165.png"/><Relationship Id="rId111" Type="http://schemas.openxmlformats.org/officeDocument/2006/relationships/customXml" Target="../ink/ink366.xml"/><Relationship Id="rId15" Type="http://schemas.openxmlformats.org/officeDocument/2006/relationships/image" Target="../media/image129.png"/><Relationship Id="rId36" Type="http://schemas.openxmlformats.org/officeDocument/2006/relationships/customXml" Target="../ink/ink328.xml"/><Relationship Id="rId57" Type="http://schemas.openxmlformats.org/officeDocument/2006/relationships/customXml" Target="../ink/ink339.xml"/><Relationship Id="rId106" Type="http://schemas.openxmlformats.org/officeDocument/2006/relationships/image" Target="../media/image174.png"/><Relationship Id="rId10" Type="http://schemas.openxmlformats.org/officeDocument/2006/relationships/customXml" Target="../ink/ink315.xml"/><Relationship Id="rId31" Type="http://schemas.openxmlformats.org/officeDocument/2006/relationships/image" Target="../media/image137.png"/><Relationship Id="rId52" Type="http://schemas.openxmlformats.org/officeDocument/2006/relationships/image" Target="../media/image147.png"/><Relationship Id="rId73" Type="http://schemas.openxmlformats.org/officeDocument/2006/relationships/customXml" Target="../ink/ink347.xml"/><Relationship Id="rId78" Type="http://schemas.openxmlformats.org/officeDocument/2006/relationships/image" Target="../media/image160.png"/><Relationship Id="rId94" Type="http://schemas.openxmlformats.org/officeDocument/2006/relationships/image" Target="../media/image168.png"/><Relationship Id="rId99" Type="http://schemas.openxmlformats.org/officeDocument/2006/relationships/customXml" Target="../ink/ink360.xml"/><Relationship Id="rId101" Type="http://schemas.openxmlformats.org/officeDocument/2006/relationships/customXml" Target="../ink/ink361.xml"/><Relationship Id="rId122" Type="http://schemas.openxmlformats.org/officeDocument/2006/relationships/image" Target="../media/image18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5.xml"/><Relationship Id="rId117" Type="http://schemas.openxmlformats.org/officeDocument/2006/relationships/customXml" Target="../ink/ink431.xml"/><Relationship Id="rId21" Type="http://schemas.openxmlformats.org/officeDocument/2006/relationships/image" Target="../media/image132.png"/><Relationship Id="rId42" Type="http://schemas.openxmlformats.org/officeDocument/2006/relationships/image" Target="../media/image142.png"/><Relationship Id="rId47" Type="http://schemas.openxmlformats.org/officeDocument/2006/relationships/customXml" Target="../ink/ink396.xml"/><Relationship Id="rId63" Type="http://schemas.openxmlformats.org/officeDocument/2006/relationships/customXml" Target="../ink/ink404.xml"/><Relationship Id="rId68" Type="http://schemas.openxmlformats.org/officeDocument/2006/relationships/image" Target="../media/image155.png"/><Relationship Id="rId84" Type="http://schemas.openxmlformats.org/officeDocument/2006/relationships/image" Target="../media/image163.png"/><Relationship Id="rId89" Type="http://schemas.openxmlformats.org/officeDocument/2006/relationships/customXml" Target="../ink/ink417.xml"/><Relationship Id="rId112" Type="http://schemas.openxmlformats.org/officeDocument/2006/relationships/image" Target="../media/image177.png"/><Relationship Id="rId16" Type="http://schemas.openxmlformats.org/officeDocument/2006/relationships/customXml" Target="../ink/ink380.xml"/><Relationship Id="rId107" Type="http://schemas.openxmlformats.org/officeDocument/2006/relationships/customXml" Target="../ink/ink426.xml"/><Relationship Id="rId11" Type="http://schemas.openxmlformats.org/officeDocument/2006/relationships/image" Target="../media/image127.png"/><Relationship Id="rId32" Type="http://schemas.openxmlformats.org/officeDocument/2006/relationships/customXml" Target="../ink/ink388.xml"/><Relationship Id="rId37" Type="http://schemas.openxmlformats.org/officeDocument/2006/relationships/image" Target="../media/image140.png"/><Relationship Id="rId53" Type="http://schemas.openxmlformats.org/officeDocument/2006/relationships/customXml" Target="../ink/ink399.xml"/><Relationship Id="rId58" Type="http://schemas.openxmlformats.org/officeDocument/2006/relationships/image" Target="../media/image150.png"/><Relationship Id="rId74" Type="http://schemas.openxmlformats.org/officeDocument/2006/relationships/image" Target="../media/image158.png"/><Relationship Id="rId79" Type="http://schemas.openxmlformats.org/officeDocument/2006/relationships/customXml" Target="../ink/ink412.xml"/><Relationship Id="rId102" Type="http://schemas.openxmlformats.org/officeDocument/2006/relationships/image" Target="../media/image172.png"/><Relationship Id="rId123" Type="http://schemas.openxmlformats.org/officeDocument/2006/relationships/customXml" Target="../ink/ink434.xml"/><Relationship Id="rId5" Type="http://schemas.openxmlformats.org/officeDocument/2006/relationships/image" Target="../media/image124.png"/><Relationship Id="rId90" Type="http://schemas.openxmlformats.org/officeDocument/2006/relationships/image" Target="../media/image166.png"/><Relationship Id="rId95" Type="http://schemas.openxmlformats.org/officeDocument/2006/relationships/customXml" Target="../ink/ink420.xml"/><Relationship Id="rId22" Type="http://schemas.openxmlformats.org/officeDocument/2006/relationships/customXml" Target="../ink/ink383.xml"/><Relationship Id="rId27" Type="http://schemas.openxmlformats.org/officeDocument/2006/relationships/image" Target="../media/image135.png"/><Relationship Id="rId43" Type="http://schemas.openxmlformats.org/officeDocument/2006/relationships/customXml" Target="../ink/ink394.xml"/><Relationship Id="rId48" Type="http://schemas.openxmlformats.org/officeDocument/2006/relationships/image" Target="../media/image145.png"/><Relationship Id="rId64" Type="http://schemas.openxmlformats.org/officeDocument/2006/relationships/image" Target="../media/image153.png"/><Relationship Id="rId69" Type="http://schemas.openxmlformats.org/officeDocument/2006/relationships/customXml" Target="../ink/ink407.xml"/><Relationship Id="rId113" Type="http://schemas.openxmlformats.org/officeDocument/2006/relationships/customXml" Target="../ink/ink429.xml"/><Relationship Id="rId118" Type="http://schemas.openxmlformats.org/officeDocument/2006/relationships/image" Target="../media/image180.png"/><Relationship Id="rId80" Type="http://schemas.openxmlformats.org/officeDocument/2006/relationships/image" Target="../media/image161.png"/><Relationship Id="rId85" Type="http://schemas.openxmlformats.org/officeDocument/2006/relationships/customXml" Target="../ink/ink415.xml"/><Relationship Id="rId12" Type="http://schemas.openxmlformats.org/officeDocument/2006/relationships/customXml" Target="../ink/ink378.xml"/><Relationship Id="rId17" Type="http://schemas.openxmlformats.org/officeDocument/2006/relationships/image" Target="../media/image130.png"/><Relationship Id="rId33" Type="http://schemas.openxmlformats.org/officeDocument/2006/relationships/image" Target="../media/image138.png"/><Relationship Id="rId38" Type="http://schemas.openxmlformats.org/officeDocument/2006/relationships/customXml" Target="../ink/ink391.xml"/><Relationship Id="rId59" Type="http://schemas.openxmlformats.org/officeDocument/2006/relationships/customXml" Target="../ink/ink402.xml"/><Relationship Id="rId103" Type="http://schemas.openxmlformats.org/officeDocument/2006/relationships/customXml" Target="../ink/ink424.xml"/><Relationship Id="rId108" Type="http://schemas.openxmlformats.org/officeDocument/2006/relationships/image" Target="../media/image175.png"/><Relationship Id="rId124" Type="http://schemas.openxmlformats.org/officeDocument/2006/relationships/image" Target="../media/image183.png"/><Relationship Id="rId54" Type="http://schemas.openxmlformats.org/officeDocument/2006/relationships/image" Target="../media/image148.png"/><Relationship Id="rId70" Type="http://schemas.openxmlformats.org/officeDocument/2006/relationships/image" Target="../media/image156.png"/><Relationship Id="rId75" Type="http://schemas.openxmlformats.org/officeDocument/2006/relationships/customXml" Target="../ink/ink410.xml"/><Relationship Id="rId91" Type="http://schemas.openxmlformats.org/officeDocument/2006/relationships/customXml" Target="../ink/ink418.xml"/><Relationship Id="rId96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5.xml"/><Relationship Id="rId23" Type="http://schemas.openxmlformats.org/officeDocument/2006/relationships/image" Target="../media/image133.png"/><Relationship Id="rId28" Type="http://schemas.openxmlformats.org/officeDocument/2006/relationships/customXml" Target="../ink/ink386.xml"/><Relationship Id="rId49" Type="http://schemas.openxmlformats.org/officeDocument/2006/relationships/customXml" Target="../ink/ink397.xml"/><Relationship Id="rId114" Type="http://schemas.openxmlformats.org/officeDocument/2006/relationships/image" Target="../media/image178.png"/><Relationship Id="rId119" Type="http://schemas.openxmlformats.org/officeDocument/2006/relationships/customXml" Target="../ink/ink432.xml"/><Relationship Id="rId44" Type="http://schemas.openxmlformats.org/officeDocument/2006/relationships/image" Target="../media/image143.png"/><Relationship Id="rId60" Type="http://schemas.openxmlformats.org/officeDocument/2006/relationships/image" Target="../media/image151.png"/><Relationship Id="rId65" Type="http://schemas.openxmlformats.org/officeDocument/2006/relationships/customXml" Target="../ink/ink405.xml"/><Relationship Id="rId81" Type="http://schemas.openxmlformats.org/officeDocument/2006/relationships/customXml" Target="../ink/ink413.xml"/><Relationship Id="rId86" Type="http://schemas.openxmlformats.org/officeDocument/2006/relationships/image" Target="../media/image164.png"/><Relationship Id="rId4" Type="http://schemas.openxmlformats.org/officeDocument/2006/relationships/customXml" Target="../ink/ink374.xml"/><Relationship Id="rId9" Type="http://schemas.openxmlformats.org/officeDocument/2006/relationships/image" Target="../media/image126.png"/><Relationship Id="rId13" Type="http://schemas.openxmlformats.org/officeDocument/2006/relationships/image" Target="../media/image128.png"/><Relationship Id="rId18" Type="http://schemas.openxmlformats.org/officeDocument/2006/relationships/customXml" Target="../ink/ink381.xml"/><Relationship Id="rId39" Type="http://schemas.openxmlformats.org/officeDocument/2006/relationships/customXml" Target="../ink/ink392.xml"/><Relationship Id="rId109" Type="http://schemas.openxmlformats.org/officeDocument/2006/relationships/customXml" Target="../ink/ink427.xml"/><Relationship Id="rId34" Type="http://schemas.openxmlformats.org/officeDocument/2006/relationships/customXml" Target="../ink/ink389.xml"/><Relationship Id="rId50" Type="http://schemas.openxmlformats.org/officeDocument/2006/relationships/image" Target="../media/image146.png"/><Relationship Id="rId55" Type="http://schemas.openxmlformats.org/officeDocument/2006/relationships/customXml" Target="../ink/ink400.xml"/><Relationship Id="rId76" Type="http://schemas.openxmlformats.org/officeDocument/2006/relationships/image" Target="../media/image159.png"/><Relationship Id="rId97" Type="http://schemas.openxmlformats.org/officeDocument/2006/relationships/customXml" Target="../ink/ink421.xml"/><Relationship Id="rId104" Type="http://schemas.openxmlformats.org/officeDocument/2006/relationships/image" Target="../media/image173.png"/><Relationship Id="rId120" Type="http://schemas.openxmlformats.org/officeDocument/2006/relationships/image" Target="../media/image181.png"/><Relationship Id="rId7" Type="http://schemas.openxmlformats.org/officeDocument/2006/relationships/image" Target="../media/image125.png"/><Relationship Id="rId71" Type="http://schemas.openxmlformats.org/officeDocument/2006/relationships/customXml" Target="../ink/ink408.xml"/><Relationship Id="rId92" Type="http://schemas.openxmlformats.org/officeDocument/2006/relationships/image" Target="../media/image167.png"/><Relationship Id="rId2" Type="http://schemas.openxmlformats.org/officeDocument/2006/relationships/customXml" Target="../ink/ink373.xml"/><Relationship Id="rId29" Type="http://schemas.openxmlformats.org/officeDocument/2006/relationships/image" Target="../media/image136.png"/><Relationship Id="rId24" Type="http://schemas.openxmlformats.org/officeDocument/2006/relationships/customXml" Target="../ink/ink384.xml"/><Relationship Id="rId40" Type="http://schemas.openxmlformats.org/officeDocument/2006/relationships/image" Target="../media/image141.png"/><Relationship Id="rId45" Type="http://schemas.openxmlformats.org/officeDocument/2006/relationships/customXml" Target="../ink/ink395.xml"/><Relationship Id="rId66" Type="http://schemas.openxmlformats.org/officeDocument/2006/relationships/image" Target="../media/image154.png"/><Relationship Id="rId87" Type="http://schemas.openxmlformats.org/officeDocument/2006/relationships/customXml" Target="../ink/ink416.xml"/><Relationship Id="rId110" Type="http://schemas.openxmlformats.org/officeDocument/2006/relationships/image" Target="../media/image176.png"/><Relationship Id="rId115" Type="http://schemas.openxmlformats.org/officeDocument/2006/relationships/customXml" Target="../ink/ink430.xml"/><Relationship Id="rId61" Type="http://schemas.openxmlformats.org/officeDocument/2006/relationships/customXml" Target="../ink/ink403.xml"/><Relationship Id="rId82" Type="http://schemas.openxmlformats.org/officeDocument/2006/relationships/image" Target="../media/image162.png"/><Relationship Id="rId19" Type="http://schemas.openxmlformats.org/officeDocument/2006/relationships/image" Target="../media/image131.png"/><Relationship Id="rId14" Type="http://schemas.openxmlformats.org/officeDocument/2006/relationships/customXml" Target="../ink/ink379.xml"/><Relationship Id="rId30" Type="http://schemas.openxmlformats.org/officeDocument/2006/relationships/customXml" Target="../ink/ink387.xml"/><Relationship Id="rId35" Type="http://schemas.openxmlformats.org/officeDocument/2006/relationships/image" Target="../media/image139.png"/><Relationship Id="rId56" Type="http://schemas.openxmlformats.org/officeDocument/2006/relationships/image" Target="../media/image149.png"/><Relationship Id="rId77" Type="http://schemas.openxmlformats.org/officeDocument/2006/relationships/customXml" Target="../ink/ink411.xml"/><Relationship Id="rId100" Type="http://schemas.openxmlformats.org/officeDocument/2006/relationships/image" Target="../media/image171.png"/><Relationship Id="rId105" Type="http://schemas.openxmlformats.org/officeDocument/2006/relationships/customXml" Target="../ink/ink425.xml"/><Relationship Id="rId8" Type="http://schemas.openxmlformats.org/officeDocument/2006/relationships/customXml" Target="../ink/ink376.xml"/><Relationship Id="rId51" Type="http://schemas.openxmlformats.org/officeDocument/2006/relationships/customXml" Target="../ink/ink398.xml"/><Relationship Id="rId72" Type="http://schemas.openxmlformats.org/officeDocument/2006/relationships/image" Target="../media/image157.png"/><Relationship Id="rId93" Type="http://schemas.openxmlformats.org/officeDocument/2006/relationships/customXml" Target="../ink/ink419.xml"/><Relationship Id="rId98" Type="http://schemas.openxmlformats.org/officeDocument/2006/relationships/image" Target="../media/image170.png"/><Relationship Id="rId121" Type="http://schemas.openxmlformats.org/officeDocument/2006/relationships/customXml" Target="../ink/ink433.xml"/><Relationship Id="rId3" Type="http://schemas.openxmlformats.org/officeDocument/2006/relationships/image" Target="../media/image123.png"/><Relationship Id="rId25" Type="http://schemas.openxmlformats.org/officeDocument/2006/relationships/image" Target="../media/image134.png"/><Relationship Id="rId46" Type="http://schemas.openxmlformats.org/officeDocument/2006/relationships/image" Target="../media/image144.png"/><Relationship Id="rId67" Type="http://schemas.openxmlformats.org/officeDocument/2006/relationships/customXml" Target="../ink/ink406.xml"/><Relationship Id="rId116" Type="http://schemas.openxmlformats.org/officeDocument/2006/relationships/image" Target="../media/image179.png"/><Relationship Id="rId20" Type="http://schemas.openxmlformats.org/officeDocument/2006/relationships/customXml" Target="../ink/ink382.xml"/><Relationship Id="rId41" Type="http://schemas.openxmlformats.org/officeDocument/2006/relationships/customXml" Target="../ink/ink393.xml"/><Relationship Id="rId62" Type="http://schemas.openxmlformats.org/officeDocument/2006/relationships/image" Target="../media/image152.png"/><Relationship Id="rId83" Type="http://schemas.openxmlformats.org/officeDocument/2006/relationships/customXml" Target="../ink/ink414.xml"/><Relationship Id="rId88" Type="http://schemas.openxmlformats.org/officeDocument/2006/relationships/image" Target="../media/image165.png"/><Relationship Id="rId111" Type="http://schemas.openxmlformats.org/officeDocument/2006/relationships/customXml" Target="../ink/ink428.xml"/><Relationship Id="rId15" Type="http://schemas.openxmlformats.org/officeDocument/2006/relationships/image" Target="../media/image129.png"/><Relationship Id="rId36" Type="http://schemas.openxmlformats.org/officeDocument/2006/relationships/customXml" Target="../ink/ink390.xml"/><Relationship Id="rId57" Type="http://schemas.openxmlformats.org/officeDocument/2006/relationships/customXml" Target="../ink/ink401.xml"/><Relationship Id="rId106" Type="http://schemas.openxmlformats.org/officeDocument/2006/relationships/image" Target="../media/image174.png"/><Relationship Id="rId10" Type="http://schemas.openxmlformats.org/officeDocument/2006/relationships/customXml" Target="../ink/ink377.xml"/><Relationship Id="rId31" Type="http://schemas.openxmlformats.org/officeDocument/2006/relationships/image" Target="../media/image137.png"/><Relationship Id="rId52" Type="http://schemas.openxmlformats.org/officeDocument/2006/relationships/image" Target="../media/image147.png"/><Relationship Id="rId73" Type="http://schemas.openxmlformats.org/officeDocument/2006/relationships/customXml" Target="../ink/ink409.xml"/><Relationship Id="rId78" Type="http://schemas.openxmlformats.org/officeDocument/2006/relationships/image" Target="../media/image160.png"/><Relationship Id="rId94" Type="http://schemas.openxmlformats.org/officeDocument/2006/relationships/image" Target="../media/image168.png"/><Relationship Id="rId99" Type="http://schemas.openxmlformats.org/officeDocument/2006/relationships/customXml" Target="../ink/ink422.xml"/><Relationship Id="rId101" Type="http://schemas.openxmlformats.org/officeDocument/2006/relationships/customXml" Target="../ink/ink423.xml"/><Relationship Id="rId122" Type="http://schemas.openxmlformats.org/officeDocument/2006/relationships/image" Target="../media/image18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7.xml"/><Relationship Id="rId117" Type="http://schemas.openxmlformats.org/officeDocument/2006/relationships/customXml" Target="../ink/ink493.xml"/><Relationship Id="rId21" Type="http://schemas.openxmlformats.org/officeDocument/2006/relationships/image" Target="../media/image193.png"/><Relationship Id="rId42" Type="http://schemas.openxmlformats.org/officeDocument/2006/relationships/image" Target="../media/image203.png"/><Relationship Id="rId47" Type="http://schemas.openxmlformats.org/officeDocument/2006/relationships/customXml" Target="../ink/ink458.xml"/><Relationship Id="rId63" Type="http://schemas.openxmlformats.org/officeDocument/2006/relationships/customXml" Target="../ink/ink466.xml"/><Relationship Id="rId68" Type="http://schemas.openxmlformats.org/officeDocument/2006/relationships/image" Target="../media/image216.png"/><Relationship Id="rId84" Type="http://schemas.openxmlformats.org/officeDocument/2006/relationships/image" Target="../media/image224.png"/><Relationship Id="rId89" Type="http://schemas.openxmlformats.org/officeDocument/2006/relationships/customXml" Target="../ink/ink479.xml"/><Relationship Id="rId112" Type="http://schemas.openxmlformats.org/officeDocument/2006/relationships/image" Target="../media/image238.png"/><Relationship Id="rId16" Type="http://schemas.openxmlformats.org/officeDocument/2006/relationships/customXml" Target="../ink/ink442.xml"/><Relationship Id="rId107" Type="http://schemas.openxmlformats.org/officeDocument/2006/relationships/customXml" Target="../ink/ink488.xml"/><Relationship Id="rId11" Type="http://schemas.openxmlformats.org/officeDocument/2006/relationships/image" Target="../media/image188.png"/><Relationship Id="rId32" Type="http://schemas.openxmlformats.org/officeDocument/2006/relationships/customXml" Target="../ink/ink450.xml"/><Relationship Id="rId37" Type="http://schemas.openxmlformats.org/officeDocument/2006/relationships/image" Target="../media/image201.png"/><Relationship Id="rId53" Type="http://schemas.openxmlformats.org/officeDocument/2006/relationships/customXml" Target="../ink/ink461.xml"/><Relationship Id="rId58" Type="http://schemas.openxmlformats.org/officeDocument/2006/relationships/image" Target="../media/image211.png"/><Relationship Id="rId74" Type="http://schemas.openxmlformats.org/officeDocument/2006/relationships/image" Target="../media/image219.png"/><Relationship Id="rId79" Type="http://schemas.openxmlformats.org/officeDocument/2006/relationships/customXml" Target="../ink/ink474.xml"/><Relationship Id="rId102" Type="http://schemas.openxmlformats.org/officeDocument/2006/relationships/image" Target="../media/image233.png"/><Relationship Id="rId123" Type="http://schemas.openxmlformats.org/officeDocument/2006/relationships/customXml" Target="../ink/ink496.xml"/><Relationship Id="rId5" Type="http://schemas.openxmlformats.org/officeDocument/2006/relationships/image" Target="../media/image185.png"/><Relationship Id="rId90" Type="http://schemas.openxmlformats.org/officeDocument/2006/relationships/image" Target="../media/image227.png"/><Relationship Id="rId95" Type="http://schemas.openxmlformats.org/officeDocument/2006/relationships/customXml" Target="../ink/ink482.xml"/><Relationship Id="rId22" Type="http://schemas.openxmlformats.org/officeDocument/2006/relationships/customXml" Target="../ink/ink445.xml"/><Relationship Id="rId27" Type="http://schemas.openxmlformats.org/officeDocument/2006/relationships/image" Target="../media/image196.png"/><Relationship Id="rId43" Type="http://schemas.openxmlformats.org/officeDocument/2006/relationships/customXml" Target="../ink/ink456.xml"/><Relationship Id="rId48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customXml" Target="../ink/ink469.xml"/><Relationship Id="rId113" Type="http://schemas.openxmlformats.org/officeDocument/2006/relationships/customXml" Target="../ink/ink491.xml"/><Relationship Id="rId118" Type="http://schemas.openxmlformats.org/officeDocument/2006/relationships/image" Target="../media/image241.png"/><Relationship Id="rId80" Type="http://schemas.openxmlformats.org/officeDocument/2006/relationships/image" Target="../media/image222.png"/><Relationship Id="rId85" Type="http://schemas.openxmlformats.org/officeDocument/2006/relationships/customXml" Target="../ink/ink477.xml"/><Relationship Id="rId12" Type="http://schemas.openxmlformats.org/officeDocument/2006/relationships/customXml" Target="../ink/ink440.xml"/><Relationship Id="rId17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customXml" Target="../ink/ink453.xml"/><Relationship Id="rId59" Type="http://schemas.openxmlformats.org/officeDocument/2006/relationships/customXml" Target="../ink/ink464.xml"/><Relationship Id="rId103" Type="http://schemas.openxmlformats.org/officeDocument/2006/relationships/customXml" Target="../ink/ink486.xml"/><Relationship Id="rId108" Type="http://schemas.openxmlformats.org/officeDocument/2006/relationships/image" Target="../media/image236.png"/><Relationship Id="rId124" Type="http://schemas.openxmlformats.org/officeDocument/2006/relationships/image" Target="../media/image244.png"/><Relationship Id="rId54" Type="http://schemas.openxmlformats.org/officeDocument/2006/relationships/image" Target="../media/image209.png"/><Relationship Id="rId70" Type="http://schemas.openxmlformats.org/officeDocument/2006/relationships/image" Target="../media/image217.png"/><Relationship Id="rId75" Type="http://schemas.openxmlformats.org/officeDocument/2006/relationships/customXml" Target="../ink/ink472.xml"/><Relationship Id="rId91" Type="http://schemas.openxmlformats.org/officeDocument/2006/relationships/customXml" Target="../ink/ink480.xml"/><Relationship Id="rId9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37.xml"/><Relationship Id="rId23" Type="http://schemas.openxmlformats.org/officeDocument/2006/relationships/image" Target="../media/image194.png"/><Relationship Id="rId28" Type="http://schemas.openxmlformats.org/officeDocument/2006/relationships/customXml" Target="../ink/ink448.xml"/><Relationship Id="rId49" Type="http://schemas.openxmlformats.org/officeDocument/2006/relationships/customXml" Target="../ink/ink459.xml"/><Relationship Id="rId114" Type="http://schemas.openxmlformats.org/officeDocument/2006/relationships/image" Target="../media/image239.png"/><Relationship Id="rId119" Type="http://schemas.openxmlformats.org/officeDocument/2006/relationships/customXml" Target="../ink/ink494.xml"/><Relationship Id="rId44" Type="http://schemas.openxmlformats.org/officeDocument/2006/relationships/image" Target="../media/image204.png"/><Relationship Id="rId60" Type="http://schemas.openxmlformats.org/officeDocument/2006/relationships/image" Target="../media/image212.png"/><Relationship Id="rId65" Type="http://schemas.openxmlformats.org/officeDocument/2006/relationships/customXml" Target="../ink/ink467.xml"/><Relationship Id="rId81" Type="http://schemas.openxmlformats.org/officeDocument/2006/relationships/customXml" Target="../ink/ink475.xml"/><Relationship Id="rId86" Type="http://schemas.openxmlformats.org/officeDocument/2006/relationships/image" Target="../media/image225.png"/><Relationship Id="rId4" Type="http://schemas.openxmlformats.org/officeDocument/2006/relationships/customXml" Target="../ink/ink436.xml"/><Relationship Id="rId9" Type="http://schemas.openxmlformats.org/officeDocument/2006/relationships/image" Target="../media/image187.png"/><Relationship Id="rId13" Type="http://schemas.openxmlformats.org/officeDocument/2006/relationships/image" Target="../media/image189.png"/><Relationship Id="rId18" Type="http://schemas.openxmlformats.org/officeDocument/2006/relationships/customXml" Target="../ink/ink443.xml"/><Relationship Id="rId39" Type="http://schemas.openxmlformats.org/officeDocument/2006/relationships/customXml" Target="../ink/ink454.xml"/><Relationship Id="rId109" Type="http://schemas.openxmlformats.org/officeDocument/2006/relationships/customXml" Target="../ink/ink489.xml"/><Relationship Id="rId34" Type="http://schemas.openxmlformats.org/officeDocument/2006/relationships/customXml" Target="../ink/ink451.xml"/><Relationship Id="rId50" Type="http://schemas.openxmlformats.org/officeDocument/2006/relationships/image" Target="../media/image207.png"/><Relationship Id="rId55" Type="http://schemas.openxmlformats.org/officeDocument/2006/relationships/customXml" Target="../ink/ink462.xml"/><Relationship Id="rId76" Type="http://schemas.openxmlformats.org/officeDocument/2006/relationships/image" Target="../media/image220.png"/><Relationship Id="rId97" Type="http://schemas.openxmlformats.org/officeDocument/2006/relationships/customXml" Target="../ink/ink483.xml"/><Relationship Id="rId104" Type="http://schemas.openxmlformats.org/officeDocument/2006/relationships/image" Target="../media/image234.png"/><Relationship Id="rId120" Type="http://schemas.openxmlformats.org/officeDocument/2006/relationships/image" Target="../media/image242.png"/><Relationship Id="rId7" Type="http://schemas.openxmlformats.org/officeDocument/2006/relationships/image" Target="../media/image186.png"/><Relationship Id="rId71" Type="http://schemas.openxmlformats.org/officeDocument/2006/relationships/customXml" Target="../ink/ink470.xml"/><Relationship Id="rId92" Type="http://schemas.openxmlformats.org/officeDocument/2006/relationships/image" Target="../media/image228.png"/><Relationship Id="rId2" Type="http://schemas.openxmlformats.org/officeDocument/2006/relationships/customXml" Target="../ink/ink435.xml"/><Relationship Id="rId29" Type="http://schemas.openxmlformats.org/officeDocument/2006/relationships/image" Target="../media/image197.png"/><Relationship Id="rId24" Type="http://schemas.openxmlformats.org/officeDocument/2006/relationships/customXml" Target="../ink/ink446.xml"/><Relationship Id="rId40" Type="http://schemas.openxmlformats.org/officeDocument/2006/relationships/image" Target="../media/image202.png"/><Relationship Id="rId45" Type="http://schemas.openxmlformats.org/officeDocument/2006/relationships/customXml" Target="../ink/ink457.xml"/><Relationship Id="rId66" Type="http://schemas.openxmlformats.org/officeDocument/2006/relationships/image" Target="../media/image215.png"/><Relationship Id="rId87" Type="http://schemas.openxmlformats.org/officeDocument/2006/relationships/customXml" Target="../ink/ink478.xml"/><Relationship Id="rId110" Type="http://schemas.openxmlformats.org/officeDocument/2006/relationships/image" Target="../media/image237.png"/><Relationship Id="rId115" Type="http://schemas.openxmlformats.org/officeDocument/2006/relationships/customXml" Target="../ink/ink492.xml"/><Relationship Id="rId61" Type="http://schemas.openxmlformats.org/officeDocument/2006/relationships/customXml" Target="../ink/ink465.xml"/><Relationship Id="rId82" Type="http://schemas.openxmlformats.org/officeDocument/2006/relationships/image" Target="../media/image223.png"/><Relationship Id="rId19" Type="http://schemas.openxmlformats.org/officeDocument/2006/relationships/image" Target="../media/image192.png"/><Relationship Id="rId14" Type="http://schemas.openxmlformats.org/officeDocument/2006/relationships/customXml" Target="../ink/ink441.xml"/><Relationship Id="rId30" Type="http://schemas.openxmlformats.org/officeDocument/2006/relationships/customXml" Target="../ink/ink449.xml"/><Relationship Id="rId35" Type="http://schemas.openxmlformats.org/officeDocument/2006/relationships/image" Target="../media/image200.png"/><Relationship Id="rId56" Type="http://schemas.openxmlformats.org/officeDocument/2006/relationships/image" Target="../media/image210.png"/><Relationship Id="rId77" Type="http://schemas.openxmlformats.org/officeDocument/2006/relationships/customXml" Target="../ink/ink473.xml"/><Relationship Id="rId100" Type="http://schemas.openxmlformats.org/officeDocument/2006/relationships/image" Target="../media/image232.png"/><Relationship Id="rId105" Type="http://schemas.openxmlformats.org/officeDocument/2006/relationships/customXml" Target="../ink/ink487.xml"/><Relationship Id="rId8" Type="http://schemas.openxmlformats.org/officeDocument/2006/relationships/customXml" Target="../ink/ink438.xml"/><Relationship Id="rId51" Type="http://schemas.openxmlformats.org/officeDocument/2006/relationships/customXml" Target="../ink/ink460.xml"/><Relationship Id="rId72" Type="http://schemas.openxmlformats.org/officeDocument/2006/relationships/image" Target="../media/image218.png"/><Relationship Id="rId93" Type="http://schemas.openxmlformats.org/officeDocument/2006/relationships/customXml" Target="../ink/ink481.xml"/><Relationship Id="rId98" Type="http://schemas.openxmlformats.org/officeDocument/2006/relationships/image" Target="../media/image231.png"/><Relationship Id="rId121" Type="http://schemas.openxmlformats.org/officeDocument/2006/relationships/customXml" Target="../ink/ink495.xml"/><Relationship Id="rId3" Type="http://schemas.openxmlformats.org/officeDocument/2006/relationships/image" Target="../media/image184.png"/><Relationship Id="rId25" Type="http://schemas.openxmlformats.org/officeDocument/2006/relationships/image" Target="../media/image195.png"/><Relationship Id="rId46" Type="http://schemas.openxmlformats.org/officeDocument/2006/relationships/image" Target="../media/image205.png"/><Relationship Id="rId67" Type="http://schemas.openxmlformats.org/officeDocument/2006/relationships/customXml" Target="../ink/ink468.xml"/><Relationship Id="rId116" Type="http://schemas.openxmlformats.org/officeDocument/2006/relationships/image" Target="../media/image240.png"/><Relationship Id="rId20" Type="http://schemas.openxmlformats.org/officeDocument/2006/relationships/customXml" Target="../ink/ink444.xml"/><Relationship Id="rId41" Type="http://schemas.openxmlformats.org/officeDocument/2006/relationships/customXml" Target="../ink/ink455.xml"/><Relationship Id="rId62" Type="http://schemas.openxmlformats.org/officeDocument/2006/relationships/image" Target="../media/image213.png"/><Relationship Id="rId83" Type="http://schemas.openxmlformats.org/officeDocument/2006/relationships/customXml" Target="../ink/ink476.xml"/><Relationship Id="rId88" Type="http://schemas.openxmlformats.org/officeDocument/2006/relationships/image" Target="../media/image226.png"/><Relationship Id="rId111" Type="http://schemas.openxmlformats.org/officeDocument/2006/relationships/customXml" Target="../ink/ink490.xml"/><Relationship Id="rId15" Type="http://schemas.openxmlformats.org/officeDocument/2006/relationships/image" Target="../media/image190.png"/><Relationship Id="rId36" Type="http://schemas.openxmlformats.org/officeDocument/2006/relationships/customXml" Target="../ink/ink452.xml"/><Relationship Id="rId57" Type="http://schemas.openxmlformats.org/officeDocument/2006/relationships/customXml" Target="../ink/ink463.xml"/><Relationship Id="rId106" Type="http://schemas.openxmlformats.org/officeDocument/2006/relationships/image" Target="../media/image235.png"/><Relationship Id="rId10" Type="http://schemas.openxmlformats.org/officeDocument/2006/relationships/customXml" Target="../ink/ink439.xml"/><Relationship Id="rId31" Type="http://schemas.openxmlformats.org/officeDocument/2006/relationships/image" Target="../media/image198.png"/><Relationship Id="rId52" Type="http://schemas.openxmlformats.org/officeDocument/2006/relationships/image" Target="../media/image208.png"/><Relationship Id="rId73" Type="http://schemas.openxmlformats.org/officeDocument/2006/relationships/customXml" Target="../ink/ink471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484.xml"/><Relationship Id="rId101" Type="http://schemas.openxmlformats.org/officeDocument/2006/relationships/customXml" Target="../ink/ink485.xml"/><Relationship Id="rId122" Type="http://schemas.openxmlformats.org/officeDocument/2006/relationships/image" Target="../media/image243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9.xml"/><Relationship Id="rId117" Type="http://schemas.openxmlformats.org/officeDocument/2006/relationships/customXml" Target="../ink/ink555.xml"/><Relationship Id="rId21" Type="http://schemas.openxmlformats.org/officeDocument/2006/relationships/image" Target="../media/image193.png"/><Relationship Id="rId42" Type="http://schemas.openxmlformats.org/officeDocument/2006/relationships/image" Target="../media/image203.png"/><Relationship Id="rId47" Type="http://schemas.openxmlformats.org/officeDocument/2006/relationships/customXml" Target="../ink/ink520.xml"/><Relationship Id="rId63" Type="http://schemas.openxmlformats.org/officeDocument/2006/relationships/customXml" Target="../ink/ink528.xml"/><Relationship Id="rId68" Type="http://schemas.openxmlformats.org/officeDocument/2006/relationships/image" Target="../media/image216.png"/><Relationship Id="rId84" Type="http://schemas.openxmlformats.org/officeDocument/2006/relationships/image" Target="../media/image224.png"/><Relationship Id="rId89" Type="http://schemas.openxmlformats.org/officeDocument/2006/relationships/customXml" Target="../ink/ink541.xml"/><Relationship Id="rId112" Type="http://schemas.openxmlformats.org/officeDocument/2006/relationships/image" Target="../media/image238.png"/><Relationship Id="rId16" Type="http://schemas.openxmlformats.org/officeDocument/2006/relationships/customXml" Target="../ink/ink504.xml"/><Relationship Id="rId107" Type="http://schemas.openxmlformats.org/officeDocument/2006/relationships/customXml" Target="../ink/ink550.xml"/><Relationship Id="rId11" Type="http://schemas.openxmlformats.org/officeDocument/2006/relationships/image" Target="../media/image188.png"/><Relationship Id="rId32" Type="http://schemas.openxmlformats.org/officeDocument/2006/relationships/customXml" Target="../ink/ink512.xml"/><Relationship Id="rId37" Type="http://schemas.openxmlformats.org/officeDocument/2006/relationships/image" Target="../media/image201.png"/><Relationship Id="rId53" Type="http://schemas.openxmlformats.org/officeDocument/2006/relationships/customXml" Target="../ink/ink523.xml"/><Relationship Id="rId58" Type="http://schemas.openxmlformats.org/officeDocument/2006/relationships/image" Target="../media/image211.png"/><Relationship Id="rId74" Type="http://schemas.openxmlformats.org/officeDocument/2006/relationships/image" Target="../media/image219.png"/><Relationship Id="rId79" Type="http://schemas.openxmlformats.org/officeDocument/2006/relationships/customXml" Target="../ink/ink536.xml"/><Relationship Id="rId102" Type="http://schemas.openxmlformats.org/officeDocument/2006/relationships/image" Target="../media/image233.png"/><Relationship Id="rId123" Type="http://schemas.openxmlformats.org/officeDocument/2006/relationships/customXml" Target="../ink/ink558.xml"/><Relationship Id="rId5" Type="http://schemas.openxmlformats.org/officeDocument/2006/relationships/image" Target="../media/image185.png"/><Relationship Id="rId90" Type="http://schemas.openxmlformats.org/officeDocument/2006/relationships/image" Target="../media/image227.png"/><Relationship Id="rId95" Type="http://schemas.openxmlformats.org/officeDocument/2006/relationships/customXml" Target="../ink/ink544.xml"/><Relationship Id="rId22" Type="http://schemas.openxmlformats.org/officeDocument/2006/relationships/customXml" Target="../ink/ink507.xml"/><Relationship Id="rId27" Type="http://schemas.openxmlformats.org/officeDocument/2006/relationships/image" Target="../media/image196.png"/><Relationship Id="rId43" Type="http://schemas.openxmlformats.org/officeDocument/2006/relationships/customXml" Target="../ink/ink518.xml"/><Relationship Id="rId48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customXml" Target="../ink/ink531.xml"/><Relationship Id="rId113" Type="http://schemas.openxmlformats.org/officeDocument/2006/relationships/customXml" Target="../ink/ink553.xml"/><Relationship Id="rId118" Type="http://schemas.openxmlformats.org/officeDocument/2006/relationships/image" Target="../media/image241.png"/><Relationship Id="rId80" Type="http://schemas.openxmlformats.org/officeDocument/2006/relationships/image" Target="../media/image222.png"/><Relationship Id="rId85" Type="http://schemas.openxmlformats.org/officeDocument/2006/relationships/customXml" Target="../ink/ink539.xml"/><Relationship Id="rId12" Type="http://schemas.openxmlformats.org/officeDocument/2006/relationships/customXml" Target="../ink/ink502.xml"/><Relationship Id="rId17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customXml" Target="../ink/ink515.xml"/><Relationship Id="rId59" Type="http://schemas.openxmlformats.org/officeDocument/2006/relationships/customXml" Target="../ink/ink526.xml"/><Relationship Id="rId103" Type="http://schemas.openxmlformats.org/officeDocument/2006/relationships/customXml" Target="../ink/ink548.xml"/><Relationship Id="rId108" Type="http://schemas.openxmlformats.org/officeDocument/2006/relationships/image" Target="../media/image236.png"/><Relationship Id="rId124" Type="http://schemas.openxmlformats.org/officeDocument/2006/relationships/image" Target="../media/image244.png"/><Relationship Id="rId54" Type="http://schemas.openxmlformats.org/officeDocument/2006/relationships/image" Target="../media/image209.png"/><Relationship Id="rId70" Type="http://schemas.openxmlformats.org/officeDocument/2006/relationships/image" Target="../media/image217.png"/><Relationship Id="rId75" Type="http://schemas.openxmlformats.org/officeDocument/2006/relationships/customXml" Target="../ink/ink534.xml"/><Relationship Id="rId91" Type="http://schemas.openxmlformats.org/officeDocument/2006/relationships/customXml" Target="../ink/ink542.xml"/><Relationship Id="rId9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9.xml"/><Relationship Id="rId23" Type="http://schemas.openxmlformats.org/officeDocument/2006/relationships/image" Target="../media/image194.png"/><Relationship Id="rId28" Type="http://schemas.openxmlformats.org/officeDocument/2006/relationships/customXml" Target="../ink/ink510.xml"/><Relationship Id="rId49" Type="http://schemas.openxmlformats.org/officeDocument/2006/relationships/customXml" Target="../ink/ink521.xml"/><Relationship Id="rId114" Type="http://schemas.openxmlformats.org/officeDocument/2006/relationships/image" Target="../media/image239.png"/><Relationship Id="rId119" Type="http://schemas.openxmlformats.org/officeDocument/2006/relationships/customXml" Target="../ink/ink556.xml"/><Relationship Id="rId44" Type="http://schemas.openxmlformats.org/officeDocument/2006/relationships/image" Target="../media/image204.png"/><Relationship Id="rId60" Type="http://schemas.openxmlformats.org/officeDocument/2006/relationships/image" Target="../media/image212.png"/><Relationship Id="rId65" Type="http://schemas.openxmlformats.org/officeDocument/2006/relationships/customXml" Target="../ink/ink529.xml"/><Relationship Id="rId81" Type="http://schemas.openxmlformats.org/officeDocument/2006/relationships/customXml" Target="../ink/ink537.xml"/><Relationship Id="rId86" Type="http://schemas.openxmlformats.org/officeDocument/2006/relationships/image" Target="../media/image225.png"/><Relationship Id="rId4" Type="http://schemas.openxmlformats.org/officeDocument/2006/relationships/customXml" Target="../ink/ink498.xml"/><Relationship Id="rId9" Type="http://schemas.openxmlformats.org/officeDocument/2006/relationships/image" Target="../media/image187.png"/><Relationship Id="rId13" Type="http://schemas.openxmlformats.org/officeDocument/2006/relationships/image" Target="../media/image189.png"/><Relationship Id="rId18" Type="http://schemas.openxmlformats.org/officeDocument/2006/relationships/customXml" Target="../ink/ink505.xml"/><Relationship Id="rId39" Type="http://schemas.openxmlformats.org/officeDocument/2006/relationships/customXml" Target="../ink/ink516.xml"/><Relationship Id="rId109" Type="http://schemas.openxmlformats.org/officeDocument/2006/relationships/customXml" Target="../ink/ink551.xml"/><Relationship Id="rId34" Type="http://schemas.openxmlformats.org/officeDocument/2006/relationships/customXml" Target="../ink/ink513.xml"/><Relationship Id="rId50" Type="http://schemas.openxmlformats.org/officeDocument/2006/relationships/image" Target="../media/image207.png"/><Relationship Id="rId55" Type="http://schemas.openxmlformats.org/officeDocument/2006/relationships/customXml" Target="../ink/ink524.xml"/><Relationship Id="rId76" Type="http://schemas.openxmlformats.org/officeDocument/2006/relationships/image" Target="../media/image220.png"/><Relationship Id="rId97" Type="http://schemas.openxmlformats.org/officeDocument/2006/relationships/customXml" Target="../ink/ink545.xml"/><Relationship Id="rId104" Type="http://schemas.openxmlformats.org/officeDocument/2006/relationships/image" Target="../media/image234.png"/><Relationship Id="rId120" Type="http://schemas.openxmlformats.org/officeDocument/2006/relationships/image" Target="../media/image242.png"/><Relationship Id="rId7" Type="http://schemas.openxmlformats.org/officeDocument/2006/relationships/image" Target="../media/image186.png"/><Relationship Id="rId71" Type="http://schemas.openxmlformats.org/officeDocument/2006/relationships/customXml" Target="../ink/ink532.xml"/><Relationship Id="rId92" Type="http://schemas.openxmlformats.org/officeDocument/2006/relationships/image" Target="../media/image228.png"/><Relationship Id="rId2" Type="http://schemas.openxmlformats.org/officeDocument/2006/relationships/customXml" Target="../ink/ink497.xml"/><Relationship Id="rId29" Type="http://schemas.openxmlformats.org/officeDocument/2006/relationships/image" Target="../media/image197.png"/><Relationship Id="rId24" Type="http://schemas.openxmlformats.org/officeDocument/2006/relationships/customXml" Target="../ink/ink508.xml"/><Relationship Id="rId40" Type="http://schemas.openxmlformats.org/officeDocument/2006/relationships/image" Target="../media/image202.png"/><Relationship Id="rId45" Type="http://schemas.openxmlformats.org/officeDocument/2006/relationships/customXml" Target="../ink/ink519.xml"/><Relationship Id="rId66" Type="http://schemas.openxmlformats.org/officeDocument/2006/relationships/image" Target="../media/image215.png"/><Relationship Id="rId87" Type="http://schemas.openxmlformats.org/officeDocument/2006/relationships/customXml" Target="../ink/ink540.xml"/><Relationship Id="rId110" Type="http://schemas.openxmlformats.org/officeDocument/2006/relationships/image" Target="../media/image237.png"/><Relationship Id="rId115" Type="http://schemas.openxmlformats.org/officeDocument/2006/relationships/customXml" Target="../ink/ink554.xml"/><Relationship Id="rId61" Type="http://schemas.openxmlformats.org/officeDocument/2006/relationships/customXml" Target="../ink/ink527.xml"/><Relationship Id="rId82" Type="http://schemas.openxmlformats.org/officeDocument/2006/relationships/image" Target="../media/image223.png"/><Relationship Id="rId19" Type="http://schemas.openxmlformats.org/officeDocument/2006/relationships/image" Target="../media/image192.png"/><Relationship Id="rId14" Type="http://schemas.openxmlformats.org/officeDocument/2006/relationships/customXml" Target="../ink/ink503.xml"/><Relationship Id="rId30" Type="http://schemas.openxmlformats.org/officeDocument/2006/relationships/customXml" Target="../ink/ink511.xml"/><Relationship Id="rId35" Type="http://schemas.openxmlformats.org/officeDocument/2006/relationships/image" Target="../media/image200.png"/><Relationship Id="rId56" Type="http://schemas.openxmlformats.org/officeDocument/2006/relationships/image" Target="../media/image210.png"/><Relationship Id="rId77" Type="http://schemas.openxmlformats.org/officeDocument/2006/relationships/customXml" Target="../ink/ink535.xml"/><Relationship Id="rId100" Type="http://schemas.openxmlformats.org/officeDocument/2006/relationships/image" Target="../media/image232.png"/><Relationship Id="rId105" Type="http://schemas.openxmlformats.org/officeDocument/2006/relationships/customXml" Target="../ink/ink549.xml"/><Relationship Id="rId8" Type="http://schemas.openxmlformats.org/officeDocument/2006/relationships/customXml" Target="../ink/ink500.xml"/><Relationship Id="rId51" Type="http://schemas.openxmlformats.org/officeDocument/2006/relationships/customXml" Target="../ink/ink522.xml"/><Relationship Id="rId72" Type="http://schemas.openxmlformats.org/officeDocument/2006/relationships/image" Target="../media/image218.png"/><Relationship Id="rId93" Type="http://schemas.openxmlformats.org/officeDocument/2006/relationships/customXml" Target="../ink/ink543.xml"/><Relationship Id="rId98" Type="http://schemas.openxmlformats.org/officeDocument/2006/relationships/image" Target="../media/image231.png"/><Relationship Id="rId121" Type="http://schemas.openxmlformats.org/officeDocument/2006/relationships/customXml" Target="../ink/ink557.xml"/><Relationship Id="rId3" Type="http://schemas.openxmlformats.org/officeDocument/2006/relationships/image" Target="../media/image184.png"/><Relationship Id="rId25" Type="http://schemas.openxmlformats.org/officeDocument/2006/relationships/image" Target="../media/image195.png"/><Relationship Id="rId46" Type="http://schemas.openxmlformats.org/officeDocument/2006/relationships/image" Target="../media/image205.png"/><Relationship Id="rId67" Type="http://schemas.openxmlformats.org/officeDocument/2006/relationships/customXml" Target="../ink/ink530.xml"/><Relationship Id="rId116" Type="http://schemas.openxmlformats.org/officeDocument/2006/relationships/image" Target="../media/image240.png"/><Relationship Id="rId20" Type="http://schemas.openxmlformats.org/officeDocument/2006/relationships/customXml" Target="../ink/ink506.xml"/><Relationship Id="rId41" Type="http://schemas.openxmlformats.org/officeDocument/2006/relationships/customXml" Target="../ink/ink517.xml"/><Relationship Id="rId62" Type="http://schemas.openxmlformats.org/officeDocument/2006/relationships/image" Target="../media/image213.png"/><Relationship Id="rId83" Type="http://schemas.openxmlformats.org/officeDocument/2006/relationships/customXml" Target="../ink/ink538.xml"/><Relationship Id="rId88" Type="http://schemas.openxmlformats.org/officeDocument/2006/relationships/image" Target="../media/image226.png"/><Relationship Id="rId111" Type="http://schemas.openxmlformats.org/officeDocument/2006/relationships/customXml" Target="../ink/ink552.xml"/><Relationship Id="rId15" Type="http://schemas.openxmlformats.org/officeDocument/2006/relationships/image" Target="../media/image190.png"/><Relationship Id="rId36" Type="http://schemas.openxmlformats.org/officeDocument/2006/relationships/customXml" Target="../ink/ink514.xml"/><Relationship Id="rId57" Type="http://schemas.openxmlformats.org/officeDocument/2006/relationships/customXml" Target="../ink/ink525.xml"/><Relationship Id="rId106" Type="http://schemas.openxmlformats.org/officeDocument/2006/relationships/image" Target="../media/image235.png"/><Relationship Id="rId10" Type="http://schemas.openxmlformats.org/officeDocument/2006/relationships/customXml" Target="../ink/ink501.xml"/><Relationship Id="rId31" Type="http://schemas.openxmlformats.org/officeDocument/2006/relationships/image" Target="../media/image198.png"/><Relationship Id="rId52" Type="http://schemas.openxmlformats.org/officeDocument/2006/relationships/image" Target="../media/image208.png"/><Relationship Id="rId73" Type="http://schemas.openxmlformats.org/officeDocument/2006/relationships/customXml" Target="../ink/ink533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546.xml"/><Relationship Id="rId101" Type="http://schemas.openxmlformats.org/officeDocument/2006/relationships/customXml" Target="../ink/ink547.xml"/><Relationship Id="rId122" Type="http://schemas.openxmlformats.org/officeDocument/2006/relationships/image" Target="../media/image2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6D8242-0C9B-2D2C-AACB-F0F1663B413A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9E92BB-F527-6396-3A79-B792C132657D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9E92BB-F527-6396-3A79-B792C13265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2346" y="66251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7BF0BF-2EF8-DFF0-80D6-2A45928D96D3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7BF0BF-2EF8-DFF0-80D6-2A45928D96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91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B2AC85-89A6-E38C-AD85-6405487ED75E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B2AC85-89A6-E38C-AD85-6405487ED7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546" y="86231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6ECD87-FB95-557C-47B6-5E67EAC83275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6ECD87-FB95-557C-47B6-5E67EAC832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71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787328-B4C0-C4B4-562C-7636FC4B8BEC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787328-B4C0-C4B4-562C-7636FC4B8B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946" y="1113958"/>
                  <a:ext cx="138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42F3C7-64AF-B560-789B-0ABDDEFA20FC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42F3C7-64AF-B560-789B-0ABDDEFA20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2038"/>
                  <a:ext cx="186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BE4E48-CB59-C73A-6B39-C27E081330E1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BE4E48-CB59-C73A-6B39-C27E081330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386" y="165791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6A7F91-805D-9E2F-F98D-9C98CFE73ADF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6A7F91-805D-9E2F-F98D-9C98CFE73A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2346" y="1924318"/>
                  <a:ext cx="29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60C98D-FCD9-7234-F011-580A477475B9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60C98D-FCD9-7234-F011-580A477475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43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2837A4-58AD-C14B-926F-ABF0E35F95AC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2837A4-58AD-C14B-926F-ABF0E35F95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386" y="1610758"/>
                  <a:ext cx="303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DE3280-E98C-F4B7-C85D-9BF492D36853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DE3280-E98C-F4B7-C85D-9BF492D368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946" y="196391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D205E6-E483-EA80-DF1D-FC3BC82D3831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D205E6-E483-EA80-DF1D-FC3BC82D38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86" y="1995238"/>
                  <a:ext cx="290160" cy="12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B482127C-BDB0-3A5B-7699-6CB6553F3FB4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9CD8C5-3AD8-E088-A13B-6FDD0E788918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9CD8C5-3AD8-E088-A13B-6FDD0E7889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546" y="458903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B99B073-EF2B-1B37-926D-0B1D83872629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B99B073-EF2B-1B37-926D-0B1D838726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06" y="4528198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E359AB-C2F2-2B77-0FD8-A391CC3AEB28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E359AB-C2F2-2B77-0FD8-A391CC3AEB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666" y="451163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253CA7-CC6F-3CC3-2D51-5973DCB2BA4D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253CA7-CC6F-3CC3-2D51-5973DCB2BA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758"/>
                  <a:ext cx="243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052905-1D33-C13E-59E0-E2CD1C92DD4A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052905-1D33-C13E-59E0-E2CD1C92DD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9186" y="5141638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2B3142-9713-18C2-4D4B-216E5C5120EA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2B3142-9713-18C2-4D4B-216E5C5120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403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5DC237-EDA5-312D-BEED-32783DAFC856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5DC237-EDA5-312D-BEED-32783DAFC8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94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D73720-96BE-CCE7-672D-4740DA97FA47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D73720-96BE-CCE7-672D-4740DA97FA4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74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627346-7492-5C89-9B8B-E8EC0CFD7652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627346-7492-5C89-9B8B-E8EC0CFD765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94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C63E95-B1F1-0AF7-C036-244D057E9A1A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C63E95-B1F1-0AF7-C036-244D057E9A1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403A9CF-2E39-65A1-9B56-913EF5E4B3E1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403A9CF-2E39-65A1-9B56-913EF5E4B3E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38"/>
                  <a:ext cx="759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AF41D2-868A-555D-0259-81DD126574D8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AF41D2-868A-555D-0259-81DD126574D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626" y="4822678"/>
                  <a:ext cx="944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DEAF771-93F5-6CC7-3A9F-21566D3A4E49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DEAF771-93F5-6CC7-3A9F-21566D3A4E4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46" y="4200958"/>
                  <a:ext cx="16308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D29DD03-7883-D5B1-97E2-860A3C8BE302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D29DD03-7883-D5B1-97E2-860A3C8BE30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2106" y="4609558"/>
                  <a:ext cx="8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68722B-84F8-42BF-E0E7-FA351C7ED5B4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68722B-84F8-42BF-E0E7-FA351C7ED5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58"/>
                  <a:ext cx="65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D8A9D9-AF20-3DB9-13FF-5C24C56AB1B5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D8A9D9-AF20-3DB9-13FF-5C24C56AB1B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7226" y="4545478"/>
                  <a:ext cx="265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3219EE6-ADA1-0B79-5F99-F04E382F0298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3219EE6-ADA1-0B79-5F99-F04E382F029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203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15C188-248F-8BD1-26DC-0C68387606E9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15C188-248F-8BD1-26DC-0C68387606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CD8428F-5B84-F7DB-7C4F-6AECD896F2BE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CD8428F-5B84-F7DB-7C4F-6AECD896F2B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F2E1ED-CF40-79CD-822E-77F53079B686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F2E1ED-CF40-79CD-822E-77F53079B68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986" y="5512438"/>
                  <a:ext cx="511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C12B439-8217-6D45-93E5-D4818E1109B2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12B439-8217-6D45-93E5-D4818E1109B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67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0227A3-FC5D-4D6F-0B1E-60DA237AFF58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0227A3-FC5D-4D6F-0B1E-60DA237AFF5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2306" y="499151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C71A48-E301-4854-4ACE-54B1E4744427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C71A48-E301-4854-4ACE-54B1E47444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66" y="4382398"/>
                  <a:ext cx="161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40E000-D990-DCD4-1928-9E0F26824846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40E000-D990-DCD4-1928-9E0F268248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1106" y="447491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599C8CB-2070-6E8B-5130-AEA8802D66F3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599C8CB-2070-6E8B-5130-AEA8802D66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CF630266-6FA3-0D34-78BC-1E7A37509E97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CF630266-6FA3-0D34-78BC-1E7A37509E9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9226" y="4667158"/>
                  <a:ext cx="9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1EE9F1BC-5DEF-485D-4F3E-5E88EA45BA04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1EE9F1BC-5DEF-485D-4F3E-5E88EA45BA0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986" y="513047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0C196FC-FF61-9506-08E1-FD7D6CAA88D0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C45D4A-6F7D-AC60-2B53-7495CDE89F9C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C45D4A-6F7D-AC60-2B53-7495CDE89F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746" y="4451518"/>
                  <a:ext cx="68004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34CBCE-7747-1785-E68B-F8CFDFD566CD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34CBCE-7747-1785-E68B-F8CFDFD566C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86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1D5712-E6A5-A3CB-892D-F3101801A030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1D5712-E6A5-A3CB-892D-F3101801A03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9C2AC1-4A02-74A5-C7A6-21780404E552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9C2AC1-4A02-74A5-C7A6-21780404E55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415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1F6643-76D0-7897-F56C-72B3DA929D99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1F6643-76D0-7897-F56C-72B3DA929D9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6D5ABE-6275-68CB-2FE7-205F5372AF7F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6D5ABE-6275-68CB-2FE7-205F5372AF7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47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F0843A-C2A8-0496-A81F-9ACE6E1485F8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F0843A-C2A8-0496-A81F-9ACE6E1485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626" y="5176558"/>
                  <a:ext cx="69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2EC5EE-12A0-13C9-5E8E-B364A1C1F500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2EC5EE-12A0-13C9-5E8E-B364A1C1F50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666" y="469019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EB1407-32BD-8BDF-FF44-66E579204270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EB1407-32BD-8BDF-FF44-66E57920427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59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62D516-B042-97CE-0670-FD9732A59B8E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62D516-B042-97CE-0670-FD9732A59B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415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2997BB-7B73-09FA-E801-2978C604F6EA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2997BB-7B73-09FA-E801-2978C604F6E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43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05F2BA-0314-FA69-F295-BD4512C3589C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05F2BA-0314-FA69-F295-BD4512C3589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1186" y="570863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568E98-DB3E-77CA-0FFF-E8054177FC5C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568E98-DB3E-77CA-0FFF-E8054177FC5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B75DD57F-5194-B238-95C6-0CD94B1D1452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B75DD57F-5194-B238-95C6-0CD94B1D145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3226" y="442307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351ED32E-3343-FD18-95D6-05211D6FEBF9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351ED32E-3343-FD18-95D6-05211D6FEBF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BF0D2F37-7FF7-14DE-206A-0AD8266208AF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BF0D2F37-7FF7-14DE-206A-0AD8266208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63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25DB874D-1FDC-3DCA-A443-C60EB5174524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25DB874D-1FDC-3DCA-A443-C60EB51745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E9372DC9-4476-5082-5083-CA6EDEF2C199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E9372DC9-4476-5082-5083-CA6EDEF2C19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626" y="5396158"/>
                  <a:ext cx="142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FD620AE0-781E-A9BD-9723-262475585BB2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FD620AE0-781E-A9BD-9723-262475585BB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810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930BF7E7-B049-AB65-748C-30F6D8016C26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930BF7E7-B049-AB65-748C-30F6D8016C2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89FCCB41-4A57-7584-A905-5C14E8D8BDEE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89FCCB41-4A57-7584-A905-5C14E8D8BD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6" y="1414558"/>
                <a:ext cx="808200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EE3BF17C-3CD7-EFC1-FA90-2F7A771165D2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EE3BF17C-3CD7-EFC1-FA90-2F7A771165D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B805BB21-DA76-0591-F3B3-DA4E8956E8A8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B805BB21-DA76-0591-F3B3-DA4E8956E8A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06" y="3924478"/>
                <a:ext cx="505080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206E0F49-B9B8-FECE-3AE5-4A8BFFE8B9C3}"/>
              </a:ext>
            </a:extLst>
          </p:cNvPr>
          <p:cNvSpPr txBox="1"/>
          <p:nvPr/>
        </p:nvSpPr>
        <p:spPr>
          <a:xfrm>
            <a:off x="2509686" y="2557182"/>
            <a:ext cx="717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Modelling bacteria growth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86CF0-373A-26BC-54E3-41681CD4D9AE}"/>
              </a:ext>
            </a:extLst>
          </p:cNvPr>
          <p:cNvSpPr txBox="1"/>
          <p:nvPr/>
        </p:nvSpPr>
        <p:spPr>
          <a:xfrm>
            <a:off x="2488666" y="3357436"/>
            <a:ext cx="717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Sean Chan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064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864511-C861-D0B4-80DE-DF1B5F3B1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07C9A7A-9AC1-5D37-1494-3D27702908ED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32A88B-AE16-ADFE-8C4B-A12C705EC4A4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32A88B-AE16-ADFE-8C4B-A12C705EC4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AEE034-F4B5-6545-7E10-3BA3D94F8F7F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AEE034-F4B5-6545-7E10-3BA3D94F8F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2F8341-CBEC-BDA1-052F-3580026A6CDF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2F8341-CBEC-BDA1-052F-3580026A6C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CD5109-6684-97AD-65AB-46C4931DE66C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CD5109-6684-97AD-65AB-46C4931DE6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933201-8E59-792A-60E4-DAAAC95CB4EF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933201-8E59-792A-60E4-DAAAC95CB4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9418B3-E7D6-A879-A8C7-15D1C0F743EE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9418B3-E7D6-A879-A8C7-15D1C0F743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555C60-A344-4B24-D62B-8EE746004867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555C60-A344-4B24-D62B-8EE7460048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67ED9A-C55F-C601-603B-6871579210D7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67ED9A-C55F-C601-603B-6871579210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94CF8E-C5A2-70C0-E652-51E7DEF9102A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94CF8E-C5A2-70C0-E652-51E7DEF910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BD4C81-24F6-C874-1CC4-3459C664A54A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BD4C81-24F6-C874-1CC4-3459C664A5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5941B9-D2F1-A312-ED16-60E1B1BEF1C1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5941B9-D2F1-A312-ED16-60E1B1BEF1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A00A77-2F29-4349-4327-EE04B40EEE2A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A00A77-2F29-4349-4327-EE04B40EEE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DFA6D174-8F87-2916-BD23-55F3F34DA634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01A89D-C4EE-096C-5D0A-4ECA2D3165B4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01A89D-C4EE-096C-5D0A-4ECA2D3165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82C1129-6BCF-77E7-E5D4-371229DE48E4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82C1129-6BCF-77E7-E5D4-371229DE48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4E4545-4057-BDD7-D872-CAA892F0C8DC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4E4545-4057-BDD7-D872-CAA892F0C8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3C1C1C-CED4-2AF3-7E6D-2E8C4C95B0CB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3C1C1C-CED4-2AF3-7E6D-2E8C4C95B0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A74EC7A-E52D-C456-D548-0F10510A2F22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A74EC7A-E52D-C456-D548-0F10510A2F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9E60B59-BB56-14E2-7566-F17D9AACCBCE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9E60B59-BB56-14E2-7566-F17D9AACC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018520-A388-4D23-A159-E3EDD38F00C4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018520-A388-4D23-A159-E3EDD38F00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22C8EA6-A4F9-ECFD-CAB1-52A1DE02513E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22C8EA6-A4F9-ECFD-CAB1-52A1DE0251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40E0BF3-08F5-DC21-511C-3378FDD17FB1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40E0BF3-08F5-DC21-511C-3378FDD17FB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DCDE76-974F-80E7-5E1A-5635DE968194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DCDE76-974F-80E7-5E1A-5635DE96819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517DDB-90E5-ACA5-09DA-794EA02928FF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517DDB-90E5-ACA5-09DA-794EA02928F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92BCC5-A93A-657C-A6F7-0F6856677B7A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92BCC5-A93A-657C-A6F7-0F6856677B7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566536-B770-2BF8-1110-0E103C1F9A40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566536-B770-2BF8-1110-0E103C1F9A4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971272A-5938-4AA1-EF9D-6E16D7F1B462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971272A-5938-4AA1-EF9D-6E16D7F1B46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CD6F29-D0B3-9A5F-4753-BC34A0C9D95B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CD6F29-D0B3-9A5F-4753-BC34A0C9D95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C6297AA-C237-F9B7-5264-A63285F1E0C6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C6297AA-C237-F9B7-5264-A63285F1E0C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D74A47-B5D8-00CB-4BFF-73F8C5CF7F4F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D74A47-B5D8-00CB-4BFF-73F8C5CF7F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503F79-3B1E-8F20-82F9-5DD1C149783E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503F79-3B1E-8F20-82F9-5DD1C149783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0B12495-3C6A-F90E-AEE9-0A19B4EEAB13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0B12495-3C6A-F90E-AEE9-0A19B4EEAB1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1E5620-E20C-40A6-4694-90B312A505E2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1E5620-E20C-40A6-4694-90B312A505E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0D2B3D3-ED58-1316-8BDF-03B210EABF5E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0D2B3D3-ED58-1316-8BDF-03B210EABF5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F917E6-4C4A-B20F-E8B6-945648B316BA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F917E6-4C4A-B20F-E8B6-945648B316B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D3425F-390D-CA6E-FE8C-2C0136D16998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D3425F-390D-CA6E-FE8C-2C0136D1699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C88EAF-ED12-6236-A59D-62EF59C17C53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C88EAF-ED12-6236-A59D-62EF59C17C5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EDF31B-37DF-A36E-32C9-1A1B45ED411E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EDF31B-37DF-A36E-32C9-1A1B45ED411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880DF363-A2EE-478F-BE94-6D7D28DBD21E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880DF363-A2EE-478F-BE94-6D7D28DBD21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A4D37138-6153-A14C-A12D-B1CEDD277B07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A4D37138-6153-A14C-A12D-B1CEDD277B0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449E078-6F0B-0D99-92FC-A1FCE6CE54EA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403079-5462-C9C5-9D21-CA0CB71007C4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403079-5462-C9C5-9D21-CA0CB71007C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03F5F7-D4FD-9EC4-81D2-B0D4EDB74B50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03F5F7-D4FD-9EC4-81D2-B0D4EDB74B5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E56B0A-4AD7-84CC-82B4-476E4AFF1418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E56B0A-4AD7-84CC-82B4-476E4AFF141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47DD138-42C5-9411-3446-3096DBB41371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47DD138-42C5-9411-3446-3096DBB4137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58A593-120A-1E2E-4F7E-66E5191E2ABE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58A593-120A-1E2E-4F7E-66E5191E2A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AA7E07-A115-C16D-F236-108075D2AEFF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AA7E07-A115-C16D-F236-108075D2AEF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64D6578-969E-DBA9-57D8-0AEFEEAA11DE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64D6578-969E-DBA9-57D8-0AEFEEAA11D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0CD506-EFA7-CC37-7F6C-6D61C089232D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0CD506-EFA7-CC37-7F6C-6D61C089232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ECB0C8-EB17-B473-8CDD-3CA5F46AACA7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ECB0C8-EB17-B473-8CDD-3CA5F46AAC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42B642-E5B2-3EC9-083A-E4F4360DFB44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F42B642-E5B2-3EC9-083A-E4F4360DFB4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197D86C-D5C3-77BC-D798-474AF1C9F4DE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197D86C-D5C3-77BC-D798-474AF1C9F4D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DCA0A2-5B45-8C70-F71F-710E00A6EDA1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DCA0A2-5B45-8C70-F71F-710E00A6EDA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7A4E16-A94E-163D-04FF-E31333529E5A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7A4E16-A94E-163D-04FF-E31333529E5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5BC51639-5218-60BD-1610-DF54D369D945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5BC51639-5218-60BD-1610-DF54D369D94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B5038534-3912-685D-D36C-C154F5F00A27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B5038534-3912-685D-D36C-C154F5F00A2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216FE43E-06E8-6C68-349D-6137FEE49556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216FE43E-06E8-6C68-349D-6137FEE4955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F7CECA70-3932-E22A-7BFD-F2739643FD56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F7CECA70-3932-E22A-7BFD-F2739643FD5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8B3D8D10-8AD1-2A56-A35C-F9A7C4EAA18F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8B3D8D10-8AD1-2A56-A35C-F9A7C4EAA18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07E6FAD9-9DA1-B7E0-BC32-56EFD26AB5D0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07E6FAD9-9DA1-B7E0-BC32-56EFD26AB5D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9ABDB061-ACE8-3977-AE5C-BC1BDA485DAA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9ABDB061-ACE8-3977-AE5C-BC1BDA485DA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F9552EA7-1CF5-852D-9B0E-CD2E2AC4BA33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F9552EA7-1CF5-852D-9B0E-CD2E2AC4BA3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3845BA4D-8FB6-84D9-98B2-4369DE12C5A6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3845BA4D-8FB6-84D9-98B2-4369DE12C5A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B6F55D5A-F353-F1BE-84D5-3AAECC5A0266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B6F55D5A-F353-F1BE-84D5-3AAECC5A026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0B8E6DDD-EA4D-5C80-9CD7-CC7D3C6E0D71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3.1 </a:t>
            </a:r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</a:rPr>
              <a:t>Prompt in the specified format and </a:t>
            </a:r>
            <a:r>
              <a:rPr lang="en-US" sz="3600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</a:rPr>
              <a:t>summarise</a:t>
            </a:r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</a:rPr>
              <a:t> (5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598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5BC5F0-33F7-68BB-8E52-AD84BE1BF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402DA1A-28D7-D1B4-FE50-62F7D1C13A2C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DC90E2-3BFF-96F8-477F-2633CAF911BA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DC90E2-3BFF-96F8-477F-2633CAF911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0FECBD-6000-EFA4-3245-FB24B136114D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0FECBD-6000-EFA4-3245-FB24B1361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55EF33-6C61-2F2E-2DCA-85554B520D37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55EF33-6C61-2F2E-2DCA-85554B520D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6B2076-E402-E1BE-2519-31560CF86AAD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6B2076-E402-E1BE-2519-31560CF86A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831FD4-DA85-311E-3A8C-5B31C1192557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831FD4-DA85-311E-3A8C-5B31C11925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C90AA2-D31F-FF25-FB8F-4CAA759442EA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C90AA2-D31F-FF25-FB8F-4CAA75944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F508AF-24F0-4A07-3B12-76E9084E5739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F508AF-24F0-4A07-3B12-76E9084E57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985C3C7-6A9C-A1AE-3A14-45E9CBA456EF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985C3C7-6A9C-A1AE-3A14-45E9CBA456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3DCBC1-145F-1A4B-FA71-61DC9AE17EF4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3DCBC1-145F-1A4B-FA71-61DC9AE17E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940C65-A08D-B7F3-8C86-8C122BB439BD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940C65-A08D-B7F3-8C86-8C122BB439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DBF853-3D08-0C8A-6191-E1647038E866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DBF853-3D08-0C8A-6191-E1647038E8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0CCA18-0D03-CC35-B692-42C79DC89545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0CCA18-0D03-CC35-B692-42C79DC895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912DE56B-1A23-E734-6AA5-2FBB9985881D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62450F-F09F-A6F6-2CC5-2F2158035A27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62450F-F09F-A6F6-2CC5-2F2158035A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264F656-52FB-5DF2-0B25-56C989113652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264F656-52FB-5DF2-0B25-56C9891136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3384F3-5591-67AE-D089-FCE01DEDEB0F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3384F3-5591-67AE-D089-FCE01DEDEB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831103C-1619-7344-FADE-08B5349A306B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831103C-1619-7344-FADE-08B5349A30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BDF55F-0B41-F18E-2481-22CFF4C036B7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BDF55F-0B41-F18E-2481-22CFF4C036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299198-C6AB-8351-112A-C0D6EB4EFC53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299198-C6AB-8351-112A-C0D6EB4EFC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6E3CDB-C967-1C76-DF57-A5B84BA8E80D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6E3CDB-C967-1C76-DF57-A5B84BA8E8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3C10EE-DA9E-E756-8F36-E113866E978A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3C10EE-DA9E-E756-8F36-E113866E978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2FDBA14-8408-A535-D074-EAAFAD60503D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2FDBA14-8408-A535-D074-EAAFAD6050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B8150E-A972-C9EE-54BC-11708C731CED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B8150E-A972-C9EE-54BC-11708C731CE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A12050-BB7D-27EF-136D-68F534AB913F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A12050-BB7D-27EF-136D-68F534AB913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EF259C4-D678-504E-AA24-242DC1B8B22A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EF259C4-D678-504E-AA24-242DC1B8B22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22EDB7-B837-CAF4-8E92-DAC2EA8AD038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22EDB7-B837-CAF4-8E92-DAC2EA8AD03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52E762-418D-43EB-9D52-5856B43A63DB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52E762-418D-43EB-9D52-5856B43A63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BB981B-2F4A-E6AF-6228-A61406D1C490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BB981B-2F4A-E6AF-6228-A61406D1C4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DAAE1A-58A6-27EB-C358-BD5742225003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DAAE1A-58A6-27EB-C358-BD57422250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5152C3-21FE-A2CD-4606-08579FDFDF96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5152C3-21FE-A2CD-4606-08579FDFDF9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7EAC81-E7FE-51B7-5525-36E693EADC37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7EAC81-E7FE-51B7-5525-36E693EADC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667CC8-55D4-F7A3-047E-221972451F43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667CC8-55D4-F7A3-047E-221972451F4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BF46D6-0776-8173-FB92-54DD3223675D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BF46D6-0776-8173-FB92-54DD3223675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E6192C9-3B0C-6846-A63F-2F18F41515BF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E6192C9-3B0C-6846-A63F-2F18F41515B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286D5E-4E1C-59DC-7D5D-4C5F654823B3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D286D5E-4E1C-59DC-7D5D-4C5F654823B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20197D-0619-D9D3-4636-EA938705D9D1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20197D-0619-D9D3-4636-EA938705D9D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4709B99-2284-E7C5-1E35-DD5C385249DE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4709B99-2284-E7C5-1E35-DD5C385249D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89660F3-AC6C-79D1-4D5C-D6E5E88A2C26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89660F3-AC6C-79D1-4D5C-D6E5E88A2C2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DA6B1DAF-6446-90AD-F5C2-98227A149B12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DA6B1DAF-6446-90AD-F5C2-98227A149B1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F204522D-F8B7-A7EF-A9C0-1AB7C8319A72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F204522D-F8B7-A7EF-A9C0-1AB7C8319A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71DEFE09-AD87-F538-82BE-42DFBDBA3FDD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54DA68-0475-9EEB-B89E-F67AAD830DE8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54DA68-0475-9EEB-B89E-F67AAD830DE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D4E747-96B8-CF15-9EB6-68115A17F0E7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D4E747-96B8-CF15-9EB6-68115A17F0E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7D53FE-6AB3-5BC0-AECC-E347C297DC12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7D53FE-6AB3-5BC0-AECC-E347C297DC1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DFB7EA-4BB7-FDE8-9D60-8D7DC18B65AD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DFB7EA-4BB7-FDE8-9D60-8D7DC18B65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31C852A-BA48-5BED-846B-B310BD96790F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31C852A-BA48-5BED-846B-B310BD96790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64BCC4-939B-E51D-AFE6-57ADB1F43602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64BCC4-939B-E51D-AFE6-57ADB1F4360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3DBA74-998C-D224-5FF8-0C0EE389D5C8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3DBA74-998C-D224-5FF8-0C0EE389D5C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63ACA8-4187-313C-A045-B22C07070932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63ACA8-4187-313C-A045-B22C0707093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7767C4-921C-4375-D4D0-1401B1BA7C3C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7767C4-921C-4375-D4D0-1401B1BA7C3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155B41-DBE9-F71B-9107-94A4AAA1FF67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155B41-DBE9-F71B-9107-94A4AAA1FF6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DA6B13-9A05-A15F-E989-05B2AC1A94C4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DA6B13-9A05-A15F-E989-05B2AC1A94C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274DCF-8C14-F696-3822-E54EE945055A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274DCF-8C14-F696-3822-E54EE945055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216191-2EFA-A243-59D1-CD9B54889AC0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216191-2EFA-A243-59D1-CD9B54889AC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B1BB6273-D185-CA18-6F6C-2D1027114BD1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B1BB6273-D185-CA18-6F6C-2D1027114BD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A7E31FAD-C863-145B-8EC6-CB4ACC38939C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A7E31FAD-C863-145B-8EC6-CB4ACC38939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800D86EA-0E6C-FC08-FA91-88BAE8CC1F79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800D86EA-0E6C-FC08-FA91-88BAE8CC1F7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ABC4D537-12DA-3694-B9EB-7C65223157F1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ABC4D537-12DA-3694-B9EB-7C65223157F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1370CA0C-889F-0CDB-D352-89BCF727ECC9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1370CA0C-889F-0CDB-D352-89BCF727ECC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DE5F81A8-078E-4635-A475-323BECCFC098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DE5F81A8-078E-4635-A475-323BECCFC09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152D7CA1-A0E2-0ACE-C35F-1FEC7EAFFD81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152D7CA1-A0E2-0ACE-C35F-1FEC7EAFFD8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9D9E5ACC-93A5-82FD-274C-E7BF7DE1C996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9D9E5ACC-93A5-82FD-274C-E7BF7DE1C99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D9E1EB7B-C3E5-B3D7-DF6C-47EB0606B40F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D9E1EB7B-C3E5-B3D7-DF6C-47EB0606B40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EFBE8EB5-3C8B-4D98-C735-99920C89179B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EFBE8EB5-3C8B-4D98-C735-99920C89179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BE8E0A1E-B4EE-F1C0-F3D9-14F12D828516}"/>
              </a:ext>
            </a:extLst>
          </p:cNvPr>
          <p:cNvSpPr txBox="1"/>
          <p:nvPr/>
        </p:nvSpPr>
        <p:spPr>
          <a:xfrm>
            <a:off x="155203" y="97905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3.2 Output projection and explain algorithm in your slides (10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55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463709-7499-780C-06FE-D8CE759C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1E8E48C-587A-4A10-B948-0D4147EBF2C7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B35CC73-D5A6-A605-6369-B0EAED06444F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B35CC73-D5A6-A605-6369-B0EAED0644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F45A28-E227-A5F6-351D-2C1CF3411AFF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F45A28-E227-A5F6-351D-2C1CF3411A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3DF24D-769D-9E16-362E-30030203E45F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3DF24D-769D-9E16-362E-30030203E4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44B701-2FCB-70A6-705A-7F7E1E215D40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44B701-2FCB-70A6-705A-7F7E1E215D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341759-3D44-0D05-7452-4713F52B6FE5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341759-3D44-0D05-7452-4713F52B6F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2B1702-2475-00DF-C632-94FE9629A553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2B1702-2475-00DF-C632-94FE9629A5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596D27-5118-AFCC-12AC-279D980A95F0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596D27-5118-AFCC-12AC-279D980A95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994473-B349-F293-F7EC-05BA6698A9E6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994473-B349-F293-F7EC-05BA6698A9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F5B63C-96CD-9767-3E88-0D1F52659640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F5B63C-96CD-9767-3E88-0D1F526596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8902E2-E0EE-65E5-9239-EDCAAF911A36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8902E2-E0EE-65E5-9239-EDCAAF911A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155746-1F5F-13A0-E3CA-034B1852BC61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155746-1F5F-13A0-E3CA-034B1852BC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8864F0-7D31-9721-7E5C-1F2C66405957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8864F0-7D31-9721-7E5C-1F2C664059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4542AEE7-F4EB-90D0-46AD-AA9DB146DCD2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D36780-9E4A-BDD9-2DF6-37F3EA9FA2FA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D36780-9E4A-BDD9-2DF6-37F3EA9FA2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8C467B-6F54-97E7-2631-6C1FD271E395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8C467B-6F54-97E7-2631-6C1FD271E3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4B6C90-44D0-1708-4753-7A0BE4D0BF3C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4B6C90-44D0-1708-4753-7A0BE4D0BF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6CB7EA-8C2E-9C5D-BF13-849C508C1CE9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6CB7EA-8C2E-9C5D-BF13-849C508C1C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883884-9FEB-60E5-B6FF-4305056475FD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883884-9FEB-60E5-B6FF-4305056475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79D4DB-10F7-019F-B117-57758DB9458E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79D4DB-10F7-019F-B117-57758DB945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7D1556-8F28-5DDA-08F7-DD74748094C2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7D1556-8F28-5DDA-08F7-DD74748094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F9A54C-835D-E5A9-EF3E-7852F9BDF7A0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F9A54C-835D-E5A9-EF3E-7852F9BDF7A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A0D9CE-7670-45E7-3A70-027361ACCFE6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A0D9CE-7670-45E7-3A70-027361ACCFE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D52C48-013B-9161-201A-6EF047670398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D52C48-013B-9161-201A-6EF0476703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E22FCDC-E548-ACAE-2397-7179B7EC3471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E22FCDC-E548-ACAE-2397-7179B7EC347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D0676A-E1DB-5E4E-9884-78C6A86C1413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D0676A-E1DB-5E4E-9884-78C6A86C141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0F4D83-E1BA-C423-8874-DA8DD245A674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0F4D83-E1BA-C423-8874-DA8DD245A67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31AC4B-5D6B-7918-9750-8249ACA9A382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31AC4B-5D6B-7918-9750-8249ACA9A3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71A9BF-D649-D67C-1E24-B6316886969B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71A9BF-D649-D67C-1E24-B6316886969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10EEA2-50F0-30E1-930D-0D4421F47243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10EEA2-50F0-30E1-930D-0D4421F4724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84392A-5797-9AE9-28DB-55C635DE4FC8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84392A-5797-9AE9-28DB-55C635DE4FC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64C630-21AE-3D4E-B5DF-CBCB282ECA07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64C630-21AE-3D4E-B5DF-CBCB282ECA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195A49-BDAB-BDCF-395C-09528054445E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195A49-BDAB-BDCF-395C-09528054445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790FEE5-8FDC-DEC6-05DD-C8B14FF4FCEC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790FEE5-8FDC-DEC6-05DD-C8B14FF4FC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63BA973-07A9-7573-A333-E2E05B64F0B0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63BA973-07A9-7573-A333-E2E05B64F0B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5B3C48-8959-128B-6101-656EEE983B1C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5B3C48-8959-128B-6101-656EEE983B1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86CF20C-61B8-F0D3-981C-AB60EA7E5A1C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86CF20C-61B8-F0D3-981C-AB60EA7E5A1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4D2545F-551F-C20B-4C6F-29A4D85B2433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4D2545F-551F-C20B-4C6F-29A4D85B243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C4D151A-6EF5-3190-F4FA-8D2A63C4EC87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C4D151A-6EF5-3190-F4FA-8D2A63C4EC8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3A71179D-48DF-6C32-36B0-ACE4E7491506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3A71179D-48DF-6C32-36B0-ACE4E749150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6CC1C37E-AE17-6A7E-3935-1269F33364C3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6CC1C37E-AE17-6A7E-3935-1269F33364C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B4820088-A66D-994F-CF31-38833E98E290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A18393F-3207-B65C-4F6E-6D0A19CD414C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A18393F-3207-B65C-4F6E-6D0A19CD41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35150D-115F-D44A-6E7C-978797368E71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35150D-115F-D44A-6E7C-978797368E7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40A55A-CBBF-8ABE-C25E-31EDDAEF9DDC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40A55A-CBBF-8ABE-C25E-31EDDAEF9DD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4413B1-6A1F-DFD3-6295-2BE227654405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4413B1-6A1F-DFD3-6295-2BE22765440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4D6048-17F4-26CA-5827-A63B90039A7D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4D6048-17F4-26CA-5827-A63B90039A7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532BFA-2BA3-DF22-45C7-23760EC478C6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532BFA-2BA3-DF22-45C7-23760EC478C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60ADC6-4880-4F14-01FB-C54D44309905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60ADC6-4880-4F14-01FB-C54D4430990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82542A-A670-9B09-36CA-8FAA7010D2F9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82542A-A670-9B09-36CA-8FAA7010D2F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F876F3-A747-24CD-5B54-93574DDBE6E3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F876F3-A747-24CD-5B54-93574DDBE6E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AE6811-830C-9257-1B4D-FACA024C42D7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AE6811-830C-9257-1B4D-FACA024C42D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AF9D70-9B94-BB01-63F6-D9735DABA8B0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AF9D70-9B94-BB01-63F6-D9735DABA8B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AB6EFF-5EFA-D319-BBBD-07237D04B0EA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AB6EFF-5EFA-D319-BBBD-07237D04B0E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BEB96F-D34D-2713-59F0-E8D7B3B2BDD8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BEB96F-D34D-2713-59F0-E8D7B3B2BDD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A7801F07-309C-1DF8-3904-7E62A068E016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A7801F07-309C-1DF8-3904-7E62A068E0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A2C84C21-4A5E-5593-B616-D3F6F8565C3A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A2C84C21-4A5E-5593-B616-D3F6F8565C3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62D3F682-751E-82F6-E530-C72B70FF06E0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62D3F682-751E-82F6-E530-C72B70FF06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D46521D2-86F7-F3D1-211C-B299EB4DD6A2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D46521D2-86F7-F3D1-211C-B299EB4DD6A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E6169531-6450-412F-31A5-B055FAD782CE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E6169531-6450-412F-31A5-B055FAD782C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56C29A7D-6BD7-BC41-7C31-511922319234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56C29A7D-6BD7-BC41-7C31-51192231923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285C93C0-D1E2-9C56-5D12-8BE325F3FF08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285C93C0-D1E2-9C56-5D12-8BE325F3FF0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22DC0553-5C9E-2EBB-E40B-A6DAF1EEB3E3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22DC0553-5C9E-2EBB-E40B-A6DAF1EEB3E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2C5B1AA0-8464-43EF-7D82-4C0AC8A3028A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2C5B1AA0-8464-43EF-7D82-4C0AC8A3028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3AC482CF-76FC-35F1-9E5A-1DCD55159856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3AC482CF-76FC-35F1-9E5A-1DCD5515985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F46996C1-3882-B53B-B853-E5F2C9AD14F6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PART III: COMPARE SOPHISTICATED MODELS (5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97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BEA4CD-4970-45C5-D650-64E2450D0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0071F4C-65A9-9D67-4826-6A5BBE4F98AA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9E473C84-C830-5DB8-115A-81550174D9F1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B77C84-FFBC-4EA0-D34B-984BA812B636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B77C84-FFBC-4EA0-D34B-984BA812B6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B073014-8779-F8E1-E5AF-B025E0DAEE08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B073014-8779-F8E1-E5AF-B025E0DAEE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562355F-2AAE-2664-1CBD-EC37183B3B13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562355F-2AAE-2664-1CBD-EC37183B3B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518F29-29EB-EE83-6BD7-570EF408E4E0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518F29-29EB-EE83-6BD7-570EF408E4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C8387F-6C5D-E61F-EFDF-416303BC357F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C8387F-6C5D-E61F-EFDF-416303BC35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3EF3718-873B-0B0E-84D3-16FD34F6662E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3EF3718-873B-0B0E-84D3-16FD34F666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34851B5-3DB3-C8F2-8232-F2EB0764A55F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34851B5-3DB3-C8F2-8232-F2EB0764A5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3A62C3-DE31-4A54-EEA0-4A7F04B8AA15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3A62C3-DE31-4A54-EEA0-4A7F04B8AA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A99180-71AE-3390-0629-B3EB651408AD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A99180-71AE-3390-0629-B3EB651408A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ED1879-D9AA-CB8D-3A11-7DD3B1FDC5EC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ED1879-D9AA-CB8D-3A11-7DD3B1FDC5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684062-EBB7-F3D0-6F5C-3343F73AB574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684062-EBB7-F3D0-6F5C-3343F73AB57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1FE22FB-5928-DA0E-C053-A06F12879721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1FE22FB-5928-DA0E-C053-A06F1287972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5294F7F-1AFB-6C01-F8B5-E0E70EC722FE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5294F7F-1AFB-6C01-F8B5-E0E70EC722F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A99744-807C-6E55-4721-621FD06643BF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A99744-807C-6E55-4721-621FD06643B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A44F00D-4501-E804-BBD9-B665C9A8E1D4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A44F00D-4501-E804-BBD9-B665C9A8E1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AD89D5-BBDE-499A-7A41-A2B831B70778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AD89D5-BBDE-499A-7A41-A2B831B7077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6FAACC-021B-4BD5-2097-B2162D24FB54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6FAACC-021B-4BD5-2097-B2162D24FB5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89464B-CC62-09E0-ABEA-151AC21A5191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89464B-CC62-09E0-ABEA-151AC21A51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D3FE07-F8DF-AE01-1112-85BC94C9A5CD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D3FE07-F8DF-AE01-1112-85BC94C9A5C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A21E04-FD94-BFAE-8EBE-B170E4460040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A21E04-FD94-BFAE-8EBE-B170E446004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705C5E-0546-76A3-42E4-00B3016D791E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705C5E-0546-76A3-42E4-00B3016D79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216C209-3540-06EF-3B22-6DBADBEF392C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216C209-3540-06EF-3B22-6DBADBEF392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CD3D38-064A-D875-2E77-62F08F144850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CD3D38-064A-D875-2E77-62F08F14485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15E7941-6A04-A792-0688-9ED1BEE2E752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15E7941-6A04-A792-0688-9ED1BEE2E75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90EB3DA-ED2E-2841-A0DC-742F7742FB76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90EB3DA-ED2E-2841-A0DC-742F7742FB7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9FFF4376-ECE0-694B-E27A-220DAF58A90E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9FFF4376-ECE0-694B-E27A-220DAF58A90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322B7DCA-541F-7E15-B512-2230518A73E1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322B7DCA-541F-7E15-B512-2230518A73E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450DEDA5-6E2D-14F8-5192-2416BCB382E4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0B3613-E979-5A6E-88FF-6CF478EDB321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0B3613-E979-5A6E-88FF-6CF478EDB32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3CD552-FD56-A267-F088-5634DEBB55C4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3CD552-FD56-A267-F088-5634DEBB55C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F6149B-1B5C-7E46-B0DA-1DB6BC7292AB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F6149B-1B5C-7E46-B0DA-1DB6BC7292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350CD0-452B-8D78-7451-7E061DDB02E4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350CD0-452B-8D78-7451-7E061DDB02E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0ADF09-1259-ADBD-3DCA-1D7E13E06E4D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0ADF09-1259-ADBD-3DCA-1D7E13E06E4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0ABFF4-F3A0-136A-6F02-ACD0ADF2E237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0ABFF4-F3A0-136A-6F02-ACD0ADF2E23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4037D9-DE91-58BF-8499-BD7C567EDA29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4037D9-DE91-58BF-8499-BD7C567EDA2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4CE761A-86CC-2422-2532-ED4709524F0D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4CE761A-86CC-2422-2532-ED4709524F0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7E99ED-5612-66EC-E61C-1E8C7E990300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7E99ED-5612-66EC-E61C-1E8C7E99030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6C37AA-ACB2-C6A3-F2BA-B59FB968DB25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6C37AA-ACB2-C6A3-F2BA-B59FB968DB2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519A23-3829-16EA-932D-E0F1F0A753BF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519A23-3829-16EA-932D-E0F1F0A753B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40DEA61-33DA-AD99-EEA9-F442D75DC720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40DEA61-33DA-AD99-EEA9-F442D75DC72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C3A762-EB63-6559-CD4D-674198996941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C3A762-EB63-6559-CD4D-67419899694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AECC0983-2C87-FD88-0350-01DB21BDD81D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AECC0983-2C87-FD88-0350-01DB21BDD81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9F29232B-8F6A-1E5F-ECAA-FF3A4493CDD5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9F29232B-8F6A-1E5F-ECAA-FF3A4493CDD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4A3190D9-95BD-3C5C-9125-E851F6E7E983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4A3190D9-95BD-3C5C-9125-E851F6E7E98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4BFF3031-49D6-D64B-BA88-10D4007D7103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4BFF3031-49D6-D64B-BA88-10D4007D710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D5EFA3A7-80C7-A832-4D7D-5521218D03A0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D5EFA3A7-80C7-A832-4D7D-5521218D03A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D0CDA918-59F7-9104-65E6-6B95CCB3C71C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D0CDA918-59F7-9104-65E6-6B95CCB3C71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0A627546-F2A1-1A70-2684-D800DF10D8A8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0A627546-F2A1-1A70-2684-D800DF10D8A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953885D8-993D-5E8A-F4DF-8B0A5E9E79F7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953885D8-993D-5E8A-F4DF-8B0A5E9E79F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9B6C5C5B-592B-6374-A6E9-59968ED76B90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9B6C5C5B-592B-6374-A6E9-59968ED76B9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8082C9A4-F96E-1900-BEBD-F817E1D98F44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8082C9A4-F96E-1900-BEBD-F817E1D98F4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6B72CCE-00FB-ACA6-863F-335682597317}"/>
              </a:ext>
            </a:extLst>
          </p:cNvPr>
          <p:cNvSpPr txBox="1"/>
          <p:nvPr/>
        </p:nvSpPr>
        <p:spPr>
          <a:xfrm>
            <a:off x="2473979" y="2904035"/>
            <a:ext cx="7172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PART IV: GENERATE MORE DETAILED PROJECTIONS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994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F5520E-BCC7-A28B-686D-BAACE11F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7C47326-3104-DE89-9192-48F927EE7862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EBF227-0F76-952C-9FB2-DA24D54CE8C9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EBF227-0F76-952C-9FB2-DA24D54CE8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025C65F-CA86-A824-64C9-D369D743C88B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025C65F-CA86-A824-64C9-D369D743C8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B0E0F4-3E96-9C6C-B546-BB5E7C5905CC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B0E0F4-3E96-9C6C-B546-BB5E7C5905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485FA71-CE1A-2BEC-4E0F-F01B22C1F29A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85FA71-CE1A-2BEC-4E0F-F01B22C1F2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3DA2D7-3C52-C4D0-37AC-A23C3AF04C1B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3DA2D7-3C52-C4D0-37AC-A23C3AF04C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9BE161-D472-8A53-0924-2DDBFBFF5D48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9BE161-D472-8A53-0924-2DDBFBFF5D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07B232-EC31-FD1E-A371-EDA6FE17F6CA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07B232-EC31-FD1E-A371-EDA6FE17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EEC33C-3C7B-D253-8F12-587C58AB3738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EEC33C-3C7B-D253-8F12-587C58AB37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0B05A6-AB73-A88C-6449-0D61335EFD97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0B05A6-AB73-A88C-6449-0D61335EFD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AD8DE4-7282-ACF4-030E-9138BDBEB411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AD8DE4-7282-ACF4-030E-9138BDBEB4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2B0746-FC48-7125-03D7-FBA9A62D9C6A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2B0746-FC48-7125-03D7-FBA9A62D9C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3B38B7-14A8-34D9-904B-39F4EFEA9211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3B38B7-14A8-34D9-904B-39F4EFEA92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E3858D17-03AD-DAF3-7360-A906A0E2CBE0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DE6F23-F8E2-DD9A-BBF1-BF232AC58AE4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DE6F23-F8E2-DD9A-BBF1-BF232AC58A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E7E5AB-F66A-9FD9-B31C-97D90A479587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E7E5AB-F66A-9FD9-B31C-97D90A4795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385082-C2C8-60CA-71A0-4D674E6BD84F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385082-C2C8-60CA-71A0-4D674E6BD8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0A4839-6544-F9E5-0C3F-8793EA592DCB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0A4839-6544-F9E5-0C3F-8793EA592D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93BF5A-8D02-2602-A974-18B71D09ED32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93BF5A-8D02-2602-A974-18B71D09ED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9798732-532C-1E97-0881-D060055A287D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9798732-532C-1E97-0881-D060055A28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1D1965-B972-ED46-D1CF-B3975EE890D9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1D1965-B972-ED46-D1CF-B3975EE890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B04939-24F5-C305-2BC7-130166ECFA4E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B04939-24F5-C305-2BC7-130166ECFA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D25980-14BA-FBDB-E6FE-0E340B3886EC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D25980-14BA-FBDB-E6FE-0E340B3886E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3D9B90-8BB0-3997-EF59-BFBCC288D490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3D9B90-8BB0-3997-EF59-BFBCC288D49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F0EC53-AAE2-B541-7DFA-6A021FAD7A98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F0EC53-AAE2-B541-7DFA-6A021FAD7A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BDEE2E-7B69-2F5B-4C24-842D9883E965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BDEE2E-7B69-2F5B-4C24-842D9883E96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5462E83-E6B5-1FF3-0CAD-A149A470FD70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5462E83-E6B5-1FF3-0CAD-A149A470FD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582B84-57E9-AA0E-6A08-B73CEB81C175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582B84-57E9-AA0E-6A08-B73CEB81C17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F85E20C-0459-E2CE-DB02-7A3B128EE75E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F85E20C-0459-E2CE-DB02-7A3B128EE75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DB7583-CA6C-4E55-2796-FADC05996614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DB7583-CA6C-4E55-2796-FADC0599661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7CB573-33C3-FFD4-695D-F920FE324FA1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7CB573-33C3-FFD4-695D-F920FE324FA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040FA0D-CCF4-C20A-B1E8-57E420247740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040FA0D-CCF4-C20A-B1E8-57E42024774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67FF06F-EC9D-C5EC-6C6A-CAFC0E185FBB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67FF06F-EC9D-C5EC-6C6A-CAFC0E185FB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3547634-8A38-D1F5-257A-666E20CA47A0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3547634-8A38-D1F5-257A-666E20CA47A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45878A7-158D-282D-E5C0-9ADFACA26104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45878A7-158D-282D-E5C0-9ADFACA2610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72FAF98-7F54-EC6A-D748-9B0D2B295F01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72FAF98-7F54-EC6A-D748-9B0D2B295F0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4E3A44-E8AB-943D-3C24-6E89B90E3593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4E3A44-E8AB-943D-3C24-6E89B90E359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0D8CFB6-2814-AA1D-A38F-C4E27342452D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0D8CFB6-2814-AA1D-A38F-C4E27342452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F5A841-1E25-83D6-3F1E-429E113355DC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F5A841-1E25-83D6-3F1E-429E113355D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44AF2E3A-C318-2EEE-2AB6-35A2B243C7A9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44AF2E3A-C318-2EEE-2AB6-35A2B243C7A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DEBD8043-4742-076B-C4EA-4440C03FA04C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DEBD8043-4742-076B-C4EA-4440C03FA04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680592B1-40C8-584D-79ED-3476276DBAB9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1FF2DE-2C3A-843B-C746-EC35F8663FEF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1FF2DE-2C3A-843B-C746-EC35F8663FE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927F9D-477A-DEE2-2ABE-D6934846DA2C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927F9D-477A-DEE2-2ABE-D6934846DA2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D923C0-1C1F-BC31-4A77-BE4BB767A138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D923C0-1C1F-BC31-4A77-BE4BB767A13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904780-3710-8A2A-C4CE-75A8EAFC8FAE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904780-3710-8A2A-C4CE-75A8EAFC8FA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238C1E-E88E-A6C5-1A48-C7D6B81E1591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238C1E-E88E-A6C5-1A48-C7D6B81E159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57C0BA-BA0F-3A74-9052-9C36218C84B4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57C0BA-BA0F-3A74-9052-9C36218C84B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367A63-26AF-1256-B801-6847B1D9A2A1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367A63-26AF-1256-B801-6847B1D9A2A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8E46A8-BD8D-D0AD-DD16-E3903ACB195E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8E46A8-BD8D-D0AD-DD16-E3903ACB195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C909D3-CD43-5F15-BAF4-F56609A0B837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C909D3-CD43-5F15-BAF4-F56609A0B83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DFEB9C-9439-55A9-CCE9-338C8432473F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DFEB9C-9439-55A9-CCE9-338C8432473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0B24DD-88D6-FABB-E2C2-5FFD82F7AA2F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0B24DD-88D6-FABB-E2C2-5FFD82F7AA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D694DA-BD30-CF2D-DD4A-A46F490E9753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D694DA-BD30-CF2D-DD4A-A46F490E975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863F2B-6234-A732-E4B2-9436634D0304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863F2B-6234-A732-E4B2-9436634D030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80C9F8D5-136F-D522-83F4-D84FA6BA2E69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80C9F8D5-136F-D522-83F4-D84FA6BA2E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D605DC93-4F5D-7907-AAF9-59AE191DEEFA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D605DC93-4F5D-7907-AAF9-59AE191DEEF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C9F7F790-2F4D-F4D6-BC41-AD7DD5B2FC6E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C9F7F790-2F4D-F4D6-BC41-AD7DD5B2FC6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45E2BEF8-7107-7D7E-7AEF-1FC79A17C228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45E2BEF8-7107-7D7E-7AEF-1FC79A17C22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94DAC1A9-F16E-79ED-EE7E-45D68336E96A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94DAC1A9-F16E-79ED-EE7E-45D68336E96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8CCA1656-7628-2C66-FCDB-63FB12D40962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8CCA1656-7628-2C66-FCDB-63FB12D4096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C03B8225-3B02-51E2-CE96-B9447BC5C40D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C03B8225-3B02-51E2-CE96-B9447BC5C40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1E7C40EE-E6FB-C7CE-0738-746BD28A8042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1E7C40EE-E6FB-C7CE-0738-746BD28A804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827E0163-8386-AB4E-993A-04B3F2B671A8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827E0163-8386-AB4E-993A-04B3F2B671A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A7DF778B-9C9F-5837-43D9-02AD64261458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A7DF778B-9C9F-5837-43D9-02AD6426145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82BB220F-0AB2-7C6E-0CA8-1B9F1FA3D81D}"/>
              </a:ext>
            </a:extLst>
          </p:cNvPr>
          <p:cNvSpPr txBox="1"/>
          <p:nvPr/>
        </p:nvSpPr>
        <p:spPr>
          <a:xfrm>
            <a:off x="155203" y="97905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5.1 Explain your design and output projections as columns (10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27B7-B320-74B0-1CE7-C2A193B0637B}"/>
              </a:ext>
            </a:extLst>
          </p:cNvPr>
          <p:cNvSpPr txBox="1"/>
          <p:nvPr/>
        </p:nvSpPr>
        <p:spPr>
          <a:xfrm>
            <a:off x="155203" y="1488848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5.1.1 Accept a length of time or a </a:t>
            </a:r>
            <a:r>
              <a:rPr lang="en-US" sz="3600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dollar amount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as the projection target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062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6D3CC0-2398-E45C-D92D-A81DFDA51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6C37632-3166-9432-6328-A39B069C85EB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BBA1F3-A036-0835-8DF4-21226EF3DA27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BBA1F3-A036-0835-8DF4-21226EF3DA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EE5A00-4DE2-02AC-FA36-1EE8B33BA3E7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EE5A00-4DE2-02AC-FA36-1EE8B33BA3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F81089-F882-32A6-BA4E-9E594303F734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F81089-F882-32A6-BA4E-9E594303F7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C72AAAF-EE39-DD88-5378-E7908DDEDF3A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C72AAAF-EE39-DD88-5378-E7908DDEDF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FD1DCF-F9C6-83F8-69AF-A28EEDD656E7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FD1DCF-F9C6-83F8-69AF-A28EEDD656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E30240-0EFE-94F1-C5CD-D15AE68745AE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E30240-0EFE-94F1-C5CD-D15AE68745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3A0A0B-764E-3659-88ED-CFA6EB1B0FAD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3A0A0B-764E-3659-88ED-CFA6EB1B0F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E55F32-7975-A171-9410-ECE70BA9E71A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E55F32-7975-A171-9410-ECE70BA9E7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DC6737-001F-CBBD-A7B2-4DD60607B89E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DC6737-001F-CBBD-A7B2-4DD60607B8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ABF445-775D-421E-3E3C-89C899CBF454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ABF445-775D-421E-3E3C-89C899CBF4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330549-3DD0-93CD-8912-4D2A7AC57069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330549-3DD0-93CD-8912-4D2A7AC570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B9C4FD-98D0-2BFC-D2BA-E74E2CE1AF34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B9C4FD-98D0-2BFC-D2BA-E74E2CE1AF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F30680F1-10EE-D7AB-75B4-6402589B9106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AF392FC-B6C9-E516-61F5-0720652DCD92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AF392FC-B6C9-E516-61F5-0720652DCD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8E324F-8DAF-CEE4-E6F5-D67741CC303D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8E324F-8DAF-CEE4-E6F5-D67741CC30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E5BF75-A554-CE01-232F-EB5AD6DE2F2B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E5BF75-A554-CE01-232F-EB5AD6DE2F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B28268-5DE2-4E2A-93E5-B84E140A99F3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FB28268-5DE2-4E2A-93E5-B84E140A99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065915-1B92-C2A8-B81A-41181E63BA61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065915-1B92-C2A8-B81A-41181E63BA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736326-03B5-2F17-1EA9-2B1D268B1F9B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736326-03B5-2F17-1EA9-2B1D268B1F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79E711-FEDC-5F29-4F70-735900C45B76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79E711-FEDC-5F29-4F70-735900C45B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CE3966-D556-04CB-A9EB-9D279C512F81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CE3966-D556-04CB-A9EB-9D279C512F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D0ABDE4-1A6E-19FE-F213-0B93A6835F52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D0ABDE4-1A6E-19FE-F213-0B93A6835F5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6B29109-4D47-95ED-C609-9815D73716DB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6B29109-4D47-95ED-C609-9815D73716D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DB40294-BE71-EE7A-8613-3662B6707EF4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DB40294-BE71-EE7A-8613-3662B6707E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C0BD987-68A9-0152-8BA4-67A6ED5E0ECF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C0BD987-68A9-0152-8BA4-67A6ED5E0E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123305-FB04-645C-0E65-D39AB1AF644C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123305-FB04-645C-0E65-D39AB1AF644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CB1C07-201C-8493-D88F-B8ABC8CDA32D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CB1C07-201C-8493-D88F-B8ABC8CDA3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1C938D-2F43-A1F4-9AA6-2AF73B37E2A5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1C938D-2F43-A1F4-9AA6-2AF73B37E2A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4AF821E-198A-533C-81B1-919726421742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4AF821E-198A-533C-81B1-91972642174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173109-0CFA-91A0-04D1-8028F36B0BDE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173109-0CFA-91A0-04D1-8028F36B0BD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25B43C8-2287-4994-49BE-C7DD04A385D9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25B43C8-2287-4994-49BE-C7DD04A385D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D0F14F-9207-6ACA-149F-3C3A7158AE32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D0F14F-9207-6ACA-149F-3C3A7158AE3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8F831F-96B8-C4F0-4993-D78C2BC2ABB7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8F831F-96B8-C4F0-4993-D78C2BC2ABB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4E8EA3-5012-6597-F88D-9750FF53C27A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4E8EA3-5012-6597-F88D-9750FF53C27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C619A06-F3B1-F711-BE60-97F0983F806B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C619A06-F3B1-F711-BE60-97F0983F806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E8BD0A4-A3FF-A180-3423-7501FD1DFE87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E8BD0A4-A3FF-A180-3423-7501FD1DFE8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FBA394C-B791-1ED9-77EA-5A596ED143C9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FBA394C-B791-1ED9-77EA-5A596ED143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2E76AB-91EC-F3EA-F266-1D45D6B4A2ED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2E76AB-91EC-F3EA-F266-1D45D6B4A2E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C388EDE9-CF35-6BAA-1712-A09EC567CAC2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C388EDE9-CF35-6BAA-1712-A09EC567CA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674AE911-E59F-183F-77B7-B99D2DF583D8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674AE911-E59F-183F-77B7-B99D2DF583D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DFD81F0D-0A13-E660-3254-A860F74325DA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2DC443-7516-16AB-2562-7DE070CBFC67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72DC443-7516-16AB-2562-7DE070CBFC6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9503D79-C52A-8D5F-4E48-C5385C316F18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9503D79-C52A-8D5F-4E48-C5385C316F1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B26D1C-5F84-D318-3551-055493B95401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B26D1C-5F84-D318-3551-055493B9540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160E8D-8205-0E08-0067-5B36B3E6C4AD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160E8D-8205-0E08-0067-5B36B3E6C4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30F5739-F619-5074-77BE-4BE54FEEE404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30F5739-F619-5074-77BE-4BE54FEEE40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ACC596-BE59-FCED-B689-9DAC9A88FE18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ACC596-BE59-FCED-B689-9DAC9A88FE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89F8FC-BA0B-8E36-70B5-87D77F6CB77E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89F8FC-BA0B-8E36-70B5-87D77F6CB77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B9F34B-B442-25D1-C3AF-E4B82D45787B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B9F34B-B442-25D1-C3AF-E4B82D45787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548C87-1C50-3D5A-6B41-289B266680AE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548C87-1C50-3D5A-6B41-289B266680A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B1B3B1-285B-9223-AF4E-2475BE62904F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B1B3B1-285B-9223-AF4E-2475BE62904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863941-CFD5-DC49-DF06-2D71FCC21B9D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863941-CFD5-DC49-DF06-2D71FCC21B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9D0DB64-EE4C-7B13-F58C-B0F883B64C70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9D0DB64-EE4C-7B13-F58C-B0F883B64C7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5C1384-4710-4758-9EBC-B018A075EB04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5C1384-4710-4758-9EBC-B018A075EB0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48B2FF17-B017-C67A-23D7-4C6537688185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48B2FF17-B017-C67A-23D7-4C653768818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D76562DB-88C9-5910-D098-9DE3398DC48C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D76562DB-88C9-5910-D098-9DE3398DC48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6D7FA4D9-42D6-4FDC-C554-C680B36348DF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6D7FA4D9-42D6-4FDC-C554-C680B36348D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252F2F17-6835-550B-0AD3-DEB821D2E10D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252F2F17-6835-550B-0AD3-DEB821D2E10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F6FDDAED-81C1-4073-148F-29BE1487934F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F6FDDAED-81C1-4073-148F-29BE1487934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276DCC22-293D-0D4C-8C40-AC8AC24DDE3F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276DCC22-293D-0D4C-8C40-AC8AC24DDE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2B785337-140C-0214-85B2-833B9F51B609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2B785337-140C-0214-85B2-833B9F51B60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9E6861CB-D649-AF0B-8AB5-689098DED153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9E6861CB-D649-AF0B-8AB5-689098DED15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1A5E85E6-01AD-BA55-D344-CCA2EF6BAC21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1A5E85E6-01AD-BA55-D344-CCA2EF6BAC2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E7C298E7-4BCC-35C9-8D25-F29FE2D31DD9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E7C298E7-4BCC-35C9-8D25-F29FE2D31DD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348A882-88DC-FFCD-03A2-750658E71A7D}"/>
              </a:ext>
            </a:extLst>
          </p:cNvPr>
          <p:cNvSpPr txBox="1"/>
          <p:nvPr/>
        </p:nvSpPr>
        <p:spPr>
          <a:xfrm>
            <a:off x="2473979" y="2904035"/>
            <a:ext cx="7172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PART V: SIMULATE INCREASES IN FISSION-EVENT FREQUENCY (10 MARKS)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0906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46786-44E4-9615-1C3E-4D34C4CC3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6E49472-BCD7-3D9F-C404-AF87F934FBB1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3F1287-ED5F-CDE6-48E2-057F10696E52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3F1287-ED5F-CDE6-48E2-057F10696E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FD1D20-A525-6234-994D-B59E375BF09D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FD1D20-A525-6234-994D-B59E375BF0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0E5E31-1316-4688-A658-18C9E0C9E743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0E5E31-1316-4688-A658-18C9E0C9E7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DFCAA4-03C7-0FB6-C615-73872172E13F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DFCAA4-03C7-0FB6-C615-73872172E1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C3D340-931D-2B3B-A28E-0060F6256A70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C3D340-931D-2B3B-A28E-0060F6256A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A66A25-A3CC-3BE2-4A7E-0D478915EDED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A66A25-A3CC-3BE2-4A7E-0D478915ED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BA5DED-C082-5766-7222-D2694A4550F6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BA5DED-C082-5766-7222-D2694A4550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F8A8DD5-F4F2-6719-BDB1-9E3C8169F0F5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F8A8DD5-F4F2-6719-BDB1-9E3C8169F0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CE6F9B-4DA9-58E8-995D-70E731578396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CE6F9B-4DA9-58E8-995D-70E7315783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73A98E-92F8-6B8A-23C0-E77921E1F81A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73A98E-92F8-6B8A-23C0-E77921E1F8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A3A885-34F2-6930-37F9-6E46F9C4E31E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A3A885-34F2-6930-37F9-6E46F9C4E3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B6733A-44D3-08EA-EA1B-3ED41DF0DEDF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B6733A-44D3-08EA-EA1B-3ED41DF0DE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E9997256-71A9-C620-807A-51CE4B16A4B1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5054E8-F105-F438-4C50-F199A8F46724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5054E8-F105-F438-4C50-F199A8F467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EC8FBE-ACE2-972E-ECAA-2F3AFE04CBF1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EC8FBE-ACE2-972E-ECAA-2F3AFE04CB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C7FC3C-1502-135F-9AED-20E855F4C1A7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C7FC3C-1502-135F-9AED-20E855F4C1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0E265B-57B5-4C56-3728-E4A38F64723C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0E265B-57B5-4C56-3728-E4A38F6472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C5653D-74D1-3F49-7872-11594D068015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C5653D-74D1-3F49-7872-11594D0680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12312B-BB7F-A8C5-36A5-0CCD16CD6732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12312B-BB7F-A8C5-36A5-0CCD16CD67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4D7B80-B1C4-2385-844F-14BA46235F53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4D7B80-B1C4-2385-844F-14BA46235F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2F4A691-7F74-1067-6629-64B554207943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2F4A691-7F74-1067-6629-64B5542079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807324-CBF0-F8F7-BF86-F5E72EB3ED69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807324-CBF0-F8F7-BF86-F5E72EB3ED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2F7D2C-8EFF-D142-9D72-C303062A2EB4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2F7D2C-8EFF-D142-9D72-C303062A2EB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D8A59B-8163-6C8E-58BA-F9441F80B4D7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D8A59B-8163-6C8E-58BA-F9441F80B4D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7C1BAD-583C-1C70-9D5F-5628740C0261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7C1BAD-583C-1C70-9D5F-5628740C026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180C9B-07F3-CDBC-F2BD-74449DDD9D12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180C9B-07F3-CDBC-F2BD-74449DDD9D1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B1E487A-22F5-D2AF-6C44-6ECEB9AB0B51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B1E487A-22F5-D2AF-6C44-6ECEB9AB0B5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42961B-2B0C-7CA1-92AD-2C260E3C0F79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42961B-2B0C-7CA1-92AD-2C260E3C0F7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B6F47E3-53D5-3471-650C-36529FB79269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B6F47E3-53D5-3471-650C-36529FB792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262A9A-A664-94F0-95A9-4E9EF55A8EF4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262A9A-A664-94F0-95A9-4E9EF55A8EF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A14FA3-21DC-B024-9E40-0C2671484C70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A14FA3-21DC-B024-9E40-0C2671484C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A285AC2-029E-FD6B-6429-DF531DF5D42B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A285AC2-029E-FD6B-6429-DF531DF5D42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7E4C4E-BD71-E950-5AD4-1EBB0BC0597C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7E4C4E-BD71-E950-5AD4-1EBB0BC0597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849286A-1A3C-7358-E1BA-B50C1E84DB5B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849286A-1A3C-7358-E1BA-B50C1E84DB5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87D841-41DA-C6BC-AF5A-74B92627A875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87D841-41DA-C6BC-AF5A-74B92627A87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B58350-7035-8BA8-1A18-161EF1986A9F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B58350-7035-8BA8-1A18-161EF1986A9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737918-279B-5B2F-4CC9-F3EC2093A8CA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737918-279B-5B2F-4CC9-F3EC2093A8C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FF23E-49BF-29FD-BD67-B3C7BB0B3E0E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FF23E-49BF-29FD-BD67-B3C7BB0B3E0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0552DAE0-1907-C7A2-5069-A361B859F73B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0552DAE0-1907-C7A2-5069-A361B859F7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AB67489C-AAE4-25F1-96DA-44C25390E752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AB67489C-AAE4-25F1-96DA-44C25390E75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243E4CD8-7B88-A23F-F515-47A50A6D711B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4C731C-CBE5-E7C6-5761-B03C5496EFD4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4C731C-CBE5-E7C6-5761-B03C5496EFD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AC1036-2503-05B6-D426-05938470AC60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AC1036-2503-05B6-D426-05938470AC6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BBC4E5-AE28-275C-D897-18C3AAF21266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BBC4E5-AE28-275C-D897-18C3AAF2126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1B03D4-C248-636E-F9C4-27D64408FA75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1B03D4-C248-636E-F9C4-27D64408FA7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C638D1-1566-7CF6-B6F5-16DA6B971982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C638D1-1566-7CF6-B6F5-16DA6B97198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4C4AE9-C0D8-25DA-6B8B-064E63FD9B92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4C4AE9-C0D8-25DA-6B8B-064E63FD9B9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0D3BCB-F04D-07D8-8F34-6BF0F76FFEB7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0D3BCB-F04D-07D8-8F34-6BF0F76FFE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CA4CB1-B787-C2F1-0648-B92E59BCE187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CA4CB1-B787-C2F1-0648-B92E59BCE18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AACD84-F05A-8BD3-E986-035572F3E82B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AACD84-F05A-8BD3-E986-035572F3E82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DC8541-5809-4E8C-7A98-4B5A9078E604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DC8541-5809-4E8C-7A98-4B5A9078E60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CD4D8C-2414-3FE1-02C6-0563908744B7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CD4D8C-2414-3FE1-02C6-0563908744B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232D79-66A5-85E4-004A-EF02B0EC4E5B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232D79-66A5-85E4-004A-EF02B0EC4E5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D8B20D-54EF-EE1E-1BB8-9F49EAEF0CB8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D8B20D-54EF-EE1E-1BB8-9F49EAEF0C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94909022-010E-E2C3-01F4-66E008DF3D6C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94909022-010E-E2C3-01F4-66E008DF3D6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D687EEA1-9039-13C5-320F-76D561121D83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D687EEA1-9039-13C5-320F-76D561121D8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B9841B9F-6B15-DD6E-6F4C-089F83220170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B9841B9F-6B15-DD6E-6F4C-089F8322017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DB4979F1-6BB7-AF6F-077E-AFE7476C92D5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DB4979F1-6BB7-AF6F-077E-AFE7476C92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09311F32-0AF2-4CCD-894E-8CF68421266E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09311F32-0AF2-4CCD-894E-8CF68421266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BCD10C43-CB15-A761-4DE9-CB6D199196D4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BCD10C43-CB15-A761-4DE9-CB6D199196D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B3423745-E9C9-EF57-25D7-EE35A5A96A6D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B3423745-E9C9-EF57-25D7-EE35A5A96A6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DDA497B6-0E3C-838F-A0A1-BF8088426D2D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DDA497B6-0E3C-838F-A0A1-BF8088426D2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B2012E6D-48F0-F366-6113-F5804E77C256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B2012E6D-48F0-F366-6113-F5804E77C25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D7B4FE3E-9E37-72C6-3E4C-3C5205B1F9CD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D7B4FE3E-9E37-72C6-3E4C-3C5205B1F9C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BBCD9097-6E0E-F27B-80A8-B8F1952E8E86}"/>
              </a:ext>
            </a:extLst>
          </p:cNvPr>
          <p:cNvSpPr txBox="1"/>
          <p:nvPr/>
        </p:nvSpPr>
        <p:spPr>
          <a:xfrm>
            <a:off x="155203" y="97905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5.1 Explain your design and output projections as columns (10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0ADA7-7003-3E6D-B862-066067DDE389}"/>
              </a:ext>
            </a:extLst>
          </p:cNvPr>
          <p:cNvSpPr txBox="1"/>
          <p:nvPr/>
        </p:nvSpPr>
        <p:spPr>
          <a:xfrm>
            <a:off x="155203" y="1488848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5.1.1 Accept a length of time or a </a:t>
            </a:r>
            <a:r>
              <a:rPr lang="en-US" sz="3600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dollar amount </a:t>
            </a:r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as the projection target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3AD8F-803D-D1C7-EC27-8F64DC24583B}"/>
              </a:ext>
            </a:extLst>
          </p:cNvPr>
          <p:cNvSpPr txBox="1"/>
          <p:nvPr/>
        </p:nvSpPr>
        <p:spPr>
          <a:xfrm rot="20234169">
            <a:off x="9382707" y="1859896"/>
            <a:ext cx="2693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Mr. 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Kigodi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 caught lacking!!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I assumed this was a mistake and ignored it.  </a:t>
            </a:r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742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44F2F0-2B29-E90F-D5CC-CD9BF757A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7FF34FD-8BF2-4B82-936F-7A865CBDC2BB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F3A6AA-AC0F-88EC-5DD1-767473412F84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F3A6AA-AC0F-88EC-5DD1-767473412F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63062A-9C62-C582-1207-A94573097AB0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363062A-9C62-C582-1207-A94573097A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9A1510-ED25-0C9D-C138-9AF8B65E9E20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9A1510-ED25-0C9D-C138-9AF8B65E9E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CD0E9BF-9376-64F1-3C14-5C1CBDBA2FC8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CD0E9BF-9376-64F1-3C14-5C1CBDBA2F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B152E1-73E4-17B3-F5E7-E4ACB129B731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B152E1-73E4-17B3-F5E7-E4ACB129B7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AA2B93-B717-AB6C-D378-9A2D23C58C5E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AA2B93-B717-AB6C-D378-9A2D23C58C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37BE10-5AA7-859B-A563-E2C2E257FFEF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37BE10-5AA7-859B-A563-E2C2E257FF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E9F05F-9577-5A23-C6E2-D6B7FD688C55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E9F05F-9577-5A23-C6E2-D6B7FD688C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9CF21FF-5BC0-744F-579D-24E0067F98FE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9CF21FF-5BC0-744F-579D-24E0067F98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7D0FFC-F911-1DF7-4DFF-5755E72A4FED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7D0FFC-F911-1DF7-4DFF-5755E72A4F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1A8BE0-CECB-8A17-706C-5745F32FAEEB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1A8BE0-CECB-8A17-706C-5745F32FAE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556006-8891-E44A-0367-FEC1E6538977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556006-8891-E44A-0367-FEC1E65389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6BBA8838-CC26-10F5-D91E-1AA1FE986445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EC1DDC-59C2-6C0E-BB92-872BE63F3DC7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EC1DDC-59C2-6C0E-BB92-872BE63F3D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0C6B57-4274-06F0-1BB2-1061BB8C4DE6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0C6B57-4274-06F0-1BB2-1061BB8C4D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1FE4C2-FB01-E596-39AC-03DAF4EE7F74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1FE4C2-FB01-E596-39AC-03DAF4EE7F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E8E454-056E-9DD3-1B15-80D410BAE684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E8E454-056E-9DD3-1B15-80D410BAE6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0AC8F21-2D1D-D9BC-83AB-7ECB1FCC9BEE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0AC8F21-2D1D-D9BC-83AB-7ECB1FCC9B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F20677-A329-B17E-6F21-780B97EB9D4C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F20677-A329-B17E-6F21-780B97EB9D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E893B32-12D1-3009-4951-261F8D0E8CA7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E893B32-12D1-3009-4951-261F8D0E8C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59A0A2-3399-4D25-1199-0B5B9CF424C0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59A0A2-3399-4D25-1199-0B5B9CF424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AE169F-5E61-F2CB-1142-226405B6F9E0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AE169F-5E61-F2CB-1142-226405B6F9E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0B22916-538A-3B4D-F1F6-716F3A810B73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0B22916-538A-3B4D-F1F6-716F3A810B7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166122-C4D8-FAE5-F5FE-A30C97E88991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166122-C4D8-FAE5-F5FE-A30C97E889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30B8E2-BCE6-5167-50DF-A74C7C810C95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30B8E2-BCE6-5167-50DF-A74C7C810C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233700-1A9D-D883-9635-9B6D899A51BA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233700-1A9D-D883-9635-9B6D899A51B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CC6899-19F7-B3FA-3DD4-FEB96937D809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CC6899-19F7-B3FA-3DD4-FEB96937D8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C2ED8D-C386-AE06-B18C-60093EC08BCB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C2ED8D-C386-AE06-B18C-60093EC08BC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9911B5D-72B3-B5DA-76D7-3DF730871723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9911B5D-72B3-B5DA-76D7-3DF73087172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8E1A02-5437-D1AC-EA42-EB0C81E8D5F3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8E1A02-5437-D1AC-EA42-EB0C81E8D5F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514C9-054E-503A-596E-E1F3EBA52B5C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514C9-054E-503A-596E-E1F3EBA52B5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50AD5F-00A4-6F66-2757-BF421798F108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50AD5F-00A4-6F66-2757-BF421798F1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A11D89-EAAA-ACB3-129D-327FF2B53516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A11D89-EAAA-ACB3-129D-327FF2B5351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09CCD3-B7E1-2098-2C7C-A7FEF20ADFEB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09CCD3-B7E1-2098-2C7C-A7FEF20ADFE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7907561-B849-09F9-36A8-DBC6818841EC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7907561-B849-09F9-36A8-DBC6818841E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2D7DEE-5834-1AA6-5D58-E1B64D96F10D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2D7DEE-5834-1AA6-5D58-E1B64D96F10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FE64985-5A18-B134-C9E1-1F9BCC73516E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FE64985-5A18-B134-C9E1-1F9BCC73516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B483F2D-345C-0319-23D7-81DBFCD22691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B483F2D-345C-0319-23D7-81DBFCD2269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FC1DBC4E-56D4-3779-2F09-58CA514A263D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FC1DBC4E-56D4-3779-2F09-58CA514A263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1A8E6850-280B-797B-1549-1AA834437C2A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1A8E6850-280B-797B-1549-1AA834437C2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D4E219F-0D57-E415-F9F7-353926ECDB65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E29CF2-C2AB-33CD-08DA-9F70D12D3699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E29CF2-C2AB-33CD-08DA-9F70D12D369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49D419-F6A7-3FA0-12E0-2FCE97714798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49D419-F6A7-3FA0-12E0-2FCE9771479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5EC148-3F73-1826-6F66-95C0CE84426A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5EC148-3F73-1826-6F66-95C0CE84426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C5264B-E22B-6789-0FC1-35BB381C5ED4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C5264B-E22B-6789-0FC1-35BB381C5ED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DAB5D5-D174-B168-A4B9-AC5592E47AD4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DAB5D5-D174-B168-A4B9-AC5592E47AD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2422A9-AD70-95C2-6202-352743818B98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2422A9-AD70-95C2-6202-352743818B9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F0F57B-8954-8D7F-94D2-F8CE4DD7804E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F0F57B-8954-8D7F-94D2-F8CE4DD7804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D83034D-6773-2C48-0019-DDF559CA8937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D83034D-6773-2C48-0019-DDF559CA893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992762-68EF-41B2-1919-39C6D6D7A6B2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992762-68EF-41B2-1919-39C6D6D7A6B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F68A21-4108-09AF-86C5-13DC81A25263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F68A21-4108-09AF-86C5-13DC81A2526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F46837-918B-559E-CD6E-C386AB7FFC4D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F46837-918B-559E-CD6E-C386AB7FFC4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BA18C2-D918-81A1-72B0-19989CFE548D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BA18C2-D918-81A1-72B0-19989CFE548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2F75F8-E9EC-0A08-F26E-E949E68AB458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2F75F8-E9EC-0A08-F26E-E949E68AB45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AF27C61A-1662-328B-5FFD-1535B31D034A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AF27C61A-1662-328B-5FFD-1535B31D034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412717E5-FA9D-4124-A574-E19817F57660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412717E5-FA9D-4124-A574-E19817F5766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2178DCEB-55F9-7CDE-8D1D-00EC9D2B5EAA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2178DCEB-55F9-7CDE-8D1D-00EC9D2B5EA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48AF7A4D-091B-C915-2DED-7F9F430273EE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48AF7A4D-091B-C915-2DED-7F9F430273E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3F451D14-AB53-55AD-DF1C-96F283DF5FC8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3F451D14-AB53-55AD-DF1C-96F283DF5FC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15C733B5-FD3D-6C5B-C766-D6E0E98F48A5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15C733B5-FD3D-6C5B-C766-D6E0E98F48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68B9E361-2C5D-7211-C05A-0C05956BC778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68B9E361-2C5D-7211-C05A-0C05956BC77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5F4A709F-7852-19E0-450E-411E17B85F77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5F4A709F-7852-19E0-450E-411E17B85F7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0E6B9180-2F24-3441-FD2E-201FE80607EC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0E6B9180-2F24-3441-FD2E-201FE80607E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31A17FF8-8711-FF99-1FE0-BCCE2E597518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31A17FF8-8711-FF99-1FE0-BCCE2E59751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B06B6C5-48E4-FF40-B70B-93697F6E9A09}"/>
              </a:ext>
            </a:extLst>
          </p:cNvPr>
          <p:cNvSpPr txBox="1"/>
          <p:nvPr/>
        </p:nvSpPr>
        <p:spPr>
          <a:xfrm>
            <a:off x="2509686" y="3250888"/>
            <a:ext cx="717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PART VI: CREATE A USER INTERFACE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670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161F9A-60F7-1C89-F3AE-BFA867002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397CB2-E71E-B72F-380E-F29C2CFEE8B6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67B02D-A691-7DDA-960F-45DFC775F0AF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67B02D-A691-7DDA-960F-45DFC775F0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3AFEC4-A706-2919-5B48-6EC2F79CE7CA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3AFEC4-A706-2919-5B48-6EC2F79CE7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DD6E20-CD6D-B58F-DBD3-705B0CADFD1F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DD6E20-CD6D-B58F-DBD3-705B0CADFD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53F546-FEFA-A138-1175-33A4D17A51D8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53F546-FEFA-A138-1175-33A4D17A51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C4A299-5602-DBDE-E2D1-7EBA74866F36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C4A299-5602-DBDE-E2D1-7EBA74866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828D27-8518-CFB4-501D-CE1B82D4B321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828D27-8518-CFB4-501D-CE1B82D4B3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5A8EC3-99AE-F849-E7A1-39CB6E6C1495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5A8EC3-99AE-F849-E7A1-39CB6E6C14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A4B77A-3FEF-1969-C93B-BFF7DADDEBFD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A4B77A-3FEF-1969-C93B-BFF7DADDEB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89BC24-93B6-E1F5-358F-928EC3728CEA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89BC24-93B6-E1F5-358F-928EC3728C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BD8A01-16DF-2E00-B315-12DA116F6AD0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BD8A01-16DF-2E00-B315-12DA116F6A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8862C9-3BFD-45BC-8C6E-87B919AE0C0F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8862C9-3BFD-45BC-8C6E-87B919AE0C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2D97AD-AE85-287C-2EA5-6E647DCB82E3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2D97AD-AE85-287C-2EA5-6E647DCB82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E4FF8095-A219-C4ED-6EE8-C10EB4F11578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5CFD02-C2EC-F99B-46D9-A5291A9645BD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5CFD02-C2EC-F99B-46D9-A5291A9645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E78E5E-30F6-8EAB-3C5C-53F80A494AED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E78E5E-30F6-8EAB-3C5C-53F80A494A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B58322E-C13A-2B0C-6CBB-B111BF86A7EE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B58322E-C13A-2B0C-6CBB-B111BF86A7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47C7EB-D003-B36A-98A9-3E5E054807CF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47C7EB-D003-B36A-98A9-3E5E054807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BC634B-DD1B-8EEB-758F-1096A2963440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BC634B-DD1B-8EEB-758F-1096A29634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61A65B-EC22-52E8-CE86-A41E8F03F12F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61A65B-EC22-52E8-CE86-A41E8F03F1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942B2B-34F4-9E0D-E592-5CBED93D330C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942B2B-34F4-9E0D-E592-5CBED93D33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FBBD05-9EB9-3787-306B-3F4972B60371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FBBD05-9EB9-3787-306B-3F4972B6037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3400DC-9883-8865-47B6-56F8668B1F0F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3400DC-9883-8865-47B6-56F8668B1F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75B796-3A5C-5907-1225-8A7B6867249A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75B796-3A5C-5907-1225-8A7B686724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F59AEB-1C12-E6C4-12B2-46FB7A5632BA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F59AEB-1C12-E6C4-12B2-46FB7A5632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42578B-0933-1426-59D2-5887A45A103C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42578B-0933-1426-59D2-5887A45A103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726502-32B7-78DD-E9D9-DE9F7059333B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726502-32B7-78DD-E9D9-DE9F705933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729D09-6856-83E7-40CB-FB6C38AEBBA5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729D09-6856-83E7-40CB-FB6C38AEBB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9079EE-3F50-401B-217B-F4521505E106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9079EE-3F50-401B-217B-F4521505E1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5842ECA-1BA9-7910-FACF-7C9B0DA6B813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842ECA-1BA9-7910-FACF-7C9B0DA6B81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8498A3-DA73-4A39-13CE-43022E71C430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8498A3-DA73-4A39-13CE-43022E71C43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580130F-4491-9C63-F7A6-8B9872FD0FEB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580130F-4491-9C63-F7A6-8B9872FD0FE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68C4CF2-534D-9D61-53A9-B3D47977F0FA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68C4CF2-534D-9D61-53A9-B3D47977F0F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400881-A918-6F38-8A63-F81797792345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400881-A918-6F38-8A63-F817977923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B7172F-B1A6-711D-82F5-91760A328E25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B7172F-B1A6-711D-82F5-91760A328E2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47AD7D-F4C3-8A59-7618-BE6B6779513B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47AD7D-F4C3-8A59-7618-BE6B6779513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872615-0A3B-A945-AA5B-AFDBFB3FAF90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872615-0A3B-A945-AA5B-AFDBFB3FAF9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14F51B-0A4B-F0AC-4D47-739A80AF60E8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14F51B-0A4B-F0AC-4D47-739A80AF60E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03665C-CE4A-FC18-39F4-DF123661369C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03665C-CE4A-FC18-39F4-DF123661369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AD16D29D-3AD3-490F-9E21-9666809C0224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AD16D29D-3AD3-490F-9E21-9666809C02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8888F3D5-1166-450B-5B4E-F8B7D9862203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8888F3D5-1166-450B-5B4E-F8B7D986220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BD9A5FB9-6E94-F06B-5982-FC99EE79736F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4FDC38-69E4-5B70-0DA9-2CD919CEFCF7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4FDC38-69E4-5B70-0DA9-2CD919CEFCF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38DBCB-942E-1472-8893-9F9AED54DAD6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38DBCB-942E-1472-8893-9F9AED54DAD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087856-3EBB-4812-9DAC-3073375DD38B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087856-3EBB-4812-9DAC-3073375DD38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A4F727-261A-6628-2516-0ECECDBC597F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A4F727-261A-6628-2516-0ECECDBC597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8A9CE29-9063-B08C-DAAF-2751D2498CC6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8A9CE29-9063-B08C-DAAF-2751D2498CC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129488-D0E9-14B0-B624-61EC2E04DB41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129488-D0E9-14B0-B624-61EC2E04DB4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39B435-8BCE-1480-E9FE-E44E47B348D7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39B435-8BCE-1480-E9FE-E44E47B348D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E1860A-36E7-0AE9-D465-09ACD14A54C0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E1860A-36E7-0AE9-D465-09ACD14A54C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521127-2601-3C65-7ADB-786680C21398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521127-2601-3C65-7ADB-786680C2139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7B9F1F-6D79-DB0E-3B3E-1BB544B8400A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7B9F1F-6D79-DB0E-3B3E-1BB544B8400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9A4155-E4A9-4829-516D-0B637930C952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9A4155-E4A9-4829-516D-0B637930C95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627405A-4A22-565E-CA75-CBD5E2B7CD25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627405A-4A22-565E-CA75-CBD5E2B7CD2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314EEA1-7CCB-9253-3B2B-605608B7E269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314EEA1-7CCB-9253-3B2B-605608B7E26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D88AD0C9-EDCC-13F6-29A8-242CFFC9BEFF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D88AD0C9-EDCC-13F6-29A8-242CFFC9BEF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B712CA29-9FFA-8F18-4367-B6EB6D16C54C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B712CA29-9FFA-8F18-4367-B6EB6D16C54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638ACC0E-0A28-4100-B41B-BFCFC9F02812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638ACC0E-0A28-4100-B41B-BFCFC9F0281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20B4B1E2-6757-837F-C6AD-AED307D828E8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20B4B1E2-6757-837F-C6AD-AED307D828E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894B2FD7-800A-58C2-D7DB-7918672582C1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894B2FD7-800A-58C2-D7DB-7918672582C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D58F3A52-4462-206C-0591-0B10FBF771B3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D58F3A52-4462-206C-0591-0B10FBF771B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C22BFADC-08E5-59AE-9718-EC5B4ACD7ADA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C22BFADC-08E5-59AE-9718-EC5B4ACD7AD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51A7F9E7-E474-6293-BCDB-2460A9F2E427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51A7F9E7-E474-6293-BCDB-2460A9F2E42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FEECC808-9BF1-7243-72FF-010D759C10F4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FEECC808-9BF1-7243-72FF-010D759C10F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A11F6A3F-FC0E-DD81-46CD-687904515769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A11F6A3F-FC0E-DD81-46CD-68790451576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9D8002F1-C77D-8BB4-275B-D32F760E944B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7.1 Provide a menu of choices to the user (5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776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061127-2DFB-4EA2-DEA5-0378275A3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60B1875-DF70-4218-3791-9991C6B492D5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CBA33E-580F-873D-0D62-95DC83558CB8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CBA33E-580F-873D-0D62-95DC83558C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2DEB8F-2209-1794-16F5-CDDF5A2C8457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2DEB8F-2209-1794-16F5-CDDF5A2C84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5E17D6-F7AD-75E2-9C6A-4182816C7E7B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5E17D6-F7AD-75E2-9C6A-4182816C7E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97D552-45CE-E50C-6664-8912C3D76EE9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97D552-45CE-E50C-6664-8912C3D76E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93CBA7-06BF-2E81-35C6-379B487A6053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93CBA7-06BF-2E81-35C6-379B487A60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31C52C-8E81-F82E-D052-D46AC996ABF8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31C52C-8E81-F82E-D052-D46AC996AB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BD52A4-76F4-ADA9-363C-D643B00BD4BA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BD52A4-76F4-ADA9-363C-D643B00BD4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BED9EA-1A9F-FA24-8D9D-106471B75BF2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BED9EA-1A9F-FA24-8D9D-106471B75B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ADABE2-DDD1-73E1-4ABB-839AFACD27DF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ADABE2-DDD1-73E1-4ABB-839AFACD27D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887B7C-6DB3-E43C-EFB7-74A634E69F79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887B7C-6DB3-E43C-EFB7-74A634E69F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8D5114-6384-3CFA-4019-E2947337C2BB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8D5114-6384-3CFA-4019-E2947337C2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AAAE5C-B510-1EE8-D81F-E9F60D260EF2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AAAE5C-B510-1EE8-D81F-E9F60D260E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F11D1599-7A20-11D4-61D6-9BE086E13F65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D62668-7329-0F3C-2B3F-9F473A6AC188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D62668-7329-0F3C-2B3F-9F473A6AC1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235DBF-4953-0B46-1FE1-82E10A4D6AA4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235DBF-4953-0B46-1FE1-82E10A4D6A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C617838-285E-7222-A9F9-07FC6CFF4C4B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C617838-285E-7222-A9F9-07FC6CFF4C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8324B3F-26AE-F7F7-0022-07EFB53E7BB1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8324B3F-26AE-F7F7-0022-07EFB53E7B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AA30DB5-AFC9-CD6D-65C3-6441A2D2E5D3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AA30DB5-AFC9-CD6D-65C3-6441A2D2E5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E2E39C-2FC7-CDD5-5290-D61F023CB024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E2E39C-2FC7-CDD5-5290-D61F023CB0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9F0A64-E7D3-DDFF-D24A-0365F11DE709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9F0A64-E7D3-DDFF-D24A-0365F11DE7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088EB1F-1471-4A99-68E4-5A584F2D101F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088EB1F-1471-4A99-68E4-5A584F2D101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6EB3D0E-4ACD-74F3-0776-3425887AB1BA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6EB3D0E-4ACD-74F3-0776-3425887AB1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887FE1-F194-1126-DD39-818449B50228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887FE1-F194-1126-DD39-818449B5022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7292E3-1A5B-D2FE-056A-B63D105DF5D8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7292E3-1A5B-D2FE-056A-B63D105DF5D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11BA4C2-3DAA-AD49-A649-B1253E0A51E2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11BA4C2-3DAA-AD49-A649-B1253E0A51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D58C6D-D805-4772-0E1A-41E00B13171F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D58C6D-D805-4772-0E1A-41E00B1317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90E15DC-89C7-44AB-F8C7-C5DA137EC0EF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90E15DC-89C7-44AB-F8C7-C5DA137EC0E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77C133-09AB-5CD3-CA43-F3145A54CEB7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77C133-09AB-5CD3-CA43-F3145A54CEB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EBE797D-1841-F446-3969-9EEC602D7FCA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EBE797D-1841-F446-3969-9EEC602D7FC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D7CC97-7245-85FE-3C4E-ECC50748D5B4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D7CC97-7245-85FE-3C4E-ECC50748D5B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6411A2-6E8C-6F3F-E1F6-C6B59CDFEADD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6411A2-6E8C-6F3F-E1F6-C6B59CDFEAD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D34C3A-D224-548A-86B6-AAE90224A127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D34C3A-D224-548A-86B6-AAE90224A12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121327A-8C3F-13A7-6595-EE19D69F6A13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121327A-8C3F-13A7-6595-EE19D69F6A1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D2CC0C4-EC7E-EA3D-36D8-AF38AAF40A7F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D2CC0C4-EC7E-EA3D-36D8-AF38AAF40A7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7B29B6-C8FC-4CFF-0BC3-CDE09817E9BC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7B29B6-C8FC-4CFF-0BC3-CDE09817E9B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2EABFF7-4770-A2C2-7E31-E3D65C92BBD6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2EABFF7-4770-A2C2-7E31-E3D65C92BBD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0F616EF-51C0-06B9-319A-6C1027F8E6D5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0F616EF-51C0-06B9-319A-6C1027F8E6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208C3D-D301-1351-BA93-66E616C73EE5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208C3D-D301-1351-BA93-66E616C73EE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476F8B6F-7301-72F4-0083-F8E0EC10A575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476F8B6F-7301-72F4-0083-F8E0EC10A57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69172CE8-311D-E866-B635-4E2CABE60A2F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69172CE8-311D-E866-B635-4E2CABE60A2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9115CB62-7980-239E-415F-B83483CE2CF6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84215A-5EDC-E421-BB4A-F83F11C78D83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84215A-5EDC-E421-BB4A-F83F11C78D8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8B863F3-5757-ACA5-0254-A80E7D2FC7B7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8B863F3-5757-ACA5-0254-A80E7D2FC7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03DFE5-4B87-484E-8FF6-1B95878733A6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03DFE5-4B87-484E-8FF6-1B95878733A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80ACA3-827E-0220-0049-12583BA1BDE3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80ACA3-827E-0220-0049-12583BA1BDE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A171DB-644F-05F1-1C85-D6B20917634D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A171DB-644F-05F1-1C85-D6B20917634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B8DB27-8EBB-C1D9-A4B2-A7BD332071C4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B8DB27-8EBB-C1D9-A4B2-A7BD332071C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2F0A9A-9006-7565-B344-A28EA57EB95A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2F0A9A-9006-7565-B344-A28EA57EB95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322857-8733-E404-77C5-29CAB601210E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322857-8733-E404-77C5-29CAB601210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DA3E62-439C-E61C-33D7-EEE215DF072F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DA3E62-439C-E61C-33D7-EEE215DF072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DA0774-86A3-C7E0-5207-BEEAA1CE2496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DA0774-86A3-C7E0-5207-BEEAA1CE249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526258-5693-F657-2F01-C16FBD4031BB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526258-5693-F657-2F01-C16FBD4031B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A0AD87-A48C-3120-0540-98FE637EED4E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A0AD87-A48C-3120-0540-98FE637EED4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22C3085-85C2-3958-BBC1-916EFE10A9F2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22C3085-85C2-3958-BBC1-916EFE10A9F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68273810-F49C-860F-7D63-4720D3B016E0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68273810-F49C-860F-7D63-4720D3B016E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388AB386-1663-5A09-B3A4-04FAEF6B4679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388AB386-1663-5A09-B3A4-04FAEF6B467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E89A4946-6E29-3B39-2C2B-8C7EABE86576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E89A4946-6E29-3B39-2C2B-8C7EABE8657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A0756C07-D1AC-4056-4898-B7F8BCFAD4B0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A0756C07-D1AC-4056-4898-B7F8BCFAD4B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CD1A4501-FCD6-FFC2-3909-F27C9F3F5BA0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CD1A4501-FCD6-FFC2-3909-F27C9F3F5BA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1CD8992C-6AD6-47BE-1063-F526B61F21D7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1CD8992C-6AD6-47BE-1063-F526B61F21D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2759D650-A2CD-5C6D-D905-F7EDB773601A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2759D650-A2CD-5C6D-D905-F7EDB773601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0B66C663-EB11-EEA3-DF4E-3C333C729C45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0B66C663-EB11-EEA3-DF4E-3C333C729C4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4B3ED1CE-DE02-896D-C5B9-0B3C8674A57B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4B3ED1CE-DE02-896D-C5B9-0B3C8674A57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577FC979-DE68-0C34-8493-6E6973DDAD41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577FC979-DE68-0C34-8493-6E6973DDAD4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E2B66505-9DC0-F015-53AE-E4A52718545C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7.2 Use functions throughout your program (5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14684-8E70-E09B-57C2-BCC7219EC1C9}"/>
              </a:ext>
            </a:extLst>
          </p:cNvPr>
          <p:cNvSpPr txBox="1"/>
          <p:nvPr/>
        </p:nvSpPr>
        <p:spPr>
          <a:xfrm>
            <a:off x="155203" y="875867"/>
            <a:ext cx="11881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Dunno how this is related to user interface, but it was in the pdf…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060D0-CAB0-D6E6-DD8E-64B0E1067F42}"/>
              </a:ext>
            </a:extLst>
          </p:cNvPr>
          <p:cNvSpPr txBox="1"/>
          <p:nvPr/>
        </p:nvSpPr>
        <p:spPr>
          <a:xfrm>
            <a:off x="155203" y="1906211"/>
            <a:ext cx="11881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You’ve already seen most of them, but here’s a list again.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CBAE6A-C05D-89CD-E606-59A5471EC06F}"/>
              </a:ext>
            </a:extLst>
          </p:cNvPr>
          <p:cNvPicPr>
            <a:picLocks noChangeAspect="1"/>
          </p:cNvPicPr>
          <p:nvPr/>
        </p:nvPicPr>
        <p:blipFill>
          <a:blip r:embed="rId125"/>
          <a:stretch>
            <a:fillRect/>
          </a:stretch>
        </p:blipFill>
        <p:spPr>
          <a:xfrm>
            <a:off x="229776" y="2459708"/>
            <a:ext cx="4052769" cy="42189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92C22B8-E614-77F5-51E1-7F19D336D97F}"/>
              </a:ext>
            </a:extLst>
          </p:cNvPr>
          <p:cNvSpPr txBox="1"/>
          <p:nvPr/>
        </p:nvSpPr>
        <p:spPr>
          <a:xfrm>
            <a:off x="6096000" y="5716435"/>
            <a:ext cx="5822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There is also if __name__ == ‘main’: for the main loop.</a:t>
            </a:r>
          </a:p>
        </p:txBody>
      </p:sp>
    </p:spTree>
    <p:extLst>
      <p:ext uri="{BB962C8B-B14F-4D97-AF65-F5344CB8AC3E}">
        <p14:creationId xmlns:p14="http://schemas.microsoft.com/office/powerpoint/2010/main" val="250989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1606F0-4C3C-17DA-4A79-9ABE230FC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6E2B279-E4D1-CA63-FCD9-468B226BFD85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6AF7EE-0595-E63B-E4FD-DB9CB6D4696E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6AF7EE-0595-E63B-E4FD-DB9CB6D469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D43369-BBC3-9AF6-8F88-99F052BC08E4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D43369-BBC3-9AF6-8F88-99F052BC08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048675-B811-ED1C-4584-4AE4FFDFCAE6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048675-B811-ED1C-4584-4AE4FFDFCA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2641DB-4F99-A1EB-5F50-C68601B6BE0A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2641DB-4F99-A1EB-5F50-C68601B6BE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15307D-7F4D-9789-763E-F0F7CC982C85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15307D-7F4D-9789-763E-F0F7CC982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F67C67-9F81-67E3-C8EB-A2AFE4DB5076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F67C67-9F81-67E3-C8EB-A2AFE4DB50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BFC8F99-B4D7-15E6-5500-7950E63FB883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BFC8F99-B4D7-15E6-5500-7950E63FB8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8D3654-D5ED-9686-0C90-C168CEA33411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8D3654-D5ED-9686-0C90-C168CEA334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E02DAEE-CBF1-8447-375C-49F609695D4C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E02DAEE-CBF1-8447-375C-49F609695D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14D039-3BFF-0756-DE56-D2B92750C50D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14D039-3BFF-0756-DE56-D2B92750C5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6B763F-A78B-4067-117C-C3B644F4FC20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6B763F-A78B-4067-117C-C3B644F4FC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AD86B8-6318-792C-FF88-779487D6B0BB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AD86B8-6318-792C-FF88-779487D6B0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BE5BC15B-1C52-9781-DF85-3D873435FAB6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0E30623-D7C0-79EE-16FA-20957E797017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E30623-D7C0-79EE-16FA-20957E7970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816100-C88E-09A2-9C4C-A1A70AF344FB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816100-C88E-09A2-9C4C-A1A70AF344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6B9090-BED3-7DD6-B3A2-1CD69D8CDBB3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6B9090-BED3-7DD6-B3A2-1CD69D8CDB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24A452-C7D1-359A-35B6-762D784F366A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24A452-C7D1-359A-35B6-762D784F36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B58BA1-0E87-745D-D490-0E0B1127B041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B58BA1-0E87-745D-D490-0E0B1127B04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B1317F-02D7-B433-47FF-4291819909C5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B1317F-02D7-B433-47FF-4291819909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A8D2C6-9DD0-EB1A-634F-C711A81BE9CD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A8D2C6-9DD0-EB1A-634F-C711A81BE9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8593BF-B304-2A52-CD10-AA7AA344BA75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8593BF-B304-2A52-CD10-AA7AA344BA7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10C52D-C673-8E41-31BA-B3380FABBDF4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10C52D-C673-8E41-31BA-B3380FABBDF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88E554E-EDE6-6097-3104-D0CBC9BF9E64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88E554E-EDE6-6097-3104-D0CBC9BF9E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6231F5-00D4-F275-8642-504096BA7195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6231F5-00D4-F275-8642-504096BA719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E0E178-77C7-822C-D829-E3695EAF34AE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E0E178-77C7-822C-D829-E3695EAF34A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8C15D2-D37C-3921-8619-89E8DFA0A543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8C15D2-D37C-3921-8619-89E8DFA0A5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44C7192-D071-5761-0B76-6A91FE3B0C04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44C7192-D071-5761-0B76-6A91FE3B0C0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52442DD-8CCD-9E54-092F-3827BAA434E9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52442DD-8CCD-9E54-092F-3827BAA434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2B5BB57-7D98-C105-7388-DE83BC79B71B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2B5BB57-7D98-C105-7388-DE83BC79B71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D541B4-F374-DC0F-4C69-B59CE1E1EB44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D541B4-F374-DC0F-4C69-B59CE1E1EB4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A6A6FB-0789-2C11-5BE1-513723884772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A6A6FB-0789-2C11-5BE1-5137238847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E0B4517-ADD2-AFD8-440E-140069D8778B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E0B4517-ADD2-AFD8-440E-140069D8778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5A1C9D-260A-6A03-D881-A87DB9AA6E0D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5A1C9D-260A-6A03-D881-A87DB9AA6E0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22F16F-54CC-9F5E-BECC-BD9DAFF1DC48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22F16F-54CC-9F5E-BECC-BD9DAFF1DC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5CFC6C-C165-617F-ABAB-33145A5F23AF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5CFC6C-C165-617F-ABAB-33145A5F23A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190616A-52E1-FAD4-7592-1DE0073C2944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190616A-52E1-FAD4-7592-1DE0073C294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FE271C-6309-C49B-D302-8DAB99BEE9E8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FE271C-6309-C49B-D302-8DAB99BEE9E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753C63-F3E9-7965-178E-47F1ABB4FBB1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753C63-F3E9-7965-178E-47F1ABB4FBB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E4199F8A-E976-876B-D904-430586FB1E02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E4199F8A-E976-876B-D904-430586FB1E0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3E3B14FF-FB3D-279B-B4FC-7BE6191F8A23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3E3B14FF-FB3D-279B-B4FC-7BE6191F8A2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181273C-FD6A-5139-93EF-1D133AE53920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F60C12-E2B2-44C8-ECF2-68C696523A3D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F60C12-E2B2-44C8-ECF2-68C696523A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B28DE3-4747-E01E-1E08-FDF717E294AB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B28DE3-4747-E01E-1E08-FDF717E294A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77B947-44A7-5612-2B93-99AC4B9321B9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77B947-44A7-5612-2B93-99AC4B9321B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DF3881-A035-6853-5F33-4FC1D8DD74FD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DF3881-A035-6853-5F33-4FC1D8DD74F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D4681E-2E0F-5898-1FBB-121DDE4D4CD2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D4681E-2E0F-5898-1FBB-121DDE4D4CD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3B3C63-9B14-0F73-6046-D9D4F6A961FB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3B3C63-9B14-0F73-6046-D9D4F6A961F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5C138A6-6CC4-50A0-7690-55124F68E636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5C138A6-6CC4-50A0-7690-55124F68E63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AC20C3-A6CE-3F3C-EF96-FBD147B0C2B0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AC20C3-A6CE-3F3C-EF96-FBD147B0C2B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317DF85-283F-882E-C897-C20A447B9EA7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317DF85-283F-882E-C897-C20A447B9E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233F8E-C08F-463F-EAB2-FAEE67165529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233F8E-C08F-463F-EAB2-FAEE6716552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8D0308-0F24-0F43-7DCB-8871A0913C20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8D0308-0F24-0F43-7DCB-8871A0913C2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17BCFE7-0661-3FB4-9F9A-43F4B3AC9E9A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17BCFE7-0661-3FB4-9F9A-43F4B3AC9E9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592C99-94D1-C958-17C4-AB6065EC60D6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592C99-94D1-C958-17C4-AB6065EC60D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815851D1-F060-298D-8289-8AC1B83984E6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815851D1-F060-298D-8289-8AC1B83984E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6622183E-4DF2-DF08-75CF-7E27EB2969DF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6622183E-4DF2-DF08-75CF-7E27EB2969D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27228CD9-2247-0D53-93A5-24A3602F31FF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27228CD9-2247-0D53-93A5-24A3602F31F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744D9E8E-40BC-62BD-0934-F1AAF548E409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744D9E8E-40BC-62BD-0934-F1AAF548E40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41CD78CC-9367-5AC8-88BC-A40FE2AF27BA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41CD78CC-9367-5AC8-88BC-A40FE2AF27B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EFDF6B8B-F745-7121-70B9-A5454F1E77F7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EFDF6B8B-F745-7121-70B9-A5454F1E77F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76E04F0F-0A1F-83A4-FF55-0461D388CD36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76E04F0F-0A1F-83A4-FF55-0461D388CD3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FA1A4766-292D-6679-BAC3-D6222B388AB0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FA1A4766-292D-6679-BAC3-D6222B388AB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9256B91D-8507-817A-69DD-76967E19B9BE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9256B91D-8507-817A-69DD-76967E19B9B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82E1B312-F025-5C09-7EB6-441BCC2E303F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82E1B312-F025-5C09-7EB6-441BCC2E303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FC1DBF62-8FA4-07E3-0C90-498102048CCF}"/>
              </a:ext>
            </a:extLst>
          </p:cNvPr>
          <p:cNvSpPr txBox="1"/>
          <p:nvPr/>
        </p:nvSpPr>
        <p:spPr>
          <a:xfrm>
            <a:off x="2509686" y="2557182"/>
            <a:ext cx="717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Part 1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6D685-B94D-DDFB-C558-7AA234CD5AEC}"/>
              </a:ext>
            </a:extLst>
          </p:cNvPr>
          <p:cNvSpPr txBox="1"/>
          <p:nvPr/>
        </p:nvSpPr>
        <p:spPr>
          <a:xfrm>
            <a:off x="2488666" y="3357436"/>
            <a:ext cx="717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Overview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2562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9E6B9-5CE1-679B-1A12-983E6D08D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E8E5CD-BDD5-2B6E-3157-5C0C96B2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081" y="0"/>
            <a:ext cx="880919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BB7278A-FF68-0637-7923-CB20554A0C07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78FBC12-7C55-F97D-7464-68269424D3D6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78FBC12-7C55-F97D-7464-68269424D3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9A2F02-D7DA-549D-03D6-C3F0BD46CD7F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9A2F02-D7DA-549D-03D6-C3F0BD46CD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6DCAC9-C991-FC3E-1B55-D60C9B1C1ACA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6DCAC9-C991-FC3E-1B55-D60C9B1C1A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B3A330-FA40-A067-DC80-2B54213FF4E9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B3A330-FA40-A067-DC80-2B54213FF4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192B30-E0B4-6D47-038B-35E63ECC6D99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192B30-E0B4-6D47-038B-35E63ECC6D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829111-5A6A-0B8A-2045-B742DEE1AEC9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829111-5A6A-0B8A-2045-B742DEE1AE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29F97E-A2FC-0AF0-7656-5530B2B92EF4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29F97E-A2FC-0AF0-7656-5530B2B92E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61D2253-9C03-5962-4CB3-3BC1CC4A9D9D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61D2253-9C03-5962-4CB3-3BC1CC4A9D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86D926-4F27-160E-1D95-5F25D45C77AA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86D926-4F27-160E-1D95-5F25D45C77A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A1E44E-3DB1-A599-1F79-D5A60ABFD377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A1E44E-3DB1-A599-1F79-D5A60ABFD3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A943FD-783C-FF36-BBE5-D3D76F565C86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A943FD-783C-FF36-BBE5-D3D76F565C8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59F95C-54BA-90D9-9233-1A5AFF94C2B2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59F95C-54BA-90D9-9233-1A5AFF94C2B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A06F86F-E29B-DFB0-AA08-8BC4D60CA1F4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FBC038-AA52-2ABB-EE34-CEA4E7931C11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FBC038-AA52-2ABB-EE34-CEA4E7931C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006338-9B3A-DF67-F2EF-EBCC9656C026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006338-9B3A-DF67-F2EF-EBCC9656C02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A82327-5E46-289D-FB47-0C35FC03B6CA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A82327-5E46-289D-FB47-0C35FC03B6C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F54856-0687-50C0-EAE6-96A491611543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F54856-0687-50C0-EAE6-96A49161154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FDED5A-4240-9562-CD17-2B16559A9F20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FDED5A-4240-9562-CD17-2B16559A9F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E14BBB-BB9B-CD18-AF0C-E4F45349BF4B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E14BBB-BB9B-CD18-AF0C-E4F45349BF4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359063-8631-F99C-4950-181A11BF411F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359063-8631-F99C-4950-181A11BF41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DC341A-051C-82CB-84DB-BAA356AEB4A7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DC341A-051C-82CB-84DB-BAA356AEB4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4FE7CF-7957-C69C-689B-AB6DA7759367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4FE7CF-7957-C69C-689B-AB6DA77593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0D9482-0E2E-530D-F400-F7047C4EAD0B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0D9482-0E2E-530D-F400-F7047C4EAD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0D6995F-A454-2362-C733-3ED9D9B33571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D6995F-A454-2362-C733-3ED9D9B335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5094B5-3A11-002E-D622-23C4CD376C88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5094B5-3A11-002E-D622-23C4CD376C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3CAD907-0B53-1E5E-E9BF-C8F6D59B45C4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3CAD907-0B53-1E5E-E9BF-C8F6D59B45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E16365-8DF3-AB6D-D79A-D876B0375FB2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E16365-8DF3-AB6D-D79A-D876B0375F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65A6D3-77A6-25E1-A3C2-E2B910E807CD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65A6D3-77A6-25E1-A3C2-E2B910E807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2CA301-E2FF-1CCC-F886-BBB5EB5A80A0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2CA301-E2FF-1CCC-F886-BBB5EB5A80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E26A4D-2503-E9AE-9C3C-579E15A1634C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E26A4D-2503-E9AE-9C3C-579E15A163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BA541A-CE43-988F-2973-85B1D5A767AC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BA541A-CE43-988F-2973-85B1D5A767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3F0C21-835D-1AB8-0B8B-9F6DC78348A0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3F0C21-835D-1AB8-0B8B-9F6DC78348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3F5848C-DC5C-3B27-A64E-F3CA6567261B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3F5848C-DC5C-3B27-A64E-F3CA656726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0902A99-F560-925C-C83F-043C46C4C590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0902A99-F560-925C-C83F-043C46C4C5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39596F-416B-25F7-DDE0-4AE83FD0BD2E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39596F-416B-25F7-DDE0-4AE83FD0BD2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30CC95F-B4ED-1FF1-F7DA-CE4994237C05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30CC95F-B4ED-1FF1-F7DA-CE4994237C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4029CB-6A78-29BB-882B-7010CC24659C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4029CB-6A78-29BB-882B-7010CC2465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B127236-FF68-433C-71F4-7B77061D16CA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B127236-FF68-433C-71F4-7B77061D16C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0F7C0F4D-7D59-AC51-919B-EB4BE2A0F12D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0F7C0F4D-7D59-AC51-919B-EB4BE2A0F1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BBB7A511-4684-41DA-277F-1FEEA4480C83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BBB7A511-4684-41DA-277F-1FEEA4480C8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C0DA6E4-62A3-66DB-76C9-C08776EC1CF4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A6B98A-54C7-1E7D-8491-E637AD9B957C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A6B98A-54C7-1E7D-8491-E637AD9B957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F5734D-6E16-50F4-6EE8-926D599B642A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F5734D-6E16-50F4-6EE8-926D599B642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EF6DE3-E2A7-C077-BA7C-7DD337FA3806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EF6DE3-E2A7-C077-BA7C-7DD337FA38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24F66F-8ECA-8D82-EE33-73F194FBF8FC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24F66F-8ECA-8D82-EE33-73F194FBF8F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DEC53D-3346-48EB-7515-69350929B33F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DEC53D-3346-48EB-7515-69350929B3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8E60D6-6D85-9B2B-C5C1-90BDF809298B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8E60D6-6D85-9B2B-C5C1-90BDF809298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15B7C0-31E5-23ED-0924-AB45CEA2D388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15B7C0-31E5-23ED-0924-AB45CEA2D3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9FA180-5C32-AA19-456C-02B94927A87E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9FA180-5C32-AA19-456C-02B94927A8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3A0C68-2E2E-321A-E077-A664E1FF1B0A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3A0C68-2E2E-321A-E077-A664E1FF1B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B1473A-71AC-1EC6-1EBA-D0BE6009BDE0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B1473A-71AC-1EC6-1EBA-D0BE6009BD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32EB9B-03C8-B8C2-D339-56B0ACDFC6B1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32EB9B-03C8-B8C2-D339-56B0ACDFC6B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3691B81-09C2-EEBA-B9F0-0FCB67CB6D76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3691B81-09C2-EEBA-B9F0-0FCB67CB6D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F43941-A446-6EFE-3536-ABAEAD29E70B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F43941-A446-6EFE-3536-ABAEAD29E70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D91DBAB0-C981-339C-D4E9-1E158451A289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D91DBAB0-C981-339C-D4E9-1E158451A2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9A3BA74F-50DB-3378-7F1F-9023B0896325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9A3BA74F-50DB-3378-7F1F-9023B089632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BB963581-5226-575C-8DD7-F9981C76935E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BB963581-5226-575C-8DD7-F9981C76935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D80088E7-61AF-1CA4-DE04-77E0525D979E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D80088E7-61AF-1CA4-DE04-77E0525D979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78CDDB90-B91C-E84F-C9EB-E69AA7D4A147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78CDDB90-B91C-E84F-C9EB-E69AA7D4A14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1E413F0F-31E2-724C-28D4-4930D75F2336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1E413F0F-31E2-724C-28D4-4930D75F23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DC565F02-AF6D-3F03-5970-3EC3F934EC1B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DC565F02-AF6D-3F03-5970-3EC3F934EC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05CCBF43-0945-9C6E-DCB6-2C5DEDA172AA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05CCBF43-0945-9C6E-DCB6-2C5DEDA172A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CD6F6993-3E28-6DF0-D2BB-57B255869067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CD6F6993-3E28-6DF0-D2BB-57B25586906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EB86E6CC-F84C-5950-469D-35FD1E35873B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EB86E6CC-F84C-5950-469D-35FD1E35873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99299A18-BF2F-2D5D-572A-8E13BF85C903}"/>
              </a:ext>
            </a:extLst>
          </p:cNvPr>
          <p:cNvSpPr txBox="1"/>
          <p:nvPr/>
        </p:nvSpPr>
        <p:spPr>
          <a:xfrm>
            <a:off x="155203" y="97905"/>
            <a:ext cx="11274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PART VII: DOCUMENT YOUR CODING PROCESS WITH FREQUENT AND DETAILED COMMITS </a:t>
            </a:r>
          </a:p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(30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9941F-2BBF-BD83-4CD0-1BE57BB0EF4E}"/>
              </a:ext>
            </a:extLst>
          </p:cNvPr>
          <p:cNvSpPr txBox="1"/>
          <p:nvPr/>
        </p:nvSpPr>
        <p:spPr>
          <a:xfrm>
            <a:off x="155203" y="1906211"/>
            <a:ext cx="11881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You can check my commits now…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If there are any short ones I will explain why.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B2B1D-8A6E-9F57-9989-8CD2622B61CA}"/>
              </a:ext>
            </a:extLst>
          </p:cNvPr>
          <p:cNvPicPr>
            <a:picLocks noChangeAspect="1"/>
          </p:cNvPicPr>
          <p:nvPr/>
        </p:nvPicPr>
        <p:blipFill>
          <a:blip r:embed="rId126"/>
          <a:stretch>
            <a:fillRect/>
          </a:stretch>
        </p:blipFill>
        <p:spPr>
          <a:xfrm>
            <a:off x="401524" y="4120282"/>
            <a:ext cx="6190787" cy="18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2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F3C44-A163-60B3-5984-58FB27812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CC24C3-B4CB-574F-8514-C503232A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081" y="0"/>
            <a:ext cx="880919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BB406FF-DA97-C5EE-79AB-990370303396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A8582B-4EB8-6400-6C53-F7ABB8955F97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A8582B-4EB8-6400-6C53-F7ABB8955F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F1B882D-D7AD-4F15-2272-D809A3895D1C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F1B882D-D7AD-4F15-2272-D809A3895D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547DD8-FF14-ACBB-F64D-2AE3762FED95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547DD8-FF14-ACBB-F64D-2AE3762FED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BAD8CE-9F2F-99D0-CC0E-4096980F36F3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BAD8CE-9F2F-99D0-CC0E-4096980F36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7F0783-97F1-6BB5-32A3-11827689CFBA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7F0783-97F1-6BB5-32A3-11827689CFB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1EC963-CCB5-991A-C6BF-38C65A8158EF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1EC963-CCB5-991A-C6BF-38C65A8158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2C23EA-AEFC-9381-B40A-ECD0E285F4FF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2C23EA-AEFC-9381-B40A-ECD0E285F4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F4765D-C302-1D56-DEE9-FC907AFE4FB3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F4765D-C302-1D56-DEE9-FC907AFE4F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E733D0-7626-CA42-7130-4FD9BC9E5491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E733D0-7626-CA42-7130-4FD9BC9E54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399582-F459-2AFD-AC37-7F547120F889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399582-F459-2AFD-AC37-7F547120F8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9CCA6E-D624-0F3D-3AE4-FF7E78C15D41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9CCA6E-D624-0F3D-3AE4-FF7E78C15D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1DC4EE2-39C0-D00B-D956-FD4D08D7847E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1DC4EE2-39C0-D00B-D956-FD4D08D784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84534A38-C54B-C81B-F376-24E0C0EA8D83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EED199-0667-3F63-982C-8C1CE766E1DC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EED199-0667-3F63-982C-8C1CE766E1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13330B-3D2D-0373-411D-DEE76321F771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13330B-3D2D-0373-411D-DEE76321F7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40CE5E-A7AE-DB22-7DFE-233E4E46A3F7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40CE5E-A7AE-DB22-7DFE-233E4E46A3F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EA54316-B1CC-30D0-D42B-D275EB30A07C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EA54316-B1CC-30D0-D42B-D275EB30A07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1A33FE-AF59-5BED-426F-AB3761280766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1A33FE-AF59-5BED-426F-AB376128076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649A4FD-CE4F-3EA6-167C-4C9C6A4B5437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649A4FD-CE4F-3EA6-167C-4C9C6A4B54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1E21DC-6CDB-2D14-CD2C-3D86E31A73F7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1E21DC-6CDB-2D14-CD2C-3D86E31A73F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849560-EE71-3190-03FD-392262EF0068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849560-EE71-3190-03FD-392262EF00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188D375-DA65-11D5-DA19-5B8808A35CF1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188D375-DA65-11D5-DA19-5B8808A35C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F80BC98-56D2-456A-361D-A6A56B328990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F80BC98-56D2-456A-361D-A6A56B3289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82E708A-C811-187E-E99A-D924C735BC35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82E708A-C811-187E-E99A-D924C735BC3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05183D-7D71-EB93-300B-897394B9A76D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05183D-7D71-EB93-300B-897394B9A76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5D946FE-20A4-DD1F-6D8B-AA4CB7C52284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5D946FE-20A4-DD1F-6D8B-AA4CB7C522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E2B056-09EA-7F0C-A3A0-6B3A3A655134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FE2B056-09EA-7F0C-A3A0-6B3A3A6551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5C9EDB-BDA5-404E-607F-FF8C4FF72600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5C9EDB-BDA5-404E-607F-FF8C4FF7260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AFA464-3CDD-C4AE-2C2C-0AF3DD0E8F17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AFA464-3CDD-C4AE-2C2C-0AF3DD0E8F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27B768-9585-157C-40BB-829E996BD681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27B768-9585-157C-40BB-829E996BD6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CBE1705-E1E6-7C84-BCC5-45848A014A37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CBE1705-E1E6-7C84-BCC5-45848A014A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CFE2FB-6A00-5C06-23EA-95D11D8B0809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3CFE2FB-6A00-5C06-23EA-95D11D8B08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B23895-33E7-C3CE-1F88-14BB3AA935C5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B23895-33E7-C3CE-1F88-14BB3AA935C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11C19D-79A5-A2E8-F577-D80D74B9D675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11C19D-79A5-A2E8-F577-D80D74B9D6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D4F1489-6423-6203-5DB5-D6BD84582AE7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D4F1489-6423-6203-5DB5-D6BD84582A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AF913D7-F0CF-0CC2-B256-FAB110C40A9E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AF913D7-F0CF-0CC2-B256-FAB110C40A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376705-AE2C-DB43-539E-FCC5EA944A56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376705-AE2C-DB43-539E-FCC5EA944A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029733-B756-8902-1269-73F3CAD87D3D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029733-B756-8902-1269-73F3CAD87D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E31783A0-DD81-2E43-4EC0-96703095EDC9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E31783A0-DD81-2E43-4EC0-96703095ED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D03FED96-AA5C-0604-C296-716600A6398D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D03FED96-AA5C-0604-C296-716600A639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6DACB6E-2D3C-9620-5730-728AC16553D7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F9B007-2BBB-5037-3C96-AE4D36933626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F9B007-2BBB-5037-3C96-AE4D369336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05E761-FDA6-6B88-1A97-AA8109616854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05E761-FDA6-6B88-1A97-AA810961685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1E2762-67ED-CF53-4F81-0DDE3F3CE6DE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1E2762-67ED-CF53-4F81-0DDE3F3CE6D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8FF340-571F-C537-13F0-3233F436EFAE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8FF340-571F-C537-13F0-3233F436EFA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44EA44-0914-4C4B-0B2D-F3877DB58B3F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44EA44-0914-4C4B-0B2D-F3877DB58B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A9C20F1-7ACF-928C-FD81-AAF8B30FFCA9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A9C20F1-7ACF-928C-FD81-AAF8B30FFC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3911F67-E53D-D46E-64D9-61AB6D108B46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3911F67-E53D-D46E-64D9-61AB6D108B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FB881E-653D-06EE-F8CF-A3D419C1951D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FB881E-653D-06EE-F8CF-A3D419C1951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02C265-037E-9C46-D1E0-217F19A511D9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02C265-037E-9C46-D1E0-217F19A511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D347C4-2297-2507-980D-646E86A93D92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D347C4-2297-2507-980D-646E86A93D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D64AEA-1D2B-E7B7-B2A9-81D4EA2CDA2A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D64AEA-1D2B-E7B7-B2A9-81D4EA2CDA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7FAA49-5863-7B7F-7F4B-5072C39258B3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7FAA49-5863-7B7F-7F4B-5072C39258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21B6C3-E7E2-77A2-4318-45084A272552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21B6C3-E7E2-77A2-4318-45084A27255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85F504E6-848C-AD3A-069C-775B9AEE2AFF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85F504E6-848C-AD3A-069C-775B9AEE2A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809C3EE2-59B0-0BCA-D3D3-8F48E505812D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809C3EE2-59B0-0BCA-D3D3-8F48E50581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9926A7E6-20C5-C549-DD70-9F7D74D353EE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9926A7E6-20C5-C549-DD70-9F7D74D353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8AD67DD5-E630-02C9-E89A-1B7F42A67066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8AD67DD5-E630-02C9-E89A-1B7F42A6706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968B6135-C6FF-5618-D3C3-E3456A96B5ED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968B6135-C6FF-5618-D3C3-E3456A96B5E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E2FF0152-1302-9AA4-546C-8D7683C4719F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E2FF0152-1302-9AA4-546C-8D7683C471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00151AD1-C228-80E3-55B4-72F7F5599357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00151AD1-C228-80E3-55B4-72F7F559935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9CA1AB66-EDC0-1889-A5C0-00B1FBE38CFA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9CA1AB66-EDC0-1889-A5C0-00B1FBE38CF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EC24C57E-3FCE-EA21-AD57-3AF096EB185A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EC24C57E-3FCE-EA21-AD57-3AF096EB185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DC445C63-E50D-D979-6A32-9E81EF652A2D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DC445C63-E50D-D979-6A32-9E81EF652A2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5E21303E-6538-DD08-3491-5A6CD9A9F52C}"/>
              </a:ext>
            </a:extLst>
          </p:cNvPr>
          <p:cNvSpPr txBox="1"/>
          <p:nvPr/>
        </p:nvSpPr>
        <p:spPr>
          <a:xfrm>
            <a:off x="155203" y="131813"/>
            <a:ext cx="11274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Thanks for listening!</a:t>
            </a:r>
            <a:endParaRPr lang="en-GB" sz="4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03DDF-4BD8-A9A2-4AA6-D3FF56E64DA8}"/>
              </a:ext>
            </a:extLst>
          </p:cNvPr>
          <p:cNvSpPr txBox="1"/>
          <p:nvPr/>
        </p:nvSpPr>
        <p:spPr>
          <a:xfrm>
            <a:off x="155203" y="1142796"/>
            <a:ext cx="109926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Credits: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Font Picking: Kingsley Wong (Blame him for </a:t>
            </a:r>
            <a:r>
              <a:rPr lang="en-US" sz="2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MingLiU_HKSCS-ExtB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,  Times New Roman)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Code: </a:t>
            </a:r>
            <a:r>
              <a:rPr lang="en-US" sz="2800" strike="sngStrike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AI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 Sean Chan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Presentation: Sean Chan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Code Writing: Visual Studio</a:t>
            </a:r>
          </a:p>
          <a:p>
            <a:endParaRPr lang="en-US" sz="28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ea typeface="MingLiU_HKSCS-ExtB" panose="02020500000000000000" pitchFamily="18" charset="-120"/>
            </a:endParaRP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I have new Opps with the math department what is this investigation…</a:t>
            </a:r>
          </a:p>
          <a:p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05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D0AC2-E0CA-E2D6-D5E5-4B9A4842E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A59920-D654-B898-4DF4-6A66C1E57D00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1D807B-1B29-B032-8C75-060C99D362AC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1D807B-1B29-B032-8C75-060C99D362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5AF157-BA19-D7D5-4E4B-9E04CACEF3F7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5AF157-BA19-D7D5-4E4B-9E04CACEF3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F75D30-8A35-1520-D37F-2B1A42621A9B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F75D30-8A35-1520-D37F-2B1A42621A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ED8FE4-8978-932E-8725-65BB43C52F96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ED8FE4-8978-932E-8725-65BB43C52F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B45D9E-4399-5087-4C91-173DCBBB3A37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B45D9E-4399-5087-4C91-173DCBBB3A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3BE0D0-8457-9B0E-B29E-1FF46EC355E2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3BE0D0-8457-9B0E-B29E-1FF46EC355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D0F383-5F75-EBF6-0BBE-5AC4E468AA24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D0F383-5F75-EBF6-0BBE-5AC4E468AA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7AEB15-F614-1B7C-AD9A-120EA9BED66F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7AEB15-F614-1B7C-AD9A-120EA9BED6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055AF8-F30E-4BEC-642A-B55BF70CC735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055AF8-F30E-4BEC-642A-B55BF70CC7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295880-4136-847E-55EA-9168F01A2682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295880-4136-847E-55EA-9168F01A26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AE2CEC-3D8B-CE59-B720-53E32E3EA963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AE2CEC-3D8B-CE59-B720-53E32E3EA9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15FEE5-ED27-1048-8BDE-3E0E60AF1306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15FEE5-ED27-1048-8BDE-3E0E60AF13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8742604D-E206-88E7-9AF4-B9A7F350843C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2D660C-389C-DDA3-5D30-7B415136CFB9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2D660C-389C-DDA3-5D30-7B415136CF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160C4A-9A15-0B8E-AB7B-61E106B6FE97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160C4A-9A15-0B8E-AB7B-61E106B6FE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B9A472-81C2-BDE8-9231-D1DABB95CCB3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B9A472-81C2-BDE8-9231-D1DABB95CC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1D27CF-B352-1FDD-7573-B3ED15BD613D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1D27CF-B352-1FDD-7573-B3ED15BD61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F3B07D-9B9D-31D2-3DB2-97DBBF7726CA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F3B07D-9B9D-31D2-3DB2-97DBBF7726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8980509-ED01-3281-63BD-C62EFE9F8A50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8980509-ED01-3281-63BD-C62EFE9F8A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05ACF8-3827-7821-2DA7-986931E5371A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05ACF8-3827-7821-2DA7-986931E537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8FAE94-6CB8-DE5E-A18E-F9C182365E24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8FAE94-6CB8-DE5E-A18E-F9C182365E2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C40DFEA-8F8F-03E7-9817-C7213AA54149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C40DFEA-8F8F-03E7-9817-C7213AA5414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F80127-BFB9-308E-041A-4E10DABD77D6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F80127-BFB9-308E-041A-4E10DABD77D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F1129D-8E28-A55C-7A50-691A936202C8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F1129D-8E28-A55C-7A50-691A936202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46F03F-1AB1-CF81-4B0E-6334EAC4726E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46F03F-1AB1-CF81-4B0E-6334EAC4726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E112F5A-A80E-C0EB-6B43-11433C6B05B9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E112F5A-A80E-C0EB-6B43-11433C6B05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CBB681B-3FB7-7934-9617-D24130FEF5A1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CBB681B-3FB7-7934-9617-D24130FEF5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FDF6F1-3A98-1A85-EAED-475A4A3C1157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FDF6F1-3A98-1A85-EAED-475A4A3C115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F4178F-332C-4264-5FF0-EA98EDE3FBA5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F4178F-332C-4264-5FF0-EA98EDE3FBA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776356-DEED-DA1A-BAB3-8F592082929F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776356-DEED-DA1A-BAB3-8F59208292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4759EF-A1D3-E946-1535-191CB34D494C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4759EF-A1D3-E946-1535-191CB34D49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BF2F2D-8641-F951-0CF6-CA75A761FE88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BF2F2D-8641-F951-0CF6-CA75A761FE8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8833FB-6F8E-2C1C-6E92-1BA6E485B466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8833FB-6F8E-2C1C-6E92-1BA6E485B46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73A170-8304-558D-602F-15386BB3177D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73A170-8304-558D-602F-15386BB3177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12F7E8-601A-200B-8E26-77EF6E0D3BDD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512F7E8-601A-200B-8E26-77EF6E0D3BD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F4FBE7D-8D01-5E81-4008-042F92E837A4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F4FBE7D-8D01-5E81-4008-042F92E837A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A85746-590F-C276-C4C3-B9519453EC32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A85746-590F-C276-C4C3-B9519453EC3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99D3B70-181D-FA55-1A3F-72D4481DA781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99D3B70-181D-FA55-1A3F-72D4481DA78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BF6F009D-6FD8-85BC-F4AE-DDDE24BF3C85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BF6F009D-6FD8-85BC-F4AE-DDDE24BF3C8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9C013231-551E-B35A-E9AF-A006C763574D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9C013231-551E-B35A-E9AF-A006C763574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19A40B88-9FB4-5B9B-48EC-DC4DEC8353CF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00E835-43AB-6A15-965E-1DB3188A5415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00E835-43AB-6A15-965E-1DB3188A54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20BA07-031B-D798-2B1C-5C1E67618C1B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20BA07-031B-D798-2B1C-5C1E67618C1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4516FD-EFCF-3394-9044-E2D4B7A185D3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4516FD-EFCF-3394-9044-E2D4B7A185D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FCA26E-4E7C-98F9-83C4-30FFE8901346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FCA26E-4E7C-98F9-83C4-30FFE890134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93C720-7584-4742-9D26-14E8B7C5967C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93C720-7584-4742-9D26-14E8B7C5967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300794-B1DB-5D84-48E4-9CB2F8DDCF80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300794-B1DB-5D84-48E4-9CB2F8DDCF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42CEC6-01AD-B73A-D5B5-825B40C8965D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42CEC6-01AD-B73A-D5B5-825B40C896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EF0FBA-F9C5-4BB1-0531-09EBF416420B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EF0FBA-F9C5-4BB1-0531-09EBF416420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7FDC5B-28A7-DC87-47CD-810E3F2C73A9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7FDC5B-28A7-DC87-47CD-810E3F2C73A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14E735-4A7C-9FD1-4E37-F53540AFBCB2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14E735-4A7C-9FD1-4E37-F53540AFBC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1900A3-5249-8F65-83B9-C83F1E8B74C1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1900A3-5249-8F65-83B9-C83F1E8B74C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CB337A-A2D1-995E-FC6F-B6F4FCD89721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CB337A-A2D1-995E-FC6F-B6F4FCD8972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45E935-DA02-80C1-7AA1-553ECBDC18C3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45E935-DA02-80C1-7AA1-553ECBDC18C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02438986-1167-0A29-B089-DFF0424563CD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02438986-1167-0A29-B089-DFF0424563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E54673C0-6004-520D-C78F-1F499E0EF840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E54673C0-6004-520D-C78F-1F499E0EF84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E4ECC87B-2B53-65CC-5676-CBC11BDE7F33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E4ECC87B-2B53-65CC-5676-CBC11BDE7F3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017A3EBD-1FBF-5D18-770A-F668910F1D12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017A3EBD-1FBF-5D18-770A-F668910F1D1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55A5F57A-6968-63F7-FA33-83494D531C79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55A5F57A-6968-63F7-FA33-83494D531C7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C08C2740-CB68-CD64-7B4F-0940A710F128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C08C2740-CB68-CD64-7B4F-0940A710F12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F023E47A-B7D2-06EC-C4AE-18D06B7E80BE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F023E47A-B7D2-06EC-C4AE-18D06B7E80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A808367B-E86C-2FBF-09F9-4B538FAA5EDE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A808367B-E86C-2FBF-09F9-4B538FAA5ED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01F2E8F0-4F48-66BB-A8A3-3A2AEEA38B5E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01F2E8F0-4F48-66BB-A8A3-3A2AEEA38B5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780C5813-097A-BD3D-34C4-53B13047B699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780C5813-097A-BD3D-34C4-53B13047B69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43AB58C1-9EB1-F1C0-FCFD-1D5F39F78D0F}"/>
              </a:ext>
            </a:extLst>
          </p:cNvPr>
          <p:cNvSpPr txBox="1"/>
          <p:nvPr/>
        </p:nvSpPr>
        <p:spPr>
          <a:xfrm>
            <a:off x="2509686" y="2557182"/>
            <a:ext cx="717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Part 2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D7C7C-EFF1-0D2A-4280-2F552AA605AC}"/>
              </a:ext>
            </a:extLst>
          </p:cNvPr>
          <p:cNvSpPr txBox="1"/>
          <p:nvPr/>
        </p:nvSpPr>
        <p:spPr>
          <a:xfrm>
            <a:off x="2488666" y="3357436"/>
            <a:ext cx="717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The Code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242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413EC-3329-3CA5-DFC7-AFF6713FC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DCDE65-F0CE-2FF3-028C-F7DB0E43A1FF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815C3C-9E9F-4D3A-E981-40C6E54D8AD3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815C3C-9E9F-4D3A-E981-40C6E54D8A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8C94A7-1C28-6047-2F84-9A8C92588746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8C94A7-1C28-6047-2F84-9A8C92588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B4F43C-37FA-9701-66E2-8770230FE9F3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B4F43C-37FA-9701-66E2-8770230FE9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D8D92D-8C45-9CF9-F772-75B287011E97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D8D92D-8C45-9CF9-F772-75B287011E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39948C-7B91-8971-3B0C-86F296A19F5F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39948C-7B91-8971-3B0C-86F296A19F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56F673-0DBA-BD45-3BD5-D4AE33D89239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56F673-0DBA-BD45-3BD5-D4AE33D892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9DC669-3F74-B8A6-0A6D-55063C9B7F12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9DC669-3F74-B8A6-0A6D-55063C9B7F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C0A687-5FD7-6452-F029-0AF80003AC45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C0A687-5FD7-6452-F029-0AF80003AC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051265-7454-8DC7-07BB-21D6362A0C80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051265-7454-8DC7-07BB-21D6362A0C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50A761-21B1-73D8-3497-29853321AC41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50A761-21B1-73D8-3497-29853321AC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BA5E24-41EF-5B91-4359-7865D05E07A3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BA5E24-41EF-5B91-4359-7865D05E07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106D03-8871-B6E3-6851-640977C53D36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106D03-8871-B6E3-6851-640977C53D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A235D29E-65AF-EC3C-B2AA-F22B36225FAC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4452F71-4AF4-BAD1-7468-078078F5CDF9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4452F71-4AF4-BAD1-7468-078078F5CD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C05024-DF6F-478F-491E-7A38A61F35C0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C05024-DF6F-478F-491E-7A38A61F35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A80B106-3DD3-0F83-F073-F57A8891D588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A80B106-3DD3-0F83-F073-F57A8891D5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48A7EB0-A42D-8E0B-E356-C232CABA2A4F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48A7EB0-A42D-8E0B-E356-C232CABA2A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356097-44F2-600D-5F68-E27AAA73BED0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356097-44F2-600D-5F68-E27AAA73BED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5C4F9F-31CA-5034-255F-657C612C4934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5C4F9F-31CA-5034-255F-657C612C49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204EEAE-3877-1C19-377C-F4710B824568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204EEAE-3877-1C19-377C-F4710B8245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76077C4-AF08-0374-F7AA-CDD10A7C83F7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76077C4-AF08-0374-F7AA-CDD10A7C83F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A7966D-4F50-3FB5-30C5-A70957A0302A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A7966D-4F50-3FB5-30C5-A70957A0302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3DECB6F-CCDA-5909-DD43-299F20812791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3DECB6F-CCDA-5909-DD43-299F2081279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7D20F9-D6CA-81F1-1636-1D52A6C229A4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7D20F9-D6CA-81F1-1636-1D52A6C229A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3EE8EE-1535-DDAE-0FE9-6A6D5659F04D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3EE8EE-1535-DDAE-0FE9-6A6D5659F04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7DD4CF5-DCFF-CA44-9743-5140B46682F7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7DD4CF5-DCFF-CA44-9743-5140B46682F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9D618F2-B2C5-22F8-F2FF-8F6483D259B3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9D618F2-B2C5-22F8-F2FF-8F6483D259B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DD52330-7286-821C-7E4C-0E2EACD3EB25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DD52330-7286-821C-7E4C-0E2EACD3EB2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3F23A6A-3040-72D4-8FFE-9822DA2310C6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3F23A6A-3040-72D4-8FFE-9822DA2310C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CE2AB1-6EE1-BD73-A4DF-3C4E9B86D866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CE2AB1-6EE1-BD73-A4DF-3C4E9B86D86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B76B9E4-2D53-C956-C44A-75959846E537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B76B9E4-2D53-C956-C44A-75959846E5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7972C0-56AC-1CEA-0029-6BC9D23172B3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7972C0-56AC-1CEA-0029-6BC9D23172B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49E4C0-506E-9837-E60D-9E6DA2B2EF5C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49E4C0-506E-9837-E60D-9E6DA2B2EF5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67349F-66E3-4D9F-B449-C1523B5E2C0F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67349F-66E3-4D9F-B449-C1523B5E2C0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5771F7-20B9-6406-7C3C-0D79076D0F18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5771F7-20B9-6406-7C3C-0D79076D0F1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BB926C-46E9-ECEB-05B6-08E987940FF6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BB926C-46E9-ECEB-05B6-08E987940FF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24A35C7-31F9-453E-CB7D-F64EDD975C4B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24A35C7-31F9-453E-CB7D-F64EDD975C4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D153477-2271-5185-A84D-29A06DF1E5D7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D153477-2271-5185-A84D-29A06DF1E5D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1C1854BE-92C6-0585-B4CB-2C8903F1F456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1C1854BE-92C6-0585-B4CB-2C8903F1F45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D4895AD7-04D4-54A0-363B-DD4062E15DA6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D4895AD7-04D4-54A0-363B-DD4062E15DA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8A9C12B6-89BF-46E1-0313-9E1DFA9171B4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9FA8F0-76D5-D4A8-29F7-764FC277166F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9FA8F0-76D5-D4A8-29F7-764FC277166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1C6454-C831-11FD-1961-9E61AF45E109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1C6454-C831-11FD-1961-9E61AF45E1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4C5EA3-505E-2512-994A-4720B90B5DD4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4C5EA3-505E-2512-994A-4720B90B5DD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1BAAF8-3F6E-EBBA-AEBC-E4372DB888BA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1BAAF8-3F6E-EBBA-AEBC-E4372DB888B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27CB3B-1BFE-0DF4-1BF8-281CBB30E177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27CB3B-1BFE-0DF4-1BF8-281CBB30E17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F4C2AB-5DEA-3D77-7534-0B6AE80E728A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F4C2AB-5DEA-3D77-7534-0B6AE80E728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9364C2-FA18-DF03-05E7-D295594554ED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9364C2-FA18-DF03-05E7-D295594554E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3E2FC4-45E8-6C2E-1E2D-8B36F93F708C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3E2FC4-45E8-6C2E-1E2D-8B36F93F708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5E8B7F-5E2E-5875-07D1-1A6C26CBA6A1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5E8B7F-5E2E-5875-07D1-1A6C26CBA6A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205C0F0-093D-60BE-21DA-271A935FE925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205C0F0-093D-60BE-21DA-271A935FE92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63B9BD-C492-13C4-217A-1D8B66D10379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63B9BD-C492-13C4-217A-1D8B66D1037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E716DDE-7ABE-ED1B-2F45-C05EDECFABE3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E716DDE-7ABE-ED1B-2F45-C05EDECFABE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83EE854-C415-1CBC-2611-8FCF1535FF67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83EE854-C415-1CBC-2611-8FCF1535FF6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0EF5FB2B-B911-A311-B253-797842EB5CE1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0EF5FB2B-B911-A311-B253-797842EB5CE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7D813DE1-D820-21F4-3E98-B2F8DCC27264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7D813DE1-D820-21F4-3E98-B2F8DCC2726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E8D71ED8-28CF-D937-B63C-2CB286AFD57E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E8D71ED8-28CF-D937-B63C-2CB286AFD57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F731ABB3-AF11-15F3-A415-55465125DD8D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F731ABB3-AF11-15F3-A415-55465125DD8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72BEDFB2-AC80-54C7-5E4A-98ED2FCFBD0B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72BEDFB2-AC80-54C7-5E4A-98ED2FCFBD0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1A63BFA9-F69B-4E00-DCEA-9D05F189AE80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1A63BFA9-F69B-4E00-DCEA-9D05F189AE8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2E489E6C-03C1-6587-36CE-5C5FF7B42FA4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2E489E6C-03C1-6587-36CE-5C5FF7B42FA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18CCAF11-43C7-EE1D-0563-75389D1C290C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18CCAF11-43C7-EE1D-0563-75389D1C290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50216AAD-49D6-99BC-BBAC-09AC16832046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50216AAD-49D6-99BC-BBAC-09AC1683204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EC7CF84C-7A0F-2360-E128-B2E063D37816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EC7CF84C-7A0F-2360-E128-B2E063D3781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7F0EFCE5-522C-7A64-2643-87899A7B8B9B}"/>
              </a:ext>
            </a:extLst>
          </p:cNvPr>
          <p:cNvSpPr txBox="1"/>
          <p:nvPr/>
        </p:nvSpPr>
        <p:spPr>
          <a:xfrm>
            <a:off x="144666" y="113003"/>
            <a:ext cx="1073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</a:rPr>
              <a:t>1.1 Document any use of imported modules and libraries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559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3E1F1B-A277-2CD9-B2C7-821986AC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460F039-8172-883F-B39C-394FD668933C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0E17C4-AD31-613F-D3C1-9FAE29AD7D08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0E17C4-AD31-613F-D3C1-9FAE29AD7D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BEA17AF-0365-B5CA-A55F-31438D41724B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BEA17AF-0365-B5CA-A55F-31438D4172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CDA281-C161-A1D0-15E5-87915D07BE1B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CDA281-C161-A1D0-15E5-87915D07BE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B2D1D1-88DB-6560-F880-95AF76B41597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B2D1D1-88DB-6560-F880-95AF76B415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D13D87-A477-153C-9934-D8B7929684B5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D13D87-A477-153C-9934-D8B7929684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3E9FFE-2E7C-8EEF-5914-7270CA8A3CC7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3E9FFE-2E7C-8EEF-5914-7270CA8A3C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0DB10A-05A9-8C59-1977-81F7CA6D7492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0DB10A-05A9-8C59-1977-81F7CA6D74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47A790-24C5-FF2D-92AB-3E0EC7426008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47A790-24C5-FF2D-92AB-3E0EC74260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0EB630-CC43-4B40-B077-81F3918C9FEB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0EB630-CC43-4B40-B077-81F3918C9F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F9FE0D-5ED9-3D5A-7DE2-4B3A87F5B363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F9FE0D-5ED9-3D5A-7DE2-4B3A87F5B3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E2DFD6-1244-B01F-FB5F-9332B839D931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E2DFD6-1244-B01F-FB5F-9332B839D9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5C3972-7197-83E2-FB57-ED21C1B56F08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5C3972-7197-83E2-FB57-ED21C1B56F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3B79B398-AE99-D1E3-358D-6CC12EAA086F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489CD0-0274-E8AE-302E-9A6E56C915DD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489CD0-0274-E8AE-302E-9A6E56C915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F8E010-2B70-31A6-7C64-EAAC4E95AD48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F8E010-2B70-31A6-7C64-EAAC4E95AD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DF06B4-4AE2-BC53-6D3F-93DA2CC14C43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DF06B4-4AE2-BC53-6D3F-93DA2CC14C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49CD02-6C93-B200-6BF2-BA40F2EAFCDB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49CD02-6C93-B200-6BF2-BA40F2EAFC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20BB571-0168-0B64-86AD-0D04D0DBD7FE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20BB571-0168-0B64-86AD-0D04D0DBD7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0078D5-176E-3A3F-3AE6-2DF633630DA4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0078D5-176E-3A3F-3AE6-2DF633630D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AC53D0-0DA7-C293-CF0A-6258E76040C2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AC53D0-0DA7-C293-CF0A-6258E76040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436BDD-6F64-180B-2630-DC688CFDA893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436BDD-6F64-180B-2630-DC688CFDA89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E890CB-0CCD-C86E-D45A-F9CCC3242532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E890CB-0CCD-C86E-D45A-F9CCC324253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D8FF547-6D6A-AC8C-1343-189806F4F0FD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D8FF547-6D6A-AC8C-1343-189806F4F0F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8103A1-9139-0CFE-6D00-F2755AFCF34E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8103A1-9139-0CFE-6D00-F2755AFCF34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1864E4C-3C15-64AF-8F74-C7C0DF32C54F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1864E4C-3C15-64AF-8F74-C7C0DF32C5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0410B6-2A9B-8673-A715-F4646893F511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0410B6-2A9B-8673-A715-F4646893F51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3414080-787E-5FD1-B4EB-77FCA01D0300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3414080-787E-5FD1-B4EB-77FCA01D030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D8CA155-7E82-2E71-D3C7-F5C5706899AD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D8CA155-7E82-2E71-D3C7-F5C5706899A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4417DD3-628D-2B74-BFB4-A738C574E375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4417DD3-628D-2B74-BFB4-A738C574E37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CBC044D-5787-E17B-D5E1-D3506C4E1151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CBC044D-5787-E17B-D5E1-D3506C4E11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3343641-EA25-82FF-0AAD-89B75EC2192A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3343641-EA25-82FF-0AAD-89B75EC2192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319551-0C02-B83F-BC13-79D3CF2379F7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319551-0C02-B83F-BC13-79D3CF2379F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43DE8D-7AA1-A833-5E1B-3F199E377198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43DE8D-7AA1-A833-5E1B-3F199E37719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8FBB4F1-F1EA-1F50-AE10-BDFD9EEA35C6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8FBB4F1-F1EA-1F50-AE10-BDFD9EEA35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D476D1A-2F8F-8F16-0F96-A1BC2972913D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476D1A-2F8F-8F16-0F96-A1BC2972913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D0041C-8A3A-3FC1-4712-F24D55A436F4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D0041C-8A3A-3FC1-4712-F24D55A436F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75D330-81E0-5506-E05E-0C139BF31ED4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75D330-81E0-5506-E05E-0C139BF31ED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2E5D83-E27F-5723-49E4-EBD9DCE74BB4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2E5D83-E27F-5723-49E4-EBD9DCE74BB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CA87F7C1-29B4-E2EE-2C4C-7D5841069207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CA87F7C1-29B4-E2EE-2C4C-7D584106920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9E4C8AE6-762E-E28C-9980-7D0536230872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9E4C8AE6-762E-E28C-9980-7D05362308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E2311CBB-61FB-69C8-5521-A27980F73F98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157F77-A535-CAB2-A82B-CE74276839E1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157F77-A535-CAB2-A82B-CE74276839E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9C618D-C9C8-E35E-D0A3-B64421C21E3B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9C618D-C9C8-E35E-D0A3-B64421C21E3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E4B23D-DE4F-4D4D-4711-230B40C28E52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E4B23D-DE4F-4D4D-4711-230B40C28E5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1518FED-4F23-1A82-8470-FD56C93A51DC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1518FED-4F23-1A82-8470-FD56C93A51D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23F62C-3EF0-6FD5-F723-C207322FB9DF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23F62C-3EF0-6FD5-F723-C207322FB9D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6452A3-B6A2-321D-7D0C-E869184EABD0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6452A3-B6A2-321D-7D0C-E869184EABD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6731A7-EE62-5677-0B3D-D73DB3C5D032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6731A7-EE62-5677-0B3D-D73DB3C5D03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724C2B-C860-8ABB-7546-F8ED39ACE7F3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724C2B-C860-8ABB-7546-F8ED39ACE7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7715A6-2048-A498-9ED4-3BB153ED539E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7715A6-2048-A498-9ED4-3BB153ED539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46063C-40A3-3D7F-42E4-8D7F53364481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46063C-40A3-3D7F-42E4-8D7F533644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716A07-7928-F402-B02A-7B960FC541FE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716A07-7928-F402-B02A-7B960FC541F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FE4C6B-F1E0-C444-674E-748318274C56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FE4C6B-F1E0-C444-674E-748318274C5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115ABB-325B-4EBF-3C32-6124DCD22B27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115ABB-325B-4EBF-3C32-6124DCD22B2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4E6C1288-125C-E9F9-50D1-A6848D80F5A8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4E6C1288-125C-E9F9-50D1-A6848D80F5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C70A4909-E7F9-A546-20E8-D812CBD897B4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C70A4909-E7F9-A546-20E8-D812CBD897B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E3502AEB-74D4-E250-0497-ADC107A8C51B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E3502AEB-74D4-E250-0497-ADC107A8C51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0824A2F7-2754-C42C-F1B7-976E79D818E7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0824A2F7-2754-C42C-F1B7-976E79D818E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35EF8147-6ED2-8AB2-4C86-8020EE7B1105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35EF8147-6ED2-8AB2-4C86-8020EE7B110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0102D644-D304-9F47-A8A0-EE6C7281B465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0102D644-D304-9F47-A8A0-EE6C7281B46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9E3480A8-AB49-87C6-DC62-5A4E07F12571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9E3480A8-AB49-87C6-DC62-5A4E07F1257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00C149FF-9485-E0DA-3843-0D68D0070A92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00C149FF-9485-E0DA-3843-0D68D0070A9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43166B29-9B58-9D74-DCC9-1681FC528F30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43166B29-9B58-9D74-DCC9-1681FC528F3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C8DFD77B-2B24-2869-055C-443DF9929F38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C8DFD77B-2B24-2869-055C-443DF9929F3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D15EB4E1-E597-3E74-EC27-4DE4EF686C53}"/>
              </a:ext>
            </a:extLst>
          </p:cNvPr>
          <p:cNvSpPr txBox="1"/>
          <p:nvPr/>
        </p:nvSpPr>
        <p:spPr>
          <a:xfrm>
            <a:off x="155203" y="97905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</a:rPr>
              <a:t>1.2 Create and explain a reusable means of converting time periods (5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005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BCD05-8E6D-723B-C183-5DB4B233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B75AC-7E24-B1D3-2413-DE173703F68D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7D51A8-42EE-A3BA-CF30-E523DA5120F9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7D51A8-42EE-A3BA-CF30-E523DA5120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AC6853-F7D9-208B-75FF-61FCDB8A7FC5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AC6853-F7D9-208B-75FF-61FCDB8A7F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F8A411-BC4F-DE35-5DDB-B9CA0485BE6F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F8A411-BC4F-DE35-5DDB-B9CA0485BE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60B56F-9368-39A9-4AB2-F85624A12041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60B56F-9368-39A9-4AB2-F85624A120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4FD5C3-1B28-4EE2-0359-D706C6E43F3C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4FD5C3-1B28-4EE2-0359-D706C6E43F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0560BF-12E5-A67C-FD67-BEC2068D2D9A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0560BF-12E5-A67C-FD67-BEC2068D2D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2CABED-D1AD-9521-5F1B-66AEBF64ADA1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2CABED-D1AD-9521-5F1B-66AEBF64AD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22731F-79E5-BFBF-E178-93AD6C1BD357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22731F-79E5-BFBF-E178-93AD6C1BD3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283036-A54C-A949-19B7-DAFC4BE597D8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283036-A54C-A949-19B7-DAFC4BE597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FB93C2-ED0C-29F3-62B6-F7B02FFA69C2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FB93C2-ED0C-29F3-62B6-F7B02FFA69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3A34FE8-A3D8-4097-FB22-00F7E08029CA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3A34FE8-A3D8-4097-FB22-00F7E08029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609764-3566-AB1B-A09E-8CEB7A7F1B29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609764-3566-AB1B-A09E-8CEB7A7F1B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6302ED6A-A693-BD28-26D2-016BEFF9BBD6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70DA52-FE35-C3E6-D865-FFB7F184CC9A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70DA52-FE35-C3E6-D865-FFB7F184CC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989550-C260-7A6B-B891-AF14B4AD95FC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989550-C260-7A6B-B891-AF14B4AD95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B34AB8-BBEC-7615-4CAC-4A77225EE34C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B34AB8-BBEC-7615-4CAC-4A77225EE3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9F5BA3-5862-0AED-2AF7-416B0D7D76B0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9F5BA3-5862-0AED-2AF7-416B0D7D76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A760DE-C6DE-B52B-0C19-818842A129E7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A760DE-C6DE-B52B-0C19-818842A129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08830E-6CA7-F3F3-A543-79EBA18203D8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08830E-6CA7-F3F3-A543-79EBA18203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EB68DC-B3DE-9C03-2A2D-FF31E47548C0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EB68DC-B3DE-9C03-2A2D-FF31E47548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7100A2-92E3-532C-D73B-391C0A3931F0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7100A2-92E3-532C-D73B-391C0A3931F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19422C-08F7-36AF-E4AC-1C6C073DBC24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19422C-08F7-36AF-E4AC-1C6C073DBC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5FFAF0-AED7-A364-27AE-D9F7B12F56D1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5FFAF0-AED7-A364-27AE-D9F7B12F56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F94C7A-4EF8-4464-1159-4A5FB6D0323F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F94C7A-4EF8-4464-1159-4A5FB6D0323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154D6FB-1119-B52B-E644-0F4098BAF4CE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154D6FB-1119-B52B-E644-0F4098BAF4C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09341B-F218-CDC5-48AD-75F839A258A8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09341B-F218-CDC5-48AD-75F839A258A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0A5320-9550-3633-BDAB-2D3376982268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0A5320-9550-3633-BDAB-2D337698226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C14BA7-4A05-E773-6AE7-134CCE31EF8F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C14BA7-4A05-E773-6AE7-134CCE31EF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189CC1-D21A-439B-B269-C5DA46364AF4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189CC1-D21A-439B-B269-C5DA46364A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EAAA1A-8CA7-C09A-8538-54ED751614E4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CEAAA1A-8CA7-C09A-8538-54ED751614E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29AFEE-7FC8-4573-BCF5-CA1511954C0D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29AFEE-7FC8-4573-BCF5-CA1511954C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588022-88BC-0DC8-8829-DD27351F0C8A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588022-88BC-0DC8-8829-DD27351F0C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3AB285-E735-02A4-6979-474C81433D1F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3AB285-E735-02A4-6979-474C81433D1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CD6993-AF4C-8F28-241B-286D435B5F5D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CD6993-AF4C-8F28-241B-286D435B5F5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E22023-D76C-635E-C9C3-305652C46E9D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E22023-D76C-635E-C9C3-305652C46E9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BF16A30-B65A-920F-D188-CAABB4BDE49E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BF16A30-B65A-920F-D188-CAABB4BDE49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ABA34B-077E-8033-8D88-A685A6D6583C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ABA34B-077E-8033-8D88-A685A6D6583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2481DE4-2A14-5800-93E3-1DDE95FEE0AC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2481DE4-2A14-5800-93E3-1DDE95FEE0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FABD8A4B-CFE3-CB87-E6E4-616A53ADE946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FABD8A4B-CFE3-CB87-E6E4-616A53ADE94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68DE2746-A7B5-7B97-6103-1FF985228AEB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68DE2746-A7B5-7B97-6103-1FF985228A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690F36FC-F4D5-7C26-E156-6D690A2A441D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A978AB2-AB4E-0379-8E82-32755217AC72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A978AB2-AB4E-0379-8E82-32755217AC7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98010E-A7A1-67A4-DCDB-A6D079CFEC59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98010E-A7A1-67A4-DCDB-A6D079CFEC5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9C894C-E53B-94F2-C5EE-FACB08A6A44F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9C894C-E53B-94F2-C5EE-FACB08A6A4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FD710E-76D9-FCA4-C34A-66F984F905EA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FD710E-76D9-FCA4-C34A-66F984F905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8CF52E-CF9F-DAF1-4FA7-F413010ABC6F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8CF52E-CF9F-DAF1-4FA7-F413010ABC6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F75614F-9A67-59FD-6557-DFF3A146377A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F75614F-9A67-59FD-6557-DFF3A146377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19F95F-60C3-3A66-E37E-5C039C9EC440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19F95F-60C3-3A66-E37E-5C039C9EC44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AECA8E-A3F0-1F65-ACFB-E68C18D6566F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AECA8E-A3F0-1F65-ACFB-E68C18D6566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DE22963-FD2C-DCE2-E422-71CB8B589BF1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E22963-FD2C-DCE2-E422-71CB8B589B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136614-2180-BF56-8FB8-20B94E40B02A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136614-2180-BF56-8FB8-20B94E40B02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458FCEF-4E1D-E1A8-F28C-C294115A25F6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458FCEF-4E1D-E1A8-F28C-C294115A25F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E7E6C9-D855-B4A6-55E0-4B2F95156C6E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CE7E6C9-D855-B4A6-55E0-4B2F95156C6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0374EE-B43C-0FDD-E31C-9B7EAC56DBBF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0374EE-B43C-0FDD-E31C-9B7EAC56DBB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BDE892EE-6F1B-3044-D6AA-4BC9C161414D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BDE892EE-6F1B-3044-D6AA-4BC9C161414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4B0F416B-3678-1086-794C-43E72FD2097E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4B0F416B-3678-1086-794C-43E72FD2097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4688C920-B5C2-8BC9-CB5E-C3912D892B76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4688C920-B5C2-8BC9-CB5E-C3912D892B7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77F2A398-6457-591E-0EA0-84F6830C222D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77F2A398-6457-591E-0EA0-84F6830C222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571B8025-C68B-046E-3492-8005BF6EEA13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571B8025-C68B-046E-3492-8005BF6EEA1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6601F5DC-4BD3-5EC8-B7F0-0F0CAE559ACF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6601F5DC-4BD3-5EC8-B7F0-0F0CAE559AC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5E912244-9534-8BFD-1273-BDCF1537CE07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5E912244-9534-8BFD-1273-BDCF1537CE0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5414FC3B-4F25-EA06-E064-A4B0B586C913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5414FC3B-4F25-EA06-E064-A4B0B586C91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F2A70BB7-28F7-1E08-496C-6451FB5FE6DE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F2A70BB7-28F7-1E08-496C-6451FB5FE6D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C44E010F-1142-E5CA-879E-8D98F82C88C8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C44E010F-1142-E5CA-879E-8D98F82C88C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22736CE-1DEA-B629-29FF-6B137C4BF0AA}"/>
              </a:ext>
            </a:extLst>
          </p:cNvPr>
          <p:cNvSpPr txBox="1"/>
          <p:nvPr/>
        </p:nvSpPr>
        <p:spPr>
          <a:xfrm>
            <a:off x="2473979" y="2904035"/>
            <a:ext cx="7172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Module 1: NAIVE VS SOPHISTICATED MODEL COMPARISON  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587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02AEF3-CFCE-5E64-5114-D64456E37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C277E95-BDD6-E23F-4E7A-68ADAD814A38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7DD17F-DA7F-3F31-B92B-9731F151E21F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7DD17F-DA7F-3F31-B92B-9731F151E2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94981C2-9922-91C6-D508-C9CDEDDB7A65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94981C2-9922-91C6-D508-C9CDEDDB7A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86391A-6825-5C8F-245E-8CECFD2C6D1B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86391A-6825-5C8F-245E-8CECFD2C6D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0B9644-8CD1-C11D-D2FA-E8EFCFDD2DFE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0B9644-8CD1-C11D-D2FA-E8EFCFDD2D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16F95B-D5B9-10CB-A0A1-B011A46DECFA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16F95B-D5B9-10CB-A0A1-B011A46DEC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A8F9E5-2ABA-28C6-0780-D15156672EB6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A8F9E5-2ABA-28C6-0780-D15156672E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7EE4E9-462E-E376-9325-1C7572827C49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7EE4E9-462E-E376-9325-1C7572827C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B53A4B-96A0-300F-69F1-3BB24B0B9F9E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B53A4B-96A0-300F-69F1-3BB24B0B9F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B6950C-4C4A-3D4C-A4F2-42141BE71DCF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B6950C-4C4A-3D4C-A4F2-42141BE71D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6BBEF8-63DC-3A01-2BFE-02855C3BBF6A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6BBEF8-63DC-3A01-2BFE-02855C3BBF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79781B-CF43-D465-C8CB-567B08E4A68F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79781B-CF43-D465-C8CB-567B08E4A6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C9F049-65B5-CDEE-50F9-6E38FEA9A1A8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C9F049-65B5-CDEE-50F9-6E38FEA9A1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AEBE96D9-D519-24B1-8FB6-6584EE1957C4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031F1D-EF5D-ACFD-4AF4-89A7AAAAA448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031F1D-EF5D-ACFD-4AF4-89A7AAAAA4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307FEF-A2B9-652D-6B8D-534DCA2E4DA1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307FEF-A2B9-652D-6B8D-534DCA2E4D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A3A322-B939-9931-71D6-C6B158AFE806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A3A322-B939-9931-71D6-C6B158AFE8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9E4F9E-C233-9584-D816-FB18854DB88C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9E4F9E-C233-9584-D816-FB18854DB8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40C80E-C65F-800C-229F-2D5B6BA7D619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40C80E-C65F-800C-229F-2D5B6BA7D6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A2D3C4-40E0-17C4-4C90-335467F2C20B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A2D3C4-40E0-17C4-4C90-335467F2C2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5F6C627-85B8-F4A0-9B3A-6C681DB83A86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5F6C627-85B8-F4A0-9B3A-6C681DB83A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064F7F-8BFB-610D-7A57-E537F90A110D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064F7F-8BFB-610D-7A57-E537F90A11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BD99DDE-6574-7DD0-BAE6-F5B3A38FD084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BD99DDE-6574-7DD0-BAE6-F5B3A38FD0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0368D7-EC7F-2204-8777-3C12D19797AE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0368D7-EC7F-2204-8777-3C12D19797A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E3501E-100B-47B1-D8A3-F15EB6A1B403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E3501E-100B-47B1-D8A3-F15EB6A1B40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0149CC-66AB-E165-E46A-3DB72AE82DC8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0149CC-66AB-E165-E46A-3DB72AE82DC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B54076-5E5B-5E56-DE97-B8B8146BDCE1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B54076-5E5B-5E56-DE97-B8B8146BDCE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33E44DE-A8FD-D3D4-6A75-D676C45DEA99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33E44DE-A8FD-D3D4-6A75-D676C45DEA9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672D89-52E5-7D15-41AC-8F82A467887D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672D89-52E5-7D15-41AC-8F82A467887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2E2BC1-4E12-7969-2814-1526438B74D3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2E2BC1-4E12-7969-2814-1526438B74D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CC25B4-96BF-068D-3436-D8D4EC79C45D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CC25B4-96BF-068D-3436-D8D4EC79C45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9A49CF-B685-7130-3E75-AC59185BAB9B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9A49CF-B685-7130-3E75-AC59185BAB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34CF34-7E70-2208-D7B5-6CB0E21EA8F5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34CF34-7E70-2208-D7B5-6CB0E21EA8F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ECF8DF-6A4B-6820-3C3A-530E2F78178C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ECF8DF-6A4B-6820-3C3A-530E2F78178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6329D0-0004-586A-948B-B514CEA6BE97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6329D0-0004-586A-948B-B514CEA6BE9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BB7800-7ED7-32EB-8B9E-D3AE69B247E1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BB7800-7ED7-32EB-8B9E-D3AE69B247E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C2E0A6E-A9B6-17F0-7F8E-79C24E949F90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C2E0A6E-A9B6-17F0-7F8E-79C24E949F9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F635EA-D972-6C2C-7884-02627C01F97A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F635EA-D972-6C2C-7884-02627C01F97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ED8E3E1-6A7D-8FF5-4E45-4236392196A4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ED8E3E1-6A7D-8FF5-4E45-4236392196A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1D028F64-1AA5-336F-B958-9D4ABA71BF42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1D028F64-1AA5-336F-B958-9D4ABA71BF4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3B5BD5B6-986D-C8CC-1162-CCE103667254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3B5BD5B6-986D-C8CC-1162-CCE10366725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93351B34-19FB-AE5E-B40E-D8DDA2378EC1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48B68E-7A56-F77B-7D48-24D72BC41B20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48B68E-7A56-F77B-7D48-24D72BC41B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6EF3F3-AB6A-E9B6-5FB7-9D7F45A63052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6EF3F3-AB6A-E9B6-5FB7-9D7F45A630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03E215-86D7-5C0E-43C1-356C399E2416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03E215-86D7-5C0E-43C1-356C399E241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9EFCC05-1079-7674-BD43-50946DE56AB5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9EFCC05-1079-7674-BD43-50946DE56AB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3248CF8-C0DB-D67A-2B17-62E35ABCA56E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3248CF8-C0DB-D67A-2B17-62E35ABCA56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1EB746-7676-5C77-B331-AD7AF48C7BD1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1EB746-7676-5C77-B331-AD7AF48C7BD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280F73-97B3-ADFC-E8F1-9C56FDF35E3D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280F73-97B3-ADFC-E8F1-9C56FDF35E3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F6C744-1C05-762B-C3B8-D1D95D78EA3E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F6C744-1C05-762B-C3B8-D1D95D78EA3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A8A8DF-2D8C-E31F-35F1-59E50D07E8ED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A8A8DF-2D8C-E31F-35F1-59E50D07E8E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AED8E5-A1E0-0C74-FA45-0C2883EE6823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AED8E5-A1E0-0C74-FA45-0C2883EE682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A138AF-DBCE-B865-FA8D-B23EF94FC74C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A138AF-DBCE-B865-FA8D-B23EF94FC74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B1AD60F-F703-E9BA-6689-43869CCB42E9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B1AD60F-F703-E9BA-6689-43869CCB42E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A21702-B844-20F9-9033-68A7AAA6BF30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A21702-B844-20F9-9033-68A7AAA6BF3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D57F73BC-6105-414B-91EE-510D46FCAADE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D57F73BC-6105-414B-91EE-510D46FCAAD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B2BA15CF-87E2-B745-EE63-BCF3D0F9D8D8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B2BA15CF-87E2-B745-EE63-BCF3D0F9D8D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3210BA4F-6E0A-9D64-5EED-49B4A507FB3D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3210BA4F-6E0A-9D64-5EED-49B4A507FB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92268BA0-C5AB-6503-A735-82FB0B94E00A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92268BA0-C5AB-6503-A735-82FB0B94E0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A1A69096-11B7-7D23-30D5-656D820FB961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A1A69096-11B7-7D23-30D5-656D820FB96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C6EFB860-D5FA-4DC9-F3C3-34CB010D9BB2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C6EFB860-D5FA-4DC9-F3C3-34CB010D9BB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603418D3-B2E3-D927-8DE7-5FFC48DA21A2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603418D3-B2E3-D927-8DE7-5FFC48DA21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E9A0B9C3-F57F-1F04-D59A-776CAF7B7E2D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E9A0B9C3-F57F-1F04-D59A-776CAF7B7E2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9208D75B-C591-C02B-D832-8E174FBD4BCB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9208D75B-C591-C02B-D832-8E174FBD4BC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BB2AD057-D099-869D-AEAF-7B8762904B52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BB2AD057-D099-869D-AEAF-7B8762904B5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0223638C-A8DE-46B5-6955-2A4EDCAC94A7}"/>
              </a:ext>
            </a:extLst>
          </p:cNvPr>
          <p:cNvSpPr txBox="1"/>
          <p:nvPr/>
        </p:nvSpPr>
        <p:spPr>
          <a:xfrm>
            <a:off x="155203" y="97905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</a:rPr>
              <a:t>2.1 Prompt as specified and </a:t>
            </a:r>
            <a:r>
              <a:rPr lang="en-US" sz="3600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</a:rPr>
              <a:t>summarise</a:t>
            </a:r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</a:rPr>
              <a:t> the entered information (5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788C1-5901-4D28-3154-1F370ACDA582}"/>
              </a:ext>
            </a:extLst>
          </p:cNvPr>
          <p:cNvSpPr txBox="1"/>
          <p:nvPr/>
        </p:nvSpPr>
        <p:spPr>
          <a:xfrm>
            <a:off x="147260" y="1512478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</a:rPr>
              <a:t>2.1.1 Accept a custom fission-event frequency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24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640C1C-222D-7723-F7BC-FE391D52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6FC2919-DDEC-127D-D5C9-A94D15582275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2132CB-8C8F-0B82-87C8-1100D3F82E07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2132CB-8C8F-0B82-87C8-1100D3F82E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616245-71D9-C461-9C26-73D4B669F039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616245-71D9-C461-9C26-73D4B669F0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9913BF-B210-4697-BC30-43F8E75D195B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9913BF-B210-4697-BC30-43F8E75D19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BCDD71-3FD1-ADF3-AD82-66446CAF637A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BCDD71-3FD1-ADF3-AD82-66446CAF63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5675EB-5676-6773-D93C-D0C067CB8A34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5675EB-5676-6773-D93C-D0C067CB8A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A307D2-898A-7BB4-97F8-9AE6D08C5560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A307D2-898A-7BB4-97F8-9AE6D08C55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65F1E5-FB97-3F6A-F87E-738EA0643450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65F1E5-FB97-3F6A-F87E-738EA06434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8B5E82-5D70-DEB2-1DDF-956253196EF2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8B5E82-5D70-DEB2-1DDF-956253196E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0CBF49-6228-597B-2B8F-1C94F542DCFE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0CBF49-6228-597B-2B8F-1C94F542DC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5C3328-7B11-EB1A-1E91-F3C05FBF1FEE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5C3328-7B11-EB1A-1E91-F3C05FBF1F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D3FB7A-A9ED-25A8-AAA7-AE388ADBC8FD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D3FB7A-A9ED-25A8-AAA7-AE388ADBC8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FBC2B7-A447-1C71-E900-F1313C524B9F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FBC2B7-A447-1C71-E900-F1313C524B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DD3A5B07-9856-86F7-D0BA-21487CAD566F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7E58A7-863D-3881-8706-6A779DE9CEBC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7E58A7-863D-3881-8706-6A779DE9CE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093F0F-539D-6C79-7B2D-8EEFF3D376A4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093F0F-539D-6C79-7B2D-8EEFF3D376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C78DFE-5734-A5A4-2270-89D1530199AB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C78DFE-5734-A5A4-2270-89D1530199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0614A7-A4F1-CB27-1D53-F07ED35521F8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0614A7-A4F1-CB27-1D53-F07ED35521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62394EF-FE59-6E2E-7165-66D0AB146A62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62394EF-FE59-6E2E-7165-66D0AB146A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D12003-50ED-1E8E-D50C-BB2FABDDB563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D12003-50ED-1E8E-D50C-BB2FABDDB5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51134DD-192C-706C-3DDE-41A7726F8E5E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51134DD-192C-706C-3DDE-41A7726F8E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6FFC99-6842-2AA2-38AA-B72F7AD26D40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6FFC99-6842-2AA2-38AA-B72F7AD26D4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4084291-0926-23C0-46CC-9117B17EA234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4084291-0926-23C0-46CC-9117B17EA23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EFFB46-8BC1-3BD9-A438-97E686751C5B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EFFB46-8BC1-3BD9-A438-97E686751C5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49E6A9B-B167-5F75-5BF6-F6957BCC403E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49E6A9B-B167-5F75-5BF6-F6957BCC403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39D86F7-7E5C-E720-5860-5F02D4A0B1DE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39D86F7-7E5C-E720-5860-5F02D4A0B1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7998578-3B23-138C-B488-F1AC68301B26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7998578-3B23-138C-B488-F1AC68301B2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37018A-4C9D-A786-A681-A0A6EBCD7101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37018A-4C9D-A786-A681-A0A6EBCD710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C5FB349-AA56-180A-58A3-082D094FE67B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C5FB349-AA56-180A-58A3-082D094FE67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1FC446-4744-A5D5-A513-AE38B4F468C4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1FC446-4744-A5D5-A513-AE38B4F468C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B31C99-42B8-F0AD-1C3B-DCE3515058E6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B31C99-42B8-F0AD-1C3B-DCE3515058E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6EFD89-2C37-3D16-4330-DF7F94CE81A0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6EFD89-2C37-3D16-4330-DF7F94CE81A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C5C6AE-F563-5BBD-4DB6-CB0E5EDF3DDA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C5C6AE-F563-5BBD-4DB6-CB0E5EDF3DD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C317B-CFE7-456C-4D47-0A2958929459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C317B-CFE7-456C-4D47-0A295892945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95469C8-4B3F-D306-C345-0D831EEB41FC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95469C8-4B3F-D306-C345-0D831EEB41F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E2D660F-F71C-88A1-9800-94F6D6DC4F50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E2D660F-F71C-88A1-9800-94F6D6DC4F5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1AF4C08-6FA7-CC6A-225B-C0EACF52CBC1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1AF4C08-6FA7-CC6A-225B-C0EACF52CBC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ECE6AA-9742-4E68-106A-A666E6B4ADC5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ECE6AA-9742-4E68-106A-A666E6B4ADC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537064-6BD3-D068-1011-570B03F05438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537064-6BD3-D068-1011-570B03F0543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6439D5FF-4DDB-86C8-B9E3-B8C63B9B9BA1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6439D5FF-4DDB-86C8-B9E3-B8C63B9B9B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3401F07C-2C11-04DB-E733-1C5AFE7397C8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3401F07C-2C11-04DB-E733-1C5AFE7397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E8C7EE73-DCD9-84A8-4E0A-451D2F48A7D9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CEA866-4AF2-FF9A-8EBA-6C8BB4972AE3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CEA866-4AF2-FF9A-8EBA-6C8BB4972AE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773EC4-FFE1-506A-A1AB-5EB457346AC2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773EC4-FFE1-506A-A1AB-5EB457346AC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63D1FCC-6298-810E-270E-3EE1E5F18B80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3D1FCC-6298-810E-270E-3EE1E5F18B8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7BB6BE-B842-6885-5C36-69E42D89EA1F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7BB6BE-B842-6885-5C36-69E42D89EA1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629E17-4F55-D38D-4C65-56E8067E9AEC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629E17-4F55-D38D-4C65-56E8067E9AE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F16355-1227-6FDD-FAC4-E50AC17A07F8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F16355-1227-6FDD-FAC4-E50AC17A07F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F8FE37-D060-00FC-DC1B-9707457D2E68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F8FE37-D060-00FC-DC1B-9707457D2E6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6E2B5E-ADF9-2533-480D-AD4AA2BC2E7E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6E2B5E-ADF9-2533-480D-AD4AA2BC2E7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78A05D-36A0-F6D2-DE0A-F2FA418E75D4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78A05D-36A0-F6D2-DE0A-F2FA418E75D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9A00F51-5593-293A-CEF3-A8B75C8A32F2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9A00F51-5593-293A-CEF3-A8B75C8A32F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927176-C576-3986-3F1D-0600A45839CC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927176-C576-3986-3F1D-0600A45839C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E4FDD9-72F9-8913-3D6C-443F4C2D1DD1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E4FDD9-72F9-8913-3D6C-443F4C2D1DD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849DC4-3CE3-51BF-0936-3B41A077E4ED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849DC4-3CE3-51BF-0936-3B41A077E4E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321066E5-682A-927E-1078-3187D474DE5F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321066E5-682A-927E-1078-3187D474DE5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CAF0F86C-4B13-2929-B949-3F49C1896ABD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CAF0F86C-4B13-2929-B949-3F49C1896AB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A4D9BE3A-5A89-F800-0F8E-7F72B005C477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A4D9BE3A-5A89-F800-0F8E-7F72B005C47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B3F78012-6F80-ACED-E104-FD2958A293E7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B3F78012-6F80-ACED-E104-FD2958A293E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28E29613-BC7E-87FC-2EEE-A2E1E3ABCDF7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28E29613-BC7E-87FC-2EEE-A2E1E3ABCDF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1F825B93-54D2-9823-5E28-802B52AF05FB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1F825B93-54D2-9823-5E28-802B52AF05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F111B516-FB37-DDCA-DA80-4DF26AC6BFA0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F111B516-FB37-DDCA-DA80-4DF26AC6BFA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48E784F2-8914-9543-159E-A4BDBE157439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48E784F2-8914-9543-159E-A4BDBE15743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BC0E44A6-CA3D-7313-111D-FC5FED6FA633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BC0E44A6-CA3D-7313-111D-FC5FED6FA63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E4E319F0-BB8B-A97A-8C59-A1CB815412AE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E4E319F0-BB8B-A97A-8C59-A1CB815412A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B17020FA-33E3-BEEB-D283-6B0283A7962C}"/>
              </a:ext>
            </a:extLst>
          </p:cNvPr>
          <p:cNvSpPr txBox="1"/>
          <p:nvPr/>
        </p:nvSpPr>
        <p:spPr>
          <a:xfrm>
            <a:off x="155203" y="97905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</a:rPr>
              <a:t>2.2 Output the correct projected population size and explain your design (10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17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278042-A767-0784-D667-40557F5D2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68EF70A-4792-EF1F-3EB8-48A094F2C847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8C6015-8F84-003D-1C4C-080B55362DA9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8C6015-8F84-003D-1C4C-080B55362D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ACFDD1-9436-3FC5-32D3-672A60BCFD77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ACFDD1-9436-3FC5-32D3-672A60BCFD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8D06FD-08C0-CF87-A43C-EBF6662AF702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8D06FD-08C0-CF87-A43C-EBF6662AF7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4E88B3-C05C-93BE-E0D9-CC83DCE6300C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4E88B3-C05C-93BE-E0D9-CC83DCE630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B8A2E08-2ECA-4708-7111-B267E5819B0E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B8A2E08-2ECA-4708-7111-B267E5819B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8BEE11-78A2-FE69-300D-B8E9704D4E16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8BEE11-78A2-FE69-300D-B8E9704D4E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F8FF2A-C11F-C075-A861-BBA5E7E4482D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F8FF2A-C11F-C075-A861-BBA5E7E448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4238F5-53DD-A575-211D-10AC0C0D6B85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4238F5-53DD-A575-211D-10AC0C0D6B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185FFD-7651-CFBC-71EE-90397A404DD1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185FFD-7651-CFBC-71EE-90397A404D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20F665-4D3C-E922-CA58-C47E93395CC8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20F665-4D3C-E922-CA58-C47E93395C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B85AB0-BE4F-DC30-A479-70DC09F44058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B85AB0-BE4F-DC30-A479-70DC09F440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7FD127-BA5F-A217-1FF4-D2F2A9B983AD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7FD127-BA5F-A217-1FF4-D2F2A9B983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855A0DF4-327B-0755-FC10-7050564CADD1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21DB5C-E990-0769-E90B-CBB5F970E9D5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21DB5C-E990-0769-E90B-CBB5F970E9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825B64-96F1-4750-D0C9-7657AC1C48BF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825B64-96F1-4750-D0C9-7657AC1C48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9DB38F-FECE-8638-17E7-83B992027F3E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9DB38F-FECE-8638-17E7-83B992027F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F4E4D8-4968-FE18-A395-A273AC22D0B8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F4E4D8-4968-FE18-A395-A273AC22D0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4D4109-71D0-CE4F-7E00-EA95E8550AFE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4D4109-71D0-CE4F-7E00-EA95E8550A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73A181-1AE2-BA57-8E57-401BDA0D8F42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73A181-1AE2-BA57-8E57-401BDA0D8F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42170C8-6D77-EFD4-E7BC-8C7B799C27ED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42170C8-6D77-EFD4-E7BC-8C7B799C27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1ACB6C-AD63-F014-E818-979D82D34EDC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1ACB6C-AD63-F014-E818-979D82D34ED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BF34954-8CC7-6525-4FD1-512D5E8579DC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BF34954-8CC7-6525-4FD1-512D5E8579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D7458A-1BE0-48E1-010B-A2294C8EEC21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D7458A-1BE0-48E1-010B-A2294C8EEC2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7AE583-646E-4FCC-A2DF-5F0E4FA5D9E3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7AE583-646E-4FCC-A2DF-5F0E4FA5D9E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1ACEF9B-39AD-BB2C-BC12-5A5E1F532329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1ACEF9B-39AD-BB2C-BC12-5A5E1F53232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BA0D3D-0707-8BBC-FF9B-F35663DA4AA5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BA0D3D-0707-8BBC-FF9B-F35663DA4AA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62F4497-0E52-03CF-FCE1-334799347920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62F4497-0E52-03CF-FCE1-33479934792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2EC3243-B05A-BFAE-751E-A35A046DA4F0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2EC3243-B05A-BFAE-751E-A35A046DA4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919F46-F712-680D-A945-00FEE0ABEC88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919F46-F712-680D-A945-00FEE0ABEC8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AD114E-C429-456C-A401-5C932C3C3F86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AD114E-C429-456C-A401-5C932C3C3F8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757D32-8DF3-4708-4759-5867041B662A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757D32-8DF3-4708-4759-5867041B662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98CF6D2-6851-9611-E178-252F3C951E0D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98CF6D2-6851-9611-E178-252F3C951E0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6DD639-B5A5-26B3-68AF-9440B3857352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6DD639-B5A5-26B3-68AF-9440B385735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8032EB-5DAC-1BDC-4D92-D0363D17C0B1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8032EB-5DAC-1BDC-4D92-D0363D17C0B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FDCD392-89FA-26FC-CCA5-7348B606237B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FDCD392-89FA-26FC-CCA5-7348B606237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A4867C-C5C5-C9FA-FD17-1340F04AD50A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A4867C-C5C5-C9FA-FD17-1340F04AD50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4101CF6-1939-CB2C-3BB7-6C958A8D6394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4101CF6-1939-CB2C-3BB7-6C958A8D63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AFBFDD-A172-4DF7-3FFE-68F79CF6BA09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AFBFDD-A172-4DF7-3FFE-68F79CF6BA0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1D8C084C-BCEA-8D47-E4C8-1322CB40A185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1D8C084C-BCEA-8D47-E4C8-1322CB40A18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04D239C2-971B-2D2D-B76B-F7A885DDEE58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04D239C2-971B-2D2D-B76B-F7A885DDEE5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9330E219-C4B7-264D-A1A2-97734A7E6084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FC74EF-F667-3924-5FD9-8F3617504136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FC74EF-F667-3924-5FD9-8F361750413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DC4E2BD-C051-8CD8-E424-00A5BE0B380F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DC4E2BD-C051-8CD8-E424-00A5BE0B38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B1DB69-42A3-4D04-AC94-A77A5CA7106C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B1DB69-42A3-4D04-AC94-A77A5CA7106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E94A3D-18B3-3097-3AF0-1DD7402E7ABB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E94A3D-18B3-3097-3AF0-1DD7402E7AB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4C6AF7-A8D9-77EF-2C08-F89A181D5132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4C6AF7-A8D9-77EF-2C08-F89A181D513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C45CB01-6D9F-1D78-C021-1C3C323FFD00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C45CB01-6D9F-1D78-C021-1C3C323FFD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22110F-DE02-A3FE-1A0C-A8BC36384EA2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222110F-DE02-A3FE-1A0C-A8BC36384EA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8EBF42-4496-9346-BFC0-514524BC359A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8EBF42-4496-9346-BFC0-514524BC359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54E145-1F81-7772-20BC-70901997D27B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54E145-1F81-7772-20BC-70901997D27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B0896A-CEA8-D6C0-4623-DC61829B4E06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B0896A-CEA8-D6C0-4623-DC61829B4E0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BCFA61-F6BF-E963-23BF-7515EF4C16D4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BCFA61-F6BF-E963-23BF-7515EF4C16D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5A4EBD-CDC0-96F2-750A-55EA7FA155FB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5A4EBD-CDC0-96F2-750A-55EA7FA155F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8B4F574-B82C-1290-1825-89B60AC267AC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8B4F574-B82C-1290-1825-89B60AC267A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21A6D9E3-4338-EC0F-D2D0-5D9877F42C77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21A6D9E3-4338-EC0F-D2D0-5D9877F42C7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8A4CEBBF-9822-9C10-5ED0-C7659C056749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8A4CEBBF-9822-9C10-5ED0-C7659C0567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2DDA8B6A-6902-2687-17CC-F36FFFB7EFE5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2DDA8B6A-6902-2687-17CC-F36FFFB7EFE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4E596998-06AF-ED0D-C8B3-8C3D26C27DAE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4E596998-06AF-ED0D-C8B3-8C3D26C27DA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8FEF7ABF-89AC-3766-D53A-618CB3F3DA7B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8FEF7ABF-89AC-3766-D53A-618CB3F3DA7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5A8B5A1F-3489-9DEB-332B-B5FFDDFE5591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5A8B5A1F-3489-9DEB-332B-B5FFDDFE559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56B2ACEF-8FEC-1176-68FE-3D8BB57F9531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56B2ACEF-8FEC-1176-68FE-3D8BB57F953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72F88874-5F28-493B-B97F-81F9A7EE173F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72F88874-5F28-493B-B97F-81F9A7EE173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628B0ED2-193B-3053-0C51-1757EAC98FAA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628B0ED2-193B-3053-0C51-1757EAC98FA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4D524F27-11BB-25A9-F32E-35DC030509CF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4D524F27-11BB-25A9-F32E-35DC030509C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7CB08B6-AAB9-39BC-B1A3-0E7E1B14C6D6}"/>
              </a:ext>
            </a:extLst>
          </p:cNvPr>
          <p:cNvSpPr txBox="1"/>
          <p:nvPr/>
        </p:nvSpPr>
        <p:spPr>
          <a:xfrm>
            <a:off x="2473979" y="2904035"/>
            <a:ext cx="7172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PART II: TIME FOR A POPULATION TO REACH A TARGET SIZE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2513E-4593-B8E2-75AB-2B6FBA2FEB4C}"/>
              </a:ext>
            </a:extLst>
          </p:cNvPr>
          <p:cNvSpPr txBox="1"/>
          <p:nvPr/>
        </p:nvSpPr>
        <p:spPr>
          <a:xfrm>
            <a:off x="2584799" y="6158484"/>
            <a:ext cx="717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Bye to Naïve Model…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69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378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MingLiU_HKSCS-ExtB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 Sean</dc:creator>
  <cp:lastModifiedBy>CHAN Sean</cp:lastModifiedBy>
  <cp:revision>1</cp:revision>
  <dcterms:created xsi:type="dcterms:W3CDTF">2025-05-05T01:36:20Z</dcterms:created>
  <dcterms:modified xsi:type="dcterms:W3CDTF">2025-05-07T12:07:33Z</dcterms:modified>
</cp:coreProperties>
</file>