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notesSlides/notesSlide1.xml" ContentType="application/vnd.openxmlformats-officedocument.presentationml.notesSlide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ink/ink1179.xml" ContentType="application/inkml+xml"/>
  <Override PartName="/ppt/ink/ink1180.xml" ContentType="application/inkml+xml"/>
  <Override PartName="/ppt/ink/ink1181.xml" ContentType="application/inkml+xml"/>
  <Override PartName="/ppt/ink/ink1182.xml" ContentType="application/inkml+xml"/>
  <Override PartName="/ppt/ink/ink1183.xml" ContentType="application/inkml+xml"/>
  <Override PartName="/ppt/ink/ink1184.xml" ContentType="application/inkml+xml"/>
  <Override PartName="/ppt/ink/ink1185.xml" ContentType="application/inkml+xml"/>
  <Override PartName="/ppt/ink/ink1186.xml" ContentType="application/inkml+xml"/>
  <Override PartName="/ppt/ink/ink1187.xml" ContentType="application/inkml+xml"/>
  <Override PartName="/ppt/ink/ink1188.xml" ContentType="application/inkml+xml"/>
  <Override PartName="/ppt/ink/ink1189.xml" ContentType="application/inkml+xml"/>
  <Override PartName="/ppt/ink/ink1190.xml" ContentType="application/inkml+xml"/>
  <Override PartName="/ppt/ink/ink1191.xml" ContentType="application/inkml+xml"/>
  <Override PartName="/ppt/ink/ink1192.xml" ContentType="application/inkml+xml"/>
  <Override PartName="/ppt/ink/ink1193.xml" ContentType="application/inkml+xml"/>
  <Override PartName="/ppt/ink/ink1194.xml" ContentType="application/inkml+xml"/>
  <Override PartName="/ppt/ink/ink1195.xml" ContentType="application/inkml+xml"/>
  <Override PartName="/ppt/ink/ink1196.xml" ContentType="application/inkml+xml"/>
  <Override PartName="/ppt/ink/ink1197.xml" ContentType="application/inkml+xml"/>
  <Override PartName="/ppt/ink/ink1198.xml" ContentType="application/inkml+xml"/>
  <Override PartName="/ppt/ink/ink1199.xml" ContentType="application/inkml+xml"/>
  <Override PartName="/ppt/ink/ink1200.xml" ContentType="application/inkml+xml"/>
  <Override PartName="/ppt/ink/ink1201.xml" ContentType="application/inkml+xml"/>
  <Override PartName="/ppt/ink/ink1202.xml" ContentType="application/inkml+xml"/>
  <Override PartName="/ppt/ink/ink1203.xml" ContentType="application/inkml+xml"/>
  <Override PartName="/ppt/ink/ink1204.xml" ContentType="application/inkml+xml"/>
  <Override PartName="/ppt/ink/ink1205.xml" ContentType="application/inkml+xml"/>
  <Override PartName="/ppt/ink/ink1206.xml" ContentType="application/inkml+xml"/>
  <Override PartName="/ppt/ink/ink1207.xml" ContentType="application/inkml+xml"/>
  <Override PartName="/ppt/ink/ink1208.xml" ContentType="application/inkml+xml"/>
  <Override PartName="/ppt/ink/ink1209.xml" ContentType="application/inkml+xml"/>
  <Override PartName="/ppt/ink/ink1210.xml" ContentType="application/inkml+xml"/>
  <Override PartName="/ppt/ink/ink1211.xml" ContentType="application/inkml+xml"/>
  <Override PartName="/ppt/ink/ink1212.xml" ContentType="application/inkml+xml"/>
  <Override PartName="/ppt/ink/ink1213.xml" ContentType="application/inkml+xml"/>
  <Override PartName="/ppt/ink/ink1214.xml" ContentType="application/inkml+xml"/>
  <Override PartName="/ppt/ink/ink1215.xml" ContentType="application/inkml+xml"/>
  <Override PartName="/ppt/ink/ink1216.xml" ContentType="application/inkml+xml"/>
  <Override PartName="/ppt/ink/ink1217.xml" ContentType="application/inkml+xml"/>
  <Override PartName="/ppt/ink/ink1218.xml" ContentType="application/inkml+xml"/>
  <Override PartName="/ppt/ink/ink1219.xml" ContentType="application/inkml+xml"/>
  <Override PartName="/ppt/ink/ink1220.xml" ContentType="application/inkml+xml"/>
  <Override PartName="/ppt/ink/ink1221.xml" ContentType="application/inkml+xml"/>
  <Override PartName="/ppt/ink/ink1222.xml" ContentType="application/inkml+xml"/>
  <Override PartName="/ppt/ink/ink1223.xml" ContentType="application/inkml+xml"/>
  <Override PartName="/ppt/ink/ink1224.xml" ContentType="application/inkml+xml"/>
  <Override PartName="/ppt/ink/ink1225.xml" ContentType="application/inkml+xml"/>
  <Override PartName="/ppt/ink/ink1226.xml" ContentType="application/inkml+xml"/>
  <Override PartName="/ppt/ink/ink1227.xml" ContentType="application/inkml+xml"/>
  <Override PartName="/ppt/ink/ink1228.xml" ContentType="application/inkml+xml"/>
  <Override PartName="/ppt/ink/ink1229.xml" ContentType="application/inkml+xml"/>
  <Override PartName="/ppt/ink/ink1230.xml" ContentType="application/inkml+xml"/>
  <Override PartName="/ppt/ink/ink1231.xml" ContentType="application/inkml+xml"/>
  <Override PartName="/ppt/ink/ink1232.xml" ContentType="application/inkml+xml"/>
  <Override PartName="/ppt/ink/ink1233.xml" ContentType="application/inkml+xml"/>
  <Override PartName="/ppt/ink/ink1234.xml" ContentType="application/inkml+xml"/>
  <Override PartName="/ppt/ink/ink1235.xml" ContentType="application/inkml+xml"/>
  <Override PartName="/ppt/ink/ink1236.xml" ContentType="application/inkml+xml"/>
  <Override PartName="/ppt/ink/ink1237.xml" ContentType="application/inkml+xml"/>
  <Override PartName="/ppt/ink/ink1238.xml" ContentType="application/inkml+xml"/>
  <Override PartName="/ppt/ink/ink1239.xml" ContentType="application/inkml+xml"/>
  <Override PartName="/ppt/ink/ink1240.xml" ContentType="application/inkml+xml"/>
  <Override PartName="/ppt/ink/ink1241.xml" ContentType="application/inkml+xml"/>
  <Override PartName="/ppt/ink/ink1242.xml" ContentType="application/inkml+xml"/>
  <Override PartName="/ppt/ink/ink1243.xml" ContentType="application/inkml+xml"/>
  <Override PartName="/ppt/ink/ink1244.xml" ContentType="application/inkml+xml"/>
  <Override PartName="/ppt/ink/ink1245.xml" ContentType="application/inkml+xml"/>
  <Override PartName="/ppt/ink/ink1246.xml" ContentType="application/inkml+xml"/>
  <Override PartName="/ppt/ink/ink1247.xml" ContentType="application/inkml+xml"/>
  <Override PartName="/ppt/ink/ink1248.xml" ContentType="application/inkml+xml"/>
  <Override PartName="/ppt/ink/ink1249.xml" ContentType="application/inkml+xml"/>
  <Override PartName="/ppt/ink/ink1250.xml" ContentType="application/inkml+xml"/>
  <Override PartName="/ppt/ink/ink1251.xml" ContentType="application/inkml+xml"/>
  <Override PartName="/ppt/ink/ink1252.xml" ContentType="application/inkml+xml"/>
  <Override PartName="/ppt/ink/ink1253.xml" ContentType="application/inkml+xml"/>
  <Override PartName="/ppt/ink/ink1254.xml" ContentType="application/inkml+xml"/>
  <Override PartName="/ppt/ink/ink1255.xml" ContentType="application/inkml+xml"/>
  <Override PartName="/ppt/ink/ink1256.xml" ContentType="application/inkml+xml"/>
  <Override PartName="/ppt/ink/ink1257.xml" ContentType="application/inkml+xml"/>
  <Override PartName="/ppt/ink/ink1258.xml" ContentType="application/inkml+xml"/>
  <Override PartName="/ppt/ink/ink1259.xml" ContentType="application/inkml+xml"/>
  <Override PartName="/ppt/ink/ink1260.xml" ContentType="application/inkml+xml"/>
  <Override PartName="/ppt/ink/ink1261.xml" ContentType="application/inkml+xml"/>
  <Override PartName="/ppt/ink/ink1262.xml" ContentType="application/inkml+xml"/>
  <Override PartName="/ppt/ink/ink1263.xml" ContentType="application/inkml+xml"/>
  <Override PartName="/ppt/ink/ink1264.xml" ContentType="application/inkml+xml"/>
  <Override PartName="/ppt/ink/ink1265.xml" ContentType="application/inkml+xml"/>
  <Override PartName="/ppt/ink/ink1266.xml" ContentType="application/inkml+xml"/>
  <Override PartName="/ppt/ink/ink1267.xml" ContentType="application/inkml+xml"/>
  <Override PartName="/ppt/ink/ink1268.xml" ContentType="application/inkml+xml"/>
  <Override PartName="/ppt/ink/ink1269.xml" ContentType="application/inkml+xml"/>
  <Override PartName="/ppt/ink/ink1270.xml" ContentType="application/inkml+xml"/>
  <Override PartName="/ppt/ink/ink1271.xml" ContentType="application/inkml+xml"/>
  <Override PartName="/ppt/ink/ink1272.xml" ContentType="application/inkml+xml"/>
  <Override PartName="/ppt/ink/ink1273.xml" ContentType="application/inkml+xml"/>
  <Override PartName="/ppt/ink/ink1274.xml" ContentType="application/inkml+xml"/>
  <Override PartName="/ppt/ink/ink1275.xml" ContentType="application/inkml+xml"/>
  <Override PartName="/ppt/ink/ink1276.xml" ContentType="application/inkml+xml"/>
  <Override PartName="/ppt/ink/ink1277.xml" ContentType="application/inkml+xml"/>
  <Override PartName="/ppt/ink/ink1278.xml" ContentType="application/inkml+xml"/>
  <Override PartName="/ppt/ink/ink1279.xml" ContentType="application/inkml+xml"/>
  <Override PartName="/ppt/ink/ink1280.xml" ContentType="application/inkml+xml"/>
  <Override PartName="/ppt/ink/ink1281.xml" ContentType="application/inkml+xml"/>
  <Override PartName="/ppt/ink/ink1282.xml" ContentType="application/inkml+xml"/>
  <Override PartName="/ppt/ink/ink1283.xml" ContentType="application/inkml+xml"/>
  <Override PartName="/ppt/ink/ink1284.xml" ContentType="application/inkml+xml"/>
  <Override PartName="/ppt/ink/ink1285.xml" ContentType="application/inkml+xml"/>
  <Override PartName="/ppt/ink/ink1286.xml" ContentType="application/inkml+xml"/>
  <Override PartName="/ppt/ink/ink1287.xml" ContentType="application/inkml+xml"/>
  <Override PartName="/ppt/ink/ink1288.xml" ContentType="application/inkml+xml"/>
  <Override PartName="/ppt/ink/ink1289.xml" ContentType="application/inkml+xml"/>
  <Override PartName="/ppt/ink/ink1290.xml" ContentType="application/inkml+xml"/>
  <Override PartName="/ppt/ink/ink1291.xml" ContentType="application/inkml+xml"/>
  <Override PartName="/ppt/ink/ink1292.xml" ContentType="application/inkml+xml"/>
  <Override PartName="/ppt/ink/ink1293.xml" ContentType="application/inkml+xml"/>
  <Override PartName="/ppt/ink/ink1294.xml" ContentType="application/inkml+xml"/>
  <Override PartName="/ppt/ink/ink1295.xml" ContentType="application/inkml+xml"/>
  <Override PartName="/ppt/ink/ink1296.xml" ContentType="application/inkml+xml"/>
  <Override PartName="/ppt/ink/ink1297.xml" ContentType="application/inkml+xml"/>
  <Override PartName="/ppt/ink/ink1298.xml" ContentType="application/inkml+xml"/>
  <Override PartName="/ppt/ink/ink1299.xml" ContentType="application/inkml+xml"/>
  <Override PartName="/ppt/ink/ink1300.xml" ContentType="application/inkml+xml"/>
  <Override PartName="/ppt/ink/ink1301.xml" ContentType="application/inkml+xml"/>
  <Override PartName="/ppt/ink/ink1302.xml" ContentType="application/inkml+xml"/>
  <Override PartName="/ppt/ink/ink1303.xml" ContentType="application/inkml+xml"/>
  <Override PartName="/ppt/ink/ink1304.xml" ContentType="application/inkml+xml"/>
  <Override PartName="/ppt/ink/ink1305.xml" ContentType="application/inkml+xml"/>
  <Override PartName="/ppt/ink/ink1306.xml" ContentType="application/inkml+xml"/>
  <Override PartName="/ppt/ink/ink1307.xml" ContentType="application/inkml+xml"/>
  <Override PartName="/ppt/ink/ink1308.xml" ContentType="application/inkml+xml"/>
  <Override PartName="/ppt/ink/ink1309.xml" ContentType="application/inkml+xml"/>
  <Override PartName="/ppt/ink/ink1310.xml" ContentType="application/inkml+xml"/>
  <Override PartName="/ppt/ink/ink1311.xml" ContentType="application/inkml+xml"/>
  <Override PartName="/ppt/ink/ink1312.xml" ContentType="application/inkml+xml"/>
  <Override PartName="/ppt/ink/ink1313.xml" ContentType="application/inkml+xml"/>
  <Override PartName="/ppt/ink/ink1314.xml" ContentType="application/inkml+xml"/>
  <Override PartName="/ppt/ink/ink1315.xml" ContentType="application/inkml+xml"/>
  <Override PartName="/ppt/ink/ink1316.xml" ContentType="application/inkml+xml"/>
  <Override PartName="/ppt/ink/ink1317.xml" ContentType="application/inkml+xml"/>
  <Override PartName="/ppt/ink/ink1318.xml" ContentType="application/inkml+xml"/>
  <Override PartName="/ppt/ink/ink1319.xml" ContentType="application/inkml+xml"/>
  <Override PartName="/ppt/ink/ink1320.xml" ContentType="application/inkml+xml"/>
  <Override PartName="/ppt/ink/ink1321.xml" ContentType="application/inkml+xml"/>
  <Override PartName="/ppt/ink/ink1322.xml" ContentType="application/inkml+xml"/>
  <Override PartName="/ppt/ink/ink1323.xml" ContentType="application/inkml+xml"/>
  <Override PartName="/ppt/ink/ink1324.xml" ContentType="application/inkml+xml"/>
  <Override PartName="/ppt/ink/ink1325.xml" ContentType="application/inkml+xml"/>
  <Override PartName="/ppt/ink/ink1326.xml" ContentType="application/inkml+xml"/>
  <Override PartName="/ppt/ink/ink1327.xml" ContentType="application/inkml+xml"/>
  <Override PartName="/ppt/ink/ink1328.xml" ContentType="application/inkml+xml"/>
  <Override PartName="/ppt/ink/ink1329.xml" ContentType="application/inkml+xml"/>
  <Override PartName="/ppt/ink/ink1330.xml" ContentType="application/inkml+xml"/>
  <Override PartName="/ppt/ink/ink1331.xml" ContentType="application/inkml+xml"/>
  <Override PartName="/ppt/ink/ink1332.xml" ContentType="application/inkml+xml"/>
  <Override PartName="/ppt/ink/ink1333.xml" ContentType="application/inkml+xml"/>
  <Override PartName="/ppt/ink/ink1334.xml" ContentType="application/inkml+xml"/>
  <Override PartName="/ppt/ink/ink1335.xml" ContentType="application/inkml+xml"/>
  <Override PartName="/ppt/ink/ink1336.xml" ContentType="application/inkml+xml"/>
  <Override PartName="/ppt/ink/ink1337.xml" ContentType="application/inkml+xml"/>
  <Override PartName="/ppt/ink/ink1338.xml" ContentType="application/inkml+xml"/>
  <Override PartName="/ppt/ink/ink1339.xml" ContentType="application/inkml+xml"/>
  <Override PartName="/ppt/ink/ink1340.xml" ContentType="application/inkml+xml"/>
  <Override PartName="/ppt/ink/ink1341.xml" ContentType="application/inkml+xml"/>
  <Override PartName="/ppt/ink/ink1342.xml" ContentType="application/inkml+xml"/>
  <Override PartName="/ppt/ink/ink1343.xml" ContentType="application/inkml+xml"/>
  <Override PartName="/ppt/ink/ink1344.xml" ContentType="application/inkml+xml"/>
  <Override PartName="/ppt/ink/ink1345.xml" ContentType="application/inkml+xml"/>
  <Override PartName="/ppt/ink/ink1346.xml" ContentType="application/inkml+xml"/>
  <Override PartName="/ppt/ink/ink1347.xml" ContentType="application/inkml+xml"/>
  <Override PartName="/ppt/ink/ink1348.xml" ContentType="application/inkml+xml"/>
  <Override PartName="/ppt/ink/ink1349.xml" ContentType="application/inkml+xml"/>
  <Override PartName="/ppt/ink/ink1350.xml" ContentType="application/inkml+xml"/>
  <Override PartName="/ppt/ink/ink1351.xml" ContentType="application/inkml+xml"/>
  <Override PartName="/ppt/ink/ink1352.xml" ContentType="application/inkml+xml"/>
  <Override PartName="/ppt/ink/ink1353.xml" ContentType="application/inkml+xml"/>
  <Override PartName="/ppt/ink/ink1354.xml" ContentType="application/inkml+xml"/>
  <Override PartName="/ppt/ink/ink1355.xml" ContentType="application/inkml+xml"/>
  <Override PartName="/ppt/ink/ink1356.xml" ContentType="application/inkml+xml"/>
  <Override PartName="/ppt/ink/ink1357.xml" ContentType="application/inkml+xml"/>
  <Override PartName="/ppt/ink/ink1358.xml" ContentType="application/inkml+xml"/>
  <Override PartName="/ppt/ink/ink1359.xml" ContentType="application/inkml+xml"/>
  <Override PartName="/ppt/ink/ink1360.xml" ContentType="application/inkml+xml"/>
  <Override PartName="/ppt/ink/ink1361.xml" ContentType="application/inkml+xml"/>
  <Override PartName="/ppt/ink/ink1362.xml" ContentType="application/inkml+xml"/>
  <Override PartName="/ppt/ink/ink1363.xml" ContentType="application/inkml+xml"/>
  <Override PartName="/ppt/ink/ink1364.xml" ContentType="application/inkml+xml"/>
  <Override PartName="/ppt/ink/ink1365.xml" ContentType="application/inkml+xml"/>
  <Override PartName="/ppt/ink/ink1366.xml" ContentType="application/inkml+xml"/>
  <Override PartName="/ppt/ink/ink1367.xml" ContentType="application/inkml+xml"/>
  <Override PartName="/ppt/ink/ink1368.xml" ContentType="application/inkml+xml"/>
  <Override PartName="/ppt/ink/ink1369.xml" ContentType="application/inkml+xml"/>
  <Override PartName="/ppt/ink/ink1370.xml" ContentType="application/inkml+xml"/>
  <Override PartName="/ppt/ink/ink1371.xml" ContentType="application/inkml+xml"/>
  <Override PartName="/ppt/ink/ink1372.xml" ContentType="application/inkml+xml"/>
  <Override PartName="/ppt/ink/ink1373.xml" ContentType="application/inkml+xml"/>
  <Override PartName="/ppt/ink/ink1374.xml" ContentType="application/inkml+xml"/>
  <Override PartName="/ppt/ink/ink1375.xml" ContentType="application/inkml+xml"/>
  <Override PartName="/ppt/ink/ink1376.xml" ContentType="application/inkml+xml"/>
  <Override PartName="/ppt/ink/ink1377.xml" ContentType="application/inkml+xml"/>
  <Override PartName="/ppt/ink/ink1378.xml" ContentType="application/inkml+xml"/>
  <Override PartName="/ppt/ink/ink1379.xml" ContentType="application/inkml+xml"/>
  <Override PartName="/ppt/ink/ink1380.xml" ContentType="application/inkml+xml"/>
  <Override PartName="/ppt/ink/ink1381.xml" ContentType="application/inkml+xml"/>
  <Override PartName="/ppt/ink/ink1382.xml" ContentType="application/inkml+xml"/>
  <Override PartName="/ppt/ink/ink1383.xml" ContentType="application/inkml+xml"/>
  <Override PartName="/ppt/ink/ink1384.xml" ContentType="application/inkml+xml"/>
  <Override PartName="/ppt/ink/ink1385.xml" ContentType="application/inkml+xml"/>
  <Override PartName="/ppt/ink/ink1386.xml" ContentType="application/inkml+xml"/>
  <Override PartName="/ppt/ink/ink1387.xml" ContentType="application/inkml+xml"/>
  <Override PartName="/ppt/ink/ink1388.xml" ContentType="application/inkml+xml"/>
  <Override PartName="/ppt/ink/ink1389.xml" ContentType="application/inkml+xml"/>
  <Override PartName="/ppt/ink/ink1390.xml" ContentType="application/inkml+xml"/>
  <Override PartName="/ppt/ink/ink1391.xml" ContentType="application/inkml+xml"/>
  <Override PartName="/ppt/ink/ink1392.xml" ContentType="application/inkml+xml"/>
  <Override PartName="/ppt/ink/ink1393.xml" ContentType="application/inkml+xml"/>
  <Override PartName="/ppt/ink/ink1394.xml" ContentType="application/inkml+xml"/>
  <Override PartName="/ppt/ink/ink1395.xml" ContentType="application/inkml+xml"/>
  <Override PartName="/ppt/ink/ink1396.xml" ContentType="application/inkml+xml"/>
  <Override PartName="/ppt/ink/ink1397.xml" ContentType="application/inkml+xml"/>
  <Override PartName="/ppt/ink/ink1398.xml" ContentType="application/inkml+xml"/>
  <Override PartName="/ppt/ink/ink1399.xml" ContentType="application/inkml+xml"/>
  <Override PartName="/ppt/ink/ink1400.xml" ContentType="application/inkml+xml"/>
  <Override PartName="/ppt/ink/ink1401.xml" ContentType="application/inkml+xml"/>
  <Override PartName="/ppt/ink/ink1402.xml" ContentType="application/inkml+xml"/>
  <Override PartName="/ppt/ink/ink1403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257" r:id="rId3"/>
    <p:sldId id="278" r:id="rId4"/>
    <p:sldId id="263" r:id="rId5"/>
    <p:sldId id="285" r:id="rId6"/>
    <p:sldId id="289" r:id="rId7"/>
    <p:sldId id="290" r:id="rId8"/>
    <p:sldId id="258" r:id="rId9"/>
    <p:sldId id="259" r:id="rId10"/>
    <p:sldId id="261" r:id="rId11"/>
    <p:sldId id="262" r:id="rId12"/>
    <p:sldId id="282" r:id="rId13"/>
    <p:sldId id="283" r:id="rId14"/>
    <p:sldId id="284" r:id="rId15"/>
    <p:sldId id="264" r:id="rId16"/>
    <p:sldId id="287" r:id="rId17"/>
    <p:sldId id="286" r:id="rId18"/>
    <p:sldId id="288" r:id="rId19"/>
    <p:sldId id="265" r:id="rId20"/>
    <p:sldId id="266" r:id="rId21"/>
    <p:sldId id="267" r:id="rId22"/>
    <p:sldId id="292" r:id="rId23"/>
    <p:sldId id="291" r:id="rId24"/>
    <p:sldId id="268" r:id="rId25"/>
    <p:sldId id="269" r:id="rId26"/>
    <p:sldId id="294" r:id="rId27"/>
    <p:sldId id="270" r:id="rId28"/>
    <p:sldId id="293" r:id="rId29"/>
    <p:sldId id="271" r:id="rId30"/>
    <p:sldId id="296" r:id="rId31"/>
    <p:sldId id="297" r:id="rId32"/>
    <p:sldId id="298" r:id="rId33"/>
    <p:sldId id="299" r:id="rId34"/>
    <p:sldId id="300" r:id="rId35"/>
    <p:sldId id="301" r:id="rId36"/>
    <p:sldId id="295" r:id="rId37"/>
    <p:sldId id="272" r:id="rId38"/>
    <p:sldId id="273" r:id="rId39"/>
    <p:sldId id="274" r:id="rId40"/>
    <p:sldId id="276" r:id="rId41"/>
    <p:sldId id="277" r:id="rId42"/>
    <p:sldId id="279" r:id="rId43"/>
    <p:sldId id="280" r:id="rId44"/>
    <p:sldId id="281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D4D2A8-6A14-49EC-A8BC-939E9AB1924D}" v="394" dt="2025-05-09T11:48:38.4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94660"/>
  </p:normalViewPr>
  <p:slideViewPr>
    <p:cSldViewPr snapToGrid="0">
      <p:cViewPr varScale="1">
        <p:scale>
          <a:sx n="55" d="100"/>
          <a:sy n="55" d="100"/>
        </p:scale>
        <p:origin x="9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N Sean" userId="31c8acd3-9d1d-49d2-815f-ab507deab43b" providerId="ADAL" clId="{51D4D2A8-6A14-49EC-A8BC-939E9AB1924D}"/>
    <pc:docChg chg="undo custSel addSld delSld modSld sldOrd modMainMaster">
      <pc:chgData name="CHAN Sean" userId="31c8acd3-9d1d-49d2-815f-ab507deab43b" providerId="ADAL" clId="{51D4D2A8-6A14-49EC-A8BC-939E9AB1924D}" dt="2025-05-09T11:49:16.206" v="5684" actId="2696"/>
      <pc:docMkLst>
        <pc:docMk/>
      </pc:docMkLst>
      <pc:sldChg chg="addSp delSp modSp mod modTransition">
        <pc:chgData name="CHAN Sean" userId="31c8acd3-9d1d-49d2-815f-ab507deab43b" providerId="ADAL" clId="{51D4D2A8-6A14-49EC-A8BC-939E9AB1924D}" dt="2025-05-07T13:45:59.940" v="2969"/>
        <pc:sldMkLst>
          <pc:docMk/>
          <pc:sldMk cId="2440649095" sldId="256"/>
        </pc:sldMkLst>
        <pc:spChg chg="add mod">
          <ac:chgData name="CHAN Sean" userId="31c8acd3-9d1d-49d2-815f-ab507deab43b" providerId="ADAL" clId="{51D4D2A8-6A14-49EC-A8BC-939E9AB1924D}" dt="2025-05-06T02:23:30.752" v="23" actId="255"/>
          <ac:spMkLst>
            <pc:docMk/>
            <pc:sldMk cId="2440649095" sldId="256"/>
            <ac:spMk id="2" creationId="{23A86CF0-373A-26BC-54E3-41681CD4D9AE}"/>
          </ac:spMkLst>
        </pc:spChg>
        <pc:spChg chg="mod">
          <ac:chgData name="CHAN Sean" userId="31c8acd3-9d1d-49d2-815f-ab507deab43b" providerId="ADAL" clId="{51D4D2A8-6A14-49EC-A8BC-939E9AB1924D}" dt="2025-05-06T02:23:11.566" v="10" actId="1076"/>
          <ac:spMkLst>
            <pc:docMk/>
            <pc:sldMk cId="2440649095" sldId="256"/>
            <ac:spMk id="1059" creationId="{206E0F49-B9B8-FECE-3AE5-4A8BFFE8B9C3}"/>
          </ac:spMkLst>
        </pc:spChg>
        <pc:grpChg chg="mod">
          <ac:chgData name="CHAN Sean" userId="31c8acd3-9d1d-49d2-815f-ab507deab43b" providerId="ADAL" clId="{51D4D2A8-6A14-49EC-A8BC-939E9AB1924D}" dt="2025-05-07T13:06:39.961" v="2020"/>
          <ac:grpSpMkLst>
            <pc:docMk/>
            <pc:sldMk cId="2440649095" sldId="256"/>
            <ac:grpSpMk id="1030" creationId="{56BD7336-999F-C491-82CF-44DD577A8D05}"/>
          </ac:grpSpMkLst>
        </pc:grpChg>
        <pc:grpChg chg="mod">
          <ac:chgData name="CHAN Sean" userId="31c8acd3-9d1d-49d2-815f-ab507deab43b" providerId="ADAL" clId="{51D4D2A8-6A14-49EC-A8BC-939E9AB1924D}" dt="2025-05-07T13:06:57.468" v="2042"/>
          <ac:grpSpMkLst>
            <pc:docMk/>
            <pc:sldMk cId="2440649095" sldId="256"/>
            <ac:grpSpMk id="1064" creationId="{F5C295F9-A6D1-8BE6-FEC7-58A1C9C5A697}"/>
          </ac:grpSpMkLst>
        </pc:grpChg>
        <pc:inkChg chg="add">
          <ac:chgData name="CHAN Sean" userId="31c8acd3-9d1d-49d2-815f-ab507deab43b" providerId="ADAL" clId="{51D4D2A8-6A14-49EC-A8BC-939E9AB1924D}" dt="2025-05-07T13:06:19.633" v="2007" actId="9405"/>
          <ac:inkMkLst>
            <pc:docMk/>
            <pc:sldMk cId="2440649095" sldId="256"/>
            <ac:inkMk id="3" creationId="{FD7A3EBF-04CC-425C-10F4-C515D5834CED}"/>
          </ac:inkMkLst>
        </pc:inkChg>
        <pc:inkChg chg="add mod">
          <ac:chgData name="CHAN Sean" userId="31c8acd3-9d1d-49d2-815f-ab507deab43b" providerId="ADAL" clId="{51D4D2A8-6A14-49EC-A8BC-939E9AB1924D}" dt="2025-05-07T13:06:39.961" v="2020"/>
          <ac:inkMkLst>
            <pc:docMk/>
            <pc:sldMk cId="2440649095" sldId="256"/>
            <ac:inkMk id="4" creationId="{EC6D6B67-16A6-EEE6-C815-601728E1DB0F}"/>
          </ac:inkMkLst>
        </pc:inkChg>
        <pc:inkChg chg="add mod">
          <ac:chgData name="CHAN Sean" userId="31c8acd3-9d1d-49d2-815f-ab507deab43b" providerId="ADAL" clId="{51D4D2A8-6A14-49EC-A8BC-939E9AB1924D}" dt="2025-05-07T13:06:39.961" v="2020"/>
          <ac:inkMkLst>
            <pc:docMk/>
            <pc:sldMk cId="2440649095" sldId="256"/>
            <ac:inkMk id="5" creationId="{21E87C26-25F7-DF0D-5F49-4D2751083F28}"/>
          </ac:inkMkLst>
        </pc:inkChg>
        <pc:inkChg chg="add mod">
          <ac:chgData name="CHAN Sean" userId="31c8acd3-9d1d-49d2-815f-ab507deab43b" providerId="ADAL" clId="{51D4D2A8-6A14-49EC-A8BC-939E9AB1924D}" dt="2025-05-07T13:06:39.961" v="2020"/>
          <ac:inkMkLst>
            <pc:docMk/>
            <pc:sldMk cId="2440649095" sldId="256"/>
            <ac:inkMk id="31" creationId="{0FDB5148-FA2E-791D-10F1-C615C98A6F33}"/>
          </ac:inkMkLst>
        </pc:inkChg>
        <pc:inkChg chg="add mod">
          <ac:chgData name="CHAN Sean" userId="31c8acd3-9d1d-49d2-815f-ab507deab43b" providerId="ADAL" clId="{51D4D2A8-6A14-49EC-A8BC-939E9AB1924D}" dt="2025-05-07T13:06:39.961" v="2020"/>
          <ac:inkMkLst>
            <pc:docMk/>
            <pc:sldMk cId="2440649095" sldId="256"/>
            <ac:inkMk id="33" creationId="{2B1D6E75-E04D-FDDB-2A37-C74FAAD24301}"/>
          </ac:inkMkLst>
        </pc:inkChg>
        <pc:inkChg chg="add mod">
          <ac:chgData name="CHAN Sean" userId="31c8acd3-9d1d-49d2-815f-ab507deab43b" providerId="ADAL" clId="{51D4D2A8-6A14-49EC-A8BC-939E9AB1924D}" dt="2025-05-07T13:06:39.961" v="2020"/>
          <ac:inkMkLst>
            <pc:docMk/>
            <pc:sldMk cId="2440649095" sldId="256"/>
            <ac:inkMk id="39" creationId="{9C88C303-6F6F-40B9-E504-50C5059528E0}"/>
          </ac:inkMkLst>
        </pc:inkChg>
        <pc:inkChg chg="add mod">
          <ac:chgData name="CHAN Sean" userId="31c8acd3-9d1d-49d2-815f-ab507deab43b" providerId="ADAL" clId="{51D4D2A8-6A14-49EC-A8BC-939E9AB1924D}" dt="2025-05-07T13:06:39.961" v="2020"/>
          <ac:inkMkLst>
            <pc:docMk/>
            <pc:sldMk cId="2440649095" sldId="256"/>
            <ac:inkMk id="41" creationId="{BC08111B-842F-495E-6C57-082D0E150320}"/>
          </ac:inkMkLst>
        </pc:inkChg>
        <pc:inkChg chg="add mod">
          <ac:chgData name="CHAN Sean" userId="31c8acd3-9d1d-49d2-815f-ab507deab43b" providerId="ADAL" clId="{51D4D2A8-6A14-49EC-A8BC-939E9AB1924D}" dt="2025-05-07T13:06:31.406" v="2018"/>
          <ac:inkMkLst>
            <pc:docMk/>
            <pc:sldMk cId="2440649095" sldId="256"/>
            <ac:inkMk id="50" creationId="{094C5207-8B45-5B4B-06B1-1A07AC2FBCF4}"/>
          </ac:inkMkLst>
        </pc:inkChg>
        <pc:inkChg chg="add">
          <ac:chgData name="CHAN Sean" userId="31c8acd3-9d1d-49d2-815f-ab507deab43b" providerId="ADAL" clId="{51D4D2A8-6A14-49EC-A8BC-939E9AB1924D}" dt="2025-05-07T13:06:29.641" v="2015" actId="9405"/>
          <ac:inkMkLst>
            <pc:docMk/>
            <pc:sldMk cId="2440649095" sldId="256"/>
            <ac:inkMk id="51" creationId="{F913C252-08A3-A962-84B2-1DA6A7273FA9}"/>
          </ac:inkMkLst>
        </pc:inkChg>
        <pc:inkChg chg="add mod">
          <ac:chgData name="CHAN Sean" userId="31c8acd3-9d1d-49d2-815f-ab507deab43b" providerId="ADAL" clId="{51D4D2A8-6A14-49EC-A8BC-939E9AB1924D}" dt="2025-05-07T13:06:39.961" v="2020"/>
          <ac:inkMkLst>
            <pc:docMk/>
            <pc:sldMk cId="2440649095" sldId="256"/>
            <ac:inkMk id="58" creationId="{F47C5703-D061-2591-1FF3-04DC7EC74E8A}"/>
          </ac:inkMkLst>
        </pc:inkChg>
        <pc:inkChg chg="add mod">
          <ac:chgData name="CHAN Sean" userId="31c8acd3-9d1d-49d2-815f-ab507deab43b" providerId="ADAL" clId="{51D4D2A8-6A14-49EC-A8BC-939E9AB1924D}" dt="2025-05-07T13:06:39.961" v="2020"/>
          <ac:inkMkLst>
            <pc:docMk/>
            <pc:sldMk cId="2440649095" sldId="256"/>
            <ac:inkMk id="1026" creationId="{6A9D0228-9ECE-21FF-4C0B-E2D04E781577}"/>
          </ac:inkMkLst>
        </pc:inkChg>
        <pc:inkChg chg="add">
          <ac:chgData name="CHAN Sean" userId="31c8acd3-9d1d-49d2-815f-ab507deab43b" providerId="ADAL" clId="{51D4D2A8-6A14-49EC-A8BC-939E9AB1924D}" dt="2025-05-07T13:06:38.978" v="2019" actId="9405"/>
          <ac:inkMkLst>
            <pc:docMk/>
            <pc:sldMk cId="2440649095" sldId="256"/>
            <ac:inkMk id="1029" creationId="{9B7A3FFF-76E0-7DD1-7996-229D7259499D}"/>
          </ac:inkMkLst>
        </pc:inkChg>
        <pc:inkChg chg="add">
          <ac:chgData name="CHAN Sean" userId="31c8acd3-9d1d-49d2-815f-ab507deab43b" providerId="ADAL" clId="{51D4D2A8-6A14-49EC-A8BC-939E9AB1924D}" dt="2025-05-07T13:06:46.435" v="2021" actId="9405"/>
          <ac:inkMkLst>
            <pc:docMk/>
            <pc:sldMk cId="2440649095" sldId="256"/>
            <ac:inkMk id="1031" creationId="{9165DA68-2813-77D3-C645-6F9216A9631E}"/>
          </ac:inkMkLst>
        </pc:inkChg>
        <pc:inkChg chg="add">
          <ac:chgData name="CHAN Sean" userId="31c8acd3-9d1d-49d2-815f-ab507deab43b" providerId="ADAL" clId="{51D4D2A8-6A14-49EC-A8BC-939E9AB1924D}" dt="2025-05-07T13:06:46.893" v="2022" actId="9405"/>
          <ac:inkMkLst>
            <pc:docMk/>
            <pc:sldMk cId="2440649095" sldId="256"/>
            <ac:inkMk id="1032" creationId="{193E8E3B-67E5-DEE6-1257-3B06274500A9}"/>
          </ac:inkMkLst>
        </pc:inkChg>
        <pc:inkChg chg="add">
          <ac:chgData name="CHAN Sean" userId="31c8acd3-9d1d-49d2-815f-ab507deab43b" providerId="ADAL" clId="{51D4D2A8-6A14-49EC-A8BC-939E9AB1924D}" dt="2025-05-07T13:06:47.462" v="2023" actId="9405"/>
          <ac:inkMkLst>
            <pc:docMk/>
            <pc:sldMk cId="2440649095" sldId="256"/>
            <ac:inkMk id="1036" creationId="{FE388B89-DEB6-B67F-E1BC-89BF087AEC20}"/>
          </ac:inkMkLst>
        </pc:inkChg>
        <pc:inkChg chg="add">
          <ac:chgData name="CHAN Sean" userId="31c8acd3-9d1d-49d2-815f-ab507deab43b" providerId="ADAL" clId="{51D4D2A8-6A14-49EC-A8BC-939E9AB1924D}" dt="2025-05-07T13:06:47.699" v="2024" actId="9405"/>
          <ac:inkMkLst>
            <pc:docMk/>
            <pc:sldMk cId="2440649095" sldId="256"/>
            <ac:inkMk id="1045" creationId="{47E5938E-9F5A-2D53-14B7-CC1A3632F2E5}"/>
          </ac:inkMkLst>
        </pc:inkChg>
        <pc:inkChg chg="add">
          <ac:chgData name="CHAN Sean" userId="31c8acd3-9d1d-49d2-815f-ab507deab43b" providerId="ADAL" clId="{51D4D2A8-6A14-49EC-A8BC-939E9AB1924D}" dt="2025-05-07T13:06:48.247" v="2025" actId="9405"/>
          <ac:inkMkLst>
            <pc:docMk/>
            <pc:sldMk cId="2440649095" sldId="256"/>
            <ac:inkMk id="1046" creationId="{94A74074-6943-E15C-18BC-06B5659C4DE1}"/>
          </ac:inkMkLst>
        </pc:inkChg>
        <pc:inkChg chg="add">
          <ac:chgData name="CHAN Sean" userId="31c8acd3-9d1d-49d2-815f-ab507deab43b" providerId="ADAL" clId="{51D4D2A8-6A14-49EC-A8BC-939E9AB1924D}" dt="2025-05-07T13:06:48.646" v="2026" actId="9405"/>
          <ac:inkMkLst>
            <pc:docMk/>
            <pc:sldMk cId="2440649095" sldId="256"/>
            <ac:inkMk id="1047" creationId="{01FC07B1-6949-DAC7-C6B0-7AC33BE376F6}"/>
          </ac:inkMkLst>
        </pc:inkChg>
        <pc:inkChg chg="add">
          <ac:chgData name="CHAN Sean" userId="31c8acd3-9d1d-49d2-815f-ab507deab43b" providerId="ADAL" clId="{51D4D2A8-6A14-49EC-A8BC-939E9AB1924D}" dt="2025-05-07T13:06:48.964" v="2027" actId="9405"/>
          <ac:inkMkLst>
            <pc:docMk/>
            <pc:sldMk cId="2440649095" sldId="256"/>
            <ac:inkMk id="1048" creationId="{9139F871-105B-C902-2224-21CBAB0D8A39}"/>
          </ac:inkMkLst>
        </pc:inkChg>
        <pc:inkChg chg="add">
          <ac:chgData name="CHAN Sean" userId="31c8acd3-9d1d-49d2-815f-ab507deab43b" providerId="ADAL" clId="{51D4D2A8-6A14-49EC-A8BC-939E9AB1924D}" dt="2025-05-07T13:06:49.242" v="2028" actId="9405"/>
          <ac:inkMkLst>
            <pc:docMk/>
            <pc:sldMk cId="2440649095" sldId="256"/>
            <ac:inkMk id="1049" creationId="{02935C9B-B883-2A45-59E7-F977F7A8BEA0}"/>
          </ac:inkMkLst>
        </pc:inkChg>
        <pc:inkChg chg="add">
          <ac:chgData name="CHAN Sean" userId="31c8acd3-9d1d-49d2-815f-ab507deab43b" providerId="ADAL" clId="{51D4D2A8-6A14-49EC-A8BC-939E9AB1924D}" dt="2025-05-07T13:06:49.530" v="2029" actId="9405"/>
          <ac:inkMkLst>
            <pc:docMk/>
            <pc:sldMk cId="2440649095" sldId="256"/>
            <ac:inkMk id="1050" creationId="{B6CF6B19-2233-3870-858E-A92B56F62796}"/>
          </ac:inkMkLst>
        </pc:inkChg>
        <pc:inkChg chg="add">
          <ac:chgData name="CHAN Sean" userId="31c8acd3-9d1d-49d2-815f-ab507deab43b" providerId="ADAL" clId="{51D4D2A8-6A14-49EC-A8BC-939E9AB1924D}" dt="2025-05-07T13:06:49.851" v="2030" actId="9405"/>
          <ac:inkMkLst>
            <pc:docMk/>
            <pc:sldMk cId="2440649095" sldId="256"/>
            <ac:inkMk id="1051" creationId="{2110EF0E-6834-6EA7-9231-B7EB2DE9AA3B}"/>
          </ac:inkMkLst>
        </pc:inkChg>
        <pc:inkChg chg="add mod">
          <ac:chgData name="CHAN Sean" userId="31c8acd3-9d1d-49d2-815f-ab507deab43b" providerId="ADAL" clId="{51D4D2A8-6A14-49EC-A8BC-939E9AB1924D}" dt="2025-05-07T13:06:57.468" v="2042"/>
          <ac:inkMkLst>
            <pc:docMk/>
            <pc:sldMk cId="2440649095" sldId="256"/>
            <ac:inkMk id="1052" creationId="{2BBC7392-922F-ED2F-C521-390BA48345B7}"/>
          </ac:inkMkLst>
        </pc:inkChg>
        <pc:inkChg chg="add mod">
          <ac:chgData name="CHAN Sean" userId="31c8acd3-9d1d-49d2-815f-ab507deab43b" providerId="ADAL" clId="{51D4D2A8-6A14-49EC-A8BC-939E9AB1924D}" dt="2025-05-07T13:06:57.468" v="2042"/>
          <ac:inkMkLst>
            <pc:docMk/>
            <pc:sldMk cId="2440649095" sldId="256"/>
            <ac:inkMk id="1053" creationId="{5ABCC780-0687-C794-2EE0-A883C4D566E2}"/>
          </ac:inkMkLst>
        </pc:inkChg>
        <pc:inkChg chg="add mod">
          <ac:chgData name="CHAN Sean" userId="31c8acd3-9d1d-49d2-815f-ab507deab43b" providerId="ADAL" clId="{51D4D2A8-6A14-49EC-A8BC-939E9AB1924D}" dt="2025-05-07T13:06:54.509" v="2037"/>
          <ac:inkMkLst>
            <pc:docMk/>
            <pc:sldMk cId="2440649095" sldId="256"/>
            <ac:inkMk id="1054" creationId="{D8095BC6-C0BD-6AEA-F6B3-E64B68DCC1C9}"/>
          </ac:inkMkLst>
        </pc:inkChg>
        <pc:inkChg chg="add mod">
          <ac:chgData name="CHAN Sean" userId="31c8acd3-9d1d-49d2-815f-ab507deab43b" providerId="ADAL" clId="{51D4D2A8-6A14-49EC-A8BC-939E9AB1924D}" dt="2025-05-07T13:06:57.468" v="2042"/>
          <ac:inkMkLst>
            <pc:docMk/>
            <pc:sldMk cId="2440649095" sldId="256"/>
            <ac:inkMk id="1055" creationId="{8747D451-0B39-606B-FC82-F8631FA73A78}"/>
          </ac:inkMkLst>
        </pc:inkChg>
        <pc:inkChg chg="add mod">
          <ac:chgData name="CHAN Sean" userId="31c8acd3-9d1d-49d2-815f-ab507deab43b" providerId="ADAL" clId="{51D4D2A8-6A14-49EC-A8BC-939E9AB1924D}" dt="2025-05-07T13:06:57.468" v="2042"/>
          <ac:inkMkLst>
            <pc:docMk/>
            <pc:sldMk cId="2440649095" sldId="256"/>
            <ac:inkMk id="1056" creationId="{1F992A6C-3084-30AE-5330-971CBE60AEDF}"/>
          </ac:inkMkLst>
        </pc:inkChg>
        <pc:inkChg chg="add mod">
          <ac:chgData name="CHAN Sean" userId="31c8acd3-9d1d-49d2-815f-ab507deab43b" providerId="ADAL" clId="{51D4D2A8-6A14-49EC-A8BC-939E9AB1924D}" dt="2025-05-07T13:06:57.468" v="2042"/>
          <ac:inkMkLst>
            <pc:docMk/>
            <pc:sldMk cId="2440649095" sldId="256"/>
            <ac:inkMk id="1057" creationId="{19BC5C5A-ED7E-615E-8E24-F35FA8FC33E2}"/>
          </ac:inkMkLst>
        </pc:inkChg>
        <pc:inkChg chg="add mod">
          <ac:chgData name="CHAN Sean" userId="31c8acd3-9d1d-49d2-815f-ab507deab43b" providerId="ADAL" clId="{51D4D2A8-6A14-49EC-A8BC-939E9AB1924D}" dt="2025-05-07T13:06:57.468" v="2042"/>
          <ac:inkMkLst>
            <pc:docMk/>
            <pc:sldMk cId="2440649095" sldId="256"/>
            <ac:inkMk id="1060" creationId="{247B7D6E-6B36-583D-B843-AB8E26D74FE2}"/>
          </ac:inkMkLst>
        </pc:inkChg>
        <pc:inkChg chg="add mod">
          <ac:chgData name="CHAN Sean" userId="31c8acd3-9d1d-49d2-815f-ab507deab43b" providerId="ADAL" clId="{51D4D2A8-6A14-49EC-A8BC-939E9AB1924D}" dt="2025-05-07T13:06:57.468" v="2042"/>
          <ac:inkMkLst>
            <pc:docMk/>
            <pc:sldMk cId="2440649095" sldId="256"/>
            <ac:inkMk id="1061" creationId="{ABB233E8-8942-1BF8-7932-A1313171E194}"/>
          </ac:inkMkLst>
        </pc:inkChg>
        <pc:inkChg chg="add mod">
          <ac:chgData name="CHAN Sean" userId="31c8acd3-9d1d-49d2-815f-ab507deab43b" providerId="ADAL" clId="{51D4D2A8-6A14-49EC-A8BC-939E9AB1924D}" dt="2025-05-07T13:06:57.468" v="2042"/>
          <ac:inkMkLst>
            <pc:docMk/>
            <pc:sldMk cId="2440649095" sldId="256"/>
            <ac:inkMk id="1062" creationId="{0E09D4F2-8D88-937A-4F42-E565E0321EB5}"/>
          </ac:inkMkLst>
        </pc:inkChg>
        <pc:inkChg chg="add">
          <ac:chgData name="CHAN Sean" userId="31c8acd3-9d1d-49d2-815f-ab507deab43b" providerId="ADAL" clId="{51D4D2A8-6A14-49EC-A8BC-939E9AB1924D}" dt="2025-05-07T13:06:56.568" v="2041" actId="9405"/>
          <ac:inkMkLst>
            <pc:docMk/>
            <pc:sldMk cId="2440649095" sldId="256"/>
            <ac:inkMk id="1063" creationId="{A86F0CED-8DB7-AFF0-1EB4-A188C26B53B8}"/>
          </ac:inkMkLst>
        </pc:inkChg>
      </pc:sldChg>
      <pc:sldChg chg="new del">
        <pc:chgData name="CHAN Sean" userId="31c8acd3-9d1d-49d2-815f-ab507deab43b" providerId="ADAL" clId="{51D4D2A8-6A14-49EC-A8BC-939E9AB1924D}" dt="2025-05-06T02:23:44.641" v="25" actId="680"/>
        <pc:sldMkLst>
          <pc:docMk/>
          <pc:sldMk cId="489334787" sldId="257"/>
        </pc:sldMkLst>
      </pc:sldChg>
      <pc:sldChg chg="addSp delSp modSp add mod modTransition">
        <pc:chgData name="CHAN Sean" userId="31c8acd3-9d1d-49d2-815f-ab507deab43b" providerId="ADAL" clId="{51D4D2A8-6A14-49EC-A8BC-939E9AB1924D}" dt="2025-05-07T13:45:59.940" v="2969"/>
        <pc:sldMkLst>
          <pc:docMk/>
          <pc:sldMk cId="3592562876" sldId="257"/>
        </pc:sldMkLst>
        <pc:spChg chg="mod">
          <ac:chgData name="CHAN Sean" userId="31c8acd3-9d1d-49d2-815f-ab507deab43b" providerId="ADAL" clId="{51D4D2A8-6A14-49EC-A8BC-939E9AB1924D}" dt="2025-05-07T11:34:22.077" v="205" actId="20577"/>
          <ac:spMkLst>
            <pc:docMk/>
            <pc:sldMk cId="3592562876" sldId="257"/>
            <ac:spMk id="2" creationId="{CCD6D685-B94D-DDFB-C558-7AA234CD5AEC}"/>
          </ac:spMkLst>
        </pc:spChg>
        <pc:spChg chg="mod">
          <ac:chgData name="CHAN Sean" userId="31c8acd3-9d1d-49d2-815f-ab507deab43b" providerId="ADAL" clId="{51D4D2A8-6A14-49EC-A8BC-939E9AB1924D}" dt="2025-05-06T02:35:17.907" v="92" actId="20577"/>
          <ac:spMkLst>
            <pc:docMk/>
            <pc:sldMk cId="3592562876" sldId="257"/>
            <ac:spMk id="1059" creationId="{FC1DBF62-8FA4-07E3-0C90-498102048CCF}"/>
          </ac:spMkLst>
        </pc:spChg>
        <pc:grpChg chg="mod">
          <ac:chgData name="CHAN Sean" userId="31c8acd3-9d1d-49d2-815f-ab507deab43b" providerId="ADAL" clId="{51D4D2A8-6A14-49EC-A8BC-939E9AB1924D}" dt="2025-05-07T13:07:24.461" v="2070"/>
          <ac:grpSpMkLst>
            <pc:docMk/>
            <pc:sldMk cId="3592562876" sldId="257"/>
            <ac:grpSpMk id="1049" creationId="{3CC02FA4-3FAC-8842-214C-396D2769171E}"/>
          </ac:grpSpMkLst>
        </pc:grpChg>
        <pc:grpChg chg="mod">
          <ac:chgData name="CHAN Sean" userId="31c8acd3-9d1d-49d2-815f-ab507deab43b" providerId="ADAL" clId="{51D4D2A8-6A14-49EC-A8BC-939E9AB1924D}" dt="2025-05-07T13:07:26.432" v="2073"/>
          <ac:grpSpMkLst>
            <pc:docMk/>
            <pc:sldMk cId="3592562876" sldId="257"/>
            <ac:grpSpMk id="1052" creationId="{87A1A345-4859-D634-476A-7B16C391A697}"/>
          </ac:grpSpMkLst>
        </pc:grpChg>
        <pc:inkChg chg="add mod">
          <ac:chgData name="CHAN Sean" userId="31c8acd3-9d1d-49d2-815f-ab507deab43b" providerId="ADAL" clId="{51D4D2A8-6A14-49EC-A8BC-939E9AB1924D}" dt="2025-05-07T13:07:26.432" v="2073"/>
          <ac:inkMkLst>
            <pc:docMk/>
            <pc:sldMk cId="3592562876" sldId="257"/>
            <ac:inkMk id="50" creationId="{947F3FD7-175E-EA87-508B-AF423D03C6B8}"/>
          </ac:inkMkLst>
        </pc:inkChg>
        <pc:inkChg chg="add mod">
          <ac:chgData name="CHAN Sean" userId="31c8acd3-9d1d-49d2-815f-ab507deab43b" providerId="ADAL" clId="{51D4D2A8-6A14-49EC-A8BC-939E9AB1924D}" dt="2025-05-07T13:07:26.432" v="2073"/>
          <ac:inkMkLst>
            <pc:docMk/>
            <pc:sldMk cId="3592562876" sldId="257"/>
            <ac:inkMk id="51" creationId="{97286FF9-EE93-0608-D514-7E9279202C67}"/>
          </ac:inkMkLst>
        </pc:inkChg>
        <pc:inkChg chg="add">
          <ac:chgData name="CHAN Sean" userId="31c8acd3-9d1d-49d2-815f-ab507deab43b" providerId="ADAL" clId="{51D4D2A8-6A14-49EC-A8BC-939E9AB1924D}" dt="2025-05-07T13:07:16.675" v="2059" actId="9405"/>
          <ac:inkMkLst>
            <pc:docMk/>
            <pc:sldMk cId="3592562876" sldId="257"/>
            <ac:inkMk id="58" creationId="{EA3FA920-978B-52BC-88FF-4C1AD396D66B}"/>
          </ac:inkMkLst>
        </pc:inkChg>
        <pc:inkChg chg="add mod">
          <ac:chgData name="CHAN Sean" userId="31c8acd3-9d1d-49d2-815f-ab507deab43b" providerId="ADAL" clId="{51D4D2A8-6A14-49EC-A8BC-939E9AB1924D}" dt="2025-05-07T13:07:26.432" v="2073"/>
          <ac:inkMkLst>
            <pc:docMk/>
            <pc:sldMk cId="3592562876" sldId="257"/>
            <ac:inkMk id="1026" creationId="{99A8756C-226E-67A9-E561-4BF3819C824C}"/>
          </ac:inkMkLst>
        </pc:inkChg>
        <pc:inkChg chg="add">
          <ac:chgData name="CHAN Sean" userId="31c8acd3-9d1d-49d2-815f-ab507deab43b" providerId="ADAL" clId="{51D4D2A8-6A14-49EC-A8BC-939E9AB1924D}" dt="2025-05-07T13:07:18.140" v="2061" actId="9405"/>
          <ac:inkMkLst>
            <pc:docMk/>
            <pc:sldMk cId="3592562876" sldId="257"/>
            <ac:inkMk id="1028" creationId="{2E1B8B7A-7118-3ACE-EC22-870EFAEA33A0}"/>
          </ac:inkMkLst>
        </pc:inkChg>
        <pc:inkChg chg="add mod">
          <ac:chgData name="CHAN Sean" userId="31c8acd3-9d1d-49d2-815f-ab507deab43b" providerId="ADAL" clId="{51D4D2A8-6A14-49EC-A8BC-939E9AB1924D}" dt="2025-05-07T13:07:26.432" v="2073"/>
          <ac:inkMkLst>
            <pc:docMk/>
            <pc:sldMk cId="3592562876" sldId="257"/>
            <ac:inkMk id="1029" creationId="{91FC059B-9C90-C824-FC15-6D47685C900D}"/>
          </ac:inkMkLst>
        </pc:inkChg>
        <pc:inkChg chg="add mod">
          <ac:chgData name="CHAN Sean" userId="31c8acd3-9d1d-49d2-815f-ab507deab43b" providerId="ADAL" clId="{51D4D2A8-6A14-49EC-A8BC-939E9AB1924D}" dt="2025-05-07T13:07:26.432" v="2073"/>
          <ac:inkMkLst>
            <pc:docMk/>
            <pc:sldMk cId="3592562876" sldId="257"/>
            <ac:inkMk id="1030" creationId="{0C57470F-4C46-13E8-3CBD-D469AD96770C}"/>
          </ac:inkMkLst>
        </pc:inkChg>
        <pc:inkChg chg="add">
          <ac:chgData name="CHAN Sean" userId="31c8acd3-9d1d-49d2-815f-ab507deab43b" providerId="ADAL" clId="{51D4D2A8-6A14-49EC-A8BC-939E9AB1924D}" dt="2025-05-07T13:07:19.693" v="2064" actId="9405"/>
          <ac:inkMkLst>
            <pc:docMk/>
            <pc:sldMk cId="3592562876" sldId="257"/>
            <ac:inkMk id="1031" creationId="{A3BAB999-60BE-A5EA-F4BE-87B09CF115A1}"/>
          </ac:inkMkLst>
        </pc:inkChg>
        <pc:inkChg chg="add">
          <ac:chgData name="CHAN Sean" userId="31c8acd3-9d1d-49d2-815f-ab507deab43b" providerId="ADAL" clId="{51D4D2A8-6A14-49EC-A8BC-939E9AB1924D}" dt="2025-05-07T13:07:20.202" v="2065" actId="9405"/>
          <ac:inkMkLst>
            <pc:docMk/>
            <pc:sldMk cId="3592562876" sldId="257"/>
            <ac:inkMk id="1032" creationId="{E314E802-E599-17B7-162A-20A4AA8160CD}"/>
          </ac:inkMkLst>
        </pc:inkChg>
        <pc:inkChg chg="add mod">
          <ac:chgData name="CHAN Sean" userId="31c8acd3-9d1d-49d2-815f-ab507deab43b" providerId="ADAL" clId="{51D4D2A8-6A14-49EC-A8BC-939E9AB1924D}" dt="2025-05-07T13:07:24.461" v="2070"/>
          <ac:inkMkLst>
            <pc:docMk/>
            <pc:sldMk cId="3592562876" sldId="257"/>
            <ac:inkMk id="1036" creationId="{868C0907-A2D7-E80C-0B4C-BB419E1BBED9}"/>
          </ac:inkMkLst>
        </pc:inkChg>
        <pc:inkChg chg="add mod">
          <ac:chgData name="CHAN Sean" userId="31c8acd3-9d1d-49d2-815f-ab507deab43b" providerId="ADAL" clId="{51D4D2A8-6A14-49EC-A8BC-939E9AB1924D}" dt="2025-05-07T13:07:24.461" v="2070"/>
          <ac:inkMkLst>
            <pc:docMk/>
            <pc:sldMk cId="3592562876" sldId="257"/>
            <ac:inkMk id="1045" creationId="{B30D301E-C5C8-00AC-FAB1-7EE830D560D6}"/>
          </ac:inkMkLst>
        </pc:inkChg>
        <pc:inkChg chg="add mod">
          <ac:chgData name="CHAN Sean" userId="31c8acd3-9d1d-49d2-815f-ab507deab43b" providerId="ADAL" clId="{51D4D2A8-6A14-49EC-A8BC-939E9AB1924D}" dt="2025-05-07T13:07:26.432" v="2073"/>
          <ac:inkMkLst>
            <pc:docMk/>
            <pc:sldMk cId="3592562876" sldId="257"/>
            <ac:inkMk id="1046" creationId="{B079EF24-4CB2-000F-5532-036DB20B3B81}"/>
          </ac:inkMkLst>
        </pc:inkChg>
        <pc:inkChg chg="add mod">
          <ac:chgData name="CHAN Sean" userId="31c8acd3-9d1d-49d2-815f-ab507deab43b" providerId="ADAL" clId="{51D4D2A8-6A14-49EC-A8BC-939E9AB1924D}" dt="2025-05-07T13:07:26.432" v="2073"/>
          <ac:inkMkLst>
            <pc:docMk/>
            <pc:sldMk cId="3592562876" sldId="257"/>
            <ac:inkMk id="1047" creationId="{F6A99DD9-85FE-19E0-42E8-378584BFFF99}"/>
          </ac:inkMkLst>
        </pc:inkChg>
        <pc:inkChg chg="add">
          <ac:chgData name="CHAN Sean" userId="31c8acd3-9d1d-49d2-815f-ab507deab43b" providerId="ADAL" clId="{51D4D2A8-6A14-49EC-A8BC-939E9AB1924D}" dt="2025-05-07T13:07:24.479" v="2071" actId="9405"/>
          <ac:inkMkLst>
            <pc:docMk/>
            <pc:sldMk cId="3592562876" sldId="257"/>
            <ac:inkMk id="1050" creationId="{53EF59F0-B4A3-9CD8-D8E8-6EC77C8C2197}"/>
          </ac:inkMkLst>
        </pc:inkChg>
        <pc:inkChg chg="add mod">
          <ac:chgData name="CHAN Sean" userId="31c8acd3-9d1d-49d2-815f-ab507deab43b" providerId="ADAL" clId="{51D4D2A8-6A14-49EC-A8BC-939E9AB1924D}" dt="2025-05-07T13:07:26.432" v="2073"/>
          <ac:inkMkLst>
            <pc:docMk/>
            <pc:sldMk cId="3592562876" sldId="257"/>
            <ac:inkMk id="1051" creationId="{F9068AE2-54EB-4BEA-8D5F-4EE9D9AF9A87}"/>
          </ac:inkMkLst>
        </pc:inkChg>
      </pc:sldChg>
      <pc:sldChg chg="addSp delSp modSp add mod modTransition">
        <pc:chgData name="CHAN Sean" userId="31c8acd3-9d1d-49d2-815f-ab507deab43b" providerId="ADAL" clId="{51D4D2A8-6A14-49EC-A8BC-939E9AB1924D}" dt="2025-05-07T14:11:16.235" v="3889"/>
        <pc:sldMkLst>
          <pc:docMk/>
          <pc:sldMk cId="3375598839" sldId="258"/>
        </pc:sldMkLst>
        <pc:spChg chg="mod">
          <ac:chgData name="CHAN Sean" userId="31c8acd3-9d1d-49d2-815f-ab507deab43b" providerId="ADAL" clId="{51D4D2A8-6A14-49EC-A8BC-939E9AB1924D}" dt="2025-05-07T12:56:56.366" v="1488" actId="120"/>
          <ac:spMkLst>
            <pc:docMk/>
            <pc:sldMk cId="3375598839" sldId="258"/>
            <ac:spMk id="1059" creationId="{7F0EFCE5-522C-7A64-2643-87899A7B8B9B}"/>
          </ac:spMkLst>
        </pc:spChg>
        <pc:grpChg chg="mod">
          <ac:chgData name="CHAN Sean" userId="31c8acd3-9d1d-49d2-815f-ab507deab43b" providerId="ADAL" clId="{51D4D2A8-6A14-49EC-A8BC-939E9AB1924D}" dt="2025-05-07T14:10:51.872" v="3864"/>
          <ac:grpSpMkLst>
            <pc:docMk/>
            <pc:sldMk cId="3375598839" sldId="258"/>
            <ac:grpSpMk id="1046" creationId="{285D779D-D449-05D7-88F4-D8DB201AE0DA}"/>
          </ac:grpSpMkLst>
        </pc:grpChg>
        <pc:grpChg chg="mod">
          <ac:chgData name="CHAN Sean" userId="31c8acd3-9d1d-49d2-815f-ab507deab43b" providerId="ADAL" clId="{51D4D2A8-6A14-49EC-A8BC-939E9AB1924D}" dt="2025-05-07T14:11:16.235" v="3889"/>
          <ac:grpSpMkLst>
            <pc:docMk/>
            <pc:sldMk cId="3375598839" sldId="258"/>
            <ac:grpSpMk id="1074" creationId="{AE96A694-9B8A-C530-8C9E-A9E8D76FB935}"/>
          </ac:grpSpMkLst>
        </pc:grpChg>
        <pc:picChg chg="add mod">
          <ac:chgData name="CHAN Sean" userId="31c8acd3-9d1d-49d2-815f-ab507deab43b" providerId="ADAL" clId="{51D4D2A8-6A14-49EC-A8BC-939E9AB1924D}" dt="2025-05-07T13:42:54.130" v="2937" actId="1076"/>
          <ac:picMkLst>
            <pc:docMk/>
            <pc:sldMk cId="3375598839" sldId="258"/>
            <ac:picMk id="5" creationId="{56A9CB4A-B6A3-5C0E-18DD-B518B67C3F24}"/>
          </ac:picMkLst>
        </pc:picChg>
        <pc:picChg chg="add mod">
          <ac:chgData name="CHAN Sean" userId="31c8acd3-9d1d-49d2-815f-ab507deab43b" providerId="ADAL" clId="{51D4D2A8-6A14-49EC-A8BC-939E9AB1924D}" dt="2025-05-07T13:42:49.250" v="2936" actId="14100"/>
          <ac:picMkLst>
            <pc:docMk/>
            <pc:sldMk cId="3375598839" sldId="258"/>
            <ac:picMk id="41" creationId="{3B43338A-0A78-D717-11A6-FA6B3B3BF308}"/>
          </ac:picMkLst>
        </pc:picChg>
        <pc:inkChg chg="add mod">
          <ac:chgData name="CHAN Sean" userId="31c8acd3-9d1d-49d2-815f-ab507deab43b" providerId="ADAL" clId="{51D4D2A8-6A14-49EC-A8BC-939E9AB1924D}" dt="2025-05-07T14:10:51.872" v="3864"/>
          <ac:inkMkLst>
            <pc:docMk/>
            <pc:sldMk cId="3375598839" sldId="258"/>
            <ac:inkMk id="50" creationId="{4640A86A-D093-DAC3-36A7-52C6E3634F91}"/>
          </ac:inkMkLst>
        </pc:inkChg>
        <pc:inkChg chg="add mod">
          <ac:chgData name="CHAN Sean" userId="31c8acd3-9d1d-49d2-815f-ab507deab43b" providerId="ADAL" clId="{51D4D2A8-6A14-49EC-A8BC-939E9AB1924D}" dt="2025-05-07T14:10:51.872" v="3864"/>
          <ac:inkMkLst>
            <pc:docMk/>
            <pc:sldMk cId="3375598839" sldId="258"/>
            <ac:inkMk id="51" creationId="{C8468B26-2A87-30F5-928D-2A788C0E564E}"/>
          </ac:inkMkLst>
        </pc:inkChg>
        <pc:inkChg chg="add mod">
          <ac:chgData name="CHAN Sean" userId="31c8acd3-9d1d-49d2-815f-ab507deab43b" providerId="ADAL" clId="{51D4D2A8-6A14-49EC-A8BC-939E9AB1924D}" dt="2025-05-07T14:10:51.872" v="3864"/>
          <ac:inkMkLst>
            <pc:docMk/>
            <pc:sldMk cId="3375598839" sldId="258"/>
            <ac:inkMk id="58" creationId="{D5C1F1E6-FF9B-1ED7-302F-349FBC05C56E}"/>
          </ac:inkMkLst>
        </pc:inkChg>
        <pc:inkChg chg="add mod">
          <ac:chgData name="CHAN Sean" userId="31c8acd3-9d1d-49d2-815f-ab507deab43b" providerId="ADAL" clId="{51D4D2A8-6A14-49EC-A8BC-939E9AB1924D}" dt="2025-05-07T14:10:51.872" v="3864"/>
          <ac:inkMkLst>
            <pc:docMk/>
            <pc:sldMk cId="3375598839" sldId="258"/>
            <ac:inkMk id="1026" creationId="{98299119-BB92-BEE6-5AF3-B83041AADC32}"/>
          </ac:inkMkLst>
        </pc:inkChg>
        <pc:inkChg chg="add mod">
          <ac:chgData name="CHAN Sean" userId="31c8acd3-9d1d-49d2-815f-ab507deab43b" providerId="ADAL" clId="{51D4D2A8-6A14-49EC-A8BC-939E9AB1924D}" dt="2025-05-07T14:10:48.227" v="3861"/>
          <ac:inkMkLst>
            <pc:docMk/>
            <pc:sldMk cId="3375598839" sldId="258"/>
            <ac:inkMk id="1028" creationId="{D049C225-E850-AD46-60E9-9E2F4F483E65}"/>
          </ac:inkMkLst>
        </pc:inkChg>
        <pc:inkChg chg="add mod">
          <ac:chgData name="CHAN Sean" userId="31c8acd3-9d1d-49d2-815f-ab507deab43b" providerId="ADAL" clId="{51D4D2A8-6A14-49EC-A8BC-939E9AB1924D}" dt="2025-05-07T14:10:51.872" v="3864"/>
          <ac:inkMkLst>
            <pc:docMk/>
            <pc:sldMk cId="3375598839" sldId="258"/>
            <ac:inkMk id="1029" creationId="{5916D9D4-9CCD-6D4F-E9AD-A72682145193}"/>
          </ac:inkMkLst>
        </pc:inkChg>
        <pc:inkChg chg="add mod">
          <ac:chgData name="CHAN Sean" userId="31c8acd3-9d1d-49d2-815f-ab507deab43b" providerId="ADAL" clId="{51D4D2A8-6A14-49EC-A8BC-939E9AB1924D}" dt="2025-05-07T14:10:51.872" v="3864"/>
          <ac:inkMkLst>
            <pc:docMk/>
            <pc:sldMk cId="3375598839" sldId="258"/>
            <ac:inkMk id="1030" creationId="{89ECB96C-C5B7-7653-48FB-B5008840BAC6}"/>
          </ac:inkMkLst>
        </pc:inkChg>
        <pc:inkChg chg="add mod">
          <ac:chgData name="CHAN Sean" userId="31c8acd3-9d1d-49d2-815f-ab507deab43b" providerId="ADAL" clId="{51D4D2A8-6A14-49EC-A8BC-939E9AB1924D}" dt="2025-05-07T14:10:51.872" v="3864"/>
          <ac:inkMkLst>
            <pc:docMk/>
            <pc:sldMk cId="3375598839" sldId="258"/>
            <ac:inkMk id="1031" creationId="{35767A58-2FED-632E-F111-5CADAD70569B}"/>
          </ac:inkMkLst>
        </pc:inkChg>
        <pc:inkChg chg="add mod">
          <ac:chgData name="CHAN Sean" userId="31c8acd3-9d1d-49d2-815f-ab507deab43b" providerId="ADAL" clId="{51D4D2A8-6A14-49EC-A8BC-939E9AB1924D}" dt="2025-05-07T14:10:51.872" v="3864"/>
          <ac:inkMkLst>
            <pc:docMk/>
            <pc:sldMk cId="3375598839" sldId="258"/>
            <ac:inkMk id="1036" creationId="{1421A6BD-DC74-EF32-97DB-5A8A3C43DF1E}"/>
          </ac:inkMkLst>
        </pc:inkChg>
        <pc:inkChg chg="add">
          <ac:chgData name="CHAN Sean" userId="31c8acd3-9d1d-49d2-815f-ab507deab43b" providerId="ADAL" clId="{51D4D2A8-6A14-49EC-A8BC-939E9AB1924D}" dt="2025-05-07T14:10:51.214" v="3863" actId="9405"/>
          <ac:inkMkLst>
            <pc:docMk/>
            <pc:sldMk cId="3375598839" sldId="258"/>
            <ac:inkMk id="1045" creationId="{143864E4-FEB5-1798-B1E5-456010678A3C}"/>
          </ac:inkMkLst>
        </pc:inkChg>
        <pc:inkChg chg="add">
          <ac:chgData name="CHAN Sean" userId="31c8acd3-9d1d-49d2-815f-ab507deab43b" providerId="ADAL" clId="{51D4D2A8-6A14-49EC-A8BC-939E9AB1924D}" dt="2025-05-07T14:10:58.350" v="3865" actId="9405"/>
          <ac:inkMkLst>
            <pc:docMk/>
            <pc:sldMk cId="3375598839" sldId="258"/>
            <ac:inkMk id="1047" creationId="{765A7F12-AF79-9737-A889-55E3B6953CC5}"/>
          </ac:inkMkLst>
        </pc:inkChg>
        <pc:inkChg chg="add">
          <ac:chgData name="CHAN Sean" userId="31c8acd3-9d1d-49d2-815f-ab507deab43b" providerId="ADAL" clId="{51D4D2A8-6A14-49EC-A8BC-939E9AB1924D}" dt="2025-05-07T14:11:01.584" v="3866" actId="9405"/>
          <ac:inkMkLst>
            <pc:docMk/>
            <pc:sldMk cId="3375598839" sldId="258"/>
            <ac:inkMk id="1048" creationId="{00B31853-F14A-09B4-D304-0210188040E8}"/>
          </ac:inkMkLst>
        </pc:inkChg>
        <pc:inkChg chg="add">
          <ac:chgData name="CHAN Sean" userId="31c8acd3-9d1d-49d2-815f-ab507deab43b" providerId="ADAL" clId="{51D4D2A8-6A14-49EC-A8BC-939E9AB1924D}" dt="2025-05-07T14:11:06.769" v="3867" actId="9405"/>
          <ac:inkMkLst>
            <pc:docMk/>
            <pc:sldMk cId="3375598839" sldId="258"/>
            <ac:inkMk id="1049" creationId="{B7A17374-D7EF-D4DD-7242-0FBD74DE37E7}"/>
          </ac:inkMkLst>
        </pc:inkChg>
        <pc:inkChg chg="add">
          <ac:chgData name="CHAN Sean" userId="31c8acd3-9d1d-49d2-815f-ab507deab43b" providerId="ADAL" clId="{51D4D2A8-6A14-49EC-A8BC-939E9AB1924D}" dt="2025-05-07T14:11:10.417" v="3868" actId="9405"/>
          <ac:inkMkLst>
            <pc:docMk/>
            <pc:sldMk cId="3375598839" sldId="258"/>
            <ac:inkMk id="1050" creationId="{0B889420-03FA-DD55-E189-7D553CC71506}"/>
          </ac:inkMkLst>
        </pc:inkChg>
        <pc:inkChg chg="add">
          <ac:chgData name="CHAN Sean" userId="31c8acd3-9d1d-49d2-815f-ab507deab43b" providerId="ADAL" clId="{51D4D2A8-6A14-49EC-A8BC-939E9AB1924D}" dt="2025-05-07T14:11:11.154" v="3869" actId="9405"/>
          <ac:inkMkLst>
            <pc:docMk/>
            <pc:sldMk cId="3375598839" sldId="258"/>
            <ac:inkMk id="1051" creationId="{C02911F7-E0B7-3697-BB32-EAF707ED100C}"/>
          </ac:inkMkLst>
        </pc:inkChg>
        <pc:inkChg chg="add">
          <ac:chgData name="CHAN Sean" userId="31c8acd3-9d1d-49d2-815f-ab507deab43b" providerId="ADAL" clId="{51D4D2A8-6A14-49EC-A8BC-939E9AB1924D}" dt="2025-05-07T14:11:11.410" v="3870" actId="9405"/>
          <ac:inkMkLst>
            <pc:docMk/>
            <pc:sldMk cId="3375598839" sldId="258"/>
            <ac:inkMk id="1052" creationId="{6CB914FE-4A59-E3FF-38C9-C2BB2DAC298E}"/>
          </ac:inkMkLst>
        </pc:inkChg>
        <pc:inkChg chg="add">
          <ac:chgData name="CHAN Sean" userId="31c8acd3-9d1d-49d2-815f-ab507deab43b" providerId="ADAL" clId="{51D4D2A8-6A14-49EC-A8BC-939E9AB1924D}" dt="2025-05-07T14:11:11.646" v="3871" actId="9405"/>
          <ac:inkMkLst>
            <pc:docMk/>
            <pc:sldMk cId="3375598839" sldId="258"/>
            <ac:inkMk id="1053" creationId="{29EC07B0-1CA8-D59E-ABB8-815DDE33998B}"/>
          </ac:inkMkLst>
        </pc:inkChg>
        <pc:inkChg chg="add">
          <ac:chgData name="CHAN Sean" userId="31c8acd3-9d1d-49d2-815f-ab507deab43b" providerId="ADAL" clId="{51D4D2A8-6A14-49EC-A8BC-939E9AB1924D}" dt="2025-05-07T14:11:11.863" v="3872" actId="9405"/>
          <ac:inkMkLst>
            <pc:docMk/>
            <pc:sldMk cId="3375598839" sldId="258"/>
            <ac:inkMk id="1054" creationId="{65DEABB5-763A-B9B7-3543-40FAFBAAB4A5}"/>
          </ac:inkMkLst>
        </pc:inkChg>
        <pc:inkChg chg="add mod">
          <ac:chgData name="CHAN Sean" userId="31c8acd3-9d1d-49d2-815f-ab507deab43b" providerId="ADAL" clId="{51D4D2A8-6A14-49EC-A8BC-939E9AB1924D}" dt="2025-05-07T14:11:16.235" v="3889"/>
          <ac:inkMkLst>
            <pc:docMk/>
            <pc:sldMk cId="3375598839" sldId="258"/>
            <ac:inkMk id="1055" creationId="{9CF9180E-BB16-3B2B-5938-668B406E197C}"/>
          </ac:inkMkLst>
        </pc:inkChg>
        <pc:inkChg chg="add mod">
          <ac:chgData name="CHAN Sean" userId="31c8acd3-9d1d-49d2-815f-ab507deab43b" providerId="ADAL" clId="{51D4D2A8-6A14-49EC-A8BC-939E9AB1924D}" dt="2025-05-07T14:11:16.235" v="3889"/>
          <ac:inkMkLst>
            <pc:docMk/>
            <pc:sldMk cId="3375598839" sldId="258"/>
            <ac:inkMk id="1056" creationId="{3E9C3EF7-9F18-D60F-D7C0-7EE55B0B1CBF}"/>
          </ac:inkMkLst>
        </pc:inkChg>
        <pc:inkChg chg="add">
          <ac:chgData name="CHAN Sean" userId="31c8acd3-9d1d-49d2-815f-ab507deab43b" providerId="ADAL" clId="{51D4D2A8-6A14-49EC-A8BC-939E9AB1924D}" dt="2025-05-07T14:11:12.616" v="3875" actId="9405"/>
          <ac:inkMkLst>
            <pc:docMk/>
            <pc:sldMk cId="3375598839" sldId="258"/>
            <ac:inkMk id="1057" creationId="{DD9C79D4-19B0-4EA9-23DA-DF1F2080F7C0}"/>
          </ac:inkMkLst>
        </pc:inkChg>
        <pc:inkChg chg="add">
          <ac:chgData name="CHAN Sean" userId="31c8acd3-9d1d-49d2-815f-ab507deab43b" providerId="ADAL" clId="{51D4D2A8-6A14-49EC-A8BC-939E9AB1924D}" dt="2025-05-07T14:11:12.852" v="3876" actId="9405"/>
          <ac:inkMkLst>
            <pc:docMk/>
            <pc:sldMk cId="3375598839" sldId="258"/>
            <ac:inkMk id="1058" creationId="{717B37D4-41EF-7C20-8499-A43AC0D6BEB1}"/>
          </ac:inkMkLst>
        </pc:inkChg>
        <pc:inkChg chg="add">
          <ac:chgData name="CHAN Sean" userId="31c8acd3-9d1d-49d2-815f-ab507deab43b" providerId="ADAL" clId="{51D4D2A8-6A14-49EC-A8BC-939E9AB1924D}" dt="2025-05-07T14:11:13.151" v="3877" actId="9405"/>
          <ac:inkMkLst>
            <pc:docMk/>
            <pc:sldMk cId="3375598839" sldId="258"/>
            <ac:inkMk id="1060" creationId="{9DABB741-2AE6-477B-A333-94EDF4C7E03B}"/>
          </ac:inkMkLst>
        </pc:inkChg>
        <pc:inkChg chg="add">
          <ac:chgData name="CHAN Sean" userId="31c8acd3-9d1d-49d2-815f-ab507deab43b" providerId="ADAL" clId="{51D4D2A8-6A14-49EC-A8BC-939E9AB1924D}" dt="2025-05-07T14:11:13.377" v="3878" actId="9405"/>
          <ac:inkMkLst>
            <pc:docMk/>
            <pc:sldMk cId="3375598839" sldId="258"/>
            <ac:inkMk id="1061" creationId="{B9993AC0-87A1-66C9-BE90-EC932E1F8B22}"/>
          </ac:inkMkLst>
        </pc:inkChg>
        <pc:inkChg chg="add">
          <ac:chgData name="CHAN Sean" userId="31c8acd3-9d1d-49d2-815f-ab507deab43b" providerId="ADAL" clId="{51D4D2A8-6A14-49EC-A8BC-939E9AB1924D}" dt="2025-05-07T14:11:13.552" v="3879" actId="9405"/>
          <ac:inkMkLst>
            <pc:docMk/>
            <pc:sldMk cId="3375598839" sldId="258"/>
            <ac:inkMk id="1062" creationId="{1CCC0E71-ED17-BBBB-EB36-91016A4D831D}"/>
          </ac:inkMkLst>
        </pc:inkChg>
        <pc:inkChg chg="add mod">
          <ac:chgData name="CHAN Sean" userId="31c8acd3-9d1d-49d2-815f-ab507deab43b" providerId="ADAL" clId="{51D4D2A8-6A14-49EC-A8BC-939E9AB1924D}" dt="2025-05-07T14:11:16.235" v="3889"/>
          <ac:inkMkLst>
            <pc:docMk/>
            <pc:sldMk cId="3375598839" sldId="258"/>
            <ac:inkMk id="1063" creationId="{E9DEBA8B-0540-7723-7652-B80742D158E9}"/>
          </ac:inkMkLst>
        </pc:inkChg>
        <pc:inkChg chg="add mod">
          <ac:chgData name="CHAN Sean" userId="31c8acd3-9d1d-49d2-815f-ab507deab43b" providerId="ADAL" clId="{51D4D2A8-6A14-49EC-A8BC-939E9AB1924D}" dt="2025-05-07T14:11:16.235" v="3889"/>
          <ac:inkMkLst>
            <pc:docMk/>
            <pc:sldMk cId="3375598839" sldId="258"/>
            <ac:inkMk id="1064" creationId="{41D01F13-6FF9-4A19-FDD1-4CD2243B33D5}"/>
          </ac:inkMkLst>
        </pc:inkChg>
        <pc:inkChg chg="add">
          <ac:chgData name="CHAN Sean" userId="31c8acd3-9d1d-49d2-815f-ab507deab43b" providerId="ADAL" clId="{51D4D2A8-6A14-49EC-A8BC-939E9AB1924D}" dt="2025-05-07T14:11:14.153" v="3882" actId="9405"/>
          <ac:inkMkLst>
            <pc:docMk/>
            <pc:sldMk cId="3375598839" sldId="258"/>
            <ac:inkMk id="1065" creationId="{A6BBC304-189D-E414-9AB6-CDC99B562145}"/>
          </ac:inkMkLst>
        </pc:inkChg>
        <pc:inkChg chg="add">
          <ac:chgData name="CHAN Sean" userId="31c8acd3-9d1d-49d2-815f-ab507deab43b" providerId="ADAL" clId="{51D4D2A8-6A14-49EC-A8BC-939E9AB1924D}" dt="2025-05-07T14:11:14.347" v="3883" actId="9405"/>
          <ac:inkMkLst>
            <pc:docMk/>
            <pc:sldMk cId="3375598839" sldId="258"/>
            <ac:inkMk id="1066" creationId="{1A700462-3277-A9EC-5F11-C26D8EEA1774}"/>
          </ac:inkMkLst>
        </pc:inkChg>
        <pc:inkChg chg="add">
          <ac:chgData name="CHAN Sean" userId="31c8acd3-9d1d-49d2-815f-ab507deab43b" providerId="ADAL" clId="{51D4D2A8-6A14-49EC-A8BC-939E9AB1924D}" dt="2025-05-07T14:11:14.532" v="3884" actId="9405"/>
          <ac:inkMkLst>
            <pc:docMk/>
            <pc:sldMk cId="3375598839" sldId="258"/>
            <ac:inkMk id="1067" creationId="{CAA03980-2BD2-B721-FC48-B2AAE886F983}"/>
          </ac:inkMkLst>
        </pc:inkChg>
        <pc:inkChg chg="add mod">
          <ac:chgData name="CHAN Sean" userId="31c8acd3-9d1d-49d2-815f-ab507deab43b" providerId="ADAL" clId="{51D4D2A8-6A14-49EC-A8BC-939E9AB1924D}" dt="2025-05-07T14:11:16.235" v="3889"/>
          <ac:inkMkLst>
            <pc:docMk/>
            <pc:sldMk cId="3375598839" sldId="258"/>
            <ac:inkMk id="1068" creationId="{71966879-448B-3931-B84E-51419834458D}"/>
          </ac:inkMkLst>
        </pc:inkChg>
        <pc:inkChg chg="add mod">
          <ac:chgData name="CHAN Sean" userId="31c8acd3-9d1d-49d2-815f-ab507deab43b" providerId="ADAL" clId="{51D4D2A8-6A14-49EC-A8BC-939E9AB1924D}" dt="2025-05-07T14:11:16.235" v="3889"/>
          <ac:inkMkLst>
            <pc:docMk/>
            <pc:sldMk cId="3375598839" sldId="258"/>
            <ac:inkMk id="1069" creationId="{9DE75BF3-CE51-EFFC-F6E5-50D22CB2D024}"/>
          </ac:inkMkLst>
        </pc:inkChg>
        <pc:inkChg chg="add mod">
          <ac:chgData name="CHAN Sean" userId="31c8acd3-9d1d-49d2-815f-ab507deab43b" providerId="ADAL" clId="{51D4D2A8-6A14-49EC-A8BC-939E9AB1924D}" dt="2025-05-07T14:11:16.235" v="3889"/>
          <ac:inkMkLst>
            <pc:docMk/>
            <pc:sldMk cId="3375598839" sldId="258"/>
            <ac:inkMk id="1070" creationId="{66E6FE9D-6DC5-11DC-B352-A6A51DA06EAD}"/>
          </ac:inkMkLst>
        </pc:inkChg>
        <pc:inkChg chg="add">
          <ac:chgData name="CHAN Sean" userId="31c8acd3-9d1d-49d2-815f-ab507deab43b" providerId="ADAL" clId="{51D4D2A8-6A14-49EC-A8BC-939E9AB1924D}" dt="2025-05-07T14:11:15.312" v="3888" actId="9405"/>
          <ac:inkMkLst>
            <pc:docMk/>
            <pc:sldMk cId="3375598839" sldId="258"/>
            <ac:inkMk id="1071" creationId="{E27C2F3F-C340-4DE5-8C10-8EC4D0F6379B}"/>
          </ac:inkMkLst>
        </pc:inkChg>
      </pc:sldChg>
      <pc:sldChg chg="add del setBg">
        <pc:chgData name="CHAN Sean" userId="31c8acd3-9d1d-49d2-815f-ab507deab43b" providerId="ADAL" clId="{51D4D2A8-6A14-49EC-A8BC-939E9AB1924D}" dt="2025-05-06T02:24:05.575" v="69" actId="2696"/>
        <pc:sldMkLst>
          <pc:docMk/>
          <pc:sldMk cId="2305436893" sldId="259"/>
        </pc:sldMkLst>
      </pc:sldChg>
      <pc:sldChg chg="addSp delSp modSp add mod modTransition modAnim">
        <pc:chgData name="CHAN Sean" userId="31c8acd3-9d1d-49d2-815f-ab507deab43b" providerId="ADAL" clId="{51D4D2A8-6A14-49EC-A8BC-939E9AB1924D}" dt="2025-05-07T13:48:21.509" v="2971" actId="1076"/>
        <pc:sldMkLst>
          <pc:docMk/>
          <pc:sldMk cId="3490053226" sldId="259"/>
        </pc:sldMkLst>
        <pc:spChg chg="mod">
          <ac:chgData name="CHAN Sean" userId="31c8acd3-9d1d-49d2-815f-ab507deab43b" providerId="ADAL" clId="{51D4D2A8-6A14-49EC-A8BC-939E9AB1924D}" dt="2025-05-07T12:56:49.783" v="1486" actId="2711"/>
          <ac:spMkLst>
            <pc:docMk/>
            <pc:sldMk cId="3490053226" sldId="259"/>
            <ac:spMk id="1059" creationId="{D15EB4E1-E597-3E74-EC27-4DE4EF686C53}"/>
          </ac:spMkLst>
        </pc:spChg>
        <pc:picChg chg="add mod ord">
          <ac:chgData name="CHAN Sean" userId="31c8acd3-9d1d-49d2-815f-ab507deab43b" providerId="ADAL" clId="{51D4D2A8-6A14-49EC-A8BC-939E9AB1924D}" dt="2025-05-07T13:45:06.076" v="2957" actId="167"/>
          <ac:picMkLst>
            <pc:docMk/>
            <pc:sldMk cId="3490053226" sldId="259"/>
            <ac:picMk id="3" creationId="{791453D9-5D25-4768-ADAF-A0859D5E10B5}"/>
          </ac:picMkLst>
        </pc:picChg>
        <pc:picChg chg="add mod">
          <ac:chgData name="CHAN Sean" userId="31c8acd3-9d1d-49d2-815f-ab507deab43b" providerId="ADAL" clId="{51D4D2A8-6A14-49EC-A8BC-939E9AB1924D}" dt="2025-05-07T13:48:21.509" v="2971" actId="1076"/>
          <ac:picMkLst>
            <pc:docMk/>
            <pc:sldMk cId="3490053226" sldId="259"/>
            <ac:picMk id="5" creationId="{A2F28AE3-7B77-A245-3774-1544FC6A90EF}"/>
          </ac:picMkLst>
        </pc:picChg>
      </pc:sldChg>
      <pc:sldChg chg="modSp add del mod">
        <pc:chgData name="CHAN Sean" userId="31c8acd3-9d1d-49d2-815f-ab507deab43b" providerId="ADAL" clId="{51D4D2A8-6A14-49EC-A8BC-939E9AB1924D}" dt="2025-05-07T11:24:17.326" v="110" actId="2696"/>
        <pc:sldMkLst>
          <pc:docMk/>
          <pc:sldMk cId="4173939389" sldId="259"/>
        </pc:sldMkLst>
      </pc:sldChg>
      <pc:sldChg chg="add del setBg">
        <pc:chgData name="CHAN Sean" userId="31c8acd3-9d1d-49d2-815f-ab507deab43b" providerId="ADAL" clId="{51D4D2A8-6A14-49EC-A8BC-939E9AB1924D}" dt="2025-05-06T02:24:00.442" v="68"/>
        <pc:sldMkLst>
          <pc:docMk/>
          <pc:sldMk cId="1704398947" sldId="260"/>
        </pc:sldMkLst>
      </pc:sldChg>
      <pc:sldChg chg="add del">
        <pc:chgData name="CHAN Sean" userId="31c8acd3-9d1d-49d2-815f-ab507deab43b" providerId="ADAL" clId="{51D4D2A8-6A14-49EC-A8BC-939E9AB1924D}" dt="2025-05-07T11:25:40.039" v="130" actId="2696"/>
        <pc:sldMkLst>
          <pc:docMk/>
          <pc:sldMk cId="2383018895" sldId="260"/>
        </pc:sldMkLst>
      </pc:sldChg>
      <pc:sldChg chg="addSp delSp modSp add mod ord modTransition">
        <pc:chgData name="CHAN Sean" userId="31c8acd3-9d1d-49d2-815f-ab507deab43b" providerId="ADAL" clId="{51D4D2A8-6A14-49EC-A8BC-939E9AB1924D}" dt="2025-05-08T12:58:21.418" v="4836" actId="21"/>
        <pc:sldMkLst>
          <pc:docMk/>
          <pc:sldMk cId="1125872496" sldId="261"/>
        </pc:sldMkLst>
        <pc:spChg chg="mod">
          <ac:chgData name="CHAN Sean" userId="31c8acd3-9d1d-49d2-815f-ab507deab43b" providerId="ADAL" clId="{51D4D2A8-6A14-49EC-A8BC-939E9AB1924D}" dt="2025-05-07T11:27:38.446" v="181" actId="13926"/>
          <ac:spMkLst>
            <pc:docMk/>
            <pc:sldMk cId="1125872496" sldId="261"/>
            <ac:spMk id="2" creationId="{622736CE-1DEA-B629-29FF-6B137C4BF0AA}"/>
          </ac:spMkLst>
        </pc:spChg>
        <pc:grpChg chg="add del mod">
          <ac:chgData name="CHAN Sean" userId="31c8acd3-9d1d-49d2-815f-ab507deab43b" providerId="ADAL" clId="{51D4D2A8-6A14-49EC-A8BC-939E9AB1924D}" dt="2025-05-07T13:08:05.390" v="2092"/>
          <ac:grpSpMkLst>
            <pc:docMk/>
            <pc:sldMk cId="1125872496" sldId="261"/>
            <ac:grpSpMk id="5" creationId="{E9CFC46D-23C5-41F6-EF63-C1F0E133F9CB}"/>
          </ac:grpSpMkLst>
        </pc:grpChg>
        <pc:grpChg chg="mod">
          <ac:chgData name="CHAN Sean" userId="31c8acd3-9d1d-49d2-815f-ab507deab43b" providerId="ADAL" clId="{51D4D2A8-6A14-49EC-A8BC-939E9AB1924D}" dt="2025-05-07T13:08:18.902" v="2109"/>
          <ac:grpSpMkLst>
            <pc:docMk/>
            <pc:sldMk cId="1125872496" sldId="261"/>
            <ac:grpSpMk id="1049" creationId="{7CBAAEF3-AE96-9194-85FD-9A1A05A52B52}"/>
          </ac:grpSpMkLst>
        </pc:grpChg>
        <pc:grpChg chg="mod">
          <ac:chgData name="CHAN Sean" userId="31c8acd3-9d1d-49d2-815f-ab507deab43b" providerId="ADAL" clId="{51D4D2A8-6A14-49EC-A8BC-939E9AB1924D}" dt="2025-05-07T13:08:18.902" v="2109"/>
          <ac:grpSpMkLst>
            <pc:docMk/>
            <pc:sldMk cId="1125872496" sldId="261"/>
            <ac:grpSpMk id="1050" creationId="{70675CED-1FD4-C309-B60F-608490FEBAF3}"/>
          </ac:grpSpMkLst>
        </pc:grpChg>
        <pc:grpChg chg="mod">
          <ac:chgData name="CHAN Sean" userId="31c8acd3-9d1d-49d2-815f-ab507deab43b" providerId="ADAL" clId="{51D4D2A8-6A14-49EC-A8BC-939E9AB1924D}" dt="2025-05-07T13:08:18.902" v="2109"/>
          <ac:grpSpMkLst>
            <pc:docMk/>
            <pc:sldMk cId="1125872496" sldId="261"/>
            <ac:grpSpMk id="1051" creationId="{F95BB7EF-7B99-C710-EAFE-7CED508C9D4A}"/>
          </ac:grpSpMkLst>
        </pc:grpChg>
        <pc:picChg chg="add del mod">
          <ac:chgData name="CHAN Sean" userId="31c8acd3-9d1d-49d2-815f-ab507deab43b" providerId="ADAL" clId="{51D4D2A8-6A14-49EC-A8BC-939E9AB1924D}" dt="2025-05-08T12:58:21.418" v="4836" actId="21"/>
          <ac:picMkLst>
            <pc:docMk/>
            <pc:sldMk cId="1125872496" sldId="261"/>
            <ac:picMk id="31" creationId="{C56EE45D-0B27-8614-1E5F-A65976C1AFD3}"/>
          </ac:picMkLst>
        </pc:picChg>
        <pc:inkChg chg="add mod">
          <ac:chgData name="CHAN Sean" userId="31c8acd3-9d1d-49d2-815f-ab507deab43b" providerId="ADAL" clId="{51D4D2A8-6A14-49EC-A8BC-939E9AB1924D}" dt="2025-05-07T13:08:05.390" v="2092"/>
          <ac:inkMkLst>
            <pc:docMk/>
            <pc:sldMk cId="1125872496" sldId="261"/>
            <ac:inkMk id="3" creationId="{FBD94741-0428-53F1-291F-D948B33093BC}"/>
          </ac:inkMkLst>
        </pc:inkChg>
        <pc:inkChg chg="add mod">
          <ac:chgData name="CHAN Sean" userId="31c8acd3-9d1d-49d2-815f-ab507deab43b" providerId="ADAL" clId="{51D4D2A8-6A14-49EC-A8BC-939E9AB1924D}" dt="2025-05-07T13:08:05.390" v="2092"/>
          <ac:inkMkLst>
            <pc:docMk/>
            <pc:sldMk cId="1125872496" sldId="261"/>
            <ac:inkMk id="4" creationId="{AA4D4D70-D5B9-D2EA-73FB-CB0438B0CDDA}"/>
          </ac:inkMkLst>
        </pc:inkChg>
        <pc:inkChg chg="add">
          <ac:chgData name="CHAN Sean" userId="31c8acd3-9d1d-49d2-815f-ab507deab43b" providerId="ADAL" clId="{51D4D2A8-6A14-49EC-A8BC-939E9AB1924D}" dt="2025-05-07T13:08:07.432" v="2094" actId="9405"/>
          <ac:inkMkLst>
            <pc:docMk/>
            <pc:sldMk cId="1125872496" sldId="261"/>
            <ac:inkMk id="41" creationId="{6B766825-8B9E-FDD0-8CC2-B2A24562D32E}"/>
          </ac:inkMkLst>
        </pc:inkChg>
        <pc:inkChg chg="add mod">
          <ac:chgData name="CHAN Sean" userId="31c8acd3-9d1d-49d2-815f-ab507deab43b" providerId="ADAL" clId="{51D4D2A8-6A14-49EC-A8BC-939E9AB1924D}" dt="2025-05-07T13:08:18.902" v="2109"/>
          <ac:inkMkLst>
            <pc:docMk/>
            <pc:sldMk cId="1125872496" sldId="261"/>
            <ac:inkMk id="50" creationId="{E5415745-29E1-703D-7E67-5F45171886E1}"/>
          </ac:inkMkLst>
        </pc:inkChg>
        <pc:inkChg chg="add">
          <ac:chgData name="CHAN Sean" userId="31c8acd3-9d1d-49d2-815f-ab507deab43b" providerId="ADAL" clId="{51D4D2A8-6A14-49EC-A8BC-939E9AB1924D}" dt="2025-05-07T13:08:09.172" v="2096" actId="9405"/>
          <ac:inkMkLst>
            <pc:docMk/>
            <pc:sldMk cId="1125872496" sldId="261"/>
            <ac:inkMk id="51" creationId="{F6BA3099-3EEE-76BB-2F82-D7CF8751AE96}"/>
          </ac:inkMkLst>
        </pc:inkChg>
        <pc:inkChg chg="add">
          <ac:chgData name="CHAN Sean" userId="31c8acd3-9d1d-49d2-815f-ab507deab43b" providerId="ADAL" clId="{51D4D2A8-6A14-49EC-A8BC-939E9AB1924D}" dt="2025-05-07T13:08:10.103" v="2097" actId="9405"/>
          <ac:inkMkLst>
            <pc:docMk/>
            <pc:sldMk cId="1125872496" sldId="261"/>
            <ac:inkMk id="58" creationId="{70A3F3B7-7EE6-C992-4DC0-A88F41043F49}"/>
          </ac:inkMkLst>
        </pc:inkChg>
        <pc:inkChg chg="add">
          <ac:chgData name="CHAN Sean" userId="31c8acd3-9d1d-49d2-815f-ab507deab43b" providerId="ADAL" clId="{51D4D2A8-6A14-49EC-A8BC-939E9AB1924D}" dt="2025-05-07T13:08:10.764" v="2098" actId="9405"/>
          <ac:inkMkLst>
            <pc:docMk/>
            <pc:sldMk cId="1125872496" sldId="261"/>
            <ac:inkMk id="1026" creationId="{3BC403F4-5C21-2F4B-9C21-C5DC53162C26}"/>
          </ac:inkMkLst>
        </pc:inkChg>
        <pc:inkChg chg="add">
          <ac:chgData name="CHAN Sean" userId="31c8acd3-9d1d-49d2-815f-ab507deab43b" providerId="ADAL" clId="{51D4D2A8-6A14-49EC-A8BC-939E9AB1924D}" dt="2025-05-07T13:08:11.850" v="2099" actId="9405"/>
          <ac:inkMkLst>
            <pc:docMk/>
            <pc:sldMk cId="1125872496" sldId="261"/>
            <ac:inkMk id="1028" creationId="{AB80445B-0103-C844-485D-24523D250FB5}"/>
          </ac:inkMkLst>
        </pc:inkChg>
        <pc:inkChg chg="add mod">
          <ac:chgData name="CHAN Sean" userId="31c8acd3-9d1d-49d2-815f-ab507deab43b" providerId="ADAL" clId="{51D4D2A8-6A14-49EC-A8BC-939E9AB1924D}" dt="2025-05-07T13:08:18.902" v="2109"/>
          <ac:inkMkLst>
            <pc:docMk/>
            <pc:sldMk cId="1125872496" sldId="261"/>
            <ac:inkMk id="1029" creationId="{2EA86520-3476-AD38-A24E-67D795182E7F}"/>
          </ac:inkMkLst>
        </pc:inkChg>
        <pc:inkChg chg="add">
          <ac:chgData name="CHAN Sean" userId="31c8acd3-9d1d-49d2-815f-ab507deab43b" providerId="ADAL" clId="{51D4D2A8-6A14-49EC-A8BC-939E9AB1924D}" dt="2025-05-07T13:08:13.686" v="2101" actId="9405"/>
          <ac:inkMkLst>
            <pc:docMk/>
            <pc:sldMk cId="1125872496" sldId="261"/>
            <ac:inkMk id="1030" creationId="{64E377E9-8147-6F06-88EA-353EA3E4B492}"/>
          </ac:inkMkLst>
        </pc:inkChg>
        <pc:inkChg chg="add mod">
          <ac:chgData name="CHAN Sean" userId="31c8acd3-9d1d-49d2-815f-ab507deab43b" providerId="ADAL" clId="{51D4D2A8-6A14-49EC-A8BC-939E9AB1924D}" dt="2025-05-07T13:08:18.902" v="2109"/>
          <ac:inkMkLst>
            <pc:docMk/>
            <pc:sldMk cId="1125872496" sldId="261"/>
            <ac:inkMk id="1031" creationId="{7FC9973A-C9A6-E043-4A4C-E5EEE3EC150B}"/>
          </ac:inkMkLst>
        </pc:inkChg>
        <pc:inkChg chg="add mod">
          <ac:chgData name="CHAN Sean" userId="31c8acd3-9d1d-49d2-815f-ab507deab43b" providerId="ADAL" clId="{51D4D2A8-6A14-49EC-A8BC-939E9AB1924D}" dt="2025-05-07T13:08:18.902" v="2109"/>
          <ac:inkMkLst>
            <pc:docMk/>
            <pc:sldMk cId="1125872496" sldId="261"/>
            <ac:inkMk id="1032" creationId="{42911496-8E79-D517-0C67-DACE62D3BCBB}"/>
          </ac:inkMkLst>
        </pc:inkChg>
        <pc:inkChg chg="add mod">
          <ac:chgData name="CHAN Sean" userId="31c8acd3-9d1d-49d2-815f-ab507deab43b" providerId="ADAL" clId="{51D4D2A8-6A14-49EC-A8BC-939E9AB1924D}" dt="2025-05-07T13:08:18.902" v="2109"/>
          <ac:inkMkLst>
            <pc:docMk/>
            <pc:sldMk cId="1125872496" sldId="261"/>
            <ac:inkMk id="1036" creationId="{8FA2DBD6-3C4D-C58F-9A61-51668B326043}"/>
          </ac:inkMkLst>
        </pc:inkChg>
        <pc:inkChg chg="add mod">
          <ac:chgData name="CHAN Sean" userId="31c8acd3-9d1d-49d2-815f-ab507deab43b" providerId="ADAL" clId="{51D4D2A8-6A14-49EC-A8BC-939E9AB1924D}" dt="2025-05-07T13:08:18.902" v="2109"/>
          <ac:inkMkLst>
            <pc:docMk/>
            <pc:sldMk cId="1125872496" sldId="261"/>
            <ac:inkMk id="1045" creationId="{7B766ADD-D258-13FF-BB25-ECB049366DB5}"/>
          </ac:inkMkLst>
        </pc:inkChg>
        <pc:inkChg chg="add">
          <ac:chgData name="CHAN Sean" userId="31c8acd3-9d1d-49d2-815f-ab507deab43b" providerId="ADAL" clId="{51D4D2A8-6A14-49EC-A8BC-939E9AB1924D}" dt="2025-05-07T13:08:16.822" v="2106" actId="9405"/>
          <ac:inkMkLst>
            <pc:docMk/>
            <pc:sldMk cId="1125872496" sldId="261"/>
            <ac:inkMk id="1046" creationId="{86E2178F-D434-C616-B6FD-9221E4F84565}"/>
          </ac:inkMkLst>
        </pc:inkChg>
        <pc:inkChg chg="add mod">
          <ac:chgData name="CHAN Sean" userId="31c8acd3-9d1d-49d2-815f-ab507deab43b" providerId="ADAL" clId="{51D4D2A8-6A14-49EC-A8BC-939E9AB1924D}" dt="2025-05-07T13:08:18.902" v="2109"/>
          <ac:inkMkLst>
            <pc:docMk/>
            <pc:sldMk cId="1125872496" sldId="261"/>
            <ac:inkMk id="1047" creationId="{D68D8613-D609-4CD9-9F3B-27E21A9AB6A9}"/>
          </ac:inkMkLst>
        </pc:inkChg>
        <pc:inkChg chg="add">
          <ac:chgData name="CHAN Sean" userId="31c8acd3-9d1d-49d2-815f-ab507deab43b" providerId="ADAL" clId="{51D4D2A8-6A14-49EC-A8BC-939E9AB1924D}" dt="2025-05-07T13:08:18.268" v="2108" actId="9405"/>
          <ac:inkMkLst>
            <pc:docMk/>
            <pc:sldMk cId="1125872496" sldId="261"/>
            <ac:inkMk id="1048" creationId="{661BE495-2F36-B27D-8D06-1C59067EA9CA}"/>
          </ac:inkMkLst>
        </pc:inkChg>
      </pc:sldChg>
      <pc:sldChg chg="add del setBg">
        <pc:chgData name="CHAN Sean" userId="31c8acd3-9d1d-49d2-815f-ab507deab43b" providerId="ADAL" clId="{51D4D2A8-6A14-49EC-A8BC-939E9AB1924D}" dt="2025-05-06T02:24:00.421" v="67"/>
        <pc:sldMkLst>
          <pc:docMk/>
          <pc:sldMk cId="3352287045" sldId="261"/>
        </pc:sldMkLst>
      </pc:sldChg>
      <pc:sldChg chg="add del setBg">
        <pc:chgData name="CHAN Sean" userId="31c8acd3-9d1d-49d2-815f-ab507deab43b" providerId="ADAL" clId="{51D4D2A8-6A14-49EC-A8BC-939E9AB1924D}" dt="2025-05-06T02:24:00.346" v="66"/>
        <pc:sldMkLst>
          <pc:docMk/>
          <pc:sldMk cId="3073738779" sldId="262"/>
        </pc:sldMkLst>
      </pc:sldChg>
      <pc:sldChg chg="addSp delSp modSp add mod ord modTransition modAnim">
        <pc:chgData name="CHAN Sean" userId="31c8acd3-9d1d-49d2-815f-ab507deab43b" providerId="ADAL" clId="{51D4D2A8-6A14-49EC-A8BC-939E9AB1924D}" dt="2025-05-07T13:59:50.158" v="3205" actId="14100"/>
        <pc:sldMkLst>
          <pc:docMk/>
          <pc:sldMk cId="3430243155" sldId="262"/>
        </pc:sldMkLst>
        <pc:spChg chg="add mod">
          <ac:chgData name="CHAN Sean" userId="31c8acd3-9d1d-49d2-815f-ab507deab43b" providerId="ADAL" clId="{51D4D2A8-6A14-49EC-A8BC-939E9AB1924D}" dt="2025-05-07T13:59:24.019" v="3198" actId="20577"/>
          <ac:spMkLst>
            <pc:docMk/>
            <pc:sldMk cId="3430243155" sldId="262"/>
            <ac:spMk id="41" creationId="{CA483E03-D50E-02EC-042B-5E4539F7DECF}"/>
          </ac:spMkLst>
        </pc:spChg>
        <pc:spChg chg="mod ord">
          <ac:chgData name="CHAN Sean" userId="31c8acd3-9d1d-49d2-815f-ab507deab43b" providerId="ADAL" clId="{51D4D2A8-6A14-49EC-A8BC-939E9AB1924D}" dt="2025-05-07T13:52:28.364" v="3008" actId="166"/>
          <ac:spMkLst>
            <pc:docMk/>
            <pc:sldMk cId="3430243155" sldId="262"/>
            <ac:spMk id="1059" creationId="{0223638C-A8DE-46B5-6955-2A4EDCAC94A7}"/>
          </ac:spMkLst>
        </pc:spChg>
        <pc:picChg chg="add mod modCrop">
          <ac:chgData name="CHAN Sean" userId="31c8acd3-9d1d-49d2-815f-ab507deab43b" providerId="ADAL" clId="{51D4D2A8-6A14-49EC-A8BC-939E9AB1924D}" dt="2025-05-07T13:57:09.010" v="3131" actId="14100"/>
          <ac:picMkLst>
            <pc:docMk/>
            <pc:sldMk cId="3430243155" sldId="262"/>
            <ac:picMk id="4" creationId="{A08B8448-9C6B-3F5E-6C92-0B2195A743C1}"/>
          </ac:picMkLst>
        </pc:picChg>
        <pc:picChg chg="add mod">
          <ac:chgData name="CHAN Sean" userId="31c8acd3-9d1d-49d2-815f-ab507deab43b" providerId="ADAL" clId="{51D4D2A8-6A14-49EC-A8BC-939E9AB1924D}" dt="2025-05-07T13:54:37.965" v="3078" actId="1076"/>
          <ac:picMkLst>
            <pc:docMk/>
            <pc:sldMk cId="3430243155" sldId="262"/>
            <ac:picMk id="50" creationId="{80EA3AAC-ECD7-AE8F-41AC-E1F028099F02}"/>
          </ac:picMkLst>
        </pc:picChg>
        <pc:picChg chg="add mod">
          <ac:chgData name="CHAN Sean" userId="31c8acd3-9d1d-49d2-815f-ab507deab43b" providerId="ADAL" clId="{51D4D2A8-6A14-49EC-A8BC-939E9AB1924D}" dt="2025-05-07T13:59:50.158" v="3205" actId="14100"/>
          <ac:picMkLst>
            <pc:docMk/>
            <pc:sldMk cId="3430243155" sldId="262"/>
            <ac:picMk id="58" creationId="{DE094A0A-5A1C-66C5-36D2-37DDE472ABFC}"/>
          </ac:picMkLst>
        </pc:picChg>
      </pc:sldChg>
      <pc:sldChg chg="add del">
        <pc:chgData name="CHAN Sean" userId="31c8acd3-9d1d-49d2-815f-ab507deab43b" providerId="ADAL" clId="{51D4D2A8-6A14-49EC-A8BC-939E9AB1924D}" dt="2025-05-07T11:27:44.054" v="183" actId="2890"/>
        <pc:sldMkLst>
          <pc:docMk/>
          <pc:sldMk cId="679035697" sldId="263"/>
        </pc:sldMkLst>
      </pc:sldChg>
      <pc:sldChg chg="addSp delSp modSp add mod ord modTransition modClrScheme chgLayout">
        <pc:chgData name="CHAN Sean" userId="31c8acd3-9d1d-49d2-815f-ab507deab43b" providerId="ADAL" clId="{51D4D2A8-6A14-49EC-A8BC-939E9AB1924D}" dt="2025-05-07T13:55:51.024" v="3123" actId="20577"/>
        <pc:sldMkLst>
          <pc:docMk/>
          <pc:sldMk cId="1102426959" sldId="263"/>
        </pc:sldMkLst>
        <pc:spChg chg="mod">
          <ac:chgData name="CHAN Sean" userId="31c8acd3-9d1d-49d2-815f-ab507deab43b" providerId="ADAL" clId="{51D4D2A8-6A14-49EC-A8BC-939E9AB1924D}" dt="2025-05-07T13:55:51.024" v="3123" actId="20577"/>
          <ac:spMkLst>
            <pc:docMk/>
            <pc:sldMk cId="1102426959" sldId="263"/>
            <ac:spMk id="2" creationId="{357D7C7C-EFF1-0D2A-4280-2F552AA605AC}"/>
          </ac:spMkLst>
        </pc:spChg>
        <pc:spChg chg="mod">
          <ac:chgData name="CHAN Sean" userId="31c8acd3-9d1d-49d2-815f-ab507deab43b" providerId="ADAL" clId="{51D4D2A8-6A14-49EC-A8BC-939E9AB1924D}" dt="2025-05-07T13:55:47.357" v="3117" actId="20577"/>
          <ac:spMkLst>
            <pc:docMk/>
            <pc:sldMk cId="1102426959" sldId="263"/>
            <ac:spMk id="1059" creationId="{43AB58C1-9EB1-F1C0-FCFD-1D5F39F78D0F}"/>
          </ac:spMkLst>
        </pc:spChg>
        <pc:grpChg chg="mod">
          <ac:chgData name="CHAN Sean" userId="31c8acd3-9d1d-49d2-815f-ab507deab43b" providerId="ADAL" clId="{51D4D2A8-6A14-49EC-A8BC-939E9AB1924D}" dt="2025-05-07T13:07:51.699" v="2084"/>
          <ac:grpSpMkLst>
            <pc:docMk/>
            <pc:sldMk cId="1102426959" sldId="263"/>
            <ac:grpSpMk id="1029" creationId="{7E06E250-6064-3913-7551-BEE09A87FE70}"/>
          </ac:grpSpMkLst>
        </pc:grpChg>
        <pc:inkChg chg="add mod">
          <ac:chgData name="CHAN Sean" userId="31c8acd3-9d1d-49d2-815f-ab507deab43b" providerId="ADAL" clId="{51D4D2A8-6A14-49EC-A8BC-939E9AB1924D}" dt="2025-05-07T13:07:51.699" v="2084"/>
          <ac:inkMkLst>
            <pc:docMk/>
            <pc:sldMk cId="1102426959" sldId="263"/>
            <ac:inkMk id="5" creationId="{090A42B2-F827-DE80-3D43-66989C015C46}"/>
          </ac:inkMkLst>
        </pc:inkChg>
        <pc:inkChg chg="add mod">
          <ac:chgData name="CHAN Sean" userId="31c8acd3-9d1d-49d2-815f-ab507deab43b" providerId="ADAL" clId="{51D4D2A8-6A14-49EC-A8BC-939E9AB1924D}" dt="2025-05-07T13:07:51.699" v="2084"/>
          <ac:inkMkLst>
            <pc:docMk/>
            <pc:sldMk cId="1102426959" sldId="263"/>
            <ac:inkMk id="31" creationId="{3D53045E-4DAA-F77D-92A7-66A64CC482EB}"/>
          </ac:inkMkLst>
        </pc:inkChg>
        <pc:inkChg chg="add mod">
          <ac:chgData name="CHAN Sean" userId="31c8acd3-9d1d-49d2-815f-ab507deab43b" providerId="ADAL" clId="{51D4D2A8-6A14-49EC-A8BC-939E9AB1924D}" dt="2025-05-07T13:07:51.699" v="2084"/>
          <ac:inkMkLst>
            <pc:docMk/>
            <pc:sldMk cId="1102426959" sldId="263"/>
            <ac:inkMk id="33" creationId="{9F1603EE-4944-5CAD-CD9C-3DF651C1C8D1}"/>
          </ac:inkMkLst>
        </pc:inkChg>
        <pc:inkChg chg="add mod">
          <ac:chgData name="CHAN Sean" userId="31c8acd3-9d1d-49d2-815f-ab507deab43b" providerId="ADAL" clId="{51D4D2A8-6A14-49EC-A8BC-939E9AB1924D}" dt="2025-05-07T13:07:51.699" v="2084"/>
          <ac:inkMkLst>
            <pc:docMk/>
            <pc:sldMk cId="1102426959" sldId="263"/>
            <ac:inkMk id="39" creationId="{E8F51F7B-1960-4CF5-D22A-4457AF1E9F0E}"/>
          </ac:inkMkLst>
        </pc:inkChg>
        <pc:inkChg chg="add mod">
          <ac:chgData name="CHAN Sean" userId="31c8acd3-9d1d-49d2-815f-ab507deab43b" providerId="ADAL" clId="{51D4D2A8-6A14-49EC-A8BC-939E9AB1924D}" dt="2025-05-07T13:07:51.699" v="2084"/>
          <ac:inkMkLst>
            <pc:docMk/>
            <pc:sldMk cId="1102426959" sldId="263"/>
            <ac:inkMk id="41" creationId="{507F0EEB-7BEC-337E-C333-424E57D2ADD5}"/>
          </ac:inkMkLst>
        </pc:inkChg>
        <pc:inkChg chg="add">
          <ac:chgData name="CHAN Sean" userId="31c8acd3-9d1d-49d2-815f-ab507deab43b" providerId="ADAL" clId="{51D4D2A8-6A14-49EC-A8BC-939E9AB1924D}" dt="2025-05-07T13:07:46.934" v="2079" actId="9405"/>
          <ac:inkMkLst>
            <pc:docMk/>
            <pc:sldMk cId="1102426959" sldId="263"/>
            <ac:inkMk id="50" creationId="{33FA876B-85AC-36CD-9C54-3CC725FEA3E2}"/>
          </ac:inkMkLst>
        </pc:inkChg>
        <pc:inkChg chg="add mod">
          <ac:chgData name="CHAN Sean" userId="31c8acd3-9d1d-49d2-815f-ab507deab43b" providerId="ADAL" clId="{51D4D2A8-6A14-49EC-A8BC-939E9AB1924D}" dt="2025-05-07T13:07:51.699" v="2084"/>
          <ac:inkMkLst>
            <pc:docMk/>
            <pc:sldMk cId="1102426959" sldId="263"/>
            <ac:inkMk id="51" creationId="{E733032D-7869-2721-33BA-E8085B29D16A}"/>
          </ac:inkMkLst>
        </pc:inkChg>
        <pc:inkChg chg="add mod">
          <ac:chgData name="CHAN Sean" userId="31c8acd3-9d1d-49d2-815f-ab507deab43b" providerId="ADAL" clId="{51D4D2A8-6A14-49EC-A8BC-939E9AB1924D}" dt="2025-05-07T13:07:51.699" v="2084"/>
          <ac:inkMkLst>
            <pc:docMk/>
            <pc:sldMk cId="1102426959" sldId="263"/>
            <ac:inkMk id="58" creationId="{00463087-5771-AF9B-9B6A-E6DD14037D6D}"/>
          </ac:inkMkLst>
        </pc:inkChg>
        <pc:inkChg chg="add mod">
          <ac:chgData name="CHAN Sean" userId="31c8acd3-9d1d-49d2-815f-ab507deab43b" providerId="ADAL" clId="{51D4D2A8-6A14-49EC-A8BC-939E9AB1924D}" dt="2025-05-07T13:07:51.699" v="2084"/>
          <ac:inkMkLst>
            <pc:docMk/>
            <pc:sldMk cId="1102426959" sldId="263"/>
            <ac:inkMk id="1026" creationId="{73248C85-3A36-F85A-914E-0989E2E399ED}"/>
          </ac:inkMkLst>
        </pc:inkChg>
        <pc:inkChg chg="add mod">
          <ac:chgData name="CHAN Sean" userId="31c8acd3-9d1d-49d2-815f-ab507deab43b" providerId="ADAL" clId="{51D4D2A8-6A14-49EC-A8BC-939E9AB1924D}" dt="2025-05-07T13:07:51.699" v="2084"/>
          <ac:inkMkLst>
            <pc:docMk/>
            <pc:sldMk cId="1102426959" sldId="263"/>
            <ac:inkMk id="1028" creationId="{1D7F2073-FEDD-F1C2-A413-1855922F5F04}"/>
          </ac:inkMkLst>
        </pc:inkChg>
      </pc:sldChg>
      <pc:sldChg chg="add del setBg">
        <pc:chgData name="CHAN Sean" userId="31c8acd3-9d1d-49d2-815f-ab507deab43b" providerId="ADAL" clId="{51D4D2A8-6A14-49EC-A8BC-939E9AB1924D}" dt="2025-05-06T02:24:00.324" v="65"/>
        <pc:sldMkLst>
          <pc:docMk/>
          <pc:sldMk cId="3014448953" sldId="263"/>
        </pc:sldMkLst>
      </pc:sldChg>
      <pc:sldChg chg="addSp delSp modSp add mod modTransition">
        <pc:chgData name="CHAN Sean" userId="31c8acd3-9d1d-49d2-815f-ab507deab43b" providerId="ADAL" clId="{51D4D2A8-6A14-49EC-A8BC-939E9AB1924D}" dt="2025-05-08T12:48:29.902" v="4203" actId="20577"/>
        <pc:sldMkLst>
          <pc:docMk/>
          <pc:sldMk cId="1808170236" sldId="264"/>
        </pc:sldMkLst>
        <pc:spChg chg="add mod">
          <ac:chgData name="CHAN Sean" userId="31c8acd3-9d1d-49d2-815f-ab507deab43b" providerId="ADAL" clId="{51D4D2A8-6A14-49EC-A8BC-939E9AB1924D}" dt="2025-05-08T12:48:29.902" v="4203" actId="20577"/>
          <ac:spMkLst>
            <pc:docMk/>
            <pc:sldMk cId="1808170236" sldId="264"/>
            <ac:spMk id="6" creationId="{5917E04F-E1A0-981C-1DD1-F4AD126283B0}"/>
          </ac:spMkLst>
        </pc:spChg>
        <pc:spChg chg="add mod">
          <ac:chgData name="CHAN Sean" userId="31c8acd3-9d1d-49d2-815f-ab507deab43b" providerId="ADAL" clId="{51D4D2A8-6A14-49EC-A8BC-939E9AB1924D}" dt="2025-05-08T12:47:14.948" v="4156" actId="20577"/>
          <ac:spMkLst>
            <pc:docMk/>
            <pc:sldMk cId="1808170236" sldId="264"/>
            <ac:spMk id="9" creationId="{14FDC3AA-A042-854D-0A31-BA7BE067C4D9}"/>
          </ac:spMkLst>
        </pc:spChg>
        <pc:spChg chg="mod">
          <ac:chgData name="CHAN Sean" userId="31c8acd3-9d1d-49d2-815f-ab507deab43b" providerId="ADAL" clId="{51D4D2A8-6A14-49EC-A8BC-939E9AB1924D}" dt="2025-05-07T12:56:38.614" v="1483" actId="2711"/>
          <ac:spMkLst>
            <pc:docMk/>
            <pc:sldMk cId="1808170236" sldId="264"/>
            <ac:spMk id="1059" creationId="{B17020FA-33E3-BEEB-D283-6B0283A7962C}"/>
          </ac:spMkLst>
        </pc:spChg>
        <pc:picChg chg="add del mod">
          <ac:chgData name="CHAN Sean" userId="31c8acd3-9d1d-49d2-815f-ab507deab43b" providerId="ADAL" clId="{51D4D2A8-6A14-49EC-A8BC-939E9AB1924D}" dt="2025-05-08T12:42:23.062" v="3939" actId="478"/>
          <ac:picMkLst>
            <pc:docMk/>
            <pc:sldMk cId="1808170236" sldId="264"/>
            <ac:picMk id="3" creationId="{6410787D-CEBA-27AA-6706-FA4B7BC71328}"/>
          </ac:picMkLst>
        </pc:picChg>
        <pc:picChg chg="add mod">
          <ac:chgData name="CHAN Sean" userId="31c8acd3-9d1d-49d2-815f-ab507deab43b" providerId="ADAL" clId="{51D4D2A8-6A14-49EC-A8BC-939E9AB1924D}" dt="2025-05-08T12:43:30.273" v="3947" actId="1076"/>
          <ac:picMkLst>
            <pc:docMk/>
            <pc:sldMk cId="1808170236" sldId="264"/>
            <ac:picMk id="5" creationId="{7F9AF963-C32B-A61E-A6E7-A2268D095582}"/>
          </ac:picMkLst>
        </pc:picChg>
        <pc:picChg chg="add mod">
          <ac:chgData name="CHAN Sean" userId="31c8acd3-9d1d-49d2-815f-ab507deab43b" providerId="ADAL" clId="{51D4D2A8-6A14-49EC-A8BC-939E9AB1924D}" dt="2025-05-08T12:44:18.608" v="3954" actId="1076"/>
          <ac:picMkLst>
            <pc:docMk/>
            <pc:sldMk cId="1808170236" sldId="264"/>
            <ac:picMk id="7" creationId="{E9495DC3-4D1C-C92F-6091-32D5BBA6766E}"/>
          </ac:picMkLst>
        </pc:picChg>
        <pc:picChg chg="add mod">
          <ac:chgData name="CHAN Sean" userId="31c8acd3-9d1d-49d2-815f-ab507deab43b" providerId="ADAL" clId="{51D4D2A8-6A14-49EC-A8BC-939E9AB1924D}" dt="2025-05-08T12:44:44.524" v="3981" actId="1076"/>
          <ac:picMkLst>
            <pc:docMk/>
            <pc:sldMk cId="1808170236" sldId="264"/>
            <ac:picMk id="8" creationId="{03CFCD26-B267-0E1D-E448-BD938F2A59CD}"/>
          </ac:picMkLst>
        </pc:picChg>
        <pc:picChg chg="add mod">
          <ac:chgData name="CHAN Sean" userId="31c8acd3-9d1d-49d2-815f-ab507deab43b" providerId="ADAL" clId="{51D4D2A8-6A14-49EC-A8BC-939E9AB1924D}" dt="2025-05-08T12:48:25.748" v="4199" actId="1076"/>
          <ac:picMkLst>
            <pc:docMk/>
            <pc:sldMk cId="1808170236" sldId="264"/>
            <ac:picMk id="10" creationId="{64BC226A-10DD-DA4F-A806-43871427E7BF}"/>
          </ac:picMkLst>
        </pc:picChg>
      </pc:sldChg>
      <pc:sldChg chg="add del setBg">
        <pc:chgData name="CHAN Sean" userId="31c8acd3-9d1d-49d2-815f-ab507deab43b" providerId="ADAL" clId="{51D4D2A8-6A14-49EC-A8BC-939E9AB1924D}" dt="2025-05-06T02:24:00.301" v="64"/>
        <pc:sldMkLst>
          <pc:docMk/>
          <pc:sldMk cId="4231251342" sldId="264"/>
        </pc:sldMkLst>
      </pc:sldChg>
      <pc:sldChg chg="add del setBg">
        <pc:chgData name="CHAN Sean" userId="31c8acd3-9d1d-49d2-815f-ab507deab43b" providerId="ADAL" clId="{51D4D2A8-6A14-49EC-A8BC-939E9AB1924D}" dt="2025-05-06T02:24:00.242" v="63"/>
        <pc:sldMkLst>
          <pc:docMk/>
          <pc:sldMk cId="721488404" sldId="265"/>
        </pc:sldMkLst>
      </pc:sldChg>
      <pc:sldChg chg="addSp delSp modSp add mod ord modTransition">
        <pc:chgData name="CHAN Sean" userId="31c8acd3-9d1d-49d2-815f-ab507deab43b" providerId="ADAL" clId="{51D4D2A8-6A14-49EC-A8BC-939E9AB1924D}" dt="2025-05-07T13:45:59.940" v="2969"/>
        <pc:sldMkLst>
          <pc:docMk/>
          <pc:sldMk cId="852696892" sldId="265"/>
        </pc:sldMkLst>
        <pc:spChg chg="mod">
          <ac:chgData name="CHAN Sean" userId="31c8acd3-9d1d-49d2-815f-ab507deab43b" providerId="ADAL" clId="{51D4D2A8-6A14-49EC-A8BC-939E9AB1924D}" dt="2025-05-07T11:37:21.650" v="255" actId="20577"/>
          <ac:spMkLst>
            <pc:docMk/>
            <pc:sldMk cId="852696892" sldId="265"/>
            <ac:spMk id="2" creationId="{F7CB08B6-AAB9-39BC-B1A3-0E7E1B14C6D6}"/>
          </ac:spMkLst>
        </pc:spChg>
        <pc:spChg chg="add mod">
          <ac:chgData name="CHAN Sean" userId="31c8acd3-9d1d-49d2-815f-ab507deab43b" providerId="ADAL" clId="{51D4D2A8-6A14-49EC-A8BC-939E9AB1924D}" dt="2025-05-07T11:37:56.230" v="282" actId="5793"/>
          <ac:spMkLst>
            <pc:docMk/>
            <pc:sldMk cId="852696892" sldId="265"/>
            <ac:spMk id="3" creationId="{CB82513E-4593-B8E2-75AB-2B6FBA2FEB4C}"/>
          </ac:spMkLst>
        </pc:spChg>
        <pc:grpChg chg="mod">
          <ac:chgData name="CHAN Sean" userId="31c8acd3-9d1d-49d2-815f-ab507deab43b" providerId="ADAL" clId="{51D4D2A8-6A14-49EC-A8BC-939E9AB1924D}" dt="2025-05-07T13:08:51.573" v="2140"/>
          <ac:grpSpMkLst>
            <pc:docMk/>
            <pc:sldMk cId="852696892" sldId="265"/>
            <ac:grpSpMk id="1059" creationId="{F2AEC4EC-5357-77BA-823D-3FF5BF212EC0}"/>
          </ac:grpSpMkLst>
        </pc:grpChg>
        <pc:grpChg chg="mod">
          <ac:chgData name="CHAN Sean" userId="31c8acd3-9d1d-49d2-815f-ab507deab43b" providerId="ADAL" clId="{51D4D2A8-6A14-49EC-A8BC-939E9AB1924D}" dt="2025-05-07T13:08:56.323" v="2147"/>
          <ac:grpSpMkLst>
            <pc:docMk/>
            <pc:sldMk cId="852696892" sldId="265"/>
            <ac:grpSpMk id="1066" creationId="{63270400-CABA-C3C2-6949-E7FBD683E875}"/>
          </ac:grpSpMkLst>
        </pc:grpChg>
        <pc:grpChg chg="mod">
          <ac:chgData name="CHAN Sean" userId="31c8acd3-9d1d-49d2-815f-ab507deab43b" providerId="ADAL" clId="{51D4D2A8-6A14-49EC-A8BC-939E9AB1924D}" dt="2025-05-07T13:09:10.359" v="2159"/>
          <ac:grpSpMkLst>
            <pc:docMk/>
            <pc:sldMk cId="852696892" sldId="265"/>
            <ac:grpSpMk id="1076" creationId="{7E5CB592-8E93-20EB-BF00-CAE886ED1A7C}"/>
          </ac:grpSpMkLst>
        </pc:grpChg>
        <pc:inkChg chg="add mod">
          <ac:chgData name="CHAN Sean" userId="31c8acd3-9d1d-49d2-815f-ab507deab43b" providerId="ADAL" clId="{51D4D2A8-6A14-49EC-A8BC-939E9AB1924D}" dt="2025-05-07T13:08:38.603" v="2117"/>
          <ac:inkMkLst>
            <pc:docMk/>
            <pc:sldMk cId="852696892" sldId="265"/>
            <ac:inkMk id="4" creationId="{5E5B622D-F35F-62A8-6C05-BF9E8A8BBE1C}"/>
          </ac:inkMkLst>
        </pc:inkChg>
        <pc:inkChg chg="add mod">
          <ac:chgData name="CHAN Sean" userId="31c8acd3-9d1d-49d2-815f-ab507deab43b" providerId="ADAL" clId="{51D4D2A8-6A14-49EC-A8BC-939E9AB1924D}" dt="2025-05-07T13:08:38.603" v="2117"/>
          <ac:inkMkLst>
            <pc:docMk/>
            <pc:sldMk cId="852696892" sldId="265"/>
            <ac:inkMk id="5" creationId="{5F280094-F078-FC35-BC89-C0A8AE6D6457}"/>
          </ac:inkMkLst>
        </pc:inkChg>
        <pc:inkChg chg="add mod">
          <ac:chgData name="CHAN Sean" userId="31c8acd3-9d1d-49d2-815f-ab507deab43b" providerId="ADAL" clId="{51D4D2A8-6A14-49EC-A8BC-939E9AB1924D}" dt="2025-05-07T13:08:38.603" v="2117"/>
          <ac:inkMkLst>
            <pc:docMk/>
            <pc:sldMk cId="852696892" sldId="265"/>
            <ac:inkMk id="31" creationId="{55C2BBB1-8991-D38E-5F82-B9FFF50B2FBE}"/>
          </ac:inkMkLst>
        </pc:inkChg>
        <pc:inkChg chg="add mod">
          <ac:chgData name="CHAN Sean" userId="31c8acd3-9d1d-49d2-815f-ab507deab43b" providerId="ADAL" clId="{51D4D2A8-6A14-49EC-A8BC-939E9AB1924D}" dt="2025-05-07T13:08:38.603" v="2117"/>
          <ac:inkMkLst>
            <pc:docMk/>
            <pc:sldMk cId="852696892" sldId="265"/>
            <ac:inkMk id="33" creationId="{DF9450DF-5723-1FBF-C245-DD064DBB8A22}"/>
          </ac:inkMkLst>
        </pc:inkChg>
        <pc:inkChg chg="add mod">
          <ac:chgData name="CHAN Sean" userId="31c8acd3-9d1d-49d2-815f-ab507deab43b" providerId="ADAL" clId="{51D4D2A8-6A14-49EC-A8BC-939E9AB1924D}" dt="2025-05-07T13:08:38.603" v="2117"/>
          <ac:inkMkLst>
            <pc:docMk/>
            <pc:sldMk cId="852696892" sldId="265"/>
            <ac:inkMk id="39" creationId="{71E5AC31-B60F-4A00-F354-A431D7197E82}"/>
          </ac:inkMkLst>
        </pc:inkChg>
        <pc:inkChg chg="add mod">
          <ac:chgData name="CHAN Sean" userId="31c8acd3-9d1d-49d2-815f-ab507deab43b" providerId="ADAL" clId="{51D4D2A8-6A14-49EC-A8BC-939E9AB1924D}" dt="2025-05-07T13:08:38.603" v="2117"/>
          <ac:inkMkLst>
            <pc:docMk/>
            <pc:sldMk cId="852696892" sldId="265"/>
            <ac:inkMk id="41" creationId="{831830D1-F9BD-ED3A-A7ED-435DA5F418B8}"/>
          </ac:inkMkLst>
        </pc:inkChg>
        <pc:inkChg chg="add mod">
          <ac:chgData name="CHAN Sean" userId="31c8acd3-9d1d-49d2-815f-ab507deab43b" providerId="ADAL" clId="{51D4D2A8-6A14-49EC-A8BC-939E9AB1924D}" dt="2025-05-07T13:08:38.603" v="2117"/>
          <ac:inkMkLst>
            <pc:docMk/>
            <pc:sldMk cId="852696892" sldId="265"/>
            <ac:inkMk id="50" creationId="{258CD46A-25DE-FED8-4391-F4E229E20AB7}"/>
          </ac:inkMkLst>
        </pc:inkChg>
        <pc:inkChg chg="add mod">
          <ac:chgData name="CHAN Sean" userId="31c8acd3-9d1d-49d2-815f-ab507deab43b" providerId="ADAL" clId="{51D4D2A8-6A14-49EC-A8BC-939E9AB1924D}" dt="2025-05-07T13:08:51.573" v="2140"/>
          <ac:inkMkLst>
            <pc:docMk/>
            <pc:sldMk cId="852696892" sldId="265"/>
            <ac:inkMk id="58" creationId="{D2A75684-D04F-5FE2-802E-7AF46963495D}"/>
          </ac:inkMkLst>
        </pc:inkChg>
        <pc:inkChg chg="add mod">
          <ac:chgData name="CHAN Sean" userId="31c8acd3-9d1d-49d2-815f-ab507deab43b" providerId="ADAL" clId="{51D4D2A8-6A14-49EC-A8BC-939E9AB1924D}" dt="2025-05-07T13:08:51.573" v="2140"/>
          <ac:inkMkLst>
            <pc:docMk/>
            <pc:sldMk cId="852696892" sldId="265"/>
            <ac:inkMk id="1026" creationId="{9F2E15DB-8197-D71F-2DB1-49BFD09C5007}"/>
          </ac:inkMkLst>
        </pc:inkChg>
        <pc:inkChg chg="add mod">
          <ac:chgData name="CHAN Sean" userId="31c8acd3-9d1d-49d2-815f-ab507deab43b" providerId="ADAL" clId="{51D4D2A8-6A14-49EC-A8BC-939E9AB1924D}" dt="2025-05-07T13:08:51.573" v="2140"/>
          <ac:inkMkLst>
            <pc:docMk/>
            <pc:sldMk cId="852696892" sldId="265"/>
            <ac:inkMk id="1028" creationId="{648F8261-59D5-1039-0ED0-DE541CF22A2B}"/>
          </ac:inkMkLst>
        </pc:inkChg>
        <pc:inkChg chg="add mod">
          <ac:chgData name="CHAN Sean" userId="31c8acd3-9d1d-49d2-815f-ab507deab43b" providerId="ADAL" clId="{51D4D2A8-6A14-49EC-A8BC-939E9AB1924D}" dt="2025-05-07T13:08:51.573" v="2140"/>
          <ac:inkMkLst>
            <pc:docMk/>
            <pc:sldMk cId="852696892" sldId="265"/>
            <ac:inkMk id="1029" creationId="{8E708288-A45A-9C49-5EFE-97CBDED62621}"/>
          </ac:inkMkLst>
        </pc:inkChg>
        <pc:inkChg chg="add">
          <ac:chgData name="CHAN Sean" userId="31c8acd3-9d1d-49d2-815f-ab507deab43b" providerId="ADAL" clId="{51D4D2A8-6A14-49EC-A8BC-939E9AB1924D}" dt="2025-05-07T13:08:41.399" v="2122" actId="9405"/>
          <ac:inkMkLst>
            <pc:docMk/>
            <pc:sldMk cId="852696892" sldId="265"/>
            <ac:inkMk id="1030" creationId="{204B361D-EEE0-6FD3-F503-CCE326FF8CF0}"/>
          </ac:inkMkLst>
        </pc:inkChg>
        <pc:inkChg chg="add">
          <ac:chgData name="CHAN Sean" userId="31c8acd3-9d1d-49d2-815f-ab507deab43b" providerId="ADAL" clId="{51D4D2A8-6A14-49EC-A8BC-939E9AB1924D}" dt="2025-05-07T13:08:41.865" v="2123" actId="9405"/>
          <ac:inkMkLst>
            <pc:docMk/>
            <pc:sldMk cId="852696892" sldId="265"/>
            <ac:inkMk id="1031" creationId="{4DD6F108-8803-C216-A635-CD328738F96E}"/>
          </ac:inkMkLst>
        </pc:inkChg>
        <pc:inkChg chg="add">
          <ac:chgData name="CHAN Sean" userId="31c8acd3-9d1d-49d2-815f-ab507deab43b" providerId="ADAL" clId="{51D4D2A8-6A14-49EC-A8BC-939E9AB1924D}" dt="2025-05-07T13:08:42.162" v="2124" actId="9405"/>
          <ac:inkMkLst>
            <pc:docMk/>
            <pc:sldMk cId="852696892" sldId="265"/>
            <ac:inkMk id="1032" creationId="{B63E9E25-B8EA-F8E6-79DF-7F36E09FEE31}"/>
          </ac:inkMkLst>
        </pc:inkChg>
        <pc:inkChg chg="add mod">
          <ac:chgData name="CHAN Sean" userId="31c8acd3-9d1d-49d2-815f-ab507deab43b" providerId="ADAL" clId="{51D4D2A8-6A14-49EC-A8BC-939E9AB1924D}" dt="2025-05-07T13:08:51.573" v="2140"/>
          <ac:inkMkLst>
            <pc:docMk/>
            <pc:sldMk cId="852696892" sldId="265"/>
            <ac:inkMk id="1036" creationId="{BAF5BED4-601F-CCCC-0965-66533B0DCB1B}"/>
          </ac:inkMkLst>
        </pc:inkChg>
        <pc:inkChg chg="add">
          <ac:chgData name="CHAN Sean" userId="31c8acd3-9d1d-49d2-815f-ab507deab43b" providerId="ADAL" clId="{51D4D2A8-6A14-49EC-A8BC-939E9AB1924D}" dt="2025-05-07T13:08:42.881" v="2126" actId="9405"/>
          <ac:inkMkLst>
            <pc:docMk/>
            <pc:sldMk cId="852696892" sldId="265"/>
            <ac:inkMk id="1045" creationId="{9EE88785-A81D-EE65-9531-020A98568D4A}"/>
          </ac:inkMkLst>
        </pc:inkChg>
        <pc:inkChg chg="add">
          <ac:chgData name="CHAN Sean" userId="31c8acd3-9d1d-49d2-815f-ab507deab43b" providerId="ADAL" clId="{51D4D2A8-6A14-49EC-A8BC-939E9AB1924D}" dt="2025-05-07T13:08:43.258" v="2127" actId="9405"/>
          <ac:inkMkLst>
            <pc:docMk/>
            <pc:sldMk cId="852696892" sldId="265"/>
            <ac:inkMk id="1046" creationId="{0C824DDA-DCAA-CC3E-3746-C166639FEE2E}"/>
          </ac:inkMkLst>
        </pc:inkChg>
        <pc:inkChg chg="add">
          <ac:chgData name="CHAN Sean" userId="31c8acd3-9d1d-49d2-815f-ab507deab43b" providerId="ADAL" clId="{51D4D2A8-6A14-49EC-A8BC-939E9AB1924D}" dt="2025-05-07T13:08:44.163" v="2128" actId="9405"/>
          <ac:inkMkLst>
            <pc:docMk/>
            <pc:sldMk cId="852696892" sldId="265"/>
            <ac:inkMk id="1047" creationId="{F1BCBEE3-772E-24F0-438F-6816E7C14DC7}"/>
          </ac:inkMkLst>
        </pc:inkChg>
        <pc:inkChg chg="add">
          <ac:chgData name="CHAN Sean" userId="31c8acd3-9d1d-49d2-815f-ab507deab43b" providerId="ADAL" clId="{51D4D2A8-6A14-49EC-A8BC-939E9AB1924D}" dt="2025-05-07T13:08:45.497" v="2129" actId="9405"/>
          <ac:inkMkLst>
            <pc:docMk/>
            <pc:sldMk cId="852696892" sldId="265"/>
            <ac:inkMk id="1048" creationId="{C2A5D876-92BA-EBB5-55D5-5B835904D833}"/>
          </ac:inkMkLst>
        </pc:inkChg>
        <pc:inkChg chg="add mod">
          <ac:chgData name="CHAN Sean" userId="31c8acd3-9d1d-49d2-815f-ab507deab43b" providerId="ADAL" clId="{51D4D2A8-6A14-49EC-A8BC-939E9AB1924D}" dt="2025-05-07T13:08:51.573" v="2140"/>
          <ac:inkMkLst>
            <pc:docMk/>
            <pc:sldMk cId="852696892" sldId="265"/>
            <ac:inkMk id="1049" creationId="{8779989F-DFAC-430B-1463-D7A6F6F1343E}"/>
          </ac:inkMkLst>
        </pc:inkChg>
        <pc:inkChg chg="add">
          <ac:chgData name="CHAN Sean" userId="31c8acd3-9d1d-49d2-815f-ab507deab43b" providerId="ADAL" clId="{51D4D2A8-6A14-49EC-A8BC-939E9AB1924D}" dt="2025-05-07T13:08:46.778" v="2131" actId="9405"/>
          <ac:inkMkLst>
            <pc:docMk/>
            <pc:sldMk cId="852696892" sldId="265"/>
            <ac:inkMk id="1050" creationId="{2FB1FE33-7951-DB98-D290-009213A1B0AB}"/>
          </ac:inkMkLst>
        </pc:inkChg>
        <pc:inkChg chg="add">
          <ac:chgData name="CHAN Sean" userId="31c8acd3-9d1d-49d2-815f-ab507deab43b" providerId="ADAL" clId="{51D4D2A8-6A14-49EC-A8BC-939E9AB1924D}" dt="2025-05-07T13:08:47.242" v="2132" actId="9405"/>
          <ac:inkMkLst>
            <pc:docMk/>
            <pc:sldMk cId="852696892" sldId="265"/>
            <ac:inkMk id="1051" creationId="{27604565-6333-8E0D-188F-D039C39C7968}"/>
          </ac:inkMkLst>
        </pc:inkChg>
        <pc:inkChg chg="add">
          <ac:chgData name="CHAN Sean" userId="31c8acd3-9d1d-49d2-815f-ab507deab43b" providerId="ADAL" clId="{51D4D2A8-6A14-49EC-A8BC-939E9AB1924D}" dt="2025-05-07T13:08:47.769" v="2133" actId="9405"/>
          <ac:inkMkLst>
            <pc:docMk/>
            <pc:sldMk cId="852696892" sldId="265"/>
            <ac:inkMk id="1052" creationId="{04829717-A69A-43E1-09FC-9113D7595478}"/>
          </ac:inkMkLst>
        </pc:inkChg>
        <pc:inkChg chg="add mod">
          <ac:chgData name="CHAN Sean" userId="31c8acd3-9d1d-49d2-815f-ab507deab43b" providerId="ADAL" clId="{51D4D2A8-6A14-49EC-A8BC-939E9AB1924D}" dt="2025-05-07T13:08:51.573" v="2140"/>
          <ac:inkMkLst>
            <pc:docMk/>
            <pc:sldMk cId="852696892" sldId="265"/>
            <ac:inkMk id="1053" creationId="{FA818AFF-CBB8-E43D-FAB4-243F98C0C9F2}"/>
          </ac:inkMkLst>
        </pc:inkChg>
        <pc:inkChg chg="add mod">
          <ac:chgData name="CHAN Sean" userId="31c8acd3-9d1d-49d2-815f-ab507deab43b" providerId="ADAL" clId="{51D4D2A8-6A14-49EC-A8BC-939E9AB1924D}" dt="2025-05-07T13:08:51.573" v="2140"/>
          <ac:inkMkLst>
            <pc:docMk/>
            <pc:sldMk cId="852696892" sldId="265"/>
            <ac:inkMk id="1054" creationId="{825A930E-13C6-D696-284D-D8E502218BB3}"/>
          </ac:inkMkLst>
        </pc:inkChg>
        <pc:inkChg chg="add">
          <ac:chgData name="CHAN Sean" userId="31c8acd3-9d1d-49d2-815f-ab507deab43b" providerId="ADAL" clId="{51D4D2A8-6A14-49EC-A8BC-939E9AB1924D}" dt="2025-05-07T13:08:49.032" v="2136" actId="9405"/>
          <ac:inkMkLst>
            <pc:docMk/>
            <pc:sldMk cId="852696892" sldId="265"/>
            <ac:inkMk id="1055" creationId="{BF586F58-144D-B981-B503-D75A80D05DCC}"/>
          </ac:inkMkLst>
        </pc:inkChg>
        <pc:inkChg chg="add">
          <ac:chgData name="CHAN Sean" userId="31c8acd3-9d1d-49d2-815f-ab507deab43b" providerId="ADAL" clId="{51D4D2A8-6A14-49EC-A8BC-939E9AB1924D}" dt="2025-05-07T13:08:49.565" v="2137" actId="9405"/>
          <ac:inkMkLst>
            <pc:docMk/>
            <pc:sldMk cId="852696892" sldId="265"/>
            <ac:inkMk id="1056" creationId="{847F7EB2-1EC8-34D0-FD08-19649096758B}"/>
          </ac:inkMkLst>
        </pc:inkChg>
        <pc:inkChg chg="add">
          <ac:chgData name="CHAN Sean" userId="31c8acd3-9d1d-49d2-815f-ab507deab43b" providerId="ADAL" clId="{51D4D2A8-6A14-49EC-A8BC-939E9AB1924D}" dt="2025-05-07T13:08:50.331" v="2138" actId="9405"/>
          <ac:inkMkLst>
            <pc:docMk/>
            <pc:sldMk cId="852696892" sldId="265"/>
            <ac:inkMk id="1057" creationId="{ABF80172-DAB2-B2CE-853D-9409D2E188CF}"/>
          </ac:inkMkLst>
        </pc:inkChg>
        <pc:inkChg chg="add">
          <ac:chgData name="CHAN Sean" userId="31c8acd3-9d1d-49d2-815f-ab507deab43b" providerId="ADAL" clId="{51D4D2A8-6A14-49EC-A8BC-939E9AB1924D}" dt="2025-05-07T13:08:51.017" v="2139" actId="9405"/>
          <ac:inkMkLst>
            <pc:docMk/>
            <pc:sldMk cId="852696892" sldId="265"/>
            <ac:inkMk id="1058" creationId="{72730E46-4331-5498-1FAB-27F4F2C51209}"/>
          </ac:inkMkLst>
        </pc:inkChg>
        <pc:inkChg chg="add mod">
          <ac:chgData name="CHAN Sean" userId="31c8acd3-9d1d-49d2-815f-ab507deab43b" providerId="ADAL" clId="{51D4D2A8-6A14-49EC-A8BC-939E9AB1924D}" dt="2025-05-07T13:08:56.323" v="2147"/>
          <ac:inkMkLst>
            <pc:docMk/>
            <pc:sldMk cId="852696892" sldId="265"/>
            <ac:inkMk id="1060" creationId="{7A554E5C-06B4-49E5-62AB-282E25CD3079}"/>
          </ac:inkMkLst>
        </pc:inkChg>
        <pc:inkChg chg="add mod">
          <ac:chgData name="CHAN Sean" userId="31c8acd3-9d1d-49d2-815f-ab507deab43b" providerId="ADAL" clId="{51D4D2A8-6A14-49EC-A8BC-939E9AB1924D}" dt="2025-05-07T13:08:56.323" v="2147"/>
          <ac:inkMkLst>
            <pc:docMk/>
            <pc:sldMk cId="852696892" sldId="265"/>
            <ac:inkMk id="1061" creationId="{6AFF2211-8601-9E5F-1695-8B6839581DC1}"/>
          </ac:inkMkLst>
        </pc:inkChg>
        <pc:inkChg chg="add mod">
          <ac:chgData name="CHAN Sean" userId="31c8acd3-9d1d-49d2-815f-ab507deab43b" providerId="ADAL" clId="{51D4D2A8-6A14-49EC-A8BC-939E9AB1924D}" dt="2025-05-07T13:08:56.323" v="2147"/>
          <ac:inkMkLst>
            <pc:docMk/>
            <pc:sldMk cId="852696892" sldId="265"/>
            <ac:inkMk id="1062" creationId="{55BBF401-C16C-E303-6E22-D8174F4B83BA}"/>
          </ac:inkMkLst>
        </pc:inkChg>
        <pc:inkChg chg="add mod">
          <ac:chgData name="CHAN Sean" userId="31c8acd3-9d1d-49d2-815f-ab507deab43b" providerId="ADAL" clId="{51D4D2A8-6A14-49EC-A8BC-939E9AB1924D}" dt="2025-05-07T13:08:56.323" v="2147"/>
          <ac:inkMkLst>
            <pc:docMk/>
            <pc:sldMk cId="852696892" sldId="265"/>
            <ac:inkMk id="1063" creationId="{F1CB1A33-0EFF-BE86-C2BA-F5D74EF32E22}"/>
          </ac:inkMkLst>
        </pc:inkChg>
        <pc:inkChg chg="add mod">
          <ac:chgData name="CHAN Sean" userId="31c8acd3-9d1d-49d2-815f-ab507deab43b" providerId="ADAL" clId="{51D4D2A8-6A14-49EC-A8BC-939E9AB1924D}" dt="2025-05-07T13:08:56.323" v="2147"/>
          <ac:inkMkLst>
            <pc:docMk/>
            <pc:sldMk cId="852696892" sldId="265"/>
            <ac:inkMk id="1064" creationId="{B8DBE3FC-7F16-FCE9-EECE-DDEFCFA99D08}"/>
          </ac:inkMkLst>
        </pc:inkChg>
        <pc:inkChg chg="add">
          <ac:chgData name="CHAN Sean" userId="31c8acd3-9d1d-49d2-815f-ab507deab43b" providerId="ADAL" clId="{51D4D2A8-6A14-49EC-A8BC-939E9AB1924D}" dt="2025-05-07T13:08:55.403" v="2146" actId="9405"/>
          <ac:inkMkLst>
            <pc:docMk/>
            <pc:sldMk cId="852696892" sldId="265"/>
            <ac:inkMk id="1065" creationId="{F7681512-80D7-A552-6FCE-4DE30831E32F}"/>
          </ac:inkMkLst>
        </pc:inkChg>
        <pc:inkChg chg="add mod">
          <ac:chgData name="CHAN Sean" userId="31c8acd3-9d1d-49d2-815f-ab507deab43b" providerId="ADAL" clId="{51D4D2A8-6A14-49EC-A8BC-939E9AB1924D}" dt="2025-05-07T13:09:03.824" v="2152"/>
          <ac:inkMkLst>
            <pc:docMk/>
            <pc:sldMk cId="852696892" sldId="265"/>
            <ac:inkMk id="1067" creationId="{85C6E414-AAEF-9E75-EDC4-80DEA563A88B}"/>
          </ac:inkMkLst>
        </pc:inkChg>
        <pc:inkChg chg="add mod">
          <ac:chgData name="CHAN Sean" userId="31c8acd3-9d1d-49d2-815f-ab507deab43b" providerId="ADAL" clId="{51D4D2A8-6A14-49EC-A8BC-939E9AB1924D}" dt="2025-05-07T13:09:10.359" v="2159"/>
          <ac:inkMkLst>
            <pc:docMk/>
            <pc:sldMk cId="852696892" sldId="265"/>
            <ac:inkMk id="1070" creationId="{01BE5F3F-D548-720A-8F35-2A97933EED89}"/>
          </ac:inkMkLst>
        </pc:inkChg>
        <pc:inkChg chg="add mod">
          <ac:chgData name="CHAN Sean" userId="31c8acd3-9d1d-49d2-815f-ab507deab43b" providerId="ADAL" clId="{51D4D2A8-6A14-49EC-A8BC-939E9AB1924D}" dt="2025-05-07T13:09:10.359" v="2159"/>
          <ac:inkMkLst>
            <pc:docMk/>
            <pc:sldMk cId="852696892" sldId="265"/>
            <ac:inkMk id="1071" creationId="{07BFAEAB-FC40-00EF-9EE2-1F45FA0C2971}"/>
          </ac:inkMkLst>
        </pc:inkChg>
        <pc:inkChg chg="add mod">
          <ac:chgData name="CHAN Sean" userId="31c8acd3-9d1d-49d2-815f-ab507deab43b" providerId="ADAL" clId="{51D4D2A8-6A14-49EC-A8BC-939E9AB1924D}" dt="2025-05-07T13:09:10.359" v="2159"/>
          <ac:inkMkLst>
            <pc:docMk/>
            <pc:sldMk cId="852696892" sldId="265"/>
            <ac:inkMk id="1072" creationId="{4E75E22C-0215-8B1C-26A6-6BE935236D33}"/>
          </ac:inkMkLst>
        </pc:inkChg>
        <pc:inkChg chg="add mod">
          <ac:chgData name="CHAN Sean" userId="31c8acd3-9d1d-49d2-815f-ab507deab43b" providerId="ADAL" clId="{51D4D2A8-6A14-49EC-A8BC-939E9AB1924D}" dt="2025-05-07T13:09:10.359" v="2159"/>
          <ac:inkMkLst>
            <pc:docMk/>
            <pc:sldMk cId="852696892" sldId="265"/>
            <ac:inkMk id="1073" creationId="{D26D9230-0111-B5AB-7D95-40A191BB3B16}"/>
          </ac:inkMkLst>
        </pc:inkChg>
        <pc:inkChg chg="add mod">
          <ac:chgData name="CHAN Sean" userId="31c8acd3-9d1d-49d2-815f-ab507deab43b" providerId="ADAL" clId="{51D4D2A8-6A14-49EC-A8BC-939E9AB1924D}" dt="2025-05-07T13:09:10.359" v="2159"/>
          <ac:inkMkLst>
            <pc:docMk/>
            <pc:sldMk cId="852696892" sldId="265"/>
            <ac:inkMk id="1075" creationId="{7ACFB8B9-A53F-61A1-69C0-30D27995F6F1}"/>
          </ac:inkMkLst>
        </pc:inkChg>
      </pc:sldChg>
      <pc:sldChg chg="add del setBg">
        <pc:chgData name="CHAN Sean" userId="31c8acd3-9d1d-49d2-815f-ab507deab43b" providerId="ADAL" clId="{51D4D2A8-6A14-49EC-A8BC-939E9AB1924D}" dt="2025-05-06T02:24:00.219" v="62"/>
        <pc:sldMkLst>
          <pc:docMk/>
          <pc:sldMk cId="88396246" sldId="266"/>
        </pc:sldMkLst>
      </pc:sldChg>
      <pc:sldChg chg="addSp delSp modSp add mod ord modTransition modAnim">
        <pc:chgData name="CHAN Sean" userId="31c8acd3-9d1d-49d2-815f-ab507deab43b" providerId="ADAL" clId="{51D4D2A8-6A14-49EC-A8BC-939E9AB1924D}" dt="2025-05-08T13:13:30.650" v="5055"/>
        <pc:sldMkLst>
          <pc:docMk/>
          <pc:sldMk cId="1335980663" sldId="266"/>
        </pc:sldMkLst>
        <pc:spChg chg="add mod">
          <ac:chgData name="CHAN Sean" userId="31c8acd3-9d1d-49d2-815f-ab507deab43b" providerId="ADAL" clId="{51D4D2A8-6A14-49EC-A8BC-939E9AB1924D}" dt="2025-05-08T13:13:26.337" v="5054" actId="164"/>
          <ac:spMkLst>
            <pc:docMk/>
            <pc:sldMk cId="1335980663" sldId="266"/>
            <ac:spMk id="31" creationId="{98B2BB2E-223D-8640-B498-6088014D8AB4}"/>
          </ac:spMkLst>
        </pc:spChg>
        <pc:spChg chg="mod">
          <ac:chgData name="CHAN Sean" userId="31c8acd3-9d1d-49d2-815f-ab507deab43b" providerId="ADAL" clId="{51D4D2A8-6A14-49EC-A8BC-939E9AB1924D}" dt="2025-05-07T12:56:32.753" v="1482" actId="2711"/>
          <ac:spMkLst>
            <pc:docMk/>
            <pc:sldMk cId="1335980663" sldId="266"/>
            <ac:spMk id="1059" creationId="{0B8E6DDD-EA4D-5C80-9CD7-CC7D3C6E0D71}"/>
          </ac:spMkLst>
        </pc:spChg>
        <pc:grpChg chg="del">
          <ac:chgData name="CHAN Sean" userId="31c8acd3-9d1d-49d2-815f-ab507deab43b" providerId="ADAL" clId="{51D4D2A8-6A14-49EC-A8BC-939E9AB1924D}" dt="2025-05-08T13:04:49.680" v="4882" actId="478"/>
          <ac:grpSpMkLst>
            <pc:docMk/>
            <pc:sldMk cId="1335980663" sldId="266"/>
            <ac:grpSpMk id="18" creationId="{207C9A7A-9AC1-5D37-1494-3D27702908ED}"/>
          </ac:grpSpMkLst>
        </pc:grpChg>
        <pc:grpChg chg="add mod">
          <ac:chgData name="CHAN Sean" userId="31c8acd3-9d1d-49d2-815f-ab507deab43b" providerId="ADAL" clId="{51D4D2A8-6A14-49EC-A8BC-939E9AB1924D}" dt="2025-05-08T13:13:26.337" v="5054" actId="164"/>
          <ac:grpSpMkLst>
            <pc:docMk/>
            <pc:sldMk cId="1335980663" sldId="266"/>
            <ac:grpSpMk id="33" creationId="{C8D14351-6FD6-637F-4D2D-BEAEAFD432B0}"/>
          </ac:grpSpMkLst>
        </pc:grpChg>
        <pc:grpChg chg="del">
          <ac:chgData name="CHAN Sean" userId="31c8acd3-9d1d-49d2-815f-ab507deab43b" providerId="ADAL" clId="{51D4D2A8-6A14-49EC-A8BC-939E9AB1924D}" dt="2025-05-08T13:04:49.680" v="4882" actId="478"/>
          <ac:grpSpMkLst>
            <pc:docMk/>
            <pc:sldMk cId="1335980663" sldId="266"/>
            <ac:grpSpMk id="1027" creationId="{DFA6D174-8F87-2916-BD23-55F3F34DA634}"/>
          </ac:grpSpMkLst>
        </pc:grpChg>
        <pc:grpChg chg="del">
          <ac:chgData name="CHAN Sean" userId="31c8acd3-9d1d-49d2-815f-ab507deab43b" providerId="ADAL" clId="{51D4D2A8-6A14-49EC-A8BC-939E9AB1924D}" dt="2025-05-08T13:05:03.683" v="4886" actId="478"/>
          <ac:grpSpMkLst>
            <pc:docMk/>
            <pc:sldMk cId="1335980663" sldId="266"/>
            <ac:grpSpMk id="1041" creationId="{F449E078-6F0B-0D99-92FC-A1FCE6CE54EA}"/>
          </ac:grpSpMkLst>
        </pc:grpChg>
        <pc:picChg chg="add mod">
          <ac:chgData name="CHAN Sean" userId="31c8acd3-9d1d-49d2-815f-ab507deab43b" providerId="ADAL" clId="{51D4D2A8-6A14-49EC-A8BC-939E9AB1924D}" dt="2025-05-08T13:05:32.777" v="4889" actId="1076"/>
          <ac:picMkLst>
            <pc:docMk/>
            <pc:sldMk cId="1335980663" sldId="266"/>
            <ac:picMk id="3" creationId="{FCAE4894-3D9A-0054-D4CC-789D20D1848B}"/>
          </ac:picMkLst>
        </pc:picChg>
        <pc:picChg chg="add mod modCrop">
          <ac:chgData name="CHAN Sean" userId="31c8acd3-9d1d-49d2-815f-ab507deab43b" providerId="ADAL" clId="{51D4D2A8-6A14-49EC-A8BC-939E9AB1924D}" dt="2025-05-08T13:13:26.337" v="5054" actId="164"/>
          <ac:picMkLst>
            <pc:docMk/>
            <pc:sldMk cId="1335980663" sldId="266"/>
            <ac:picMk id="5" creationId="{A6608725-7F39-D618-E35A-0B079C7FBF68}"/>
          </ac:picMkLst>
        </pc:picChg>
        <pc:inkChg chg="del">
          <ac:chgData name="CHAN Sean" userId="31c8acd3-9d1d-49d2-815f-ab507deab43b" providerId="ADAL" clId="{51D4D2A8-6A14-49EC-A8BC-939E9AB1924D}" dt="2025-05-08T13:04:49.680" v="4882" actId="478"/>
          <ac:inkMkLst>
            <pc:docMk/>
            <pc:sldMk cId="1335980663" sldId="266"/>
            <ac:inkMk id="1042" creationId="{F9552EA7-1CF5-852D-9B0E-CD2E2AC4BA33}"/>
          </ac:inkMkLst>
        </pc:inkChg>
        <pc:inkChg chg="del">
          <ac:chgData name="CHAN Sean" userId="31c8acd3-9d1d-49d2-815f-ab507deab43b" providerId="ADAL" clId="{51D4D2A8-6A14-49EC-A8BC-939E9AB1924D}" dt="2025-05-08T13:04:49.680" v="4882" actId="478"/>
          <ac:inkMkLst>
            <pc:docMk/>
            <pc:sldMk cId="1335980663" sldId="266"/>
            <ac:inkMk id="1043" creationId="{3845BA4D-8FB6-84D9-98B2-4369DE12C5A6}"/>
          </ac:inkMkLst>
        </pc:inkChg>
        <pc:inkChg chg="del">
          <ac:chgData name="CHAN Sean" userId="31c8acd3-9d1d-49d2-815f-ab507deab43b" providerId="ADAL" clId="{51D4D2A8-6A14-49EC-A8BC-939E9AB1924D}" dt="2025-05-08T13:04:49.680" v="4882" actId="478"/>
          <ac:inkMkLst>
            <pc:docMk/>
            <pc:sldMk cId="1335980663" sldId="266"/>
            <ac:inkMk id="1044" creationId="{B6F55D5A-F353-F1BE-84D5-3AAECC5A0266}"/>
          </ac:inkMkLst>
        </pc:inkChg>
      </pc:sldChg>
      <pc:sldChg chg="add del setBg">
        <pc:chgData name="CHAN Sean" userId="31c8acd3-9d1d-49d2-815f-ab507deab43b" providerId="ADAL" clId="{51D4D2A8-6A14-49EC-A8BC-939E9AB1924D}" dt="2025-05-06T02:24:00.145" v="61"/>
        <pc:sldMkLst>
          <pc:docMk/>
          <pc:sldMk cId="411969362" sldId="267"/>
        </pc:sldMkLst>
      </pc:sldChg>
      <pc:sldChg chg="addSp delSp modSp add mod modTransition">
        <pc:chgData name="CHAN Sean" userId="31c8acd3-9d1d-49d2-815f-ab507deab43b" providerId="ADAL" clId="{51D4D2A8-6A14-49EC-A8BC-939E9AB1924D}" dt="2025-05-08T13:15:42.488" v="5164" actId="1076"/>
        <pc:sldMkLst>
          <pc:docMk/>
          <pc:sldMk cId="716555950" sldId="267"/>
        </pc:sldMkLst>
        <pc:spChg chg="add mod">
          <ac:chgData name="CHAN Sean" userId="31c8acd3-9d1d-49d2-815f-ab507deab43b" providerId="ADAL" clId="{51D4D2A8-6A14-49EC-A8BC-939E9AB1924D}" dt="2025-05-08T13:15:42.488" v="5164" actId="1076"/>
          <ac:spMkLst>
            <pc:docMk/>
            <pc:sldMk cId="716555950" sldId="267"/>
            <ac:spMk id="4" creationId="{D0DF9990-C1F9-609B-2205-3AC4940CBE13}"/>
          </ac:spMkLst>
        </pc:spChg>
        <pc:spChg chg="mod">
          <ac:chgData name="CHAN Sean" userId="31c8acd3-9d1d-49d2-815f-ab507deab43b" providerId="ADAL" clId="{51D4D2A8-6A14-49EC-A8BC-939E9AB1924D}" dt="2025-05-07T12:56:29.314" v="1481" actId="2711"/>
          <ac:spMkLst>
            <pc:docMk/>
            <pc:sldMk cId="716555950" sldId="267"/>
            <ac:spMk id="1059" creationId="{BE8E0A1E-B4EE-F1C0-F3D9-14F12D828516}"/>
          </ac:spMkLst>
        </pc:spChg>
        <pc:grpChg chg="del">
          <ac:chgData name="CHAN Sean" userId="31c8acd3-9d1d-49d2-815f-ab507deab43b" providerId="ADAL" clId="{51D4D2A8-6A14-49EC-A8BC-939E9AB1924D}" dt="2025-05-08T13:04:53.010" v="4883" actId="478"/>
          <ac:grpSpMkLst>
            <pc:docMk/>
            <pc:sldMk cId="716555950" sldId="267"/>
            <ac:grpSpMk id="18" creationId="{9402DA1A-28D7-D1B4-FE50-62F7D1C13A2C}"/>
          </ac:grpSpMkLst>
        </pc:grpChg>
        <pc:grpChg chg="del">
          <ac:chgData name="CHAN Sean" userId="31c8acd3-9d1d-49d2-815f-ab507deab43b" providerId="ADAL" clId="{51D4D2A8-6A14-49EC-A8BC-939E9AB1924D}" dt="2025-05-08T13:04:53.010" v="4883" actId="478"/>
          <ac:grpSpMkLst>
            <pc:docMk/>
            <pc:sldMk cId="716555950" sldId="267"/>
            <ac:grpSpMk id="1027" creationId="{912DE56B-1A23-E734-6AA5-2FBB9985881D}"/>
          </ac:grpSpMkLst>
        </pc:grpChg>
        <pc:grpChg chg="del">
          <ac:chgData name="CHAN Sean" userId="31c8acd3-9d1d-49d2-815f-ab507deab43b" providerId="ADAL" clId="{51D4D2A8-6A14-49EC-A8BC-939E9AB1924D}" dt="2025-05-08T13:04:53.010" v="4883" actId="478"/>
          <ac:grpSpMkLst>
            <pc:docMk/>
            <pc:sldMk cId="716555950" sldId="267"/>
            <ac:grpSpMk id="1041" creationId="{71DEFE09-AD87-F538-82BE-42DFBDBA3FDD}"/>
          </ac:grpSpMkLst>
        </pc:grpChg>
        <pc:picChg chg="add mod">
          <ac:chgData name="CHAN Sean" userId="31c8acd3-9d1d-49d2-815f-ab507deab43b" providerId="ADAL" clId="{51D4D2A8-6A14-49EC-A8BC-939E9AB1924D}" dt="2025-05-08T13:14:41.485" v="5060" actId="14100"/>
          <ac:picMkLst>
            <pc:docMk/>
            <pc:sldMk cId="716555950" sldId="267"/>
            <ac:picMk id="3" creationId="{FBB1D53C-97B5-E8FF-435B-4A32013FA792}"/>
          </ac:picMkLst>
        </pc:picChg>
        <pc:inkChg chg="del">
          <ac:chgData name="CHAN Sean" userId="31c8acd3-9d1d-49d2-815f-ab507deab43b" providerId="ADAL" clId="{51D4D2A8-6A14-49EC-A8BC-939E9AB1924D}" dt="2025-05-08T13:04:53.010" v="4883" actId="478"/>
          <ac:inkMkLst>
            <pc:docMk/>
            <pc:sldMk cId="716555950" sldId="267"/>
            <ac:inkMk id="1042" creationId="{9D9E5ACC-93A5-82FD-274C-E7BF7DE1C996}"/>
          </ac:inkMkLst>
        </pc:inkChg>
        <pc:inkChg chg="del">
          <ac:chgData name="CHAN Sean" userId="31c8acd3-9d1d-49d2-815f-ab507deab43b" providerId="ADAL" clId="{51D4D2A8-6A14-49EC-A8BC-939E9AB1924D}" dt="2025-05-08T13:04:53.010" v="4883" actId="478"/>
          <ac:inkMkLst>
            <pc:docMk/>
            <pc:sldMk cId="716555950" sldId="267"/>
            <ac:inkMk id="1043" creationId="{D9E1EB7B-C3E5-B3D7-DF6C-47EB0606B40F}"/>
          </ac:inkMkLst>
        </pc:inkChg>
        <pc:inkChg chg="del">
          <ac:chgData name="CHAN Sean" userId="31c8acd3-9d1d-49d2-815f-ab507deab43b" providerId="ADAL" clId="{51D4D2A8-6A14-49EC-A8BC-939E9AB1924D}" dt="2025-05-08T13:04:53.010" v="4883" actId="478"/>
          <ac:inkMkLst>
            <pc:docMk/>
            <pc:sldMk cId="716555950" sldId="267"/>
            <ac:inkMk id="1044" creationId="{EFBE8EB5-3C8B-4D98-C735-99920C89179B}"/>
          </ac:inkMkLst>
        </pc:inkChg>
      </pc:sldChg>
      <pc:sldChg chg="addSp delSp modSp add mod modTransition modAnim">
        <pc:chgData name="CHAN Sean" userId="31c8acd3-9d1d-49d2-815f-ab507deab43b" providerId="ADAL" clId="{51D4D2A8-6A14-49EC-A8BC-939E9AB1924D}" dt="2025-05-08T13:22:07.228" v="5306" actId="171"/>
        <pc:sldMkLst>
          <pc:docMk/>
          <pc:sldMk cId="663977170" sldId="268"/>
        </pc:sldMkLst>
        <pc:spChg chg="add mod">
          <ac:chgData name="CHAN Sean" userId="31c8acd3-9d1d-49d2-815f-ab507deab43b" providerId="ADAL" clId="{51D4D2A8-6A14-49EC-A8BC-939E9AB1924D}" dt="2025-05-08T13:19:25.089" v="5287" actId="20577"/>
          <ac:spMkLst>
            <pc:docMk/>
            <pc:sldMk cId="663977170" sldId="268"/>
            <ac:spMk id="2" creationId="{B459116F-E850-3785-7662-E357F30646A6}"/>
          </ac:spMkLst>
        </pc:spChg>
        <pc:spChg chg="add mod">
          <ac:chgData name="CHAN Sean" userId="31c8acd3-9d1d-49d2-815f-ab507deab43b" providerId="ADAL" clId="{51D4D2A8-6A14-49EC-A8BC-939E9AB1924D}" dt="2025-05-08T13:20:59.416" v="5296" actId="164"/>
          <ac:spMkLst>
            <pc:docMk/>
            <pc:sldMk cId="663977170" sldId="268"/>
            <ac:spMk id="33" creationId="{D4ED5B70-B1B2-7986-A46A-9E60D436FB7D}"/>
          </ac:spMkLst>
        </pc:spChg>
        <pc:spChg chg="mod">
          <ac:chgData name="CHAN Sean" userId="31c8acd3-9d1d-49d2-815f-ab507deab43b" providerId="ADAL" clId="{51D4D2A8-6A14-49EC-A8BC-939E9AB1924D}" dt="2025-05-07T12:56:23.985" v="1480" actId="2711"/>
          <ac:spMkLst>
            <pc:docMk/>
            <pc:sldMk cId="663977170" sldId="268"/>
            <ac:spMk id="1059" creationId="{F46996C1-3882-B53B-B853-E5F2C9AD14F6}"/>
          </ac:spMkLst>
        </pc:spChg>
        <pc:grpChg chg="del">
          <ac:chgData name="CHAN Sean" userId="31c8acd3-9d1d-49d2-815f-ab507deab43b" providerId="ADAL" clId="{51D4D2A8-6A14-49EC-A8BC-939E9AB1924D}" dt="2025-05-08T13:04:56.034" v="4884" actId="478"/>
          <ac:grpSpMkLst>
            <pc:docMk/>
            <pc:sldMk cId="663977170" sldId="268"/>
            <ac:grpSpMk id="18" creationId="{31E8E48C-587A-4A10-B948-0D4147EBF2C7}"/>
          </ac:grpSpMkLst>
        </pc:grpChg>
        <pc:grpChg chg="add mod">
          <ac:chgData name="CHAN Sean" userId="31c8acd3-9d1d-49d2-815f-ab507deab43b" providerId="ADAL" clId="{51D4D2A8-6A14-49EC-A8BC-939E9AB1924D}" dt="2025-05-08T13:21:17.952" v="5298" actId="1076"/>
          <ac:grpSpMkLst>
            <pc:docMk/>
            <pc:sldMk cId="663977170" sldId="268"/>
            <ac:grpSpMk id="39" creationId="{447791B8-9D76-84C0-A51B-D31CFD88E327}"/>
          </ac:grpSpMkLst>
        </pc:grpChg>
        <pc:grpChg chg="del">
          <ac:chgData name="CHAN Sean" userId="31c8acd3-9d1d-49d2-815f-ab507deab43b" providerId="ADAL" clId="{51D4D2A8-6A14-49EC-A8BC-939E9AB1924D}" dt="2025-05-08T13:04:56.034" v="4884" actId="478"/>
          <ac:grpSpMkLst>
            <pc:docMk/>
            <pc:sldMk cId="663977170" sldId="268"/>
            <ac:grpSpMk id="1027" creationId="{4542AEE7-F4EB-90D0-46AD-AA9DB146DCD2}"/>
          </ac:grpSpMkLst>
        </pc:grpChg>
        <pc:grpChg chg="del">
          <ac:chgData name="CHAN Sean" userId="31c8acd3-9d1d-49d2-815f-ab507deab43b" providerId="ADAL" clId="{51D4D2A8-6A14-49EC-A8BC-939E9AB1924D}" dt="2025-05-08T13:04:58.690" v="4885" actId="478"/>
          <ac:grpSpMkLst>
            <pc:docMk/>
            <pc:sldMk cId="663977170" sldId="268"/>
            <ac:grpSpMk id="1041" creationId="{B4820088-A66D-994F-CF31-38833E98E290}"/>
          </ac:grpSpMkLst>
        </pc:grpChg>
        <pc:picChg chg="add mod ord">
          <ac:chgData name="CHAN Sean" userId="31c8acd3-9d1d-49d2-815f-ab507deab43b" providerId="ADAL" clId="{51D4D2A8-6A14-49EC-A8BC-939E9AB1924D}" dt="2025-05-08T13:20:59.416" v="5296" actId="164"/>
          <ac:picMkLst>
            <pc:docMk/>
            <pc:sldMk cId="663977170" sldId="268"/>
            <ac:picMk id="4" creationId="{78E02DAD-C6B5-21F1-7E10-62DBBD86083D}"/>
          </ac:picMkLst>
        </pc:picChg>
        <pc:picChg chg="add mod">
          <ac:chgData name="CHAN Sean" userId="31c8acd3-9d1d-49d2-815f-ab507deab43b" providerId="ADAL" clId="{51D4D2A8-6A14-49EC-A8BC-939E9AB1924D}" dt="2025-05-08T13:20:33.349" v="5291" actId="14100"/>
          <ac:picMkLst>
            <pc:docMk/>
            <pc:sldMk cId="663977170" sldId="268"/>
            <ac:picMk id="31" creationId="{2CDDEA7D-17B0-A466-C487-B4854F4CEEDF}"/>
          </ac:picMkLst>
        </pc:picChg>
        <pc:picChg chg="add mod ord">
          <ac:chgData name="CHAN Sean" userId="31c8acd3-9d1d-49d2-815f-ab507deab43b" providerId="ADAL" clId="{51D4D2A8-6A14-49EC-A8BC-939E9AB1924D}" dt="2025-05-08T13:22:07.228" v="5306" actId="171"/>
          <ac:picMkLst>
            <pc:docMk/>
            <pc:sldMk cId="663977170" sldId="268"/>
            <ac:picMk id="50" creationId="{2686EA0D-3952-C6D4-0D81-DBB4300A74AD}"/>
          </ac:picMkLst>
        </pc:picChg>
        <pc:inkChg chg="del">
          <ac:chgData name="CHAN Sean" userId="31c8acd3-9d1d-49d2-815f-ab507deab43b" providerId="ADAL" clId="{51D4D2A8-6A14-49EC-A8BC-939E9AB1924D}" dt="2025-05-08T13:04:56.034" v="4884" actId="478"/>
          <ac:inkMkLst>
            <pc:docMk/>
            <pc:sldMk cId="663977170" sldId="268"/>
            <ac:inkMk id="1042" creationId="{22DC0553-5C9E-2EBB-E40B-A6DAF1EEB3E3}"/>
          </ac:inkMkLst>
        </pc:inkChg>
        <pc:inkChg chg="del">
          <ac:chgData name="CHAN Sean" userId="31c8acd3-9d1d-49d2-815f-ab507deab43b" providerId="ADAL" clId="{51D4D2A8-6A14-49EC-A8BC-939E9AB1924D}" dt="2025-05-08T13:04:56.034" v="4884" actId="478"/>
          <ac:inkMkLst>
            <pc:docMk/>
            <pc:sldMk cId="663977170" sldId="268"/>
            <ac:inkMk id="1043" creationId="{2C5B1AA0-8464-43EF-7D82-4C0AC8A3028A}"/>
          </ac:inkMkLst>
        </pc:inkChg>
        <pc:inkChg chg="del">
          <ac:chgData name="CHAN Sean" userId="31c8acd3-9d1d-49d2-815f-ab507deab43b" providerId="ADAL" clId="{51D4D2A8-6A14-49EC-A8BC-939E9AB1924D}" dt="2025-05-08T13:04:56.034" v="4884" actId="478"/>
          <ac:inkMkLst>
            <pc:docMk/>
            <pc:sldMk cId="663977170" sldId="268"/>
            <ac:inkMk id="1044" creationId="{3AC482CF-76FC-35F1-9E5A-1DCD55159856}"/>
          </ac:inkMkLst>
        </pc:inkChg>
      </pc:sldChg>
      <pc:sldChg chg="add del setBg">
        <pc:chgData name="CHAN Sean" userId="31c8acd3-9d1d-49d2-815f-ab507deab43b" providerId="ADAL" clId="{51D4D2A8-6A14-49EC-A8BC-939E9AB1924D}" dt="2025-05-06T02:24:00.108" v="60"/>
        <pc:sldMkLst>
          <pc:docMk/>
          <pc:sldMk cId="1538022202" sldId="268"/>
        </pc:sldMkLst>
      </pc:sldChg>
      <pc:sldChg chg="addSp delSp modSp add mod ord modTransition">
        <pc:chgData name="CHAN Sean" userId="31c8acd3-9d1d-49d2-815f-ab507deab43b" providerId="ADAL" clId="{51D4D2A8-6A14-49EC-A8BC-939E9AB1924D}" dt="2025-05-07T13:45:59.940" v="2969"/>
        <pc:sldMkLst>
          <pc:docMk/>
          <pc:sldMk cId="1109945130" sldId="269"/>
        </pc:sldMkLst>
        <pc:spChg chg="mod">
          <ac:chgData name="CHAN Sean" userId="31c8acd3-9d1d-49d2-815f-ab507deab43b" providerId="ADAL" clId="{51D4D2A8-6A14-49EC-A8BC-939E9AB1924D}" dt="2025-05-07T11:42:24.844" v="310"/>
          <ac:spMkLst>
            <pc:docMk/>
            <pc:sldMk cId="1109945130" sldId="269"/>
            <ac:spMk id="2" creationId="{36B72CCE-00FB-ACA6-863F-335682597317}"/>
          </ac:spMkLst>
        </pc:spChg>
        <pc:grpChg chg="mod">
          <ac:chgData name="CHAN Sean" userId="31c8acd3-9d1d-49d2-815f-ab507deab43b" providerId="ADAL" clId="{51D4D2A8-6A14-49EC-A8BC-939E9AB1924D}" dt="2025-05-07T13:09:29.941" v="2170"/>
          <ac:grpSpMkLst>
            <pc:docMk/>
            <pc:sldMk cId="1109945130" sldId="269"/>
            <ac:grpSpMk id="1026" creationId="{E93D6DF2-2FE6-99B4-31CA-6B1B5C702221}"/>
          </ac:grpSpMkLst>
        </pc:grpChg>
        <pc:grpChg chg="mod">
          <ac:chgData name="CHAN Sean" userId="31c8acd3-9d1d-49d2-815f-ab507deab43b" providerId="ADAL" clId="{51D4D2A8-6A14-49EC-A8BC-939E9AB1924D}" dt="2025-05-07T13:09:40.979" v="2178"/>
          <ac:grpSpMkLst>
            <pc:docMk/>
            <pc:sldMk cId="1109945130" sldId="269"/>
            <ac:grpSpMk id="1047" creationId="{685897B1-B28E-1A14-66C3-46B4CFA14D1A}"/>
          </ac:grpSpMkLst>
        </pc:grpChg>
        <pc:grpChg chg="add mod">
          <ac:chgData name="CHAN Sean" userId="31c8acd3-9d1d-49d2-815f-ab507deab43b" providerId="ADAL" clId="{51D4D2A8-6A14-49EC-A8BC-939E9AB1924D}" dt="2025-05-07T13:10:08.077" v="2181" actId="688"/>
          <ac:grpSpMkLst>
            <pc:docMk/>
            <pc:sldMk cId="1109945130" sldId="269"/>
            <ac:grpSpMk id="1048" creationId="{4512EA54-5C71-AEC8-630B-3C3D87BABAC6}"/>
          </ac:grpSpMkLst>
        </pc:grpChg>
        <pc:grpChg chg="add mod">
          <ac:chgData name="CHAN Sean" userId="31c8acd3-9d1d-49d2-815f-ab507deab43b" providerId="ADAL" clId="{51D4D2A8-6A14-49EC-A8BC-939E9AB1924D}" dt="2025-05-07T13:10:21.898" v="2187" actId="688"/>
          <ac:grpSpMkLst>
            <pc:docMk/>
            <pc:sldMk cId="1109945130" sldId="269"/>
            <ac:grpSpMk id="1061" creationId="{755E5CCE-4EEC-0FAA-D1DA-954FA067DC82}"/>
          </ac:grpSpMkLst>
        </pc:grpChg>
        <pc:grpChg chg="add mod">
          <ac:chgData name="CHAN Sean" userId="31c8acd3-9d1d-49d2-815f-ab507deab43b" providerId="ADAL" clId="{51D4D2A8-6A14-49EC-A8BC-939E9AB1924D}" dt="2025-05-07T13:10:30.640" v="2193" actId="688"/>
          <ac:grpSpMkLst>
            <pc:docMk/>
            <pc:sldMk cId="1109945130" sldId="269"/>
            <ac:grpSpMk id="1074" creationId="{FD351105-D013-81C7-D314-5B2D81E0D2DF}"/>
          </ac:grpSpMkLst>
        </pc:grpChg>
        <pc:grpChg chg="add mod">
          <ac:chgData name="CHAN Sean" userId="31c8acd3-9d1d-49d2-815f-ab507deab43b" providerId="ADAL" clId="{51D4D2A8-6A14-49EC-A8BC-939E9AB1924D}" dt="2025-05-07T13:10:35.297" v="2196" actId="688"/>
          <ac:grpSpMkLst>
            <pc:docMk/>
            <pc:sldMk cId="1109945130" sldId="269"/>
            <ac:grpSpMk id="1087" creationId="{994462AA-595F-2E16-D113-4ABA10CFCFA2}"/>
          </ac:grpSpMkLst>
        </pc:grpChg>
        <pc:grpChg chg="mod">
          <ac:chgData name="CHAN Sean" userId="31c8acd3-9d1d-49d2-815f-ab507deab43b" providerId="ADAL" clId="{51D4D2A8-6A14-49EC-A8BC-939E9AB1924D}" dt="2025-05-07T13:10:44.794" v="2204"/>
          <ac:grpSpMkLst>
            <pc:docMk/>
            <pc:sldMk cId="1109945130" sldId="269"/>
            <ac:grpSpMk id="1107" creationId="{1C248652-944B-19F9-455D-349331B3FB74}"/>
          </ac:grpSpMkLst>
        </pc:grpChg>
        <pc:grpChg chg="mod">
          <ac:chgData name="CHAN Sean" userId="31c8acd3-9d1d-49d2-815f-ab507deab43b" providerId="ADAL" clId="{51D4D2A8-6A14-49EC-A8BC-939E9AB1924D}" dt="2025-05-07T13:10:54.237" v="2217"/>
          <ac:grpSpMkLst>
            <pc:docMk/>
            <pc:sldMk cId="1109945130" sldId="269"/>
            <ac:grpSpMk id="1120" creationId="{8321A347-00F8-5D7C-968C-1116DC6010BC}"/>
          </ac:grpSpMkLst>
        </pc:grpChg>
        <pc:grpChg chg="mod">
          <ac:chgData name="CHAN Sean" userId="31c8acd3-9d1d-49d2-815f-ab507deab43b" providerId="ADAL" clId="{51D4D2A8-6A14-49EC-A8BC-939E9AB1924D}" dt="2025-05-07T13:10:54.237" v="2217"/>
          <ac:grpSpMkLst>
            <pc:docMk/>
            <pc:sldMk cId="1109945130" sldId="269"/>
            <ac:grpSpMk id="1121" creationId="{B730D1B7-29E8-71B9-4B3C-994842832FD9}"/>
          </ac:grpSpMkLst>
        </pc:grpChg>
        <pc:grpChg chg="mod">
          <ac:chgData name="CHAN Sean" userId="31c8acd3-9d1d-49d2-815f-ab507deab43b" providerId="ADAL" clId="{51D4D2A8-6A14-49EC-A8BC-939E9AB1924D}" dt="2025-05-07T13:11:16.247" v="2230"/>
          <ac:grpSpMkLst>
            <pc:docMk/>
            <pc:sldMk cId="1109945130" sldId="269"/>
            <ac:grpSpMk id="1135" creationId="{6C634DC1-6979-9B03-F3BA-D48C45DAE66D}"/>
          </ac:grpSpMkLst>
        </pc:grpChg>
        <pc:grpChg chg="mod">
          <ac:chgData name="CHAN Sean" userId="31c8acd3-9d1d-49d2-815f-ab507deab43b" providerId="ADAL" clId="{51D4D2A8-6A14-49EC-A8BC-939E9AB1924D}" dt="2025-05-07T13:11:16.247" v="2230"/>
          <ac:grpSpMkLst>
            <pc:docMk/>
            <pc:sldMk cId="1109945130" sldId="269"/>
            <ac:grpSpMk id="1136" creationId="{4D790D57-22F2-9C54-15A7-86CCAABE76D6}"/>
          </ac:grpSpMkLst>
        </pc:grpChg>
        <pc:grpChg chg="mod">
          <ac:chgData name="CHAN Sean" userId="31c8acd3-9d1d-49d2-815f-ab507deab43b" providerId="ADAL" clId="{51D4D2A8-6A14-49EC-A8BC-939E9AB1924D}" dt="2025-05-07T13:11:19.244" v="2234"/>
          <ac:grpSpMkLst>
            <pc:docMk/>
            <pc:sldMk cId="1109945130" sldId="269"/>
            <ac:grpSpMk id="1140" creationId="{7ED9F6E0-12FD-369B-62D2-6FBE4D4F0390}"/>
          </ac:grpSpMkLst>
        </pc:grpChg>
        <pc:grpChg chg="mod">
          <ac:chgData name="CHAN Sean" userId="31c8acd3-9d1d-49d2-815f-ab507deab43b" providerId="ADAL" clId="{51D4D2A8-6A14-49EC-A8BC-939E9AB1924D}" dt="2025-05-07T13:15:36.468" v="2424"/>
          <ac:grpSpMkLst>
            <pc:docMk/>
            <pc:sldMk cId="1109945130" sldId="269"/>
            <ac:grpSpMk id="1154" creationId="{0364A7A5-0769-0308-3C26-60C35A03B1CC}"/>
          </ac:grpSpMkLst>
        </pc:grpChg>
        <pc:grpChg chg="mod">
          <ac:chgData name="CHAN Sean" userId="31c8acd3-9d1d-49d2-815f-ab507deab43b" providerId="ADAL" clId="{51D4D2A8-6A14-49EC-A8BC-939E9AB1924D}" dt="2025-05-07T13:15:36.468" v="2424"/>
          <ac:grpSpMkLst>
            <pc:docMk/>
            <pc:sldMk cId="1109945130" sldId="269"/>
            <ac:grpSpMk id="1155" creationId="{299A53D5-9F90-43D0-4E7F-212432B5B53B}"/>
          </ac:grpSpMkLst>
        </pc:grpChg>
        <pc:inkChg chg="add">
          <ac:chgData name="CHAN Sean" userId="31c8acd3-9d1d-49d2-815f-ab507deab43b" providerId="ADAL" clId="{51D4D2A8-6A14-49EC-A8BC-939E9AB1924D}" dt="2025-05-07T13:09:23.450" v="2160" actId="9405"/>
          <ac:inkMkLst>
            <pc:docMk/>
            <pc:sldMk cId="1109945130" sldId="269"/>
            <ac:inkMk id="3" creationId="{6B28A792-062B-AD60-2FB0-6632AA99028F}"/>
          </ac:inkMkLst>
        </pc:inkChg>
        <pc:inkChg chg="add mod">
          <ac:chgData name="CHAN Sean" userId="31c8acd3-9d1d-49d2-815f-ab507deab43b" providerId="ADAL" clId="{51D4D2A8-6A14-49EC-A8BC-939E9AB1924D}" dt="2025-05-07T13:09:29.941" v="2170"/>
          <ac:inkMkLst>
            <pc:docMk/>
            <pc:sldMk cId="1109945130" sldId="269"/>
            <ac:inkMk id="4" creationId="{AD58318E-A7AB-DBD3-23B9-E0AD95970F07}"/>
          </ac:inkMkLst>
        </pc:inkChg>
        <pc:inkChg chg="add mod">
          <ac:chgData name="CHAN Sean" userId="31c8acd3-9d1d-49d2-815f-ab507deab43b" providerId="ADAL" clId="{51D4D2A8-6A14-49EC-A8BC-939E9AB1924D}" dt="2025-05-07T13:09:29.941" v="2170"/>
          <ac:inkMkLst>
            <pc:docMk/>
            <pc:sldMk cId="1109945130" sldId="269"/>
            <ac:inkMk id="5" creationId="{D0CC8A05-F22A-608D-190C-44DD3B3FCCBB}"/>
          </ac:inkMkLst>
        </pc:inkChg>
        <pc:inkChg chg="add mod">
          <ac:chgData name="CHAN Sean" userId="31c8acd3-9d1d-49d2-815f-ab507deab43b" providerId="ADAL" clId="{51D4D2A8-6A14-49EC-A8BC-939E9AB1924D}" dt="2025-05-07T13:09:29.941" v="2170"/>
          <ac:inkMkLst>
            <pc:docMk/>
            <pc:sldMk cId="1109945130" sldId="269"/>
            <ac:inkMk id="31" creationId="{529EB687-D1A4-0BDA-5E25-95AD7BED180E}"/>
          </ac:inkMkLst>
        </pc:inkChg>
        <pc:inkChg chg="add mod">
          <ac:chgData name="CHAN Sean" userId="31c8acd3-9d1d-49d2-815f-ab507deab43b" providerId="ADAL" clId="{51D4D2A8-6A14-49EC-A8BC-939E9AB1924D}" dt="2025-05-07T13:09:29.941" v="2170"/>
          <ac:inkMkLst>
            <pc:docMk/>
            <pc:sldMk cId="1109945130" sldId="269"/>
            <ac:inkMk id="33" creationId="{DAEB89DC-C9B2-7475-B849-A14B49CA3261}"/>
          </ac:inkMkLst>
        </pc:inkChg>
        <pc:inkChg chg="add mod">
          <ac:chgData name="CHAN Sean" userId="31c8acd3-9d1d-49d2-815f-ab507deab43b" providerId="ADAL" clId="{51D4D2A8-6A14-49EC-A8BC-939E9AB1924D}" dt="2025-05-07T13:09:29.941" v="2170"/>
          <ac:inkMkLst>
            <pc:docMk/>
            <pc:sldMk cId="1109945130" sldId="269"/>
            <ac:inkMk id="39" creationId="{81818EB4-0AB0-5136-C618-72EEEA50AD9A}"/>
          </ac:inkMkLst>
        </pc:inkChg>
        <pc:inkChg chg="add mod">
          <ac:chgData name="CHAN Sean" userId="31c8acd3-9d1d-49d2-815f-ab507deab43b" providerId="ADAL" clId="{51D4D2A8-6A14-49EC-A8BC-939E9AB1924D}" dt="2025-05-07T13:09:29.941" v="2170"/>
          <ac:inkMkLst>
            <pc:docMk/>
            <pc:sldMk cId="1109945130" sldId="269"/>
            <ac:inkMk id="41" creationId="{60BC1A0B-B5DF-FC0B-F6F2-83357322E689}"/>
          </ac:inkMkLst>
        </pc:inkChg>
        <pc:inkChg chg="add mod">
          <ac:chgData name="CHAN Sean" userId="31c8acd3-9d1d-49d2-815f-ab507deab43b" providerId="ADAL" clId="{51D4D2A8-6A14-49EC-A8BC-939E9AB1924D}" dt="2025-05-07T13:09:29.941" v="2170"/>
          <ac:inkMkLst>
            <pc:docMk/>
            <pc:sldMk cId="1109945130" sldId="269"/>
            <ac:inkMk id="50" creationId="{EA3F0BDE-83C0-273B-3CFF-0F6ED67C44AD}"/>
          </ac:inkMkLst>
        </pc:inkChg>
        <pc:inkChg chg="add mod">
          <ac:chgData name="CHAN Sean" userId="31c8acd3-9d1d-49d2-815f-ab507deab43b" providerId="ADAL" clId="{51D4D2A8-6A14-49EC-A8BC-939E9AB1924D}" dt="2025-05-07T13:09:29.941" v="2170"/>
          <ac:inkMkLst>
            <pc:docMk/>
            <pc:sldMk cId="1109945130" sldId="269"/>
            <ac:inkMk id="51" creationId="{5AC7EE37-1321-5A82-F043-22D43C30439C}"/>
          </ac:inkMkLst>
        </pc:inkChg>
        <pc:inkChg chg="add mod">
          <ac:chgData name="CHAN Sean" userId="31c8acd3-9d1d-49d2-815f-ab507deab43b" providerId="ADAL" clId="{51D4D2A8-6A14-49EC-A8BC-939E9AB1924D}" dt="2025-05-07T13:09:29.941" v="2170"/>
          <ac:inkMkLst>
            <pc:docMk/>
            <pc:sldMk cId="1109945130" sldId="269"/>
            <ac:inkMk id="58" creationId="{29B42BF0-3095-8B46-6C82-220D7F42E8A1}"/>
          </ac:inkMkLst>
        </pc:inkChg>
        <pc:inkChg chg="add mod">
          <ac:chgData name="CHAN Sean" userId="31c8acd3-9d1d-49d2-815f-ab507deab43b" providerId="ADAL" clId="{51D4D2A8-6A14-49EC-A8BC-939E9AB1924D}" dt="2025-05-07T13:09:40.979" v="2178"/>
          <ac:inkMkLst>
            <pc:docMk/>
            <pc:sldMk cId="1109945130" sldId="269"/>
            <ac:inkMk id="1028" creationId="{5F40F319-1D99-4D4A-EB5B-F7B64CCE5500}"/>
          </ac:inkMkLst>
        </pc:inkChg>
        <pc:inkChg chg="add mod">
          <ac:chgData name="CHAN Sean" userId="31c8acd3-9d1d-49d2-815f-ab507deab43b" providerId="ADAL" clId="{51D4D2A8-6A14-49EC-A8BC-939E9AB1924D}" dt="2025-05-07T13:09:40.979" v="2178"/>
          <ac:inkMkLst>
            <pc:docMk/>
            <pc:sldMk cId="1109945130" sldId="269"/>
            <ac:inkMk id="1029" creationId="{CFEC6647-8D36-97A1-ED63-1AC53AC52BBD}"/>
          </ac:inkMkLst>
        </pc:inkChg>
        <pc:inkChg chg="add mod">
          <ac:chgData name="CHAN Sean" userId="31c8acd3-9d1d-49d2-815f-ab507deab43b" providerId="ADAL" clId="{51D4D2A8-6A14-49EC-A8BC-939E9AB1924D}" dt="2025-05-07T13:09:40.979" v="2178"/>
          <ac:inkMkLst>
            <pc:docMk/>
            <pc:sldMk cId="1109945130" sldId="269"/>
            <ac:inkMk id="1030" creationId="{E95D33F7-E5F7-0E0F-015A-B1675FAE4370}"/>
          </ac:inkMkLst>
        </pc:inkChg>
        <pc:inkChg chg="add mod">
          <ac:chgData name="CHAN Sean" userId="31c8acd3-9d1d-49d2-815f-ab507deab43b" providerId="ADAL" clId="{51D4D2A8-6A14-49EC-A8BC-939E9AB1924D}" dt="2025-05-07T13:09:40.979" v="2178"/>
          <ac:inkMkLst>
            <pc:docMk/>
            <pc:sldMk cId="1109945130" sldId="269"/>
            <ac:inkMk id="1031" creationId="{523991D8-719B-143F-622A-C1B70A93921D}"/>
          </ac:inkMkLst>
        </pc:inkChg>
        <pc:inkChg chg="add mod">
          <ac:chgData name="CHAN Sean" userId="31c8acd3-9d1d-49d2-815f-ab507deab43b" providerId="ADAL" clId="{51D4D2A8-6A14-49EC-A8BC-939E9AB1924D}" dt="2025-05-07T13:09:40.979" v="2178"/>
          <ac:inkMkLst>
            <pc:docMk/>
            <pc:sldMk cId="1109945130" sldId="269"/>
            <ac:inkMk id="1032" creationId="{F8C54D1C-BF53-9C48-5217-7269D430558B}"/>
          </ac:inkMkLst>
        </pc:inkChg>
        <pc:inkChg chg="add mod">
          <ac:chgData name="CHAN Sean" userId="31c8acd3-9d1d-49d2-815f-ab507deab43b" providerId="ADAL" clId="{51D4D2A8-6A14-49EC-A8BC-939E9AB1924D}" dt="2025-05-07T13:09:40.979" v="2178"/>
          <ac:inkMkLst>
            <pc:docMk/>
            <pc:sldMk cId="1109945130" sldId="269"/>
            <ac:inkMk id="1036" creationId="{2EDE4F9D-EAE6-D690-97B6-74B81D99C1FE}"/>
          </ac:inkMkLst>
        </pc:inkChg>
        <pc:inkChg chg="add mod">
          <ac:chgData name="CHAN Sean" userId="31c8acd3-9d1d-49d2-815f-ab507deab43b" providerId="ADAL" clId="{51D4D2A8-6A14-49EC-A8BC-939E9AB1924D}" dt="2025-05-07T13:09:40.979" v="2178"/>
          <ac:inkMkLst>
            <pc:docMk/>
            <pc:sldMk cId="1109945130" sldId="269"/>
            <ac:inkMk id="1045" creationId="{97AA8E0C-3069-ABCC-D7C3-1EC307BAD14E}"/>
          </ac:inkMkLst>
        </pc:inkChg>
        <pc:inkChg chg="mod">
          <ac:chgData name="CHAN Sean" userId="31c8acd3-9d1d-49d2-815f-ab507deab43b" providerId="ADAL" clId="{51D4D2A8-6A14-49EC-A8BC-939E9AB1924D}" dt="2025-05-07T13:10:02.013" v="2179"/>
          <ac:inkMkLst>
            <pc:docMk/>
            <pc:sldMk cId="1109945130" sldId="269"/>
            <ac:inkMk id="1049" creationId="{82ECAE56-06A1-06B2-DD9D-D8AF4EF7912A}"/>
          </ac:inkMkLst>
        </pc:inkChg>
        <pc:inkChg chg="mod">
          <ac:chgData name="CHAN Sean" userId="31c8acd3-9d1d-49d2-815f-ab507deab43b" providerId="ADAL" clId="{51D4D2A8-6A14-49EC-A8BC-939E9AB1924D}" dt="2025-05-07T13:10:02.013" v="2179"/>
          <ac:inkMkLst>
            <pc:docMk/>
            <pc:sldMk cId="1109945130" sldId="269"/>
            <ac:inkMk id="1050" creationId="{76E64F7B-68B5-CEF1-D443-80239D99C57C}"/>
          </ac:inkMkLst>
        </pc:inkChg>
        <pc:inkChg chg="mod">
          <ac:chgData name="CHAN Sean" userId="31c8acd3-9d1d-49d2-815f-ab507deab43b" providerId="ADAL" clId="{51D4D2A8-6A14-49EC-A8BC-939E9AB1924D}" dt="2025-05-07T13:10:02.013" v="2179"/>
          <ac:inkMkLst>
            <pc:docMk/>
            <pc:sldMk cId="1109945130" sldId="269"/>
            <ac:inkMk id="1051" creationId="{C11CA952-974C-A395-CA65-1CFA74C1AA2A}"/>
          </ac:inkMkLst>
        </pc:inkChg>
        <pc:inkChg chg="mod">
          <ac:chgData name="CHAN Sean" userId="31c8acd3-9d1d-49d2-815f-ab507deab43b" providerId="ADAL" clId="{51D4D2A8-6A14-49EC-A8BC-939E9AB1924D}" dt="2025-05-07T13:10:02.013" v="2179"/>
          <ac:inkMkLst>
            <pc:docMk/>
            <pc:sldMk cId="1109945130" sldId="269"/>
            <ac:inkMk id="1053" creationId="{F95836B5-D266-6C26-020E-80BE1079CB4D}"/>
          </ac:inkMkLst>
        </pc:inkChg>
        <pc:inkChg chg="mod">
          <ac:chgData name="CHAN Sean" userId="31c8acd3-9d1d-49d2-815f-ab507deab43b" providerId="ADAL" clId="{51D4D2A8-6A14-49EC-A8BC-939E9AB1924D}" dt="2025-05-07T13:10:02.013" v="2179"/>
          <ac:inkMkLst>
            <pc:docMk/>
            <pc:sldMk cId="1109945130" sldId="269"/>
            <ac:inkMk id="1054" creationId="{DEEE44F9-FC24-A91B-C9AA-30473A8619DA}"/>
          </ac:inkMkLst>
        </pc:inkChg>
        <pc:inkChg chg="mod">
          <ac:chgData name="CHAN Sean" userId="31c8acd3-9d1d-49d2-815f-ab507deab43b" providerId="ADAL" clId="{51D4D2A8-6A14-49EC-A8BC-939E9AB1924D}" dt="2025-05-07T13:10:02.013" v="2179"/>
          <ac:inkMkLst>
            <pc:docMk/>
            <pc:sldMk cId="1109945130" sldId="269"/>
            <ac:inkMk id="1057" creationId="{447A4B18-02C4-5E40-6ED2-D3D78ADA604C}"/>
          </ac:inkMkLst>
        </pc:inkChg>
        <pc:inkChg chg="mod">
          <ac:chgData name="CHAN Sean" userId="31c8acd3-9d1d-49d2-815f-ab507deab43b" providerId="ADAL" clId="{51D4D2A8-6A14-49EC-A8BC-939E9AB1924D}" dt="2025-05-07T13:10:02.013" v="2179"/>
          <ac:inkMkLst>
            <pc:docMk/>
            <pc:sldMk cId="1109945130" sldId="269"/>
            <ac:inkMk id="1058" creationId="{015D2E56-522D-15C7-7A7C-105C862DAA34}"/>
          </ac:inkMkLst>
        </pc:inkChg>
        <pc:inkChg chg="mod">
          <ac:chgData name="CHAN Sean" userId="31c8acd3-9d1d-49d2-815f-ab507deab43b" providerId="ADAL" clId="{51D4D2A8-6A14-49EC-A8BC-939E9AB1924D}" dt="2025-05-07T13:10:02.013" v="2179"/>
          <ac:inkMkLst>
            <pc:docMk/>
            <pc:sldMk cId="1109945130" sldId="269"/>
            <ac:inkMk id="1059" creationId="{993E4080-4C31-B472-E324-C5EFAD6F9817}"/>
          </ac:inkMkLst>
        </pc:inkChg>
        <pc:inkChg chg="mod">
          <ac:chgData name="CHAN Sean" userId="31c8acd3-9d1d-49d2-815f-ab507deab43b" providerId="ADAL" clId="{51D4D2A8-6A14-49EC-A8BC-939E9AB1924D}" dt="2025-05-07T13:10:02.013" v="2179"/>
          <ac:inkMkLst>
            <pc:docMk/>
            <pc:sldMk cId="1109945130" sldId="269"/>
            <ac:inkMk id="1060" creationId="{E69D2402-39A7-C098-4D02-D7E6D82D9110}"/>
          </ac:inkMkLst>
        </pc:inkChg>
        <pc:inkChg chg="mod">
          <ac:chgData name="CHAN Sean" userId="31c8acd3-9d1d-49d2-815f-ab507deab43b" providerId="ADAL" clId="{51D4D2A8-6A14-49EC-A8BC-939E9AB1924D}" dt="2025-05-07T13:10:11.223" v="2183"/>
          <ac:inkMkLst>
            <pc:docMk/>
            <pc:sldMk cId="1109945130" sldId="269"/>
            <ac:inkMk id="1062" creationId="{DFE89548-DA84-C0A1-1BAD-68EF505FB0CE}"/>
          </ac:inkMkLst>
        </pc:inkChg>
        <pc:inkChg chg="mod">
          <ac:chgData name="CHAN Sean" userId="31c8acd3-9d1d-49d2-815f-ab507deab43b" providerId="ADAL" clId="{51D4D2A8-6A14-49EC-A8BC-939E9AB1924D}" dt="2025-05-07T13:10:11.223" v="2183"/>
          <ac:inkMkLst>
            <pc:docMk/>
            <pc:sldMk cId="1109945130" sldId="269"/>
            <ac:inkMk id="1063" creationId="{88A2D49C-2971-321A-2CC7-220936B41B93}"/>
          </ac:inkMkLst>
        </pc:inkChg>
        <pc:inkChg chg="mod">
          <ac:chgData name="CHAN Sean" userId="31c8acd3-9d1d-49d2-815f-ab507deab43b" providerId="ADAL" clId="{51D4D2A8-6A14-49EC-A8BC-939E9AB1924D}" dt="2025-05-07T13:10:11.223" v="2183"/>
          <ac:inkMkLst>
            <pc:docMk/>
            <pc:sldMk cId="1109945130" sldId="269"/>
            <ac:inkMk id="1064" creationId="{2B0B9816-2AC5-DDA5-1639-FAF56438BCC9}"/>
          </ac:inkMkLst>
        </pc:inkChg>
        <pc:inkChg chg="mod">
          <ac:chgData name="CHAN Sean" userId="31c8acd3-9d1d-49d2-815f-ab507deab43b" providerId="ADAL" clId="{51D4D2A8-6A14-49EC-A8BC-939E9AB1924D}" dt="2025-05-07T13:10:11.223" v="2183"/>
          <ac:inkMkLst>
            <pc:docMk/>
            <pc:sldMk cId="1109945130" sldId="269"/>
            <ac:inkMk id="1066" creationId="{394B47EE-8E5E-9DE2-1C46-EC107BC8E50F}"/>
          </ac:inkMkLst>
        </pc:inkChg>
        <pc:inkChg chg="mod">
          <ac:chgData name="CHAN Sean" userId="31c8acd3-9d1d-49d2-815f-ab507deab43b" providerId="ADAL" clId="{51D4D2A8-6A14-49EC-A8BC-939E9AB1924D}" dt="2025-05-07T13:10:11.223" v="2183"/>
          <ac:inkMkLst>
            <pc:docMk/>
            <pc:sldMk cId="1109945130" sldId="269"/>
            <ac:inkMk id="1068" creationId="{91B52FD1-9BF2-BFA6-5BC0-ED7AB72259B3}"/>
          </ac:inkMkLst>
        </pc:inkChg>
        <pc:inkChg chg="mod">
          <ac:chgData name="CHAN Sean" userId="31c8acd3-9d1d-49d2-815f-ab507deab43b" providerId="ADAL" clId="{51D4D2A8-6A14-49EC-A8BC-939E9AB1924D}" dt="2025-05-07T13:10:11.223" v="2183"/>
          <ac:inkMkLst>
            <pc:docMk/>
            <pc:sldMk cId="1109945130" sldId="269"/>
            <ac:inkMk id="1069" creationId="{71901873-6A57-216E-4D69-FF4C0708DD4A}"/>
          </ac:inkMkLst>
        </pc:inkChg>
        <pc:inkChg chg="mod">
          <ac:chgData name="CHAN Sean" userId="31c8acd3-9d1d-49d2-815f-ab507deab43b" providerId="ADAL" clId="{51D4D2A8-6A14-49EC-A8BC-939E9AB1924D}" dt="2025-05-07T13:10:11.223" v="2183"/>
          <ac:inkMkLst>
            <pc:docMk/>
            <pc:sldMk cId="1109945130" sldId="269"/>
            <ac:inkMk id="1071" creationId="{8CFCB2BD-D978-31D2-5DB1-5C6C2AF1A84D}"/>
          </ac:inkMkLst>
        </pc:inkChg>
        <pc:inkChg chg="mod">
          <ac:chgData name="CHAN Sean" userId="31c8acd3-9d1d-49d2-815f-ab507deab43b" providerId="ADAL" clId="{51D4D2A8-6A14-49EC-A8BC-939E9AB1924D}" dt="2025-05-07T13:10:11.223" v="2183"/>
          <ac:inkMkLst>
            <pc:docMk/>
            <pc:sldMk cId="1109945130" sldId="269"/>
            <ac:inkMk id="1072" creationId="{084222D0-1A9B-AC55-32EC-308559AB057D}"/>
          </ac:inkMkLst>
        </pc:inkChg>
        <pc:inkChg chg="mod">
          <ac:chgData name="CHAN Sean" userId="31c8acd3-9d1d-49d2-815f-ab507deab43b" providerId="ADAL" clId="{51D4D2A8-6A14-49EC-A8BC-939E9AB1924D}" dt="2025-05-07T13:10:11.223" v="2183"/>
          <ac:inkMkLst>
            <pc:docMk/>
            <pc:sldMk cId="1109945130" sldId="269"/>
            <ac:inkMk id="1073" creationId="{ADA3AEFF-9B8C-3D8C-4B2E-502ECB5F621D}"/>
          </ac:inkMkLst>
        </pc:inkChg>
        <pc:inkChg chg="mod">
          <ac:chgData name="CHAN Sean" userId="31c8acd3-9d1d-49d2-815f-ab507deab43b" providerId="ADAL" clId="{51D4D2A8-6A14-49EC-A8BC-939E9AB1924D}" dt="2025-05-07T13:10:27.635" v="2191"/>
          <ac:inkMkLst>
            <pc:docMk/>
            <pc:sldMk cId="1109945130" sldId="269"/>
            <ac:inkMk id="1075" creationId="{62FE3697-CCB7-A49E-ADDA-BDD393019BFA}"/>
          </ac:inkMkLst>
        </pc:inkChg>
        <pc:inkChg chg="mod">
          <ac:chgData name="CHAN Sean" userId="31c8acd3-9d1d-49d2-815f-ab507deab43b" providerId="ADAL" clId="{51D4D2A8-6A14-49EC-A8BC-939E9AB1924D}" dt="2025-05-07T13:10:27.635" v="2191"/>
          <ac:inkMkLst>
            <pc:docMk/>
            <pc:sldMk cId="1109945130" sldId="269"/>
            <ac:inkMk id="1076" creationId="{93ECC445-EE3B-07E9-9D60-D4026E61665D}"/>
          </ac:inkMkLst>
        </pc:inkChg>
        <pc:inkChg chg="mod">
          <ac:chgData name="CHAN Sean" userId="31c8acd3-9d1d-49d2-815f-ab507deab43b" providerId="ADAL" clId="{51D4D2A8-6A14-49EC-A8BC-939E9AB1924D}" dt="2025-05-07T13:10:27.635" v="2191"/>
          <ac:inkMkLst>
            <pc:docMk/>
            <pc:sldMk cId="1109945130" sldId="269"/>
            <ac:inkMk id="1077" creationId="{AB730F3C-581D-F440-D212-186DE44861E6}"/>
          </ac:inkMkLst>
        </pc:inkChg>
        <pc:inkChg chg="mod">
          <ac:chgData name="CHAN Sean" userId="31c8acd3-9d1d-49d2-815f-ab507deab43b" providerId="ADAL" clId="{51D4D2A8-6A14-49EC-A8BC-939E9AB1924D}" dt="2025-05-07T13:10:27.635" v="2191"/>
          <ac:inkMkLst>
            <pc:docMk/>
            <pc:sldMk cId="1109945130" sldId="269"/>
            <ac:inkMk id="1079" creationId="{8DBCC786-7C29-A919-B544-24B2EDF2D059}"/>
          </ac:inkMkLst>
        </pc:inkChg>
        <pc:inkChg chg="mod">
          <ac:chgData name="CHAN Sean" userId="31c8acd3-9d1d-49d2-815f-ab507deab43b" providerId="ADAL" clId="{51D4D2A8-6A14-49EC-A8BC-939E9AB1924D}" dt="2025-05-07T13:10:27.635" v="2191"/>
          <ac:inkMkLst>
            <pc:docMk/>
            <pc:sldMk cId="1109945130" sldId="269"/>
            <ac:inkMk id="1081" creationId="{A21ABC71-88EE-FE7C-67A2-787B386B7B5A}"/>
          </ac:inkMkLst>
        </pc:inkChg>
        <pc:inkChg chg="mod">
          <ac:chgData name="CHAN Sean" userId="31c8acd3-9d1d-49d2-815f-ab507deab43b" providerId="ADAL" clId="{51D4D2A8-6A14-49EC-A8BC-939E9AB1924D}" dt="2025-05-07T13:10:27.635" v="2191"/>
          <ac:inkMkLst>
            <pc:docMk/>
            <pc:sldMk cId="1109945130" sldId="269"/>
            <ac:inkMk id="1082" creationId="{3C811AD2-B3B9-4D08-5CB5-99E525168DB6}"/>
          </ac:inkMkLst>
        </pc:inkChg>
        <pc:inkChg chg="mod">
          <ac:chgData name="CHAN Sean" userId="31c8acd3-9d1d-49d2-815f-ab507deab43b" providerId="ADAL" clId="{51D4D2A8-6A14-49EC-A8BC-939E9AB1924D}" dt="2025-05-07T13:10:27.635" v="2191"/>
          <ac:inkMkLst>
            <pc:docMk/>
            <pc:sldMk cId="1109945130" sldId="269"/>
            <ac:inkMk id="1083" creationId="{1CC9C0B1-52E5-40D1-0CF7-7864C3AE11A2}"/>
          </ac:inkMkLst>
        </pc:inkChg>
        <pc:inkChg chg="mod">
          <ac:chgData name="CHAN Sean" userId="31c8acd3-9d1d-49d2-815f-ab507deab43b" providerId="ADAL" clId="{51D4D2A8-6A14-49EC-A8BC-939E9AB1924D}" dt="2025-05-07T13:10:27.635" v="2191"/>
          <ac:inkMkLst>
            <pc:docMk/>
            <pc:sldMk cId="1109945130" sldId="269"/>
            <ac:inkMk id="1084" creationId="{015F2118-45FF-8FCC-724E-35CE15B1895A}"/>
          </ac:inkMkLst>
        </pc:inkChg>
        <pc:inkChg chg="mod">
          <ac:chgData name="CHAN Sean" userId="31c8acd3-9d1d-49d2-815f-ab507deab43b" providerId="ADAL" clId="{51D4D2A8-6A14-49EC-A8BC-939E9AB1924D}" dt="2025-05-07T13:10:27.635" v="2191"/>
          <ac:inkMkLst>
            <pc:docMk/>
            <pc:sldMk cId="1109945130" sldId="269"/>
            <ac:inkMk id="1085" creationId="{B9F28EB5-A863-E11F-786A-BEB58C105E6E}"/>
          </ac:inkMkLst>
        </pc:inkChg>
        <pc:inkChg chg="mod">
          <ac:chgData name="CHAN Sean" userId="31c8acd3-9d1d-49d2-815f-ab507deab43b" providerId="ADAL" clId="{51D4D2A8-6A14-49EC-A8BC-939E9AB1924D}" dt="2025-05-07T13:10:31.993" v="2194"/>
          <ac:inkMkLst>
            <pc:docMk/>
            <pc:sldMk cId="1109945130" sldId="269"/>
            <ac:inkMk id="1088" creationId="{894A46CE-B780-9ACC-7A69-862F0A5FEC35}"/>
          </ac:inkMkLst>
        </pc:inkChg>
        <pc:inkChg chg="mod">
          <ac:chgData name="CHAN Sean" userId="31c8acd3-9d1d-49d2-815f-ab507deab43b" providerId="ADAL" clId="{51D4D2A8-6A14-49EC-A8BC-939E9AB1924D}" dt="2025-05-07T13:10:31.993" v="2194"/>
          <ac:inkMkLst>
            <pc:docMk/>
            <pc:sldMk cId="1109945130" sldId="269"/>
            <ac:inkMk id="1091" creationId="{D298C1E8-7F6F-DEAB-BD9E-8EF1001CFD0B}"/>
          </ac:inkMkLst>
        </pc:inkChg>
        <pc:inkChg chg="mod">
          <ac:chgData name="CHAN Sean" userId="31c8acd3-9d1d-49d2-815f-ab507deab43b" providerId="ADAL" clId="{51D4D2A8-6A14-49EC-A8BC-939E9AB1924D}" dt="2025-05-07T13:10:31.993" v="2194"/>
          <ac:inkMkLst>
            <pc:docMk/>
            <pc:sldMk cId="1109945130" sldId="269"/>
            <ac:inkMk id="1092" creationId="{A5790CE7-6E09-5290-FD92-14F3E521CB1A}"/>
          </ac:inkMkLst>
        </pc:inkChg>
        <pc:inkChg chg="mod">
          <ac:chgData name="CHAN Sean" userId="31c8acd3-9d1d-49d2-815f-ab507deab43b" providerId="ADAL" clId="{51D4D2A8-6A14-49EC-A8BC-939E9AB1924D}" dt="2025-05-07T13:10:31.993" v="2194"/>
          <ac:inkMkLst>
            <pc:docMk/>
            <pc:sldMk cId="1109945130" sldId="269"/>
            <ac:inkMk id="1093" creationId="{DBFB205F-0DED-123D-4D70-C5C9B6C58863}"/>
          </ac:inkMkLst>
        </pc:inkChg>
        <pc:inkChg chg="mod">
          <ac:chgData name="CHAN Sean" userId="31c8acd3-9d1d-49d2-815f-ab507deab43b" providerId="ADAL" clId="{51D4D2A8-6A14-49EC-A8BC-939E9AB1924D}" dt="2025-05-07T13:10:31.993" v="2194"/>
          <ac:inkMkLst>
            <pc:docMk/>
            <pc:sldMk cId="1109945130" sldId="269"/>
            <ac:inkMk id="1094" creationId="{BE9B0B13-DCD3-B0D7-32A9-D2F2C7A845D9}"/>
          </ac:inkMkLst>
        </pc:inkChg>
        <pc:inkChg chg="mod">
          <ac:chgData name="CHAN Sean" userId="31c8acd3-9d1d-49d2-815f-ab507deab43b" providerId="ADAL" clId="{51D4D2A8-6A14-49EC-A8BC-939E9AB1924D}" dt="2025-05-07T13:10:31.993" v="2194"/>
          <ac:inkMkLst>
            <pc:docMk/>
            <pc:sldMk cId="1109945130" sldId="269"/>
            <ac:inkMk id="1095" creationId="{9F20C403-E6DE-7CED-2FEE-CA524DBE384B}"/>
          </ac:inkMkLst>
        </pc:inkChg>
        <pc:inkChg chg="mod">
          <ac:chgData name="CHAN Sean" userId="31c8acd3-9d1d-49d2-815f-ab507deab43b" providerId="ADAL" clId="{51D4D2A8-6A14-49EC-A8BC-939E9AB1924D}" dt="2025-05-07T13:10:31.993" v="2194"/>
          <ac:inkMkLst>
            <pc:docMk/>
            <pc:sldMk cId="1109945130" sldId="269"/>
            <ac:inkMk id="1096" creationId="{7405B312-362B-2145-6CC9-3E8501AB10A8}"/>
          </ac:inkMkLst>
        </pc:inkChg>
        <pc:inkChg chg="mod">
          <ac:chgData name="CHAN Sean" userId="31c8acd3-9d1d-49d2-815f-ab507deab43b" providerId="ADAL" clId="{51D4D2A8-6A14-49EC-A8BC-939E9AB1924D}" dt="2025-05-07T13:10:31.993" v="2194"/>
          <ac:inkMkLst>
            <pc:docMk/>
            <pc:sldMk cId="1109945130" sldId="269"/>
            <ac:inkMk id="1097" creationId="{F9778870-2181-BB56-F9A0-FF5FEB57AA5A}"/>
          </ac:inkMkLst>
        </pc:inkChg>
        <pc:inkChg chg="mod">
          <ac:chgData name="CHAN Sean" userId="31c8acd3-9d1d-49d2-815f-ab507deab43b" providerId="ADAL" clId="{51D4D2A8-6A14-49EC-A8BC-939E9AB1924D}" dt="2025-05-07T13:10:31.993" v="2194"/>
          <ac:inkMkLst>
            <pc:docMk/>
            <pc:sldMk cId="1109945130" sldId="269"/>
            <ac:inkMk id="1099" creationId="{F94006D4-8223-B63A-D248-795F660F6435}"/>
          </ac:inkMkLst>
        </pc:inkChg>
        <pc:inkChg chg="add mod">
          <ac:chgData name="CHAN Sean" userId="31c8acd3-9d1d-49d2-815f-ab507deab43b" providerId="ADAL" clId="{51D4D2A8-6A14-49EC-A8BC-939E9AB1924D}" dt="2025-05-07T13:10:44.794" v="2204"/>
          <ac:inkMkLst>
            <pc:docMk/>
            <pc:sldMk cId="1109945130" sldId="269"/>
            <ac:inkMk id="1100" creationId="{BB887750-A911-34A6-694A-109B6CD45EEA}"/>
          </ac:inkMkLst>
        </pc:inkChg>
        <pc:inkChg chg="add mod">
          <ac:chgData name="CHAN Sean" userId="31c8acd3-9d1d-49d2-815f-ab507deab43b" providerId="ADAL" clId="{51D4D2A8-6A14-49EC-A8BC-939E9AB1924D}" dt="2025-05-07T13:10:44.794" v="2204"/>
          <ac:inkMkLst>
            <pc:docMk/>
            <pc:sldMk cId="1109945130" sldId="269"/>
            <ac:inkMk id="1101" creationId="{D1F6D487-E5D5-133B-5150-6F6DCD49DEF4}"/>
          </ac:inkMkLst>
        </pc:inkChg>
        <pc:inkChg chg="add mod">
          <ac:chgData name="CHAN Sean" userId="31c8acd3-9d1d-49d2-815f-ab507deab43b" providerId="ADAL" clId="{51D4D2A8-6A14-49EC-A8BC-939E9AB1924D}" dt="2025-05-07T13:10:44.794" v="2204"/>
          <ac:inkMkLst>
            <pc:docMk/>
            <pc:sldMk cId="1109945130" sldId="269"/>
            <ac:inkMk id="1102" creationId="{774F45D2-7776-72AF-B733-9533948A5C25}"/>
          </ac:inkMkLst>
        </pc:inkChg>
        <pc:inkChg chg="add mod">
          <ac:chgData name="CHAN Sean" userId="31c8acd3-9d1d-49d2-815f-ab507deab43b" providerId="ADAL" clId="{51D4D2A8-6A14-49EC-A8BC-939E9AB1924D}" dt="2025-05-07T13:10:44.794" v="2204"/>
          <ac:inkMkLst>
            <pc:docMk/>
            <pc:sldMk cId="1109945130" sldId="269"/>
            <ac:inkMk id="1103" creationId="{72F9D69E-91A9-F8A6-7457-9324350A981E}"/>
          </ac:inkMkLst>
        </pc:inkChg>
        <pc:inkChg chg="add mod">
          <ac:chgData name="CHAN Sean" userId="31c8acd3-9d1d-49d2-815f-ab507deab43b" providerId="ADAL" clId="{51D4D2A8-6A14-49EC-A8BC-939E9AB1924D}" dt="2025-05-07T13:10:44.794" v="2204"/>
          <ac:inkMkLst>
            <pc:docMk/>
            <pc:sldMk cId="1109945130" sldId="269"/>
            <ac:inkMk id="1105" creationId="{41877E06-566C-359D-29A0-0BD44A9DFF3D}"/>
          </ac:inkMkLst>
        </pc:inkChg>
        <pc:inkChg chg="add mod">
          <ac:chgData name="CHAN Sean" userId="31c8acd3-9d1d-49d2-815f-ab507deab43b" providerId="ADAL" clId="{51D4D2A8-6A14-49EC-A8BC-939E9AB1924D}" dt="2025-05-07T13:10:44.794" v="2204"/>
          <ac:inkMkLst>
            <pc:docMk/>
            <pc:sldMk cId="1109945130" sldId="269"/>
            <ac:inkMk id="1106" creationId="{CC5356BA-515D-CFC1-D691-47CAACA5978E}"/>
          </ac:inkMkLst>
        </pc:inkChg>
        <pc:inkChg chg="add mod">
          <ac:chgData name="CHAN Sean" userId="31c8acd3-9d1d-49d2-815f-ab507deab43b" providerId="ADAL" clId="{51D4D2A8-6A14-49EC-A8BC-939E9AB1924D}" dt="2025-05-07T13:10:54.237" v="2217"/>
          <ac:inkMkLst>
            <pc:docMk/>
            <pc:sldMk cId="1109945130" sldId="269"/>
            <ac:inkMk id="1108" creationId="{26B7AAFE-2068-023B-C9DF-0FAC270BC259}"/>
          </ac:inkMkLst>
        </pc:inkChg>
        <pc:inkChg chg="add">
          <ac:chgData name="CHAN Sean" userId="31c8acd3-9d1d-49d2-815f-ab507deab43b" providerId="ADAL" clId="{51D4D2A8-6A14-49EC-A8BC-939E9AB1924D}" dt="2025-05-07T13:10:46.544" v="2206" actId="9405"/>
          <ac:inkMkLst>
            <pc:docMk/>
            <pc:sldMk cId="1109945130" sldId="269"/>
            <ac:inkMk id="1109" creationId="{2B22E763-18CD-4582-89BE-87A6212334C3}"/>
          </ac:inkMkLst>
        </pc:inkChg>
        <pc:inkChg chg="add mod">
          <ac:chgData name="CHAN Sean" userId="31c8acd3-9d1d-49d2-815f-ab507deab43b" providerId="ADAL" clId="{51D4D2A8-6A14-49EC-A8BC-939E9AB1924D}" dt="2025-05-07T13:10:54.237" v="2217"/>
          <ac:inkMkLst>
            <pc:docMk/>
            <pc:sldMk cId="1109945130" sldId="269"/>
            <ac:inkMk id="1110" creationId="{3E1A3F13-473F-FE18-3E98-B7DB0D1709C4}"/>
          </ac:inkMkLst>
        </pc:inkChg>
        <pc:inkChg chg="add">
          <ac:chgData name="CHAN Sean" userId="31c8acd3-9d1d-49d2-815f-ab507deab43b" providerId="ADAL" clId="{51D4D2A8-6A14-49EC-A8BC-939E9AB1924D}" dt="2025-05-07T13:10:47.517" v="2208" actId="9405"/>
          <ac:inkMkLst>
            <pc:docMk/>
            <pc:sldMk cId="1109945130" sldId="269"/>
            <ac:inkMk id="1111" creationId="{A41C8DC8-A703-345C-DA3E-E8CAE8FCFBB1}"/>
          </ac:inkMkLst>
        </pc:inkChg>
        <pc:inkChg chg="add">
          <ac:chgData name="CHAN Sean" userId="31c8acd3-9d1d-49d2-815f-ab507deab43b" providerId="ADAL" clId="{51D4D2A8-6A14-49EC-A8BC-939E9AB1924D}" dt="2025-05-07T13:10:48.389" v="2209" actId="9405"/>
          <ac:inkMkLst>
            <pc:docMk/>
            <pc:sldMk cId="1109945130" sldId="269"/>
            <ac:inkMk id="1112" creationId="{7555D279-4705-E4FC-B475-7D8257E10CED}"/>
          </ac:inkMkLst>
        </pc:inkChg>
        <pc:inkChg chg="add">
          <ac:chgData name="CHAN Sean" userId="31c8acd3-9d1d-49d2-815f-ab507deab43b" providerId="ADAL" clId="{51D4D2A8-6A14-49EC-A8BC-939E9AB1924D}" dt="2025-05-07T13:10:48.915" v="2210" actId="9405"/>
          <ac:inkMkLst>
            <pc:docMk/>
            <pc:sldMk cId="1109945130" sldId="269"/>
            <ac:inkMk id="1113" creationId="{0DE983D3-320A-DBBA-97A4-614E4DDC3EB5}"/>
          </ac:inkMkLst>
        </pc:inkChg>
        <pc:inkChg chg="add mod">
          <ac:chgData name="CHAN Sean" userId="31c8acd3-9d1d-49d2-815f-ab507deab43b" providerId="ADAL" clId="{51D4D2A8-6A14-49EC-A8BC-939E9AB1924D}" dt="2025-05-07T13:10:54.237" v="2217"/>
          <ac:inkMkLst>
            <pc:docMk/>
            <pc:sldMk cId="1109945130" sldId="269"/>
            <ac:inkMk id="1114" creationId="{9EA6A0C0-4A52-64F3-000F-A35B186A06AB}"/>
          </ac:inkMkLst>
        </pc:inkChg>
        <pc:inkChg chg="add mod">
          <ac:chgData name="CHAN Sean" userId="31c8acd3-9d1d-49d2-815f-ab507deab43b" providerId="ADAL" clId="{51D4D2A8-6A14-49EC-A8BC-939E9AB1924D}" dt="2025-05-07T13:10:54.237" v="2217"/>
          <ac:inkMkLst>
            <pc:docMk/>
            <pc:sldMk cId="1109945130" sldId="269"/>
            <ac:inkMk id="1115" creationId="{E3A65371-B485-30F9-56AA-D8F91CC97626}"/>
          </ac:inkMkLst>
        </pc:inkChg>
        <pc:inkChg chg="add mod">
          <ac:chgData name="CHAN Sean" userId="31c8acd3-9d1d-49d2-815f-ab507deab43b" providerId="ADAL" clId="{51D4D2A8-6A14-49EC-A8BC-939E9AB1924D}" dt="2025-05-07T13:10:54.237" v="2217"/>
          <ac:inkMkLst>
            <pc:docMk/>
            <pc:sldMk cId="1109945130" sldId="269"/>
            <ac:inkMk id="1116" creationId="{91BE98C1-9BC8-7BFA-82F1-985E151DCC7B}"/>
          </ac:inkMkLst>
        </pc:inkChg>
        <pc:inkChg chg="add mod">
          <ac:chgData name="CHAN Sean" userId="31c8acd3-9d1d-49d2-815f-ab507deab43b" providerId="ADAL" clId="{51D4D2A8-6A14-49EC-A8BC-939E9AB1924D}" dt="2025-05-07T13:10:54.237" v="2217"/>
          <ac:inkMkLst>
            <pc:docMk/>
            <pc:sldMk cId="1109945130" sldId="269"/>
            <ac:inkMk id="1117" creationId="{FA8F734C-8D00-557D-C5DD-2391D6B50AD6}"/>
          </ac:inkMkLst>
        </pc:inkChg>
        <pc:inkChg chg="add mod">
          <ac:chgData name="CHAN Sean" userId="31c8acd3-9d1d-49d2-815f-ab507deab43b" providerId="ADAL" clId="{51D4D2A8-6A14-49EC-A8BC-939E9AB1924D}" dt="2025-05-07T13:10:54.237" v="2217"/>
          <ac:inkMkLst>
            <pc:docMk/>
            <pc:sldMk cId="1109945130" sldId="269"/>
            <ac:inkMk id="1118" creationId="{76061F9E-3EAF-92EC-1551-DF95858E8FB6}"/>
          </ac:inkMkLst>
        </pc:inkChg>
        <pc:inkChg chg="add mod">
          <ac:chgData name="CHAN Sean" userId="31c8acd3-9d1d-49d2-815f-ab507deab43b" providerId="ADAL" clId="{51D4D2A8-6A14-49EC-A8BC-939E9AB1924D}" dt="2025-05-07T13:10:54.237" v="2217"/>
          <ac:inkMkLst>
            <pc:docMk/>
            <pc:sldMk cId="1109945130" sldId="269"/>
            <ac:inkMk id="1119" creationId="{1B5D8F60-7400-F892-43AB-A08354E578BA}"/>
          </ac:inkMkLst>
        </pc:inkChg>
        <pc:inkChg chg="add">
          <ac:chgData name="CHAN Sean" userId="31c8acd3-9d1d-49d2-815f-ab507deab43b" providerId="ADAL" clId="{51D4D2A8-6A14-49EC-A8BC-939E9AB1924D}" dt="2025-05-07T13:11:07.289" v="2218" actId="9405"/>
          <ac:inkMkLst>
            <pc:docMk/>
            <pc:sldMk cId="1109945130" sldId="269"/>
            <ac:inkMk id="1122" creationId="{AE199EBF-4718-3342-A1DB-99EDBCF67E61}"/>
          </ac:inkMkLst>
        </pc:inkChg>
        <pc:inkChg chg="add mod">
          <ac:chgData name="CHAN Sean" userId="31c8acd3-9d1d-49d2-815f-ab507deab43b" providerId="ADAL" clId="{51D4D2A8-6A14-49EC-A8BC-939E9AB1924D}" dt="2025-05-07T13:11:16.247" v="2230"/>
          <ac:inkMkLst>
            <pc:docMk/>
            <pc:sldMk cId="1109945130" sldId="269"/>
            <ac:inkMk id="1123" creationId="{01FBCADD-5C69-2771-6168-4D984D1A0F63}"/>
          </ac:inkMkLst>
        </pc:inkChg>
        <pc:inkChg chg="add">
          <ac:chgData name="CHAN Sean" userId="31c8acd3-9d1d-49d2-815f-ab507deab43b" providerId="ADAL" clId="{51D4D2A8-6A14-49EC-A8BC-939E9AB1924D}" dt="2025-05-07T13:11:09.634" v="2220" actId="9405"/>
          <ac:inkMkLst>
            <pc:docMk/>
            <pc:sldMk cId="1109945130" sldId="269"/>
            <ac:inkMk id="1124" creationId="{B7481678-E03C-92B0-89C7-9415CFC53EC8}"/>
          </ac:inkMkLst>
        </pc:inkChg>
        <pc:inkChg chg="add mod">
          <ac:chgData name="CHAN Sean" userId="31c8acd3-9d1d-49d2-815f-ab507deab43b" providerId="ADAL" clId="{51D4D2A8-6A14-49EC-A8BC-939E9AB1924D}" dt="2025-05-07T13:11:16.247" v="2230"/>
          <ac:inkMkLst>
            <pc:docMk/>
            <pc:sldMk cId="1109945130" sldId="269"/>
            <ac:inkMk id="1125" creationId="{E305C260-575C-8ED0-E9A5-73EEC5FF417E}"/>
          </ac:inkMkLst>
        </pc:inkChg>
        <pc:inkChg chg="add mod">
          <ac:chgData name="CHAN Sean" userId="31c8acd3-9d1d-49d2-815f-ab507deab43b" providerId="ADAL" clId="{51D4D2A8-6A14-49EC-A8BC-939E9AB1924D}" dt="2025-05-07T13:11:16.247" v="2230"/>
          <ac:inkMkLst>
            <pc:docMk/>
            <pc:sldMk cId="1109945130" sldId="269"/>
            <ac:inkMk id="1126" creationId="{851F1A1E-15D2-D739-4E07-42D6859183DC}"/>
          </ac:inkMkLst>
        </pc:inkChg>
        <pc:inkChg chg="add mod">
          <ac:chgData name="CHAN Sean" userId="31c8acd3-9d1d-49d2-815f-ab507deab43b" providerId="ADAL" clId="{51D4D2A8-6A14-49EC-A8BC-939E9AB1924D}" dt="2025-05-07T13:11:16.247" v="2230"/>
          <ac:inkMkLst>
            <pc:docMk/>
            <pc:sldMk cId="1109945130" sldId="269"/>
            <ac:inkMk id="1127" creationId="{842DF73F-9989-F3A6-1825-172C788CBE92}"/>
          </ac:inkMkLst>
        </pc:inkChg>
        <pc:inkChg chg="add mod">
          <ac:chgData name="CHAN Sean" userId="31c8acd3-9d1d-49d2-815f-ab507deab43b" providerId="ADAL" clId="{51D4D2A8-6A14-49EC-A8BC-939E9AB1924D}" dt="2025-05-07T13:11:16.247" v="2230"/>
          <ac:inkMkLst>
            <pc:docMk/>
            <pc:sldMk cId="1109945130" sldId="269"/>
            <ac:inkMk id="1128" creationId="{3152E38B-76E0-CFC9-3EA7-CBD804EF385E}"/>
          </ac:inkMkLst>
        </pc:inkChg>
        <pc:inkChg chg="add mod">
          <ac:chgData name="CHAN Sean" userId="31c8acd3-9d1d-49d2-815f-ab507deab43b" providerId="ADAL" clId="{51D4D2A8-6A14-49EC-A8BC-939E9AB1924D}" dt="2025-05-07T13:11:16.247" v="2230"/>
          <ac:inkMkLst>
            <pc:docMk/>
            <pc:sldMk cId="1109945130" sldId="269"/>
            <ac:inkMk id="1129" creationId="{A945CBD8-A645-FE77-B84E-F9D8150C83B9}"/>
          </ac:inkMkLst>
        </pc:inkChg>
        <pc:inkChg chg="add mod">
          <ac:chgData name="CHAN Sean" userId="31c8acd3-9d1d-49d2-815f-ab507deab43b" providerId="ADAL" clId="{51D4D2A8-6A14-49EC-A8BC-939E9AB1924D}" dt="2025-05-07T13:11:19.244" v="2234"/>
          <ac:inkMkLst>
            <pc:docMk/>
            <pc:sldMk cId="1109945130" sldId="269"/>
            <ac:inkMk id="1130" creationId="{7E28FAAA-6E57-42A4-7B64-5E8FE59A909C}"/>
          </ac:inkMkLst>
        </pc:inkChg>
        <pc:inkChg chg="add mod">
          <ac:chgData name="CHAN Sean" userId="31c8acd3-9d1d-49d2-815f-ab507deab43b" providerId="ADAL" clId="{51D4D2A8-6A14-49EC-A8BC-939E9AB1924D}" dt="2025-05-07T13:11:19.244" v="2234"/>
          <ac:inkMkLst>
            <pc:docMk/>
            <pc:sldMk cId="1109945130" sldId="269"/>
            <ac:inkMk id="1131" creationId="{DDAFE8AC-5DE8-05F6-B1CE-0140A6447D41}"/>
          </ac:inkMkLst>
        </pc:inkChg>
        <pc:inkChg chg="add mod">
          <ac:chgData name="CHAN Sean" userId="31c8acd3-9d1d-49d2-815f-ab507deab43b" providerId="ADAL" clId="{51D4D2A8-6A14-49EC-A8BC-939E9AB1924D}" dt="2025-05-07T13:11:19.244" v="2234"/>
          <ac:inkMkLst>
            <pc:docMk/>
            <pc:sldMk cId="1109945130" sldId="269"/>
            <ac:inkMk id="1132" creationId="{7827AC36-E602-683C-20DB-8322F44CD865}"/>
          </ac:inkMkLst>
        </pc:inkChg>
        <pc:inkChg chg="add mod">
          <ac:chgData name="CHAN Sean" userId="31c8acd3-9d1d-49d2-815f-ab507deab43b" providerId="ADAL" clId="{51D4D2A8-6A14-49EC-A8BC-939E9AB1924D}" dt="2025-05-07T13:11:19.244" v="2234"/>
          <ac:inkMkLst>
            <pc:docMk/>
            <pc:sldMk cId="1109945130" sldId="269"/>
            <ac:inkMk id="1133" creationId="{A94D95D4-D7F1-F0B4-B921-228A15C95BEE}"/>
          </ac:inkMkLst>
        </pc:inkChg>
        <pc:inkChg chg="add mod">
          <ac:chgData name="CHAN Sean" userId="31c8acd3-9d1d-49d2-815f-ab507deab43b" providerId="ADAL" clId="{51D4D2A8-6A14-49EC-A8BC-939E9AB1924D}" dt="2025-05-07T13:11:19.244" v="2234"/>
          <ac:inkMkLst>
            <pc:docMk/>
            <pc:sldMk cId="1109945130" sldId="269"/>
            <ac:inkMk id="1137" creationId="{FB0E9034-3454-99B9-19B7-48816B77DCA8}"/>
          </ac:inkMkLst>
        </pc:inkChg>
        <pc:inkChg chg="add mod">
          <ac:chgData name="CHAN Sean" userId="31c8acd3-9d1d-49d2-815f-ab507deab43b" providerId="ADAL" clId="{51D4D2A8-6A14-49EC-A8BC-939E9AB1924D}" dt="2025-05-07T13:11:19.244" v="2234"/>
          <ac:inkMkLst>
            <pc:docMk/>
            <pc:sldMk cId="1109945130" sldId="269"/>
            <ac:inkMk id="1138" creationId="{DA1BDDF6-9FD8-A5AE-3CCA-D52044CFD446}"/>
          </ac:inkMkLst>
        </pc:inkChg>
        <pc:inkChg chg="add mod">
          <ac:chgData name="CHAN Sean" userId="31c8acd3-9d1d-49d2-815f-ab507deab43b" providerId="ADAL" clId="{51D4D2A8-6A14-49EC-A8BC-939E9AB1924D}" dt="2025-05-07T13:11:19.244" v="2234"/>
          <ac:inkMkLst>
            <pc:docMk/>
            <pc:sldMk cId="1109945130" sldId="269"/>
            <ac:inkMk id="1139" creationId="{290FD72D-697B-229F-B136-8318D8F1F275}"/>
          </ac:inkMkLst>
        </pc:inkChg>
        <pc:inkChg chg="add">
          <ac:chgData name="CHAN Sean" userId="31c8acd3-9d1d-49d2-815f-ab507deab43b" providerId="ADAL" clId="{51D4D2A8-6A14-49EC-A8BC-939E9AB1924D}" dt="2025-05-07T13:15:28.492" v="2411" actId="9405"/>
          <ac:inkMkLst>
            <pc:docMk/>
            <pc:sldMk cId="1109945130" sldId="269"/>
            <ac:inkMk id="1141" creationId="{71F28EAF-75BC-AE13-198F-C7681A460C34}"/>
          </ac:inkMkLst>
        </pc:inkChg>
        <pc:inkChg chg="add">
          <ac:chgData name="CHAN Sean" userId="31c8acd3-9d1d-49d2-815f-ab507deab43b" providerId="ADAL" clId="{51D4D2A8-6A14-49EC-A8BC-939E9AB1924D}" dt="2025-05-07T13:15:28.995" v="2412" actId="9405"/>
          <ac:inkMkLst>
            <pc:docMk/>
            <pc:sldMk cId="1109945130" sldId="269"/>
            <ac:inkMk id="1142" creationId="{BE7C6FBC-1BD0-971C-CC5D-8EBD63BFD0FA}"/>
          </ac:inkMkLst>
        </pc:inkChg>
        <pc:inkChg chg="add mod">
          <ac:chgData name="CHAN Sean" userId="31c8acd3-9d1d-49d2-815f-ab507deab43b" providerId="ADAL" clId="{51D4D2A8-6A14-49EC-A8BC-939E9AB1924D}" dt="2025-05-07T13:15:36.468" v="2424"/>
          <ac:inkMkLst>
            <pc:docMk/>
            <pc:sldMk cId="1109945130" sldId="269"/>
            <ac:inkMk id="1143" creationId="{F11B52F3-6874-AAD6-DC4F-DD4F9E514AE1}"/>
          </ac:inkMkLst>
        </pc:inkChg>
        <pc:inkChg chg="add mod">
          <ac:chgData name="CHAN Sean" userId="31c8acd3-9d1d-49d2-815f-ab507deab43b" providerId="ADAL" clId="{51D4D2A8-6A14-49EC-A8BC-939E9AB1924D}" dt="2025-05-07T13:15:36.468" v="2424"/>
          <ac:inkMkLst>
            <pc:docMk/>
            <pc:sldMk cId="1109945130" sldId="269"/>
            <ac:inkMk id="1144" creationId="{649B759B-47BE-738F-D435-184912356EFB}"/>
          </ac:inkMkLst>
        </pc:inkChg>
        <pc:inkChg chg="add mod">
          <ac:chgData name="CHAN Sean" userId="31c8acd3-9d1d-49d2-815f-ab507deab43b" providerId="ADAL" clId="{51D4D2A8-6A14-49EC-A8BC-939E9AB1924D}" dt="2025-05-07T13:15:36.468" v="2424"/>
          <ac:inkMkLst>
            <pc:docMk/>
            <pc:sldMk cId="1109945130" sldId="269"/>
            <ac:inkMk id="1145" creationId="{BA2B6F0D-8B85-2D1B-AA40-268763CE1B0D}"/>
          </ac:inkMkLst>
        </pc:inkChg>
        <pc:inkChg chg="add mod">
          <ac:chgData name="CHAN Sean" userId="31c8acd3-9d1d-49d2-815f-ab507deab43b" providerId="ADAL" clId="{51D4D2A8-6A14-49EC-A8BC-939E9AB1924D}" dt="2025-05-07T13:15:36.468" v="2424"/>
          <ac:inkMkLst>
            <pc:docMk/>
            <pc:sldMk cId="1109945130" sldId="269"/>
            <ac:inkMk id="1146" creationId="{B9685258-61C2-26D2-D8FC-1634D18AA7EC}"/>
          </ac:inkMkLst>
        </pc:inkChg>
        <pc:inkChg chg="add mod">
          <ac:chgData name="CHAN Sean" userId="31c8acd3-9d1d-49d2-815f-ab507deab43b" providerId="ADAL" clId="{51D4D2A8-6A14-49EC-A8BC-939E9AB1924D}" dt="2025-05-07T13:15:36.468" v="2424"/>
          <ac:inkMkLst>
            <pc:docMk/>
            <pc:sldMk cId="1109945130" sldId="269"/>
            <ac:inkMk id="1147" creationId="{67D2DCC2-08B7-543E-759A-7C4E190C898B}"/>
          </ac:inkMkLst>
        </pc:inkChg>
        <pc:inkChg chg="add mod">
          <ac:chgData name="CHAN Sean" userId="31c8acd3-9d1d-49d2-815f-ab507deab43b" providerId="ADAL" clId="{51D4D2A8-6A14-49EC-A8BC-939E9AB1924D}" dt="2025-05-07T13:15:36.468" v="2424"/>
          <ac:inkMkLst>
            <pc:docMk/>
            <pc:sldMk cId="1109945130" sldId="269"/>
            <ac:inkMk id="1148" creationId="{00E2C038-DFE0-19B4-DED7-A4717638990B}"/>
          </ac:inkMkLst>
        </pc:inkChg>
        <pc:inkChg chg="add">
          <ac:chgData name="CHAN Sean" userId="31c8acd3-9d1d-49d2-815f-ab507deab43b" providerId="ADAL" clId="{51D4D2A8-6A14-49EC-A8BC-939E9AB1924D}" dt="2025-05-07T13:15:33.065" v="2419" actId="9405"/>
          <ac:inkMkLst>
            <pc:docMk/>
            <pc:sldMk cId="1109945130" sldId="269"/>
            <ac:inkMk id="1149" creationId="{02A57570-3437-C4B2-B701-82EAEE1831D5}"/>
          </ac:inkMkLst>
        </pc:inkChg>
        <pc:inkChg chg="add">
          <ac:chgData name="CHAN Sean" userId="31c8acd3-9d1d-49d2-815f-ab507deab43b" providerId="ADAL" clId="{51D4D2A8-6A14-49EC-A8BC-939E9AB1924D}" dt="2025-05-07T13:15:33.781" v="2420" actId="9405"/>
          <ac:inkMkLst>
            <pc:docMk/>
            <pc:sldMk cId="1109945130" sldId="269"/>
            <ac:inkMk id="1150" creationId="{2CB6D12B-796F-479E-5382-13EF31550AEE}"/>
          </ac:inkMkLst>
        </pc:inkChg>
        <pc:inkChg chg="add mod">
          <ac:chgData name="CHAN Sean" userId="31c8acd3-9d1d-49d2-815f-ab507deab43b" providerId="ADAL" clId="{51D4D2A8-6A14-49EC-A8BC-939E9AB1924D}" dt="2025-05-07T13:15:36.468" v="2424"/>
          <ac:inkMkLst>
            <pc:docMk/>
            <pc:sldMk cId="1109945130" sldId="269"/>
            <ac:inkMk id="1151" creationId="{9943C0BB-6863-408F-8429-36B5565EB0F3}"/>
          </ac:inkMkLst>
        </pc:inkChg>
        <pc:inkChg chg="add mod">
          <ac:chgData name="CHAN Sean" userId="31c8acd3-9d1d-49d2-815f-ab507deab43b" providerId="ADAL" clId="{51D4D2A8-6A14-49EC-A8BC-939E9AB1924D}" dt="2025-05-07T13:15:36.468" v="2424"/>
          <ac:inkMkLst>
            <pc:docMk/>
            <pc:sldMk cId="1109945130" sldId="269"/>
            <ac:inkMk id="1152" creationId="{ADC55061-B466-FDC6-9217-4C4C15674C21}"/>
          </ac:inkMkLst>
        </pc:inkChg>
        <pc:inkChg chg="add">
          <ac:chgData name="CHAN Sean" userId="31c8acd3-9d1d-49d2-815f-ab507deab43b" providerId="ADAL" clId="{51D4D2A8-6A14-49EC-A8BC-939E9AB1924D}" dt="2025-05-07T13:15:35.962" v="2423" actId="9405"/>
          <ac:inkMkLst>
            <pc:docMk/>
            <pc:sldMk cId="1109945130" sldId="269"/>
            <ac:inkMk id="1153" creationId="{C0BC8C39-A959-ED54-0D4D-0344021CD30C}"/>
          </ac:inkMkLst>
        </pc:inkChg>
      </pc:sldChg>
      <pc:sldChg chg="add del setBg">
        <pc:chgData name="CHAN Sean" userId="31c8acd3-9d1d-49d2-815f-ab507deab43b" providerId="ADAL" clId="{51D4D2A8-6A14-49EC-A8BC-939E9AB1924D}" dt="2025-05-06T02:24:00.080" v="59"/>
        <pc:sldMkLst>
          <pc:docMk/>
          <pc:sldMk cId="3061102010" sldId="269"/>
        </pc:sldMkLst>
      </pc:sldChg>
      <pc:sldChg chg="add del setBg">
        <pc:chgData name="CHAN Sean" userId="31c8acd3-9d1d-49d2-815f-ab507deab43b" providerId="ADAL" clId="{51D4D2A8-6A14-49EC-A8BC-939E9AB1924D}" dt="2025-05-06T02:24:00.057" v="58"/>
        <pc:sldMkLst>
          <pc:docMk/>
          <pc:sldMk cId="1241016016" sldId="270"/>
        </pc:sldMkLst>
      </pc:sldChg>
      <pc:sldChg chg="addSp delSp modSp add mod ord modTransition modAnim">
        <pc:chgData name="CHAN Sean" userId="31c8acd3-9d1d-49d2-815f-ab507deab43b" providerId="ADAL" clId="{51D4D2A8-6A14-49EC-A8BC-939E9AB1924D}" dt="2025-05-08T13:28:24.659" v="5419"/>
        <pc:sldMkLst>
          <pc:docMk/>
          <pc:sldMk cId="1590629694" sldId="270"/>
        </pc:sldMkLst>
        <pc:spChg chg="add del mod">
          <ac:chgData name="CHAN Sean" userId="31c8acd3-9d1d-49d2-815f-ab507deab43b" providerId="ADAL" clId="{51D4D2A8-6A14-49EC-A8BC-939E9AB1924D}" dt="2025-05-08T13:23:17.332" v="5341" actId="21"/>
          <ac:spMkLst>
            <pc:docMk/>
            <pc:sldMk cId="1590629694" sldId="270"/>
            <ac:spMk id="2" creationId="{AED027B7-B320-74B0-1CE7-C2A193B0637B}"/>
          </ac:spMkLst>
        </pc:spChg>
        <pc:spChg chg="add del mod">
          <ac:chgData name="CHAN Sean" userId="31c8acd3-9d1d-49d2-815f-ab507deab43b" providerId="ADAL" clId="{51D4D2A8-6A14-49EC-A8BC-939E9AB1924D}" dt="2025-05-08T13:23:17.332" v="5341" actId="21"/>
          <ac:spMkLst>
            <pc:docMk/>
            <pc:sldMk cId="1590629694" sldId="270"/>
            <ac:spMk id="6" creationId="{1663AD8F-803D-D1C7-EC27-8F64DC24583B}"/>
          </ac:spMkLst>
        </pc:spChg>
        <pc:spChg chg="add mod">
          <ac:chgData name="CHAN Sean" userId="31c8acd3-9d1d-49d2-815f-ab507deab43b" providerId="ADAL" clId="{51D4D2A8-6A14-49EC-A8BC-939E9AB1924D}" dt="2025-05-08T13:24:52.301" v="5397" actId="20577"/>
          <ac:spMkLst>
            <pc:docMk/>
            <pc:sldMk cId="1590629694" sldId="270"/>
            <ac:spMk id="9" creationId="{8EFCD75B-8246-1287-69E5-D535324A1CEB}"/>
          </ac:spMkLst>
        </pc:spChg>
        <pc:spChg chg="mod">
          <ac:chgData name="CHAN Sean" userId="31c8acd3-9d1d-49d2-815f-ab507deab43b" providerId="ADAL" clId="{51D4D2A8-6A14-49EC-A8BC-939E9AB1924D}" dt="2025-05-07T12:56:15.922" v="1478" actId="2711"/>
          <ac:spMkLst>
            <pc:docMk/>
            <pc:sldMk cId="1590629694" sldId="270"/>
            <ac:spMk id="1059" creationId="{82BB220F-0AB2-7C6E-0CA8-1B9F1FA3D81D}"/>
          </ac:spMkLst>
        </pc:spChg>
        <pc:grpChg chg="add del mod ord">
          <ac:chgData name="CHAN Sean" userId="31c8acd3-9d1d-49d2-815f-ab507deab43b" providerId="ADAL" clId="{51D4D2A8-6A14-49EC-A8BC-939E9AB1924D}" dt="2025-05-08T13:23:35.168" v="5351" actId="478"/>
          <ac:grpSpMkLst>
            <pc:docMk/>
            <pc:sldMk cId="1590629694" sldId="270"/>
            <ac:grpSpMk id="3" creationId="{5AFF2C97-060E-07D4-B362-6C83DD8B9EEA}"/>
          </ac:grpSpMkLst>
        </pc:grpChg>
        <pc:grpChg chg="add del mod ord">
          <ac:chgData name="CHAN Sean" userId="31c8acd3-9d1d-49d2-815f-ab507deab43b" providerId="ADAL" clId="{51D4D2A8-6A14-49EC-A8BC-939E9AB1924D}" dt="2025-05-08T13:23:35.168" v="5351" actId="478"/>
          <ac:grpSpMkLst>
            <pc:docMk/>
            <pc:sldMk cId="1590629694" sldId="270"/>
            <ac:grpSpMk id="1030" creationId="{4AC506F8-9437-3786-9DB8-99D8385768BD}"/>
          </ac:grpSpMkLst>
        </pc:grpChg>
        <pc:grpChg chg="add del mod ord">
          <ac:chgData name="CHAN Sean" userId="31c8acd3-9d1d-49d2-815f-ab507deab43b" providerId="ADAL" clId="{51D4D2A8-6A14-49EC-A8BC-939E9AB1924D}" dt="2025-05-08T13:23:35.168" v="5351" actId="478"/>
          <ac:grpSpMkLst>
            <pc:docMk/>
            <pc:sldMk cId="1590629694" sldId="270"/>
            <ac:grpSpMk id="1054" creationId="{0F55E57C-BB7A-4AEC-812E-9568E13C6BA6}"/>
          </ac:grpSpMkLst>
        </pc:grpChg>
        <pc:grpChg chg="add del mod ord">
          <ac:chgData name="CHAN Sean" userId="31c8acd3-9d1d-49d2-815f-ab507deab43b" providerId="ADAL" clId="{51D4D2A8-6A14-49EC-A8BC-939E9AB1924D}" dt="2025-05-08T13:23:41.585" v="5353" actId="478"/>
          <ac:grpSpMkLst>
            <pc:docMk/>
            <pc:sldMk cId="1590629694" sldId="270"/>
            <ac:grpSpMk id="1068" creationId="{2C9091E7-756A-3190-DA0F-3E8D58AD0DCE}"/>
          </ac:grpSpMkLst>
        </pc:grpChg>
        <pc:grpChg chg="add del mod ord">
          <ac:chgData name="CHAN Sean" userId="31c8acd3-9d1d-49d2-815f-ab507deab43b" providerId="ADAL" clId="{51D4D2A8-6A14-49EC-A8BC-939E9AB1924D}" dt="2025-05-08T13:23:37.100" v="5352" actId="478"/>
          <ac:grpSpMkLst>
            <pc:docMk/>
            <pc:sldMk cId="1590629694" sldId="270"/>
            <ac:grpSpMk id="1081" creationId="{2610BB51-90AA-ABA5-A9C2-32BD6E08CB73}"/>
          </ac:grpSpMkLst>
        </pc:grpChg>
        <pc:picChg chg="add mod">
          <ac:chgData name="CHAN Sean" userId="31c8acd3-9d1d-49d2-815f-ab507deab43b" providerId="ADAL" clId="{51D4D2A8-6A14-49EC-A8BC-939E9AB1924D}" dt="2025-05-08T13:24:35.616" v="5362" actId="1076"/>
          <ac:picMkLst>
            <pc:docMk/>
            <pc:sldMk cId="1590629694" sldId="270"/>
            <ac:picMk id="8" creationId="{0DA8A1E6-24A2-5961-D00A-A707EABAABA0}"/>
          </ac:picMkLst>
        </pc:picChg>
        <pc:picChg chg="add mod">
          <ac:chgData name="CHAN Sean" userId="31c8acd3-9d1d-49d2-815f-ab507deab43b" providerId="ADAL" clId="{51D4D2A8-6A14-49EC-A8BC-939E9AB1924D}" dt="2025-05-08T13:28:08.464" v="5414" actId="1076"/>
          <ac:picMkLst>
            <pc:docMk/>
            <pc:sldMk cId="1590629694" sldId="270"/>
            <ac:picMk id="11" creationId="{BEA7E774-87CF-F7BD-572F-E04C94C074E6}"/>
          </ac:picMkLst>
        </pc:picChg>
        <pc:picChg chg="add mod ord">
          <ac:chgData name="CHAN Sean" userId="31c8acd3-9d1d-49d2-815f-ab507deab43b" providerId="ADAL" clId="{51D4D2A8-6A14-49EC-A8BC-939E9AB1924D}" dt="2025-05-08T13:28:15.889" v="5417" actId="171"/>
          <ac:picMkLst>
            <pc:docMk/>
            <pc:sldMk cId="1590629694" sldId="270"/>
            <ac:picMk id="13" creationId="{2148F0EF-F77A-A303-E1A9-7BFB5AE1D3BD}"/>
          </ac:picMkLst>
        </pc:picChg>
      </pc:sldChg>
      <pc:sldChg chg="addSp delSp modSp add mod ord modTransition">
        <pc:chgData name="CHAN Sean" userId="31c8acd3-9d1d-49d2-815f-ab507deab43b" providerId="ADAL" clId="{51D4D2A8-6A14-49EC-A8BC-939E9AB1924D}" dt="2025-05-07T13:45:59.940" v="2969"/>
        <pc:sldMkLst>
          <pc:docMk/>
          <pc:sldMk cId="2630906876" sldId="271"/>
        </pc:sldMkLst>
        <pc:spChg chg="mod ord">
          <ac:chgData name="CHAN Sean" userId="31c8acd3-9d1d-49d2-815f-ab507deab43b" providerId="ADAL" clId="{51D4D2A8-6A14-49EC-A8BC-939E9AB1924D}" dt="2025-05-07T13:12:37.382" v="2255" actId="166"/>
          <ac:spMkLst>
            <pc:docMk/>
            <pc:sldMk cId="2630906876" sldId="271"/>
            <ac:spMk id="2" creationId="{8348A882-88DC-FFCD-03A2-750658E71A7D}"/>
          </ac:spMkLst>
        </pc:spChg>
        <pc:grpChg chg="add mod">
          <ac:chgData name="CHAN Sean" userId="31c8acd3-9d1d-49d2-815f-ab507deab43b" providerId="ADAL" clId="{51D4D2A8-6A14-49EC-A8BC-939E9AB1924D}" dt="2025-05-07T13:12:19.897" v="2252"/>
          <ac:grpSpMkLst>
            <pc:docMk/>
            <pc:sldMk cId="2630906876" sldId="271"/>
            <ac:grpSpMk id="3" creationId="{41AB8FDA-69E0-4E97-1A6C-8B711E64902E}"/>
          </ac:grpSpMkLst>
        </pc:grpChg>
        <pc:grpChg chg="add mod">
          <ac:chgData name="CHAN Sean" userId="31c8acd3-9d1d-49d2-815f-ab507deab43b" providerId="ADAL" clId="{51D4D2A8-6A14-49EC-A8BC-939E9AB1924D}" dt="2025-05-07T13:12:19.897" v="2252"/>
          <ac:grpSpMkLst>
            <pc:docMk/>
            <pc:sldMk cId="2630906876" sldId="271"/>
            <ac:grpSpMk id="1030" creationId="{BAD2E97A-B8D5-391D-B049-71EC19B45E34}"/>
          </ac:grpSpMkLst>
        </pc:grpChg>
        <pc:grpChg chg="add mod">
          <ac:chgData name="CHAN Sean" userId="31c8acd3-9d1d-49d2-815f-ab507deab43b" providerId="ADAL" clId="{51D4D2A8-6A14-49EC-A8BC-939E9AB1924D}" dt="2025-05-07T13:12:19.897" v="2252"/>
          <ac:grpSpMkLst>
            <pc:docMk/>
            <pc:sldMk cId="2630906876" sldId="271"/>
            <ac:grpSpMk id="1054" creationId="{12C258D6-5619-6647-16F7-4FC8A22DE248}"/>
          </ac:grpSpMkLst>
        </pc:grpChg>
        <pc:grpChg chg="add mod">
          <ac:chgData name="CHAN Sean" userId="31c8acd3-9d1d-49d2-815f-ab507deab43b" providerId="ADAL" clId="{51D4D2A8-6A14-49EC-A8BC-939E9AB1924D}" dt="2025-05-07T13:12:19.897" v="2252"/>
          <ac:grpSpMkLst>
            <pc:docMk/>
            <pc:sldMk cId="2630906876" sldId="271"/>
            <ac:grpSpMk id="1067" creationId="{2AFE2084-67C4-10FF-53FE-0102B805F055}"/>
          </ac:grpSpMkLst>
        </pc:grpChg>
        <pc:grpChg chg="add mod">
          <ac:chgData name="CHAN Sean" userId="31c8acd3-9d1d-49d2-815f-ab507deab43b" providerId="ADAL" clId="{51D4D2A8-6A14-49EC-A8BC-939E9AB1924D}" dt="2025-05-07T13:12:19.897" v="2252"/>
          <ac:grpSpMkLst>
            <pc:docMk/>
            <pc:sldMk cId="2630906876" sldId="271"/>
            <ac:grpSpMk id="1080" creationId="{BFE15AFA-825E-C037-8A3B-3C34DB5B1C8F}"/>
          </ac:grpSpMkLst>
        </pc:grpChg>
        <pc:grpChg chg="mod">
          <ac:chgData name="CHAN Sean" userId="31c8acd3-9d1d-49d2-815f-ab507deab43b" providerId="ADAL" clId="{51D4D2A8-6A14-49EC-A8BC-939E9AB1924D}" dt="2025-05-07T13:12:57.963" v="2273"/>
          <ac:grpSpMkLst>
            <pc:docMk/>
            <pc:sldMk cId="2630906876" sldId="271"/>
            <ac:grpSpMk id="1110" creationId="{3900F2FE-6631-6CC6-97F9-5624EC5798B1}"/>
          </ac:grpSpMkLst>
        </pc:grpChg>
        <pc:grpChg chg="mod">
          <ac:chgData name="CHAN Sean" userId="31c8acd3-9d1d-49d2-815f-ab507deab43b" providerId="ADAL" clId="{51D4D2A8-6A14-49EC-A8BC-939E9AB1924D}" dt="2025-05-07T13:12:57.963" v="2273"/>
          <ac:grpSpMkLst>
            <pc:docMk/>
            <pc:sldMk cId="2630906876" sldId="271"/>
            <ac:grpSpMk id="1111" creationId="{401BC842-8B2B-7AC4-7028-9EF8C697A08E}"/>
          </ac:grpSpMkLst>
        </pc:grpChg>
        <pc:grpChg chg="add del mod">
          <ac:chgData name="CHAN Sean" userId="31c8acd3-9d1d-49d2-815f-ab507deab43b" providerId="ADAL" clId="{51D4D2A8-6A14-49EC-A8BC-939E9AB1924D}" dt="2025-05-07T13:13:22.086" v="2292"/>
          <ac:grpSpMkLst>
            <pc:docMk/>
            <pc:sldMk cId="2630906876" sldId="271"/>
            <ac:grpSpMk id="1126" creationId="{9DFE8F7C-508B-B4CC-0B54-8565FF70FDC0}"/>
          </ac:grpSpMkLst>
        </pc:grpChg>
        <pc:grpChg chg="mod">
          <ac:chgData name="CHAN Sean" userId="31c8acd3-9d1d-49d2-815f-ab507deab43b" providerId="ADAL" clId="{51D4D2A8-6A14-49EC-A8BC-939E9AB1924D}" dt="2025-05-07T13:13:34.004" v="2304"/>
          <ac:grpSpMkLst>
            <pc:docMk/>
            <pc:sldMk cId="2630906876" sldId="271"/>
            <ac:grpSpMk id="1141" creationId="{9337892E-A6F0-4298-1F1A-FFC82B7FE8C1}"/>
          </ac:grpSpMkLst>
        </pc:grpChg>
        <pc:grpChg chg="mod">
          <ac:chgData name="CHAN Sean" userId="31c8acd3-9d1d-49d2-815f-ab507deab43b" providerId="ADAL" clId="{51D4D2A8-6A14-49EC-A8BC-939E9AB1924D}" dt="2025-05-07T13:13:35.976" v="2308"/>
          <ac:grpSpMkLst>
            <pc:docMk/>
            <pc:sldMk cId="2630906876" sldId="271"/>
            <ac:grpSpMk id="1145" creationId="{CDBBE638-708F-B936-5E26-815EE49A488B}"/>
          </ac:grpSpMkLst>
        </pc:grpChg>
        <pc:inkChg chg="mod">
          <ac:chgData name="CHAN Sean" userId="31c8acd3-9d1d-49d2-815f-ab507deab43b" providerId="ADAL" clId="{51D4D2A8-6A14-49EC-A8BC-939E9AB1924D}" dt="2025-05-07T13:12:19.897" v="2252"/>
          <ac:inkMkLst>
            <pc:docMk/>
            <pc:sldMk cId="2630906876" sldId="271"/>
            <ac:inkMk id="1026" creationId="{F3CCA88A-E2B4-7EAF-1F54-520AC6B551F8}"/>
          </ac:inkMkLst>
        </pc:inkChg>
        <pc:inkChg chg="mod">
          <ac:chgData name="CHAN Sean" userId="31c8acd3-9d1d-49d2-815f-ab507deab43b" providerId="ADAL" clId="{51D4D2A8-6A14-49EC-A8BC-939E9AB1924D}" dt="2025-05-07T13:12:19.897" v="2252"/>
          <ac:inkMkLst>
            <pc:docMk/>
            <pc:sldMk cId="2630906876" sldId="271"/>
            <ac:inkMk id="1050" creationId="{7F02B196-BC8A-2C73-E8EF-ECC1DF938C6F}"/>
          </ac:inkMkLst>
        </pc:inkChg>
        <pc:inkChg chg="mod">
          <ac:chgData name="CHAN Sean" userId="31c8acd3-9d1d-49d2-815f-ab507deab43b" providerId="ADAL" clId="{51D4D2A8-6A14-49EC-A8BC-939E9AB1924D}" dt="2025-05-07T13:12:19.897" v="2252"/>
          <ac:inkMkLst>
            <pc:docMk/>
            <pc:sldMk cId="2630906876" sldId="271"/>
            <ac:inkMk id="1069" creationId="{3E2806C6-B752-30DC-C54A-7189F064818B}"/>
          </ac:inkMkLst>
        </pc:inkChg>
        <pc:inkChg chg="mod">
          <ac:chgData name="CHAN Sean" userId="31c8acd3-9d1d-49d2-815f-ab507deab43b" providerId="ADAL" clId="{51D4D2A8-6A14-49EC-A8BC-939E9AB1924D}" dt="2025-05-07T13:12:19.897" v="2252"/>
          <ac:inkMkLst>
            <pc:docMk/>
            <pc:sldMk cId="2630906876" sldId="271"/>
            <ac:inkMk id="1071" creationId="{EFEFCF28-0425-FC06-658B-3A265A7153BC}"/>
          </ac:inkMkLst>
        </pc:inkChg>
        <pc:inkChg chg="mod">
          <ac:chgData name="CHAN Sean" userId="31c8acd3-9d1d-49d2-815f-ab507deab43b" providerId="ADAL" clId="{51D4D2A8-6A14-49EC-A8BC-939E9AB1924D}" dt="2025-05-07T13:12:19.897" v="2252"/>
          <ac:inkMkLst>
            <pc:docMk/>
            <pc:sldMk cId="2630906876" sldId="271"/>
            <ac:inkMk id="1078" creationId="{0CF2D24C-5D5C-A1B1-1B32-C11B3D744DA8}"/>
          </ac:inkMkLst>
        </pc:inkChg>
        <pc:inkChg chg="add">
          <ac:chgData name="CHAN Sean" userId="31c8acd3-9d1d-49d2-815f-ab507deab43b" providerId="ADAL" clId="{51D4D2A8-6A14-49EC-A8BC-939E9AB1924D}" dt="2025-05-07T13:12:46.034" v="2256" actId="9405"/>
          <ac:inkMkLst>
            <pc:docMk/>
            <pc:sldMk cId="2630906876" sldId="271"/>
            <ac:inkMk id="1093" creationId="{D8E55145-E52F-18D5-3C3E-5CFAA9D20F38}"/>
          </ac:inkMkLst>
        </pc:inkChg>
        <pc:inkChg chg="add mod">
          <ac:chgData name="CHAN Sean" userId="31c8acd3-9d1d-49d2-815f-ab507deab43b" providerId="ADAL" clId="{51D4D2A8-6A14-49EC-A8BC-939E9AB1924D}" dt="2025-05-07T13:12:57.963" v="2273"/>
          <ac:inkMkLst>
            <pc:docMk/>
            <pc:sldMk cId="2630906876" sldId="271"/>
            <ac:inkMk id="1094" creationId="{8CC8462B-6EE2-E29D-2982-865ED11F8B1D}"/>
          </ac:inkMkLst>
        </pc:inkChg>
        <pc:inkChg chg="add">
          <ac:chgData name="CHAN Sean" userId="31c8acd3-9d1d-49d2-815f-ab507deab43b" providerId="ADAL" clId="{51D4D2A8-6A14-49EC-A8BC-939E9AB1924D}" dt="2025-05-07T13:12:47.553" v="2258" actId="9405"/>
          <ac:inkMkLst>
            <pc:docMk/>
            <pc:sldMk cId="2630906876" sldId="271"/>
            <ac:inkMk id="1095" creationId="{2B00F02F-F165-86E1-258D-CEA171D6087F}"/>
          </ac:inkMkLst>
        </pc:inkChg>
        <pc:inkChg chg="add mod">
          <ac:chgData name="CHAN Sean" userId="31c8acd3-9d1d-49d2-815f-ab507deab43b" providerId="ADAL" clId="{51D4D2A8-6A14-49EC-A8BC-939E9AB1924D}" dt="2025-05-07T13:12:57.963" v="2273"/>
          <ac:inkMkLst>
            <pc:docMk/>
            <pc:sldMk cId="2630906876" sldId="271"/>
            <ac:inkMk id="1096" creationId="{C9709406-C74B-B621-8C5F-7689015B0861}"/>
          </ac:inkMkLst>
        </pc:inkChg>
        <pc:inkChg chg="add mod">
          <ac:chgData name="CHAN Sean" userId="31c8acd3-9d1d-49d2-815f-ab507deab43b" providerId="ADAL" clId="{51D4D2A8-6A14-49EC-A8BC-939E9AB1924D}" dt="2025-05-07T13:12:57.963" v="2273"/>
          <ac:inkMkLst>
            <pc:docMk/>
            <pc:sldMk cId="2630906876" sldId="271"/>
            <ac:inkMk id="1097" creationId="{C0ECCEC8-803A-4ED4-7611-2750676EA643}"/>
          </ac:inkMkLst>
        </pc:inkChg>
        <pc:inkChg chg="add mod">
          <ac:chgData name="CHAN Sean" userId="31c8acd3-9d1d-49d2-815f-ab507deab43b" providerId="ADAL" clId="{51D4D2A8-6A14-49EC-A8BC-939E9AB1924D}" dt="2025-05-07T13:12:57.963" v="2273"/>
          <ac:inkMkLst>
            <pc:docMk/>
            <pc:sldMk cId="2630906876" sldId="271"/>
            <ac:inkMk id="1098" creationId="{B92C0C56-FD8E-7F51-0E57-9869B1B5B2B9}"/>
          </ac:inkMkLst>
        </pc:inkChg>
        <pc:inkChg chg="add mod">
          <ac:chgData name="CHAN Sean" userId="31c8acd3-9d1d-49d2-815f-ab507deab43b" providerId="ADAL" clId="{51D4D2A8-6A14-49EC-A8BC-939E9AB1924D}" dt="2025-05-07T13:12:57.963" v="2273"/>
          <ac:inkMkLst>
            <pc:docMk/>
            <pc:sldMk cId="2630906876" sldId="271"/>
            <ac:inkMk id="1099" creationId="{F3743993-9378-5836-4835-10377485B6E7}"/>
          </ac:inkMkLst>
        </pc:inkChg>
        <pc:inkChg chg="add">
          <ac:chgData name="CHAN Sean" userId="31c8acd3-9d1d-49d2-815f-ab507deab43b" providerId="ADAL" clId="{51D4D2A8-6A14-49EC-A8BC-939E9AB1924D}" dt="2025-05-07T13:12:51.326" v="2263" actId="9405"/>
          <ac:inkMkLst>
            <pc:docMk/>
            <pc:sldMk cId="2630906876" sldId="271"/>
            <ac:inkMk id="1100" creationId="{59836CDA-1F38-3D53-8DFD-BB7E938637EF}"/>
          </ac:inkMkLst>
        </pc:inkChg>
        <pc:inkChg chg="add">
          <ac:chgData name="CHAN Sean" userId="31c8acd3-9d1d-49d2-815f-ab507deab43b" providerId="ADAL" clId="{51D4D2A8-6A14-49EC-A8BC-939E9AB1924D}" dt="2025-05-07T13:12:51.749" v="2264" actId="9405"/>
          <ac:inkMkLst>
            <pc:docMk/>
            <pc:sldMk cId="2630906876" sldId="271"/>
            <ac:inkMk id="1101" creationId="{282A41F4-DE12-4396-5BE1-0EDA99894DF3}"/>
          </ac:inkMkLst>
        </pc:inkChg>
        <pc:inkChg chg="add mod">
          <ac:chgData name="CHAN Sean" userId="31c8acd3-9d1d-49d2-815f-ab507deab43b" providerId="ADAL" clId="{51D4D2A8-6A14-49EC-A8BC-939E9AB1924D}" dt="2025-05-07T13:12:57.963" v="2273"/>
          <ac:inkMkLst>
            <pc:docMk/>
            <pc:sldMk cId="2630906876" sldId="271"/>
            <ac:inkMk id="1102" creationId="{16FAE506-1F76-2C46-1720-3CD0ED9ACA68}"/>
          </ac:inkMkLst>
        </pc:inkChg>
        <pc:inkChg chg="add">
          <ac:chgData name="CHAN Sean" userId="31c8acd3-9d1d-49d2-815f-ab507deab43b" providerId="ADAL" clId="{51D4D2A8-6A14-49EC-A8BC-939E9AB1924D}" dt="2025-05-07T13:12:53.686" v="2266" actId="9405"/>
          <ac:inkMkLst>
            <pc:docMk/>
            <pc:sldMk cId="2630906876" sldId="271"/>
            <ac:inkMk id="1103" creationId="{0955A427-0D4C-D687-51B1-5C172F4FFDBC}"/>
          </ac:inkMkLst>
        </pc:inkChg>
        <pc:inkChg chg="add">
          <ac:chgData name="CHAN Sean" userId="31c8acd3-9d1d-49d2-815f-ab507deab43b" providerId="ADAL" clId="{51D4D2A8-6A14-49EC-A8BC-939E9AB1924D}" dt="2025-05-07T13:12:54.521" v="2267" actId="9405"/>
          <ac:inkMkLst>
            <pc:docMk/>
            <pc:sldMk cId="2630906876" sldId="271"/>
            <ac:inkMk id="1104" creationId="{543E0BA8-EBFC-D556-7478-B3B70EBA3679}"/>
          </ac:inkMkLst>
        </pc:inkChg>
        <pc:inkChg chg="add">
          <ac:chgData name="CHAN Sean" userId="31c8acd3-9d1d-49d2-815f-ab507deab43b" providerId="ADAL" clId="{51D4D2A8-6A14-49EC-A8BC-939E9AB1924D}" dt="2025-05-07T13:12:55.481" v="2268" actId="9405"/>
          <ac:inkMkLst>
            <pc:docMk/>
            <pc:sldMk cId="2630906876" sldId="271"/>
            <ac:inkMk id="1105" creationId="{144F7BFC-7EE6-D49D-53DA-7C22EBC39E29}"/>
          </ac:inkMkLst>
        </pc:inkChg>
        <pc:inkChg chg="add mod">
          <ac:chgData name="CHAN Sean" userId="31c8acd3-9d1d-49d2-815f-ab507deab43b" providerId="ADAL" clId="{51D4D2A8-6A14-49EC-A8BC-939E9AB1924D}" dt="2025-05-07T13:12:57.963" v="2273"/>
          <ac:inkMkLst>
            <pc:docMk/>
            <pc:sldMk cId="2630906876" sldId="271"/>
            <ac:inkMk id="1106" creationId="{BA683AFF-7B64-5A6A-3835-344425CBAE01}"/>
          </ac:inkMkLst>
        </pc:inkChg>
        <pc:inkChg chg="add mod">
          <ac:chgData name="CHAN Sean" userId="31c8acd3-9d1d-49d2-815f-ab507deab43b" providerId="ADAL" clId="{51D4D2A8-6A14-49EC-A8BC-939E9AB1924D}" dt="2025-05-07T13:12:57.963" v="2273"/>
          <ac:inkMkLst>
            <pc:docMk/>
            <pc:sldMk cId="2630906876" sldId="271"/>
            <ac:inkMk id="1107" creationId="{84EE901C-0DAD-3C72-5E1F-F2C627111E1D}"/>
          </ac:inkMkLst>
        </pc:inkChg>
        <pc:inkChg chg="add">
          <ac:chgData name="CHAN Sean" userId="31c8acd3-9d1d-49d2-815f-ab507deab43b" providerId="ADAL" clId="{51D4D2A8-6A14-49EC-A8BC-939E9AB1924D}" dt="2025-05-07T13:12:56.899" v="2271" actId="9405"/>
          <ac:inkMkLst>
            <pc:docMk/>
            <pc:sldMk cId="2630906876" sldId="271"/>
            <ac:inkMk id="1108" creationId="{016C76DF-F085-EFB5-4304-BDDD55DA0385}"/>
          </ac:inkMkLst>
        </pc:inkChg>
        <pc:inkChg chg="add">
          <ac:chgData name="CHAN Sean" userId="31c8acd3-9d1d-49d2-815f-ab507deab43b" providerId="ADAL" clId="{51D4D2A8-6A14-49EC-A8BC-939E9AB1924D}" dt="2025-05-07T13:12:57.218" v="2272" actId="9405"/>
          <ac:inkMkLst>
            <pc:docMk/>
            <pc:sldMk cId="2630906876" sldId="271"/>
            <ac:inkMk id="1109" creationId="{624546AC-A1B0-9419-7E09-8E5351EDC4AD}"/>
          </ac:inkMkLst>
        </pc:inkChg>
        <pc:inkChg chg="add mod">
          <ac:chgData name="CHAN Sean" userId="31c8acd3-9d1d-49d2-815f-ab507deab43b" providerId="ADAL" clId="{51D4D2A8-6A14-49EC-A8BC-939E9AB1924D}" dt="2025-05-07T13:13:05.686" v="2282"/>
          <ac:inkMkLst>
            <pc:docMk/>
            <pc:sldMk cId="2630906876" sldId="271"/>
            <ac:inkMk id="1112" creationId="{F5DC1BAB-2A06-14C8-084C-88DEFA8C6A83}"/>
          </ac:inkMkLst>
        </pc:inkChg>
        <pc:inkChg chg="add mod">
          <ac:chgData name="CHAN Sean" userId="31c8acd3-9d1d-49d2-815f-ab507deab43b" providerId="ADAL" clId="{51D4D2A8-6A14-49EC-A8BC-939E9AB1924D}" dt="2025-05-07T13:13:05.686" v="2282"/>
          <ac:inkMkLst>
            <pc:docMk/>
            <pc:sldMk cId="2630906876" sldId="271"/>
            <ac:inkMk id="1113" creationId="{8F0462AD-0173-FC66-3D7C-B7CC2DFB50E2}"/>
          </ac:inkMkLst>
        </pc:inkChg>
        <pc:inkChg chg="add mod">
          <ac:chgData name="CHAN Sean" userId="31c8acd3-9d1d-49d2-815f-ab507deab43b" providerId="ADAL" clId="{51D4D2A8-6A14-49EC-A8BC-939E9AB1924D}" dt="2025-05-07T13:13:22.086" v="2292"/>
          <ac:inkMkLst>
            <pc:docMk/>
            <pc:sldMk cId="2630906876" sldId="271"/>
            <ac:inkMk id="1114" creationId="{BE40BDD3-D143-1251-EF83-CC22CD23C0E5}"/>
          </ac:inkMkLst>
        </pc:inkChg>
        <pc:inkChg chg="add mod">
          <ac:chgData name="CHAN Sean" userId="31c8acd3-9d1d-49d2-815f-ab507deab43b" providerId="ADAL" clId="{51D4D2A8-6A14-49EC-A8BC-939E9AB1924D}" dt="2025-05-07T13:13:22.086" v="2292"/>
          <ac:inkMkLst>
            <pc:docMk/>
            <pc:sldMk cId="2630906876" sldId="271"/>
            <ac:inkMk id="1115" creationId="{80892A8B-E9E6-3028-E1B7-133269BDD71E}"/>
          </ac:inkMkLst>
        </pc:inkChg>
        <pc:inkChg chg="add mod">
          <ac:chgData name="CHAN Sean" userId="31c8acd3-9d1d-49d2-815f-ab507deab43b" providerId="ADAL" clId="{51D4D2A8-6A14-49EC-A8BC-939E9AB1924D}" dt="2025-05-07T13:13:22.086" v="2292"/>
          <ac:inkMkLst>
            <pc:docMk/>
            <pc:sldMk cId="2630906876" sldId="271"/>
            <ac:inkMk id="1116" creationId="{526F3864-31A2-9410-0627-F5388DEA9E56}"/>
          </ac:inkMkLst>
        </pc:inkChg>
        <pc:inkChg chg="add mod">
          <ac:chgData name="CHAN Sean" userId="31c8acd3-9d1d-49d2-815f-ab507deab43b" providerId="ADAL" clId="{51D4D2A8-6A14-49EC-A8BC-939E9AB1924D}" dt="2025-05-07T13:13:22.086" v="2292"/>
          <ac:inkMkLst>
            <pc:docMk/>
            <pc:sldMk cId="2630906876" sldId="271"/>
            <ac:inkMk id="1117" creationId="{73DCA881-FA0C-2A0F-26FA-548FB6F2E336}"/>
          </ac:inkMkLst>
        </pc:inkChg>
        <pc:inkChg chg="add mod">
          <ac:chgData name="CHAN Sean" userId="31c8acd3-9d1d-49d2-815f-ab507deab43b" providerId="ADAL" clId="{51D4D2A8-6A14-49EC-A8BC-939E9AB1924D}" dt="2025-05-07T13:13:22.086" v="2292"/>
          <ac:inkMkLst>
            <pc:docMk/>
            <pc:sldMk cId="2630906876" sldId="271"/>
            <ac:inkMk id="1118" creationId="{3B0DC336-DEC4-5EF0-FC5D-D6CB87F395E3}"/>
          </ac:inkMkLst>
        </pc:inkChg>
        <pc:inkChg chg="add mod">
          <ac:chgData name="CHAN Sean" userId="31c8acd3-9d1d-49d2-815f-ab507deab43b" providerId="ADAL" clId="{51D4D2A8-6A14-49EC-A8BC-939E9AB1924D}" dt="2025-05-07T13:13:22.086" v="2292"/>
          <ac:inkMkLst>
            <pc:docMk/>
            <pc:sldMk cId="2630906876" sldId="271"/>
            <ac:inkMk id="1119" creationId="{3C2D240E-0F93-6965-BB0F-EB59BB194CC9}"/>
          </ac:inkMkLst>
        </pc:inkChg>
        <pc:inkChg chg="add">
          <ac:chgData name="CHAN Sean" userId="31c8acd3-9d1d-49d2-815f-ab507deab43b" providerId="ADAL" clId="{51D4D2A8-6A14-49EC-A8BC-939E9AB1924D}" dt="2025-05-07T13:13:05.707" v="2283" actId="9405"/>
          <ac:inkMkLst>
            <pc:docMk/>
            <pc:sldMk cId="2630906876" sldId="271"/>
            <ac:inkMk id="1121" creationId="{348A14FF-1E83-301A-11BA-F538384EA98B}"/>
          </ac:inkMkLst>
        </pc:inkChg>
        <pc:inkChg chg="add">
          <ac:chgData name="CHAN Sean" userId="31c8acd3-9d1d-49d2-815f-ab507deab43b" providerId="ADAL" clId="{51D4D2A8-6A14-49EC-A8BC-939E9AB1924D}" dt="2025-05-07T13:13:06.284" v="2284" actId="9405"/>
          <ac:inkMkLst>
            <pc:docMk/>
            <pc:sldMk cId="2630906876" sldId="271"/>
            <ac:inkMk id="1122" creationId="{7843057A-A68A-2655-6608-10FAF937D454}"/>
          </ac:inkMkLst>
        </pc:inkChg>
        <pc:inkChg chg="add mod">
          <ac:chgData name="CHAN Sean" userId="31c8acd3-9d1d-49d2-815f-ab507deab43b" providerId="ADAL" clId="{51D4D2A8-6A14-49EC-A8BC-939E9AB1924D}" dt="2025-05-07T13:13:22.086" v="2292"/>
          <ac:inkMkLst>
            <pc:docMk/>
            <pc:sldMk cId="2630906876" sldId="271"/>
            <ac:inkMk id="1123" creationId="{D497691D-3430-20B5-102A-A7FA25624B0D}"/>
          </ac:inkMkLst>
        </pc:inkChg>
        <pc:inkChg chg="add">
          <ac:chgData name="CHAN Sean" userId="31c8acd3-9d1d-49d2-815f-ab507deab43b" providerId="ADAL" clId="{51D4D2A8-6A14-49EC-A8BC-939E9AB1924D}" dt="2025-05-07T13:13:08.409" v="2286" actId="9405"/>
          <ac:inkMkLst>
            <pc:docMk/>
            <pc:sldMk cId="2630906876" sldId="271"/>
            <ac:inkMk id="1124" creationId="{B9563383-7022-6EB7-E62A-A5D3A8F4496C}"/>
          </ac:inkMkLst>
        </pc:inkChg>
        <pc:inkChg chg="add mod">
          <ac:chgData name="CHAN Sean" userId="31c8acd3-9d1d-49d2-815f-ab507deab43b" providerId="ADAL" clId="{51D4D2A8-6A14-49EC-A8BC-939E9AB1924D}" dt="2025-05-07T13:13:22.086" v="2292"/>
          <ac:inkMkLst>
            <pc:docMk/>
            <pc:sldMk cId="2630906876" sldId="271"/>
            <ac:inkMk id="1125" creationId="{E85A2C79-B707-5548-DB6E-EFB91AB6FEBD}"/>
          </ac:inkMkLst>
        </pc:inkChg>
        <pc:inkChg chg="add mod">
          <ac:chgData name="CHAN Sean" userId="31c8acd3-9d1d-49d2-815f-ab507deab43b" providerId="ADAL" clId="{51D4D2A8-6A14-49EC-A8BC-939E9AB1924D}" dt="2025-05-07T13:13:34.004" v="2304"/>
          <ac:inkMkLst>
            <pc:docMk/>
            <pc:sldMk cId="2630906876" sldId="271"/>
            <ac:inkMk id="1129" creationId="{E009F22E-1B7E-5E89-3D9A-8871E95D2732}"/>
          </ac:inkMkLst>
        </pc:inkChg>
        <pc:inkChg chg="add mod">
          <ac:chgData name="CHAN Sean" userId="31c8acd3-9d1d-49d2-815f-ab507deab43b" providerId="ADAL" clId="{51D4D2A8-6A14-49EC-A8BC-939E9AB1924D}" dt="2025-05-07T13:13:34.004" v="2304"/>
          <ac:inkMkLst>
            <pc:docMk/>
            <pc:sldMk cId="2630906876" sldId="271"/>
            <ac:inkMk id="1130" creationId="{5656FD67-B4B1-AF01-3AE8-B19126448905}"/>
          </ac:inkMkLst>
        </pc:inkChg>
        <pc:inkChg chg="add mod">
          <ac:chgData name="CHAN Sean" userId="31c8acd3-9d1d-49d2-815f-ab507deab43b" providerId="ADAL" clId="{51D4D2A8-6A14-49EC-A8BC-939E9AB1924D}" dt="2025-05-07T13:13:29.007" v="2296"/>
          <ac:inkMkLst>
            <pc:docMk/>
            <pc:sldMk cId="2630906876" sldId="271"/>
            <ac:inkMk id="1131" creationId="{191044AD-2859-BE59-4D6B-B4DC02F4CAF5}"/>
          </ac:inkMkLst>
        </pc:inkChg>
        <pc:inkChg chg="add mod">
          <ac:chgData name="CHAN Sean" userId="31c8acd3-9d1d-49d2-815f-ab507deab43b" providerId="ADAL" clId="{51D4D2A8-6A14-49EC-A8BC-939E9AB1924D}" dt="2025-05-07T13:13:34.004" v="2304"/>
          <ac:inkMkLst>
            <pc:docMk/>
            <pc:sldMk cId="2630906876" sldId="271"/>
            <ac:inkMk id="1133" creationId="{970681CD-0949-B20C-7EBE-D7C18CDC291C}"/>
          </ac:inkMkLst>
        </pc:inkChg>
        <pc:inkChg chg="add mod">
          <ac:chgData name="CHAN Sean" userId="31c8acd3-9d1d-49d2-815f-ab507deab43b" providerId="ADAL" clId="{51D4D2A8-6A14-49EC-A8BC-939E9AB1924D}" dt="2025-05-07T13:13:34.004" v="2304"/>
          <ac:inkMkLst>
            <pc:docMk/>
            <pc:sldMk cId="2630906876" sldId="271"/>
            <ac:inkMk id="1134" creationId="{46812C87-FAE8-19E0-763C-5A4C03033DE8}"/>
          </ac:inkMkLst>
        </pc:inkChg>
        <pc:inkChg chg="add">
          <ac:chgData name="CHAN Sean" userId="31c8acd3-9d1d-49d2-815f-ab507deab43b" providerId="ADAL" clId="{51D4D2A8-6A14-49EC-A8BC-939E9AB1924D}" dt="2025-05-07T13:13:30.244" v="2299" actId="9405"/>
          <ac:inkMkLst>
            <pc:docMk/>
            <pc:sldMk cId="2630906876" sldId="271"/>
            <ac:inkMk id="1135" creationId="{2B6F00D5-FF48-2945-5305-5570C8382940}"/>
          </ac:inkMkLst>
        </pc:inkChg>
        <pc:inkChg chg="add mod">
          <ac:chgData name="CHAN Sean" userId="31c8acd3-9d1d-49d2-815f-ab507deab43b" providerId="ADAL" clId="{51D4D2A8-6A14-49EC-A8BC-939E9AB1924D}" dt="2025-05-07T13:13:34.004" v="2304"/>
          <ac:inkMkLst>
            <pc:docMk/>
            <pc:sldMk cId="2630906876" sldId="271"/>
            <ac:inkMk id="1136" creationId="{55AC87C5-8223-E45E-8A27-7CABD3C311EC}"/>
          </ac:inkMkLst>
        </pc:inkChg>
        <pc:inkChg chg="add mod">
          <ac:chgData name="CHAN Sean" userId="31c8acd3-9d1d-49d2-815f-ab507deab43b" providerId="ADAL" clId="{51D4D2A8-6A14-49EC-A8BC-939E9AB1924D}" dt="2025-05-07T13:13:35.976" v="2308"/>
          <ac:inkMkLst>
            <pc:docMk/>
            <pc:sldMk cId="2630906876" sldId="271"/>
            <ac:inkMk id="1137" creationId="{76F9CBF4-3867-D5E9-A3AD-1C9E74290BA1}"/>
          </ac:inkMkLst>
        </pc:inkChg>
        <pc:inkChg chg="add mod">
          <ac:chgData name="CHAN Sean" userId="31c8acd3-9d1d-49d2-815f-ab507deab43b" providerId="ADAL" clId="{51D4D2A8-6A14-49EC-A8BC-939E9AB1924D}" dt="2025-05-07T13:13:35.976" v="2308"/>
          <ac:inkMkLst>
            <pc:docMk/>
            <pc:sldMk cId="2630906876" sldId="271"/>
            <ac:inkMk id="1138" creationId="{B38027A5-855E-96D8-9B6D-96EA4D311428}"/>
          </ac:inkMkLst>
        </pc:inkChg>
        <pc:inkChg chg="add mod">
          <ac:chgData name="CHAN Sean" userId="31c8acd3-9d1d-49d2-815f-ab507deab43b" providerId="ADAL" clId="{51D4D2A8-6A14-49EC-A8BC-939E9AB1924D}" dt="2025-05-07T13:13:35.976" v="2308"/>
          <ac:inkMkLst>
            <pc:docMk/>
            <pc:sldMk cId="2630906876" sldId="271"/>
            <ac:inkMk id="1139" creationId="{83F929B3-FDF7-4A2A-2D6B-48A3AB162347}"/>
          </ac:inkMkLst>
        </pc:inkChg>
        <pc:inkChg chg="add mod">
          <ac:chgData name="CHAN Sean" userId="31c8acd3-9d1d-49d2-815f-ab507deab43b" providerId="ADAL" clId="{51D4D2A8-6A14-49EC-A8BC-939E9AB1924D}" dt="2025-05-07T13:13:35.976" v="2308"/>
          <ac:inkMkLst>
            <pc:docMk/>
            <pc:sldMk cId="2630906876" sldId="271"/>
            <ac:inkMk id="1142" creationId="{808699A9-B593-F078-FECA-C5E0DE98D069}"/>
          </ac:inkMkLst>
        </pc:inkChg>
        <pc:inkChg chg="add mod">
          <ac:chgData name="CHAN Sean" userId="31c8acd3-9d1d-49d2-815f-ab507deab43b" providerId="ADAL" clId="{51D4D2A8-6A14-49EC-A8BC-939E9AB1924D}" dt="2025-05-07T13:13:35.976" v="2308"/>
          <ac:inkMkLst>
            <pc:docMk/>
            <pc:sldMk cId="2630906876" sldId="271"/>
            <ac:inkMk id="1143" creationId="{5D908520-37F2-9C72-C3B1-2605194309D7}"/>
          </ac:inkMkLst>
        </pc:inkChg>
        <pc:inkChg chg="add mod">
          <ac:chgData name="CHAN Sean" userId="31c8acd3-9d1d-49d2-815f-ab507deab43b" providerId="ADAL" clId="{51D4D2A8-6A14-49EC-A8BC-939E9AB1924D}" dt="2025-05-07T13:13:35.976" v="2308"/>
          <ac:inkMkLst>
            <pc:docMk/>
            <pc:sldMk cId="2630906876" sldId="271"/>
            <ac:inkMk id="1144" creationId="{575795D9-3364-8E35-D1A4-6DBC7A71802B}"/>
          </ac:inkMkLst>
        </pc:inkChg>
      </pc:sldChg>
      <pc:sldChg chg="add del setBg">
        <pc:chgData name="CHAN Sean" userId="31c8acd3-9d1d-49d2-815f-ab507deab43b" providerId="ADAL" clId="{51D4D2A8-6A14-49EC-A8BC-939E9AB1924D}" dt="2025-05-06T02:24:00.032" v="57"/>
        <pc:sldMkLst>
          <pc:docMk/>
          <pc:sldMk cId="3261080710" sldId="271"/>
        </pc:sldMkLst>
      </pc:sldChg>
      <pc:sldChg chg="addSp delSp modSp add mod modTransition">
        <pc:chgData name="CHAN Sean" userId="31c8acd3-9d1d-49d2-815f-ab507deab43b" providerId="ADAL" clId="{51D4D2A8-6A14-49EC-A8BC-939E9AB1924D}" dt="2025-05-07T13:45:59.940" v="2969"/>
        <pc:sldMkLst>
          <pc:docMk/>
          <pc:sldMk cId="2086704745" sldId="272"/>
        </pc:sldMkLst>
        <pc:spChg chg="mod">
          <ac:chgData name="CHAN Sean" userId="31c8acd3-9d1d-49d2-815f-ab507deab43b" providerId="ADAL" clId="{51D4D2A8-6A14-49EC-A8BC-939E9AB1924D}" dt="2025-05-07T11:45:14.378" v="364" actId="1076"/>
          <ac:spMkLst>
            <pc:docMk/>
            <pc:sldMk cId="2086704745" sldId="272"/>
            <ac:spMk id="2" creationId="{BB06B6C5-48E4-FF40-B70B-93697F6E9A09}"/>
          </ac:spMkLst>
        </pc:spChg>
        <pc:grpChg chg="add mod ord">
          <ac:chgData name="CHAN Sean" userId="31c8acd3-9d1d-49d2-815f-ab507deab43b" providerId="ADAL" clId="{51D4D2A8-6A14-49EC-A8BC-939E9AB1924D}" dt="2025-05-07T13:14:15.128" v="2326" actId="167"/>
          <ac:grpSpMkLst>
            <pc:docMk/>
            <pc:sldMk cId="2086704745" sldId="272"/>
            <ac:grpSpMk id="3" creationId="{786E9A6D-4540-00D6-110E-6B0E17A070E7}"/>
          </ac:grpSpMkLst>
        </pc:grpChg>
        <pc:grpChg chg="add mod ord">
          <ac:chgData name="CHAN Sean" userId="31c8acd3-9d1d-49d2-815f-ab507deab43b" providerId="ADAL" clId="{51D4D2A8-6A14-49EC-A8BC-939E9AB1924D}" dt="2025-05-07T13:14:15.128" v="2326" actId="167"/>
          <ac:grpSpMkLst>
            <pc:docMk/>
            <pc:sldMk cId="2086704745" sldId="272"/>
            <ac:grpSpMk id="1030" creationId="{2312AF89-F189-6984-E9F6-76146661CF59}"/>
          </ac:grpSpMkLst>
        </pc:grpChg>
        <pc:grpChg chg="add mod ord">
          <ac:chgData name="CHAN Sean" userId="31c8acd3-9d1d-49d2-815f-ab507deab43b" providerId="ADAL" clId="{51D4D2A8-6A14-49EC-A8BC-939E9AB1924D}" dt="2025-05-07T13:14:15.128" v="2326" actId="167"/>
          <ac:grpSpMkLst>
            <pc:docMk/>
            <pc:sldMk cId="2086704745" sldId="272"/>
            <ac:grpSpMk id="1054" creationId="{B9A9B470-1D82-6164-EE4A-77D4499BAD8F}"/>
          </ac:grpSpMkLst>
        </pc:grpChg>
        <pc:grpChg chg="add mod ord">
          <ac:chgData name="CHAN Sean" userId="31c8acd3-9d1d-49d2-815f-ab507deab43b" providerId="ADAL" clId="{51D4D2A8-6A14-49EC-A8BC-939E9AB1924D}" dt="2025-05-07T13:14:15.128" v="2326" actId="167"/>
          <ac:grpSpMkLst>
            <pc:docMk/>
            <pc:sldMk cId="2086704745" sldId="272"/>
            <ac:grpSpMk id="1067" creationId="{FAD725A9-E4BA-9E08-B16D-C9B2FA6EF8DB}"/>
          </ac:grpSpMkLst>
        </pc:grpChg>
        <pc:grpChg chg="add mod ord">
          <ac:chgData name="CHAN Sean" userId="31c8acd3-9d1d-49d2-815f-ab507deab43b" providerId="ADAL" clId="{51D4D2A8-6A14-49EC-A8BC-939E9AB1924D}" dt="2025-05-07T13:14:15.128" v="2326" actId="167"/>
          <ac:grpSpMkLst>
            <pc:docMk/>
            <pc:sldMk cId="2086704745" sldId="272"/>
            <ac:grpSpMk id="1080" creationId="{AC887651-D9AF-940D-96C0-7244189E21B3}"/>
          </ac:grpSpMkLst>
        </pc:grpChg>
        <pc:grpChg chg="mod">
          <ac:chgData name="CHAN Sean" userId="31c8acd3-9d1d-49d2-815f-ab507deab43b" providerId="ADAL" clId="{51D4D2A8-6A14-49EC-A8BC-939E9AB1924D}" dt="2025-05-07T13:14:32.625" v="2346"/>
          <ac:grpSpMkLst>
            <pc:docMk/>
            <pc:sldMk cId="2086704745" sldId="272"/>
            <ac:grpSpMk id="1113" creationId="{D22919DB-A62D-6CD4-293C-5AB5929513DA}"/>
          </ac:grpSpMkLst>
        </pc:grpChg>
        <pc:grpChg chg="mod">
          <ac:chgData name="CHAN Sean" userId="31c8acd3-9d1d-49d2-815f-ab507deab43b" providerId="ADAL" clId="{51D4D2A8-6A14-49EC-A8BC-939E9AB1924D}" dt="2025-05-07T13:14:32.625" v="2346"/>
          <ac:grpSpMkLst>
            <pc:docMk/>
            <pc:sldMk cId="2086704745" sldId="272"/>
            <ac:grpSpMk id="1114" creationId="{A2081E30-F209-9963-A02B-16AF5CC0E2C0}"/>
          </ac:grpSpMkLst>
        </pc:grpChg>
        <pc:grpChg chg="mod">
          <ac:chgData name="CHAN Sean" userId="31c8acd3-9d1d-49d2-815f-ab507deab43b" providerId="ADAL" clId="{51D4D2A8-6A14-49EC-A8BC-939E9AB1924D}" dt="2025-05-07T13:14:35.203" v="2348"/>
          <ac:grpSpMkLst>
            <pc:docMk/>
            <pc:sldMk cId="2086704745" sldId="272"/>
            <ac:grpSpMk id="1116" creationId="{5D92E28B-0EE7-4A4E-FB74-E0F848CD26F4}"/>
          </ac:grpSpMkLst>
        </pc:grpChg>
        <pc:grpChg chg="mod">
          <ac:chgData name="CHAN Sean" userId="31c8acd3-9d1d-49d2-815f-ab507deab43b" providerId="ADAL" clId="{51D4D2A8-6A14-49EC-A8BC-939E9AB1924D}" dt="2025-05-07T13:14:51.523" v="2372"/>
          <ac:grpSpMkLst>
            <pc:docMk/>
            <pc:sldMk cId="2086704745" sldId="272"/>
            <ac:grpSpMk id="1136" creationId="{9B7E8406-CF41-1B56-C0FD-C6AEECBE1782}"/>
          </ac:grpSpMkLst>
        </pc:grpChg>
        <pc:grpChg chg="mod">
          <ac:chgData name="CHAN Sean" userId="31c8acd3-9d1d-49d2-815f-ab507deab43b" providerId="ADAL" clId="{51D4D2A8-6A14-49EC-A8BC-939E9AB1924D}" dt="2025-05-07T13:15:21.932" v="2410"/>
          <ac:grpSpMkLst>
            <pc:docMk/>
            <pc:sldMk cId="2086704745" sldId="272"/>
            <ac:grpSpMk id="1174" creationId="{E74BAA39-B6C8-1199-D1EA-D151652A54CA}"/>
          </ac:grpSpMkLst>
        </pc:grpChg>
        <pc:grpChg chg="mod">
          <ac:chgData name="CHAN Sean" userId="31c8acd3-9d1d-49d2-815f-ab507deab43b" providerId="ADAL" clId="{51D4D2A8-6A14-49EC-A8BC-939E9AB1924D}" dt="2025-05-07T13:15:21.932" v="2410"/>
          <ac:grpSpMkLst>
            <pc:docMk/>
            <pc:sldMk cId="2086704745" sldId="272"/>
            <ac:grpSpMk id="1177" creationId="{6AB3A3B7-B2AE-4FE3-1140-D783F5AADDB3}"/>
          </ac:grpSpMkLst>
        </pc:grpChg>
        <pc:inkChg chg="mod">
          <ac:chgData name="CHAN Sean" userId="31c8acd3-9d1d-49d2-815f-ab507deab43b" providerId="ADAL" clId="{51D4D2A8-6A14-49EC-A8BC-939E9AB1924D}" dt="2025-05-07T13:14:11.263" v="2325"/>
          <ac:inkMkLst>
            <pc:docMk/>
            <pc:sldMk cId="2086704745" sldId="272"/>
            <ac:inkMk id="1036" creationId="{4ECB7EC4-F182-D2D8-B5D9-A92E6CE7D40D}"/>
          </ac:inkMkLst>
        </pc:inkChg>
        <pc:inkChg chg="mod">
          <ac:chgData name="CHAN Sean" userId="31c8acd3-9d1d-49d2-815f-ab507deab43b" providerId="ADAL" clId="{51D4D2A8-6A14-49EC-A8BC-939E9AB1924D}" dt="2025-05-07T13:14:11.263" v="2325"/>
          <ac:inkMkLst>
            <pc:docMk/>
            <pc:sldMk cId="2086704745" sldId="272"/>
            <ac:inkMk id="1045" creationId="{B21F7098-3545-0E0E-5BFD-E8FD6696A23E}"/>
          </ac:inkMkLst>
        </pc:inkChg>
        <pc:inkChg chg="mod">
          <ac:chgData name="CHAN Sean" userId="31c8acd3-9d1d-49d2-815f-ab507deab43b" providerId="ADAL" clId="{51D4D2A8-6A14-49EC-A8BC-939E9AB1924D}" dt="2025-05-07T13:14:11.263" v="2325"/>
          <ac:inkMkLst>
            <pc:docMk/>
            <pc:sldMk cId="2086704745" sldId="272"/>
            <ac:inkMk id="1075" creationId="{412ADA8D-396A-60F3-B9A5-FBADB091C049}"/>
          </ac:inkMkLst>
        </pc:inkChg>
        <pc:inkChg chg="mod">
          <ac:chgData name="CHAN Sean" userId="31c8acd3-9d1d-49d2-815f-ab507deab43b" providerId="ADAL" clId="{51D4D2A8-6A14-49EC-A8BC-939E9AB1924D}" dt="2025-05-07T13:14:11.263" v="2325"/>
          <ac:inkMkLst>
            <pc:docMk/>
            <pc:sldMk cId="2086704745" sldId="272"/>
            <ac:inkMk id="1077" creationId="{9A9DF5EF-30DB-85B6-CB2A-B09C7AABD00C}"/>
          </ac:inkMkLst>
        </pc:inkChg>
        <pc:inkChg chg="mod">
          <ac:chgData name="CHAN Sean" userId="31c8acd3-9d1d-49d2-815f-ab507deab43b" providerId="ADAL" clId="{51D4D2A8-6A14-49EC-A8BC-939E9AB1924D}" dt="2025-05-07T13:14:11.263" v="2325"/>
          <ac:inkMkLst>
            <pc:docMk/>
            <pc:sldMk cId="2086704745" sldId="272"/>
            <ac:inkMk id="1079" creationId="{C6690D4E-781B-065E-ADAF-36286EC087F5}"/>
          </ac:inkMkLst>
        </pc:inkChg>
        <pc:inkChg chg="add mod">
          <ac:chgData name="CHAN Sean" userId="31c8acd3-9d1d-49d2-815f-ab507deab43b" providerId="ADAL" clId="{51D4D2A8-6A14-49EC-A8BC-939E9AB1924D}" dt="2025-05-07T13:14:21.654" v="2329"/>
          <ac:inkMkLst>
            <pc:docMk/>
            <pc:sldMk cId="2086704745" sldId="272"/>
            <ac:inkMk id="1093" creationId="{5AC5CF24-13D3-E3CA-12D3-AE016633B347}"/>
          </ac:inkMkLst>
        </pc:inkChg>
        <pc:inkChg chg="add mod">
          <ac:chgData name="CHAN Sean" userId="31c8acd3-9d1d-49d2-815f-ab507deab43b" providerId="ADAL" clId="{51D4D2A8-6A14-49EC-A8BC-939E9AB1924D}" dt="2025-05-07T13:14:21.654" v="2329"/>
          <ac:inkMkLst>
            <pc:docMk/>
            <pc:sldMk cId="2086704745" sldId="272"/>
            <ac:inkMk id="1094" creationId="{2BFC5CA5-A3A1-A484-D382-7EF13B58A9E7}"/>
          </ac:inkMkLst>
        </pc:inkChg>
        <pc:inkChg chg="add mod">
          <ac:chgData name="CHAN Sean" userId="31c8acd3-9d1d-49d2-815f-ab507deab43b" providerId="ADAL" clId="{51D4D2A8-6A14-49EC-A8BC-939E9AB1924D}" dt="2025-05-07T13:14:32.625" v="2346"/>
          <ac:inkMkLst>
            <pc:docMk/>
            <pc:sldMk cId="2086704745" sldId="272"/>
            <ac:inkMk id="1096" creationId="{1AF8CC0E-57CD-6027-5E08-899BD8AB042D}"/>
          </ac:inkMkLst>
        </pc:inkChg>
        <pc:inkChg chg="add">
          <ac:chgData name="CHAN Sean" userId="31c8acd3-9d1d-49d2-815f-ab507deab43b" providerId="ADAL" clId="{51D4D2A8-6A14-49EC-A8BC-939E9AB1924D}" dt="2025-05-07T13:14:22.256" v="2331" actId="9405"/>
          <ac:inkMkLst>
            <pc:docMk/>
            <pc:sldMk cId="2086704745" sldId="272"/>
            <ac:inkMk id="1097" creationId="{758C39BB-5DB5-0F93-02AF-808F28DF00A7}"/>
          </ac:inkMkLst>
        </pc:inkChg>
        <pc:inkChg chg="add">
          <ac:chgData name="CHAN Sean" userId="31c8acd3-9d1d-49d2-815f-ab507deab43b" providerId="ADAL" clId="{51D4D2A8-6A14-49EC-A8BC-939E9AB1924D}" dt="2025-05-07T13:14:23.057" v="2332" actId="9405"/>
          <ac:inkMkLst>
            <pc:docMk/>
            <pc:sldMk cId="2086704745" sldId="272"/>
            <ac:inkMk id="1098" creationId="{576FFD4A-2CBC-0932-53DF-CED731221D82}"/>
          </ac:inkMkLst>
        </pc:inkChg>
        <pc:inkChg chg="add">
          <ac:chgData name="CHAN Sean" userId="31c8acd3-9d1d-49d2-815f-ab507deab43b" providerId="ADAL" clId="{51D4D2A8-6A14-49EC-A8BC-939E9AB1924D}" dt="2025-05-07T13:14:23.458" v="2333" actId="9405"/>
          <ac:inkMkLst>
            <pc:docMk/>
            <pc:sldMk cId="2086704745" sldId="272"/>
            <ac:inkMk id="1099" creationId="{54BEC28C-A537-5EDF-4B70-5FB2D72AB322}"/>
          </ac:inkMkLst>
        </pc:inkChg>
        <pc:inkChg chg="add mod">
          <ac:chgData name="CHAN Sean" userId="31c8acd3-9d1d-49d2-815f-ab507deab43b" providerId="ADAL" clId="{51D4D2A8-6A14-49EC-A8BC-939E9AB1924D}" dt="2025-05-07T13:14:32.625" v="2346"/>
          <ac:inkMkLst>
            <pc:docMk/>
            <pc:sldMk cId="2086704745" sldId="272"/>
            <ac:inkMk id="1100" creationId="{29353F27-6DFC-C92A-61E1-4F9442F36640}"/>
          </ac:inkMkLst>
        </pc:inkChg>
        <pc:inkChg chg="add">
          <ac:chgData name="CHAN Sean" userId="31c8acd3-9d1d-49d2-815f-ab507deab43b" providerId="ADAL" clId="{51D4D2A8-6A14-49EC-A8BC-939E9AB1924D}" dt="2025-05-07T13:14:24.873" v="2335" actId="9405"/>
          <ac:inkMkLst>
            <pc:docMk/>
            <pc:sldMk cId="2086704745" sldId="272"/>
            <ac:inkMk id="1101" creationId="{B144DC9E-F6F7-7E53-7BE0-C93AA334E1D3}"/>
          </ac:inkMkLst>
        </pc:inkChg>
        <pc:inkChg chg="add">
          <ac:chgData name="CHAN Sean" userId="31c8acd3-9d1d-49d2-815f-ab507deab43b" providerId="ADAL" clId="{51D4D2A8-6A14-49EC-A8BC-939E9AB1924D}" dt="2025-05-07T13:14:25.960" v="2336" actId="9405"/>
          <ac:inkMkLst>
            <pc:docMk/>
            <pc:sldMk cId="2086704745" sldId="272"/>
            <ac:inkMk id="1102" creationId="{B26D692D-4AB8-50E4-6FB4-42C5A9FE9392}"/>
          </ac:inkMkLst>
        </pc:inkChg>
        <pc:inkChg chg="add">
          <ac:chgData name="CHAN Sean" userId="31c8acd3-9d1d-49d2-815f-ab507deab43b" providerId="ADAL" clId="{51D4D2A8-6A14-49EC-A8BC-939E9AB1924D}" dt="2025-05-07T13:14:26.494" v="2337" actId="9405"/>
          <ac:inkMkLst>
            <pc:docMk/>
            <pc:sldMk cId="2086704745" sldId="272"/>
            <ac:inkMk id="1103" creationId="{B4D78FED-7D75-D53A-5AEB-707845EFD9CE}"/>
          </ac:inkMkLst>
        </pc:inkChg>
        <pc:inkChg chg="add">
          <ac:chgData name="CHAN Sean" userId="31c8acd3-9d1d-49d2-815f-ab507deab43b" providerId="ADAL" clId="{51D4D2A8-6A14-49EC-A8BC-939E9AB1924D}" dt="2025-05-07T13:14:27.427" v="2338" actId="9405"/>
          <ac:inkMkLst>
            <pc:docMk/>
            <pc:sldMk cId="2086704745" sldId="272"/>
            <ac:inkMk id="1104" creationId="{8A63E174-988F-FBFD-F38C-B0B6A771DBD6}"/>
          </ac:inkMkLst>
        </pc:inkChg>
        <pc:inkChg chg="add">
          <ac:chgData name="CHAN Sean" userId="31c8acd3-9d1d-49d2-815f-ab507deab43b" providerId="ADAL" clId="{51D4D2A8-6A14-49EC-A8BC-939E9AB1924D}" dt="2025-05-07T13:14:28.279" v="2339" actId="9405"/>
          <ac:inkMkLst>
            <pc:docMk/>
            <pc:sldMk cId="2086704745" sldId="272"/>
            <ac:inkMk id="1105" creationId="{2ED6AFDE-BA50-E76D-3CDA-55AA8EBD884A}"/>
          </ac:inkMkLst>
        </pc:inkChg>
        <pc:inkChg chg="add mod">
          <ac:chgData name="CHAN Sean" userId="31c8acd3-9d1d-49d2-815f-ab507deab43b" providerId="ADAL" clId="{51D4D2A8-6A14-49EC-A8BC-939E9AB1924D}" dt="2025-05-07T13:14:32.625" v="2346"/>
          <ac:inkMkLst>
            <pc:docMk/>
            <pc:sldMk cId="2086704745" sldId="272"/>
            <ac:inkMk id="1106" creationId="{750822CD-EBFA-CCDC-3308-CA2E2ADEDD6B}"/>
          </ac:inkMkLst>
        </pc:inkChg>
        <pc:inkChg chg="add mod">
          <ac:chgData name="CHAN Sean" userId="31c8acd3-9d1d-49d2-815f-ab507deab43b" providerId="ADAL" clId="{51D4D2A8-6A14-49EC-A8BC-939E9AB1924D}" dt="2025-05-07T13:14:35.203" v="2348"/>
          <ac:inkMkLst>
            <pc:docMk/>
            <pc:sldMk cId="2086704745" sldId="272"/>
            <ac:inkMk id="1107" creationId="{791E8171-3718-3189-DF51-8B799D860437}"/>
          </ac:inkMkLst>
        </pc:inkChg>
        <pc:inkChg chg="add mod">
          <ac:chgData name="CHAN Sean" userId="31c8acd3-9d1d-49d2-815f-ab507deab43b" providerId="ADAL" clId="{51D4D2A8-6A14-49EC-A8BC-939E9AB1924D}" dt="2025-05-07T13:14:35.203" v="2348"/>
          <ac:inkMkLst>
            <pc:docMk/>
            <pc:sldMk cId="2086704745" sldId="272"/>
            <ac:inkMk id="1108" creationId="{B8313F10-4CB0-5E2B-A9C2-257B64393F3A}"/>
          </ac:inkMkLst>
        </pc:inkChg>
        <pc:inkChg chg="add mod">
          <ac:chgData name="CHAN Sean" userId="31c8acd3-9d1d-49d2-815f-ab507deab43b" providerId="ADAL" clId="{51D4D2A8-6A14-49EC-A8BC-939E9AB1924D}" dt="2025-05-07T13:14:35.203" v="2348"/>
          <ac:inkMkLst>
            <pc:docMk/>
            <pc:sldMk cId="2086704745" sldId="272"/>
            <ac:inkMk id="1109" creationId="{7A291FD2-9DBC-FEA0-7CF7-4FEF553DC15A}"/>
          </ac:inkMkLst>
        </pc:inkChg>
        <pc:inkChg chg="add mod">
          <ac:chgData name="CHAN Sean" userId="31c8acd3-9d1d-49d2-815f-ab507deab43b" providerId="ADAL" clId="{51D4D2A8-6A14-49EC-A8BC-939E9AB1924D}" dt="2025-05-07T13:14:35.203" v="2348"/>
          <ac:inkMkLst>
            <pc:docMk/>
            <pc:sldMk cId="2086704745" sldId="272"/>
            <ac:inkMk id="1110" creationId="{223E6665-A627-F108-22B8-42B6E51280DD}"/>
          </ac:inkMkLst>
        </pc:inkChg>
        <pc:inkChg chg="add mod">
          <ac:chgData name="CHAN Sean" userId="31c8acd3-9d1d-49d2-815f-ab507deab43b" providerId="ADAL" clId="{51D4D2A8-6A14-49EC-A8BC-939E9AB1924D}" dt="2025-05-07T13:14:35.203" v="2348"/>
          <ac:inkMkLst>
            <pc:docMk/>
            <pc:sldMk cId="2086704745" sldId="272"/>
            <ac:inkMk id="1111" creationId="{7D4904D9-8940-8905-74D9-FDF96BACBC1B}"/>
          </ac:inkMkLst>
        </pc:inkChg>
        <pc:inkChg chg="add mod">
          <ac:chgData name="CHAN Sean" userId="31c8acd3-9d1d-49d2-815f-ab507deab43b" providerId="ADAL" clId="{51D4D2A8-6A14-49EC-A8BC-939E9AB1924D}" dt="2025-05-07T13:14:35.203" v="2348"/>
          <ac:inkMkLst>
            <pc:docMk/>
            <pc:sldMk cId="2086704745" sldId="272"/>
            <ac:inkMk id="1115" creationId="{40B26C18-1239-19AE-304D-1C30419C7061}"/>
          </ac:inkMkLst>
        </pc:inkChg>
        <pc:inkChg chg="add mod">
          <ac:chgData name="CHAN Sean" userId="31c8acd3-9d1d-49d2-815f-ab507deab43b" providerId="ADAL" clId="{51D4D2A8-6A14-49EC-A8BC-939E9AB1924D}" dt="2025-05-07T13:14:39.269" v="2353"/>
          <ac:inkMkLst>
            <pc:docMk/>
            <pc:sldMk cId="2086704745" sldId="272"/>
            <ac:inkMk id="1117" creationId="{C545A0B2-D4BE-E3DC-164E-0BFCBC838985}"/>
          </ac:inkMkLst>
        </pc:inkChg>
        <pc:inkChg chg="add mod">
          <ac:chgData name="CHAN Sean" userId="31c8acd3-9d1d-49d2-815f-ab507deab43b" providerId="ADAL" clId="{51D4D2A8-6A14-49EC-A8BC-939E9AB1924D}" dt="2025-05-07T13:14:51.523" v="2372"/>
          <ac:inkMkLst>
            <pc:docMk/>
            <pc:sldMk cId="2086704745" sldId="272"/>
            <ac:inkMk id="1120" creationId="{E37B7538-7C63-9B18-81B1-9871F924B207}"/>
          </ac:inkMkLst>
        </pc:inkChg>
        <pc:inkChg chg="add mod">
          <ac:chgData name="CHAN Sean" userId="31c8acd3-9d1d-49d2-815f-ab507deab43b" providerId="ADAL" clId="{51D4D2A8-6A14-49EC-A8BC-939E9AB1924D}" dt="2025-05-07T13:14:51.523" v="2372"/>
          <ac:inkMkLst>
            <pc:docMk/>
            <pc:sldMk cId="2086704745" sldId="272"/>
            <ac:inkMk id="1121" creationId="{F143592B-5810-0D43-54F1-6BD9AD2478EA}"/>
          </ac:inkMkLst>
        </pc:inkChg>
        <pc:inkChg chg="add mod">
          <ac:chgData name="CHAN Sean" userId="31c8acd3-9d1d-49d2-815f-ab507deab43b" providerId="ADAL" clId="{51D4D2A8-6A14-49EC-A8BC-939E9AB1924D}" dt="2025-05-07T13:14:44.981" v="2363"/>
          <ac:inkMkLst>
            <pc:docMk/>
            <pc:sldMk cId="2086704745" sldId="272"/>
            <ac:inkMk id="1122" creationId="{6320CC14-D558-999C-C955-281D8C48711C}"/>
          </ac:inkMkLst>
        </pc:inkChg>
        <pc:inkChg chg="add mod">
          <ac:chgData name="CHAN Sean" userId="31c8acd3-9d1d-49d2-815f-ab507deab43b" providerId="ADAL" clId="{51D4D2A8-6A14-49EC-A8BC-939E9AB1924D}" dt="2025-05-07T13:14:51.523" v="2372"/>
          <ac:inkMkLst>
            <pc:docMk/>
            <pc:sldMk cId="2086704745" sldId="272"/>
            <ac:inkMk id="1123" creationId="{E8737543-CC7A-67AB-67B9-D20401F653B7}"/>
          </ac:inkMkLst>
        </pc:inkChg>
        <pc:inkChg chg="add mod">
          <ac:chgData name="CHAN Sean" userId="31c8acd3-9d1d-49d2-815f-ab507deab43b" providerId="ADAL" clId="{51D4D2A8-6A14-49EC-A8BC-939E9AB1924D}" dt="2025-05-07T13:14:51.523" v="2372"/>
          <ac:inkMkLst>
            <pc:docMk/>
            <pc:sldMk cId="2086704745" sldId="272"/>
            <ac:inkMk id="1124" creationId="{CFF2429E-CE61-1C93-1650-47E16CA1EC90}"/>
          </ac:inkMkLst>
        </pc:inkChg>
        <pc:inkChg chg="add mod">
          <ac:chgData name="CHAN Sean" userId="31c8acd3-9d1d-49d2-815f-ab507deab43b" providerId="ADAL" clId="{51D4D2A8-6A14-49EC-A8BC-939E9AB1924D}" dt="2025-05-07T13:14:51.523" v="2372"/>
          <ac:inkMkLst>
            <pc:docMk/>
            <pc:sldMk cId="2086704745" sldId="272"/>
            <ac:inkMk id="1129" creationId="{2BF473DC-F57A-A14C-37E4-1DC519A86C20}"/>
          </ac:inkMkLst>
        </pc:inkChg>
        <pc:inkChg chg="add mod">
          <ac:chgData name="CHAN Sean" userId="31c8acd3-9d1d-49d2-815f-ab507deab43b" providerId="ADAL" clId="{51D4D2A8-6A14-49EC-A8BC-939E9AB1924D}" dt="2025-05-07T13:14:48.052" v="2367"/>
          <ac:inkMkLst>
            <pc:docMk/>
            <pc:sldMk cId="2086704745" sldId="272"/>
            <ac:inkMk id="1130" creationId="{3EFCA439-7FB6-7A53-4F1E-730C680919F7}"/>
          </ac:inkMkLst>
        </pc:inkChg>
        <pc:inkChg chg="add">
          <ac:chgData name="CHAN Sean" userId="31c8acd3-9d1d-49d2-815f-ab507deab43b" providerId="ADAL" clId="{51D4D2A8-6A14-49EC-A8BC-939E9AB1924D}" dt="2025-05-07T13:14:48.061" v="2368" actId="9405"/>
          <ac:inkMkLst>
            <pc:docMk/>
            <pc:sldMk cId="2086704745" sldId="272"/>
            <ac:inkMk id="1132" creationId="{07143CCD-2BFF-3940-A1FB-BD1C2DDB1887}"/>
          </ac:inkMkLst>
        </pc:inkChg>
        <pc:inkChg chg="add mod">
          <ac:chgData name="CHAN Sean" userId="31c8acd3-9d1d-49d2-815f-ab507deab43b" providerId="ADAL" clId="{51D4D2A8-6A14-49EC-A8BC-939E9AB1924D}" dt="2025-05-07T13:14:51.523" v="2372"/>
          <ac:inkMkLst>
            <pc:docMk/>
            <pc:sldMk cId="2086704745" sldId="272"/>
            <ac:inkMk id="1133" creationId="{A3299D06-38BA-436A-8320-502751965FD8}"/>
          </ac:inkMkLst>
        </pc:inkChg>
        <pc:inkChg chg="add mod">
          <ac:chgData name="CHAN Sean" userId="31c8acd3-9d1d-49d2-815f-ab507deab43b" providerId="ADAL" clId="{51D4D2A8-6A14-49EC-A8BC-939E9AB1924D}" dt="2025-05-07T13:14:51.523" v="2372"/>
          <ac:inkMkLst>
            <pc:docMk/>
            <pc:sldMk cId="2086704745" sldId="272"/>
            <ac:inkMk id="1134" creationId="{E1EE62F5-8F7C-430D-8037-FBB858244F3D}"/>
          </ac:inkMkLst>
        </pc:inkChg>
        <pc:inkChg chg="add mod">
          <ac:chgData name="CHAN Sean" userId="31c8acd3-9d1d-49d2-815f-ab507deab43b" providerId="ADAL" clId="{51D4D2A8-6A14-49EC-A8BC-939E9AB1924D}" dt="2025-05-07T13:14:51.523" v="2372"/>
          <ac:inkMkLst>
            <pc:docMk/>
            <pc:sldMk cId="2086704745" sldId="272"/>
            <ac:inkMk id="1135" creationId="{62507BF5-6ACF-1DED-5685-B62B63DC954E}"/>
          </ac:inkMkLst>
        </pc:inkChg>
        <pc:inkChg chg="add mod">
          <ac:chgData name="CHAN Sean" userId="31c8acd3-9d1d-49d2-815f-ab507deab43b" providerId="ADAL" clId="{51D4D2A8-6A14-49EC-A8BC-939E9AB1924D}" dt="2025-05-07T13:15:21.932" v="2410"/>
          <ac:inkMkLst>
            <pc:docMk/>
            <pc:sldMk cId="2086704745" sldId="272"/>
            <ac:inkMk id="1137" creationId="{1DA9455A-99A3-9C74-74C0-29FC33F61DE0}"/>
          </ac:inkMkLst>
        </pc:inkChg>
        <pc:inkChg chg="add">
          <ac:chgData name="CHAN Sean" userId="31c8acd3-9d1d-49d2-815f-ab507deab43b" providerId="ADAL" clId="{51D4D2A8-6A14-49EC-A8BC-939E9AB1924D}" dt="2025-05-07T13:14:56.108" v="2374" actId="9405"/>
          <ac:inkMkLst>
            <pc:docMk/>
            <pc:sldMk cId="2086704745" sldId="272"/>
            <ac:inkMk id="1138" creationId="{E2428D12-7EFA-A62B-DD94-CF9E341A5AF7}"/>
          </ac:inkMkLst>
        </pc:inkChg>
        <pc:inkChg chg="add">
          <ac:chgData name="CHAN Sean" userId="31c8acd3-9d1d-49d2-815f-ab507deab43b" providerId="ADAL" clId="{51D4D2A8-6A14-49EC-A8BC-939E9AB1924D}" dt="2025-05-07T13:14:56.604" v="2375" actId="9405"/>
          <ac:inkMkLst>
            <pc:docMk/>
            <pc:sldMk cId="2086704745" sldId="272"/>
            <ac:inkMk id="1139" creationId="{FD65AD36-8E9C-22C2-744B-966AF6007ACC}"/>
          </ac:inkMkLst>
        </pc:inkChg>
        <pc:inkChg chg="add">
          <ac:chgData name="CHAN Sean" userId="31c8acd3-9d1d-49d2-815f-ab507deab43b" providerId="ADAL" clId="{51D4D2A8-6A14-49EC-A8BC-939E9AB1924D}" dt="2025-05-07T13:14:57.039" v="2376" actId="9405"/>
          <ac:inkMkLst>
            <pc:docMk/>
            <pc:sldMk cId="2086704745" sldId="272"/>
            <ac:inkMk id="1140" creationId="{02A664AD-5769-BE12-35D5-70B8BABEF5EF}"/>
          </ac:inkMkLst>
        </pc:inkChg>
        <pc:inkChg chg="add">
          <ac:chgData name="CHAN Sean" userId="31c8acd3-9d1d-49d2-815f-ab507deab43b" providerId="ADAL" clId="{51D4D2A8-6A14-49EC-A8BC-939E9AB1924D}" dt="2025-05-07T13:14:58.055" v="2377" actId="9405"/>
          <ac:inkMkLst>
            <pc:docMk/>
            <pc:sldMk cId="2086704745" sldId="272"/>
            <ac:inkMk id="1141" creationId="{AFB7A7E4-660F-1A05-8748-1265B07216B0}"/>
          </ac:inkMkLst>
        </pc:inkChg>
        <pc:inkChg chg="add">
          <ac:chgData name="CHAN Sean" userId="31c8acd3-9d1d-49d2-815f-ab507deab43b" providerId="ADAL" clId="{51D4D2A8-6A14-49EC-A8BC-939E9AB1924D}" dt="2025-05-07T13:14:59.099" v="2378" actId="9405"/>
          <ac:inkMkLst>
            <pc:docMk/>
            <pc:sldMk cId="2086704745" sldId="272"/>
            <ac:inkMk id="1142" creationId="{E65E6E63-A3D9-C5C6-68CA-02FE9498F47D}"/>
          </ac:inkMkLst>
        </pc:inkChg>
        <pc:inkChg chg="add">
          <ac:chgData name="CHAN Sean" userId="31c8acd3-9d1d-49d2-815f-ab507deab43b" providerId="ADAL" clId="{51D4D2A8-6A14-49EC-A8BC-939E9AB1924D}" dt="2025-05-07T13:14:59.822" v="2379" actId="9405"/>
          <ac:inkMkLst>
            <pc:docMk/>
            <pc:sldMk cId="2086704745" sldId="272"/>
            <ac:inkMk id="1143" creationId="{AF7B6EF3-D976-6A9A-C7EE-A763472EE208}"/>
          </ac:inkMkLst>
        </pc:inkChg>
        <pc:inkChg chg="add">
          <ac:chgData name="CHAN Sean" userId="31c8acd3-9d1d-49d2-815f-ab507deab43b" providerId="ADAL" clId="{51D4D2A8-6A14-49EC-A8BC-939E9AB1924D}" dt="2025-05-07T13:15:00.655" v="2380" actId="9405"/>
          <ac:inkMkLst>
            <pc:docMk/>
            <pc:sldMk cId="2086704745" sldId="272"/>
            <ac:inkMk id="1144" creationId="{4CBA2239-1D73-2B7B-C092-AC7DB9555DB2}"/>
          </ac:inkMkLst>
        </pc:inkChg>
        <pc:inkChg chg="add">
          <ac:chgData name="CHAN Sean" userId="31c8acd3-9d1d-49d2-815f-ab507deab43b" providerId="ADAL" clId="{51D4D2A8-6A14-49EC-A8BC-939E9AB1924D}" dt="2025-05-07T13:15:01.283" v="2381" actId="9405"/>
          <ac:inkMkLst>
            <pc:docMk/>
            <pc:sldMk cId="2086704745" sldId="272"/>
            <ac:inkMk id="1145" creationId="{E4F77AA4-BA6E-CC86-DA55-C70124D6E081}"/>
          </ac:inkMkLst>
        </pc:inkChg>
        <pc:inkChg chg="add">
          <ac:chgData name="CHAN Sean" userId="31c8acd3-9d1d-49d2-815f-ab507deab43b" providerId="ADAL" clId="{51D4D2A8-6A14-49EC-A8BC-939E9AB1924D}" dt="2025-05-07T13:15:02.034" v="2382" actId="9405"/>
          <ac:inkMkLst>
            <pc:docMk/>
            <pc:sldMk cId="2086704745" sldId="272"/>
            <ac:inkMk id="1146" creationId="{6C14527F-CD0B-A215-BEFA-0104E131A3EE}"/>
          </ac:inkMkLst>
        </pc:inkChg>
        <pc:inkChg chg="add">
          <ac:chgData name="CHAN Sean" userId="31c8acd3-9d1d-49d2-815f-ab507deab43b" providerId="ADAL" clId="{51D4D2A8-6A14-49EC-A8BC-939E9AB1924D}" dt="2025-05-07T13:15:02.837" v="2383" actId="9405"/>
          <ac:inkMkLst>
            <pc:docMk/>
            <pc:sldMk cId="2086704745" sldId="272"/>
            <ac:inkMk id="1147" creationId="{E1544808-136E-616A-8D08-ADB26D330D2D}"/>
          </ac:inkMkLst>
        </pc:inkChg>
        <pc:inkChg chg="add">
          <ac:chgData name="CHAN Sean" userId="31c8acd3-9d1d-49d2-815f-ab507deab43b" providerId="ADAL" clId="{51D4D2A8-6A14-49EC-A8BC-939E9AB1924D}" dt="2025-05-07T13:15:03.301" v="2384" actId="9405"/>
          <ac:inkMkLst>
            <pc:docMk/>
            <pc:sldMk cId="2086704745" sldId="272"/>
            <ac:inkMk id="1148" creationId="{3D56B419-624B-E3FF-CD10-96F75B1A3811}"/>
          </ac:inkMkLst>
        </pc:inkChg>
        <pc:inkChg chg="add">
          <ac:chgData name="CHAN Sean" userId="31c8acd3-9d1d-49d2-815f-ab507deab43b" providerId="ADAL" clId="{51D4D2A8-6A14-49EC-A8BC-939E9AB1924D}" dt="2025-05-07T13:15:04.001" v="2385" actId="9405"/>
          <ac:inkMkLst>
            <pc:docMk/>
            <pc:sldMk cId="2086704745" sldId="272"/>
            <ac:inkMk id="1149" creationId="{F771A10E-4FCA-6888-64D5-0ABAFA85E6E5}"/>
          </ac:inkMkLst>
        </pc:inkChg>
        <pc:inkChg chg="add">
          <ac:chgData name="CHAN Sean" userId="31c8acd3-9d1d-49d2-815f-ab507deab43b" providerId="ADAL" clId="{51D4D2A8-6A14-49EC-A8BC-939E9AB1924D}" dt="2025-05-07T13:15:04.653" v="2386" actId="9405"/>
          <ac:inkMkLst>
            <pc:docMk/>
            <pc:sldMk cId="2086704745" sldId="272"/>
            <ac:inkMk id="1150" creationId="{1F82C636-75B9-AB94-1792-308C004D8B54}"/>
          </ac:inkMkLst>
        </pc:inkChg>
        <pc:inkChg chg="add">
          <ac:chgData name="CHAN Sean" userId="31c8acd3-9d1d-49d2-815f-ab507deab43b" providerId="ADAL" clId="{51D4D2A8-6A14-49EC-A8BC-939E9AB1924D}" dt="2025-05-07T13:15:05.501" v="2387" actId="9405"/>
          <ac:inkMkLst>
            <pc:docMk/>
            <pc:sldMk cId="2086704745" sldId="272"/>
            <ac:inkMk id="1151" creationId="{D750A05E-2493-7E89-D4A3-31D09483CEB5}"/>
          </ac:inkMkLst>
        </pc:inkChg>
        <pc:inkChg chg="add">
          <ac:chgData name="CHAN Sean" userId="31c8acd3-9d1d-49d2-815f-ab507deab43b" providerId="ADAL" clId="{51D4D2A8-6A14-49EC-A8BC-939E9AB1924D}" dt="2025-05-07T13:15:05.891" v="2388" actId="9405"/>
          <ac:inkMkLst>
            <pc:docMk/>
            <pc:sldMk cId="2086704745" sldId="272"/>
            <ac:inkMk id="1152" creationId="{EACFBD8F-5561-1858-3A64-CDF29701E166}"/>
          </ac:inkMkLst>
        </pc:inkChg>
        <pc:inkChg chg="add mod">
          <ac:chgData name="CHAN Sean" userId="31c8acd3-9d1d-49d2-815f-ab507deab43b" providerId="ADAL" clId="{51D4D2A8-6A14-49EC-A8BC-939E9AB1924D}" dt="2025-05-07T13:15:21.932" v="2410"/>
          <ac:inkMkLst>
            <pc:docMk/>
            <pc:sldMk cId="2086704745" sldId="272"/>
            <ac:inkMk id="1153" creationId="{1B2086FC-80C2-864E-A364-649288AB43AF}"/>
          </ac:inkMkLst>
        </pc:inkChg>
        <pc:inkChg chg="add">
          <ac:chgData name="CHAN Sean" userId="31c8acd3-9d1d-49d2-815f-ab507deab43b" providerId="ADAL" clId="{51D4D2A8-6A14-49EC-A8BC-939E9AB1924D}" dt="2025-05-07T13:15:06.867" v="2390" actId="9405"/>
          <ac:inkMkLst>
            <pc:docMk/>
            <pc:sldMk cId="2086704745" sldId="272"/>
            <ac:inkMk id="1154" creationId="{6EA60223-0183-3DE8-65FE-E94DC9200734}"/>
          </ac:inkMkLst>
        </pc:inkChg>
        <pc:inkChg chg="add">
          <ac:chgData name="CHAN Sean" userId="31c8acd3-9d1d-49d2-815f-ab507deab43b" providerId="ADAL" clId="{51D4D2A8-6A14-49EC-A8BC-939E9AB1924D}" dt="2025-05-07T13:15:07.491" v="2391" actId="9405"/>
          <ac:inkMkLst>
            <pc:docMk/>
            <pc:sldMk cId="2086704745" sldId="272"/>
            <ac:inkMk id="1155" creationId="{3E48F3EA-7C7A-4BA1-AB1C-344CBB041469}"/>
          </ac:inkMkLst>
        </pc:inkChg>
        <pc:inkChg chg="add mod">
          <ac:chgData name="CHAN Sean" userId="31c8acd3-9d1d-49d2-815f-ab507deab43b" providerId="ADAL" clId="{51D4D2A8-6A14-49EC-A8BC-939E9AB1924D}" dt="2025-05-07T13:15:21.932" v="2410"/>
          <ac:inkMkLst>
            <pc:docMk/>
            <pc:sldMk cId="2086704745" sldId="272"/>
            <ac:inkMk id="1156" creationId="{D8B84C70-F2CD-BEFA-53D4-B9F69871705E}"/>
          </ac:inkMkLst>
        </pc:inkChg>
        <pc:inkChg chg="add">
          <ac:chgData name="CHAN Sean" userId="31c8acd3-9d1d-49d2-815f-ab507deab43b" providerId="ADAL" clId="{51D4D2A8-6A14-49EC-A8BC-939E9AB1924D}" dt="2025-05-07T13:15:09.904" v="2393" actId="9405"/>
          <ac:inkMkLst>
            <pc:docMk/>
            <pc:sldMk cId="2086704745" sldId="272"/>
            <ac:inkMk id="1157" creationId="{09B1269D-BA24-4FFC-DE3E-8EBA338130CD}"/>
          </ac:inkMkLst>
        </pc:inkChg>
        <pc:inkChg chg="add mod">
          <ac:chgData name="CHAN Sean" userId="31c8acd3-9d1d-49d2-815f-ab507deab43b" providerId="ADAL" clId="{51D4D2A8-6A14-49EC-A8BC-939E9AB1924D}" dt="2025-05-07T13:15:21.932" v="2410"/>
          <ac:inkMkLst>
            <pc:docMk/>
            <pc:sldMk cId="2086704745" sldId="272"/>
            <ac:inkMk id="1158" creationId="{236F2267-3E9D-1A2C-759F-2E8BD98C62F0}"/>
          </ac:inkMkLst>
        </pc:inkChg>
        <pc:inkChg chg="add">
          <ac:chgData name="CHAN Sean" userId="31c8acd3-9d1d-49d2-815f-ab507deab43b" providerId="ADAL" clId="{51D4D2A8-6A14-49EC-A8BC-939E9AB1924D}" dt="2025-05-07T13:15:11.469" v="2395" actId="9405"/>
          <ac:inkMkLst>
            <pc:docMk/>
            <pc:sldMk cId="2086704745" sldId="272"/>
            <ac:inkMk id="1159" creationId="{DD0B9CE7-CA5C-82C3-BD37-8AC4632259C1}"/>
          </ac:inkMkLst>
        </pc:inkChg>
        <pc:inkChg chg="add">
          <ac:chgData name="CHAN Sean" userId="31c8acd3-9d1d-49d2-815f-ab507deab43b" providerId="ADAL" clId="{51D4D2A8-6A14-49EC-A8BC-939E9AB1924D}" dt="2025-05-07T13:15:12.799" v="2396" actId="9405"/>
          <ac:inkMkLst>
            <pc:docMk/>
            <pc:sldMk cId="2086704745" sldId="272"/>
            <ac:inkMk id="1160" creationId="{4A66872E-B0C0-E676-252D-4AE105331360}"/>
          </ac:inkMkLst>
        </pc:inkChg>
        <pc:inkChg chg="add mod">
          <ac:chgData name="CHAN Sean" userId="31c8acd3-9d1d-49d2-815f-ab507deab43b" providerId="ADAL" clId="{51D4D2A8-6A14-49EC-A8BC-939E9AB1924D}" dt="2025-05-07T13:15:21.932" v="2410"/>
          <ac:inkMkLst>
            <pc:docMk/>
            <pc:sldMk cId="2086704745" sldId="272"/>
            <ac:inkMk id="1161" creationId="{CA88CB6B-C296-5379-20FD-85872647B034}"/>
          </ac:inkMkLst>
        </pc:inkChg>
        <pc:inkChg chg="add">
          <ac:chgData name="CHAN Sean" userId="31c8acd3-9d1d-49d2-815f-ab507deab43b" providerId="ADAL" clId="{51D4D2A8-6A14-49EC-A8BC-939E9AB1924D}" dt="2025-05-07T13:15:14.244" v="2398" actId="9405"/>
          <ac:inkMkLst>
            <pc:docMk/>
            <pc:sldMk cId="2086704745" sldId="272"/>
            <ac:inkMk id="1162" creationId="{F08770A3-218B-D41C-6B52-9DDB489D68C4}"/>
          </ac:inkMkLst>
        </pc:inkChg>
        <pc:inkChg chg="add">
          <ac:chgData name="CHAN Sean" userId="31c8acd3-9d1d-49d2-815f-ab507deab43b" providerId="ADAL" clId="{51D4D2A8-6A14-49EC-A8BC-939E9AB1924D}" dt="2025-05-07T13:15:14.972" v="2399" actId="9405"/>
          <ac:inkMkLst>
            <pc:docMk/>
            <pc:sldMk cId="2086704745" sldId="272"/>
            <ac:inkMk id="1163" creationId="{EF88BF1C-64AA-5BA8-F08E-5CABE1270431}"/>
          </ac:inkMkLst>
        </pc:inkChg>
        <pc:inkChg chg="add">
          <ac:chgData name="CHAN Sean" userId="31c8acd3-9d1d-49d2-815f-ab507deab43b" providerId="ADAL" clId="{51D4D2A8-6A14-49EC-A8BC-939E9AB1924D}" dt="2025-05-07T13:15:15.517" v="2400" actId="9405"/>
          <ac:inkMkLst>
            <pc:docMk/>
            <pc:sldMk cId="2086704745" sldId="272"/>
            <ac:inkMk id="1164" creationId="{01A18217-E573-6FBD-F0F4-E8F131A838A3}"/>
          </ac:inkMkLst>
        </pc:inkChg>
        <pc:inkChg chg="add mod">
          <ac:chgData name="CHAN Sean" userId="31c8acd3-9d1d-49d2-815f-ab507deab43b" providerId="ADAL" clId="{51D4D2A8-6A14-49EC-A8BC-939E9AB1924D}" dt="2025-05-07T13:15:21.932" v="2410"/>
          <ac:inkMkLst>
            <pc:docMk/>
            <pc:sldMk cId="2086704745" sldId="272"/>
            <ac:inkMk id="1165" creationId="{B8A1B3F6-B0F9-8290-8786-3798773CE9A0}"/>
          </ac:inkMkLst>
        </pc:inkChg>
        <pc:inkChg chg="add">
          <ac:chgData name="CHAN Sean" userId="31c8acd3-9d1d-49d2-815f-ab507deab43b" providerId="ADAL" clId="{51D4D2A8-6A14-49EC-A8BC-939E9AB1924D}" dt="2025-05-07T13:15:16.256" v="2402" actId="9405"/>
          <ac:inkMkLst>
            <pc:docMk/>
            <pc:sldMk cId="2086704745" sldId="272"/>
            <ac:inkMk id="1166" creationId="{5DE5DF9D-F454-E336-AC64-2E448D54C8A3}"/>
          </ac:inkMkLst>
        </pc:inkChg>
        <pc:inkChg chg="add">
          <ac:chgData name="CHAN Sean" userId="31c8acd3-9d1d-49d2-815f-ab507deab43b" providerId="ADAL" clId="{51D4D2A8-6A14-49EC-A8BC-939E9AB1924D}" dt="2025-05-07T13:15:17.108" v="2403" actId="9405"/>
          <ac:inkMkLst>
            <pc:docMk/>
            <pc:sldMk cId="2086704745" sldId="272"/>
            <ac:inkMk id="1167" creationId="{DDD0AA43-F9A2-2B95-F753-A3BE8494298B}"/>
          </ac:inkMkLst>
        </pc:inkChg>
        <pc:inkChg chg="add">
          <ac:chgData name="CHAN Sean" userId="31c8acd3-9d1d-49d2-815f-ab507deab43b" providerId="ADAL" clId="{51D4D2A8-6A14-49EC-A8BC-939E9AB1924D}" dt="2025-05-07T13:15:17.490" v="2404" actId="9405"/>
          <ac:inkMkLst>
            <pc:docMk/>
            <pc:sldMk cId="2086704745" sldId="272"/>
            <ac:inkMk id="1168" creationId="{282FA64F-4B8F-F805-9059-65502CDD8813}"/>
          </ac:inkMkLst>
        </pc:inkChg>
        <pc:inkChg chg="add">
          <ac:chgData name="CHAN Sean" userId="31c8acd3-9d1d-49d2-815f-ab507deab43b" providerId="ADAL" clId="{51D4D2A8-6A14-49EC-A8BC-939E9AB1924D}" dt="2025-05-07T13:15:18.301" v="2405" actId="9405"/>
          <ac:inkMkLst>
            <pc:docMk/>
            <pc:sldMk cId="2086704745" sldId="272"/>
            <ac:inkMk id="1169" creationId="{58BF21A6-2E3E-5BE3-3054-38B1DF490D80}"/>
          </ac:inkMkLst>
        </pc:inkChg>
        <pc:inkChg chg="add">
          <ac:chgData name="CHAN Sean" userId="31c8acd3-9d1d-49d2-815f-ab507deab43b" providerId="ADAL" clId="{51D4D2A8-6A14-49EC-A8BC-939E9AB1924D}" dt="2025-05-07T13:15:19.262" v="2406" actId="9405"/>
          <ac:inkMkLst>
            <pc:docMk/>
            <pc:sldMk cId="2086704745" sldId="272"/>
            <ac:inkMk id="1170" creationId="{87932CA3-4CEC-7CFE-4BA5-1581D3528792}"/>
          </ac:inkMkLst>
        </pc:inkChg>
        <pc:inkChg chg="add">
          <ac:chgData name="CHAN Sean" userId="31c8acd3-9d1d-49d2-815f-ab507deab43b" providerId="ADAL" clId="{51D4D2A8-6A14-49EC-A8BC-939E9AB1924D}" dt="2025-05-07T13:15:20.257" v="2407" actId="9405"/>
          <ac:inkMkLst>
            <pc:docMk/>
            <pc:sldMk cId="2086704745" sldId="272"/>
            <ac:inkMk id="1171" creationId="{E4CC9BD1-6585-9A8A-91F7-BF95029AFA4A}"/>
          </ac:inkMkLst>
        </pc:inkChg>
        <pc:inkChg chg="add">
          <ac:chgData name="CHAN Sean" userId="31c8acd3-9d1d-49d2-815f-ab507deab43b" providerId="ADAL" clId="{51D4D2A8-6A14-49EC-A8BC-939E9AB1924D}" dt="2025-05-07T13:15:20.745" v="2408" actId="9405"/>
          <ac:inkMkLst>
            <pc:docMk/>
            <pc:sldMk cId="2086704745" sldId="272"/>
            <ac:inkMk id="1172" creationId="{7F289D16-B32E-FB8E-C2C9-52E6453C272D}"/>
          </ac:inkMkLst>
        </pc:inkChg>
        <pc:inkChg chg="add">
          <ac:chgData name="CHAN Sean" userId="31c8acd3-9d1d-49d2-815f-ab507deab43b" providerId="ADAL" clId="{51D4D2A8-6A14-49EC-A8BC-939E9AB1924D}" dt="2025-05-07T13:15:21.143" v="2409" actId="9405"/>
          <ac:inkMkLst>
            <pc:docMk/>
            <pc:sldMk cId="2086704745" sldId="272"/>
            <ac:inkMk id="1173" creationId="{AFD5072C-955A-A1F1-0F0B-72CF0EF34026}"/>
          </ac:inkMkLst>
        </pc:inkChg>
      </pc:sldChg>
      <pc:sldChg chg="add del setBg">
        <pc:chgData name="CHAN Sean" userId="31c8acd3-9d1d-49d2-815f-ab507deab43b" providerId="ADAL" clId="{51D4D2A8-6A14-49EC-A8BC-939E9AB1924D}" dt="2025-05-06T02:23:59.948" v="56"/>
        <pc:sldMkLst>
          <pc:docMk/>
          <pc:sldMk cId="2111760822" sldId="272"/>
        </pc:sldMkLst>
      </pc:sldChg>
      <pc:sldChg chg="addSp delSp modSp add mod ord modTransition">
        <pc:chgData name="CHAN Sean" userId="31c8acd3-9d1d-49d2-815f-ab507deab43b" providerId="ADAL" clId="{51D4D2A8-6A14-49EC-A8BC-939E9AB1924D}" dt="2025-05-07T13:45:59.940" v="2969"/>
        <pc:sldMkLst>
          <pc:docMk/>
          <pc:sldMk cId="697765134" sldId="273"/>
        </pc:sldMkLst>
        <pc:spChg chg="mod">
          <ac:chgData name="CHAN Sean" userId="31c8acd3-9d1d-49d2-815f-ab507deab43b" providerId="ADAL" clId="{51D4D2A8-6A14-49EC-A8BC-939E9AB1924D}" dt="2025-05-07T12:55:49.169" v="1474" actId="2711"/>
          <ac:spMkLst>
            <pc:docMk/>
            <pc:sldMk cId="697765134" sldId="273"/>
            <ac:spMk id="1059" creationId="{9D8002F1-C77D-8BB4-275B-D32F760E944B}"/>
          </ac:spMkLst>
        </pc:spChg>
        <pc:spChg chg="add mod">
          <ac:chgData name="CHAN Sean" userId="31c8acd3-9d1d-49d2-815f-ab507deab43b" providerId="ADAL" clId="{51D4D2A8-6A14-49EC-A8BC-939E9AB1924D}" dt="2025-05-07T13:34:52.890" v="2917" actId="1076"/>
          <ac:spMkLst>
            <pc:docMk/>
            <pc:sldMk cId="697765134" sldId="273"/>
            <ac:spMk id="1099" creationId="{F26D4D3A-69F0-332E-A97E-088E4BD26E16}"/>
          </ac:spMkLst>
        </pc:spChg>
        <pc:grpChg chg="add mod ord">
          <ac:chgData name="CHAN Sean" userId="31c8acd3-9d1d-49d2-815f-ab507deab43b" providerId="ADAL" clId="{51D4D2A8-6A14-49EC-A8BC-939E9AB1924D}" dt="2025-05-07T13:16:13.288" v="2432" actId="167"/>
          <ac:grpSpMkLst>
            <pc:docMk/>
            <pc:sldMk cId="697765134" sldId="273"/>
            <ac:grpSpMk id="2" creationId="{8C67911F-32BB-0126-5340-014AA97EA1C5}"/>
          </ac:grpSpMkLst>
        </pc:grpChg>
        <pc:grpChg chg="add mod ord">
          <ac:chgData name="CHAN Sean" userId="31c8acd3-9d1d-49d2-815f-ab507deab43b" providerId="ADAL" clId="{51D4D2A8-6A14-49EC-A8BC-939E9AB1924D}" dt="2025-05-07T13:16:13.288" v="2432" actId="167"/>
          <ac:grpSpMkLst>
            <pc:docMk/>
            <pc:sldMk cId="697765134" sldId="273"/>
            <ac:grpSpMk id="1053" creationId="{179AD395-43FD-C234-1F5A-28B17B38D1CD}"/>
          </ac:grpSpMkLst>
        </pc:grpChg>
        <pc:grpChg chg="add mod ord">
          <ac:chgData name="CHAN Sean" userId="31c8acd3-9d1d-49d2-815f-ab507deab43b" providerId="ADAL" clId="{51D4D2A8-6A14-49EC-A8BC-939E9AB1924D}" dt="2025-05-07T13:16:13.288" v="2432" actId="167"/>
          <ac:grpSpMkLst>
            <pc:docMk/>
            <pc:sldMk cId="697765134" sldId="273"/>
            <ac:grpSpMk id="1067" creationId="{AD451BE5-FC71-C8BB-1A30-753F3E8C788F}"/>
          </ac:grpSpMkLst>
        </pc:grpChg>
        <pc:picChg chg="add mod">
          <ac:chgData name="CHAN Sean" userId="31c8acd3-9d1d-49d2-815f-ab507deab43b" providerId="ADAL" clId="{51D4D2A8-6A14-49EC-A8BC-939E9AB1924D}" dt="2025-05-07T13:27:04.248" v="2825" actId="14100"/>
          <ac:picMkLst>
            <pc:docMk/>
            <pc:sldMk cId="697765134" sldId="273"/>
            <ac:picMk id="1094" creationId="{80A80BCA-5973-4C23-E4A9-4DC187F0BF65}"/>
          </ac:picMkLst>
        </pc:picChg>
        <pc:picChg chg="add mod">
          <ac:chgData name="CHAN Sean" userId="31c8acd3-9d1d-49d2-815f-ab507deab43b" providerId="ADAL" clId="{51D4D2A8-6A14-49EC-A8BC-939E9AB1924D}" dt="2025-05-07T13:27:30.974" v="2827" actId="1076"/>
          <ac:picMkLst>
            <pc:docMk/>
            <pc:sldMk cId="697765134" sldId="273"/>
            <ac:picMk id="1096" creationId="{94122512-BFC3-AEB9-CE74-C661E0CF22AE}"/>
          </ac:picMkLst>
        </pc:picChg>
        <pc:picChg chg="add mod">
          <ac:chgData name="CHAN Sean" userId="31c8acd3-9d1d-49d2-815f-ab507deab43b" providerId="ADAL" clId="{51D4D2A8-6A14-49EC-A8BC-939E9AB1924D}" dt="2025-05-07T13:34:49.609" v="2916" actId="1076"/>
          <ac:picMkLst>
            <pc:docMk/>
            <pc:sldMk cId="697765134" sldId="273"/>
            <ac:picMk id="1101" creationId="{573FA9B7-5503-3E63-95D8-BD870B6AB6F1}"/>
          </ac:picMkLst>
        </pc:picChg>
        <pc:inkChg chg="mod">
          <ac:chgData name="CHAN Sean" userId="31c8acd3-9d1d-49d2-815f-ab507deab43b" providerId="ADAL" clId="{51D4D2A8-6A14-49EC-A8BC-939E9AB1924D}" dt="2025-05-07T13:16:10.148" v="2431"/>
          <ac:inkMkLst>
            <pc:docMk/>
            <pc:sldMk cId="697765134" sldId="273"/>
            <ac:inkMk id="1058" creationId="{C25BA261-F9AC-2551-C8E4-9EB975904205}"/>
          </ac:inkMkLst>
        </pc:inkChg>
        <pc:inkChg chg="mod">
          <ac:chgData name="CHAN Sean" userId="31c8acd3-9d1d-49d2-815f-ab507deab43b" providerId="ADAL" clId="{51D4D2A8-6A14-49EC-A8BC-939E9AB1924D}" dt="2025-05-07T13:16:10.148" v="2431"/>
          <ac:inkMkLst>
            <pc:docMk/>
            <pc:sldMk cId="697765134" sldId="273"/>
            <ac:inkMk id="1071" creationId="{A052CCC0-3341-567D-5BA4-967719514135}"/>
          </ac:inkMkLst>
        </pc:inkChg>
      </pc:sldChg>
      <pc:sldChg chg="add del setBg">
        <pc:chgData name="CHAN Sean" userId="31c8acd3-9d1d-49d2-815f-ab507deab43b" providerId="ADAL" clId="{51D4D2A8-6A14-49EC-A8BC-939E9AB1924D}" dt="2025-05-06T02:23:59.925" v="55"/>
        <pc:sldMkLst>
          <pc:docMk/>
          <pc:sldMk cId="4122171825" sldId="273"/>
        </pc:sldMkLst>
      </pc:sldChg>
      <pc:sldChg chg="addSp delSp modSp add mod modTransition">
        <pc:chgData name="CHAN Sean" userId="31c8acd3-9d1d-49d2-815f-ab507deab43b" providerId="ADAL" clId="{51D4D2A8-6A14-49EC-A8BC-939E9AB1924D}" dt="2025-05-07T13:45:59.940" v="2969"/>
        <pc:sldMkLst>
          <pc:docMk/>
          <pc:sldMk cId="2509892337" sldId="274"/>
        </pc:sldMkLst>
        <pc:spChg chg="add mod">
          <ac:chgData name="CHAN Sean" userId="31c8acd3-9d1d-49d2-815f-ab507deab43b" providerId="ADAL" clId="{51D4D2A8-6A14-49EC-A8BC-939E9AB1924D}" dt="2025-05-07T11:46:39.521" v="479" actId="255"/>
          <ac:spMkLst>
            <pc:docMk/>
            <pc:sldMk cId="2509892337" sldId="274"/>
            <ac:spMk id="2" creationId="{B2214684-8E70-E09B-57C2-BCC7219EC1C9}"/>
          </ac:spMkLst>
        </pc:spChg>
        <pc:spChg chg="add mod">
          <ac:chgData name="CHAN Sean" userId="31c8acd3-9d1d-49d2-815f-ab507deab43b" providerId="ADAL" clId="{51D4D2A8-6A14-49EC-A8BC-939E9AB1924D}" dt="2025-05-07T11:55:57.939" v="702" actId="20577"/>
          <ac:spMkLst>
            <pc:docMk/>
            <pc:sldMk cId="2509892337" sldId="274"/>
            <ac:spMk id="3" creationId="{F5A060D0-CAB0-D6E6-DD8E-64B0E1067F42}"/>
          </ac:spMkLst>
        </pc:spChg>
        <pc:spChg chg="add mod">
          <ac:chgData name="CHAN Sean" userId="31c8acd3-9d1d-49d2-815f-ab507deab43b" providerId="ADAL" clId="{51D4D2A8-6A14-49EC-A8BC-939E9AB1924D}" dt="2025-05-07T11:59:46.716" v="825" actId="20577"/>
          <ac:spMkLst>
            <pc:docMk/>
            <pc:sldMk cId="2509892337" sldId="274"/>
            <ac:spMk id="39" creationId="{292C22B8-E614-77F5-51E1-7F19D336D97F}"/>
          </ac:spMkLst>
        </pc:spChg>
        <pc:spChg chg="mod">
          <ac:chgData name="CHAN Sean" userId="31c8acd3-9d1d-49d2-815f-ab507deab43b" providerId="ADAL" clId="{51D4D2A8-6A14-49EC-A8BC-939E9AB1924D}" dt="2025-05-07T12:55:54.416" v="1475" actId="2711"/>
          <ac:spMkLst>
            <pc:docMk/>
            <pc:sldMk cId="2509892337" sldId="274"/>
            <ac:spMk id="1059" creationId="{E2B66505-9DC0-F015-53AE-E4A52718545C}"/>
          </ac:spMkLst>
        </pc:spChg>
        <pc:grpChg chg="add mod ord">
          <ac:chgData name="CHAN Sean" userId="31c8acd3-9d1d-49d2-815f-ab507deab43b" providerId="ADAL" clId="{51D4D2A8-6A14-49EC-A8BC-939E9AB1924D}" dt="2025-05-07T13:16:32.880" v="2442" actId="167"/>
          <ac:grpSpMkLst>
            <pc:docMk/>
            <pc:sldMk cId="2509892337" sldId="274"/>
            <ac:grpSpMk id="4" creationId="{A09E91A5-B199-1F43-9A65-58C170DE3D84}"/>
          </ac:grpSpMkLst>
        </pc:grpChg>
        <pc:grpChg chg="add mod ord">
          <ac:chgData name="CHAN Sean" userId="31c8acd3-9d1d-49d2-815f-ab507deab43b" providerId="ADAL" clId="{51D4D2A8-6A14-49EC-A8BC-939E9AB1924D}" dt="2025-05-07T13:16:32.880" v="2442" actId="167"/>
          <ac:grpSpMkLst>
            <pc:docMk/>
            <pc:sldMk cId="2509892337" sldId="274"/>
            <ac:grpSpMk id="1036" creationId="{3444EC16-6BFF-4718-0F39-FA8298E19834}"/>
          </ac:grpSpMkLst>
        </pc:grpChg>
        <pc:grpChg chg="add mod ord">
          <ac:chgData name="CHAN Sean" userId="31c8acd3-9d1d-49d2-815f-ab507deab43b" providerId="ADAL" clId="{51D4D2A8-6A14-49EC-A8BC-939E9AB1924D}" dt="2025-05-07T13:16:32.880" v="2442" actId="167"/>
          <ac:grpSpMkLst>
            <pc:docMk/>
            <pc:sldMk cId="2509892337" sldId="274"/>
            <ac:grpSpMk id="1057" creationId="{B3EE6869-7828-30FA-97FE-412FC283C51A}"/>
          </ac:grpSpMkLst>
        </pc:grpChg>
        <pc:grpChg chg="add mod ord">
          <ac:chgData name="CHAN Sean" userId="31c8acd3-9d1d-49d2-815f-ab507deab43b" providerId="ADAL" clId="{51D4D2A8-6A14-49EC-A8BC-939E9AB1924D}" dt="2025-05-07T13:16:32.880" v="2442" actId="167"/>
          <ac:grpSpMkLst>
            <pc:docMk/>
            <pc:sldMk cId="2509892337" sldId="274"/>
            <ac:grpSpMk id="1071" creationId="{AE10858E-68B6-878A-6A99-7AF737CCC7BC}"/>
          </ac:grpSpMkLst>
        </pc:grpChg>
        <pc:grpChg chg="add mod ord">
          <ac:chgData name="CHAN Sean" userId="31c8acd3-9d1d-49d2-815f-ab507deab43b" providerId="ADAL" clId="{51D4D2A8-6A14-49EC-A8BC-939E9AB1924D}" dt="2025-05-07T13:16:32.880" v="2442" actId="167"/>
          <ac:grpSpMkLst>
            <pc:docMk/>
            <pc:sldMk cId="2509892337" sldId="274"/>
            <ac:grpSpMk id="1084" creationId="{EB37F774-5E75-4667-E15B-EF0DFFA11CF5}"/>
          </ac:grpSpMkLst>
        </pc:grpChg>
        <pc:picChg chg="add del mod">
          <ac:chgData name="CHAN Sean" userId="31c8acd3-9d1d-49d2-815f-ab507deab43b" providerId="ADAL" clId="{51D4D2A8-6A14-49EC-A8BC-939E9AB1924D}" dt="2025-05-07T13:16:28.488" v="2440" actId="1076"/>
          <ac:picMkLst>
            <pc:docMk/>
            <pc:sldMk cId="2509892337" sldId="274"/>
            <ac:picMk id="31" creationId="{8DCBAE6A-C05D-89CD-E606-59A5471EC06F}"/>
          </ac:picMkLst>
        </pc:picChg>
        <pc:picChg chg="add mod">
          <ac:chgData name="CHAN Sean" userId="31c8acd3-9d1d-49d2-815f-ab507deab43b" providerId="ADAL" clId="{51D4D2A8-6A14-49EC-A8BC-939E9AB1924D}" dt="2025-05-07T13:34:27.175" v="2914" actId="1076"/>
          <ac:picMkLst>
            <pc:docMk/>
            <pc:sldMk cId="2509892337" sldId="274"/>
            <ac:picMk id="1098" creationId="{407BE02E-8891-6F64-B009-C025C4147EF4}"/>
          </ac:picMkLst>
        </pc:picChg>
        <pc:inkChg chg="mod">
          <ac:chgData name="CHAN Sean" userId="31c8acd3-9d1d-49d2-815f-ab507deab43b" providerId="ADAL" clId="{51D4D2A8-6A14-49EC-A8BC-939E9AB1924D}" dt="2025-05-07T13:16:30.655" v="2441"/>
          <ac:inkMkLst>
            <pc:docMk/>
            <pc:sldMk cId="2509892337" sldId="274"/>
            <ac:inkMk id="1026" creationId="{598FF1FB-ACB0-70C7-C3D4-CF776AA596F7}"/>
          </ac:inkMkLst>
        </pc:inkChg>
        <pc:inkChg chg="mod">
          <ac:chgData name="CHAN Sean" userId="31c8acd3-9d1d-49d2-815f-ab507deab43b" providerId="ADAL" clId="{51D4D2A8-6A14-49EC-A8BC-939E9AB1924D}" dt="2025-05-07T13:16:30.655" v="2441"/>
          <ac:inkMkLst>
            <pc:docMk/>
            <pc:sldMk cId="2509892337" sldId="274"/>
            <ac:inkMk id="1050" creationId="{CF90D862-4581-DF3F-AFF8-3E56BAAEA013}"/>
          </ac:inkMkLst>
        </pc:inkChg>
        <pc:inkChg chg="mod">
          <ac:chgData name="CHAN Sean" userId="31c8acd3-9d1d-49d2-815f-ab507deab43b" providerId="ADAL" clId="{51D4D2A8-6A14-49EC-A8BC-939E9AB1924D}" dt="2025-05-07T13:16:30.655" v="2441"/>
          <ac:inkMkLst>
            <pc:docMk/>
            <pc:sldMk cId="2509892337" sldId="274"/>
            <ac:inkMk id="1063" creationId="{969713C0-E89F-CC59-B19F-46AC563001E5}"/>
          </ac:inkMkLst>
        </pc:inkChg>
        <pc:inkChg chg="mod">
          <ac:chgData name="CHAN Sean" userId="31c8acd3-9d1d-49d2-815f-ab507deab43b" providerId="ADAL" clId="{51D4D2A8-6A14-49EC-A8BC-939E9AB1924D}" dt="2025-05-07T13:16:30.655" v="2441"/>
          <ac:inkMkLst>
            <pc:docMk/>
            <pc:sldMk cId="2509892337" sldId="274"/>
            <ac:inkMk id="1075" creationId="{50D22A36-F8F5-38F9-13A4-215CA66F4CCC}"/>
          </ac:inkMkLst>
        </pc:inkChg>
        <pc:inkChg chg="mod">
          <ac:chgData name="CHAN Sean" userId="31c8acd3-9d1d-49d2-815f-ab507deab43b" providerId="ADAL" clId="{51D4D2A8-6A14-49EC-A8BC-939E9AB1924D}" dt="2025-05-07T13:16:30.655" v="2441"/>
          <ac:inkMkLst>
            <pc:docMk/>
            <pc:sldMk cId="2509892337" sldId="274"/>
            <ac:inkMk id="1077" creationId="{FAA333F7-9890-C14D-B647-EA44F66C5CC0}"/>
          </ac:inkMkLst>
        </pc:inkChg>
      </pc:sldChg>
      <pc:sldChg chg="add del setBg">
        <pc:chgData name="CHAN Sean" userId="31c8acd3-9d1d-49d2-815f-ab507deab43b" providerId="ADAL" clId="{51D4D2A8-6A14-49EC-A8BC-939E9AB1924D}" dt="2025-05-06T02:23:59.901" v="54"/>
        <pc:sldMkLst>
          <pc:docMk/>
          <pc:sldMk cId="2976046207" sldId="274"/>
        </pc:sldMkLst>
      </pc:sldChg>
      <pc:sldChg chg="addSp delSp modSp add del mod ord modTransition">
        <pc:chgData name="CHAN Sean" userId="31c8acd3-9d1d-49d2-815f-ab507deab43b" providerId="ADAL" clId="{51D4D2A8-6A14-49EC-A8BC-939E9AB1924D}" dt="2025-05-09T11:49:16.206" v="5684" actId="2696"/>
        <pc:sldMkLst>
          <pc:docMk/>
          <pc:sldMk cId="1607420833" sldId="275"/>
        </pc:sldMkLst>
        <pc:spChg chg="del mod">
          <ac:chgData name="CHAN Sean" userId="31c8acd3-9d1d-49d2-815f-ab507deab43b" providerId="ADAL" clId="{51D4D2A8-6A14-49EC-A8BC-939E9AB1924D}" dt="2025-05-08T13:22:56.513" v="5309" actId="478"/>
          <ac:spMkLst>
            <pc:docMk/>
            <pc:sldMk cId="1607420833" sldId="275"/>
            <ac:spMk id="2" creationId="{6DB0ADA7-7003-3E6D-B862-066067DDE389}"/>
          </ac:spMkLst>
        </pc:spChg>
        <pc:spChg chg="add del mod">
          <ac:chgData name="CHAN Sean" userId="31c8acd3-9d1d-49d2-815f-ab507deab43b" providerId="ADAL" clId="{51D4D2A8-6A14-49EC-A8BC-939E9AB1924D}" dt="2025-05-08T13:22:44.904" v="5307" actId="21"/>
          <ac:spMkLst>
            <pc:docMk/>
            <pc:sldMk cId="1607420833" sldId="275"/>
            <ac:spMk id="3" creationId="{1663AD8F-803D-D1C7-EC27-8F64DC24583B}"/>
          </ac:spMkLst>
        </pc:spChg>
        <pc:spChg chg="mod">
          <ac:chgData name="CHAN Sean" userId="31c8acd3-9d1d-49d2-815f-ab507deab43b" providerId="ADAL" clId="{51D4D2A8-6A14-49EC-A8BC-939E9AB1924D}" dt="2025-05-08T13:23:05.889" v="5340" actId="20577"/>
          <ac:spMkLst>
            <pc:docMk/>
            <pc:sldMk cId="1607420833" sldId="275"/>
            <ac:spMk id="1059" creationId="{BBCD9097-6E0E-F27B-80A8-B8F1952E8E86}"/>
          </ac:spMkLst>
        </pc:spChg>
        <pc:grpChg chg="add del mod ord">
          <ac:chgData name="CHAN Sean" userId="31c8acd3-9d1d-49d2-815f-ab507deab43b" providerId="ADAL" clId="{51D4D2A8-6A14-49EC-A8BC-939E9AB1924D}" dt="2025-05-09T11:20:00.093" v="5446" actId="478"/>
          <ac:grpSpMkLst>
            <pc:docMk/>
            <pc:sldMk cId="1607420833" sldId="275"/>
            <ac:grpSpMk id="4" creationId="{9E5EA954-98E0-3153-90EC-22F880FD9ADA}"/>
          </ac:grpSpMkLst>
        </pc:grpChg>
        <pc:grpChg chg="add del mod ord">
          <ac:chgData name="CHAN Sean" userId="31c8acd3-9d1d-49d2-815f-ab507deab43b" providerId="ADAL" clId="{51D4D2A8-6A14-49EC-A8BC-939E9AB1924D}" dt="2025-05-09T11:20:01.929" v="5449" actId="478"/>
          <ac:grpSpMkLst>
            <pc:docMk/>
            <pc:sldMk cId="1607420833" sldId="275"/>
            <ac:grpSpMk id="1031" creationId="{F3B39123-CDE0-F708-3506-A642ABE8811A}"/>
          </ac:grpSpMkLst>
        </pc:grpChg>
        <pc:grpChg chg="add del mod ord">
          <ac:chgData name="CHAN Sean" userId="31c8acd3-9d1d-49d2-815f-ab507deab43b" providerId="ADAL" clId="{51D4D2A8-6A14-49EC-A8BC-939E9AB1924D}" dt="2025-05-09T11:19:59.515" v="5445" actId="478"/>
          <ac:grpSpMkLst>
            <pc:docMk/>
            <pc:sldMk cId="1607420833" sldId="275"/>
            <ac:grpSpMk id="1055" creationId="{0212FB1A-1FA5-17BA-F9D9-D93F4E2944AA}"/>
          </ac:grpSpMkLst>
        </pc:grpChg>
        <pc:grpChg chg="add del mod ord">
          <ac:chgData name="CHAN Sean" userId="31c8acd3-9d1d-49d2-815f-ab507deab43b" providerId="ADAL" clId="{51D4D2A8-6A14-49EC-A8BC-939E9AB1924D}" dt="2025-05-09T11:20:00.847" v="5447" actId="478"/>
          <ac:grpSpMkLst>
            <pc:docMk/>
            <pc:sldMk cId="1607420833" sldId="275"/>
            <ac:grpSpMk id="1069" creationId="{7D198C05-B5B2-9873-2EC5-4E7A85316638}"/>
          </ac:grpSpMkLst>
        </pc:grpChg>
        <pc:grpChg chg="add del mod ord">
          <ac:chgData name="CHAN Sean" userId="31c8acd3-9d1d-49d2-815f-ab507deab43b" providerId="ADAL" clId="{51D4D2A8-6A14-49EC-A8BC-939E9AB1924D}" dt="2025-05-09T11:20:01.456" v="5448" actId="478"/>
          <ac:grpSpMkLst>
            <pc:docMk/>
            <pc:sldMk cId="1607420833" sldId="275"/>
            <ac:grpSpMk id="1082" creationId="{FC3A4262-93A6-3213-785B-B5B4A150D26B}"/>
          </ac:grpSpMkLst>
        </pc:grpChg>
        <pc:picChg chg="add del mod">
          <ac:chgData name="CHAN Sean" userId="31c8acd3-9d1d-49d2-815f-ab507deab43b" providerId="ADAL" clId="{51D4D2A8-6A14-49EC-A8BC-939E9AB1924D}" dt="2025-05-09T11:48:31.991" v="5670" actId="21"/>
          <ac:picMkLst>
            <pc:docMk/>
            <pc:sldMk cId="1607420833" sldId="275"/>
            <ac:picMk id="3" creationId="{108B0385-97D7-8493-2F5C-B263DC72837C}"/>
          </ac:picMkLst>
        </pc:picChg>
        <pc:picChg chg="add del mod">
          <ac:chgData name="CHAN Sean" userId="31c8acd3-9d1d-49d2-815f-ab507deab43b" providerId="ADAL" clId="{51D4D2A8-6A14-49EC-A8BC-939E9AB1924D}" dt="2025-05-09T11:48:27.494" v="5668" actId="21"/>
          <ac:picMkLst>
            <pc:docMk/>
            <pc:sldMk cId="1607420833" sldId="275"/>
            <ac:picMk id="7" creationId="{090D9017-E800-DB90-E4F1-392EFC477897}"/>
          </ac:picMkLst>
        </pc:picChg>
        <pc:picChg chg="add del mod">
          <ac:chgData name="CHAN Sean" userId="31c8acd3-9d1d-49d2-815f-ab507deab43b" providerId="ADAL" clId="{51D4D2A8-6A14-49EC-A8BC-939E9AB1924D}" dt="2025-05-09T11:48:37.024" v="5672" actId="21"/>
          <ac:picMkLst>
            <pc:docMk/>
            <pc:sldMk cId="1607420833" sldId="275"/>
            <ac:picMk id="9" creationId="{EA2B255A-0470-C93F-9E26-884870BE0F25}"/>
          </ac:picMkLst>
        </pc:picChg>
        <pc:picChg chg="add del mod">
          <ac:chgData name="CHAN Sean" userId="31c8acd3-9d1d-49d2-815f-ab507deab43b" providerId="ADAL" clId="{51D4D2A8-6A14-49EC-A8BC-939E9AB1924D}" dt="2025-05-09T11:48:23.928" v="5666" actId="21"/>
          <ac:picMkLst>
            <pc:docMk/>
            <pc:sldMk cId="1607420833" sldId="275"/>
            <ac:picMk id="11" creationId="{13A10D95-B082-4AA7-2EC0-2D59B9A41033}"/>
          </ac:picMkLst>
        </pc:picChg>
        <pc:picChg chg="add del mod">
          <ac:chgData name="CHAN Sean" userId="31c8acd3-9d1d-49d2-815f-ab507deab43b" providerId="ADAL" clId="{51D4D2A8-6A14-49EC-A8BC-939E9AB1924D}" dt="2025-05-09T11:48:20.968" v="5664" actId="21"/>
          <ac:picMkLst>
            <pc:docMk/>
            <pc:sldMk cId="1607420833" sldId="275"/>
            <ac:picMk id="13" creationId="{30FA8A82-197F-DD6F-EE63-8FAFC933028C}"/>
          </ac:picMkLst>
        </pc:picChg>
        <pc:picChg chg="add del mod">
          <ac:chgData name="CHAN Sean" userId="31c8acd3-9d1d-49d2-815f-ab507deab43b" providerId="ADAL" clId="{51D4D2A8-6A14-49EC-A8BC-939E9AB1924D}" dt="2025-05-09T11:48:17.088" v="5662" actId="21"/>
          <ac:picMkLst>
            <pc:docMk/>
            <pc:sldMk cId="1607420833" sldId="275"/>
            <ac:picMk id="15" creationId="{266FE288-771B-39D7-E5DC-D4AB44852C64}"/>
          </ac:picMkLst>
        </pc:picChg>
        <pc:picChg chg="add del mod">
          <ac:chgData name="CHAN Sean" userId="31c8acd3-9d1d-49d2-815f-ab507deab43b" providerId="ADAL" clId="{51D4D2A8-6A14-49EC-A8BC-939E9AB1924D}" dt="2025-05-09T11:48:12.294" v="5660" actId="21"/>
          <ac:picMkLst>
            <pc:docMk/>
            <pc:sldMk cId="1607420833" sldId="275"/>
            <ac:picMk id="17" creationId="{61228378-16C2-9927-6FA6-ED88DB793555}"/>
          </ac:picMkLst>
        </pc:picChg>
        <pc:picChg chg="add del mod">
          <ac:chgData name="CHAN Sean" userId="31c8acd3-9d1d-49d2-815f-ab507deab43b" providerId="ADAL" clId="{51D4D2A8-6A14-49EC-A8BC-939E9AB1924D}" dt="2025-05-09T11:48:05.791" v="5658" actId="21"/>
          <ac:picMkLst>
            <pc:docMk/>
            <pc:sldMk cId="1607420833" sldId="275"/>
            <ac:picMk id="19" creationId="{36B5602B-BCDB-48C7-AC52-4181ADA5E468}"/>
          </ac:picMkLst>
        </pc:picChg>
        <pc:picChg chg="add del mod">
          <ac:chgData name="CHAN Sean" userId="31c8acd3-9d1d-49d2-815f-ab507deab43b" providerId="ADAL" clId="{51D4D2A8-6A14-49EC-A8BC-939E9AB1924D}" dt="2025-05-09T11:46:08.556" v="5551" actId="21"/>
          <ac:picMkLst>
            <pc:docMk/>
            <pc:sldMk cId="1607420833" sldId="275"/>
            <ac:picMk id="21" creationId="{B251D413-FDF9-E3C1-B450-05655BD1F0E8}"/>
          </ac:picMkLst>
        </pc:picChg>
        <pc:picChg chg="add del mod">
          <ac:chgData name="CHAN Sean" userId="31c8acd3-9d1d-49d2-815f-ab507deab43b" providerId="ADAL" clId="{51D4D2A8-6A14-49EC-A8BC-939E9AB1924D}" dt="2025-05-09T11:46:05.794" v="5549" actId="21"/>
          <ac:picMkLst>
            <pc:docMk/>
            <pc:sldMk cId="1607420833" sldId="275"/>
            <ac:picMk id="23" creationId="{E2208F18-47FF-EE97-57DD-8F38F56275E5}"/>
          </ac:picMkLst>
        </pc:picChg>
      </pc:sldChg>
      <pc:sldChg chg="add del setBg">
        <pc:chgData name="CHAN Sean" userId="31c8acd3-9d1d-49d2-815f-ab507deab43b" providerId="ADAL" clId="{51D4D2A8-6A14-49EC-A8BC-939E9AB1924D}" dt="2025-05-06T02:23:59.847" v="53"/>
        <pc:sldMkLst>
          <pc:docMk/>
          <pc:sldMk cId="2947851146" sldId="275"/>
        </pc:sldMkLst>
      </pc:sldChg>
      <pc:sldChg chg="add del setBg">
        <pc:chgData name="CHAN Sean" userId="31c8acd3-9d1d-49d2-815f-ab507deab43b" providerId="ADAL" clId="{51D4D2A8-6A14-49EC-A8BC-939E9AB1924D}" dt="2025-05-06T02:23:59.827" v="52"/>
        <pc:sldMkLst>
          <pc:docMk/>
          <pc:sldMk cId="420615264" sldId="276"/>
        </pc:sldMkLst>
      </pc:sldChg>
      <pc:sldChg chg="addSp delSp modSp add mod modTransition">
        <pc:chgData name="CHAN Sean" userId="31c8acd3-9d1d-49d2-815f-ab507deab43b" providerId="ADAL" clId="{51D4D2A8-6A14-49EC-A8BC-939E9AB1924D}" dt="2025-05-07T13:45:59.940" v="2969"/>
        <pc:sldMkLst>
          <pc:docMk/>
          <pc:sldMk cId="1227020593" sldId="276"/>
        </pc:sldMkLst>
        <pc:spChg chg="add del mod">
          <ac:chgData name="CHAN Sean" userId="31c8acd3-9d1d-49d2-815f-ab507deab43b" providerId="ADAL" clId="{51D4D2A8-6A14-49EC-A8BC-939E9AB1924D}" dt="2025-05-07T13:16:58.310" v="2451" actId="1076"/>
          <ac:spMkLst>
            <pc:docMk/>
            <pc:sldMk cId="1227020593" sldId="276"/>
            <ac:spMk id="3" creationId="{5489941F-2BBF-BD83-4CD0-1BE57BB0EF4E}"/>
          </ac:spMkLst>
        </pc:spChg>
        <pc:spChg chg="mod">
          <ac:chgData name="CHAN Sean" userId="31c8acd3-9d1d-49d2-815f-ab507deab43b" providerId="ADAL" clId="{51D4D2A8-6A14-49EC-A8BC-939E9AB1924D}" dt="2025-05-07T12:56:00.738" v="1476" actId="2711"/>
          <ac:spMkLst>
            <pc:docMk/>
            <pc:sldMk cId="1227020593" sldId="276"/>
            <ac:spMk id="1059" creationId="{99299A18-BF2F-2D5D-572A-8E13BF85C903}"/>
          </ac:spMkLst>
        </pc:spChg>
        <pc:grpChg chg="add mod ord">
          <ac:chgData name="CHAN Sean" userId="31c8acd3-9d1d-49d2-815f-ab507deab43b" providerId="ADAL" clId="{51D4D2A8-6A14-49EC-A8BC-939E9AB1924D}" dt="2025-05-07T13:17:10.460" v="2453" actId="167"/>
          <ac:grpSpMkLst>
            <pc:docMk/>
            <pc:sldMk cId="1227020593" sldId="276"/>
            <ac:grpSpMk id="2" creationId="{8CED260F-D843-9A90-5BDB-A3F84A6D58E7}"/>
          </ac:grpSpMkLst>
        </pc:grpChg>
        <pc:grpChg chg="add mod ord">
          <ac:chgData name="CHAN Sean" userId="31c8acd3-9d1d-49d2-815f-ab507deab43b" providerId="ADAL" clId="{51D4D2A8-6A14-49EC-A8BC-939E9AB1924D}" dt="2025-05-07T13:17:10.460" v="2453" actId="167"/>
          <ac:grpSpMkLst>
            <pc:docMk/>
            <pc:sldMk cId="1227020593" sldId="276"/>
            <ac:grpSpMk id="1032" creationId="{37F1BD43-D2F9-6B2F-EE16-1DB4943AE1BE}"/>
          </ac:grpSpMkLst>
        </pc:grpChg>
        <pc:grpChg chg="add mod ord">
          <ac:chgData name="CHAN Sean" userId="31c8acd3-9d1d-49d2-815f-ab507deab43b" providerId="ADAL" clId="{51D4D2A8-6A14-49EC-A8BC-939E9AB1924D}" dt="2025-05-07T13:17:10.460" v="2453" actId="167"/>
          <ac:grpSpMkLst>
            <pc:docMk/>
            <pc:sldMk cId="1227020593" sldId="276"/>
            <ac:grpSpMk id="1056" creationId="{5EAFD3BE-1806-1F9A-7BE7-E6227E6107BB}"/>
          </ac:grpSpMkLst>
        </pc:grpChg>
        <pc:grpChg chg="add mod ord">
          <ac:chgData name="CHAN Sean" userId="31c8acd3-9d1d-49d2-815f-ab507deab43b" providerId="ADAL" clId="{51D4D2A8-6A14-49EC-A8BC-939E9AB1924D}" dt="2025-05-07T13:17:10.460" v="2453" actId="167"/>
          <ac:grpSpMkLst>
            <pc:docMk/>
            <pc:sldMk cId="1227020593" sldId="276"/>
            <ac:grpSpMk id="1070" creationId="{8A429D1E-6B8C-061E-047C-96A811C882F9}"/>
          </ac:grpSpMkLst>
        </pc:grpChg>
        <pc:grpChg chg="add mod ord">
          <ac:chgData name="CHAN Sean" userId="31c8acd3-9d1d-49d2-815f-ab507deab43b" providerId="ADAL" clId="{51D4D2A8-6A14-49EC-A8BC-939E9AB1924D}" dt="2025-05-07T13:17:10.460" v="2453" actId="167"/>
          <ac:grpSpMkLst>
            <pc:docMk/>
            <pc:sldMk cId="1227020593" sldId="276"/>
            <ac:grpSpMk id="1083" creationId="{E6DEE65A-8DB6-EADF-1E24-8D210111C8FD}"/>
          </ac:grpSpMkLst>
        </pc:grpChg>
        <pc:picChg chg="add mod ord">
          <ac:chgData name="CHAN Sean" userId="31c8acd3-9d1d-49d2-815f-ab507deab43b" providerId="ADAL" clId="{51D4D2A8-6A14-49EC-A8BC-939E9AB1924D}" dt="2025-05-07T11:53:16.019" v="601" actId="167"/>
          <ac:picMkLst>
            <pc:docMk/>
            <pc:sldMk cId="1227020593" sldId="276"/>
            <ac:picMk id="4" creationId="{64E8E5CD-BDD5-2B6E-3157-5C0C96B247C1}"/>
          </ac:picMkLst>
        </pc:picChg>
        <pc:picChg chg="add mod">
          <ac:chgData name="CHAN Sean" userId="31c8acd3-9d1d-49d2-815f-ab507deab43b" providerId="ADAL" clId="{51D4D2A8-6A14-49EC-A8BC-939E9AB1924D}" dt="2025-05-07T13:17:16.457" v="2456"/>
          <ac:picMkLst>
            <pc:docMk/>
            <pc:sldMk cId="1227020593" sldId="276"/>
            <ac:picMk id="1096" creationId="{510B2B1D-8A6E-9F57-9989-8CD2622B61CA}"/>
          </ac:picMkLst>
        </pc:picChg>
        <pc:inkChg chg="mod">
          <ac:chgData name="CHAN Sean" userId="31c8acd3-9d1d-49d2-815f-ab507deab43b" providerId="ADAL" clId="{51D4D2A8-6A14-49EC-A8BC-939E9AB1924D}" dt="2025-05-07T13:17:07.631" v="2452"/>
          <ac:inkMkLst>
            <pc:docMk/>
            <pc:sldMk cId="1227020593" sldId="276"/>
            <ac:inkMk id="1053" creationId="{15CBE86E-E8BA-54AE-2F4C-19DDFAAA7A7E}"/>
          </ac:inkMkLst>
        </pc:inkChg>
        <pc:inkChg chg="mod">
          <ac:chgData name="CHAN Sean" userId="31c8acd3-9d1d-49d2-815f-ab507deab43b" providerId="ADAL" clId="{51D4D2A8-6A14-49EC-A8BC-939E9AB1924D}" dt="2025-05-07T13:17:07.631" v="2452"/>
          <ac:inkMkLst>
            <pc:docMk/>
            <pc:sldMk cId="1227020593" sldId="276"/>
            <ac:inkMk id="1057" creationId="{E336221C-CF35-F2E4-84F3-49F71B6ED1D9}"/>
          </ac:inkMkLst>
        </pc:inkChg>
        <pc:inkChg chg="mod">
          <ac:chgData name="CHAN Sean" userId="31c8acd3-9d1d-49d2-815f-ab507deab43b" providerId="ADAL" clId="{51D4D2A8-6A14-49EC-A8BC-939E9AB1924D}" dt="2025-05-07T13:17:07.631" v="2452"/>
          <ac:inkMkLst>
            <pc:docMk/>
            <pc:sldMk cId="1227020593" sldId="276"/>
            <ac:inkMk id="1065" creationId="{AF0EC091-01C4-DBEF-A668-18DCAF7964B9}"/>
          </ac:inkMkLst>
        </pc:inkChg>
        <pc:inkChg chg="mod">
          <ac:chgData name="CHAN Sean" userId="31c8acd3-9d1d-49d2-815f-ab507deab43b" providerId="ADAL" clId="{51D4D2A8-6A14-49EC-A8BC-939E9AB1924D}" dt="2025-05-07T13:17:07.631" v="2452"/>
          <ac:inkMkLst>
            <pc:docMk/>
            <pc:sldMk cId="1227020593" sldId="276"/>
            <ac:inkMk id="1072" creationId="{B19A0813-5609-5532-696F-3564A345034C}"/>
          </ac:inkMkLst>
        </pc:inkChg>
        <pc:inkChg chg="mod">
          <ac:chgData name="CHAN Sean" userId="31c8acd3-9d1d-49d2-815f-ab507deab43b" providerId="ADAL" clId="{51D4D2A8-6A14-49EC-A8BC-939E9AB1924D}" dt="2025-05-07T13:17:07.631" v="2452"/>
          <ac:inkMkLst>
            <pc:docMk/>
            <pc:sldMk cId="1227020593" sldId="276"/>
            <ac:inkMk id="1090" creationId="{13B8628D-E719-7195-07DC-965F126D3E03}"/>
          </ac:inkMkLst>
        </pc:inkChg>
      </pc:sldChg>
      <pc:sldChg chg="addSp delSp modSp add mod modTransition">
        <pc:chgData name="CHAN Sean" userId="31c8acd3-9d1d-49d2-815f-ab507deab43b" providerId="ADAL" clId="{51D4D2A8-6A14-49EC-A8BC-939E9AB1924D}" dt="2025-05-07T13:45:59.940" v="2969"/>
        <pc:sldMkLst>
          <pc:docMk/>
          <pc:sldMk cId="236056743" sldId="277"/>
        </pc:sldMkLst>
        <pc:spChg chg="add mod">
          <ac:chgData name="CHAN Sean" userId="31c8acd3-9d1d-49d2-815f-ab507deab43b" providerId="ADAL" clId="{51D4D2A8-6A14-49EC-A8BC-939E9AB1924D}" dt="2025-05-07T13:17:37.116" v="2464"/>
          <ac:spMkLst>
            <pc:docMk/>
            <pc:sldMk cId="236056743" sldId="277"/>
            <ac:spMk id="2" creationId="{21203DDF-4BD8-A9A2-4AA6-D3FF56E64DA8}"/>
          </ac:spMkLst>
        </pc:spChg>
        <pc:spChg chg="mod">
          <ac:chgData name="CHAN Sean" userId="31c8acd3-9d1d-49d2-815f-ab507deab43b" providerId="ADAL" clId="{51D4D2A8-6A14-49EC-A8BC-939E9AB1924D}" dt="2025-05-07T12:04:00.664" v="1138" actId="255"/>
          <ac:spMkLst>
            <pc:docMk/>
            <pc:sldMk cId="236056743" sldId="277"/>
            <ac:spMk id="1059" creationId="{5E21303E-6538-DD08-3491-5A6CD9A9F52C}"/>
          </ac:spMkLst>
        </pc:spChg>
        <pc:grpChg chg="add mod ord">
          <ac:chgData name="CHAN Sean" userId="31c8acd3-9d1d-49d2-815f-ab507deab43b" providerId="ADAL" clId="{51D4D2A8-6A14-49EC-A8BC-939E9AB1924D}" dt="2025-05-07T13:17:51.857" v="2467" actId="167"/>
          <ac:grpSpMkLst>
            <pc:docMk/>
            <pc:sldMk cId="236056743" sldId="277"/>
            <ac:grpSpMk id="1096" creationId="{D10A4569-15DA-06D0-3B5C-7322C5539BA9}"/>
          </ac:grpSpMkLst>
        </pc:grpChg>
        <pc:grpChg chg="add mod ord">
          <ac:chgData name="CHAN Sean" userId="31c8acd3-9d1d-49d2-815f-ab507deab43b" providerId="ADAL" clId="{51D4D2A8-6A14-49EC-A8BC-939E9AB1924D}" dt="2025-05-07T13:17:51.857" v="2467" actId="167"/>
          <ac:grpSpMkLst>
            <pc:docMk/>
            <pc:sldMk cId="236056743" sldId="277"/>
            <ac:grpSpMk id="1109" creationId="{49997090-800B-65F3-4FCB-86816DD6A557}"/>
          </ac:grpSpMkLst>
        </pc:grpChg>
        <pc:grpChg chg="add mod ord">
          <ac:chgData name="CHAN Sean" userId="31c8acd3-9d1d-49d2-815f-ab507deab43b" providerId="ADAL" clId="{51D4D2A8-6A14-49EC-A8BC-939E9AB1924D}" dt="2025-05-07T13:17:51.857" v="2467" actId="167"/>
          <ac:grpSpMkLst>
            <pc:docMk/>
            <pc:sldMk cId="236056743" sldId="277"/>
            <ac:grpSpMk id="1122" creationId="{C8B83E1D-F3A2-DC51-8EBC-2BAE30931FD5}"/>
          </ac:grpSpMkLst>
        </pc:grpChg>
        <pc:grpChg chg="add mod ord">
          <ac:chgData name="CHAN Sean" userId="31c8acd3-9d1d-49d2-815f-ab507deab43b" providerId="ADAL" clId="{51D4D2A8-6A14-49EC-A8BC-939E9AB1924D}" dt="2025-05-07T13:17:51.857" v="2467" actId="167"/>
          <ac:grpSpMkLst>
            <pc:docMk/>
            <pc:sldMk cId="236056743" sldId="277"/>
            <ac:grpSpMk id="1135" creationId="{B9799E01-E958-672E-C738-A88886E9AA67}"/>
          </ac:grpSpMkLst>
        </pc:grpChg>
        <pc:grpChg chg="add mod ord">
          <ac:chgData name="CHAN Sean" userId="31c8acd3-9d1d-49d2-815f-ab507deab43b" providerId="ADAL" clId="{51D4D2A8-6A14-49EC-A8BC-939E9AB1924D}" dt="2025-05-07T13:17:51.857" v="2467" actId="167"/>
          <ac:grpSpMkLst>
            <pc:docMk/>
            <pc:sldMk cId="236056743" sldId="277"/>
            <ac:grpSpMk id="1148" creationId="{A47D7284-3DA3-51EB-FB5C-920B9F5DB49F}"/>
          </ac:grpSpMkLst>
        </pc:grpChg>
        <pc:inkChg chg="mod">
          <ac:chgData name="CHAN Sean" userId="31c8acd3-9d1d-49d2-815f-ab507deab43b" providerId="ADAL" clId="{51D4D2A8-6A14-49EC-A8BC-939E9AB1924D}" dt="2025-05-07T13:17:49.874" v="2466"/>
          <ac:inkMkLst>
            <pc:docMk/>
            <pc:sldMk cId="236056743" sldId="277"/>
            <ac:inkMk id="1098" creationId="{ECD0AFFB-159D-262C-A365-6A3ED71D8E17}"/>
          </ac:inkMkLst>
        </pc:inkChg>
        <pc:inkChg chg="mod">
          <ac:chgData name="CHAN Sean" userId="31c8acd3-9d1d-49d2-815f-ab507deab43b" providerId="ADAL" clId="{51D4D2A8-6A14-49EC-A8BC-939E9AB1924D}" dt="2025-05-07T13:17:49.874" v="2466"/>
          <ac:inkMkLst>
            <pc:docMk/>
            <pc:sldMk cId="236056743" sldId="277"/>
            <ac:inkMk id="1099" creationId="{73183AA9-11D1-44AD-FA30-F3A24531A701}"/>
          </ac:inkMkLst>
        </pc:inkChg>
        <pc:inkChg chg="mod">
          <ac:chgData name="CHAN Sean" userId="31c8acd3-9d1d-49d2-815f-ab507deab43b" providerId="ADAL" clId="{51D4D2A8-6A14-49EC-A8BC-939E9AB1924D}" dt="2025-05-07T13:17:49.874" v="2466"/>
          <ac:inkMkLst>
            <pc:docMk/>
            <pc:sldMk cId="236056743" sldId="277"/>
            <ac:inkMk id="1110" creationId="{2347581A-F5D7-E447-3D22-A04481709237}"/>
          </ac:inkMkLst>
        </pc:inkChg>
        <pc:inkChg chg="mod">
          <ac:chgData name="CHAN Sean" userId="31c8acd3-9d1d-49d2-815f-ab507deab43b" providerId="ADAL" clId="{51D4D2A8-6A14-49EC-A8BC-939E9AB1924D}" dt="2025-05-07T13:17:49.874" v="2466"/>
          <ac:inkMkLst>
            <pc:docMk/>
            <pc:sldMk cId="236056743" sldId="277"/>
            <ac:inkMk id="1141" creationId="{AADA1630-884C-5FE8-A413-158A2C754B3C}"/>
          </ac:inkMkLst>
        </pc:inkChg>
        <pc:inkChg chg="mod">
          <ac:chgData name="CHAN Sean" userId="31c8acd3-9d1d-49d2-815f-ab507deab43b" providerId="ADAL" clId="{51D4D2A8-6A14-49EC-A8BC-939E9AB1924D}" dt="2025-05-07T13:17:49.874" v="2466"/>
          <ac:inkMkLst>
            <pc:docMk/>
            <pc:sldMk cId="236056743" sldId="277"/>
            <ac:inkMk id="1142" creationId="{F0B932FF-7820-DC27-C6C8-1C54AF10B5E7}"/>
          </ac:inkMkLst>
        </pc:inkChg>
      </pc:sldChg>
      <pc:sldChg chg="add del setBg">
        <pc:chgData name="CHAN Sean" userId="31c8acd3-9d1d-49d2-815f-ab507deab43b" providerId="ADAL" clId="{51D4D2A8-6A14-49EC-A8BC-939E9AB1924D}" dt="2025-05-06T02:23:59.738" v="51"/>
        <pc:sldMkLst>
          <pc:docMk/>
          <pc:sldMk cId="368324670" sldId="277"/>
        </pc:sldMkLst>
      </pc:sldChg>
      <pc:sldChg chg="add del setBg">
        <pc:chgData name="CHAN Sean" userId="31c8acd3-9d1d-49d2-815f-ab507deab43b" providerId="ADAL" clId="{51D4D2A8-6A14-49EC-A8BC-939E9AB1924D}" dt="2025-05-06T02:23:59.718" v="50"/>
        <pc:sldMkLst>
          <pc:docMk/>
          <pc:sldMk cId="1886860196" sldId="278"/>
        </pc:sldMkLst>
      </pc:sldChg>
      <pc:sldChg chg="addSp delSp modSp add mod ord modTransition">
        <pc:chgData name="CHAN Sean" userId="31c8acd3-9d1d-49d2-815f-ab507deab43b" providerId="ADAL" clId="{51D4D2A8-6A14-49EC-A8BC-939E9AB1924D}" dt="2025-05-07T13:45:59.940" v="2969"/>
        <pc:sldMkLst>
          <pc:docMk/>
          <pc:sldMk cId="3924032020" sldId="278"/>
        </pc:sldMkLst>
        <pc:spChg chg="add mod">
          <ac:chgData name="CHAN Sean" userId="31c8acd3-9d1d-49d2-815f-ab507deab43b" providerId="ADAL" clId="{51D4D2A8-6A14-49EC-A8BC-939E9AB1924D}" dt="2025-05-07T13:01:54.587" v="1904" actId="33524"/>
          <ac:spMkLst>
            <pc:docMk/>
            <pc:sldMk cId="3924032020" sldId="278"/>
            <ac:spMk id="2" creationId="{E1F1362B-95E4-38EC-575C-13104A0DD55D}"/>
          </ac:spMkLst>
        </pc:spChg>
        <pc:spChg chg="mod">
          <ac:chgData name="CHAN Sean" userId="31c8acd3-9d1d-49d2-815f-ab507deab43b" providerId="ADAL" clId="{51D4D2A8-6A14-49EC-A8BC-939E9AB1924D}" dt="2025-05-07T12:51:06.844" v="1466" actId="14100"/>
          <ac:spMkLst>
            <pc:docMk/>
            <pc:sldMk cId="3924032020" sldId="278"/>
            <ac:spMk id="1059" creationId="{D1A61837-84F2-53BE-7474-1246D1DB8F8C}"/>
          </ac:spMkLst>
        </pc:spChg>
        <pc:grpChg chg="mod">
          <ac:chgData name="CHAN Sean" userId="31c8acd3-9d1d-49d2-815f-ab507deab43b" providerId="ADAL" clId="{51D4D2A8-6A14-49EC-A8BC-939E9AB1924D}" dt="2025-05-07T13:04:03.602" v="1910" actId="1076"/>
          <ac:grpSpMkLst>
            <pc:docMk/>
            <pc:sldMk cId="3924032020" sldId="278"/>
            <ac:grpSpMk id="58" creationId="{0FA5DF7F-B434-A262-E123-287C3CE17AF9}"/>
          </ac:grpSpMkLst>
        </pc:grpChg>
        <pc:grpChg chg="mod">
          <ac:chgData name="CHAN Sean" userId="31c8acd3-9d1d-49d2-815f-ab507deab43b" providerId="ADAL" clId="{51D4D2A8-6A14-49EC-A8BC-939E9AB1924D}" dt="2025-05-07T13:04:03.602" v="1910" actId="1076"/>
          <ac:grpSpMkLst>
            <pc:docMk/>
            <pc:sldMk cId="3924032020" sldId="278"/>
            <ac:grpSpMk id="1054" creationId="{631B1304-EEB2-19A6-DB0D-EB158B6A3A57}"/>
          </ac:grpSpMkLst>
        </pc:grpChg>
        <pc:grpChg chg="mod">
          <ac:chgData name="CHAN Sean" userId="31c8acd3-9d1d-49d2-815f-ab507deab43b" providerId="ADAL" clId="{51D4D2A8-6A14-49EC-A8BC-939E9AB1924D}" dt="2025-05-07T13:04:03.602" v="1910" actId="1076"/>
          <ac:grpSpMkLst>
            <pc:docMk/>
            <pc:sldMk cId="3924032020" sldId="278"/>
            <ac:grpSpMk id="1075" creationId="{85CF31ED-4A52-9534-A890-ABAFFC32641B}"/>
          </ac:grpSpMkLst>
        </pc:grpChg>
        <pc:grpChg chg="mod">
          <ac:chgData name="CHAN Sean" userId="31c8acd3-9d1d-49d2-815f-ab507deab43b" providerId="ADAL" clId="{51D4D2A8-6A14-49EC-A8BC-939E9AB1924D}" dt="2025-05-07T13:04:03.602" v="1910" actId="1076"/>
          <ac:grpSpMkLst>
            <pc:docMk/>
            <pc:sldMk cId="3924032020" sldId="278"/>
            <ac:grpSpMk id="1079" creationId="{94D67549-DF4C-74F1-7BBA-4FE9DE2FECE6}"/>
          </ac:grpSpMkLst>
        </pc:grpChg>
        <pc:grpChg chg="mod">
          <ac:chgData name="CHAN Sean" userId="31c8acd3-9d1d-49d2-815f-ab507deab43b" providerId="ADAL" clId="{51D4D2A8-6A14-49EC-A8BC-939E9AB1924D}" dt="2025-05-07T13:04:03.602" v="1910" actId="1076"/>
          <ac:grpSpMkLst>
            <pc:docMk/>
            <pc:sldMk cId="3924032020" sldId="278"/>
            <ac:grpSpMk id="1103" creationId="{16959EF2-3460-939F-E0E8-1B81754BED94}"/>
          </ac:grpSpMkLst>
        </pc:grpChg>
        <pc:grpChg chg="mod">
          <ac:chgData name="CHAN Sean" userId="31c8acd3-9d1d-49d2-815f-ab507deab43b" providerId="ADAL" clId="{51D4D2A8-6A14-49EC-A8BC-939E9AB1924D}" dt="2025-05-07T13:04:03.602" v="1910" actId="1076"/>
          <ac:grpSpMkLst>
            <pc:docMk/>
            <pc:sldMk cId="3924032020" sldId="278"/>
            <ac:grpSpMk id="1105" creationId="{56FA42AB-E5CD-FD8D-FBF4-33443FD2FF8E}"/>
          </ac:grpSpMkLst>
        </pc:grpChg>
        <pc:grpChg chg="mod">
          <ac:chgData name="CHAN Sean" userId="31c8acd3-9d1d-49d2-815f-ab507deab43b" providerId="ADAL" clId="{51D4D2A8-6A14-49EC-A8BC-939E9AB1924D}" dt="2025-05-07T13:05:27.921" v="1975"/>
          <ac:grpSpMkLst>
            <pc:docMk/>
            <pc:sldMk cId="3924032020" sldId="278"/>
            <ac:grpSpMk id="1153" creationId="{D8F86046-8B51-EAFB-C073-DE03FA93A57C}"/>
          </ac:grpSpMkLst>
        </pc:grpChg>
        <pc:grpChg chg="mod">
          <ac:chgData name="CHAN Sean" userId="31c8acd3-9d1d-49d2-815f-ab507deab43b" providerId="ADAL" clId="{51D4D2A8-6A14-49EC-A8BC-939E9AB1924D}" dt="2025-05-07T13:05:35.228" v="1980"/>
          <ac:grpSpMkLst>
            <pc:docMk/>
            <pc:sldMk cId="3924032020" sldId="278"/>
            <ac:grpSpMk id="1158" creationId="{BD657F90-A920-1142-4B4D-AFA2DFBB23D9}"/>
          </ac:grpSpMkLst>
        </pc:grpChg>
        <pc:grpChg chg="mod">
          <ac:chgData name="CHAN Sean" userId="31c8acd3-9d1d-49d2-815f-ab507deab43b" providerId="ADAL" clId="{51D4D2A8-6A14-49EC-A8BC-939E9AB1924D}" dt="2025-05-07T13:05:37.588" v="1985"/>
          <ac:grpSpMkLst>
            <pc:docMk/>
            <pc:sldMk cId="3924032020" sldId="278"/>
            <ac:grpSpMk id="1163" creationId="{C199C187-FFCC-CE6D-42F3-4BC55492AF41}"/>
          </ac:grpSpMkLst>
        </pc:grpChg>
        <pc:grpChg chg="mod">
          <ac:chgData name="CHAN Sean" userId="31c8acd3-9d1d-49d2-815f-ab507deab43b" providerId="ADAL" clId="{51D4D2A8-6A14-49EC-A8BC-939E9AB1924D}" dt="2025-05-07T13:05:56.607" v="1992"/>
          <ac:grpSpMkLst>
            <pc:docMk/>
            <pc:sldMk cId="3924032020" sldId="278"/>
            <ac:grpSpMk id="1170" creationId="{71D567E2-1030-AAF9-B1ED-75B4CCE12BF5}"/>
          </ac:grpSpMkLst>
        </pc:grpChg>
        <pc:grpChg chg="mod">
          <ac:chgData name="CHAN Sean" userId="31c8acd3-9d1d-49d2-815f-ab507deab43b" providerId="ADAL" clId="{51D4D2A8-6A14-49EC-A8BC-939E9AB1924D}" dt="2025-05-07T13:05:56.607" v="1992"/>
          <ac:grpSpMkLst>
            <pc:docMk/>
            <pc:sldMk cId="3924032020" sldId="278"/>
            <ac:grpSpMk id="1171" creationId="{AEDC002B-6AC8-CD92-96E5-1BF0807628BC}"/>
          </ac:grpSpMkLst>
        </pc:grpChg>
        <pc:grpChg chg="mod">
          <ac:chgData name="CHAN Sean" userId="31c8acd3-9d1d-49d2-815f-ab507deab43b" providerId="ADAL" clId="{51D4D2A8-6A14-49EC-A8BC-939E9AB1924D}" dt="2025-05-07T13:06:05.551" v="2006"/>
          <ac:grpSpMkLst>
            <pc:docMk/>
            <pc:sldMk cId="3924032020" sldId="278"/>
            <ac:grpSpMk id="1185" creationId="{59B627EB-DD01-389C-8F93-070BF986587E}"/>
          </ac:grpSpMkLst>
        </pc:grpChg>
        <pc:picChg chg="add mod">
          <ac:chgData name="CHAN Sean" userId="31c8acd3-9d1d-49d2-815f-ab507deab43b" providerId="ADAL" clId="{51D4D2A8-6A14-49EC-A8BC-939E9AB1924D}" dt="2025-05-07T13:04:10.918" v="1912" actId="1076"/>
          <ac:picMkLst>
            <pc:docMk/>
            <pc:sldMk cId="3924032020" sldId="278"/>
            <ac:picMk id="1107" creationId="{F3665139-497D-B9F6-49FD-9CC91952CABB}"/>
          </ac:picMkLst>
        </pc:picChg>
        <pc:picChg chg="add mod">
          <ac:chgData name="CHAN Sean" userId="31c8acd3-9d1d-49d2-815f-ab507deab43b" providerId="ADAL" clId="{51D4D2A8-6A14-49EC-A8BC-939E9AB1924D}" dt="2025-05-07T13:04:13.991" v="1913" actId="1076"/>
          <ac:picMkLst>
            <pc:docMk/>
            <pc:sldMk cId="3924032020" sldId="278"/>
            <ac:picMk id="1109" creationId="{8B7AF3DF-35A8-0148-59FD-608C76B5960C}"/>
          </ac:picMkLst>
        </pc:picChg>
        <pc:inkChg chg="add">
          <ac:chgData name="CHAN Sean" userId="31c8acd3-9d1d-49d2-815f-ab507deab43b" providerId="ADAL" clId="{51D4D2A8-6A14-49EC-A8BC-939E9AB1924D}" dt="2025-05-07T13:00:01.696" v="1824" actId="9405"/>
          <ac:inkMkLst>
            <pc:docMk/>
            <pc:sldMk cId="3924032020" sldId="278"/>
            <ac:inkMk id="3" creationId="{FF79D424-788A-176C-E7D4-658F41C571D3}"/>
          </ac:inkMkLst>
        </pc:inkChg>
        <pc:inkChg chg="add mod">
          <ac:chgData name="CHAN Sean" userId="31c8acd3-9d1d-49d2-815f-ab507deab43b" providerId="ADAL" clId="{51D4D2A8-6A14-49EC-A8BC-939E9AB1924D}" dt="2025-05-07T13:04:03.602" v="1910" actId="1076"/>
          <ac:inkMkLst>
            <pc:docMk/>
            <pc:sldMk cId="3924032020" sldId="278"/>
            <ac:inkMk id="4" creationId="{CEE16EA2-F150-38FA-E38F-FFD74F623F49}"/>
          </ac:inkMkLst>
        </pc:inkChg>
        <pc:inkChg chg="add mod">
          <ac:chgData name="CHAN Sean" userId="31c8acd3-9d1d-49d2-815f-ab507deab43b" providerId="ADAL" clId="{51D4D2A8-6A14-49EC-A8BC-939E9AB1924D}" dt="2025-05-07T13:04:03.602" v="1910" actId="1076"/>
          <ac:inkMkLst>
            <pc:docMk/>
            <pc:sldMk cId="3924032020" sldId="278"/>
            <ac:inkMk id="5" creationId="{C160564E-3E0B-37D9-2900-089D83B5F283}"/>
          </ac:inkMkLst>
        </pc:inkChg>
        <pc:inkChg chg="add">
          <ac:chgData name="CHAN Sean" userId="31c8acd3-9d1d-49d2-815f-ab507deab43b" providerId="ADAL" clId="{51D4D2A8-6A14-49EC-A8BC-939E9AB1924D}" dt="2025-05-07T13:00:02.395" v="1827" actId="9405"/>
          <ac:inkMkLst>
            <pc:docMk/>
            <pc:sldMk cId="3924032020" sldId="278"/>
            <ac:inkMk id="31" creationId="{83C7F44A-4DFE-C238-5628-DE44F0EB9DF6}"/>
          </ac:inkMkLst>
        </pc:inkChg>
        <pc:inkChg chg="add mod">
          <ac:chgData name="CHAN Sean" userId="31c8acd3-9d1d-49d2-815f-ab507deab43b" providerId="ADAL" clId="{51D4D2A8-6A14-49EC-A8BC-939E9AB1924D}" dt="2025-05-07T13:04:03.602" v="1910" actId="1076"/>
          <ac:inkMkLst>
            <pc:docMk/>
            <pc:sldMk cId="3924032020" sldId="278"/>
            <ac:inkMk id="33" creationId="{A811F829-F79A-7F52-97F5-1806047BFF8A}"/>
          </ac:inkMkLst>
        </pc:inkChg>
        <pc:inkChg chg="add">
          <ac:chgData name="CHAN Sean" userId="31c8acd3-9d1d-49d2-815f-ab507deab43b" providerId="ADAL" clId="{51D4D2A8-6A14-49EC-A8BC-939E9AB1924D}" dt="2025-05-07T13:00:02.869" v="1829" actId="9405"/>
          <ac:inkMkLst>
            <pc:docMk/>
            <pc:sldMk cId="3924032020" sldId="278"/>
            <ac:inkMk id="39" creationId="{C407658F-3F5B-2DF8-487B-8B076C97C29A}"/>
          </ac:inkMkLst>
        </pc:inkChg>
        <pc:inkChg chg="add mod">
          <ac:chgData name="CHAN Sean" userId="31c8acd3-9d1d-49d2-815f-ab507deab43b" providerId="ADAL" clId="{51D4D2A8-6A14-49EC-A8BC-939E9AB1924D}" dt="2025-05-07T13:00:05.873" v="1833"/>
          <ac:inkMkLst>
            <pc:docMk/>
            <pc:sldMk cId="3924032020" sldId="278"/>
            <ac:inkMk id="41" creationId="{7DD4C5CC-9D10-920D-4CD9-EA67AF106503}"/>
          </ac:inkMkLst>
        </pc:inkChg>
        <pc:inkChg chg="add">
          <ac:chgData name="CHAN Sean" userId="31c8acd3-9d1d-49d2-815f-ab507deab43b" providerId="ADAL" clId="{51D4D2A8-6A14-49EC-A8BC-939E9AB1924D}" dt="2025-05-07T13:00:03.615" v="1831" actId="9405"/>
          <ac:inkMkLst>
            <pc:docMk/>
            <pc:sldMk cId="3924032020" sldId="278"/>
            <ac:inkMk id="50" creationId="{21E4856F-0FD3-A4DC-CA29-02276227E579}"/>
          </ac:inkMkLst>
        </pc:inkChg>
        <pc:inkChg chg="add mod">
          <ac:chgData name="CHAN Sean" userId="31c8acd3-9d1d-49d2-815f-ab507deab43b" providerId="ADAL" clId="{51D4D2A8-6A14-49EC-A8BC-939E9AB1924D}" dt="2025-05-07T13:00:05.873" v="1833"/>
          <ac:inkMkLst>
            <pc:docMk/>
            <pc:sldMk cId="3924032020" sldId="278"/>
            <ac:inkMk id="51" creationId="{70A88F98-8F0D-91B7-14F0-D1EC734691B6}"/>
          </ac:inkMkLst>
        </pc:inkChg>
        <pc:inkChg chg="add">
          <ac:chgData name="CHAN Sean" userId="31c8acd3-9d1d-49d2-815f-ab507deab43b" providerId="ADAL" clId="{51D4D2A8-6A14-49EC-A8BC-939E9AB1924D}" dt="2025-05-07T13:00:07.654" v="1834" actId="9405"/>
          <ac:inkMkLst>
            <pc:docMk/>
            <pc:sldMk cId="3924032020" sldId="278"/>
            <ac:inkMk id="1026" creationId="{B16EAED8-91CF-54FD-131C-663DFF2A2309}"/>
          </ac:inkMkLst>
        </pc:inkChg>
        <pc:inkChg chg="add mod">
          <ac:chgData name="CHAN Sean" userId="31c8acd3-9d1d-49d2-815f-ab507deab43b" providerId="ADAL" clId="{51D4D2A8-6A14-49EC-A8BC-939E9AB1924D}" dt="2025-05-07T13:00:22.441" v="1850"/>
          <ac:inkMkLst>
            <pc:docMk/>
            <pc:sldMk cId="3924032020" sldId="278"/>
            <ac:inkMk id="1028" creationId="{70B14B82-67A3-39D0-92DC-8300E8917230}"/>
          </ac:inkMkLst>
        </pc:inkChg>
        <pc:inkChg chg="add mod">
          <ac:chgData name="CHAN Sean" userId="31c8acd3-9d1d-49d2-815f-ab507deab43b" providerId="ADAL" clId="{51D4D2A8-6A14-49EC-A8BC-939E9AB1924D}" dt="2025-05-07T13:00:22.441" v="1850"/>
          <ac:inkMkLst>
            <pc:docMk/>
            <pc:sldMk cId="3924032020" sldId="278"/>
            <ac:inkMk id="1029" creationId="{0FCB705B-BE55-7788-FCD2-88B621C82650}"/>
          </ac:inkMkLst>
        </pc:inkChg>
        <pc:inkChg chg="add">
          <ac:chgData name="CHAN Sean" userId="31c8acd3-9d1d-49d2-815f-ab507deab43b" providerId="ADAL" clId="{51D4D2A8-6A14-49EC-A8BC-939E9AB1924D}" dt="2025-05-07T13:00:16.284" v="1838" actId="9405"/>
          <ac:inkMkLst>
            <pc:docMk/>
            <pc:sldMk cId="3924032020" sldId="278"/>
            <ac:inkMk id="1031" creationId="{ABF769C4-0C5E-858F-94AB-44028AEE9236}"/>
          </ac:inkMkLst>
        </pc:inkChg>
        <pc:inkChg chg="add mod">
          <ac:chgData name="CHAN Sean" userId="31c8acd3-9d1d-49d2-815f-ab507deab43b" providerId="ADAL" clId="{51D4D2A8-6A14-49EC-A8BC-939E9AB1924D}" dt="2025-05-07T13:00:22.441" v="1850"/>
          <ac:inkMkLst>
            <pc:docMk/>
            <pc:sldMk cId="3924032020" sldId="278"/>
            <ac:inkMk id="1032" creationId="{5FFBE637-26FF-389B-25FC-1C087919C28A}"/>
          </ac:inkMkLst>
        </pc:inkChg>
        <pc:inkChg chg="add mod">
          <ac:chgData name="CHAN Sean" userId="31c8acd3-9d1d-49d2-815f-ab507deab43b" providerId="ADAL" clId="{51D4D2A8-6A14-49EC-A8BC-939E9AB1924D}" dt="2025-05-07T13:00:22.441" v="1850"/>
          <ac:inkMkLst>
            <pc:docMk/>
            <pc:sldMk cId="3924032020" sldId="278"/>
            <ac:inkMk id="1036" creationId="{85F5FD55-515C-D960-B22A-FFD3DB6EE18A}"/>
          </ac:inkMkLst>
        </pc:inkChg>
        <pc:inkChg chg="add">
          <ac:chgData name="CHAN Sean" userId="31c8acd3-9d1d-49d2-815f-ab507deab43b" providerId="ADAL" clId="{51D4D2A8-6A14-49EC-A8BC-939E9AB1924D}" dt="2025-05-07T13:00:16.936" v="1841" actId="9405"/>
          <ac:inkMkLst>
            <pc:docMk/>
            <pc:sldMk cId="3924032020" sldId="278"/>
            <ac:inkMk id="1045" creationId="{12A5FF12-6417-CE77-CC9F-6806063B6BE2}"/>
          </ac:inkMkLst>
        </pc:inkChg>
        <pc:inkChg chg="add mod">
          <ac:chgData name="CHAN Sean" userId="31c8acd3-9d1d-49d2-815f-ab507deab43b" providerId="ADAL" clId="{51D4D2A8-6A14-49EC-A8BC-939E9AB1924D}" dt="2025-05-07T13:00:22.441" v="1850"/>
          <ac:inkMkLst>
            <pc:docMk/>
            <pc:sldMk cId="3924032020" sldId="278"/>
            <ac:inkMk id="1046" creationId="{04D97D3B-9C94-3B98-C24B-C65587FF05D6}"/>
          </ac:inkMkLst>
        </pc:inkChg>
        <pc:inkChg chg="add">
          <ac:chgData name="CHAN Sean" userId="31c8acd3-9d1d-49d2-815f-ab507deab43b" providerId="ADAL" clId="{51D4D2A8-6A14-49EC-A8BC-939E9AB1924D}" dt="2025-05-07T13:00:17.633" v="1843" actId="9405"/>
          <ac:inkMkLst>
            <pc:docMk/>
            <pc:sldMk cId="3924032020" sldId="278"/>
            <ac:inkMk id="1047" creationId="{F01BF16C-678A-8965-01F1-85525BDD5D9D}"/>
          </ac:inkMkLst>
        </pc:inkChg>
        <pc:inkChg chg="add mod">
          <ac:chgData name="CHAN Sean" userId="31c8acd3-9d1d-49d2-815f-ab507deab43b" providerId="ADAL" clId="{51D4D2A8-6A14-49EC-A8BC-939E9AB1924D}" dt="2025-05-07T13:00:22.441" v="1850"/>
          <ac:inkMkLst>
            <pc:docMk/>
            <pc:sldMk cId="3924032020" sldId="278"/>
            <ac:inkMk id="1048" creationId="{03961F15-80F9-6841-AD77-9AB106DEA9BD}"/>
          </ac:inkMkLst>
        </pc:inkChg>
        <pc:inkChg chg="add mod">
          <ac:chgData name="CHAN Sean" userId="31c8acd3-9d1d-49d2-815f-ab507deab43b" providerId="ADAL" clId="{51D4D2A8-6A14-49EC-A8BC-939E9AB1924D}" dt="2025-05-07T13:00:22.441" v="1850"/>
          <ac:inkMkLst>
            <pc:docMk/>
            <pc:sldMk cId="3924032020" sldId="278"/>
            <ac:inkMk id="1049" creationId="{590FBD79-7C03-58C2-A55C-14C7715079E7}"/>
          </ac:inkMkLst>
        </pc:inkChg>
        <pc:inkChg chg="add">
          <ac:chgData name="CHAN Sean" userId="31c8acd3-9d1d-49d2-815f-ab507deab43b" providerId="ADAL" clId="{51D4D2A8-6A14-49EC-A8BC-939E9AB1924D}" dt="2025-05-07T13:00:18.354" v="1846" actId="9405"/>
          <ac:inkMkLst>
            <pc:docMk/>
            <pc:sldMk cId="3924032020" sldId="278"/>
            <ac:inkMk id="1050" creationId="{6AC3BF25-BA41-FF6F-EB21-2A89983C6F1D}"/>
          </ac:inkMkLst>
        </pc:inkChg>
        <pc:inkChg chg="add mod">
          <ac:chgData name="CHAN Sean" userId="31c8acd3-9d1d-49d2-815f-ab507deab43b" providerId="ADAL" clId="{51D4D2A8-6A14-49EC-A8BC-939E9AB1924D}" dt="2025-05-07T13:00:22.441" v="1850"/>
          <ac:inkMkLst>
            <pc:docMk/>
            <pc:sldMk cId="3924032020" sldId="278"/>
            <ac:inkMk id="1051" creationId="{49EFA96B-6693-B83C-61E5-0495F6A1DFE9}"/>
          </ac:inkMkLst>
        </pc:inkChg>
        <pc:inkChg chg="add">
          <ac:chgData name="CHAN Sean" userId="31c8acd3-9d1d-49d2-815f-ab507deab43b" providerId="ADAL" clId="{51D4D2A8-6A14-49EC-A8BC-939E9AB1924D}" dt="2025-05-07T13:00:21.499" v="1849" actId="9405"/>
          <ac:inkMkLst>
            <pc:docMk/>
            <pc:sldMk cId="3924032020" sldId="278"/>
            <ac:inkMk id="1053" creationId="{8938ADBE-38C0-DCD4-1A19-77CB2BE06656}"/>
          </ac:inkMkLst>
        </pc:inkChg>
        <pc:inkChg chg="add mod">
          <ac:chgData name="CHAN Sean" userId="31c8acd3-9d1d-49d2-815f-ab507deab43b" providerId="ADAL" clId="{51D4D2A8-6A14-49EC-A8BC-939E9AB1924D}" dt="2025-05-07T13:06:05.551" v="2006"/>
          <ac:inkMkLst>
            <pc:docMk/>
            <pc:sldMk cId="3924032020" sldId="278"/>
            <ac:inkMk id="1063" creationId="{E1A4B8C1-9905-0821-D963-CE8566A75A8E}"/>
          </ac:inkMkLst>
        </pc:inkChg>
        <pc:inkChg chg="add mod">
          <ac:chgData name="CHAN Sean" userId="31c8acd3-9d1d-49d2-815f-ab507deab43b" providerId="ADAL" clId="{51D4D2A8-6A14-49EC-A8BC-939E9AB1924D}" dt="2025-05-07T13:00:57.325" v="1876"/>
          <ac:inkMkLst>
            <pc:docMk/>
            <pc:sldMk cId="3924032020" sldId="278"/>
            <ac:inkMk id="1064" creationId="{22BAF2FF-0075-9A83-F3C0-50E14AF899C5}"/>
          </ac:inkMkLst>
        </pc:inkChg>
        <pc:inkChg chg="add mod">
          <ac:chgData name="CHAN Sean" userId="31c8acd3-9d1d-49d2-815f-ab507deab43b" providerId="ADAL" clId="{51D4D2A8-6A14-49EC-A8BC-939E9AB1924D}" dt="2025-05-07T13:00:57.325" v="1876"/>
          <ac:inkMkLst>
            <pc:docMk/>
            <pc:sldMk cId="3924032020" sldId="278"/>
            <ac:inkMk id="1065" creationId="{ECCC78F3-202D-40D4-781F-21DA9E95F37E}"/>
          </ac:inkMkLst>
        </pc:inkChg>
        <pc:inkChg chg="add mod">
          <ac:chgData name="CHAN Sean" userId="31c8acd3-9d1d-49d2-815f-ab507deab43b" providerId="ADAL" clId="{51D4D2A8-6A14-49EC-A8BC-939E9AB1924D}" dt="2025-05-07T13:06:05.551" v="2006"/>
          <ac:inkMkLst>
            <pc:docMk/>
            <pc:sldMk cId="3924032020" sldId="278"/>
            <ac:inkMk id="1067" creationId="{616C7A50-59DE-3C30-758C-4E938E28C023}"/>
          </ac:inkMkLst>
        </pc:inkChg>
        <pc:inkChg chg="add mod">
          <ac:chgData name="CHAN Sean" userId="31c8acd3-9d1d-49d2-815f-ab507deab43b" providerId="ADAL" clId="{51D4D2A8-6A14-49EC-A8BC-939E9AB1924D}" dt="2025-05-07T13:00:57.325" v="1876"/>
          <ac:inkMkLst>
            <pc:docMk/>
            <pc:sldMk cId="3924032020" sldId="278"/>
            <ac:inkMk id="1069" creationId="{262F6806-E387-6EFF-6817-EBADBA045F37}"/>
          </ac:inkMkLst>
        </pc:inkChg>
        <pc:inkChg chg="add">
          <ac:chgData name="CHAN Sean" userId="31c8acd3-9d1d-49d2-815f-ab507deab43b" providerId="ADAL" clId="{51D4D2A8-6A14-49EC-A8BC-939E9AB1924D}" dt="2025-05-07T13:00:53.883" v="1872" actId="9405"/>
          <ac:inkMkLst>
            <pc:docMk/>
            <pc:sldMk cId="3924032020" sldId="278"/>
            <ac:inkMk id="1070" creationId="{597C7D11-B1C1-4E62-D23B-9524E07DD7FD}"/>
          </ac:inkMkLst>
        </pc:inkChg>
        <pc:inkChg chg="add">
          <ac:chgData name="CHAN Sean" userId="31c8acd3-9d1d-49d2-815f-ab507deab43b" providerId="ADAL" clId="{51D4D2A8-6A14-49EC-A8BC-939E9AB1924D}" dt="2025-05-07T13:00:54.616" v="1873" actId="9405"/>
          <ac:inkMkLst>
            <pc:docMk/>
            <pc:sldMk cId="3924032020" sldId="278"/>
            <ac:inkMk id="1071" creationId="{41ADC7B4-0E9F-2B00-5878-AF220C972751}"/>
          </ac:inkMkLst>
        </pc:inkChg>
        <pc:inkChg chg="add mod">
          <ac:chgData name="CHAN Sean" userId="31c8acd3-9d1d-49d2-815f-ab507deab43b" providerId="ADAL" clId="{51D4D2A8-6A14-49EC-A8BC-939E9AB1924D}" dt="2025-05-07T13:00:58.287" v="1879"/>
          <ac:inkMkLst>
            <pc:docMk/>
            <pc:sldMk cId="3924032020" sldId="278"/>
            <ac:inkMk id="1072" creationId="{40BC18E6-4CA9-8A08-AE80-DD7AE6DC652E}"/>
          </ac:inkMkLst>
        </pc:inkChg>
        <pc:inkChg chg="add mod">
          <ac:chgData name="CHAN Sean" userId="31c8acd3-9d1d-49d2-815f-ab507deab43b" providerId="ADAL" clId="{51D4D2A8-6A14-49EC-A8BC-939E9AB1924D}" dt="2025-05-07T13:00:58.287" v="1879"/>
          <ac:inkMkLst>
            <pc:docMk/>
            <pc:sldMk cId="3924032020" sldId="278"/>
            <ac:inkMk id="1073" creationId="{161A0160-F77C-C0AD-57FE-884C3224E431}"/>
          </ac:inkMkLst>
        </pc:inkChg>
        <pc:inkChg chg="add mod">
          <ac:chgData name="CHAN Sean" userId="31c8acd3-9d1d-49d2-815f-ab507deab43b" providerId="ADAL" clId="{51D4D2A8-6A14-49EC-A8BC-939E9AB1924D}" dt="2025-05-07T13:00:58.287" v="1879"/>
          <ac:inkMkLst>
            <pc:docMk/>
            <pc:sldMk cId="3924032020" sldId="278"/>
            <ac:inkMk id="1077" creationId="{B95378FF-823A-FBCA-E4AE-025443F6B683}"/>
          </ac:inkMkLst>
        </pc:inkChg>
        <pc:inkChg chg="add mod">
          <ac:chgData name="CHAN Sean" userId="31c8acd3-9d1d-49d2-815f-ab507deab43b" providerId="ADAL" clId="{51D4D2A8-6A14-49EC-A8BC-939E9AB1924D}" dt="2025-05-07T13:00:58.287" v="1879"/>
          <ac:inkMkLst>
            <pc:docMk/>
            <pc:sldMk cId="3924032020" sldId="278"/>
            <ac:inkMk id="1078" creationId="{78B54966-37B6-B5C0-4242-E3BD65C5D077}"/>
          </ac:inkMkLst>
        </pc:inkChg>
        <pc:inkChg chg="add">
          <ac:chgData name="CHAN Sean" userId="31c8acd3-9d1d-49d2-815f-ab507deab43b" providerId="ADAL" clId="{51D4D2A8-6A14-49EC-A8BC-939E9AB1924D}" dt="2025-05-07T13:01:12.218" v="1880" actId="9405"/>
          <ac:inkMkLst>
            <pc:docMk/>
            <pc:sldMk cId="3924032020" sldId="278"/>
            <ac:inkMk id="1080" creationId="{E2FEFEA6-A18D-64FD-8A9C-C99466DE0A66}"/>
          </ac:inkMkLst>
        </pc:inkChg>
        <pc:inkChg chg="add mod">
          <ac:chgData name="CHAN Sean" userId="31c8acd3-9d1d-49d2-815f-ab507deab43b" providerId="ADAL" clId="{51D4D2A8-6A14-49EC-A8BC-939E9AB1924D}" dt="2025-05-07T13:01:38.649" v="1901"/>
          <ac:inkMkLst>
            <pc:docMk/>
            <pc:sldMk cId="3924032020" sldId="278"/>
            <ac:inkMk id="1082" creationId="{176CB9CA-B270-11A5-AE42-D722C1C54298}"/>
          </ac:inkMkLst>
        </pc:inkChg>
        <pc:inkChg chg="add">
          <ac:chgData name="CHAN Sean" userId="31c8acd3-9d1d-49d2-815f-ab507deab43b" providerId="ADAL" clId="{51D4D2A8-6A14-49EC-A8BC-939E9AB1924D}" dt="2025-05-07T13:01:26.772" v="1884" actId="9405"/>
          <ac:inkMkLst>
            <pc:docMk/>
            <pc:sldMk cId="3924032020" sldId="278"/>
            <ac:inkMk id="1083" creationId="{8F1F3FC3-68F7-9782-722B-AFA1B81AAD75}"/>
          </ac:inkMkLst>
        </pc:inkChg>
        <pc:inkChg chg="add">
          <ac:chgData name="CHAN Sean" userId="31c8acd3-9d1d-49d2-815f-ab507deab43b" providerId="ADAL" clId="{51D4D2A8-6A14-49EC-A8BC-939E9AB1924D}" dt="2025-05-07T13:01:28.008" v="1885" actId="9405"/>
          <ac:inkMkLst>
            <pc:docMk/>
            <pc:sldMk cId="3924032020" sldId="278"/>
            <ac:inkMk id="1084" creationId="{F1CDEB75-C7A5-3FDB-97F4-04646EC7812D}"/>
          </ac:inkMkLst>
        </pc:inkChg>
        <pc:inkChg chg="add mod">
          <ac:chgData name="CHAN Sean" userId="31c8acd3-9d1d-49d2-815f-ab507deab43b" providerId="ADAL" clId="{51D4D2A8-6A14-49EC-A8BC-939E9AB1924D}" dt="2025-05-07T13:01:38.649" v="1901"/>
          <ac:inkMkLst>
            <pc:docMk/>
            <pc:sldMk cId="3924032020" sldId="278"/>
            <ac:inkMk id="1085" creationId="{E9686905-142B-F6CF-64AF-9FB288B3629E}"/>
          </ac:inkMkLst>
        </pc:inkChg>
        <pc:inkChg chg="add">
          <ac:chgData name="CHAN Sean" userId="31c8acd3-9d1d-49d2-815f-ab507deab43b" providerId="ADAL" clId="{51D4D2A8-6A14-49EC-A8BC-939E9AB1924D}" dt="2025-05-07T13:01:29.623" v="1887" actId="9405"/>
          <ac:inkMkLst>
            <pc:docMk/>
            <pc:sldMk cId="3924032020" sldId="278"/>
            <ac:inkMk id="1086" creationId="{012D472D-0037-410D-AF78-EE92DF4FF7AD}"/>
          </ac:inkMkLst>
        </pc:inkChg>
        <pc:inkChg chg="add mod">
          <ac:chgData name="CHAN Sean" userId="31c8acd3-9d1d-49d2-815f-ab507deab43b" providerId="ADAL" clId="{51D4D2A8-6A14-49EC-A8BC-939E9AB1924D}" dt="2025-05-07T13:01:43.057" v="1903"/>
          <ac:inkMkLst>
            <pc:docMk/>
            <pc:sldMk cId="3924032020" sldId="278"/>
            <ac:inkMk id="1087" creationId="{BE3DC7D4-24DA-46CE-BFDB-7C563A4B3443}"/>
          </ac:inkMkLst>
        </pc:inkChg>
        <pc:inkChg chg="add mod">
          <ac:chgData name="CHAN Sean" userId="31c8acd3-9d1d-49d2-815f-ab507deab43b" providerId="ADAL" clId="{51D4D2A8-6A14-49EC-A8BC-939E9AB1924D}" dt="2025-05-07T13:01:43.057" v="1903"/>
          <ac:inkMkLst>
            <pc:docMk/>
            <pc:sldMk cId="3924032020" sldId="278"/>
            <ac:inkMk id="1088" creationId="{E26A27FC-6CCF-F44A-1CAA-C61884F742D2}"/>
          </ac:inkMkLst>
        </pc:inkChg>
        <pc:inkChg chg="add">
          <ac:chgData name="CHAN Sean" userId="31c8acd3-9d1d-49d2-815f-ab507deab43b" providerId="ADAL" clId="{51D4D2A8-6A14-49EC-A8BC-939E9AB1924D}" dt="2025-05-07T13:01:31.170" v="1890" actId="9405"/>
          <ac:inkMkLst>
            <pc:docMk/>
            <pc:sldMk cId="3924032020" sldId="278"/>
            <ac:inkMk id="1089" creationId="{9C5DB042-4937-08C0-B665-6E624EDC4419}"/>
          </ac:inkMkLst>
        </pc:inkChg>
        <pc:inkChg chg="add mod">
          <ac:chgData name="CHAN Sean" userId="31c8acd3-9d1d-49d2-815f-ab507deab43b" providerId="ADAL" clId="{51D4D2A8-6A14-49EC-A8BC-939E9AB1924D}" dt="2025-05-07T13:01:43.057" v="1903"/>
          <ac:inkMkLst>
            <pc:docMk/>
            <pc:sldMk cId="3924032020" sldId="278"/>
            <ac:inkMk id="1090" creationId="{906224E3-68AB-C120-95E6-86020F116CCD}"/>
          </ac:inkMkLst>
        </pc:inkChg>
        <pc:inkChg chg="add">
          <ac:chgData name="CHAN Sean" userId="31c8acd3-9d1d-49d2-815f-ab507deab43b" providerId="ADAL" clId="{51D4D2A8-6A14-49EC-A8BC-939E9AB1924D}" dt="2025-05-07T13:01:32.536" v="1892" actId="9405"/>
          <ac:inkMkLst>
            <pc:docMk/>
            <pc:sldMk cId="3924032020" sldId="278"/>
            <ac:inkMk id="1091" creationId="{9A0B3972-6A96-712C-4A83-2815B98DDFC3}"/>
          </ac:inkMkLst>
        </pc:inkChg>
        <pc:inkChg chg="add">
          <ac:chgData name="CHAN Sean" userId="31c8acd3-9d1d-49d2-815f-ab507deab43b" providerId="ADAL" clId="{51D4D2A8-6A14-49EC-A8BC-939E9AB1924D}" dt="2025-05-07T13:01:33.447" v="1893" actId="9405"/>
          <ac:inkMkLst>
            <pc:docMk/>
            <pc:sldMk cId="3924032020" sldId="278"/>
            <ac:inkMk id="1092" creationId="{57ACE9A1-87FE-6084-54BB-66F0421FB414}"/>
          </ac:inkMkLst>
        </pc:inkChg>
        <pc:inkChg chg="add mod">
          <ac:chgData name="CHAN Sean" userId="31c8acd3-9d1d-49d2-815f-ab507deab43b" providerId="ADAL" clId="{51D4D2A8-6A14-49EC-A8BC-939E9AB1924D}" dt="2025-05-07T13:01:38.649" v="1901"/>
          <ac:inkMkLst>
            <pc:docMk/>
            <pc:sldMk cId="3924032020" sldId="278"/>
            <ac:inkMk id="1093" creationId="{F3E5B825-AF76-5ADB-FDB2-166A1CE6CC17}"/>
          </ac:inkMkLst>
        </pc:inkChg>
        <pc:inkChg chg="add mod">
          <ac:chgData name="CHAN Sean" userId="31c8acd3-9d1d-49d2-815f-ab507deab43b" providerId="ADAL" clId="{51D4D2A8-6A14-49EC-A8BC-939E9AB1924D}" dt="2025-05-07T13:01:38.649" v="1901"/>
          <ac:inkMkLst>
            <pc:docMk/>
            <pc:sldMk cId="3924032020" sldId="278"/>
            <ac:inkMk id="1094" creationId="{7003BC66-FEA4-6F53-14D8-F8972E1DAB90}"/>
          </ac:inkMkLst>
        </pc:inkChg>
        <pc:inkChg chg="add mod">
          <ac:chgData name="CHAN Sean" userId="31c8acd3-9d1d-49d2-815f-ab507deab43b" providerId="ADAL" clId="{51D4D2A8-6A14-49EC-A8BC-939E9AB1924D}" dt="2025-05-07T13:01:43.057" v="1903"/>
          <ac:inkMkLst>
            <pc:docMk/>
            <pc:sldMk cId="3924032020" sldId="278"/>
            <ac:inkMk id="1095" creationId="{6DA9F097-D9EA-B785-1C34-059239696A5F}"/>
          </ac:inkMkLst>
        </pc:inkChg>
        <pc:inkChg chg="add">
          <ac:chgData name="CHAN Sean" userId="31c8acd3-9d1d-49d2-815f-ab507deab43b" providerId="ADAL" clId="{51D4D2A8-6A14-49EC-A8BC-939E9AB1924D}" dt="2025-05-07T13:01:36.089" v="1897" actId="9405"/>
          <ac:inkMkLst>
            <pc:docMk/>
            <pc:sldMk cId="3924032020" sldId="278"/>
            <ac:inkMk id="1096" creationId="{55B6C892-820D-48E1-A1AA-B801D7B44A5A}"/>
          </ac:inkMkLst>
        </pc:inkChg>
        <pc:inkChg chg="add mod">
          <ac:chgData name="CHAN Sean" userId="31c8acd3-9d1d-49d2-815f-ab507deab43b" providerId="ADAL" clId="{51D4D2A8-6A14-49EC-A8BC-939E9AB1924D}" dt="2025-05-07T13:01:43.057" v="1903"/>
          <ac:inkMkLst>
            <pc:docMk/>
            <pc:sldMk cId="3924032020" sldId="278"/>
            <ac:inkMk id="1097" creationId="{A194B2BD-1ACB-1D6B-EAB0-27FF25041851}"/>
          </ac:inkMkLst>
        </pc:inkChg>
        <pc:inkChg chg="add">
          <ac:chgData name="CHAN Sean" userId="31c8acd3-9d1d-49d2-815f-ab507deab43b" providerId="ADAL" clId="{51D4D2A8-6A14-49EC-A8BC-939E9AB1924D}" dt="2025-05-07T13:01:37.477" v="1899" actId="9405"/>
          <ac:inkMkLst>
            <pc:docMk/>
            <pc:sldMk cId="3924032020" sldId="278"/>
            <ac:inkMk id="1098" creationId="{F2DAF696-679A-E4B7-07AE-A8A553351C8D}"/>
          </ac:inkMkLst>
        </pc:inkChg>
        <pc:inkChg chg="add mod">
          <ac:chgData name="CHAN Sean" userId="31c8acd3-9d1d-49d2-815f-ab507deab43b" providerId="ADAL" clId="{51D4D2A8-6A14-49EC-A8BC-939E9AB1924D}" dt="2025-05-07T13:01:43.057" v="1903"/>
          <ac:inkMkLst>
            <pc:docMk/>
            <pc:sldMk cId="3924032020" sldId="278"/>
            <ac:inkMk id="1099" creationId="{81C68E8D-6E4D-52B8-21E5-8F1562736153}"/>
          </ac:inkMkLst>
        </pc:inkChg>
        <pc:inkChg chg="add">
          <ac:chgData name="CHAN Sean" userId="31c8acd3-9d1d-49d2-815f-ab507deab43b" providerId="ADAL" clId="{51D4D2A8-6A14-49EC-A8BC-939E9AB1924D}" dt="2025-05-07T13:01:42.075" v="1902" actId="9405"/>
          <ac:inkMkLst>
            <pc:docMk/>
            <pc:sldMk cId="3924032020" sldId="278"/>
            <ac:inkMk id="1104" creationId="{866E0AE2-FFA6-D56A-5897-20F9DA2A201B}"/>
          </ac:inkMkLst>
        </pc:inkChg>
        <pc:inkChg chg="add">
          <ac:chgData name="CHAN Sean" userId="31c8acd3-9d1d-49d2-815f-ab507deab43b" providerId="ADAL" clId="{51D4D2A8-6A14-49EC-A8BC-939E9AB1924D}" dt="2025-05-07T13:04:47.265" v="1918" actId="9405"/>
          <ac:inkMkLst>
            <pc:docMk/>
            <pc:sldMk cId="3924032020" sldId="278"/>
            <ac:inkMk id="1112" creationId="{A451518A-1471-AC7D-66DF-AD9581D8BE0C}"/>
          </ac:inkMkLst>
        </pc:inkChg>
        <pc:inkChg chg="add mod">
          <ac:chgData name="CHAN Sean" userId="31c8acd3-9d1d-49d2-815f-ab507deab43b" providerId="ADAL" clId="{51D4D2A8-6A14-49EC-A8BC-939E9AB1924D}" dt="2025-05-07T13:05:27.921" v="1975"/>
          <ac:inkMkLst>
            <pc:docMk/>
            <pc:sldMk cId="3924032020" sldId="278"/>
            <ac:inkMk id="1113" creationId="{E5182CC9-08ED-8C54-7C41-75DE5DF8988B}"/>
          </ac:inkMkLst>
        </pc:inkChg>
        <pc:inkChg chg="add mod">
          <ac:chgData name="CHAN Sean" userId="31c8acd3-9d1d-49d2-815f-ab507deab43b" providerId="ADAL" clId="{51D4D2A8-6A14-49EC-A8BC-939E9AB1924D}" dt="2025-05-07T13:05:03.088" v="1937"/>
          <ac:inkMkLst>
            <pc:docMk/>
            <pc:sldMk cId="3924032020" sldId="278"/>
            <ac:inkMk id="1114" creationId="{48794D43-9466-99C1-5690-695DFD7EFF90}"/>
          </ac:inkMkLst>
        </pc:inkChg>
        <pc:inkChg chg="add mod">
          <ac:chgData name="CHAN Sean" userId="31c8acd3-9d1d-49d2-815f-ab507deab43b" providerId="ADAL" clId="{51D4D2A8-6A14-49EC-A8BC-939E9AB1924D}" dt="2025-05-07T13:05:13.774" v="1952"/>
          <ac:inkMkLst>
            <pc:docMk/>
            <pc:sldMk cId="3924032020" sldId="278"/>
            <ac:inkMk id="1115" creationId="{F55D07CB-2B16-AEA4-FAB4-63255F250586}"/>
          </ac:inkMkLst>
        </pc:inkChg>
        <pc:inkChg chg="add mod">
          <ac:chgData name="CHAN Sean" userId="31c8acd3-9d1d-49d2-815f-ab507deab43b" providerId="ADAL" clId="{51D4D2A8-6A14-49EC-A8BC-939E9AB1924D}" dt="2025-05-07T13:05:13.774" v="1952"/>
          <ac:inkMkLst>
            <pc:docMk/>
            <pc:sldMk cId="3924032020" sldId="278"/>
            <ac:inkMk id="1116" creationId="{7774B945-837F-A8DB-1996-4A10E4501AA1}"/>
          </ac:inkMkLst>
        </pc:inkChg>
        <pc:inkChg chg="add mod">
          <ac:chgData name="CHAN Sean" userId="31c8acd3-9d1d-49d2-815f-ab507deab43b" providerId="ADAL" clId="{51D4D2A8-6A14-49EC-A8BC-939E9AB1924D}" dt="2025-05-07T13:05:13.774" v="1952"/>
          <ac:inkMkLst>
            <pc:docMk/>
            <pc:sldMk cId="3924032020" sldId="278"/>
            <ac:inkMk id="1117" creationId="{2115ECB3-3F6E-B36F-B151-C25D91313A87}"/>
          </ac:inkMkLst>
        </pc:inkChg>
        <pc:inkChg chg="add mod">
          <ac:chgData name="CHAN Sean" userId="31c8acd3-9d1d-49d2-815f-ab507deab43b" providerId="ADAL" clId="{51D4D2A8-6A14-49EC-A8BC-939E9AB1924D}" dt="2025-05-07T13:05:27.921" v="1975"/>
          <ac:inkMkLst>
            <pc:docMk/>
            <pc:sldMk cId="3924032020" sldId="278"/>
            <ac:inkMk id="1123" creationId="{EE61F67E-B649-CDBD-50BE-024E58337C13}"/>
          </ac:inkMkLst>
        </pc:inkChg>
        <pc:inkChg chg="add mod">
          <ac:chgData name="CHAN Sean" userId="31c8acd3-9d1d-49d2-815f-ab507deab43b" providerId="ADAL" clId="{51D4D2A8-6A14-49EC-A8BC-939E9AB1924D}" dt="2025-05-07T13:05:03.088" v="1937"/>
          <ac:inkMkLst>
            <pc:docMk/>
            <pc:sldMk cId="3924032020" sldId="278"/>
            <ac:inkMk id="1124" creationId="{C607A67F-1BD7-01FA-6D9B-4042BEC6FAD3}"/>
          </ac:inkMkLst>
        </pc:inkChg>
        <pc:inkChg chg="add mod">
          <ac:chgData name="CHAN Sean" userId="31c8acd3-9d1d-49d2-815f-ab507deab43b" providerId="ADAL" clId="{51D4D2A8-6A14-49EC-A8BC-939E9AB1924D}" dt="2025-05-07T13:05:27.921" v="1975"/>
          <ac:inkMkLst>
            <pc:docMk/>
            <pc:sldMk cId="3924032020" sldId="278"/>
            <ac:inkMk id="1125" creationId="{01C6B76F-228D-B33E-5770-0DE2DBD07B4B}"/>
          </ac:inkMkLst>
        </pc:inkChg>
        <pc:inkChg chg="add">
          <ac:chgData name="CHAN Sean" userId="31c8acd3-9d1d-49d2-815f-ab507deab43b" providerId="ADAL" clId="{51D4D2A8-6A14-49EC-A8BC-939E9AB1924D}" dt="2025-05-07T13:05:03.109" v="1938" actId="9405"/>
          <ac:inkMkLst>
            <pc:docMk/>
            <pc:sldMk cId="3924032020" sldId="278"/>
            <ac:inkMk id="1127" creationId="{2B733F18-85EE-A808-B98B-0C67F4DC1061}"/>
          </ac:inkMkLst>
        </pc:inkChg>
        <pc:inkChg chg="add">
          <ac:chgData name="CHAN Sean" userId="31c8acd3-9d1d-49d2-815f-ab507deab43b" providerId="ADAL" clId="{51D4D2A8-6A14-49EC-A8BC-939E9AB1924D}" dt="2025-05-07T13:05:17.974" v="1963" actId="9405"/>
          <ac:inkMkLst>
            <pc:docMk/>
            <pc:sldMk cId="3924032020" sldId="278"/>
            <ac:inkMk id="1140" creationId="{749ACC5F-AC71-4B13-E552-D6E3F65F1FAA}"/>
          </ac:inkMkLst>
        </pc:inkChg>
        <pc:inkChg chg="add mod">
          <ac:chgData name="CHAN Sean" userId="31c8acd3-9d1d-49d2-815f-ab507deab43b" providerId="ADAL" clId="{51D4D2A8-6A14-49EC-A8BC-939E9AB1924D}" dt="2025-05-07T13:05:27.921" v="1975"/>
          <ac:inkMkLst>
            <pc:docMk/>
            <pc:sldMk cId="3924032020" sldId="278"/>
            <ac:inkMk id="1141" creationId="{5B25DD3F-60DC-C332-AC57-FBB295EA03CB}"/>
          </ac:inkMkLst>
        </pc:inkChg>
        <pc:inkChg chg="add">
          <ac:chgData name="CHAN Sean" userId="31c8acd3-9d1d-49d2-815f-ab507deab43b" providerId="ADAL" clId="{51D4D2A8-6A14-49EC-A8BC-939E9AB1924D}" dt="2025-05-07T13:05:20.321" v="1965" actId="9405"/>
          <ac:inkMkLst>
            <pc:docMk/>
            <pc:sldMk cId="3924032020" sldId="278"/>
            <ac:inkMk id="1142" creationId="{00989EFF-37F7-60FA-413D-8C9F837D7756}"/>
          </ac:inkMkLst>
        </pc:inkChg>
        <pc:inkChg chg="add">
          <ac:chgData name="CHAN Sean" userId="31c8acd3-9d1d-49d2-815f-ab507deab43b" providerId="ADAL" clId="{51D4D2A8-6A14-49EC-A8BC-939E9AB1924D}" dt="2025-05-07T13:05:21.322" v="1966" actId="9405"/>
          <ac:inkMkLst>
            <pc:docMk/>
            <pc:sldMk cId="3924032020" sldId="278"/>
            <ac:inkMk id="1143" creationId="{BDF863EE-7988-9E3B-1DA5-87766E45C59D}"/>
          </ac:inkMkLst>
        </pc:inkChg>
        <pc:inkChg chg="add mod">
          <ac:chgData name="CHAN Sean" userId="31c8acd3-9d1d-49d2-815f-ab507deab43b" providerId="ADAL" clId="{51D4D2A8-6A14-49EC-A8BC-939E9AB1924D}" dt="2025-05-07T13:05:27.921" v="1975"/>
          <ac:inkMkLst>
            <pc:docMk/>
            <pc:sldMk cId="3924032020" sldId="278"/>
            <ac:inkMk id="1144" creationId="{3C668147-BA71-B2D7-8FA3-E549DFF03172}"/>
          </ac:inkMkLst>
        </pc:inkChg>
        <pc:inkChg chg="add">
          <ac:chgData name="CHAN Sean" userId="31c8acd3-9d1d-49d2-815f-ab507deab43b" providerId="ADAL" clId="{51D4D2A8-6A14-49EC-A8BC-939E9AB1924D}" dt="2025-05-07T13:05:22.609" v="1968" actId="9405"/>
          <ac:inkMkLst>
            <pc:docMk/>
            <pc:sldMk cId="3924032020" sldId="278"/>
            <ac:inkMk id="1145" creationId="{B1837DC7-A7E6-34B0-3B7E-144BE65B0D16}"/>
          </ac:inkMkLst>
        </pc:inkChg>
        <pc:inkChg chg="add mod">
          <ac:chgData name="CHAN Sean" userId="31c8acd3-9d1d-49d2-815f-ab507deab43b" providerId="ADAL" clId="{51D4D2A8-6A14-49EC-A8BC-939E9AB1924D}" dt="2025-05-07T13:05:27.921" v="1975"/>
          <ac:inkMkLst>
            <pc:docMk/>
            <pc:sldMk cId="3924032020" sldId="278"/>
            <ac:inkMk id="1146" creationId="{E8C30ED1-048C-AD8F-E043-5AA24D1BDB48}"/>
          </ac:inkMkLst>
        </pc:inkChg>
        <pc:inkChg chg="add mod">
          <ac:chgData name="CHAN Sean" userId="31c8acd3-9d1d-49d2-815f-ab507deab43b" providerId="ADAL" clId="{51D4D2A8-6A14-49EC-A8BC-939E9AB1924D}" dt="2025-05-07T13:05:27.921" v="1975"/>
          <ac:inkMkLst>
            <pc:docMk/>
            <pc:sldMk cId="3924032020" sldId="278"/>
            <ac:inkMk id="1147" creationId="{161D8364-21A3-3D69-20AD-796E15990D7A}"/>
          </ac:inkMkLst>
        </pc:inkChg>
        <pc:inkChg chg="add mod">
          <ac:chgData name="CHAN Sean" userId="31c8acd3-9d1d-49d2-815f-ab507deab43b" providerId="ADAL" clId="{51D4D2A8-6A14-49EC-A8BC-939E9AB1924D}" dt="2025-05-07T13:05:27.921" v="1975"/>
          <ac:inkMkLst>
            <pc:docMk/>
            <pc:sldMk cId="3924032020" sldId="278"/>
            <ac:inkMk id="1150" creationId="{FFDF873B-7CFD-A42A-18D7-85F70BAF8D63}"/>
          </ac:inkMkLst>
        </pc:inkChg>
        <pc:inkChg chg="add">
          <ac:chgData name="CHAN Sean" userId="31c8acd3-9d1d-49d2-815f-ab507deab43b" providerId="ADAL" clId="{51D4D2A8-6A14-49EC-A8BC-939E9AB1924D}" dt="2025-05-07T13:05:26.306" v="1973" actId="9405"/>
          <ac:inkMkLst>
            <pc:docMk/>
            <pc:sldMk cId="3924032020" sldId="278"/>
            <ac:inkMk id="1151" creationId="{77253A5A-B18A-374F-CC82-98594ED87717}"/>
          </ac:inkMkLst>
        </pc:inkChg>
        <pc:inkChg chg="add">
          <ac:chgData name="CHAN Sean" userId="31c8acd3-9d1d-49d2-815f-ab507deab43b" providerId="ADAL" clId="{51D4D2A8-6A14-49EC-A8BC-939E9AB1924D}" dt="2025-05-07T13:05:27.308" v="1974" actId="9405"/>
          <ac:inkMkLst>
            <pc:docMk/>
            <pc:sldMk cId="3924032020" sldId="278"/>
            <ac:inkMk id="1152" creationId="{953E3D7C-C276-B47F-3259-EFEDC4D36B41}"/>
          </ac:inkMkLst>
        </pc:inkChg>
        <pc:inkChg chg="add mod">
          <ac:chgData name="CHAN Sean" userId="31c8acd3-9d1d-49d2-815f-ab507deab43b" providerId="ADAL" clId="{51D4D2A8-6A14-49EC-A8BC-939E9AB1924D}" dt="2025-05-07T13:05:35.228" v="1980"/>
          <ac:inkMkLst>
            <pc:docMk/>
            <pc:sldMk cId="3924032020" sldId="278"/>
            <ac:inkMk id="1154" creationId="{D6B62DB2-BD02-25C8-DA8D-28B1ECCFA00D}"/>
          </ac:inkMkLst>
        </pc:inkChg>
        <pc:inkChg chg="add mod">
          <ac:chgData name="CHAN Sean" userId="31c8acd3-9d1d-49d2-815f-ab507deab43b" providerId="ADAL" clId="{51D4D2A8-6A14-49EC-A8BC-939E9AB1924D}" dt="2025-05-07T13:05:35.228" v="1980"/>
          <ac:inkMkLst>
            <pc:docMk/>
            <pc:sldMk cId="3924032020" sldId="278"/>
            <ac:inkMk id="1155" creationId="{AD53FC68-30E4-DE79-60C8-9FF68B103B3C}"/>
          </ac:inkMkLst>
        </pc:inkChg>
        <pc:inkChg chg="add mod">
          <ac:chgData name="CHAN Sean" userId="31c8acd3-9d1d-49d2-815f-ab507deab43b" providerId="ADAL" clId="{51D4D2A8-6A14-49EC-A8BC-939E9AB1924D}" dt="2025-05-07T13:05:35.228" v="1980"/>
          <ac:inkMkLst>
            <pc:docMk/>
            <pc:sldMk cId="3924032020" sldId="278"/>
            <ac:inkMk id="1156" creationId="{6FADEB6A-5E05-0B84-0AE0-F31FB8B491DF}"/>
          </ac:inkMkLst>
        </pc:inkChg>
        <pc:inkChg chg="add mod">
          <ac:chgData name="CHAN Sean" userId="31c8acd3-9d1d-49d2-815f-ab507deab43b" providerId="ADAL" clId="{51D4D2A8-6A14-49EC-A8BC-939E9AB1924D}" dt="2025-05-07T13:05:35.228" v="1980"/>
          <ac:inkMkLst>
            <pc:docMk/>
            <pc:sldMk cId="3924032020" sldId="278"/>
            <ac:inkMk id="1157" creationId="{DED5047A-9AA6-9596-903F-9FFC19D10B7A}"/>
          </ac:inkMkLst>
        </pc:inkChg>
        <pc:inkChg chg="add mod">
          <ac:chgData name="CHAN Sean" userId="31c8acd3-9d1d-49d2-815f-ab507deab43b" providerId="ADAL" clId="{51D4D2A8-6A14-49EC-A8BC-939E9AB1924D}" dt="2025-05-07T13:05:37.588" v="1985"/>
          <ac:inkMkLst>
            <pc:docMk/>
            <pc:sldMk cId="3924032020" sldId="278"/>
            <ac:inkMk id="1159" creationId="{5D36AF5E-EB60-ECCC-17A6-67A7EBD4EAA8}"/>
          </ac:inkMkLst>
        </pc:inkChg>
        <pc:inkChg chg="add mod">
          <ac:chgData name="CHAN Sean" userId="31c8acd3-9d1d-49d2-815f-ab507deab43b" providerId="ADAL" clId="{51D4D2A8-6A14-49EC-A8BC-939E9AB1924D}" dt="2025-05-07T13:05:37.588" v="1985"/>
          <ac:inkMkLst>
            <pc:docMk/>
            <pc:sldMk cId="3924032020" sldId="278"/>
            <ac:inkMk id="1160" creationId="{C7D9FEDA-2602-9AD1-596F-71E81BBE4930}"/>
          </ac:inkMkLst>
        </pc:inkChg>
        <pc:inkChg chg="add mod">
          <ac:chgData name="CHAN Sean" userId="31c8acd3-9d1d-49d2-815f-ab507deab43b" providerId="ADAL" clId="{51D4D2A8-6A14-49EC-A8BC-939E9AB1924D}" dt="2025-05-07T13:05:37.588" v="1985"/>
          <ac:inkMkLst>
            <pc:docMk/>
            <pc:sldMk cId="3924032020" sldId="278"/>
            <ac:inkMk id="1161" creationId="{E432985C-5D58-A226-D948-8F5CD236BCC6}"/>
          </ac:inkMkLst>
        </pc:inkChg>
        <pc:inkChg chg="add mod">
          <ac:chgData name="CHAN Sean" userId="31c8acd3-9d1d-49d2-815f-ab507deab43b" providerId="ADAL" clId="{51D4D2A8-6A14-49EC-A8BC-939E9AB1924D}" dt="2025-05-07T13:05:37.588" v="1985"/>
          <ac:inkMkLst>
            <pc:docMk/>
            <pc:sldMk cId="3924032020" sldId="278"/>
            <ac:inkMk id="1162" creationId="{863B11F0-CF37-809C-F092-D096387184C2}"/>
          </ac:inkMkLst>
        </pc:inkChg>
        <pc:inkChg chg="add mod">
          <ac:chgData name="CHAN Sean" userId="31c8acd3-9d1d-49d2-815f-ab507deab43b" providerId="ADAL" clId="{51D4D2A8-6A14-49EC-A8BC-939E9AB1924D}" dt="2025-05-07T13:05:56.607" v="1992"/>
          <ac:inkMkLst>
            <pc:docMk/>
            <pc:sldMk cId="3924032020" sldId="278"/>
            <ac:inkMk id="1164" creationId="{CEF70F30-E848-8DF4-4D10-453E79015B23}"/>
          </ac:inkMkLst>
        </pc:inkChg>
        <pc:inkChg chg="add mod">
          <ac:chgData name="CHAN Sean" userId="31c8acd3-9d1d-49d2-815f-ab507deab43b" providerId="ADAL" clId="{51D4D2A8-6A14-49EC-A8BC-939E9AB1924D}" dt="2025-05-07T13:05:56.607" v="1992"/>
          <ac:inkMkLst>
            <pc:docMk/>
            <pc:sldMk cId="3924032020" sldId="278"/>
            <ac:inkMk id="1165" creationId="{3A7BB3BA-7638-1491-29A0-389A3CD80F8B}"/>
          </ac:inkMkLst>
        </pc:inkChg>
        <pc:inkChg chg="add mod">
          <ac:chgData name="CHAN Sean" userId="31c8acd3-9d1d-49d2-815f-ab507deab43b" providerId="ADAL" clId="{51D4D2A8-6A14-49EC-A8BC-939E9AB1924D}" dt="2025-05-07T13:05:56.607" v="1992"/>
          <ac:inkMkLst>
            <pc:docMk/>
            <pc:sldMk cId="3924032020" sldId="278"/>
            <ac:inkMk id="1166" creationId="{42BEEC4C-C128-CD7B-E216-ADB49CCDCE28}"/>
          </ac:inkMkLst>
        </pc:inkChg>
        <pc:inkChg chg="add mod">
          <ac:chgData name="CHAN Sean" userId="31c8acd3-9d1d-49d2-815f-ab507deab43b" providerId="ADAL" clId="{51D4D2A8-6A14-49EC-A8BC-939E9AB1924D}" dt="2025-05-07T13:05:56.607" v="1992"/>
          <ac:inkMkLst>
            <pc:docMk/>
            <pc:sldMk cId="3924032020" sldId="278"/>
            <ac:inkMk id="1167" creationId="{678CA07F-BBEF-0208-A965-50C24AB8B582}"/>
          </ac:inkMkLst>
        </pc:inkChg>
        <pc:inkChg chg="add mod">
          <ac:chgData name="CHAN Sean" userId="31c8acd3-9d1d-49d2-815f-ab507deab43b" providerId="ADAL" clId="{51D4D2A8-6A14-49EC-A8BC-939E9AB1924D}" dt="2025-05-07T13:05:56.607" v="1992"/>
          <ac:inkMkLst>
            <pc:docMk/>
            <pc:sldMk cId="3924032020" sldId="278"/>
            <ac:inkMk id="1168" creationId="{E451A3A6-E699-43CC-6DCC-0498438D513B}"/>
          </ac:inkMkLst>
        </pc:inkChg>
        <pc:inkChg chg="add mod">
          <ac:chgData name="CHAN Sean" userId="31c8acd3-9d1d-49d2-815f-ab507deab43b" providerId="ADAL" clId="{51D4D2A8-6A14-49EC-A8BC-939E9AB1924D}" dt="2025-05-07T13:05:56.607" v="1992"/>
          <ac:inkMkLst>
            <pc:docMk/>
            <pc:sldMk cId="3924032020" sldId="278"/>
            <ac:inkMk id="1169" creationId="{AA6CAFF1-0B18-B0C7-E9DD-24DF3DF74793}"/>
          </ac:inkMkLst>
        </pc:inkChg>
        <pc:inkChg chg="add">
          <ac:chgData name="CHAN Sean" userId="31c8acd3-9d1d-49d2-815f-ab507deab43b" providerId="ADAL" clId="{51D4D2A8-6A14-49EC-A8BC-939E9AB1924D}" dt="2025-05-07T13:06:01.087" v="1993" actId="9405"/>
          <ac:inkMkLst>
            <pc:docMk/>
            <pc:sldMk cId="3924032020" sldId="278"/>
            <ac:inkMk id="1172" creationId="{8576C58C-BFD4-4F96-ECB5-EAACD1846FFB}"/>
          </ac:inkMkLst>
        </pc:inkChg>
        <pc:inkChg chg="add">
          <ac:chgData name="CHAN Sean" userId="31c8acd3-9d1d-49d2-815f-ab507deab43b" providerId="ADAL" clId="{51D4D2A8-6A14-49EC-A8BC-939E9AB1924D}" dt="2025-05-07T13:06:01.395" v="1994" actId="9405"/>
          <ac:inkMkLst>
            <pc:docMk/>
            <pc:sldMk cId="3924032020" sldId="278"/>
            <ac:inkMk id="1173" creationId="{2474D3FD-9127-BE33-10AD-00C82DEDB624}"/>
          </ac:inkMkLst>
        </pc:inkChg>
        <pc:inkChg chg="add mod">
          <ac:chgData name="CHAN Sean" userId="31c8acd3-9d1d-49d2-815f-ab507deab43b" providerId="ADAL" clId="{51D4D2A8-6A14-49EC-A8BC-939E9AB1924D}" dt="2025-05-07T13:06:05.551" v="2006"/>
          <ac:inkMkLst>
            <pc:docMk/>
            <pc:sldMk cId="3924032020" sldId="278"/>
            <ac:inkMk id="1174" creationId="{3B048D18-F053-2319-A293-37B1E3D0B09F}"/>
          </ac:inkMkLst>
        </pc:inkChg>
        <pc:inkChg chg="add">
          <ac:chgData name="CHAN Sean" userId="31c8acd3-9d1d-49d2-815f-ab507deab43b" providerId="ADAL" clId="{51D4D2A8-6A14-49EC-A8BC-939E9AB1924D}" dt="2025-05-07T13:06:02.055" v="1996" actId="9405"/>
          <ac:inkMkLst>
            <pc:docMk/>
            <pc:sldMk cId="3924032020" sldId="278"/>
            <ac:inkMk id="1175" creationId="{B529F6FD-32AA-0F3E-D086-2550A535D0FC}"/>
          </ac:inkMkLst>
        </pc:inkChg>
        <pc:inkChg chg="add">
          <ac:chgData name="CHAN Sean" userId="31c8acd3-9d1d-49d2-815f-ab507deab43b" providerId="ADAL" clId="{51D4D2A8-6A14-49EC-A8BC-939E9AB1924D}" dt="2025-05-07T13:06:02.370" v="1997" actId="9405"/>
          <ac:inkMkLst>
            <pc:docMk/>
            <pc:sldMk cId="3924032020" sldId="278"/>
            <ac:inkMk id="1176" creationId="{2B4904FA-0A3A-92FE-C1CB-25C3B49FDA6F}"/>
          </ac:inkMkLst>
        </pc:inkChg>
        <pc:inkChg chg="add mod">
          <ac:chgData name="CHAN Sean" userId="31c8acd3-9d1d-49d2-815f-ab507deab43b" providerId="ADAL" clId="{51D4D2A8-6A14-49EC-A8BC-939E9AB1924D}" dt="2025-05-07T13:06:05.551" v="2006"/>
          <ac:inkMkLst>
            <pc:docMk/>
            <pc:sldMk cId="3924032020" sldId="278"/>
            <ac:inkMk id="1177" creationId="{9A52F7F3-01BA-A7B4-5887-405C7612464C}"/>
          </ac:inkMkLst>
        </pc:inkChg>
        <pc:inkChg chg="add mod">
          <ac:chgData name="CHAN Sean" userId="31c8acd3-9d1d-49d2-815f-ab507deab43b" providerId="ADAL" clId="{51D4D2A8-6A14-49EC-A8BC-939E9AB1924D}" dt="2025-05-07T13:06:05.551" v="2006"/>
          <ac:inkMkLst>
            <pc:docMk/>
            <pc:sldMk cId="3924032020" sldId="278"/>
            <ac:inkMk id="1178" creationId="{F78E70F1-BC19-C63B-BF23-D26A4D3294EC}"/>
          </ac:inkMkLst>
        </pc:inkChg>
        <pc:inkChg chg="add mod">
          <ac:chgData name="CHAN Sean" userId="31c8acd3-9d1d-49d2-815f-ab507deab43b" providerId="ADAL" clId="{51D4D2A8-6A14-49EC-A8BC-939E9AB1924D}" dt="2025-05-07T13:06:05.551" v="2006"/>
          <ac:inkMkLst>
            <pc:docMk/>
            <pc:sldMk cId="3924032020" sldId="278"/>
            <ac:inkMk id="1179" creationId="{3A53597B-06D8-5A83-93BA-7FF5CB956FE5}"/>
          </ac:inkMkLst>
        </pc:inkChg>
        <pc:inkChg chg="add">
          <ac:chgData name="CHAN Sean" userId="31c8acd3-9d1d-49d2-815f-ab507deab43b" providerId="ADAL" clId="{51D4D2A8-6A14-49EC-A8BC-939E9AB1924D}" dt="2025-05-07T13:06:03.516" v="2001" actId="9405"/>
          <ac:inkMkLst>
            <pc:docMk/>
            <pc:sldMk cId="3924032020" sldId="278"/>
            <ac:inkMk id="1180" creationId="{C60F6CAA-397A-540E-DE2E-AA902125DFA2}"/>
          </ac:inkMkLst>
        </pc:inkChg>
        <pc:inkChg chg="add">
          <ac:chgData name="CHAN Sean" userId="31c8acd3-9d1d-49d2-815f-ab507deab43b" providerId="ADAL" clId="{51D4D2A8-6A14-49EC-A8BC-939E9AB1924D}" dt="2025-05-07T13:06:03.803" v="2002" actId="9405"/>
          <ac:inkMkLst>
            <pc:docMk/>
            <pc:sldMk cId="3924032020" sldId="278"/>
            <ac:inkMk id="1181" creationId="{4962DB69-C6B1-1B64-6582-CD6EC20CA1AB}"/>
          </ac:inkMkLst>
        </pc:inkChg>
        <pc:inkChg chg="add mod">
          <ac:chgData name="CHAN Sean" userId="31c8acd3-9d1d-49d2-815f-ab507deab43b" providerId="ADAL" clId="{51D4D2A8-6A14-49EC-A8BC-939E9AB1924D}" dt="2025-05-07T13:06:05.551" v="2006"/>
          <ac:inkMkLst>
            <pc:docMk/>
            <pc:sldMk cId="3924032020" sldId="278"/>
            <ac:inkMk id="1182" creationId="{D9E8A2FC-0213-AF02-4A7F-4C7B48BA476D}"/>
          </ac:inkMkLst>
        </pc:inkChg>
        <pc:inkChg chg="add mod">
          <ac:chgData name="CHAN Sean" userId="31c8acd3-9d1d-49d2-815f-ab507deab43b" providerId="ADAL" clId="{51D4D2A8-6A14-49EC-A8BC-939E9AB1924D}" dt="2025-05-07T13:06:05.551" v="2006"/>
          <ac:inkMkLst>
            <pc:docMk/>
            <pc:sldMk cId="3924032020" sldId="278"/>
            <ac:inkMk id="1183" creationId="{7DA97BC9-A2FB-CDBB-40D1-BC0F639B1BEA}"/>
          </ac:inkMkLst>
        </pc:inkChg>
        <pc:inkChg chg="add">
          <ac:chgData name="CHAN Sean" userId="31c8acd3-9d1d-49d2-815f-ab507deab43b" providerId="ADAL" clId="{51D4D2A8-6A14-49EC-A8BC-939E9AB1924D}" dt="2025-05-07T13:06:04.921" v="2005" actId="9405"/>
          <ac:inkMkLst>
            <pc:docMk/>
            <pc:sldMk cId="3924032020" sldId="278"/>
            <ac:inkMk id="1184" creationId="{391AE966-1DF8-2668-BD34-E4D645C3ACBB}"/>
          </ac:inkMkLst>
        </pc:inkChg>
      </pc:sldChg>
      <pc:sldChg chg="add del setBg">
        <pc:chgData name="CHAN Sean" userId="31c8acd3-9d1d-49d2-815f-ab507deab43b" providerId="ADAL" clId="{51D4D2A8-6A14-49EC-A8BC-939E9AB1924D}" dt="2025-05-06T02:23:59.220" v="49"/>
        <pc:sldMkLst>
          <pc:docMk/>
          <pc:sldMk cId="2226085267" sldId="279"/>
        </pc:sldMkLst>
      </pc:sldChg>
      <pc:sldChg chg="addSp delSp modSp add mod modTransition">
        <pc:chgData name="CHAN Sean" userId="31c8acd3-9d1d-49d2-815f-ab507deab43b" providerId="ADAL" clId="{51D4D2A8-6A14-49EC-A8BC-939E9AB1924D}" dt="2025-05-07T13:45:59.940" v="2969"/>
        <pc:sldMkLst>
          <pc:docMk/>
          <pc:sldMk cId="2798729855" sldId="279"/>
        </pc:sldMkLst>
        <pc:grpChg chg="mod">
          <ac:chgData name="CHAN Sean" userId="31c8acd3-9d1d-49d2-815f-ab507deab43b" providerId="ADAL" clId="{51D4D2A8-6A14-49EC-A8BC-939E9AB1924D}" dt="2025-05-07T13:18:21.609" v="2488"/>
          <ac:grpSpMkLst>
            <pc:docMk/>
            <pc:sldMk cId="2798729855" sldId="279"/>
            <ac:grpSpMk id="19" creationId="{31C86EC0-BA5B-BC4D-8C86-D2D4A1AC9111}"/>
          </ac:grpSpMkLst>
        </pc:grpChg>
        <pc:grpChg chg="mod">
          <ac:chgData name="CHAN Sean" userId="31c8acd3-9d1d-49d2-815f-ab507deab43b" providerId="ADAL" clId="{51D4D2A8-6A14-49EC-A8BC-939E9AB1924D}" dt="2025-05-07T13:18:21.609" v="2488"/>
          <ac:grpSpMkLst>
            <pc:docMk/>
            <pc:sldMk cId="2798729855" sldId="279"/>
            <ac:grpSpMk id="20" creationId="{7B0E9C4D-CB11-67E5-C3BB-081D35DAA4D3}"/>
          </ac:grpSpMkLst>
        </pc:grpChg>
        <pc:inkChg chg="add mod">
          <ac:chgData name="CHAN Sean" userId="31c8acd3-9d1d-49d2-815f-ab507deab43b" providerId="ADAL" clId="{51D4D2A8-6A14-49EC-A8BC-939E9AB1924D}" dt="2025-05-07T13:18:21.609" v="2488"/>
          <ac:inkMkLst>
            <pc:docMk/>
            <pc:sldMk cId="2798729855" sldId="279"/>
            <ac:inkMk id="3" creationId="{80647D52-745A-2E3B-54A1-665DBC9CF860}"/>
          </ac:inkMkLst>
        </pc:inkChg>
        <pc:inkChg chg="add mod">
          <ac:chgData name="CHAN Sean" userId="31c8acd3-9d1d-49d2-815f-ab507deab43b" providerId="ADAL" clId="{51D4D2A8-6A14-49EC-A8BC-939E9AB1924D}" dt="2025-05-07T13:18:15.672" v="2480"/>
          <ac:inkMkLst>
            <pc:docMk/>
            <pc:sldMk cId="2798729855" sldId="279"/>
            <ac:inkMk id="5" creationId="{20F9D35E-9E57-4623-7B53-6B81CF6B30E5}"/>
          </ac:inkMkLst>
        </pc:inkChg>
        <pc:inkChg chg="add mod">
          <ac:chgData name="CHAN Sean" userId="31c8acd3-9d1d-49d2-815f-ab507deab43b" providerId="ADAL" clId="{51D4D2A8-6A14-49EC-A8BC-939E9AB1924D}" dt="2025-05-07T13:18:21.609" v="2488"/>
          <ac:inkMkLst>
            <pc:docMk/>
            <pc:sldMk cId="2798729855" sldId="279"/>
            <ac:inkMk id="6" creationId="{5C414F35-E266-7D91-3229-9FECEE781657}"/>
          </ac:inkMkLst>
        </pc:inkChg>
        <pc:inkChg chg="add mod">
          <ac:chgData name="CHAN Sean" userId="31c8acd3-9d1d-49d2-815f-ab507deab43b" providerId="ADAL" clId="{51D4D2A8-6A14-49EC-A8BC-939E9AB1924D}" dt="2025-05-07T13:18:15.672" v="2480"/>
          <ac:inkMkLst>
            <pc:docMk/>
            <pc:sldMk cId="2798729855" sldId="279"/>
            <ac:inkMk id="7" creationId="{B1C5629F-79FC-793D-401E-428759EBFB85}"/>
          </ac:inkMkLst>
        </pc:inkChg>
        <pc:inkChg chg="add mod">
          <ac:chgData name="CHAN Sean" userId="31c8acd3-9d1d-49d2-815f-ab507deab43b" providerId="ADAL" clId="{51D4D2A8-6A14-49EC-A8BC-939E9AB1924D}" dt="2025-05-07T13:18:21.609" v="2488"/>
          <ac:inkMkLst>
            <pc:docMk/>
            <pc:sldMk cId="2798729855" sldId="279"/>
            <ac:inkMk id="8" creationId="{CC8FE6B9-FB83-C33D-8061-0BBEB6025BFC}"/>
          </ac:inkMkLst>
        </pc:inkChg>
        <pc:inkChg chg="add mod">
          <ac:chgData name="CHAN Sean" userId="31c8acd3-9d1d-49d2-815f-ab507deab43b" providerId="ADAL" clId="{51D4D2A8-6A14-49EC-A8BC-939E9AB1924D}" dt="2025-05-07T13:18:21.609" v="2488"/>
          <ac:inkMkLst>
            <pc:docMk/>
            <pc:sldMk cId="2798729855" sldId="279"/>
            <ac:inkMk id="9" creationId="{8BCABA1A-6CF0-B667-39E9-C9DBEB22644A}"/>
          </ac:inkMkLst>
        </pc:inkChg>
        <pc:inkChg chg="add mod">
          <ac:chgData name="CHAN Sean" userId="31c8acd3-9d1d-49d2-815f-ab507deab43b" providerId="ADAL" clId="{51D4D2A8-6A14-49EC-A8BC-939E9AB1924D}" dt="2025-05-07T13:18:15.672" v="2480"/>
          <ac:inkMkLst>
            <pc:docMk/>
            <pc:sldMk cId="2798729855" sldId="279"/>
            <ac:inkMk id="10" creationId="{9AC062E5-0266-4915-6E8C-7066A6D327D0}"/>
          </ac:inkMkLst>
        </pc:inkChg>
        <pc:inkChg chg="add mod">
          <ac:chgData name="CHAN Sean" userId="31c8acd3-9d1d-49d2-815f-ab507deab43b" providerId="ADAL" clId="{51D4D2A8-6A14-49EC-A8BC-939E9AB1924D}" dt="2025-05-07T13:18:21.609" v="2488"/>
          <ac:inkMkLst>
            <pc:docMk/>
            <pc:sldMk cId="2798729855" sldId="279"/>
            <ac:inkMk id="12" creationId="{21BA06ED-1E35-888B-FAE5-745A59D0CADC}"/>
          </ac:inkMkLst>
        </pc:inkChg>
        <pc:inkChg chg="add mod">
          <ac:chgData name="CHAN Sean" userId="31c8acd3-9d1d-49d2-815f-ab507deab43b" providerId="ADAL" clId="{51D4D2A8-6A14-49EC-A8BC-939E9AB1924D}" dt="2025-05-07T13:18:21.609" v="2488"/>
          <ac:inkMkLst>
            <pc:docMk/>
            <pc:sldMk cId="2798729855" sldId="279"/>
            <ac:inkMk id="13" creationId="{F0E8B5A2-7582-3E9E-6F34-EC50BAE64609}"/>
          </ac:inkMkLst>
        </pc:inkChg>
        <pc:inkChg chg="add">
          <ac:chgData name="CHAN Sean" userId="31c8acd3-9d1d-49d2-815f-ab507deab43b" providerId="ADAL" clId="{51D4D2A8-6A14-49EC-A8BC-939E9AB1924D}" dt="2025-05-07T13:18:17.559" v="2483" actId="9405"/>
          <ac:inkMkLst>
            <pc:docMk/>
            <pc:sldMk cId="2798729855" sldId="279"/>
            <ac:inkMk id="14" creationId="{3BF95BC1-B635-A4B3-0646-10B7FDEC12A7}"/>
          </ac:inkMkLst>
        </pc:inkChg>
        <pc:inkChg chg="add mod">
          <ac:chgData name="CHAN Sean" userId="31c8acd3-9d1d-49d2-815f-ab507deab43b" providerId="ADAL" clId="{51D4D2A8-6A14-49EC-A8BC-939E9AB1924D}" dt="2025-05-07T13:18:21.609" v="2488"/>
          <ac:inkMkLst>
            <pc:docMk/>
            <pc:sldMk cId="2798729855" sldId="279"/>
            <ac:inkMk id="15" creationId="{830DB4F8-B60C-B0D2-2C6B-6C931D193D92}"/>
          </ac:inkMkLst>
        </pc:inkChg>
        <pc:inkChg chg="add">
          <ac:chgData name="CHAN Sean" userId="31c8acd3-9d1d-49d2-815f-ab507deab43b" providerId="ADAL" clId="{51D4D2A8-6A14-49EC-A8BC-939E9AB1924D}" dt="2025-05-07T13:18:19.228" v="2485" actId="9405"/>
          <ac:inkMkLst>
            <pc:docMk/>
            <pc:sldMk cId="2798729855" sldId="279"/>
            <ac:inkMk id="16" creationId="{DCD95A84-FE01-1146-05D4-21D7E646803D}"/>
          </ac:inkMkLst>
        </pc:inkChg>
        <pc:inkChg chg="add">
          <ac:chgData name="CHAN Sean" userId="31c8acd3-9d1d-49d2-815f-ab507deab43b" providerId="ADAL" clId="{51D4D2A8-6A14-49EC-A8BC-939E9AB1924D}" dt="2025-05-07T13:18:20.281" v="2486" actId="9405"/>
          <ac:inkMkLst>
            <pc:docMk/>
            <pc:sldMk cId="2798729855" sldId="279"/>
            <ac:inkMk id="17" creationId="{86824134-8970-5DEC-1D6E-A69776B95598}"/>
          </ac:inkMkLst>
        </pc:inkChg>
        <pc:inkChg chg="add">
          <ac:chgData name="CHAN Sean" userId="31c8acd3-9d1d-49d2-815f-ab507deab43b" providerId="ADAL" clId="{51D4D2A8-6A14-49EC-A8BC-939E9AB1924D}" dt="2025-05-07T13:18:20.590" v="2487" actId="9405"/>
          <ac:inkMkLst>
            <pc:docMk/>
            <pc:sldMk cId="2798729855" sldId="279"/>
            <ac:inkMk id="18" creationId="{30F6328F-341C-BDA0-77C5-80DB5C1CD716}"/>
          </ac:inkMkLst>
        </pc:inkChg>
      </pc:sldChg>
      <pc:sldChg chg="addSp delSp modSp add del mod modTransition">
        <pc:chgData name="CHAN Sean" userId="31c8acd3-9d1d-49d2-815f-ab507deab43b" providerId="ADAL" clId="{51D4D2A8-6A14-49EC-A8BC-939E9AB1924D}" dt="2025-05-07T13:45:59.940" v="2969"/>
        <pc:sldMkLst>
          <pc:docMk/>
          <pc:sldMk cId="1848538644" sldId="280"/>
        </pc:sldMkLst>
        <pc:spChg chg="add mod">
          <ac:chgData name="CHAN Sean" userId="31c8acd3-9d1d-49d2-815f-ab507deab43b" providerId="ADAL" clId="{51D4D2A8-6A14-49EC-A8BC-939E9AB1924D}" dt="2025-05-07T13:21:38.533" v="2723" actId="1076"/>
          <ac:spMkLst>
            <pc:docMk/>
            <pc:sldMk cId="1848538644" sldId="280"/>
            <ac:spMk id="1233" creationId="{8DFCF3C1-3E01-3DED-E240-7A7AC173F729}"/>
          </ac:spMkLst>
        </pc:spChg>
        <pc:grpChg chg="mod">
          <ac:chgData name="CHAN Sean" userId="31c8acd3-9d1d-49d2-815f-ab507deab43b" providerId="ADAL" clId="{51D4D2A8-6A14-49EC-A8BC-939E9AB1924D}" dt="2025-05-07T13:20:27.827" v="2611"/>
          <ac:grpSpMkLst>
            <pc:docMk/>
            <pc:sldMk cId="1848538644" sldId="280"/>
            <ac:grpSpMk id="1203" creationId="{05FBEAED-60C1-474A-5E91-391BEC68344D}"/>
          </ac:grpSpMkLst>
        </pc:grpChg>
        <pc:grpChg chg="mod">
          <ac:chgData name="CHAN Sean" userId="31c8acd3-9d1d-49d2-815f-ab507deab43b" providerId="ADAL" clId="{51D4D2A8-6A14-49EC-A8BC-939E9AB1924D}" dt="2025-05-07T13:20:38.724" v="2628"/>
          <ac:grpSpMkLst>
            <pc:docMk/>
            <pc:sldMk cId="1848538644" sldId="280"/>
            <ac:grpSpMk id="1221" creationId="{C092B04F-97ED-30D5-1F56-16DDBB2DB426}"/>
          </ac:grpSpMkLst>
        </pc:grpChg>
        <pc:grpChg chg="mod">
          <ac:chgData name="CHAN Sean" userId="31c8acd3-9d1d-49d2-815f-ab507deab43b" providerId="ADAL" clId="{51D4D2A8-6A14-49EC-A8BC-939E9AB1924D}" dt="2025-05-07T13:20:40.332" v="2630"/>
          <ac:grpSpMkLst>
            <pc:docMk/>
            <pc:sldMk cId="1848538644" sldId="280"/>
            <ac:grpSpMk id="1223" creationId="{8A469D5A-5F36-EAD9-D844-01583044FA39}"/>
          </ac:grpSpMkLst>
        </pc:grpChg>
        <pc:grpChg chg="mod">
          <ac:chgData name="CHAN Sean" userId="31c8acd3-9d1d-49d2-815f-ab507deab43b" providerId="ADAL" clId="{51D4D2A8-6A14-49EC-A8BC-939E9AB1924D}" dt="2025-05-07T13:22:31.794" v="2768"/>
          <ac:grpSpMkLst>
            <pc:docMk/>
            <pc:sldMk cId="1848538644" sldId="280"/>
            <ac:grpSpMk id="1273" creationId="{2CC2A217-72C1-36D2-0274-6A94EAA59C17}"/>
          </ac:grpSpMkLst>
        </pc:grpChg>
        <pc:inkChg chg="add mod">
          <ac:chgData name="CHAN Sean" userId="31c8acd3-9d1d-49d2-815f-ab507deab43b" providerId="ADAL" clId="{51D4D2A8-6A14-49EC-A8BC-939E9AB1924D}" dt="2025-05-07T13:19:30.133" v="2523"/>
          <ac:inkMkLst>
            <pc:docMk/>
            <pc:sldMk cId="1848538644" sldId="280"/>
            <ac:inkMk id="4" creationId="{CA7AF222-767D-A272-C240-6816CE0A6B1A}"/>
          </ac:inkMkLst>
        </pc:inkChg>
        <pc:inkChg chg="add mod">
          <ac:chgData name="CHAN Sean" userId="31c8acd3-9d1d-49d2-815f-ab507deab43b" providerId="ADAL" clId="{51D4D2A8-6A14-49EC-A8BC-939E9AB1924D}" dt="2025-05-07T13:19:41.357" v="2542"/>
          <ac:inkMkLst>
            <pc:docMk/>
            <pc:sldMk cId="1848538644" sldId="280"/>
            <ac:inkMk id="11" creationId="{C7B33243-DA8F-BEC0-43B2-86F3C68F73FC}"/>
          </ac:inkMkLst>
        </pc:inkChg>
        <pc:inkChg chg="add mod">
          <ac:chgData name="CHAN Sean" userId="31c8acd3-9d1d-49d2-815f-ab507deab43b" providerId="ADAL" clId="{51D4D2A8-6A14-49EC-A8BC-939E9AB1924D}" dt="2025-05-07T13:19:41.357" v="2542"/>
          <ac:inkMkLst>
            <pc:docMk/>
            <pc:sldMk cId="1848538644" sldId="280"/>
            <ac:inkMk id="21" creationId="{A618537D-D315-A8EF-E563-F5CC5EE465EA}"/>
          </ac:inkMkLst>
        </pc:inkChg>
        <pc:inkChg chg="add mod">
          <ac:chgData name="CHAN Sean" userId="31c8acd3-9d1d-49d2-815f-ab507deab43b" providerId="ADAL" clId="{51D4D2A8-6A14-49EC-A8BC-939E9AB1924D}" dt="2025-05-07T13:19:30.133" v="2523"/>
          <ac:inkMkLst>
            <pc:docMk/>
            <pc:sldMk cId="1848538644" sldId="280"/>
            <ac:inkMk id="22" creationId="{AB398558-21C6-68AA-D0DE-EFD0AB83C0F0}"/>
          </ac:inkMkLst>
        </pc:inkChg>
        <pc:inkChg chg="add">
          <ac:chgData name="CHAN Sean" userId="31c8acd3-9d1d-49d2-815f-ab507deab43b" providerId="ADAL" clId="{51D4D2A8-6A14-49EC-A8BC-939E9AB1924D}" dt="2025-05-07T13:19:30.143" v="2524" actId="9405"/>
          <ac:inkMkLst>
            <pc:docMk/>
            <pc:sldMk cId="1848538644" sldId="280"/>
            <ac:inkMk id="24" creationId="{52D05BDB-E920-128F-2A14-D846074E77D5}"/>
          </ac:inkMkLst>
        </pc:inkChg>
        <pc:inkChg chg="add">
          <ac:chgData name="CHAN Sean" userId="31c8acd3-9d1d-49d2-815f-ab507deab43b" providerId="ADAL" clId="{51D4D2A8-6A14-49EC-A8BC-939E9AB1924D}" dt="2025-05-07T13:19:30.545" v="2525" actId="9405"/>
          <ac:inkMkLst>
            <pc:docMk/>
            <pc:sldMk cId="1848538644" sldId="280"/>
            <ac:inkMk id="25" creationId="{8FBBCF4B-97BC-F3E5-4C99-855A308BF807}"/>
          </ac:inkMkLst>
        </pc:inkChg>
        <pc:inkChg chg="add mod">
          <ac:chgData name="CHAN Sean" userId="31c8acd3-9d1d-49d2-815f-ab507deab43b" providerId="ADAL" clId="{51D4D2A8-6A14-49EC-A8BC-939E9AB1924D}" dt="2025-05-07T13:22:29.972" v="2765"/>
          <ac:inkMkLst>
            <pc:docMk/>
            <pc:sldMk cId="1848538644" sldId="280"/>
            <ac:inkMk id="26" creationId="{197C752D-96B7-D47C-C3E7-D04D679FE88F}"/>
          </ac:inkMkLst>
        </pc:inkChg>
        <pc:inkChg chg="add mod">
          <ac:chgData name="CHAN Sean" userId="31c8acd3-9d1d-49d2-815f-ab507deab43b" providerId="ADAL" clId="{51D4D2A8-6A14-49EC-A8BC-939E9AB1924D}" dt="2025-05-07T13:22:29.972" v="2765"/>
          <ac:inkMkLst>
            <pc:docMk/>
            <pc:sldMk cId="1848538644" sldId="280"/>
            <ac:inkMk id="27" creationId="{55D44F77-F397-F6CF-631E-5C081FF234E2}"/>
          </ac:inkMkLst>
        </pc:inkChg>
        <pc:inkChg chg="add mod">
          <ac:chgData name="CHAN Sean" userId="31c8acd3-9d1d-49d2-815f-ab507deab43b" providerId="ADAL" clId="{51D4D2A8-6A14-49EC-A8BC-939E9AB1924D}" dt="2025-05-07T13:19:41.357" v="2542"/>
          <ac:inkMkLst>
            <pc:docMk/>
            <pc:sldMk cId="1848538644" sldId="280"/>
            <ac:inkMk id="28" creationId="{87E7C229-B5D3-4FAF-0CED-88CB71BFF7B5}"/>
          </ac:inkMkLst>
        </pc:inkChg>
        <pc:inkChg chg="add mod">
          <ac:chgData name="CHAN Sean" userId="31c8acd3-9d1d-49d2-815f-ab507deab43b" providerId="ADAL" clId="{51D4D2A8-6A14-49EC-A8BC-939E9AB1924D}" dt="2025-05-07T13:19:42.330" v="2544"/>
          <ac:inkMkLst>
            <pc:docMk/>
            <pc:sldMk cId="1848538644" sldId="280"/>
            <ac:inkMk id="29" creationId="{F7781F44-7B33-B7B3-736E-68FBAD5F93C6}"/>
          </ac:inkMkLst>
        </pc:inkChg>
        <pc:inkChg chg="add mod">
          <ac:chgData name="CHAN Sean" userId="31c8acd3-9d1d-49d2-815f-ab507deab43b" providerId="ADAL" clId="{51D4D2A8-6A14-49EC-A8BC-939E9AB1924D}" dt="2025-05-07T13:19:42.330" v="2544"/>
          <ac:inkMkLst>
            <pc:docMk/>
            <pc:sldMk cId="1848538644" sldId="280"/>
            <ac:inkMk id="30" creationId="{2A0335D6-BDCF-F817-A66A-D72512A168A1}"/>
          </ac:inkMkLst>
        </pc:inkChg>
        <pc:inkChg chg="add mod">
          <ac:chgData name="CHAN Sean" userId="31c8acd3-9d1d-49d2-815f-ab507deab43b" providerId="ADAL" clId="{51D4D2A8-6A14-49EC-A8BC-939E9AB1924D}" dt="2025-05-07T13:19:42.330" v="2544"/>
          <ac:inkMkLst>
            <pc:docMk/>
            <pc:sldMk cId="1848538644" sldId="280"/>
            <ac:inkMk id="31" creationId="{7C18AC9F-5082-1634-C122-D7AF95CED1E8}"/>
          </ac:inkMkLst>
        </pc:inkChg>
        <pc:inkChg chg="add mod">
          <ac:chgData name="CHAN Sean" userId="31c8acd3-9d1d-49d2-815f-ab507deab43b" providerId="ADAL" clId="{51D4D2A8-6A14-49EC-A8BC-939E9AB1924D}" dt="2025-05-07T13:19:42.330" v="2544"/>
          <ac:inkMkLst>
            <pc:docMk/>
            <pc:sldMk cId="1848538644" sldId="280"/>
            <ac:inkMk id="32" creationId="{C63153CD-FDE7-9812-67DD-DF41A48B76CE}"/>
          </ac:inkMkLst>
        </pc:inkChg>
        <pc:inkChg chg="add mod">
          <ac:chgData name="CHAN Sean" userId="31c8acd3-9d1d-49d2-815f-ab507deab43b" providerId="ADAL" clId="{51D4D2A8-6A14-49EC-A8BC-939E9AB1924D}" dt="2025-05-07T13:19:42.330" v="2544"/>
          <ac:inkMkLst>
            <pc:docMk/>
            <pc:sldMk cId="1848538644" sldId="280"/>
            <ac:inkMk id="33" creationId="{D7901D74-EF23-B2E0-B1FB-633C29BCEC22}"/>
          </ac:inkMkLst>
        </pc:inkChg>
        <pc:inkChg chg="add mod">
          <ac:chgData name="CHAN Sean" userId="31c8acd3-9d1d-49d2-815f-ab507deab43b" providerId="ADAL" clId="{51D4D2A8-6A14-49EC-A8BC-939E9AB1924D}" dt="2025-05-07T13:19:42.330" v="2544"/>
          <ac:inkMkLst>
            <pc:docMk/>
            <pc:sldMk cId="1848538644" sldId="280"/>
            <ac:inkMk id="34" creationId="{0AAB1870-9726-3A30-FE86-7C64825EE2C8}"/>
          </ac:inkMkLst>
        </pc:inkChg>
        <pc:inkChg chg="add">
          <ac:chgData name="CHAN Sean" userId="31c8acd3-9d1d-49d2-815f-ab507deab43b" providerId="ADAL" clId="{51D4D2A8-6A14-49EC-A8BC-939E9AB1924D}" dt="2025-05-07T13:19:35.174" v="2535" actId="9405"/>
          <ac:inkMkLst>
            <pc:docMk/>
            <pc:sldMk cId="1848538644" sldId="280"/>
            <ac:inkMk id="35" creationId="{420F0634-BED9-A026-AF2E-3E2E021FF2FF}"/>
          </ac:inkMkLst>
        </pc:inkChg>
        <pc:inkChg chg="add">
          <ac:chgData name="CHAN Sean" userId="31c8acd3-9d1d-49d2-815f-ab507deab43b" providerId="ADAL" clId="{51D4D2A8-6A14-49EC-A8BC-939E9AB1924D}" dt="2025-05-07T13:19:35.579" v="2536" actId="9405"/>
          <ac:inkMkLst>
            <pc:docMk/>
            <pc:sldMk cId="1848538644" sldId="280"/>
            <ac:inkMk id="36" creationId="{ACF765FD-CC36-4C12-E6F6-0C7D626B67A2}"/>
          </ac:inkMkLst>
        </pc:inkChg>
        <pc:inkChg chg="add">
          <ac:chgData name="CHAN Sean" userId="31c8acd3-9d1d-49d2-815f-ab507deab43b" providerId="ADAL" clId="{51D4D2A8-6A14-49EC-A8BC-939E9AB1924D}" dt="2025-05-07T13:19:36.001" v="2537" actId="9405"/>
          <ac:inkMkLst>
            <pc:docMk/>
            <pc:sldMk cId="1848538644" sldId="280"/>
            <ac:inkMk id="37" creationId="{135AE912-1CEC-186F-04BB-0BA9BE7D7E81}"/>
          </ac:inkMkLst>
        </pc:inkChg>
        <pc:inkChg chg="add">
          <ac:chgData name="CHAN Sean" userId="31c8acd3-9d1d-49d2-815f-ab507deab43b" providerId="ADAL" clId="{51D4D2A8-6A14-49EC-A8BC-939E9AB1924D}" dt="2025-05-07T13:19:36.377" v="2538" actId="9405"/>
          <ac:inkMkLst>
            <pc:docMk/>
            <pc:sldMk cId="1848538644" sldId="280"/>
            <ac:inkMk id="38" creationId="{00D8349A-FC55-38D2-6A90-31E6331E1120}"/>
          </ac:inkMkLst>
        </pc:inkChg>
        <pc:inkChg chg="add mod">
          <ac:chgData name="CHAN Sean" userId="31c8acd3-9d1d-49d2-815f-ab507deab43b" providerId="ADAL" clId="{51D4D2A8-6A14-49EC-A8BC-939E9AB1924D}" dt="2025-05-07T13:19:41.357" v="2542"/>
          <ac:inkMkLst>
            <pc:docMk/>
            <pc:sldMk cId="1848538644" sldId="280"/>
            <ac:inkMk id="39" creationId="{D95830FA-9589-170D-2717-028097660C03}"/>
          </ac:inkMkLst>
        </pc:inkChg>
        <pc:inkChg chg="add mod">
          <ac:chgData name="CHAN Sean" userId="31c8acd3-9d1d-49d2-815f-ab507deab43b" providerId="ADAL" clId="{51D4D2A8-6A14-49EC-A8BC-939E9AB1924D}" dt="2025-05-07T13:19:42.330" v="2544"/>
          <ac:inkMkLst>
            <pc:docMk/>
            <pc:sldMk cId="1848538644" sldId="280"/>
            <ac:inkMk id="41" creationId="{95E35D04-FA90-1AB4-7F4F-CCA96CCE9B36}"/>
          </ac:inkMkLst>
        </pc:inkChg>
        <pc:inkChg chg="add mod">
          <ac:chgData name="CHAN Sean" userId="31c8acd3-9d1d-49d2-815f-ab507deab43b" providerId="ADAL" clId="{51D4D2A8-6A14-49EC-A8BC-939E9AB1924D}" dt="2025-05-07T13:19:42.330" v="2544"/>
          <ac:inkMkLst>
            <pc:docMk/>
            <pc:sldMk cId="1848538644" sldId="280"/>
            <ac:inkMk id="43" creationId="{29B4AED6-3925-F4CC-765D-35EBA396DB17}"/>
          </ac:inkMkLst>
        </pc:inkChg>
        <pc:inkChg chg="add mod">
          <ac:chgData name="CHAN Sean" userId="31c8acd3-9d1d-49d2-815f-ab507deab43b" providerId="ADAL" clId="{51D4D2A8-6A14-49EC-A8BC-939E9AB1924D}" dt="2025-05-07T13:19:52.008" v="2556"/>
          <ac:inkMkLst>
            <pc:docMk/>
            <pc:sldMk cId="1848538644" sldId="280"/>
            <ac:inkMk id="45" creationId="{9B0F658C-D7D9-B7CB-9D2D-137A5E201927}"/>
          </ac:inkMkLst>
        </pc:inkChg>
        <pc:inkChg chg="add mod">
          <ac:chgData name="CHAN Sean" userId="31c8acd3-9d1d-49d2-815f-ab507deab43b" providerId="ADAL" clId="{51D4D2A8-6A14-49EC-A8BC-939E9AB1924D}" dt="2025-05-07T13:19:52.008" v="2556"/>
          <ac:inkMkLst>
            <pc:docMk/>
            <pc:sldMk cId="1848538644" sldId="280"/>
            <ac:inkMk id="46" creationId="{9B0DF8DD-7907-1300-8952-7A233D2D5768}"/>
          </ac:inkMkLst>
        </pc:inkChg>
        <pc:inkChg chg="add mod">
          <ac:chgData name="CHAN Sean" userId="31c8acd3-9d1d-49d2-815f-ab507deab43b" providerId="ADAL" clId="{51D4D2A8-6A14-49EC-A8BC-939E9AB1924D}" dt="2025-05-07T13:19:52.008" v="2556"/>
          <ac:inkMkLst>
            <pc:docMk/>
            <pc:sldMk cId="1848538644" sldId="280"/>
            <ac:inkMk id="47" creationId="{ACD5E8E7-658D-92DA-E710-E0B01435F49C}"/>
          </ac:inkMkLst>
        </pc:inkChg>
        <pc:inkChg chg="add mod">
          <ac:chgData name="CHAN Sean" userId="31c8acd3-9d1d-49d2-815f-ab507deab43b" providerId="ADAL" clId="{51D4D2A8-6A14-49EC-A8BC-939E9AB1924D}" dt="2025-05-07T13:19:52.008" v="2556"/>
          <ac:inkMkLst>
            <pc:docMk/>
            <pc:sldMk cId="1848538644" sldId="280"/>
            <ac:inkMk id="48" creationId="{3277FD34-7677-58FD-6E54-10C832B7D68D}"/>
          </ac:inkMkLst>
        </pc:inkChg>
        <pc:inkChg chg="add">
          <ac:chgData name="CHAN Sean" userId="31c8acd3-9d1d-49d2-815f-ab507deab43b" providerId="ADAL" clId="{51D4D2A8-6A14-49EC-A8BC-939E9AB1924D}" dt="2025-05-07T13:19:47.895" v="2549" actId="9405"/>
          <ac:inkMkLst>
            <pc:docMk/>
            <pc:sldMk cId="1848538644" sldId="280"/>
            <ac:inkMk id="49" creationId="{CA2779FB-141C-E250-4000-7C075C792EB1}"/>
          </ac:inkMkLst>
        </pc:inkChg>
        <pc:inkChg chg="add mod">
          <ac:chgData name="CHAN Sean" userId="31c8acd3-9d1d-49d2-815f-ab507deab43b" providerId="ADAL" clId="{51D4D2A8-6A14-49EC-A8BC-939E9AB1924D}" dt="2025-05-07T13:19:52.008" v="2556"/>
          <ac:inkMkLst>
            <pc:docMk/>
            <pc:sldMk cId="1848538644" sldId="280"/>
            <ac:inkMk id="50" creationId="{1F8A0C05-B52E-B804-0CC9-6CD2DBEC4278}"/>
          </ac:inkMkLst>
        </pc:inkChg>
        <pc:inkChg chg="add">
          <ac:chgData name="CHAN Sean" userId="31c8acd3-9d1d-49d2-815f-ab507deab43b" providerId="ADAL" clId="{51D4D2A8-6A14-49EC-A8BC-939E9AB1924D}" dt="2025-05-07T13:19:49.128" v="2551" actId="9405"/>
          <ac:inkMkLst>
            <pc:docMk/>
            <pc:sldMk cId="1848538644" sldId="280"/>
            <ac:inkMk id="51" creationId="{3FA90AEB-87B4-9397-F043-1CC6E983C5F3}"/>
          </ac:inkMkLst>
        </pc:inkChg>
        <pc:inkChg chg="add mod">
          <ac:chgData name="CHAN Sean" userId="31c8acd3-9d1d-49d2-815f-ab507deab43b" providerId="ADAL" clId="{51D4D2A8-6A14-49EC-A8BC-939E9AB1924D}" dt="2025-05-07T13:19:52.008" v="2556"/>
          <ac:inkMkLst>
            <pc:docMk/>
            <pc:sldMk cId="1848538644" sldId="280"/>
            <ac:inkMk id="52" creationId="{0B73A10E-81EE-7EB7-71F7-55ECE1AD0352}"/>
          </ac:inkMkLst>
        </pc:inkChg>
        <pc:inkChg chg="add">
          <ac:chgData name="CHAN Sean" userId="31c8acd3-9d1d-49d2-815f-ab507deab43b" providerId="ADAL" clId="{51D4D2A8-6A14-49EC-A8BC-939E9AB1924D}" dt="2025-05-07T13:19:49.948" v="2553" actId="9405"/>
          <ac:inkMkLst>
            <pc:docMk/>
            <pc:sldMk cId="1848538644" sldId="280"/>
            <ac:inkMk id="53" creationId="{FCE7CF17-92AA-68E5-9D7E-160EB7BC1894}"/>
          </ac:inkMkLst>
        </pc:inkChg>
        <pc:inkChg chg="add mod">
          <ac:chgData name="CHAN Sean" userId="31c8acd3-9d1d-49d2-815f-ab507deab43b" providerId="ADAL" clId="{51D4D2A8-6A14-49EC-A8BC-939E9AB1924D}" dt="2025-05-07T13:19:52.008" v="2556"/>
          <ac:inkMkLst>
            <pc:docMk/>
            <pc:sldMk cId="1848538644" sldId="280"/>
            <ac:inkMk id="54" creationId="{2E6BEBDF-1C3A-54C2-6EC8-BA1D934669F7}"/>
          </ac:inkMkLst>
        </pc:inkChg>
        <pc:inkChg chg="add mod">
          <ac:chgData name="CHAN Sean" userId="31c8acd3-9d1d-49d2-815f-ab507deab43b" providerId="ADAL" clId="{51D4D2A8-6A14-49EC-A8BC-939E9AB1924D}" dt="2025-05-07T13:19:52.008" v="2556"/>
          <ac:inkMkLst>
            <pc:docMk/>
            <pc:sldMk cId="1848538644" sldId="280"/>
            <ac:inkMk id="55" creationId="{86C68D29-3B0C-E291-9865-140A492D5FC6}"/>
          </ac:inkMkLst>
        </pc:inkChg>
        <pc:inkChg chg="add mod">
          <ac:chgData name="CHAN Sean" userId="31c8acd3-9d1d-49d2-815f-ab507deab43b" providerId="ADAL" clId="{51D4D2A8-6A14-49EC-A8BC-939E9AB1924D}" dt="2025-05-07T13:20:01.787" v="2572"/>
          <ac:inkMkLst>
            <pc:docMk/>
            <pc:sldMk cId="1848538644" sldId="280"/>
            <ac:inkMk id="58" creationId="{20AF3518-879F-AA4C-D67D-5E500A29D7E3}"/>
          </ac:inkMkLst>
        </pc:inkChg>
        <pc:inkChg chg="add mod">
          <ac:chgData name="CHAN Sean" userId="31c8acd3-9d1d-49d2-815f-ab507deab43b" providerId="ADAL" clId="{51D4D2A8-6A14-49EC-A8BC-939E9AB1924D}" dt="2025-05-07T13:20:01.787" v="2572"/>
          <ac:inkMkLst>
            <pc:docMk/>
            <pc:sldMk cId="1848538644" sldId="280"/>
            <ac:inkMk id="59" creationId="{72A2C544-24DF-A3D1-7791-49827519EF6C}"/>
          </ac:inkMkLst>
        </pc:inkChg>
        <pc:inkChg chg="add mod">
          <ac:chgData name="CHAN Sean" userId="31c8acd3-9d1d-49d2-815f-ab507deab43b" providerId="ADAL" clId="{51D4D2A8-6A14-49EC-A8BC-939E9AB1924D}" dt="2025-05-07T13:20:01.787" v="2572"/>
          <ac:inkMkLst>
            <pc:docMk/>
            <pc:sldMk cId="1848538644" sldId="280"/>
            <ac:inkMk id="60" creationId="{27A2FB5C-5D8B-BBFB-1B28-BD5734A279C9}"/>
          </ac:inkMkLst>
        </pc:inkChg>
        <pc:inkChg chg="add">
          <ac:chgData name="CHAN Sean" userId="31c8acd3-9d1d-49d2-815f-ab507deab43b" providerId="ADAL" clId="{51D4D2A8-6A14-49EC-A8BC-939E9AB1924D}" dt="2025-05-07T13:19:54.422" v="2560" actId="9405"/>
          <ac:inkMkLst>
            <pc:docMk/>
            <pc:sldMk cId="1848538644" sldId="280"/>
            <ac:inkMk id="61" creationId="{56470342-D5F6-6C48-028B-2727E3DCA45C}"/>
          </ac:inkMkLst>
        </pc:inkChg>
        <pc:inkChg chg="add">
          <ac:chgData name="CHAN Sean" userId="31c8acd3-9d1d-49d2-815f-ab507deab43b" providerId="ADAL" clId="{51D4D2A8-6A14-49EC-A8BC-939E9AB1924D}" dt="2025-05-07T13:19:54.883" v="2561" actId="9405"/>
          <ac:inkMkLst>
            <pc:docMk/>
            <pc:sldMk cId="1848538644" sldId="280"/>
            <ac:inkMk id="62" creationId="{C62D0D15-310F-91A3-C686-3F967229A1E3}"/>
          </ac:inkMkLst>
        </pc:inkChg>
        <pc:inkChg chg="add">
          <ac:chgData name="CHAN Sean" userId="31c8acd3-9d1d-49d2-815f-ab507deab43b" providerId="ADAL" clId="{51D4D2A8-6A14-49EC-A8BC-939E9AB1924D}" dt="2025-05-07T13:19:55.130" v="2562" actId="9405"/>
          <ac:inkMkLst>
            <pc:docMk/>
            <pc:sldMk cId="1848538644" sldId="280"/>
            <ac:inkMk id="63" creationId="{7C6B74D7-9913-8CC9-FDF3-4017E1E8E1F2}"/>
          </ac:inkMkLst>
        </pc:inkChg>
        <pc:inkChg chg="add mod">
          <ac:chgData name="CHAN Sean" userId="31c8acd3-9d1d-49d2-815f-ab507deab43b" providerId="ADAL" clId="{51D4D2A8-6A14-49EC-A8BC-939E9AB1924D}" dt="2025-05-07T13:20:01.787" v="2572"/>
          <ac:inkMkLst>
            <pc:docMk/>
            <pc:sldMk cId="1848538644" sldId="280"/>
            <ac:inkMk id="1088" creationId="{D96FB616-F339-D7B6-FF9A-B5D3D6BFF61D}"/>
          </ac:inkMkLst>
        </pc:inkChg>
        <pc:inkChg chg="add">
          <ac:chgData name="CHAN Sean" userId="31c8acd3-9d1d-49d2-815f-ab507deab43b" providerId="ADAL" clId="{51D4D2A8-6A14-49EC-A8BC-939E9AB1924D}" dt="2025-05-07T13:19:56.171" v="2564" actId="9405"/>
          <ac:inkMkLst>
            <pc:docMk/>
            <pc:sldMk cId="1848538644" sldId="280"/>
            <ac:inkMk id="1089" creationId="{AAE7B2F4-4FDC-1277-B4D1-4DF18A45872F}"/>
          </ac:inkMkLst>
        </pc:inkChg>
        <pc:inkChg chg="add">
          <ac:chgData name="CHAN Sean" userId="31c8acd3-9d1d-49d2-815f-ab507deab43b" providerId="ADAL" clId="{51D4D2A8-6A14-49EC-A8BC-939E9AB1924D}" dt="2025-05-07T13:19:56.688" v="2565" actId="9405"/>
          <ac:inkMkLst>
            <pc:docMk/>
            <pc:sldMk cId="1848538644" sldId="280"/>
            <ac:inkMk id="1090" creationId="{5F27F673-D8B8-5200-67FC-BC2ADAD705DF}"/>
          </ac:inkMkLst>
        </pc:inkChg>
        <pc:inkChg chg="add">
          <ac:chgData name="CHAN Sean" userId="31c8acd3-9d1d-49d2-815f-ab507deab43b" providerId="ADAL" clId="{51D4D2A8-6A14-49EC-A8BC-939E9AB1924D}" dt="2025-05-07T13:19:57.515" v="2566" actId="9405"/>
          <ac:inkMkLst>
            <pc:docMk/>
            <pc:sldMk cId="1848538644" sldId="280"/>
            <ac:inkMk id="1091" creationId="{D6F3EBCB-BA3C-1771-EBB4-BDC993279F1F}"/>
          </ac:inkMkLst>
        </pc:inkChg>
        <pc:inkChg chg="add">
          <ac:chgData name="CHAN Sean" userId="31c8acd3-9d1d-49d2-815f-ab507deab43b" providerId="ADAL" clId="{51D4D2A8-6A14-49EC-A8BC-939E9AB1924D}" dt="2025-05-07T13:19:58.137" v="2567" actId="9405"/>
          <ac:inkMkLst>
            <pc:docMk/>
            <pc:sldMk cId="1848538644" sldId="280"/>
            <ac:inkMk id="1092" creationId="{D376D7C3-1E2C-3056-5659-084B97C6FBDE}"/>
          </ac:inkMkLst>
        </pc:inkChg>
        <pc:inkChg chg="add mod">
          <ac:chgData name="CHAN Sean" userId="31c8acd3-9d1d-49d2-815f-ab507deab43b" providerId="ADAL" clId="{51D4D2A8-6A14-49EC-A8BC-939E9AB1924D}" dt="2025-05-07T13:20:01.787" v="2572"/>
          <ac:inkMkLst>
            <pc:docMk/>
            <pc:sldMk cId="1848538644" sldId="280"/>
            <ac:inkMk id="1093" creationId="{FFD18F67-693F-2884-C1C2-A144EF02CAAF}"/>
          </ac:inkMkLst>
        </pc:inkChg>
        <pc:inkChg chg="add mod">
          <ac:chgData name="CHAN Sean" userId="31c8acd3-9d1d-49d2-815f-ab507deab43b" providerId="ADAL" clId="{51D4D2A8-6A14-49EC-A8BC-939E9AB1924D}" dt="2025-05-07T13:20:01.787" v="2572"/>
          <ac:inkMkLst>
            <pc:docMk/>
            <pc:sldMk cId="1848538644" sldId="280"/>
            <ac:inkMk id="1094" creationId="{CAF11A20-FF4D-E9C1-5C82-B79EA7EB70DE}"/>
          </ac:inkMkLst>
        </pc:inkChg>
        <pc:inkChg chg="add mod">
          <ac:chgData name="CHAN Sean" userId="31c8acd3-9d1d-49d2-815f-ab507deab43b" providerId="ADAL" clId="{51D4D2A8-6A14-49EC-A8BC-939E9AB1924D}" dt="2025-05-07T13:20:01.787" v="2572"/>
          <ac:inkMkLst>
            <pc:docMk/>
            <pc:sldMk cId="1848538644" sldId="280"/>
            <ac:inkMk id="1095" creationId="{6BB5A322-1F55-F0D3-E629-7663F6AB073B}"/>
          </ac:inkMkLst>
        </pc:inkChg>
        <pc:inkChg chg="add">
          <ac:chgData name="CHAN Sean" userId="31c8acd3-9d1d-49d2-815f-ab507deab43b" providerId="ADAL" clId="{51D4D2A8-6A14-49EC-A8BC-939E9AB1924D}" dt="2025-05-07T13:20:01.083" v="2571" actId="9405"/>
          <ac:inkMkLst>
            <pc:docMk/>
            <pc:sldMk cId="1848538644" sldId="280"/>
            <ac:inkMk id="1161" creationId="{E9389612-1663-6B8C-1A36-2701C08820C5}"/>
          </ac:inkMkLst>
        </pc:inkChg>
        <pc:inkChg chg="add mod">
          <ac:chgData name="CHAN Sean" userId="31c8acd3-9d1d-49d2-815f-ab507deab43b" providerId="ADAL" clId="{51D4D2A8-6A14-49EC-A8BC-939E9AB1924D}" dt="2025-05-07T13:20:05.352" v="2575"/>
          <ac:inkMkLst>
            <pc:docMk/>
            <pc:sldMk cId="1848538644" sldId="280"/>
            <ac:inkMk id="1165" creationId="{64D5EFB6-8AD4-613C-433D-3C969C053E65}"/>
          </ac:inkMkLst>
        </pc:inkChg>
        <pc:inkChg chg="add mod">
          <ac:chgData name="CHAN Sean" userId="31c8acd3-9d1d-49d2-815f-ab507deab43b" providerId="ADAL" clId="{51D4D2A8-6A14-49EC-A8BC-939E9AB1924D}" dt="2025-05-07T13:20:20.918" v="2601"/>
          <ac:inkMkLst>
            <pc:docMk/>
            <pc:sldMk cId="1848538644" sldId="280"/>
            <ac:inkMk id="1166" creationId="{49BC0819-D518-536F-3DF7-B8B8BDDBCC3E}"/>
          </ac:inkMkLst>
        </pc:inkChg>
        <pc:inkChg chg="add">
          <ac:chgData name="CHAN Sean" userId="31c8acd3-9d1d-49d2-815f-ab507deab43b" providerId="ADAL" clId="{51D4D2A8-6A14-49EC-A8BC-939E9AB1924D}" dt="2025-05-07T13:20:05.599" v="2576" actId="9405"/>
          <ac:inkMkLst>
            <pc:docMk/>
            <pc:sldMk cId="1848538644" sldId="280"/>
            <ac:inkMk id="1168" creationId="{57D12789-9EE2-9405-2439-F3487B965732}"/>
          </ac:inkMkLst>
        </pc:inkChg>
        <pc:inkChg chg="add mod">
          <ac:chgData name="CHAN Sean" userId="31c8acd3-9d1d-49d2-815f-ab507deab43b" providerId="ADAL" clId="{51D4D2A8-6A14-49EC-A8BC-939E9AB1924D}" dt="2025-05-07T13:20:12.561" v="2589"/>
          <ac:inkMkLst>
            <pc:docMk/>
            <pc:sldMk cId="1848538644" sldId="280"/>
            <ac:inkMk id="1169" creationId="{5CA139FE-551F-B92A-9B5F-D7B439769F09}"/>
          </ac:inkMkLst>
        </pc:inkChg>
        <pc:inkChg chg="add">
          <ac:chgData name="CHAN Sean" userId="31c8acd3-9d1d-49d2-815f-ab507deab43b" providerId="ADAL" clId="{51D4D2A8-6A14-49EC-A8BC-939E9AB1924D}" dt="2025-05-07T13:20:06.987" v="2578" actId="9405"/>
          <ac:inkMkLst>
            <pc:docMk/>
            <pc:sldMk cId="1848538644" sldId="280"/>
            <ac:inkMk id="1170" creationId="{01AF0D62-CFFB-9B6F-E63F-24DDF71AB151}"/>
          </ac:inkMkLst>
        </pc:inkChg>
        <pc:inkChg chg="add mod">
          <ac:chgData name="CHAN Sean" userId="31c8acd3-9d1d-49d2-815f-ab507deab43b" providerId="ADAL" clId="{51D4D2A8-6A14-49EC-A8BC-939E9AB1924D}" dt="2025-05-07T13:20:12.561" v="2589"/>
          <ac:inkMkLst>
            <pc:docMk/>
            <pc:sldMk cId="1848538644" sldId="280"/>
            <ac:inkMk id="1171" creationId="{B379CBA7-510A-CFD2-FD56-A4192F412FCE}"/>
          </ac:inkMkLst>
        </pc:inkChg>
        <pc:inkChg chg="add mod">
          <ac:chgData name="CHAN Sean" userId="31c8acd3-9d1d-49d2-815f-ab507deab43b" providerId="ADAL" clId="{51D4D2A8-6A14-49EC-A8BC-939E9AB1924D}" dt="2025-05-07T13:20:12.561" v="2589"/>
          <ac:inkMkLst>
            <pc:docMk/>
            <pc:sldMk cId="1848538644" sldId="280"/>
            <ac:inkMk id="1172" creationId="{53EA32B7-FC65-5F5B-95F2-0D201B57E6CD}"/>
          </ac:inkMkLst>
        </pc:inkChg>
        <pc:inkChg chg="add mod">
          <ac:chgData name="CHAN Sean" userId="31c8acd3-9d1d-49d2-815f-ab507deab43b" providerId="ADAL" clId="{51D4D2A8-6A14-49EC-A8BC-939E9AB1924D}" dt="2025-05-07T13:20:20.918" v="2601"/>
          <ac:inkMkLst>
            <pc:docMk/>
            <pc:sldMk cId="1848538644" sldId="280"/>
            <ac:inkMk id="1173" creationId="{73DBDC21-C8B0-70CD-A7E9-E52F3ECFF7CB}"/>
          </ac:inkMkLst>
        </pc:inkChg>
        <pc:inkChg chg="add mod">
          <ac:chgData name="CHAN Sean" userId="31c8acd3-9d1d-49d2-815f-ab507deab43b" providerId="ADAL" clId="{51D4D2A8-6A14-49EC-A8BC-939E9AB1924D}" dt="2025-05-07T13:20:20.918" v="2601"/>
          <ac:inkMkLst>
            <pc:docMk/>
            <pc:sldMk cId="1848538644" sldId="280"/>
            <ac:inkMk id="1174" creationId="{30BAB510-7AC7-6F40-737E-8ADAFE4F5032}"/>
          </ac:inkMkLst>
        </pc:inkChg>
        <pc:inkChg chg="add">
          <ac:chgData name="CHAN Sean" userId="31c8acd3-9d1d-49d2-815f-ab507deab43b" providerId="ADAL" clId="{51D4D2A8-6A14-49EC-A8BC-939E9AB1924D}" dt="2025-05-07T13:20:09.038" v="2583" actId="9405"/>
          <ac:inkMkLst>
            <pc:docMk/>
            <pc:sldMk cId="1848538644" sldId="280"/>
            <ac:inkMk id="1175" creationId="{E2E03EF9-8E88-AFD8-D136-FFD55BCA4D3B}"/>
          </ac:inkMkLst>
        </pc:inkChg>
        <pc:inkChg chg="add mod">
          <ac:chgData name="CHAN Sean" userId="31c8acd3-9d1d-49d2-815f-ab507deab43b" providerId="ADAL" clId="{51D4D2A8-6A14-49EC-A8BC-939E9AB1924D}" dt="2025-05-07T13:20:12.561" v="2589"/>
          <ac:inkMkLst>
            <pc:docMk/>
            <pc:sldMk cId="1848538644" sldId="280"/>
            <ac:inkMk id="1176" creationId="{199C80EE-64C1-E096-C6E8-5CCCD93D651C}"/>
          </ac:inkMkLst>
        </pc:inkChg>
        <pc:inkChg chg="add mod">
          <ac:chgData name="CHAN Sean" userId="31c8acd3-9d1d-49d2-815f-ab507deab43b" providerId="ADAL" clId="{51D4D2A8-6A14-49EC-A8BC-939E9AB1924D}" dt="2025-05-07T13:20:20.918" v="2601"/>
          <ac:inkMkLst>
            <pc:docMk/>
            <pc:sldMk cId="1848538644" sldId="280"/>
            <ac:inkMk id="1177" creationId="{2F5DAE63-2301-17DA-087D-A9041D942B12}"/>
          </ac:inkMkLst>
        </pc:inkChg>
        <pc:inkChg chg="add mod">
          <ac:chgData name="CHAN Sean" userId="31c8acd3-9d1d-49d2-815f-ab507deab43b" providerId="ADAL" clId="{51D4D2A8-6A14-49EC-A8BC-939E9AB1924D}" dt="2025-05-07T13:20:12.561" v="2589"/>
          <ac:inkMkLst>
            <pc:docMk/>
            <pc:sldMk cId="1848538644" sldId="280"/>
            <ac:inkMk id="1178" creationId="{0CF47E93-F790-CF83-4FCB-F4CC6DF7487D}"/>
          </ac:inkMkLst>
        </pc:inkChg>
        <pc:inkChg chg="add mod">
          <ac:chgData name="CHAN Sean" userId="31c8acd3-9d1d-49d2-815f-ab507deab43b" providerId="ADAL" clId="{51D4D2A8-6A14-49EC-A8BC-939E9AB1924D}" dt="2025-05-07T13:20:12.561" v="2589"/>
          <ac:inkMkLst>
            <pc:docMk/>
            <pc:sldMk cId="1848538644" sldId="280"/>
            <ac:inkMk id="1179" creationId="{61E033A5-2AA2-F2B6-53D9-032A1B4F8C04}"/>
          </ac:inkMkLst>
        </pc:inkChg>
        <pc:inkChg chg="add mod">
          <ac:chgData name="CHAN Sean" userId="31c8acd3-9d1d-49d2-815f-ab507deab43b" providerId="ADAL" clId="{51D4D2A8-6A14-49EC-A8BC-939E9AB1924D}" dt="2025-05-07T13:20:12.561" v="2589"/>
          <ac:inkMkLst>
            <pc:docMk/>
            <pc:sldMk cId="1848538644" sldId="280"/>
            <ac:inkMk id="1180" creationId="{ED94D6AE-8D3D-DC77-D6D6-12FC8B75529A}"/>
          </ac:inkMkLst>
        </pc:inkChg>
        <pc:inkChg chg="add mod">
          <ac:chgData name="CHAN Sean" userId="31c8acd3-9d1d-49d2-815f-ab507deab43b" providerId="ADAL" clId="{51D4D2A8-6A14-49EC-A8BC-939E9AB1924D}" dt="2025-05-07T13:20:13.831" v="2592"/>
          <ac:inkMkLst>
            <pc:docMk/>
            <pc:sldMk cId="1848538644" sldId="280"/>
            <ac:inkMk id="1182" creationId="{9EB6426A-6B76-9C8E-4D57-40A3DACE7BA9}"/>
          </ac:inkMkLst>
        </pc:inkChg>
        <pc:inkChg chg="add mod">
          <ac:chgData name="CHAN Sean" userId="31c8acd3-9d1d-49d2-815f-ab507deab43b" providerId="ADAL" clId="{51D4D2A8-6A14-49EC-A8BC-939E9AB1924D}" dt="2025-05-07T13:20:20.918" v="2601"/>
          <ac:inkMkLst>
            <pc:docMk/>
            <pc:sldMk cId="1848538644" sldId="280"/>
            <ac:inkMk id="1183" creationId="{77B40BD7-75D0-C161-B706-741A05588645}"/>
          </ac:inkMkLst>
        </pc:inkChg>
        <pc:inkChg chg="add">
          <ac:chgData name="CHAN Sean" userId="31c8acd3-9d1d-49d2-815f-ab507deab43b" providerId="ADAL" clId="{51D4D2A8-6A14-49EC-A8BC-939E9AB1924D}" dt="2025-05-07T13:20:14.456" v="2593" actId="9405"/>
          <ac:inkMkLst>
            <pc:docMk/>
            <pc:sldMk cId="1848538644" sldId="280"/>
            <ac:inkMk id="1185" creationId="{880A8B0B-EC65-5DFF-73BF-B183F572E581}"/>
          </ac:inkMkLst>
        </pc:inkChg>
        <pc:inkChg chg="add">
          <ac:chgData name="CHAN Sean" userId="31c8acd3-9d1d-49d2-815f-ab507deab43b" providerId="ADAL" clId="{51D4D2A8-6A14-49EC-A8BC-939E9AB1924D}" dt="2025-05-07T13:20:15.737" v="2594" actId="9405"/>
          <ac:inkMkLst>
            <pc:docMk/>
            <pc:sldMk cId="1848538644" sldId="280"/>
            <ac:inkMk id="1186" creationId="{997D5FA9-1E87-E5AD-26B6-0DF844E85416}"/>
          </ac:inkMkLst>
        </pc:inkChg>
        <pc:inkChg chg="add mod">
          <ac:chgData name="CHAN Sean" userId="31c8acd3-9d1d-49d2-815f-ab507deab43b" providerId="ADAL" clId="{51D4D2A8-6A14-49EC-A8BC-939E9AB1924D}" dt="2025-05-07T13:20:20.918" v="2601"/>
          <ac:inkMkLst>
            <pc:docMk/>
            <pc:sldMk cId="1848538644" sldId="280"/>
            <ac:inkMk id="1187" creationId="{54D33D2F-168F-F610-3F8A-37696DB977CD}"/>
          </ac:inkMkLst>
        </pc:inkChg>
        <pc:inkChg chg="add">
          <ac:chgData name="CHAN Sean" userId="31c8acd3-9d1d-49d2-815f-ab507deab43b" providerId="ADAL" clId="{51D4D2A8-6A14-49EC-A8BC-939E9AB1924D}" dt="2025-05-07T13:20:17.281" v="2596" actId="9405"/>
          <ac:inkMkLst>
            <pc:docMk/>
            <pc:sldMk cId="1848538644" sldId="280"/>
            <ac:inkMk id="1188" creationId="{12EAFE6A-4A81-8447-BBD9-EF9C32AD7F40}"/>
          </ac:inkMkLst>
        </pc:inkChg>
        <pc:inkChg chg="add">
          <ac:chgData name="CHAN Sean" userId="31c8acd3-9d1d-49d2-815f-ab507deab43b" providerId="ADAL" clId="{51D4D2A8-6A14-49EC-A8BC-939E9AB1924D}" dt="2025-05-07T13:20:18.077" v="2597" actId="9405"/>
          <ac:inkMkLst>
            <pc:docMk/>
            <pc:sldMk cId="1848538644" sldId="280"/>
            <ac:inkMk id="1189" creationId="{B0008816-B9FA-7EBA-D951-D68E052CA097}"/>
          </ac:inkMkLst>
        </pc:inkChg>
        <pc:inkChg chg="add">
          <ac:chgData name="CHAN Sean" userId="31c8acd3-9d1d-49d2-815f-ab507deab43b" providerId="ADAL" clId="{51D4D2A8-6A14-49EC-A8BC-939E9AB1924D}" dt="2025-05-07T13:20:18.706" v="2598" actId="9405"/>
          <ac:inkMkLst>
            <pc:docMk/>
            <pc:sldMk cId="1848538644" sldId="280"/>
            <ac:inkMk id="1190" creationId="{090E604C-5067-EC5E-4732-2FF15DA1CE34}"/>
          </ac:inkMkLst>
        </pc:inkChg>
        <pc:inkChg chg="add">
          <ac:chgData name="CHAN Sean" userId="31c8acd3-9d1d-49d2-815f-ab507deab43b" providerId="ADAL" clId="{51D4D2A8-6A14-49EC-A8BC-939E9AB1924D}" dt="2025-05-07T13:20:19.398" v="2599" actId="9405"/>
          <ac:inkMkLst>
            <pc:docMk/>
            <pc:sldMk cId="1848538644" sldId="280"/>
            <ac:inkMk id="1191" creationId="{B075F1A4-E92C-9723-14E2-F63DA9D02646}"/>
          </ac:inkMkLst>
        </pc:inkChg>
        <pc:inkChg chg="add">
          <ac:chgData name="CHAN Sean" userId="31c8acd3-9d1d-49d2-815f-ab507deab43b" providerId="ADAL" clId="{51D4D2A8-6A14-49EC-A8BC-939E9AB1924D}" dt="2025-05-07T13:20:20.139" v="2600" actId="9405"/>
          <ac:inkMkLst>
            <pc:docMk/>
            <pc:sldMk cId="1848538644" sldId="280"/>
            <ac:inkMk id="1192" creationId="{6F3A8183-8693-4B84-A86B-40B85C39348E}"/>
          </ac:inkMkLst>
        </pc:inkChg>
        <pc:inkChg chg="add mod">
          <ac:chgData name="CHAN Sean" userId="31c8acd3-9d1d-49d2-815f-ab507deab43b" providerId="ADAL" clId="{51D4D2A8-6A14-49EC-A8BC-939E9AB1924D}" dt="2025-05-07T13:20:27.827" v="2611"/>
          <ac:inkMkLst>
            <pc:docMk/>
            <pc:sldMk cId="1848538644" sldId="280"/>
            <ac:inkMk id="1194" creationId="{2015C623-4971-1DE0-E5A6-07E93E5ED811}"/>
          </ac:inkMkLst>
        </pc:inkChg>
        <pc:inkChg chg="add mod">
          <ac:chgData name="CHAN Sean" userId="31c8acd3-9d1d-49d2-815f-ab507deab43b" providerId="ADAL" clId="{51D4D2A8-6A14-49EC-A8BC-939E9AB1924D}" dt="2025-05-07T13:20:27.827" v="2611"/>
          <ac:inkMkLst>
            <pc:docMk/>
            <pc:sldMk cId="1848538644" sldId="280"/>
            <ac:inkMk id="1195" creationId="{1BE27C66-A105-9B74-BFF9-F15D16C90E74}"/>
          </ac:inkMkLst>
        </pc:inkChg>
        <pc:inkChg chg="add mod">
          <ac:chgData name="CHAN Sean" userId="31c8acd3-9d1d-49d2-815f-ab507deab43b" providerId="ADAL" clId="{51D4D2A8-6A14-49EC-A8BC-939E9AB1924D}" dt="2025-05-07T13:20:27.827" v="2611"/>
          <ac:inkMkLst>
            <pc:docMk/>
            <pc:sldMk cId="1848538644" sldId="280"/>
            <ac:inkMk id="1196" creationId="{C4F31E89-2EAD-48B6-0D48-E54A49C43AD1}"/>
          </ac:inkMkLst>
        </pc:inkChg>
        <pc:inkChg chg="add mod">
          <ac:chgData name="CHAN Sean" userId="31c8acd3-9d1d-49d2-815f-ab507deab43b" providerId="ADAL" clId="{51D4D2A8-6A14-49EC-A8BC-939E9AB1924D}" dt="2025-05-07T13:20:27.827" v="2611"/>
          <ac:inkMkLst>
            <pc:docMk/>
            <pc:sldMk cId="1848538644" sldId="280"/>
            <ac:inkMk id="1197" creationId="{395B88FF-6CFC-5756-7700-370FEADB6997}"/>
          </ac:inkMkLst>
        </pc:inkChg>
        <pc:inkChg chg="add mod">
          <ac:chgData name="CHAN Sean" userId="31c8acd3-9d1d-49d2-815f-ab507deab43b" providerId="ADAL" clId="{51D4D2A8-6A14-49EC-A8BC-939E9AB1924D}" dt="2025-05-07T13:20:27.827" v="2611"/>
          <ac:inkMkLst>
            <pc:docMk/>
            <pc:sldMk cId="1848538644" sldId="280"/>
            <ac:inkMk id="1198" creationId="{7DBA215A-9462-885E-76CD-E10E1CA054E4}"/>
          </ac:inkMkLst>
        </pc:inkChg>
        <pc:inkChg chg="add mod">
          <ac:chgData name="CHAN Sean" userId="31c8acd3-9d1d-49d2-815f-ab507deab43b" providerId="ADAL" clId="{51D4D2A8-6A14-49EC-A8BC-939E9AB1924D}" dt="2025-05-07T13:20:27.827" v="2611"/>
          <ac:inkMkLst>
            <pc:docMk/>
            <pc:sldMk cId="1848538644" sldId="280"/>
            <ac:inkMk id="1200" creationId="{BD27EEDC-9343-7A25-B268-72FC48F8CED5}"/>
          </ac:inkMkLst>
        </pc:inkChg>
        <pc:inkChg chg="add mod">
          <ac:chgData name="CHAN Sean" userId="31c8acd3-9d1d-49d2-815f-ab507deab43b" providerId="ADAL" clId="{51D4D2A8-6A14-49EC-A8BC-939E9AB1924D}" dt="2025-05-07T13:20:27.827" v="2611"/>
          <ac:inkMkLst>
            <pc:docMk/>
            <pc:sldMk cId="1848538644" sldId="280"/>
            <ac:inkMk id="1201" creationId="{78D1AE5C-7AAA-B247-8A55-B9C785AAC45B}"/>
          </ac:inkMkLst>
        </pc:inkChg>
        <pc:inkChg chg="add mod">
          <ac:chgData name="CHAN Sean" userId="31c8acd3-9d1d-49d2-815f-ab507deab43b" providerId="ADAL" clId="{51D4D2A8-6A14-49EC-A8BC-939E9AB1924D}" dt="2025-05-07T13:20:27.827" v="2611"/>
          <ac:inkMkLst>
            <pc:docMk/>
            <pc:sldMk cId="1848538644" sldId="280"/>
            <ac:inkMk id="1202" creationId="{805644F2-D521-6D35-9C30-31D1E3C62BC8}"/>
          </ac:inkMkLst>
        </pc:inkChg>
        <pc:inkChg chg="add mod">
          <ac:chgData name="CHAN Sean" userId="31c8acd3-9d1d-49d2-815f-ab507deab43b" providerId="ADAL" clId="{51D4D2A8-6A14-49EC-A8BC-939E9AB1924D}" dt="2025-05-07T13:20:34.244" v="2620"/>
          <ac:inkMkLst>
            <pc:docMk/>
            <pc:sldMk cId="1848538644" sldId="280"/>
            <ac:inkMk id="1204" creationId="{E3DC3DB8-9A5A-9BA6-816B-DF64CE6C54EB}"/>
          </ac:inkMkLst>
        </pc:inkChg>
        <pc:inkChg chg="add mod">
          <ac:chgData name="CHAN Sean" userId="31c8acd3-9d1d-49d2-815f-ab507deab43b" providerId="ADAL" clId="{51D4D2A8-6A14-49EC-A8BC-939E9AB1924D}" dt="2025-05-07T13:20:38.724" v="2628"/>
          <ac:inkMkLst>
            <pc:docMk/>
            <pc:sldMk cId="1848538644" sldId="280"/>
            <ac:inkMk id="1205" creationId="{F56FF4B0-F86B-20E0-C23F-524F89EA8553}"/>
          </ac:inkMkLst>
        </pc:inkChg>
        <pc:inkChg chg="add mod">
          <ac:chgData name="CHAN Sean" userId="31c8acd3-9d1d-49d2-815f-ab507deab43b" providerId="ADAL" clId="{51D4D2A8-6A14-49EC-A8BC-939E9AB1924D}" dt="2025-05-07T13:20:34.244" v="2620"/>
          <ac:inkMkLst>
            <pc:docMk/>
            <pc:sldMk cId="1848538644" sldId="280"/>
            <ac:inkMk id="1206" creationId="{C754C109-C0FC-5577-6733-874B2FDD509D}"/>
          </ac:inkMkLst>
        </pc:inkChg>
        <pc:inkChg chg="add mod">
          <ac:chgData name="CHAN Sean" userId="31c8acd3-9d1d-49d2-815f-ab507deab43b" providerId="ADAL" clId="{51D4D2A8-6A14-49EC-A8BC-939E9AB1924D}" dt="2025-05-07T13:20:38.724" v="2628"/>
          <ac:inkMkLst>
            <pc:docMk/>
            <pc:sldMk cId="1848538644" sldId="280"/>
            <ac:inkMk id="1207" creationId="{1A63DABE-0195-0F85-35F4-86BF6E0B8B3D}"/>
          </ac:inkMkLst>
        </pc:inkChg>
        <pc:inkChg chg="add mod">
          <ac:chgData name="CHAN Sean" userId="31c8acd3-9d1d-49d2-815f-ab507deab43b" providerId="ADAL" clId="{51D4D2A8-6A14-49EC-A8BC-939E9AB1924D}" dt="2025-05-07T13:20:34.244" v="2620"/>
          <ac:inkMkLst>
            <pc:docMk/>
            <pc:sldMk cId="1848538644" sldId="280"/>
            <ac:inkMk id="1208" creationId="{130E7CEE-506B-BD28-9F38-3A3118EAB04A}"/>
          </ac:inkMkLst>
        </pc:inkChg>
        <pc:inkChg chg="add mod">
          <ac:chgData name="CHAN Sean" userId="31c8acd3-9d1d-49d2-815f-ab507deab43b" providerId="ADAL" clId="{51D4D2A8-6A14-49EC-A8BC-939E9AB1924D}" dt="2025-05-07T13:20:34.244" v="2620"/>
          <ac:inkMkLst>
            <pc:docMk/>
            <pc:sldMk cId="1848538644" sldId="280"/>
            <ac:inkMk id="1209" creationId="{62194536-5312-B140-87ED-5020B467A760}"/>
          </ac:inkMkLst>
        </pc:inkChg>
        <pc:inkChg chg="add mod">
          <ac:chgData name="CHAN Sean" userId="31c8acd3-9d1d-49d2-815f-ab507deab43b" providerId="ADAL" clId="{51D4D2A8-6A14-49EC-A8BC-939E9AB1924D}" dt="2025-05-07T13:20:38.724" v="2628"/>
          <ac:inkMkLst>
            <pc:docMk/>
            <pc:sldMk cId="1848538644" sldId="280"/>
            <ac:inkMk id="1210" creationId="{CE9438E5-9A9C-396F-D825-B1663E134279}"/>
          </ac:inkMkLst>
        </pc:inkChg>
        <pc:inkChg chg="add mod">
          <ac:chgData name="CHAN Sean" userId="31c8acd3-9d1d-49d2-815f-ab507deab43b" providerId="ADAL" clId="{51D4D2A8-6A14-49EC-A8BC-939E9AB1924D}" dt="2025-05-07T13:20:38.724" v="2628"/>
          <ac:inkMkLst>
            <pc:docMk/>
            <pc:sldMk cId="1848538644" sldId="280"/>
            <ac:inkMk id="1211" creationId="{1D7D16DF-728E-4963-7564-B95DF6FD5744}"/>
          </ac:inkMkLst>
        </pc:inkChg>
        <pc:inkChg chg="add mod">
          <ac:chgData name="CHAN Sean" userId="31c8acd3-9d1d-49d2-815f-ab507deab43b" providerId="ADAL" clId="{51D4D2A8-6A14-49EC-A8BC-939E9AB1924D}" dt="2025-05-07T13:20:38.724" v="2628"/>
          <ac:inkMkLst>
            <pc:docMk/>
            <pc:sldMk cId="1848538644" sldId="280"/>
            <ac:inkMk id="1213" creationId="{AFEE3585-0CA8-F546-457E-128FE108790C}"/>
          </ac:inkMkLst>
        </pc:inkChg>
        <pc:inkChg chg="add mod">
          <ac:chgData name="CHAN Sean" userId="31c8acd3-9d1d-49d2-815f-ab507deab43b" providerId="ADAL" clId="{51D4D2A8-6A14-49EC-A8BC-939E9AB1924D}" dt="2025-05-07T13:20:40.332" v="2630"/>
          <ac:inkMkLst>
            <pc:docMk/>
            <pc:sldMk cId="1848538644" sldId="280"/>
            <ac:inkMk id="1214" creationId="{0FDEDC1D-DE6C-5134-1619-AE37A1C70411}"/>
          </ac:inkMkLst>
        </pc:inkChg>
        <pc:inkChg chg="add mod">
          <ac:chgData name="CHAN Sean" userId="31c8acd3-9d1d-49d2-815f-ab507deab43b" providerId="ADAL" clId="{51D4D2A8-6A14-49EC-A8BC-939E9AB1924D}" dt="2025-05-07T13:20:40.332" v="2630"/>
          <ac:inkMkLst>
            <pc:docMk/>
            <pc:sldMk cId="1848538644" sldId="280"/>
            <ac:inkMk id="1215" creationId="{2A97A5E6-AB54-D621-CC9F-88B7AA7F27D2}"/>
          </ac:inkMkLst>
        </pc:inkChg>
        <pc:inkChg chg="add mod">
          <ac:chgData name="CHAN Sean" userId="31c8acd3-9d1d-49d2-815f-ab507deab43b" providerId="ADAL" clId="{51D4D2A8-6A14-49EC-A8BC-939E9AB1924D}" dt="2025-05-07T13:20:40.332" v="2630"/>
          <ac:inkMkLst>
            <pc:docMk/>
            <pc:sldMk cId="1848538644" sldId="280"/>
            <ac:inkMk id="1216" creationId="{035E0BF9-49C8-3C40-74D3-94F9E7488B30}"/>
          </ac:inkMkLst>
        </pc:inkChg>
        <pc:inkChg chg="add mod">
          <ac:chgData name="CHAN Sean" userId="31c8acd3-9d1d-49d2-815f-ab507deab43b" providerId="ADAL" clId="{51D4D2A8-6A14-49EC-A8BC-939E9AB1924D}" dt="2025-05-07T13:20:40.332" v="2630"/>
          <ac:inkMkLst>
            <pc:docMk/>
            <pc:sldMk cId="1848538644" sldId="280"/>
            <ac:inkMk id="1217" creationId="{A0CC3488-8B42-E5B2-5041-E2B48A85128D}"/>
          </ac:inkMkLst>
        </pc:inkChg>
        <pc:inkChg chg="add mod">
          <ac:chgData name="CHAN Sean" userId="31c8acd3-9d1d-49d2-815f-ab507deab43b" providerId="ADAL" clId="{51D4D2A8-6A14-49EC-A8BC-939E9AB1924D}" dt="2025-05-07T13:20:40.332" v="2630"/>
          <ac:inkMkLst>
            <pc:docMk/>
            <pc:sldMk cId="1848538644" sldId="280"/>
            <ac:inkMk id="1218" creationId="{67598EE1-D535-9650-F9EA-F05D4CBF4ADC}"/>
          </ac:inkMkLst>
        </pc:inkChg>
        <pc:inkChg chg="add mod">
          <ac:chgData name="CHAN Sean" userId="31c8acd3-9d1d-49d2-815f-ab507deab43b" providerId="ADAL" clId="{51D4D2A8-6A14-49EC-A8BC-939E9AB1924D}" dt="2025-05-07T13:20:40.332" v="2630"/>
          <ac:inkMkLst>
            <pc:docMk/>
            <pc:sldMk cId="1848538644" sldId="280"/>
            <ac:inkMk id="1219" creationId="{75E079A9-1301-7B9A-867F-505F3C540EA7}"/>
          </ac:inkMkLst>
        </pc:inkChg>
        <pc:inkChg chg="add mod">
          <ac:chgData name="CHAN Sean" userId="31c8acd3-9d1d-49d2-815f-ab507deab43b" providerId="ADAL" clId="{51D4D2A8-6A14-49EC-A8BC-939E9AB1924D}" dt="2025-05-07T13:20:40.332" v="2630"/>
          <ac:inkMkLst>
            <pc:docMk/>
            <pc:sldMk cId="1848538644" sldId="280"/>
            <ac:inkMk id="1222" creationId="{C893029C-9462-3F5A-8040-DCD7718B3611}"/>
          </ac:inkMkLst>
        </pc:inkChg>
        <pc:inkChg chg="add">
          <ac:chgData name="CHAN Sean" userId="31c8acd3-9d1d-49d2-815f-ab507deab43b" providerId="ADAL" clId="{51D4D2A8-6A14-49EC-A8BC-939E9AB1924D}" dt="2025-05-07T13:22:03.260" v="2734" actId="9405"/>
          <ac:inkMkLst>
            <pc:docMk/>
            <pc:sldMk cId="1848538644" sldId="280"/>
            <ac:inkMk id="1239" creationId="{715A04B7-3069-2214-996A-6A18FBF45000}"/>
          </ac:inkMkLst>
        </pc:inkChg>
        <pc:inkChg chg="add">
          <ac:chgData name="CHAN Sean" userId="31c8acd3-9d1d-49d2-815f-ab507deab43b" providerId="ADAL" clId="{51D4D2A8-6A14-49EC-A8BC-939E9AB1924D}" dt="2025-05-07T13:22:03.826" v="2735" actId="9405"/>
          <ac:inkMkLst>
            <pc:docMk/>
            <pc:sldMk cId="1848538644" sldId="280"/>
            <ac:inkMk id="1240" creationId="{414048A3-316C-5194-BDDF-FEA8EA1F9C60}"/>
          </ac:inkMkLst>
        </pc:inkChg>
        <pc:inkChg chg="add mod">
          <ac:chgData name="CHAN Sean" userId="31c8acd3-9d1d-49d2-815f-ab507deab43b" providerId="ADAL" clId="{51D4D2A8-6A14-49EC-A8BC-939E9AB1924D}" dt="2025-05-07T13:22:12.474" v="2747"/>
          <ac:inkMkLst>
            <pc:docMk/>
            <pc:sldMk cId="1848538644" sldId="280"/>
            <ac:inkMk id="1241" creationId="{F7B4F615-6A35-4C44-8CAF-4E8EE0489871}"/>
          </ac:inkMkLst>
        </pc:inkChg>
        <pc:inkChg chg="add mod">
          <ac:chgData name="CHAN Sean" userId="31c8acd3-9d1d-49d2-815f-ab507deab43b" providerId="ADAL" clId="{51D4D2A8-6A14-49EC-A8BC-939E9AB1924D}" dt="2025-05-07T13:22:12.474" v="2747"/>
          <ac:inkMkLst>
            <pc:docMk/>
            <pc:sldMk cId="1848538644" sldId="280"/>
            <ac:inkMk id="1242" creationId="{EF86389F-2E00-3F18-2CFD-973A5FF1DE4A}"/>
          </ac:inkMkLst>
        </pc:inkChg>
        <pc:inkChg chg="add mod">
          <ac:chgData name="CHAN Sean" userId="31c8acd3-9d1d-49d2-815f-ab507deab43b" providerId="ADAL" clId="{51D4D2A8-6A14-49EC-A8BC-939E9AB1924D}" dt="2025-05-07T13:22:12.474" v="2747"/>
          <ac:inkMkLst>
            <pc:docMk/>
            <pc:sldMk cId="1848538644" sldId="280"/>
            <ac:inkMk id="1243" creationId="{E0AA50C5-2C73-FC16-81CE-DD599B198B42}"/>
          </ac:inkMkLst>
        </pc:inkChg>
        <pc:inkChg chg="add mod">
          <ac:chgData name="CHAN Sean" userId="31c8acd3-9d1d-49d2-815f-ab507deab43b" providerId="ADAL" clId="{51D4D2A8-6A14-49EC-A8BC-939E9AB1924D}" dt="2025-05-07T13:22:12.474" v="2747"/>
          <ac:inkMkLst>
            <pc:docMk/>
            <pc:sldMk cId="1848538644" sldId="280"/>
            <ac:inkMk id="1244" creationId="{25837976-8C22-4E77-CD3B-61A5AAB4586D}"/>
          </ac:inkMkLst>
        </pc:inkChg>
        <pc:inkChg chg="add">
          <ac:chgData name="CHAN Sean" userId="31c8acd3-9d1d-49d2-815f-ab507deab43b" providerId="ADAL" clId="{51D4D2A8-6A14-49EC-A8BC-939E9AB1924D}" dt="2025-05-07T13:22:07.339" v="2740" actId="9405"/>
          <ac:inkMkLst>
            <pc:docMk/>
            <pc:sldMk cId="1848538644" sldId="280"/>
            <ac:inkMk id="1245" creationId="{D15C94CD-DBBE-6168-EA11-1C9BF6B3CC07}"/>
          </ac:inkMkLst>
        </pc:inkChg>
        <pc:inkChg chg="add mod">
          <ac:chgData name="CHAN Sean" userId="31c8acd3-9d1d-49d2-815f-ab507deab43b" providerId="ADAL" clId="{51D4D2A8-6A14-49EC-A8BC-939E9AB1924D}" dt="2025-05-07T13:22:12.474" v="2747"/>
          <ac:inkMkLst>
            <pc:docMk/>
            <pc:sldMk cId="1848538644" sldId="280"/>
            <ac:inkMk id="1246" creationId="{905A5F13-9D0A-C484-92EC-7214E79F6FFB}"/>
          </ac:inkMkLst>
        </pc:inkChg>
        <pc:inkChg chg="add mod">
          <ac:chgData name="CHAN Sean" userId="31c8acd3-9d1d-49d2-815f-ab507deab43b" providerId="ADAL" clId="{51D4D2A8-6A14-49EC-A8BC-939E9AB1924D}" dt="2025-05-07T13:22:18.403" v="2753"/>
          <ac:inkMkLst>
            <pc:docMk/>
            <pc:sldMk cId="1848538644" sldId="280"/>
            <ac:inkMk id="1247" creationId="{EC5B3DC7-B0EE-70D3-A34F-630F113F9B11}"/>
          </ac:inkMkLst>
        </pc:inkChg>
        <pc:inkChg chg="add mod">
          <ac:chgData name="CHAN Sean" userId="31c8acd3-9d1d-49d2-815f-ab507deab43b" providerId="ADAL" clId="{51D4D2A8-6A14-49EC-A8BC-939E9AB1924D}" dt="2025-05-07T13:22:18.403" v="2753"/>
          <ac:inkMkLst>
            <pc:docMk/>
            <pc:sldMk cId="1848538644" sldId="280"/>
            <ac:inkMk id="1248" creationId="{CB2A6C88-E926-83A3-CC87-E225107A6A40}"/>
          </ac:inkMkLst>
        </pc:inkChg>
        <pc:inkChg chg="add mod">
          <ac:chgData name="CHAN Sean" userId="31c8acd3-9d1d-49d2-815f-ab507deab43b" providerId="ADAL" clId="{51D4D2A8-6A14-49EC-A8BC-939E9AB1924D}" dt="2025-05-07T13:22:18.403" v="2753"/>
          <ac:inkMkLst>
            <pc:docMk/>
            <pc:sldMk cId="1848538644" sldId="280"/>
            <ac:inkMk id="1252" creationId="{7DE34396-527A-9978-DE16-81BD5D9A45E7}"/>
          </ac:inkMkLst>
        </pc:inkChg>
        <pc:inkChg chg="add mod">
          <ac:chgData name="CHAN Sean" userId="31c8acd3-9d1d-49d2-815f-ab507deab43b" providerId="ADAL" clId="{51D4D2A8-6A14-49EC-A8BC-939E9AB1924D}" dt="2025-05-07T13:22:18.403" v="2753"/>
          <ac:inkMkLst>
            <pc:docMk/>
            <pc:sldMk cId="1848538644" sldId="280"/>
            <ac:inkMk id="1253" creationId="{F184EF53-5A4E-0652-F505-031BF0F5EB1F}"/>
          </ac:inkMkLst>
        </pc:inkChg>
        <pc:inkChg chg="add mod">
          <ac:chgData name="CHAN Sean" userId="31c8acd3-9d1d-49d2-815f-ab507deab43b" providerId="ADAL" clId="{51D4D2A8-6A14-49EC-A8BC-939E9AB1924D}" dt="2025-05-07T13:22:18.403" v="2753"/>
          <ac:inkMkLst>
            <pc:docMk/>
            <pc:sldMk cId="1848538644" sldId="280"/>
            <ac:inkMk id="1254" creationId="{D9C5A8BA-E335-9BC5-5200-3D436C73D010}"/>
          </ac:inkMkLst>
        </pc:inkChg>
        <pc:inkChg chg="add mod">
          <ac:chgData name="CHAN Sean" userId="31c8acd3-9d1d-49d2-815f-ab507deab43b" providerId="ADAL" clId="{51D4D2A8-6A14-49EC-A8BC-939E9AB1924D}" dt="2025-05-07T13:22:18.403" v="2753"/>
          <ac:inkMkLst>
            <pc:docMk/>
            <pc:sldMk cId="1848538644" sldId="280"/>
            <ac:inkMk id="1255" creationId="{C17CE677-D9DC-74D5-2EB4-78576930FE4A}"/>
          </ac:inkMkLst>
        </pc:inkChg>
        <pc:inkChg chg="add mod">
          <ac:chgData name="CHAN Sean" userId="31c8acd3-9d1d-49d2-815f-ab507deab43b" providerId="ADAL" clId="{51D4D2A8-6A14-49EC-A8BC-939E9AB1924D}" dt="2025-05-07T13:22:18.403" v="2753"/>
          <ac:inkMkLst>
            <pc:docMk/>
            <pc:sldMk cId="1848538644" sldId="280"/>
            <ac:inkMk id="1256" creationId="{910BB7D8-5576-2A87-6C04-C8BAAF85F23C}"/>
          </ac:inkMkLst>
        </pc:inkChg>
        <pc:inkChg chg="add mod">
          <ac:chgData name="CHAN Sean" userId="31c8acd3-9d1d-49d2-815f-ab507deab43b" providerId="ADAL" clId="{51D4D2A8-6A14-49EC-A8BC-939E9AB1924D}" dt="2025-05-07T13:22:24.530" v="2762"/>
          <ac:inkMkLst>
            <pc:docMk/>
            <pc:sldMk cId="1848538644" sldId="280"/>
            <ac:inkMk id="1258" creationId="{D09C0023-3E01-E322-D8B7-D0EB43395F90}"/>
          </ac:inkMkLst>
        </pc:inkChg>
        <pc:inkChg chg="add mod">
          <ac:chgData name="CHAN Sean" userId="31c8acd3-9d1d-49d2-815f-ab507deab43b" providerId="ADAL" clId="{51D4D2A8-6A14-49EC-A8BC-939E9AB1924D}" dt="2025-05-07T13:22:24.530" v="2762"/>
          <ac:inkMkLst>
            <pc:docMk/>
            <pc:sldMk cId="1848538644" sldId="280"/>
            <ac:inkMk id="1259" creationId="{B03071BA-D9F5-45B3-9EA8-E7BA959F642C}"/>
          </ac:inkMkLst>
        </pc:inkChg>
        <pc:inkChg chg="add mod">
          <ac:chgData name="CHAN Sean" userId="31c8acd3-9d1d-49d2-815f-ab507deab43b" providerId="ADAL" clId="{51D4D2A8-6A14-49EC-A8BC-939E9AB1924D}" dt="2025-05-07T13:22:24.530" v="2762"/>
          <ac:inkMkLst>
            <pc:docMk/>
            <pc:sldMk cId="1848538644" sldId="280"/>
            <ac:inkMk id="1260" creationId="{CDB810CA-DD17-F7F4-0AFD-D6B2E777DF24}"/>
          </ac:inkMkLst>
        </pc:inkChg>
        <pc:inkChg chg="add mod">
          <ac:chgData name="CHAN Sean" userId="31c8acd3-9d1d-49d2-815f-ab507deab43b" providerId="ADAL" clId="{51D4D2A8-6A14-49EC-A8BC-939E9AB1924D}" dt="2025-05-07T13:22:24.530" v="2762"/>
          <ac:inkMkLst>
            <pc:docMk/>
            <pc:sldMk cId="1848538644" sldId="280"/>
            <ac:inkMk id="1261" creationId="{7CB29D47-BFD6-EE27-0F90-568A94A4D4F8}"/>
          </ac:inkMkLst>
        </pc:inkChg>
        <pc:inkChg chg="add mod">
          <ac:chgData name="CHAN Sean" userId="31c8acd3-9d1d-49d2-815f-ab507deab43b" providerId="ADAL" clId="{51D4D2A8-6A14-49EC-A8BC-939E9AB1924D}" dt="2025-05-07T13:22:24.530" v="2762"/>
          <ac:inkMkLst>
            <pc:docMk/>
            <pc:sldMk cId="1848538644" sldId="280"/>
            <ac:inkMk id="1262" creationId="{25131B77-B817-99D9-59B6-93DD65F0D8F9}"/>
          </ac:inkMkLst>
        </pc:inkChg>
        <pc:inkChg chg="add mod">
          <ac:chgData name="CHAN Sean" userId="31c8acd3-9d1d-49d2-815f-ab507deab43b" providerId="ADAL" clId="{51D4D2A8-6A14-49EC-A8BC-939E9AB1924D}" dt="2025-05-07T13:22:24.530" v="2762"/>
          <ac:inkMkLst>
            <pc:docMk/>
            <pc:sldMk cId="1848538644" sldId="280"/>
            <ac:inkMk id="1263" creationId="{D341538F-43A0-C907-5901-D69254FE189E}"/>
          </ac:inkMkLst>
        </pc:inkChg>
        <pc:inkChg chg="add mod">
          <ac:chgData name="CHAN Sean" userId="31c8acd3-9d1d-49d2-815f-ab507deab43b" providerId="ADAL" clId="{51D4D2A8-6A14-49EC-A8BC-939E9AB1924D}" dt="2025-05-07T13:22:24.530" v="2762"/>
          <ac:inkMkLst>
            <pc:docMk/>
            <pc:sldMk cId="1848538644" sldId="280"/>
            <ac:inkMk id="1264" creationId="{04135D3D-5A8A-67AB-E16F-60261DBC939F}"/>
          </ac:inkMkLst>
        </pc:inkChg>
        <pc:inkChg chg="add mod">
          <ac:chgData name="CHAN Sean" userId="31c8acd3-9d1d-49d2-815f-ab507deab43b" providerId="ADAL" clId="{51D4D2A8-6A14-49EC-A8BC-939E9AB1924D}" dt="2025-05-07T13:22:24.530" v="2762"/>
          <ac:inkMkLst>
            <pc:docMk/>
            <pc:sldMk cId="1848538644" sldId="280"/>
            <ac:inkMk id="1265" creationId="{91C0AD26-8017-A69A-1F7B-05CADB68C210}"/>
          </ac:inkMkLst>
        </pc:inkChg>
        <pc:inkChg chg="add mod">
          <ac:chgData name="CHAN Sean" userId="31c8acd3-9d1d-49d2-815f-ab507deab43b" providerId="ADAL" clId="{51D4D2A8-6A14-49EC-A8BC-939E9AB1924D}" dt="2025-05-07T13:22:29.972" v="2765"/>
          <ac:inkMkLst>
            <pc:docMk/>
            <pc:sldMk cId="1848538644" sldId="280"/>
            <ac:inkMk id="1268" creationId="{67C86637-F459-9094-9386-5E1314C21997}"/>
          </ac:inkMkLst>
        </pc:inkChg>
        <pc:inkChg chg="add mod">
          <ac:chgData name="CHAN Sean" userId="31c8acd3-9d1d-49d2-815f-ab507deab43b" providerId="ADAL" clId="{51D4D2A8-6A14-49EC-A8BC-939E9AB1924D}" dt="2025-05-07T13:22:29.972" v="2765"/>
          <ac:inkMkLst>
            <pc:docMk/>
            <pc:sldMk cId="1848538644" sldId="280"/>
            <ac:inkMk id="1269" creationId="{FFFC7445-D3F9-28EC-4CAF-EF95C67D649E}"/>
          </ac:inkMkLst>
        </pc:inkChg>
        <pc:inkChg chg="add">
          <ac:chgData name="CHAN Sean" userId="31c8acd3-9d1d-49d2-815f-ab507deab43b" providerId="ADAL" clId="{51D4D2A8-6A14-49EC-A8BC-939E9AB1924D}" dt="2025-05-07T13:22:30.346" v="2766" actId="9405"/>
          <ac:inkMkLst>
            <pc:docMk/>
            <pc:sldMk cId="1848538644" sldId="280"/>
            <ac:inkMk id="1271" creationId="{FCE1F392-E02D-6E84-E10D-E62609FEE521}"/>
          </ac:inkMkLst>
        </pc:inkChg>
        <pc:inkChg chg="add">
          <ac:chgData name="CHAN Sean" userId="31c8acd3-9d1d-49d2-815f-ab507deab43b" providerId="ADAL" clId="{51D4D2A8-6A14-49EC-A8BC-939E9AB1924D}" dt="2025-05-07T13:22:31.125" v="2767" actId="9405"/>
          <ac:inkMkLst>
            <pc:docMk/>
            <pc:sldMk cId="1848538644" sldId="280"/>
            <ac:inkMk id="1272" creationId="{87B58EFD-F1AB-CC51-68E7-2E188A4DE135}"/>
          </ac:inkMkLst>
        </pc:inkChg>
      </pc:sldChg>
      <pc:sldChg chg="new del">
        <pc:chgData name="CHAN Sean" userId="31c8acd3-9d1d-49d2-815f-ab507deab43b" providerId="ADAL" clId="{51D4D2A8-6A14-49EC-A8BC-939E9AB1924D}" dt="2025-05-07T13:22:58.129" v="2770" actId="680"/>
        <pc:sldMkLst>
          <pc:docMk/>
          <pc:sldMk cId="4039818633" sldId="281"/>
        </pc:sldMkLst>
      </pc:sldChg>
      <pc:sldChg chg="addSp delSp modSp add mod ord modTransition">
        <pc:chgData name="CHAN Sean" userId="31c8acd3-9d1d-49d2-815f-ab507deab43b" providerId="ADAL" clId="{51D4D2A8-6A14-49EC-A8BC-939E9AB1924D}" dt="2025-05-07T13:45:59.940" v="2969"/>
        <pc:sldMkLst>
          <pc:docMk/>
          <pc:sldMk cId="4264326384" sldId="281"/>
        </pc:sldMkLst>
        <pc:grpChg chg="mod">
          <ac:chgData name="CHAN Sean" userId="31c8acd3-9d1d-49d2-815f-ab507deab43b" providerId="ADAL" clId="{51D4D2A8-6A14-49EC-A8BC-939E9AB1924D}" dt="2025-05-07T13:23:30.403" v="2785"/>
          <ac:grpSpMkLst>
            <pc:docMk/>
            <pc:sldMk cId="4264326384" sldId="281"/>
            <ac:grpSpMk id="25" creationId="{581DB5CE-B416-8D98-D87D-FB49C40D94F5}"/>
          </ac:grpSpMkLst>
        </pc:grpChg>
        <pc:inkChg chg="add mod">
          <ac:chgData name="CHAN Sean" userId="31c8acd3-9d1d-49d2-815f-ab507deab43b" providerId="ADAL" clId="{51D4D2A8-6A14-49EC-A8BC-939E9AB1924D}" dt="2025-05-07T13:23:30.403" v="2785"/>
          <ac:inkMkLst>
            <pc:docMk/>
            <pc:sldMk cId="4264326384" sldId="281"/>
            <ac:inkMk id="4" creationId="{04B7754D-0221-2FCE-5C44-091ED6BC753C}"/>
          </ac:inkMkLst>
        </pc:inkChg>
        <pc:inkChg chg="add mod">
          <ac:chgData name="CHAN Sean" userId="31c8acd3-9d1d-49d2-815f-ab507deab43b" providerId="ADAL" clId="{51D4D2A8-6A14-49EC-A8BC-939E9AB1924D}" dt="2025-05-07T13:23:30.403" v="2785"/>
          <ac:inkMkLst>
            <pc:docMk/>
            <pc:sldMk cId="4264326384" sldId="281"/>
            <ac:inkMk id="11" creationId="{32907AF1-3CF6-1707-47BA-064EA489C72F}"/>
          </ac:inkMkLst>
        </pc:inkChg>
        <pc:inkChg chg="add mod">
          <ac:chgData name="CHAN Sean" userId="31c8acd3-9d1d-49d2-815f-ab507deab43b" providerId="ADAL" clId="{51D4D2A8-6A14-49EC-A8BC-939E9AB1924D}" dt="2025-05-07T13:23:30.403" v="2785"/>
          <ac:inkMkLst>
            <pc:docMk/>
            <pc:sldMk cId="4264326384" sldId="281"/>
            <ac:inkMk id="21" creationId="{12C01741-78FD-DE32-364B-24B319C8BB62}"/>
          </ac:inkMkLst>
        </pc:inkChg>
        <pc:inkChg chg="add">
          <ac:chgData name="CHAN Sean" userId="31c8acd3-9d1d-49d2-815f-ab507deab43b" providerId="ADAL" clId="{51D4D2A8-6A14-49EC-A8BC-939E9AB1924D}" dt="2025-05-07T13:23:27.346" v="2782" actId="9405"/>
          <ac:inkMkLst>
            <pc:docMk/>
            <pc:sldMk cId="4264326384" sldId="281"/>
            <ac:inkMk id="22" creationId="{BFA7B00C-CDF2-EAA1-F555-A256D0401E9B}"/>
          </ac:inkMkLst>
        </pc:inkChg>
        <pc:inkChg chg="add">
          <ac:chgData name="CHAN Sean" userId="31c8acd3-9d1d-49d2-815f-ab507deab43b" providerId="ADAL" clId="{51D4D2A8-6A14-49EC-A8BC-939E9AB1924D}" dt="2025-05-07T13:23:27.915" v="2783" actId="9405"/>
          <ac:inkMkLst>
            <pc:docMk/>
            <pc:sldMk cId="4264326384" sldId="281"/>
            <ac:inkMk id="23" creationId="{1D439928-A942-AF53-8DA8-15A6749E364D}"/>
          </ac:inkMkLst>
        </pc:inkChg>
        <pc:inkChg chg="add">
          <ac:chgData name="CHAN Sean" userId="31c8acd3-9d1d-49d2-815f-ab507deab43b" providerId="ADAL" clId="{51D4D2A8-6A14-49EC-A8BC-939E9AB1924D}" dt="2025-05-07T13:23:29.774" v="2784" actId="9405"/>
          <ac:inkMkLst>
            <pc:docMk/>
            <pc:sldMk cId="4264326384" sldId="281"/>
            <ac:inkMk id="24" creationId="{44627A4F-3134-0FB5-43E5-B9B16432735B}"/>
          </ac:inkMkLst>
        </pc:inkChg>
        <pc:inkChg chg="add">
          <ac:chgData name="CHAN Sean" userId="31c8acd3-9d1d-49d2-815f-ab507deab43b" providerId="ADAL" clId="{51D4D2A8-6A14-49EC-A8BC-939E9AB1924D}" dt="2025-05-07T13:23:30.417" v="2786" actId="9405"/>
          <ac:inkMkLst>
            <pc:docMk/>
            <pc:sldMk cId="4264326384" sldId="281"/>
            <ac:inkMk id="26" creationId="{8360F0CF-11C5-A67A-889A-70E9DEE43B64}"/>
          </ac:inkMkLst>
        </pc:inkChg>
        <pc:inkChg chg="add">
          <ac:chgData name="CHAN Sean" userId="31c8acd3-9d1d-49d2-815f-ab507deab43b" providerId="ADAL" clId="{51D4D2A8-6A14-49EC-A8BC-939E9AB1924D}" dt="2025-05-07T13:23:36.150" v="2787" actId="9405"/>
          <ac:inkMkLst>
            <pc:docMk/>
            <pc:sldMk cId="4264326384" sldId="281"/>
            <ac:inkMk id="27" creationId="{948607B9-4F20-F98F-35BE-D07D673F733C}"/>
          </ac:inkMkLst>
        </pc:inkChg>
      </pc:sldChg>
      <pc:sldChg chg="addSp delSp modSp add mod">
        <pc:chgData name="CHAN Sean" userId="31c8acd3-9d1d-49d2-815f-ab507deab43b" providerId="ADAL" clId="{51D4D2A8-6A14-49EC-A8BC-939E9AB1924D}" dt="2025-05-07T13:59:43.440" v="3204" actId="14100"/>
        <pc:sldMkLst>
          <pc:docMk/>
          <pc:sldMk cId="3219774394" sldId="282"/>
        </pc:sldMkLst>
        <pc:spChg chg="mod">
          <ac:chgData name="CHAN Sean" userId="31c8acd3-9d1d-49d2-815f-ab507deab43b" providerId="ADAL" clId="{51D4D2A8-6A14-49EC-A8BC-939E9AB1924D}" dt="2025-05-07T13:51:40.867" v="2990" actId="1076"/>
          <ac:spMkLst>
            <pc:docMk/>
            <pc:sldMk cId="3219774394" sldId="282"/>
            <ac:spMk id="2" creationId="{B67A14AB-DDCF-72E5-65A8-8726C84E2CD8}"/>
          </ac:spMkLst>
        </pc:spChg>
        <pc:spChg chg="add mod">
          <ac:chgData name="CHAN Sean" userId="31c8acd3-9d1d-49d2-815f-ab507deab43b" providerId="ADAL" clId="{51D4D2A8-6A14-49EC-A8BC-939E9AB1924D}" dt="2025-05-07T13:59:39.490" v="3203" actId="1076"/>
          <ac:spMkLst>
            <pc:docMk/>
            <pc:sldMk cId="3219774394" sldId="282"/>
            <ac:spMk id="41" creationId="{A9AAA111-24A9-FE25-9FFB-D36CB053D26A}"/>
          </ac:spMkLst>
        </pc:spChg>
        <pc:picChg chg="mod">
          <ac:chgData name="CHAN Sean" userId="31c8acd3-9d1d-49d2-815f-ab507deab43b" providerId="ADAL" clId="{51D4D2A8-6A14-49EC-A8BC-939E9AB1924D}" dt="2025-05-07T13:52:15.714" v="3007" actId="1076"/>
          <ac:picMkLst>
            <pc:docMk/>
            <pc:sldMk cId="3219774394" sldId="282"/>
            <ac:picMk id="31" creationId="{958D7A40-4BC9-659D-9F2B-62EE78DBA281}"/>
          </ac:picMkLst>
        </pc:picChg>
        <pc:picChg chg="mod modCrop">
          <ac:chgData name="CHAN Sean" userId="31c8acd3-9d1d-49d2-815f-ab507deab43b" providerId="ADAL" clId="{51D4D2A8-6A14-49EC-A8BC-939E9AB1924D}" dt="2025-05-07T13:56:46.554" v="3127" actId="732"/>
          <ac:picMkLst>
            <pc:docMk/>
            <pc:sldMk cId="3219774394" sldId="282"/>
            <ac:picMk id="39" creationId="{769098CA-AA4B-4B7A-8D5F-1F35F5DA2486}"/>
          </ac:picMkLst>
        </pc:picChg>
        <pc:picChg chg="add mod">
          <ac:chgData name="CHAN Sean" userId="31c8acd3-9d1d-49d2-815f-ab507deab43b" providerId="ADAL" clId="{51D4D2A8-6A14-49EC-A8BC-939E9AB1924D}" dt="2025-05-07T13:59:39.490" v="3203" actId="1076"/>
          <ac:picMkLst>
            <pc:docMk/>
            <pc:sldMk cId="3219774394" sldId="282"/>
            <ac:picMk id="50" creationId="{12F10F6B-1438-4FE6-48CC-63292C3238E0}"/>
          </ac:picMkLst>
        </pc:picChg>
        <pc:picChg chg="add mod">
          <ac:chgData name="CHAN Sean" userId="31c8acd3-9d1d-49d2-815f-ab507deab43b" providerId="ADAL" clId="{51D4D2A8-6A14-49EC-A8BC-939E9AB1924D}" dt="2025-05-07T13:59:43.440" v="3204" actId="14100"/>
          <ac:picMkLst>
            <pc:docMk/>
            <pc:sldMk cId="3219774394" sldId="282"/>
            <ac:picMk id="51" creationId="{DD0E6723-3688-BCF1-08F6-D0B1DB3298A0}"/>
          </ac:picMkLst>
        </pc:picChg>
      </pc:sldChg>
      <pc:sldChg chg="modSp add del mod ord">
        <pc:chgData name="CHAN Sean" userId="31c8acd3-9d1d-49d2-815f-ab507deab43b" providerId="ADAL" clId="{51D4D2A8-6A14-49EC-A8BC-939E9AB1924D}" dt="2025-05-07T13:55:54.677" v="3124" actId="2696"/>
        <pc:sldMkLst>
          <pc:docMk/>
          <pc:sldMk cId="173520083" sldId="283"/>
        </pc:sldMkLst>
      </pc:sldChg>
      <pc:sldChg chg="addSp delSp modSp add mod ord modAnim">
        <pc:chgData name="CHAN Sean" userId="31c8acd3-9d1d-49d2-815f-ab507deab43b" providerId="ADAL" clId="{51D4D2A8-6A14-49EC-A8BC-939E9AB1924D}" dt="2025-05-07T14:16:39.988" v="3930"/>
        <pc:sldMkLst>
          <pc:docMk/>
          <pc:sldMk cId="245338087" sldId="283"/>
        </pc:sldMkLst>
        <pc:spChg chg="mod">
          <ac:chgData name="CHAN Sean" userId="31c8acd3-9d1d-49d2-815f-ab507deab43b" providerId="ADAL" clId="{51D4D2A8-6A14-49EC-A8BC-939E9AB1924D}" dt="2025-05-07T14:16:27.708" v="3926"/>
          <ac:spMkLst>
            <pc:docMk/>
            <pc:sldMk cId="245338087" sldId="283"/>
            <ac:spMk id="15" creationId="{6D3547D2-A12B-B204-DA51-15E710033C59}"/>
          </ac:spMkLst>
        </pc:spChg>
        <pc:spChg chg="mod">
          <ac:chgData name="CHAN Sean" userId="31c8acd3-9d1d-49d2-815f-ab507deab43b" providerId="ADAL" clId="{51D4D2A8-6A14-49EC-A8BC-939E9AB1924D}" dt="2025-05-07T13:57:59.676" v="3170" actId="20577"/>
          <ac:spMkLst>
            <pc:docMk/>
            <pc:sldMk cId="245338087" sldId="283"/>
            <ac:spMk id="1059" creationId="{7A6EC17D-F368-95FF-3BB5-4460A9E3BD34}"/>
          </ac:spMkLst>
        </pc:spChg>
        <pc:grpChg chg="add mod">
          <ac:chgData name="CHAN Sean" userId="31c8acd3-9d1d-49d2-815f-ab507deab43b" providerId="ADAL" clId="{51D4D2A8-6A14-49EC-A8BC-939E9AB1924D}" dt="2025-05-07T14:12:46.637" v="3903" actId="164"/>
          <ac:grpSpMkLst>
            <pc:docMk/>
            <pc:sldMk cId="245338087" sldId="283"/>
            <ac:grpSpMk id="8" creationId="{EB5FC153-792C-09B9-4841-4BFE68F4ADAA}"/>
          </ac:grpSpMkLst>
        </pc:grpChg>
        <pc:grpChg chg="add mod">
          <ac:chgData name="CHAN Sean" userId="31c8acd3-9d1d-49d2-815f-ab507deab43b" providerId="ADAL" clId="{51D4D2A8-6A14-49EC-A8BC-939E9AB1924D}" dt="2025-05-07T14:16:27.708" v="3926"/>
          <ac:grpSpMkLst>
            <pc:docMk/>
            <pc:sldMk cId="245338087" sldId="283"/>
            <ac:grpSpMk id="16" creationId="{19E8CC2A-77A8-7A4B-0359-C117A1B60F68}"/>
          </ac:grpSpMkLst>
        </pc:grpChg>
        <pc:picChg chg="add mod">
          <ac:chgData name="CHAN Sean" userId="31c8acd3-9d1d-49d2-815f-ab507deab43b" providerId="ADAL" clId="{51D4D2A8-6A14-49EC-A8BC-939E9AB1924D}" dt="2025-05-07T14:12:46.637" v="3903" actId="164"/>
          <ac:picMkLst>
            <pc:docMk/>
            <pc:sldMk cId="245338087" sldId="283"/>
            <ac:picMk id="5" creationId="{CB5B43B5-924D-7EC5-4A81-D46413329087}"/>
          </ac:picMkLst>
        </pc:picChg>
        <pc:picChg chg="add mod ord">
          <ac:chgData name="CHAN Sean" userId="31c8acd3-9d1d-49d2-815f-ab507deab43b" providerId="ADAL" clId="{51D4D2A8-6A14-49EC-A8BC-939E9AB1924D}" dt="2025-05-07T14:16:36.130" v="3929" actId="171"/>
          <ac:picMkLst>
            <pc:docMk/>
            <pc:sldMk cId="245338087" sldId="283"/>
            <ac:picMk id="12" creationId="{78BAB098-985D-523C-69C1-CA9D03BA196C}"/>
          </ac:picMkLst>
        </pc:picChg>
        <pc:picChg chg="mod">
          <ac:chgData name="CHAN Sean" userId="31c8acd3-9d1d-49d2-815f-ab507deab43b" providerId="ADAL" clId="{51D4D2A8-6A14-49EC-A8BC-939E9AB1924D}" dt="2025-05-07T14:16:27.708" v="3926"/>
          <ac:picMkLst>
            <pc:docMk/>
            <pc:sldMk cId="245338087" sldId="283"/>
            <ac:picMk id="14" creationId="{7B362179-A2E9-7A6C-CF03-E9DD609BB34D}"/>
          </ac:picMkLst>
        </pc:picChg>
        <pc:picChg chg="mod">
          <ac:chgData name="CHAN Sean" userId="31c8acd3-9d1d-49d2-815f-ab507deab43b" providerId="ADAL" clId="{51D4D2A8-6A14-49EC-A8BC-939E9AB1924D}" dt="2025-05-07T13:58:09.774" v="3175" actId="1076"/>
          <ac:picMkLst>
            <pc:docMk/>
            <pc:sldMk cId="245338087" sldId="283"/>
            <ac:picMk id="50" creationId="{476BC3BA-A285-1496-AB32-EB6147367D82}"/>
          </ac:picMkLst>
        </pc:picChg>
        <pc:inkChg chg="add mod">
          <ac:chgData name="CHAN Sean" userId="31c8acd3-9d1d-49d2-815f-ab507deab43b" providerId="ADAL" clId="{51D4D2A8-6A14-49EC-A8BC-939E9AB1924D}" dt="2025-05-07T14:12:46.637" v="3903" actId="164"/>
          <ac:inkMkLst>
            <pc:docMk/>
            <pc:sldMk cId="245338087" sldId="283"/>
            <ac:inkMk id="7" creationId="{E941C568-199C-59CD-E1D8-D8AECAA35E03}"/>
          </ac:inkMkLst>
        </pc:inkChg>
      </pc:sldChg>
      <pc:sldChg chg="addSp delSp modSp add mod delAnim modAnim">
        <pc:chgData name="CHAN Sean" userId="31c8acd3-9d1d-49d2-815f-ab507deab43b" providerId="ADAL" clId="{51D4D2A8-6A14-49EC-A8BC-939E9AB1924D}" dt="2025-05-07T14:17:32.185" v="3933"/>
        <pc:sldMkLst>
          <pc:docMk/>
          <pc:sldMk cId="3011577818" sldId="284"/>
        </pc:sldMkLst>
        <pc:grpChg chg="add mod">
          <ac:chgData name="CHAN Sean" userId="31c8acd3-9d1d-49d2-815f-ab507deab43b" providerId="ADAL" clId="{51D4D2A8-6A14-49EC-A8BC-939E9AB1924D}" dt="2025-05-07T14:12:52.207" v="3904" actId="164"/>
          <ac:grpSpMkLst>
            <pc:docMk/>
            <pc:sldMk cId="3011577818" sldId="284"/>
            <ac:grpSpMk id="10" creationId="{5EE77FF1-DF14-2F7C-17A1-D6909DD438F0}"/>
          </ac:grpSpMkLst>
        </pc:grpChg>
        <pc:picChg chg="add mod">
          <ac:chgData name="CHAN Sean" userId="31c8acd3-9d1d-49d2-815f-ab507deab43b" providerId="ADAL" clId="{51D4D2A8-6A14-49EC-A8BC-939E9AB1924D}" dt="2025-05-07T14:00:14.369" v="3219" actId="1076"/>
          <ac:picMkLst>
            <pc:docMk/>
            <pc:sldMk cId="3011577818" sldId="284"/>
            <ac:picMk id="5" creationId="{3A877613-6990-F824-B42F-4CDC6F6FF4DC}"/>
          </ac:picMkLst>
        </pc:picChg>
        <pc:picChg chg="add mod">
          <ac:chgData name="CHAN Sean" userId="31c8acd3-9d1d-49d2-815f-ab507deab43b" providerId="ADAL" clId="{51D4D2A8-6A14-49EC-A8BC-939E9AB1924D}" dt="2025-05-07T14:12:52.207" v="3904" actId="164"/>
          <ac:picMkLst>
            <pc:docMk/>
            <pc:sldMk cId="3011577818" sldId="284"/>
            <ac:picMk id="7" creationId="{B070E098-FC97-5042-4909-507B8E0F5311}"/>
          </ac:picMkLst>
        </pc:picChg>
        <pc:picChg chg="add mod">
          <ac:chgData name="CHAN Sean" userId="31c8acd3-9d1d-49d2-815f-ab507deab43b" providerId="ADAL" clId="{51D4D2A8-6A14-49EC-A8BC-939E9AB1924D}" dt="2025-05-07T14:17:27.183" v="3932" actId="1076"/>
          <ac:picMkLst>
            <pc:docMk/>
            <pc:sldMk cId="3011577818" sldId="284"/>
            <ac:picMk id="18" creationId="{DC170948-CC92-17B5-F982-084847598A20}"/>
          </ac:picMkLst>
        </pc:picChg>
        <pc:inkChg chg="add mod">
          <ac:chgData name="CHAN Sean" userId="31c8acd3-9d1d-49d2-815f-ab507deab43b" providerId="ADAL" clId="{51D4D2A8-6A14-49EC-A8BC-939E9AB1924D}" dt="2025-05-07T14:12:52.207" v="3904" actId="164"/>
          <ac:inkMkLst>
            <pc:docMk/>
            <pc:sldMk cId="3011577818" sldId="284"/>
            <ac:inkMk id="9" creationId="{12FF6317-03F6-9BCA-0D79-B041AF1CD19D}"/>
          </ac:inkMkLst>
        </pc:inkChg>
      </pc:sldChg>
      <pc:sldChg chg="new del">
        <pc:chgData name="CHAN Sean" userId="31c8acd3-9d1d-49d2-815f-ab507deab43b" providerId="ADAL" clId="{51D4D2A8-6A14-49EC-A8BC-939E9AB1924D}" dt="2025-05-07T14:00:34.894" v="3221" actId="680"/>
        <pc:sldMkLst>
          <pc:docMk/>
          <pc:sldMk cId="845436632" sldId="285"/>
        </pc:sldMkLst>
      </pc:sldChg>
      <pc:sldChg chg="addSp delSp modSp add mod ord">
        <pc:chgData name="CHAN Sean" userId="31c8acd3-9d1d-49d2-815f-ab507deab43b" providerId="ADAL" clId="{51D4D2A8-6A14-49EC-A8BC-939E9AB1924D}" dt="2025-05-08T12:53:39.019" v="4301" actId="115"/>
        <pc:sldMkLst>
          <pc:docMk/>
          <pc:sldMk cId="3659767919" sldId="285"/>
        </pc:sldMkLst>
        <pc:spChg chg="add mod">
          <ac:chgData name="CHAN Sean" userId="31c8acd3-9d1d-49d2-815f-ab507deab43b" providerId="ADAL" clId="{51D4D2A8-6A14-49EC-A8BC-939E9AB1924D}" dt="2025-05-08T12:53:39.019" v="4301" actId="115"/>
          <ac:spMkLst>
            <pc:docMk/>
            <pc:sldMk cId="3659767919" sldId="285"/>
            <ac:spMk id="3" creationId="{8A2232A3-7745-312F-9295-C5579E4AC46F}"/>
          </ac:spMkLst>
        </pc:spChg>
        <pc:spChg chg="mod">
          <ac:chgData name="CHAN Sean" userId="31c8acd3-9d1d-49d2-815f-ab507deab43b" providerId="ADAL" clId="{51D4D2A8-6A14-49EC-A8BC-939E9AB1924D}" dt="2025-05-07T14:00:49.421" v="3255" actId="20577"/>
          <ac:spMkLst>
            <pc:docMk/>
            <pc:sldMk cId="3659767919" sldId="285"/>
            <ac:spMk id="1059" creationId="{35CD4140-C031-4DF5-BED2-285B91DFC1ED}"/>
          </ac:spMkLst>
        </pc:spChg>
        <pc:grpChg chg="mod">
          <ac:chgData name="CHAN Sean" userId="31c8acd3-9d1d-49d2-815f-ab507deab43b" providerId="ADAL" clId="{51D4D2A8-6A14-49EC-A8BC-939E9AB1924D}" dt="2025-05-08T12:51:14.178" v="4251"/>
          <ac:grpSpMkLst>
            <pc:docMk/>
            <pc:sldMk cId="3659767919" sldId="285"/>
            <ac:grpSpMk id="8" creationId="{0D6C8365-3CEE-7B61-05CD-FC9D80977935}"/>
          </ac:grpSpMkLst>
        </pc:grpChg>
        <pc:grpChg chg="add del mod">
          <ac:chgData name="CHAN Sean" userId="31c8acd3-9d1d-49d2-815f-ab507deab43b" providerId="ADAL" clId="{51D4D2A8-6A14-49EC-A8BC-939E9AB1924D}" dt="2025-05-07T14:08:23.176" v="3745"/>
          <ac:grpSpMkLst>
            <pc:docMk/>
            <pc:sldMk cId="3659767919" sldId="285"/>
            <ac:grpSpMk id="35" creationId="{906383C0-E205-4CC3-7F2B-4F1A2B2DD102}"/>
          </ac:grpSpMkLst>
        </pc:grpChg>
        <pc:grpChg chg="mod">
          <ac:chgData name="CHAN Sean" userId="31c8acd3-9d1d-49d2-815f-ab507deab43b" providerId="ADAL" clId="{51D4D2A8-6A14-49EC-A8BC-939E9AB1924D}" dt="2025-05-08T12:51:28.304" v="4264"/>
          <ac:grpSpMkLst>
            <pc:docMk/>
            <pc:sldMk cId="3659767919" sldId="285"/>
            <ac:grpSpMk id="37" creationId="{23445758-3CD8-1569-96DE-8FB618AD116E}"/>
          </ac:grpSpMkLst>
        </pc:grpChg>
        <pc:grpChg chg="del mod">
          <ac:chgData name="CHAN Sean" userId="31c8acd3-9d1d-49d2-815f-ab507deab43b" providerId="ADAL" clId="{51D4D2A8-6A14-49EC-A8BC-939E9AB1924D}" dt="2025-05-08T12:51:37.028" v="4273"/>
          <ac:grpSpMkLst>
            <pc:docMk/>
            <pc:sldMk cId="3659767919" sldId="285"/>
            <ac:grpSpMk id="42" creationId="{2CF06A08-0F3B-948F-E59A-583312E33A61}"/>
          </ac:grpSpMkLst>
        </pc:grpChg>
        <pc:grpChg chg="mod">
          <ac:chgData name="CHAN Sean" userId="31c8acd3-9d1d-49d2-815f-ab507deab43b" providerId="ADAL" clId="{51D4D2A8-6A14-49EC-A8BC-939E9AB1924D}" dt="2025-05-08T12:51:37.028" v="4273"/>
          <ac:grpSpMkLst>
            <pc:docMk/>
            <pc:sldMk cId="3659767919" sldId="285"/>
            <ac:grpSpMk id="44" creationId="{3EB238AC-1566-CEE1-B45A-94D633BEA446}"/>
          </ac:grpSpMkLst>
        </pc:grpChg>
        <pc:grpChg chg="mod">
          <ac:chgData name="CHAN Sean" userId="31c8acd3-9d1d-49d2-815f-ab507deab43b" providerId="ADAL" clId="{51D4D2A8-6A14-49EC-A8BC-939E9AB1924D}" dt="2025-05-07T14:10:25.623" v="3852"/>
          <ac:grpSpMkLst>
            <pc:docMk/>
            <pc:sldMk cId="3659767919" sldId="285"/>
            <ac:grpSpMk id="1083" creationId="{B3898D0A-ECC3-C8D5-D9FB-4BAA60EDD360}"/>
          </ac:grpSpMkLst>
        </pc:grpChg>
        <pc:picChg chg="add mod">
          <ac:chgData name="CHAN Sean" userId="31c8acd3-9d1d-49d2-815f-ab507deab43b" providerId="ADAL" clId="{51D4D2A8-6A14-49EC-A8BC-939E9AB1924D}" dt="2025-05-08T12:43:56.350" v="3949"/>
          <ac:picMkLst>
            <pc:docMk/>
            <pc:sldMk cId="3659767919" sldId="285"/>
            <ac:picMk id="2" creationId="{01909580-02E6-526B-B34F-6BA36AC49E1C}"/>
          </ac:picMkLst>
        </pc:picChg>
        <pc:picChg chg="add mod">
          <ac:chgData name="CHAN Sean" userId="31c8acd3-9d1d-49d2-815f-ab507deab43b" providerId="ADAL" clId="{51D4D2A8-6A14-49EC-A8BC-939E9AB1924D}" dt="2025-05-07T14:02:48.141" v="3399" actId="1037"/>
          <ac:picMkLst>
            <pc:docMk/>
            <pc:sldMk cId="3659767919" sldId="285"/>
            <ac:picMk id="6" creationId="{743A9DBB-F569-4924-D5BB-C815B5D5872C}"/>
          </ac:picMkLst>
        </pc:picChg>
        <pc:picChg chg="add mod">
          <ac:chgData name="CHAN Sean" userId="31c8acd3-9d1d-49d2-815f-ab507deab43b" providerId="ADAL" clId="{51D4D2A8-6A14-49EC-A8BC-939E9AB1924D}" dt="2025-05-07T14:03:53.025" v="3481" actId="1038"/>
          <ac:picMkLst>
            <pc:docMk/>
            <pc:sldMk cId="3659767919" sldId="285"/>
            <ac:picMk id="7" creationId="{634E8512-FA68-DE8C-9481-2697E34F35F5}"/>
          </ac:picMkLst>
        </pc:picChg>
        <pc:picChg chg="add mod">
          <ac:chgData name="CHAN Sean" userId="31c8acd3-9d1d-49d2-815f-ab507deab43b" providerId="ADAL" clId="{51D4D2A8-6A14-49EC-A8BC-939E9AB1924D}" dt="2025-05-07T14:04:21.791" v="3490" actId="1076"/>
          <ac:picMkLst>
            <pc:docMk/>
            <pc:sldMk cId="3659767919" sldId="285"/>
            <ac:picMk id="9" creationId="{B9D529BC-98DD-23EA-FE33-3185AFA28675}"/>
          </ac:picMkLst>
        </pc:picChg>
        <pc:picChg chg="add mod">
          <ac:chgData name="CHAN Sean" userId="31c8acd3-9d1d-49d2-815f-ab507deab43b" providerId="ADAL" clId="{51D4D2A8-6A14-49EC-A8BC-939E9AB1924D}" dt="2025-05-07T14:05:22.876" v="3520" actId="1037"/>
          <ac:picMkLst>
            <pc:docMk/>
            <pc:sldMk cId="3659767919" sldId="285"/>
            <ac:picMk id="11" creationId="{4AB491E1-30A0-486E-8C77-36B3FA11C79F}"/>
          </ac:picMkLst>
        </pc:picChg>
        <pc:picChg chg="add mod">
          <ac:chgData name="CHAN Sean" userId="31c8acd3-9d1d-49d2-815f-ab507deab43b" providerId="ADAL" clId="{51D4D2A8-6A14-49EC-A8BC-939E9AB1924D}" dt="2025-05-07T14:05:22.333" v="3518" actId="1037"/>
          <ac:picMkLst>
            <pc:docMk/>
            <pc:sldMk cId="3659767919" sldId="285"/>
            <ac:picMk id="13" creationId="{6998CF56-B87E-A96E-842E-277A9B20F876}"/>
          </ac:picMkLst>
        </pc:picChg>
        <pc:picChg chg="add mod">
          <ac:chgData name="CHAN Sean" userId="31c8acd3-9d1d-49d2-815f-ab507deab43b" providerId="ADAL" clId="{51D4D2A8-6A14-49EC-A8BC-939E9AB1924D}" dt="2025-05-07T14:05:24.608" v="3521" actId="1037"/>
          <ac:picMkLst>
            <pc:docMk/>
            <pc:sldMk cId="3659767919" sldId="285"/>
            <ac:picMk id="15" creationId="{16032D2E-F41C-C089-1C8F-10EB23747678}"/>
          </ac:picMkLst>
        </pc:picChg>
        <pc:picChg chg="add mod">
          <ac:chgData name="CHAN Sean" userId="31c8acd3-9d1d-49d2-815f-ab507deab43b" providerId="ADAL" clId="{51D4D2A8-6A14-49EC-A8BC-939E9AB1924D}" dt="2025-05-07T14:05:35.103" v="3523" actId="1076"/>
          <ac:picMkLst>
            <pc:docMk/>
            <pc:sldMk cId="3659767919" sldId="285"/>
            <ac:picMk id="17" creationId="{D6AD535D-1994-2471-F18D-BF9B8193F960}"/>
          </ac:picMkLst>
        </pc:picChg>
        <pc:picChg chg="add mod">
          <ac:chgData name="CHAN Sean" userId="31c8acd3-9d1d-49d2-815f-ab507deab43b" providerId="ADAL" clId="{51D4D2A8-6A14-49EC-A8BC-939E9AB1924D}" dt="2025-05-07T14:05:50.151" v="3525" actId="1076"/>
          <ac:picMkLst>
            <pc:docMk/>
            <pc:sldMk cId="3659767919" sldId="285"/>
            <ac:picMk id="19" creationId="{5772BC61-A1A8-9C15-100D-333FA619BEC7}"/>
          </ac:picMkLst>
        </pc:picChg>
        <pc:inkChg chg="add mod">
          <ac:chgData name="CHAN Sean" userId="31c8acd3-9d1d-49d2-815f-ab507deab43b" providerId="ADAL" clId="{51D4D2A8-6A14-49EC-A8BC-939E9AB1924D}" dt="2025-05-08T12:51:14.178" v="4251"/>
          <ac:inkMkLst>
            <pc:docMk/>
            <pc:sldMk cId="3659767919" sldId="285"/>
            <ac:inkMk id="4" creationId="{98C62115-C928-1649-65E9-62203C1F2FD9}"/>
          </ac:inkMkLst>
        </pc:inkChg>
        <pc:inkChg chg="add mod">
          <ac:chgData name="CHAN Sean" userId="31c8acd3-9d1d-49d2-815f-ab507deab43b" providerId="ADAL" clId="{51D4D2A8-6A14-49EC-A8BC-939E9AB1924D}" dt="2025-05-08T12:51:14.178" v="4251"/>
          <ac:inkMkLst>
            <pc:docMk/>
            <pc:sldMk cId="3659767919" sldId="285"/>
            <ac:inkMk id="5" creationId="{C5698031-43C5-DA44-1304-892874D1CD13}"/>
          </ac:inkMkLst>
        </pc:inkChg>
        <pc:inkChg chg="add mod">
          <ac:chgData name="CHAN Sean" userId="31c8acd3-9d1d-49d2-815f-ab507deab43b" providerId="ADAL" clId="{51D4D2A8-6A14-49EC-A8BC-939E9AB1924D}" dt="2025-05-08T12:51:25.448" v="4262"/>
          <ac:inkMkLst>
            <pc:docMk/>
            <pc:sldMk cId="3659767919" sldId="285"/>
            <ac:inkMk id="10" creationId="{0ECCDA7A-55C9-0CAA-37F5-214F67564FF6}"/>
          </ac:inkMkLst>
        </pc:inkChg>
        <pc:inkChg chg="add mod">
          <ac:chgData name="CHAN Sean" userId="31c8acd3-9d1d-49d2-815f-ab507deab43b" providerId="ADAL" clId="{51D4D2A8-6A14-49EC-A8BC-939E9AB1924D}" dt="2025-05-08T12:51:28.304" v="4264"/>
          <ac:inkMkLst>
            <pc:docMk/>
            <pc:sldMk cId="3659767919" sldId="285"/>
            <ac:inkMk id="12" creationId="{58DD6967-B875-9078-C913-057369D2EDF2}"/>
          </ac:inkMkLst>
        </pc:inkChg>
        <pc:inkChg chg="add mod">
          <ac:chgData name="CHAN Sean" userId="31c8acd3-9d1d-49d2-815f-ab507deab43b" providerId="ADAL" clId="{51D4D2A8-6A14-49EC-A8BC-939E9AB1924D}" dt="2025-05-08T12:51:28.304" v="4264"/>
          <ac:inkMkLst>
            <pc:docMk/>
            <pc:sldMk cId="3659767919" sldId="285"/>
            <ac:inkMk id="14" creationId="{932FDE80-4313-02E1-F429-770DF6243481}"/>
          </ac:inkMkLst>
        </pc:inkChg>
        <pc:inkChg chg="add mod">
          <ac:chgData name="CHAN Sean" userId="31c8acd3-9d1d-49d2-815f-ab507deab43b" providerId="ADAL" clId="{51D4D2A8-6A14-49EC-A8BC-939E9AB1924D}" dt="2025-05-08T12:51:28.304" v="4264"/>
          <ac:inkMkLst>
            <pc:docMk/>
            <pc:sldMk cId="3659767919" sldId="285"/>
            <ac:inkMk id="16" creationId="{50D692B1-61B0-B12D-EF0B-E328907643D9}"/>
          </ac:inkMkLst>
        </pc:inkChg>
        <pc:inkChg chg="add mod">
          <ac:chgData name="CHAN Sean" userId="31c8acd3-9d1d-49d2-815f-ab507deab43b" providerId="ADAL" clId="{51D4D2A8-6A14-49EC-A8BC-939E9AB1924D}" dt="2025-05-08T12:51:28.304" v="4264"/>
          <ac:inkMkLst>
            <pc:docMk/>
            <pc:sldMk cId="3659767919" sldId="285"/>
            <ac:inkMk id="18" creationId="{6EC2F0BB-953B-CC67-11FC-FA350218B423}"/>
          </ac:inkMkLst>
        </pc:inkChg>
        <pc:inkChg chg="add mod">
          <ac:chgData name="CHAN Sean" userId="31c8acd3-9d1d-49d2-815f-ab507deab43b" providerId="ADAL" clId="{51D4D2A8-6A14-49EC-A8BC-939E9AB1924D}" dt="2025-05-07T14:08:23.176" v="3745"/>
          <ac:inkMkLst>
            <pc:docMk/>
            <pc:sldMk cId="3659767919" sldId="285"/>
            <ac:inkMk id="20" creationId="{1404DF61-9748-7CA5-6366-D6D23B1F2FBD}"/>
          </ac:inkMkLst>
        </pc:inkChg>
        <pc:inkChg chg="add mod">
          <ac:chgData name="CHAN Sean" userId="31c8acd3-9d1d-49d2-815f-ab507deab43b" providerId="ADAL" clId="{51D4D2A8-6A14-49EC-A8BC-939E9AB1924D}" dt="2025-05-07T14:08:23.176" v="3745"/>
          <ac:inkMkLst>
            <pc:docMk/>
            <pc:sldMk cId="3659767919" sldId="285"/>
            <ac:inkMk id="21" creationId="{D2E981DE-0D93-979F-CB2D-1B3B162AA5D9}"/>
          </ac:inkMkLst>
        </pc:inkChg>
        <pc:inkChg chg="add mod">
          <ac:chgData name="CHAN Sean" userId="31c8acd3-9d1d-49d2-815f-ab507deab43b" providerId="ADAL" clId="{51D4D2A8-6A14-49EC-A8BC-939E9AB1924D}" dt="2025-05-07T14:08:23.176" v="3745"/>
          <ac:inkMkLst>
            <pc:docMk/>
            <pc:sldMk cId="3659767919" sldId="285"/>
            <ac:inkMk id="22" creationId="{76FC0B07-E197-03E8-A4E2-DDCF08EDE0E9}"/>
          </ac:inkMkLst>
        </pc:inkChg>
        <pc:inkChg chg="add mod">
          <ac:chgData name="CHAN Sean" userId="31c8acd3-9d1d-49d2-815f-ab507deab43b" providerId="ADAL" clId="{51D4D2A8-6A14-49EC-A8BC-939E9AB1924D}" dt="2025-05-08T12:51:28.304" v="4264"/>
          <ac:inkMkLst>
            <pc:docMk/>
            <pc:sldMk cId="3659767919" sldId="285"/>
            <ac:inkMk id="23" creationId="{0A8E30E5-E401-18E1-570E-4CA41CCDF5F4}"/>
          </ac:inkMkLst>
        </pc:inkChg>
        <pc:inkChg chg="add mod">
          <ac:chgData name="CHAN Sean" userId="31c8acd3-9d1d-49d2-815f-ab507deab43b" providerId="ADAL" clId="{51D4D2A8-6A14-49EC-A8BC-939E9AB1924D}" dt="2025-05-07T14:07:56.194" v="3731"/>
          <ac:inkMkLst>
            <pc:docMk/>
            <pc:sldMk cId="3659767919" sldId="285"/>
            <ac:inkMk id="24" creationId="{757671C2-E268-D6A8-5682-507C371A5296}"/>
          </ac:inkMkLst>
        </pc:inkChg>
        <pc:inkChg chg="add mod">
          <ac:chgData name="CHAN Sean" userId="31c8acd3-9d1d-49d2-815f-ab507deab43b" providerId="ADAL" clId="{51D4D2A8-6A14-49EC-A8BC-939E9AB1924D}" dt="2025-05-07T14:07:48.900" v="3724"/>
          <ac:inkMkLst>
            <pc:docMk/>
            <pc:sldMk cId="3659767919" sldId="285"/>
            <ac:inkMk id="25" creationId="{AFB81292-4D31-68C7-814E-0C33423AA5D9}"/>
          </ac:inkMkLst>
        </pc:inkChg>
        <pc:inkChg chg="add del mod">
          <ac:chgData name="CHAN Sean" userId="31c8acd3-9d1d-49d2-815f-ab507deab43b" providerId="ADAL" clId="{51D4D2A8-6A14-49EC-A8BC-939E9AB1924D}" dt="2025-05-08T12:51:28.888" v="4267" actId="9405"/>
          <ac:inkMkLst>
            <pc:docMk/>
            <pc:sldMk cId="3659767919" sldId="285"/>
            <ac:inkMk id="26" creationId="{E8CDCEC2-0712-8AB9-3224-6849C9EFF608}"/>
          </ac:inkMkLst>
        </pc:inkChg>
        <pc:inkChg chg="add mod">
          <ac:chgData name="CHAN Sean" userId="31c8acd3-9d1d-49d2-815f-ab507deab43b" providerId="ADAL" clId="{51D4D2A8-6A14-49EC-A8BC-939E9AB1924D}" dt="2025-05-07T14:07:56.194" v="3731"/>
          <ac:inkMkLst>
            <pc:docMk/>
            <pc:sldMk cId="3659767919" sldId="285"/>
            <ac:inkMk id="27" creationId="{5606C7D1-D429-CA29-19D5-F74654ADB999}"/>
          </ac:inkMkLst>
        </pc:inkChg>
        <pc:inkChg chg="add mod">
          <ac:chgData name="CHAN Sean" userId="31c8acd3-9d1d-49d2-815f-ab507deab43b" providerId="ADAL" clId="{51D4D2A8-6A14-49EC-A8BC-939E9AB1924D}" dt="2025-05-07T14:08:23.176" v="3745"/>
          <ac:inkMkLst>
            <pc:docMk/>
            <pc:sldMk cId="3659767919" sldId="285"/>
            <ac:inkMk id="28" creationId="{235745B0-B715-D8AB-6071-4A0D0F4AD694}"/>
          </ac:inkMkLst>
        </pc:inkChg>
        <pc:inkChg chg="add del mod">
          <ac:chgData name="CHAN Sean" userId="31c8acd3-9d1d-49d2-815f-ab507deab43b" providerId="ADAL" clId="{51D4D2A8-6A14-49EC-A8BC-939E9AB1924D}" dt="2025-05-08T12:51:28.676" v="4266" actId="9405"/>
          <ac:inkMkLst>
            <pc:docMk/>
            <pc:sldMk cId="3659767919" sldId="285"/>
            <ac:inkMk id="29" creationId="{D11B6D56-FD39-71C2-0525-2F1468F2B24F}"/>
          </ac:inkMkLst>
        </pc:inkChg>
        <pc:inkChg chg="add del mod">
          <ac:chgData name="CHAN Sean" userId="31c8acd3-9d1d-49d2-815f-ab507deab43b" providerId="ADAL" clId="{51D4D2A8-6A14-49EC-A8BC-939E9AB1924D}" dt="2025-05-08T12:51:28.497" v="4265" actId="9405"/>
          <ac:inkMkLst>
            <pc:docMk/>
            <pc:sldMk cId="3659767919" sldId="285"/>
            <ac:inkMk id="30" creationId="{056CE7E3-70F3-0AB9-27EE-A3946B838A9B}"/>
          </ac:inkMkLst>
        </pc:inkChg>
        <pc:inkChg chg="add mod">
          <ac:chgData name="CHAN Sean" userId="31c8acd3-9d1d-49d2-815f-ab507deab43b" providerId="ADAL" clId="{51D4D2A8-6A14-49EC-A8BC-939E9AB1924D}" dt="2025-05-07T14:07:49.806" v="3727"/>
          <ac:inkMkLst>
            <pc:docMk/>
            <pc:sldMk cId="3659767919" sldId="285"/>
            <ac:inkMk id="31" creationId="{1C0C0B5C-41BF-8BBA-7324-C14F2D672587}"/>
          </ac:inkMkLst>
        </pc:inkChg>
        <pc:inkChg chg="add mod">
          <ac:chgData name="CHAN Sean" userId="31c8acd3-9d1d-49d2-815f-ab507deab43b" providerId="ADAL" clId="{51D4D2A8-6A14-49EC-A8BC-939E9AB1924D}" dt="2025-05-07T14:07:56.194" v="3731"/>
          <ac:inkMkLst>
            <pc:docMk/>
            <pc:sldMk cId="3659767919" sldId="285"/>
            <ac:inkMk id="32" creationId="{87BF622B-9569-46C1-08CB-A8805E74EF7A}"/>
          </ac:inkMkLst>
        </pc:inkChg>
        <pc:inkChg chg="add del mod">
          <ac:chgData name="CHAN Sean" userId="31c8acd3-9d1d-49d2-815f-ab507deab43b" providerId="ADAL" clId="{51D4D2A8-6A14-49EC-A8BC-939E9AB1924D}" dt="2025-05-08T12:51:28.304" v="4264"/>
          <ac:inkMkLst>
            <pc:docMk/>
            <pc:sldMk cId="3659767919" sldId="285"/>
            <ac:inkMk id="33" creationId="{FBFB2C87-0F5D-C2C0-3AE0-8E73CACBFB15}"/>
          </ac:inkMkLst>
        </pc:inkChg>
        <pc:inkChg chg="add mod">
          <ac:chgData name="CHAN Sean" userId="31c8acd3-9d1d-49d2-815f-ab507deab43b" providerId="ADAL" clId="{51D4D2A8-6A14-49EC-A8BC-939E9AB1924D}" dt="2025-05-07T14:08:23.176" v="3745"/>
          <ac:inkMkLst>
            <pc:docMk/>
            <pc:sldMk cId="3659767919" sldId="285"/>
            <ac:inkMk id="34" creationId="{5B451167-2AC7-F1F7-2451-08D7BB2D8C71}"/>
          </ac:inkMkLst>
        </pc:inkChg>
        <pc:inkChg chg="add mod">
          <ac:chgData name="CHAN Sean" userId="31c8acd3-9d1d-49d2-815f-ab507deab43b" providerId="ADAL" clId="{51D4D2A8-6A14-49EC-A8BC-939E9AB1924D}" dt="2025-05-07T14:08:23.176" v="3745"/>
          <ac:inkMkLst>
            <pc:docMk/>
            <pc:sldMk cId="3659767919" sldId="285"/>
            <ac:inkMk id="36" creationId="{48DBDA04-6FCE-8465-FF0C-13A462D01643}"/>
          </ac:inkMkLst>
        </pc:inkChg>
        <pc:inkChg chg="add mod">
          <ac:chgData name="CHAN Sean" userId="31c8acd3-9d1d-49d2-815f-ab507deab43b" providerId="ADAL" clId="{51D4D2A8-6A14-49EC-A8BC-939E9AB1924D}" dt="2025-05-07T14:08:01.192" v="3735"/>
          <ac:inkMkLst>
            <pc:docMk/>
            <pc:sldMk cId="3659767919" sldId="285"/>
            <ac:inkMk id="38" creationId="{AD3F0356-EC6D-84C5-C65B-48FC8D8AA052}"/>
          </ac:inkMkLst>
        </pc:inkChg>
        <pc:inkChg chg="add mod">
          <ac:chgData name="CHAN Sean" userId="31c8acd3-9d1d-49d2-815f-ab507deab43b" providerId="ADAL" clId="{51D4D2A8-6A14-49EC-A8BC-939E9AB1924D}" dt="2025-05-08T12:51:37.028" v="4273"/>
          <ac:inkMkLst>
            <pc:docMk/>
            <pc:sldMk cId="3659767919" sldId="285"/>
            <ac:inkMk id="39" creationId="{4B95C751-35F3-8AED-1138-5A507F545098}"/>
          </ac:inkMkLst>
        </pc:inkChg>
        <pc:inkChg chg="add mod">
          <ac:chgData name="CHAN Sean" userId="31c8acd3-9d1d-49d2-815f-ab507deab43b" providerId="ADAL" clId="{51D4D2A8-6A14-49EC-A8BC-939E9AB1924D}" dt="2025-05-08T12:51:37.028" v="4273"/>
          <ac:inkMkLst>
            <pc:docMk/>
            <pc:sldMk cId="3659767919" sldId="285"/>
            <ac:inkMk id="40" creationId="{2F0AF595-9BFC-4CA4-FEDE-802B09FEFC5B}"/>
          </ac:inkMkLst>
        </pc:inkChg>
        <pc:inkChg chg="add mod">
          <ac:chgData name="CHAN Sean" userId="31c8acd3-9d1d-49d2-815f-ab507deab43b" providerId="ADAL" clId="{51D4D2A8-6A14-49EC-A8BC-939E9AB1924D}" dt="2025-05-08T12:51:37.028" v="4273"/>
          <ac:inkMkLst>
            <pc:docMk/>
            <pc:sldMk cId="3659767919" sldId="285"/>
            <ac:inkMk id="41" creationId="{3DC0BA47-7A86-B26E-8131-CF51A1A6F894}"/>
          </ac:inkMkLst>
        </pc:inkChg>
        <pc:inkChg chg="add mod">
          <ac:chgData name="CHAN Sean" userId="31c8acd3-9d1d-49d2-815f-ab507deab43b" providerId="ADAL" clId="{51D4D2A8-6A14-49EC-A8BC-939E9AB1924D}" dt="2025-05-08T12:51:37.028" v="4273"/>
          <ac:inkMkLst>
            <pc:docMk/>
            <pc:sldMk cId="3659767919" sldId="285"/>
            <ac:inkMk id="43" creationId="{3D23C78B-5F0B-C291-57F1-8AF9D68B6FAE}"/>
          </ac:inkMkLst>
        </pc:inkChg>
        <pc:inkChg chg="add mod">
          <ac:chgData name="CHAN Sean" userId="31c8acd3-9d1d-49d2-815f-ab507deab43b" providerId="ADAL" clId="{51D4D2A8-6A14-49EC-A8BC-939E9AB1924D}" dt="2025-05-07T14:10:19.603" v="3850"/>
          <ac:inkMkLst>
            <pc:docMk/>
            <pc:sldMk cId="3659767919" sldId="285"/>
            <ac:inkMk id="49" creationId="{2898FEAF-8313-0A31-AD07-BB9B4EF958F2}"/>
          </ac:inkMkLst>
        </pc:inkChg>
        <pc:inkChg chg="add mod">
          <ac:chgData name="CHAN Sean" userId="31c8acd3-9d1d-49d2-815f-ab507deab43b" providerId="ADAL" clId="{51D4D2A8-6A14-49EC-A8BC-939E9AB1924D}" dt="2025-05-07T14:08:34.646" v="3761"/>
          <ac:inkMkLst>
            <pc:docMk/>
            <pc:sldMk cId="3659767919" sldId="285"/>
            <ac:inkMk id="50" creationId="{D8D30FD9-E3A9-1FC6-DF31-D70905A6557D}"/>
          </ac:inkMkLst>
        </pc:inkChg>
        <pc:inkChg chg="add mod">
          <ac:chgData name="CHAN Sean" userId="31c8acd3-9d1d-49d2-815f-ab507deab43b" providerId="ADAL" clId="{51D4D2A8-6A14-49EC-A8BC-939E9AB1924D}" dt="2025-05-07T14:08:34.646" v="3761"/>
          <ac:inkMkLst>
            <pc:docMk/>
            <pc:sldMk cId="3659767919" sldId="285"/>
            <ac:inkMk id="51" creationId="{73A1E12F-6FBD-9AD9-FFF7-452D64977A0B}"/>
          </ac:inkMkLst>
        </pc:inkChg>
        <pc:inkChg chg="add mod">
          <ac:chgData name="CHAN Sean" userId="31c8acd3-9d1d-49d2-815f-ab507deab43b" providerId="ADAL" clId="{51D4D2A8-6A14-49EC-A8BC-939E9AB1924D}" dt="2025-05-07T14:08:34.646" v="3761"/>
          <ac:inkMkLst>
            <pc:docMk/>
            <pc:sldMk cId="3659767919" sldId="285"/>
            <ac:inkMk id="52" creationId="{F9E37355-DFE3-508D-A217-ADE218A0DD93}"/>
          </ac:inkMkLst>
        </pc:inkChg>
        <pc:inkChg chg="add mod">
          <ac:chgData name="CHAN Sean" userId="31c8acd3-9d1d-49d2-815f-ab507deab43b" providerId="ADAL" clId="{51D4D2A8-6A14-49EC-A8BC-939E9AB1924D}" dt="2025-05-07T14:08:34.646" v="3761"/>
          <ac:inkMkLst>
            <pc:docMk/>
            <pc:sldMk cId="3659767919" sldId="285"/>
            <ac:inkMk id="53" creationId="{33FD6041-9708-5948-494A-3393513E7427}"/>
          </ac:inkMkLst>
        </pc:inkChg>
        <pc:inkChg chg="add mod">
          <ac:chgData name="CHAN Sean" userId="31c8acd3-9d1d-49d2-815f-ab507deab43b" providerId="ADAL" clId="{51D4D2A8-6A14-49EC-A8BC-939E9AB1924D}" dt="2025-05-07T14:08:34.646" v="3761"/>
          <ac:inkMkLst>
            <pc:docMk/>
            <pc:sldMk cId="3659767919" sldId="285"/>
            <ac:inkMk id="54" creationId="{BAAE5A3B-6173-1229-FAB3-FB6216B18345}"/>
          </ac:inkMkLst>
        </pc:inkChg>
        <pc:inkChg chg="add mod">
          <ac:chgData name="CHAN Sean" userId="31c8acd3-9d1d-49d2-815f-ab507deab43b" providerId="ADAL" clId="{51D4D2A8-6A14-49EC-A8BC-939E9AB1924D}" dt="2025-05-07T14:10:25.623" v="3852"/>
          <ac:inkMkLst>
            <pc:docMk/>
            <pc:sldMk cId="3659767919" sldId="285"/>
            <ac:inkMk id="55" creationId="{9B7A3892-C209-6B54-04A7-56F2C577514C}"/>
          </ac:inkMkLst>
        </pc:inkChg>
        <pc:inkChg chg="add mod">
          <ac:chgData name="CHAN Sean" userId="31c8acd3-9d1d-49d2-815f-ab507deab43b" providerId="ADAL" clId="{51D4D2A8-6A14-49EC-A8BC-939E9AB1924D}" dt="2025-05-07T14:10:25.623" v="3852"/>
          <ac:inkMkLst>
            <pc:docMk/>
            <pc:sldMk cId="3659767919" sldId="285"/>
            <ac:inkMk id="56" creationId="{74E884A3-B9D7-91DD-271E-76816BD54904}"/>
          </ac:inkMkLst>
        </pc:inkChg>
        <pc:inkChg chg="add mod">
          <ac:chgData name="CHAN Sean" userId="31c8acd3-9d1d-49d2-815f-ab507deab43b" providerId="ADAL" clId="{51D4D2A8-6A14-49EC-A8BC-939E9AB1924D}" dt="2025-05-07T14:10:19.603" v="3850"/>
          <ac:inkMkLst>
            <pc:docMk/>
            <pc:sldMk cId="3659767919" sldId="285"/>
            <ac:inkMk id="57" creationId="{07CC04F2-3EB5-A4C2-4D1C-939B6A17ACAE}"/>
          </ac:inkMkLst>
        </pc:inkChg>
        <pc:inkChg chg="add">
          <ac:chgData name="CHAN Sean" userId="31c8acd3-9d1d-49d2-815f-ab507deab43b" providerId="ADAL" clId="{51D4D2A8-6A14-49EC-A8BC-939E9AB1924D}" dt="2025-05-07T14:09:21.271" v="3822" actId="9405"/>
          <ac:inkMkLst>
            <pc:docMk/>
            <pc:sldMk cId="3659767919" sldId="285"/>
            <ac:inkMk id="1054" creationId="{D8FAA389-7EDD-6F15-41F7-6654326505B2}"/>
          </ac:inkMkLst>
        </pc:inkChg>
        <pc:inkChg chg="add mod">
          <ac:chgData name="CHAN Sean" userId="31c8acd3-9d1d-49d2-815f-ab507deab43b" providerId="ADAL" clId="{51D4D2A8-6A14-49EC-A8BC-939E9AB1924D}" dt="2025-05-07T14:09:32.732" v="3841"/>
          <ac:inkMkLst>
            <pc:docMk/>
            <pc:sldMk cId="3659767919" sldId="285"/>
            <ac:inkMk id="1055" creationId="{2155A752-88AA-259A-5096-447F6580C976}"/>
          </ac:inkMkLst>
        </pc:inkChg>
        <pc:inkChg chg="add">
          <ac:chgData name="CHAN Sean" userId="31c8acd3-9d1d-49d2-815f-ab507deab43b" providerId="ADAL" clId="{51D4D2A8-6A14-49EC-A8BC-939E9AB1924D}" dt="2025-05-07T14:09:22.398" v="3824" actId="9405"/>
          <ac:inkMkLst>
            <pc:docMk/>
            <pc:sldMk cId="3659767919" sldId="285"/>
            <ac:inkMk id="1056" creationId="{B8472161-B417-8E01-7D3A-AEFADCF019C3}"/>
          </ac:inkMkLst>
        </pc:inkChg>
        <pc:inkChg chg="add">
          <ac:chgData name="CHAN Sean" userId="31c8acd3-9d1d-49d2-815f-ab507deab43b" providerId="ADAL" clId="{51D4D2A8-6A14-49EC-A8BC-939E9AB1924D}" dt="2025-05-07T14:09:23.119" v="3825" actId="9405"/>
          <ac:inkMkLst>
            <pc:docMk/>
            <pc:sldMk cId="3659767919" sldId="285"/>
            <ac:inkMk id="1057" creationId="{38F8A590-E54B-73A6-5386-4E076EF383BB}"/>
          </ac:inkMkLst>
        </pc:inkChg>
        <pc:inkChg chg="add mod">
          <ac:chgData name="CHAN Sean" userId="31c8acd3-9d1d-49d2-815f-ab507deab43b" providerId="ADAL" clId="{51D4D2A8-6A14-49EC-A8BC-939E9AB1924D}" dt="2025-05-07T14:10:25.623" v="3852"/>
          <ac:inkMkLst>
            <pc:docMk/>
            <pc:sldMk cId="3659767919" sldId="285"/>
            <ac:inkMk id="1058" creationId="{557C97C3-8253-CACC-41D5-497797FC3DFD}"/>
          </ac:inkMkLst>
        </pc:inkChg>
        <pc:inkChg chg="add">
          <ac:chgData name="CHAN Sean" userId="31c8acd3-9d1d-49d2-815f-ab507deab43b" providerId="ADAL" clId="{51D4D2A8-6A14-49EC-A8BC-939E9AB1924D}" dt="2025-05-07T14:09:24.331" v="3827" actId="9405"/>
          <ac:inkMkLst>
            <pc:docMk/>
            <pc:sldMk cId="3659767919" sldId="285"/>
            <ac:inkMk id="1060" creationId="{478CE2CF-01E9-907E-CC76-2EC1A3FD2363}"/>
          </ac:inkMkLst>
        </pc:inkChg>
        <pc:inkChg chg="add">
          <ac:chgData name="CHAN Sean" userId="31c8acd3-9d1d-49d2-815f-ab507deab43b" providerId="ADAL" clId="{51D4D2A8-6A14-49EC-A8BC-939E9AB1924D}" dt="2025-05-07T14:09:24.751" v="3828" actId="9405"/>
          <ac:inkMkLst>
            <pc:docMk/>
            <pc:sldMk cId="3659767919" sldId="285"/>
            <ac:inkMk id="1061" creationId="{B665FDBC-E1AF-6BBB-1F53-4A3CD7ED3B3B}"/>
          </ac:inkMkLst>
        </pc:inkChg>
        <pc:inkChg chg="add">
          <ac:chgData name="CHAN Sean" userId="31c8acd3-9d1d-49d2-815f-ab507deab43b" providerId="ADAL" clId="{51D4D2A8-6A14-49EC-A8BC-939E9AB1924D}" dt="2025-05-07T14:09:25.121" v="3829" actId="9405"/>
          <ac:inkMkLst>
            <pc:docMk/>
            <pc:sldMk cId="3659767919" sldId="285"/>
            <ac:inkMk id="1062" creationId="{4043711D-FB14-66C7-FD1C-5F293BCFA9C5}"/>
          </ac:inkMkLst>
        </pc:inkChg>
        <pc:inkChg chg="add">
          <ac:chgData name="CHAN Sean" userId="31c8acd3-9d1d-49d2-815f-ab507deab43b" providerId="ADAL" clId="{51D4D2A8-6A14-49EC-A8BC-939E9AB1924D}" dt="2025-05-07T14:09:25.469" v="3830" actId="9405"/>
          <ac:inkMkLst>
            <pc:docMk/>
            <pc:sldMk cId="3659767919" sldId="285"/>
            <ac:inkMk id="1063" creationId="{8052437A-799F-9095-567B-1AB54B46A253}"/>
          </ac:inkMkLst>
        </pc:inkChg>
        <pc:inkChg chg="add mod">
          <ac:chgData name="CHAN Sean" userId="31c8acd3-9d1d-49d2-815f-ab507deab43b" providerId="ADAL" clId="{51D4D2A8-6A14-49EC-A8BC-939E9AB1924D}" dt="2025-05-07T14:10:25.623" v="3852"/>
          <ac:inkMkLst>
            <pc:docMk/>
            <pc:sldMk cId="3659767919" sldId="285"/>
            <ac:inkMk id="1064" creationId="{124C8377-C2C2-AD20-3C0C-51966C6EAE53}"/>
          </ac:inkMkLst>
        </pc:inkChg>
        <pc:inkChg chg="add">
          <ac:chgData name="CHAN Sean" userId="31c8acd3-9d1d-49d2-815f-ab507deab43b" providerId="ADAL" clId="{51D4D2A8-6A14-49EC-A8BC-939E9AB1924D}" dt="2025-05-07T14:09:26.435" v="3832" actId="9405"/>
          <ac:inkMkLst>
            <pc:docMk/>
            <pc:sldMk cId="3659767919" sldId="285"/>
            <ac:inkMk id="1065" creationId="{B85F9D64-D02A-F296-F8A9-D1E6498236B6}"/>
          </ac:inkMkLst>
        </pc:inkChg>
        <pc:inkChg chg="add mod">
          <ac:chgData name="CHAN Sean" userId="31c8acd3-9d1d-49d2-815f-ab507deab43b" providerId="ADAL" clId="{51D4D2A8-6A14-49EC-A8BC-939E9AB1924D}" dt="2025-05-07T14:09:32.732" v="3841"/>
          <ac:inkMkLst>
            <pc:docMk/>
            <pc:sldMk cId="3659767919" sldId="285"/>
            <ac:inkMk id="1066" creationId="{D4D7F47F-46C2-C0C2-30DC-7AC8EB0583A2}"/>
          </ac:inkMkLst>
        </pc:inkChg>
        <pc:inkChg chg="add mod">
          <ac:chgData name="CHAN Sean" userId="31c8acd3-9d1d-49d2-815f-ab507deab43b" providerId="ADAL" clId="{51D4D2A8-6A14-49EC-A8BC-939E9AB1924D}" dt="2025-05-07T14:09:32.732" v="3841"/>
          <ac:inkMkLst>
            <pc:docMk/>
            <pc:sldMk cId="3659767919" sldId="285"/>
            <ac:inkMk id="1067" creationId="{D0922BD1-4597-C2C3-CAF0-7EF405F9B4EE}"/>
          </ac:inkMkLst>
        </pc:inkChg>
        <pc:inkChg chg="add mod">
          <ac:chgData name="CHAN Sean" userId="31c8acd3-9d1d-49d2-815f-ab507deab43b" providerId="ADAL" clId="{51D4D2A8-6A14-49EC-A8BC-939E9AB1924D}" dt="2025-05-07T14:10:25.623" v="3852"/>
          <ac:inkMkLst>
            <pc:docMk/>
            <pc:sldMk cId="3659767919" sldId="285"/>
            <ac:inkMk id="1068" creationId="{F6AA95DC-6156-9972-5B70-F13A7627B765}"/>
          </ac:inkMkLst>
        </pc:inkChg>
        <pc:inkChg chg="add mod">
          <ac:chgData name="CHAN Sean" userId="31c8acd3-9d1d-49d2-815f-ab507deab43b" providerId="ADAL" clId="{51D4D2A8-6A14-49EC-A8BC-939E9AB1924D}" dt="2025-05-07T14:10:25.623" v="3852"/>
          <ac:inkMkLst>
            <pc:docMk/>
            <pc:sldMk cId="3659767919" sldId="285"/>
            <ac:inkMk id="1069" creationId="{94C74F5D-C03B-A368-C87F-2D8907587017}"/>
          </ac:inkMkLst>
        </pc:inkChg>
        <pc:inkChg chg="add">
          <ac:chgData name="CHAN Sean" userId="31c8acd3-9d1d-49d2-815f-ab507deab43b" providerId="ADAL" clId="{51D4D2A8-6A14-49EC-A8BC-939E9AB1924D}" dt="2025-05-07T14:09:29.607" v="3837" actId="9405"/>
          <ac:inkMkLst>
            <pc:docMk/>
            <pc:sldMk cId="3659767919" sldId="285"/>
            <ac:inkMk id="1070" creationId="{41C3D7B0-C1F9-90D3-63C2-946F673FD6A5}"/>
          </ac:inkMkLst>
        </pc:inkChg>
        <pc:inkChg chg="add">
          <ac:chgData name="CHAN Sean" userId="31c8acd3-9d1d-49d2-815f-ab507deab43b" providerId="ADAL" clId="{51D4D2A8-6A14-49EC-A8BC-939E9AB1924D}" dt="2025-05-07T14:09:30.377" v="3838" actId="9405"/>
          <ac:inkMkLst>
            <pc:docMk/>
            <pc:sldMk cId="3659767919" sldId="285"/>
            <ac:inkMk id="1071" creationId="{36F18B26-532F-4A4E-6D7F-4F5FFB8A6891}"/>
          </ac:inkMkLst>
        </pc:inkChg>
        <pc:inkChg chg="add">
          <ac:chgData name="CHAN Sean" userId="31c8acd3-9d1d-49d2-815f-ab507deab43b" providerId="ADAL" clId="{51D4D2A8-6A14-49EC-A8BC-939E9AB1924D}" dt="2025-05-07T14:09:31.258" v="3839" actId="9405"/>
          <ac:inkMkLst>
            <pc:docMk/>
            <pc:sldMk cId="3659767919" sldId="285"/>
            <ac:inkMk id="1072" creationId="{91FEA0A5-14B1-4F71-6108-7503F3D109DF}"/>
          </ac:inkMkLst>
        </pc:inkChg>
        <pc:inkChg chg="add mod">
          <ac:chgData name="CHAN Sean" userId="31c8acd3-9d1d-49d2-815f-ab507deab43b" providerId="ADAL" clId="{51D4D2A8-6A14-49EC-A8BC-939E9AB1924D}" dt="2025-05-07T14:10:25.623" v="3852"/>
          <ac:inkMkLst>
            <pc:docMk/>
            <pc:sldMk cId="3659767919" sldId="285"/>
            <ac:inkMk id="1073" creationId="{AEF0AC67-C1E4-40F1-2E29-5DD3CFCE4679}"/>
          </ac:inkMkLst>
        </pc:inkChg>
        <pc:inkChg chg="add">
          <ac:chgData name="CHAN Sean" userId="31c8acd3-9d1d-49d2-815f-ab507deab43b" providerId="ADAL" clId="{51D4D2A8-6A14-49EC-A8BC-939E9AB1924D}" dt="2025-05-07T14:09:40.805" v="3842" actId="9405"/>
          <ac:inkMkLst>
            <pc:docMk/>
            <pc:sldMk cId="3659767919" sldId="285"/>
            <ac:inkMk id="1076" creationId="{E31EDD7B-448D-9A48-37CA-1DE843AB065B}"/>
          </ac:inkMkLst>
        </pc:inkChg>
        <pc:inkChg chg="add">
          <ac:chgData name="CHAN Sean" userId="31c8acd3-9d1d-49d2-815f-ab507deab43b" providerId="ADAL" clId="{51D4D2A8-6A14-49EC-A8BC-939E9AB1924D}" dt="2025-05-07T14:09:41.655" v="3843" actId="9405"/>
          <ac:inkMkLst>
            <pc:docMk/>
            <pc:sldMk cId="3659767919" sldId="285"/>
            <ac:inkMk id="1077" creationId="{022C9704-CF0E-32BD-26E8-72846FA47E1F}"/>
          </ac:inkMkLst>
        </pc:inkChg>
        <pc:inkChg chg="add">
          <ac:chgData name="CHAN Sean" userId="31c8acd3-9d1d-49d2-815f-ab507deab43b" providerId="ADAL" clId="{51D4D2A8-6A14-49EC-A8BC-939E9AB1924D}" dt="2025-05-07T14:10:12.982" v="3846" actId="9405"/>
          <ac:inkMkLst>
            <pc:docMk/>
            <pc:sldMk cId="3659767919" sldId="285"/>
            <ac:inkMk id="1080" creationId="{29475C58-0C5F-97FA-7A0B-A03325795044}"/>
          </ac:inkMkLst>
        </pc:inkChg>
        <pc:inkChg chg="add mod">
          <ac:chgData name="CHAN Sean" userId="31c8acd3-9d1d-49d2-815f-ab507deab43b" providerId="ADAL" clId="{51D4D2A8-6A14-49EC-A8BC-939E9AB1924D}" dt="2025-05-07T14:10:25.623" v="3852"/>
          <ac:inkMkLst>
            <pc:docMk/>
            <pc:sldMk cId="3659767919" sldId="285"/>
            <ac:inkMk id="1082" creationId="{FCB5C54D-98A2-F223-39B8-300D3F6E365C}"/>
          </ac:inkMkLst>
        </pc:inkChg>
      </pc:sldChg>
      <pc:sldChg chg="addSp delSp modSp add mod ord delAnim modAnim">
        <pc:chgData name="CHAN Sean" userId="31c8acd3-9d1d-49d2-815f-ab507deab43b" providerId="ADAL" clId="{51D4D2A8-6A14-49EC-A8BC-939E9AB1924D}" dt="2025-05-08T13:01:36.455" v="4861"/>
        <pc:sldMkLst>
          <pc:docMk/>
          <pc:sldMk cId="1277627442" sldId="286"/>
        </pc:sldMkLst>
        <pc:spChg chg="add mod">
          <ac:chgData name="CHAN Sean" userId="31c8acd3-9d1d-49d2-815f-ab507deab43b" providerId="ADAL" clId="{51D4D2A8-6A14-49EC-A8BC-939E9AB1924D}" dt="2025-05-08T13:01:13.561" v="4856" actId="14100"/>
          <ac:spMkLst>
            <pc:docMk/>
            <pc:sldMk cId="1277627442" sldId="286"/>
            <ac:spMk id="16" creationId="{4212216C-CA61-2C78-4120-D84E64DC64A1}"/>
          </ac:spMkLst>
        </pc:spChg>
        <pc:spChg chg="mod">
          <ac:chgData name="CHAN Sean" userId="31c8acd3-9d1d-49d2-815f-ab507deab43b" providerId="ADAL" clId="{51D4D2A8-6A14-49EC-A8BC-939E9AB1924D}" dt="2025-05-08T13:01:32.322" v="4860"/>
          <ac:spMkLst>
            <pc:docMk/>
            <pc:sldMk cId="1277627442" sldId="286"/>
            <ac:spMk id="21" creationId="{4212216C-CA61-2C78-4120-D84E64DC64A1}"/>
          </ac:spMkLst>
        </pc:spChg>
        <pc:spChg chg="mod">
          <ac:chgData name="CHAN Sean" userId="31c8acd3-9d1d-49d2-815f-ab507deab43b" providerId="ADAL" clId="{51D4D2A8-6A14-49EC-A8BC-939E9AB1924D}" dt="2025-05-08T12:49:12.435" v="4217" actId="20577"/>
          <ac:spMkLst>
            <pc:docMk/>
            <pc:sldMk cId="1277627442" sldId="286"/>
            <ac:spMk id="1059" creationId="{BF4D24D8-9633-13F2-87E8-E4F46BA36B00}"/>
          </ac:spMkLst>
        </pc:spChg>
        <pc:grpChg chg="add mod">
          <ac:chgData name="CHAN Sean" userId="31c8acd3-9d1d-49d2-815f-ab507deab43b" providerId="ADAL" clId="{51D4D2A8-6A14-49EC-A8BC-939E9AB1924D}" dt="2025-05-08T12:50:35.880" v="4238" actId="164"/>
          <ac:grpSpMkLst>
            <pc:docMk/>
            <pc:sldMk cId="1277627442" sldId="286"/>
            <ac:grpSpMk id="4" creationId="{9652553F-FC57-5FF9-5E3C-FCD50FBD926D}"/>
          </ac:grpSpMkLst>
        </pc:grpChg>
        <pc:grpChg chg="del">
          <ac:chgData name="CHAN Sean" userId="31c8acd3-9d1d-49d2-815f-ab507deab43b" providerId="ADAL" clId="{51D4D2A8-6A14-49EC-A8BC-939E9AB1924D}" dt="2025-05-08T12:49:16.845" v="4219" actId="478"/>
          <ac:grpSpMkLst>
            <pc:docMk/>
            <pc:sldMk cId="1277627442" sldId="286"/>
            <ac:grpSpMk id="10" creationId="{95F6A36D-F158-8215-64A8-26BE36384D9B}"/>
          </ac:grpSpMkLst>
        </pc:grpChg>
        <pc:grpChg chg="add del mod">
          <ac:chgData name="CHAN Sean" userId="31c8acd3-9d1d-49d2-815f-ab507deab43b" providerId="ADAL" clId="{51D4D2A8-6A14-49EC-A8BC-939E9AB1924D}" dt="2025-05-08T13:01:23.768" v="4858" actId="21"/>
          <ac:grpSpMkLst>
            <pc:docMk/>
            <pc:sldMk cId="1277627442" sldId="286"/>
            <ac:grpSpMk id="17" creationId="{FD6135D7-F385-7943-0FD2-AD5A8D7AC5BD}"/>
          </ac:grpSpMkLst>
        </pc:grpChg>
        <pc:grpChg chg="add mod">
          <ac:chgData name="CHAN Sean" userId="31c8acd3-9d1d-49d2-815f-ab507deab43b" providerId="ADAL" clId="{51D4D2A8-6A14-49EC-A8BC-939E9AB1924D}" dt="2025-05-08T13:01:32.322" v="4860"/>
          <ac:grpSpMkLst>
            <pc:docMk/>
            <pc:sldMk cId="1277627442" sldId="286"/>
            <ac:grpSpMk id="19" creationId="{FD6135D7-F385-7943-0FD2-AD5A8D7AC5BD}"/>
          </ac:grpSpMkLst>
        </pc:grpChg>
        <pc:picChg chg="add mod">
          <ac:chgData name="CHAN Sean" userId="31c8acd3-9d1d-49d2-815f-ab507deab43b" providerId="ADAL" clId="{51D4D2A8-6A14-49EC-A8BC-939E9AB1924D}" dt="2025-05-08T12:49:09.644" v="4215" actId="1076"/>
          <ac:picMkLst>
            <pc:docMk/>
            <pc:sldMk cId="1277627442" sldId="286"/>
            <ac:picMk id="2" creationId="{485B2864-F523-BC53-F2E6-B3E18FFB2879}"/>
          </ac:picMkLst>
        </pc:picChg>
        <pc:picChg chg="del">
          <ac:chgData name="CHAN Sean" userId="31c8acd3-9d1d-49d2-815f-ab507deab43b" providerId="ADAL" clId="{51D4D2A8-6A14-49EC-A8BC-939E9AB1924D}" dt="2025-05-08T12:49:03.668" v="4212" actId="478"/>
          <ac:picMkLst>
            <pc:docMk/>
            <pc:sldMk cId="1277627442" sldId="286"/>
            <ac:picMk id="5" creationId="{C945CABA-AB38-995B-5705-B762E7317C70}"/>
          </ac:picMkLst>
        </pc:picChg>
        <pc:picChg chg="mod topLvl">
          <ac:chgData name="CHAN Sean" userId="31c8acd3-9d1d-49d2-815f-ab507deab43b" providerId="ADAL" clId="{51D4D2A8-6A14-49EC-A8BC-939E9AB1924D}" dt="2025-05-08T12:50:35.880" v="4238" actId="164"/>
          <ac:picMkLst>
            <pc:docMk/>
            <pc:sldMk cId="1277627442" sldId="286"/>
            <ac:picMk id="7" creationId="{73493587-6063-A53A-4199-3BD53CD18173}"/>
          </ac:picMkLst>
        </pc:picChg>
        <pc:picChg chg="add del mod">
          <ac:chgData name="CHAN Sean" userId="31c8acd3-9d1d-49d2-815f-ab507deab43b" providerId="ADAL" clId="{51D4D2A8-6A14-49EC-A8BC-939E9AB1924D}" dt="2025-05-08T12:59:45.498" v="4842" actId="478"/>
          <ac:picMkLst>
            <pc:docMk/>
            <pc:sldMk cId="1277627442" sldId="286"/>
            <ac:picMk id="8" creationId="{2FEE28C1-19C8-2F65-C2E3-D6804379F075}"/>
          </ac:picMkLst>
        </pc:picChg>
        <pc:picChg chg="add del mod">
          <ac:chgData name="CHAN Sean" userId="31c8acd3-9d1d-49d2-815f-ab507deab43b" providerId="ADAL" clId="{51D4D2A8-6A14-49EC-A8BC-939E9AB1924D}" dt="2025-05-08T12:59:44.978" v="4841" actId="478"/>
          <ac:picMkLst>
            <pc:docMk/>
            <pc:sldMk cId="1277627442" sldId="286"/>
            <ac:picMk id="11" creationId="{58FAECCA-D153-F37B-660F-F90182C5ED43}"/>
          </ac:picMkLst>
        </pc:picChg>
        <pc:picChg chg="add mod">
          <ac:chgData name="CHAN Sean" userId="31c8acd3-9d1d-49d2-815f-ab507deab43b" providerId="ADAL" clId="{51D4D2A8-6A14-49EC-A8BC-939E9AB1924D}" dt="2025-05-08T13:00:29.109" v="4846" actId="1076"/>
          <ac:picMkLst>
            <pc:docMk/>
            <pc:sldMk cId="1277627442" sldId="286"/>
            <ac:picMk id="13" creationId="{D01963AF-39D1-EB99-8F08-103BE0CCAF94}"/>
          </ac:picMkLst>
        </pc:picChg>
        <pc:picChg chg="add mod">
          <ac:chgData name="CHAN Sean" userId="31c8acd3-9d1d-49d2-815f-ab507deab43b" providerId="ADAL" clId="{51D4D2A8-6A14-49EC-A8BC-939E9AB1924D}" dt="2025-05-08T13:01:19.337" v="4857" actId="14100"/>
          <ac:picMkLst>
            <pc:docMk/>
            <pc:sldMk cId="1277627442" sldId="286"/>
            <ac:picMk id="15" creationId="{AA5F0467-DCB6-34B3-814E-1516BDE259E3}"/>
          </ac:picMkLst>
        </pc:picChg>
        <pc:picChg chg="del">
          <ac:chgData name="CHAN Sean" userId="31c8acd3-9d1d-49d2-815f-ab507deab43b" providerId="ADAL" clId="{51D4D2A8-6A14-49EC-A8BC-939E9AB1924D}" dt="2025-05-08T12:49:14.966" v="4218" actId="478"/>
          <ac:picMkLst>
            <pc:docMk/>
            <pc:sldMk cId="1277627442" sldId="286"/>
            <ac:picMk id="18" creationId="{7E88CBA6-589A-7B6A-2C31-35C38A259535}"/>
          </ac:picMkLst>
        </pc:picChg>
        <pc:picChg chg="mod">
          <ac:chgData name="CHAN Sean" userId="31c8acd3-9d1d-49d2-815f-ab507deab43b" providerId="ADAL" clId="{51D4D2A8-6A14-49EC-A8BC-939E9AB1924D}" dt="2025-05-08T13:01:32.322" v="4860"/>
          <ac:picMkLst>
            <pc:docMk/>
            <pc:sldMk cId="1277627442" sldId="286"/>
            <ac:picMk id="20" creationId="{AA5F0467-DCB6-34B3-814E-1516BDE259E3}"/>
          </ac:picMkLst>
        </pc:picChg>
        <pc:inkChg chg="add mod">
          <ac:chgData name="CHAN Sean" userId="31c8acd3-9d1d-49d2-815f-ab507deab43b" providerId="ADAL" clId="{51D4D2A8-6A14-49EC-A8BC-939E9AB1924D}" dt="2025-05-08T12:50:35.880" v="4238" actId="164"/>
          <ac:inkMkLst>
            <pc:docMk/>
            <pc:sldMk cId="1277627442" sldId="286"/>
            <ac:inkMk id="3" creationId="{77F03565-CC9F-E328-DDA2-9C179D40A4D7}"/>
          </ac:inkMkLst>
        </pc:inkChg>
        <pc:inkChg chg="del topLvl">
          <ac:chgData name="CHAN Sean" userId="31c8acd3-9d1d-49d2-815f-ab507deab43b" providerId="ADAL" clId="{51D4D2A8-6A14-49EC-A8BC-939E9AB1924D}" dt="2025-05-08T12:49:16.845" v="4219" actId="478"/>
          <ac:inkMkLst>
            <pc:docMk/>
            <pc:sldMk cId="1277627442" sldId="286"/>
            <ac:inkMk id="9" creationId="{9564A631-DCF4-17BD-91CE-CEE611A06CE5}"/>
          </ac:inkMkLst>
        </pc:inkChg>
      </pc:sldChg>
      <pc:sldChg chg="new del">
        <pc:chgData name="CHAN Sean" userId="31c8acd3-9d1d-49d2-815f-ab507deab43b" providerId="ADAL" clId="{51D4D2A8-6A14-49EC-A8BC-939E9AB1924D}" dt="2025-05-08T12:40:40.611" v="3935" actId="2696"/>
        <pc:sldMkLst>
          <pc:docMk/>
          <pc:sldMk cId="3239463211" sldId="286"/>
        </pc:sldMkLst>
      </pc:sldChg>
      <pc:sldChg chg="addSp delSp modSp add mod ord delAnim modAnim">
        <pc:chgData name="CHAN Sean" userId="31c8acd3-9d1d-49d2-815f-ab507deab43b" providerId="ADAL" clId="{51D4D2A8-6A14-49EC-A8BC-939E9AB1924D}" dt="2025-05-08T13:08:52.732" v="4930"/>
        <pc:sldMkLst>
          <pc:docMk/>
          <pc:sldMk cId="3183024389" sldId="287"/>
        </pc:sldMkLst>
        <pc:spChg chg="add mod">
          <ac:chgData name="CHAN Sean" userId="31c8acd3-9d1d-49d2-815f-ab507deab43b" providerId="ADAL" clId="{51D4D2A8-6A14-49EC-A8BC-939E9AB1924D}" dt="2025-05-08T13:08:48.119" v="4929" actId="164"/>
          <ac:spMkLst>
            <pc:docMk/>
            <pc:sldMk cId="3183024389" sldId="287"/>
            <ac:spMk id="11" creationId="{174D64BB-43BF-92D2-0434-E067514455D5}"/>
          </ac:spMkLst>
        </pc:spChg>
        <pc:spChg chg="mod">
          <ac:chgData name="CHAN Sean" userId="31c8acd3-9d1d-49d2-815f-ab507deab43b" providerId="ADAL" clId="{51D4D2A8-6A14-49EC-A8BC-939E9AB1924D}" dt="2025-05-08T13:08:41.857" v="4928" actId="20577"/>
          <ac:spMkLst>
            <pc:docMk/>
            <pc:sldMk cId="3183024389" sldId="287"/>
            <ac:spMk id="1059" creationId="{BEE2F9C8-312B-C824-8038-8C0F808C400F}"/>
          </ac:spMkLst>
        </pc:spChg>
        <pc:grpChg chg="add mod">
          <ac:chgData name="CHAN Sean" userId="31c8acd3-9d1d-49d2-815f-ab507deab43b" providerId="ADAL" clId="{51D4D2A8-6A14-49EC-A8BC-939E9AB1924D}" dt="2025-05-08T12:50:32.526" v="4237" actId="164"/>
          <ac:grpSpMkLst>
            <pc:docMk/>
            <pc:sldMk cId="3183024389" sldId="287"/>
            <ac:grpSpMk id="4" creationId="{0C5FB87C-16D4-254E-4763-8EA2DDD354A4}"/>
          </ac:grpSpMkLst>
        </pc:grpChg>
        <pc:grpChg chg="del">
          <ac:chgData name="CHAN Sean" userId="31c8acd3-9d1d-49d2-815f-ab507deab43b" providerId="ADAL" clId="{51D4D2A8-6A14-49EC-A8BC-939E9AB1924D}" dt="2025-05-08T12:48:53.666" v="4210" actId="478"/>
          <ac:grpSpMkLst>
            <pc:docMk/>
            <pc:sldMk cId="3183024389" sldId="287"/>
            <ac:grpSpMk id="10" creationId="{69AE3720-02ED-B16D-8705-31B10A25BE2F}"/>
          </ac:grpSpMkLst>
        </pc:grpChg>
        <pc:grpChg chg="add mod">
          <ac:chgData name="CHAN Sean" userId="31c8acd3-9d1d-49d2-815f-ab507deab43b" providerId="ADAL" clId="{51D4D2A8-6A14-49EC-A8BC-939E9AB1924D}" dt="2025-05-08T13:08:48.119" v="4929" actId="164"/>
          <ac:grpSpMkLst>
            <pc:docMk/>
            <pc:sldMk cId="3183024389" sldId="287"/>
            <ac:grpSpMk id="12" creationId="{02B20A60-980B-CDCF-78B3-6D544AA38779}"/>
          </ac:grpSpMkLst>
        </pc:grpChg>
        <pc:picChg chg="add mod">
          <ac:chgData name="CHAN Sean" userId="31c8acd3-9d1d-49d2-815f-ab507deab43b" providerId="ADAL" clId="{51D4D2A8-6A14-49EC-A8BC-939E9AB1924D}" dt="2025-05-08T12:48:49.491" v="4208" actId="1076"/>
          <ac:picMkLst>
            <pc:docMk/>
            <pc:sldMk cId="3183024389" sldId="287"/>
            <ac:picMk id="2" creationId="{85E2EC2B-9E79-7D6C-1C97-B53BA757F9D2}"/>
          </ac:picMkLst>
        </pc:picChg>
        <pc:picChg chg="del">
          <ac:chgData name="CHAN Sean" userId="31c8acd3-9d1d-49d2-815f-ab507deab43b" providerId="ADAL" clId="{51D4D2A8-6A14-49EC-A8BC-939E9AB1924D}" dt="2025-05-08T12:48:42.053" v="4205" actId="478"/>
          <ac:picMkLst>
            <pc:docMk/>
            <pc:sldMk cId="3183024389" sldId="287"/>
            <ac:picMk id="5" creationId="{1C90A713-9BCF-2671-320B-3805DC1439EF}"/>
          </ac:picMkLst>
        </pc:picChg>
        <pc:picChg chg="mod topLvl">
          <ac:chgData name="CHAN Sean" userId="31c8acd3-9d1d-49d2-815f-ab507deab43b" providerId="ADAL" clId="{51D4D2A8-6A14-49EC-A8BC-939E9AB1924D}" dt="2025-05-08T12:50:32.526" v="4237" actId="164"/>
          <ac:picMkLst>
            <pc:docMk/>
            <pc:sldMk cId="3183024389" sldId="287"/>
            <ac:picMk id="7" creationId="{9168FE56-142B-C7B8-EC63-0D235161AF04}"/>
          </ac:picMkLst>
        </pc:picChg>
        <pc:picChg chg="add mod">
          <ac:chgData name="CHAN Sean" userId="31c8acd3-9d1d-49d2-815f-ab507deab43b" providerId="ADAL" clId="{51D4D2A8-6A14-49EC-A8BC-939E9AB1924D}" dt="2025-05-08T13:08:48.119" v="4929" actId="164"/>
          <ac:picMkLst>
            <pc:docMk/>
            <pc:sldMk cId="3183024389" sldId="287"/>
            <ac:picMk id="8" creationId="{CEE494D2-B167-0253-9E36-315A526ECC68}"/>
          </ac:picMkLst>
        </pc:picChg>
        <pc:picChg chg="del">
          <ac:chgData name="CHAN Sean" userId="31c8acd3-9d1d-49d2-815f-ab507deab43b" providerId="ADAL" clId="{51D4D2A8-6A14-49EC-A8BC-939E9AB1924D}" dt="2025-05-08T12:48:51.372" v="4209" actId="478"/>
          <ac:picMkLst>
            <pc:docMk/>
            <pc:sldMk cId="3183024389" sldId="287"/>
            <ac:picMk id="18" creationId="{4CDA9ABD-A299-6508-42FC-86290514F113}"/>
          </ac:picMkLst>
        </pc:picChg>
        <pc:inkChg chg="add mod">
          <ac:chgData name="CHAN Sean" userId="31c8acd3-9d1d-49d2-815f-ab507deab43b" providerId="ADAL" clId="{51D4D2A8-6A14-49EC-A8BC-939E9AB1924D}" dt="2025-05-08T12:50:32.526" v="4237" actId="164"/>
          <ac:inkMkLst>
            <pc:docMk/>
            <pc:sldMk cId="3183024389" sldId="287"/>
            <ac:inkMk id="3" creationId="{11E997DD-5FDD-87D6-C39C-9272F87063A9}"/>
          </ac:inkMkLst>
        </pc:inkChg>
        <pc:inkChg chg="del topLvl">
          <ac:chgData name="CHAN Sean" userId="31c8acd3-9d1d-49d2-815f-ab507deab43b" providerId="ADAL" clId="{51D4D2A8-6A14-49EC-A8BC-939E9AB1924D}" dt="2025-05-08T12:48:53.666" v="4210" actId="478"/>
          <ac:inkMkLst>
            <pc:docMk/>
            <pc:sldMk cId="3183024389" sldId="287"/>
            <ac:inkMk id="9" creationId="{635F4DAD-759E-AB03-E58E-65448730C111}"/>
          </ac:inkMkLst>
        </pc:inkChg>
      </pc:sldChg>
      <pc:sldChg chg="addSp delSp modSp add mod delAnim modAnim">
        <pc:chgData name="CHAN Sean" userId="31c8acd3-9d1d-49d2-815f-ab507deab43b" providerId="ADAL" clId="{51D4D2A8-6A14-49EC-A8BC-939E9AB1924D}" dt="2025-05-08T13:06:24.225" v="4915" actId="20577"/>
        <pc:sldMkLst>
          <pc:docMk/>
          <pc:sldMk cId="6189164" sldId="288"/>
        </pc:sldMkLst>
        <pc:spChg chg="add mod">
          <ac:chgData name="CHAN Sean" userId="31c8acd3-9d1d-49d2-815f-ab507deab43b" providerId="ADAL" clId="{51D4D2A8-6A14-49EC-A8BC-939E9AB1924D}" dt="2025-05-08T13:03:35.956" v="4868" actId="164"/>
          <ac:spMkLst>
            <pc:docMk/>
            <pc:sldMk cId="6189164" sldId="288"/>
            <ac:spMk id="12" creationId="{E06B5695-6A7F-C3D8-3C16-3692686359E2}"/>
          </ac:spMkLst>
        </pc:spChg>
        <pc:spChg chg="mod">
          <ac:chgData name="CHAN Sean" userId="31c8acd3-9d1d-49d2-815f-ab507deab43b" providerId="ADAL" clId="{51D4D2A8-6A14-49EC-A8BC-939E9AB1924D}" dt="2025-05-08T13:06:24.225" v="4915" actId="20577"/>
          <ac:spMkLst>
            <pc:docMk/>
            <pc:sldMk cId="6189164" sldId="288"/>
            <ac:spMk id="1059" creationId="{AD274051-A6DD-9C48-D221-C6B7D61D9A01}"/>
          </ac:spMkLst>
        </pc:spChg>
        <pc:grpChg chg="add mod">
          <ac:chgData name="CHAN Sean" userId="31c8acd3-9d1d-49d2-815f-ab507deab43b" providerId="ADAL" clId="{51D4D2A8-6A14-49EC-A8BC-939E9AB1924D}" dt="2025-05-08T12:50:39.370" v="4239" actId="164"/>
          <ac:grpSpMkLst>
            <pc:docMk/>
            <pc:sldMk cId="6189164" sldId="288"/>
            <ac:grpSpMk id="6" creationId="{11BA3CA0-CA56-C15D-AE3B-B0C341955543}"/>
          </ac:grpSpMkLst>
        </pc:grpChg>
        <pc:grpChg chg="add del mod">
          <ac:chgData name="CHAN Sean" userId="31c8acd3-9d1d-49d2-815f-ab507deab43b" providerId="ADAL" clId="{51D4D2A8-6A14-49EC-A8BC-939E9AB1924D}" dt="2025-05-08T13:05:48.291" v="4891" actId="478"/>
          <ac:grpSpMkLst>
            <pc:docMk/>
            <pc:sldMk cId="6189164" sldId="288"/>
            <ac:grpSpMk id="13" creationId="{3A5109AA-92E0-E1F9-0333-EE4257C4131F}"/>
          </ac:grpSpMkLst>
        </pc:grpChg>
        <pc:picChg chg="del">
          <ac:chgData name="CHAN Sean" userId="31c8acd3-9d1d-49d2-815f-ab507deab43b" providerId="ADAL" clId="{51D4D2A8-6A14-49EC-A8BC-939E9AB1924D}" dt="2025-05-08T12:49:54.452" v="4225" actId="478"/>
          <ac:picMkLst>
            <pc:docMk/>
            <pc:sldMk cId="6189164" sldId="288"/>
            <ac:picMk id="2" creationId="{984FE2ED-5B0B-BA6F-B51F-EE7EEF208D7D}"/>
          </ac:picMkLst>
        </pc:picChg>
        <pc:picChg chg="add mod">
          <ac:chgData name="CHAN Sean" userId="31c8acd3-9d1d-49d2-815f-ab507deab43b" providerId="ADAL" clId="{51D4D2A8-6A14-49EC-A8BC-939E9AB1924D}" dt="2025-05-08T12:50:50.248" v="4242" actId="1076"/>
          <ac:picMkLst>
            <pc:docMk/>
            <pc:sldMk cId="6189164" sldId="288"/>
            <ac:picMk id="4" creationId="{6CEBE159-EFDF-8D45-3AAB-22E1140EEE31}"/>
          </ac:picMkLst>
        </pc:picChg>
        <pc:picChg chg="mod">
          <ac:chgData name="CHAN Sean" userId="31c8acd3-9d1d-49d2-815f-ab507deab43b" providerId="ADAL" clId="{51D4D2A8-6A14-49EC-A8BC-939E9AB1924D}" dt="2025-05-08T12:50:39.370" v="4239" actId="164"/>
          <ac:picMkLst>
            <pc:docMk/>
            <pc:sldMk cId="6189164" sldId="288"/>
            <ac:picMk id="7" creationId="{2339EEC7-7266-9D83-F841-3DE48DD078D7}"/>
          </ac:picMkLst>
        </pc:picChg>
        <pc:picChg chg="add del mod">
          <ac:chgData name="CHAN Sean" userId="31c8acd3-9d1d-49d2-815f-ab507deab43b" providerId="ADAL" clId="{51D4D2A8-6A14-49EC-A8BC-939E9AB1924D}" dt="2025-05-08T13:06:02.770" v="4893" actId="478"/>
          <ac:picMkLst>
            <pc:docMk/>
            <pc:sldMk cId="6189164" sldId="288"/>
            <ac:picMk id="9" creationId="{A7AB8AB6-39D9-A97B-0917-DF68F17DDFE9}"/>
          </ac:picMkLst>
        </pc:picChg>
        <pc:picChg chg="add mod">
          <ac:chgData name="CHAN Sean" userId="31c8acd3-9d1d-49d2-815f-ab507deab43b" providerId="ADAL" clId="{51D4D2A8-6A14-49EC-A8BC-939E9AB1924D}" dt="2025-05-08T13:03:35.956" v="4868" actId="164"/>
          <ac:picMkLst>
            <pc:docMk/>
            <pc:sldMk cId="6189164" sldId="288"/>
            <ac:picMk id="11" creationId="{E250CF24-2515-7337-240D-F7FF9A5AC4A7}"/>
          </ac:picMkLst>
        </pc:picChg>
        <pc:picChg chg="add del mod">
          <ac:chgData name="CHAN Sean" userId="31c8acd3-9d1d-49d2-815f-ab507deab43b" providerId="ADAL" clId="{51D4D2A8-6A14-49EC-A8BC-939E9AB1924D}" dt="2025-05-08T13:03:49.600" v="4871" actId="21"/>
          <ac:picMkLst>
            <pc:docMk/>
            <pc:sldMk cId="6189164" sldId="288"/>
            <ac:picMk id="15" creationId="{4D2A3440-371F-EBEB-EB87-EA698AD4158B}"/>
          </ac:picMkLst>
        </pc:picChg>
        <pc:picChg chg="add mod ord">
          <ac:chgData name="CHAN Sean" userId="31c8acd3-9d1d-49d2-815f-ab507deab43b" providerId="ADAL" clId="{51D4D2A8-6A14-49EC-A8BC-939E9AB1924D}" dt="2025-05-08T13:06:10.161" v="4896" actId="1076"/>
          <ac:picMkLst>
            <pc:docMk/>
            <pc:sldMk cId="6189164" sldId="288"/>
            <ac:picMk id="16" creationId="{4D2A3440-371F-EBEB-EB87-EA698AD4158B}"/>
          </ac:picMkLst>
        </pc:picChg>
        <pc:inkChg chg="del">
          <ac:chgData name="CHAN Sean" userId="31c8acd3-9d1d-49d2-815f-ab507deab43b" providerId="ADAL" clId="{51D4D2A8-6A14-49EC-A8BC-939E9AB1924D}" dt="2025-05-08T12:50:13.941" v="4235" actId="478"/>
          <ac:inkMkLst>
            <pc:docMk/>
            <pc:sldMk cId="6189164" sldId="288"/>
            <ac:inkMk id="3" creationId="{172C8989-2D4C-64A1-533D-1BA224BB9AC6}"/>
          </ac:inkMkLst>
        </pc:inkChg>
        <pc:inkChg chg="add mod">
          <ac:chgData name="CHAN Sean" userId="31c8acd3-9d1d-49d2-815f-ab507deab43b" providerId="ADAL" clId="{51D4D2A8-6A14-49EC-A8BC-939E9AB1924D}" dt="2025-05-08T12:50:39.370" v="4239" actId="164"/>
          <ac:inkMkLst>
            <pc:docMk/>
            <pc:sldMk cId="6189164" sldId="288"/>
            <ac:inkMk id="5" creationId="{96ADB047-E126-091A-700A-D9531EBCB027}"/>
          </ac:inkMkLst>
        </pc:inkChg>
      </pc:sldChg>
      <pc:sldChg chg="addSp delSp modSp add mod">
        <pc:chgData name="CHAN Sean" userId="31c8acd3-9d1d-49d2-815f-ab507deab43b" providerId="ADAL" clId="{51D4D2A8-6A14-49EC-A8BC-939E9AB1924D}" dt="2025-05-08T12:57:35.046" v="4830" actId="1076"/>
        <pc:sldMkLst>
          <pc:docMk/>
          <pc:sldMk cId="2785441969" sldId="289"/>
        </pc:sldMkLst>
        <pc:spChg chg="mod">
          <ac:chgData name="CHAN Sean" userId="31c8acd3-9d1d-49d2-815f-ab507deab43b" providerId="ADAL" clId="{51D4D2A8-6A14-49EC-A8BC-939E9AB1924D}" dt="2025-05-08T12:55:29.955" v="4458" actId="14100"/>
          <ac:spMkLst>
            <pc:docMk/>
            <pc:sldMk cId="2785441969" sldId="289"/>
            <ac:spMk id="3" creationId="{96CF10D1-A502-51FE-4DF1-921C238FB246}"/>
          </ac:spMkLst>
        </pc:spChg>
        <pc:spChg chg="add mod">
          <ac:chgData name="CHAN Sean" userId="31c8acd3-9d1d-49d2-815f-ab507deab43b" providerId="ADAL" clId="{51D4D2A8-6A14-49EC-A8BC-939E9AB1924D}" dt="2025-05-08T12:57:35.046" v="4830" actId="1076"/>
          <ac:spMkLst>
            <pc:docMk/>
            <pc:sldMk cId="2785441969" sldId="289"/>
            <ac:spMk id="29" creationId="{472170A5-16C4-F241-127B-D8A6985A48A7}"/>
          </ac:spMkLst>
        </pc:spChg>
        <pc:spChg chg="mod">
          <ac:chgData name="CHAN Sean" userId="31c8acd3-9d1d-49d2-815f-ab507deab43b" providerId="ADAL" clId="{51D4D2A8-6A14-49EC-A8BC-939E9AB1924D}" dt="2025-05-08T12:53:46.514" v="4310" actId="20577"/>
          <ac:spMkLst>
            <pc:docMk/>
            <pc:sldMk cId="2785441969" sldId="289"/>
            <ac:spMk id="1059" creationId="{0E431598-E5CF-EE58-380D-DEB27E6C5ED0}"/>
          </ac:spMkLst>
        </pc:spChg>
        <pc:grpChg chg="del">
          <ac:chgData name="CHAN Sean" userId="31c8acd3-9d1d-49d2-815f-ab507deab43b" providerId="ADAL" clId="{51D4D2A8-6A14-49EC-A8BC-939E9AB1924D}" dt="2025-05-08T12:54:09.636" v="4341" actId="478"/>
          <ac:grpSpMkLst>
            <pc:docMk/>
            <pc:sldMk cId="2785441969" sldId="289"/>
            <ac:grpSpMk id="8" creationId="{56FD592D-6636-C080-C4E6-E81E21DE9137}"/>
          </ac:grpSpMkLst>
        </pc:grpChg>
        <pc:grpChg chg="del">
          <ac:chgData name="CHAN Sean" userId="31c8acd3-9d1d-49d2-815f-ab507deab43b" providerId="ADAL" clId="{51D4D2A8-6A14-49EC-A8BC-939E9AB1924D}" dt="2025-05-08T12:54:14.259" v="4344" actId="478"/>
          <ac:grpSpMkLst>
            <pc:docMk/>
            <pc:sldMk cId="2785441969" sldId="289"/>
            <ac:grpSpMk id="35" creationId="{591A8C42-8829-2DB4-B36A-350BBA67FF80}"/>
          </ac:grpSpMkLst>
        </pc:grpChg>
        <pc:grpChg chg="del">
          <ac:chgData name="CHAN Sean" userId="31c8acd3-9d1d-49d2-815f-ab507deab43b" providerId="ADAL" clId="{51D4D2A8-6A14-49EC-A8BC-939E9AB1924D}" dt="2025-05-08T12:54:11.891" v="4343" actId="478"/>
          <ac:grpSpMkLst>
            <pc:docMk/>
            <pc:sldMk cId="2785441969" sldId="289"/>
            <ac:grpSpMk id="44" creationId="{941204E8-412C-36C7-02A5-61A51AC2C9F3}"/>
          </ac:grpSpMkLst>
        </pc:grpChg>
        <pc:grpChg chg="del">
          <ac:chgData name="CHAN Sean" userId="31c8acd3-9d1d-49d2-815f-ab507deab43b" providerId="ADAL" clId="{51D4D2A8-6A14-49EC-A8BC-939E9AB1924D}" dt="2025-05-08T12:54:14.259" v="4344" actId="478"/>
          <ac:grpSpMkLst>
            <pc:docMk/>
            <pc:sldMk cId="2785441969" sldId="289"/>
            <ac:grpSpMk id="1083" creationId="{17668583-CD75-0F59-B4C6-D3D1029E08CC}"/>
          </ac:grpSpMkLst>
        </pc:grpChg>
        <pc:picChg chg="del">
          <ac:chgData name="CHAN Sean" userId="31c8acd3-9d1d-49d2-815f-ab507deab43b" providerId="ADAL" clId="{51D4D2A8-6A14-49EC-A8BC-939E9AB1924D}" dt="2025-05-08T12:54:04.627" v="4333" actId="478"/>
          <ac:picMkLst>
            <pc:docMk/>
            <pc:sldMk cId="2785441969" sldId="289"/>
            <ac:picMk id="6" creationId="{D23CD635-F569-7D08-CD4B-AF6A37D06995}"/>
          </ac:picMkLst>
        </pc:picChg>
        <pc:picChg chg="del">
          <ac:chgData name="CHAN Sean" userId="31c8acd3-9d1d-49d2-815f-ab507deab43b" providerId="ADAL" clId="{51D4D2A8-6A14-49EC-A8BC-939E9AB1924D}" dt="2025-05-08T12:54:05.171" v="4334" actId="478"/>
          <ac:picMkLst>
            <pc:docMk/>
            <pc:sldMk cId="2785441969" sldId="289"/>
            <ac:picMk id="7" creationId="{73364788-AB7F-4B3C-80FA-FDD4829224BE}"/>
          </ac:picMkLst>
        </pc:picChg>
        <pc:picChg chg="del">
          <ac:chgData name="CHAN Sean" userId="31c8acd3-9d1d-49d2-815f-ab507deab43b" providerId="ADAL" clId="{51D4D2A8-6A14-49EC-A8BC-939E9AB1924D}" dt="2025-05-08T12:54:05.778" v="4335" actId="478"/>
          <ac:picMkLst>
            <pc:docMk/>
            <pc:sldMk cId="2785441969" sldId="289"/>
            <ac:picMk id="9" creationId="{05513136-EEEA-5D6D-9A27-FD08F82E6475}"/>
          </ac:picMkLst>
        </pc:picChg>
        <pc:picChg chg="del">
          <ac:chgData name="CHAN Sean" userId="31c8acd3-9d1d-49d2-815f-ab507deab43b" providerId="ADAL" clId="{51D4D2A8-6A14-49EC-A8BC-939E9AB1924D}" dt="2025-05-08T12:54:06.338" v="4336" actId="478"/>
          <ac:picMkLst>
            <pc:docMk/>
            <pc:sldMk cId="2785441969" sldId="289"/>
            <ac:picMk id="11" creationId="{69F052AF-D571-3102-9107-9C3FCD2A4B30}"/>
          </ac:picMkLst>
        </pc:picChg>
        <pc:picChg chg="del">
          <ac:chgData name="CHAN Sean" userId="31c8acd3-9d1d-49d2-815f-ab507deab43b" providerId="ADAL" clId="{51D4D2A8-6A14-49EC-A8BC-939E9AB1924D}" dt="2025-05-08T12:54:07.027" v="4337" actId="478"/>
          <ac:picMkLst>
            <pc:docMk/>
            <pc:sldMk cId="2785441969" sldId="289"/>
            <ac:picMk id="13" creationId="{DF67C318-981A-9BB4-B3F4-1977B46F1902}"/>
          </ac:picMkLst>
        </pc:picChg>
        <pc:picChg chg="del">
          <ac:chgData name="CHAN Sean" userId="31c8acd3-9d1d-49d2-815f-ab507deab43b" providerId="ADAL" clId="{51D4D2A8-6A14-49EC-A8BC-939E9AB1924D}" dt="2025-05-08T12:54:07.490" v="4338" actId="478"/>
          <ac:picMkLst>
            <pc:docMk/>
            <pc:sldMk cId="2785441969" sldId="289"/>
            <ac:picMk id="15" creationId="{828C7193-D6BD-8418-D880-CCF5DE8DA62A}"/>
          </ac:picMkLst>
        </pc:picChg>
        <pc:picChg chg="del">
          <ac:chgData name="CHAN Sean" userId="31c8acd3-9d1d-49d2-815f-ab507deab43b" providerId="ADAL" clId="{51D4D2A8-6A14-49EC-A8BC-939E9AB1924D}" dt="2025-05-08T12:54:08.066" v="4339" actId="478"/>
          <ac:picMkLst>
            <pc:docMk/>
            <pc:sldMk cId="2785441969" sldId="289"/>
            <ac:picMk id="17" creationId="{2830B42B-D86A-5973-20DD-EF04AA508C54}"/>
          </ac:picMkLst>
        </pc:picChg>
        <pc:picChg chg="del">
          <ac:chgData name="CHAN Sean" userId="31c8acd3-9d1d-49d2-815f-ab507deab43b" providerId="ADAL" clId="{51D4D2A8-6A14-49EC-A8BC-939E9AB1924D}" dt="2025-05-08T12:54:08.557" v="4340" actId="478"/>
          <ac:picMkLst>
            <pc:docMk/>
            <pc:sldMk cId="2785441969" sldId="289"/>
            <ac:picMk id="19" creationId="{06CDC088-68C4-4C7F-4A05-79A02DE3FE0F}"/>
          </ac:picMkLst>
        </pc:picChg>
        <pc:picChg chg="add mod">
          <ac:chgData name="CHAN Sean" userId="31c8acd3-9d1d-49d2-815f-ab507deab43b" providerId="ADAL" clId="{51D4D2A8-6A14-49EC-A8BC-939E9AB1924D}" dt="2025-05-08T12:55:38.445" v="4461" actId="14100"/>
          <ac:picMkLst>
            <pc:docMk/>
            <pc:sldMk cId="2785441969" sldId="289"/>
            <ac:picMk id="26" creationId="{60EE6584-1E7B-6556-B06E-FAE21B9FED8B}"/>
          </ac:picMkLst>
        </pc:picChg>
        <pc:inkChg chg="del">
          <ac:chgData name="CHAN Sean" userId="31c8acd3-9d1d-49d2-815f-ab507deab43b" providerId="ADAL" clId="{51D4D2A8-6A14-49EC-A8BC-939E9AB1924D}" dt="2025-05-08T12:54:11.891" v="4343" actId="478"/>
          <ac:inkMkLst>
            <pc:docMk/>
            <pc:sldMk cId="2785441969" sldId="289"/>
            <ac:inkMk id="10" creationId="{3CE7D607-B5D5-2E69-CFF4-6C918E87FCA9}"/>
          </ac:inkMkLst>
        </pc:inkChg>
        <pc:inkChg chg="del">
          <ac:chgData name="CHAN Sean" userId="31c8acd3-9d1d-49d2-815f-ab507deab43b" providerId="ADAL" clId="{51D4D2A8-6A14-49EC-A8BC-939E9AB1924D}" dt="2025-05-08T12:54:11.891" v="4343" actId="478"/>
          <ac:inkMkLst>
            <pc:docMk/>
            <pc:sldMk cId="2785441969" sldId="289"/>
            <ac:inkMk id="12" creationId="{F85BF5D8-235C-C6C4-6794-8CA8B632D403}"/>
          </ac:inkMkLst>
        </pc:inkChg>
        <pc:inkChg chg="del">
          <ac:chgData name="CHAN Sean" userId="31c8acd3-9d1d-49d2-815f-ab507deab43b" providerId="ADAL" clId="{51D4D2A8-6A14-49EC-A8BC-939E9AB1924D}" dt="2025-05-08T12:54:11.891" v="4343" actId="478"/>
          <ac:inkMkLst>
            <pc:docMk/>
            <pc:sldMk cId="2785441969" sldId="289"/>
            <ac:inkMk id="14" creationId="{A2A216A6-FC96-E558-35BF-20828AEB222A}"/>
          </ac:inkMkLst>
        </pc:inkChg>
        <pc:inkChg chg="del">
          <ac:chgData name="CHAN Sean" userId="31c8acd3-9d1d-49d2-815f-ab507deab43b" providerId="ADAL" clId="{51D4D2A8-6A14-49EC-A8BC-939E9AB1924D}" dt="2025-05-08T12:54:11.891" v="4343" actId="478"/>
          <ac:inkMkLst>
            <pc:docMk/>
            <pc:sldMk cId="2785441969" sldId="289"/>
            <ac:inkMk id="16" creationId="{3507C826-712F-064C-FEC5-5BA9655AD486}"/>
          </ac:inkMkLst>
        </pc:inkChg>
        <pc:inkChg chg="del">
          <ac:chgData name="CHAN Sean" userId="31c8acd3-9d1d-49d2-815f-ab507deab43b" providerId="ADAL" clId="{51D4D2A8-6A14-49EC-A8BC-939E9AB1924D}" dt="2025-05-08T12:54:11.891" v="4343" actId="478"/>
          <ac:inkMkLst>
            <pc:docMk/>
            <pc:sldMk cId="2785441969" sldId="289"/>
            <ac:inkMk id="18" creationId="{4F5CA5A3-9DFF-096B-A6F4-4BA4D4332E9F}"/>
          </ac:inkMkLst>
        </pc:inkChg>
        <pc:inkChg chg="del">
          <ac:chgData name="CHAN Sean" userId="31c8acd3-9d1d-49d2-815f-ab507deab43b" providerId="ADAL" clId="{51D4D2A8-6A14-49EC-A8BC-939E9AB1924D}" dt="2025-05-08T12:54:10.164" v="4342" actId="478"/>
          <ac:inkMkLst>
            <pc:docMk/>
            <pc:sldMk cId="2785441969" sldId="289"/>
            <ac:inkMk id="23" creationId="{BD26C638-3ED3-712C-7818-0337B7FEA5C8}"/>
          </ac:inkMkLst>
        </pc:inkChg>
        <pc:inkChg chg="del">
          <ac:chgData name="CHAN Sean" userId="31c8acd3-9d1d-49d2-815f-ab507deab43b" providerId="ADAL" clId="{51D4D2A8-6A14-49EC-A8BC-939E9AB1924D}" dt="2025-05-08T12:54:14.259" v="4344" actId="478"/>
          <ac:inkMkLst>
            <pc:docMk/>
            <pc:sldMk cId="2785441969" sldId="289"/>
            <ac:inkMk id="25" creationId="{B1848F72-E9B0-C642-0D03-F48335896D86}"/>
          </ac:inkMkLst>
        </pc:inkChg>
        <pc:inkChg chg="del">
          <ac:chgData name="CHAN Sean" userId="31c8acd3-9d1d-49d2-815f-ab507deab43b" providerId="ADAL" clId="{51D4D2A8-6A14-49EC-A8BC-939E9AB1924D}" dt="2025-05-08T12:54:14.259" v="4344" actId="478"/>
          <ac:inkMkLst>
            <pc:docMk/>
            <pc:sldMk cId="2785441969" sldId="289"/>
            <ac:inkMk id="31" creationId="{C8DEACEE-2A89-1AFD-D50D-588A42492414}"/>
          </ac:inkMkLst>
        </pc:inkChg>
        <pc:inkChg chg="del">
          <ac:chgData name="CHAN Sean" userId="31c8acd3-9d1d-49d2-815f-ab507deab43b" providerId="ADAL" clId="{51D4D2A8-6A14-49EC-A8BC-939E9AB1924D}" dt="2025-05-08T12:54:14.259" v="4344" actId="478"/>
          <ac:inkMkLst>
            <pc:docMk/>
            <pc:sldMk cId="2785441969" sldId="289"/>
            <ac:inkMk id="36" creationId="{13D274E4-A7C9-36F7-787F-E9DE945C45E9}"/>
          </ac:inkMkLst>
        </pc:inkChg>
        <pc:inkChg chg="del">
          <ac:chgData name="CHAN Sean" userId="31c8acd3-9d1d-49d2-815f-ab507deab43b" providerId="ADAL" clId="{51D4D2A8-6A14-49EC-A8BC-939E9AB1924D}" dt="2025-05-08T12:54:14.259" v="4344" actId="478"/>
          <ac:inkMkLst>
            <pc:docMk/>
            <pc:sldMk cId="2785441969" sldId="289"/>
            <ac:inkMk id="38" creationId="{2B1DECEF-4347-2F77-D34F-234FD17465C9}"/>
          </ac:inkMkLst>
        </pc:inkChg>
        <pc:inkChg chg="del">
          <ac:chgData name="CHAN Sean" userId="31c8acd3-9d1d-49d2-815f-ab507deab43b" providerId="ADAL" clId="{51D4D2A8-6A14-49EC-A8BC-939E9AB1924D}" dt="2025-05-08T12:54:14.259" v="4344" actId="478"/>
          <ac:inkMkLst>
            <pc:docMk/>
            <pc:sldMk cId="2785441969" sldId="289"/>
            <ac:inkMk id="1080" creationId="{76B447D3-70F7-434A-9C05-5F88D6138710}"/>
          </ac:inkMkLst>
        </pc:inkChg>
      </pc:sldChg>
      <pc:sldChg chg="addSp delSp modSp add mod">
        <pc:chgData name="CHAN Sean" userId="31c8acd3-9d1d-49d2-815f-ab507deab43b" providerId="ADAL" clId="{51D4D2A8-6A14-49EC-A8BC-939E9AB1924D}" dt="2025-05-08T13:10:59.963" v="5040" actId="1076"/>
        <pc:sldMkLst>
          <pc:docMk/>
          <pc:sldMk cId="518734435" sldId="290"/>
        </pc:sldMkLst>
        <pc:spChg chg="mod">
          <ac:chgData name="CHAN Sean" userId="31c8acd3-9d1d-49d2-815f-ab507deab43b" providerId="ADAL" clId="{51D4D2A8-6A14-49EC-A8BC-939E9AB1924D}" dt="2025-05-08T13:10:02.962" v="5035" actId="20577"/>
          <ac:spMkLst>
            <pc:docMk/>
            <pc:sldMk cId="518734435" sldId="290"/>
            <ac:spMk id="3" creationId="{EC0FD89C-E326-E7E2-E874-171A7719E461}"/>
          </ac:spMkLst>
        </pc:spChg>
        <pc:spChg chg="del">
          <ac:chgData name="CHAN Sean" userId="31c8acd3-9d1d-49d2-815f-ab507deab43b" providerId="ADAL" clId="{51D4D2A8-6A14-49EC-A8BC-939E9AB1924D}" dt="2025-05-08T13:10:05.981" v="5037" actId="478"/>
          <ac:spMkLst>
            <pc:docMk/>
            <pc:sldMk cId="518734435" sldId="290"/>
            <ac:spMk id="29" creationId="{EE6D5769-5884-EB94-036A-43F9A656A73D}"/>
          </ac:spMkLst>
        </pc:spChg>
        <pc:spChg chg="mod">
          <ac:chgData name="CHAN Sean" userId="31c8acd3-9d1d-49d2-815f-ab507deab43b" providerId="ADAL" clId="{51D4D2A8-6A14-49EC-A8BC-939E9AB1924D}" dt="2025-05-08T13:09:34.065" v="4954" actId="20577"/>
          <ac:spMkLst>
            <pc:docMk/>
            <pc:sldMk cId="518734435" sldId="290"/>
            <ac:spMk id="1059" creationId="{CF88105F-9681-175D-146D-412ED0C0C402}"/>
          </ac:spMkLst>
        </pc:spChg>
        <pc:picChg chg="add mod">
          <ac:chgData name="CHAN Sean" userId="31c8acd3-9d1d-49d2-815f-ab507deab43b" providerId="ADAL" clId="{51D4D2A8-6A14-49EC-A8BC-939E9AB1924D}" dt="2025-05-08T13:10:59.963" v="5040" actId="1076"/>
          <ac:picMkLst>
            <pc:docMk/>
            <pc:sldMk cId="518734435" sldId="290"/>
            <ac:picMk id="4" creationId="{FDD9DB8C-5D23-DD8C-8DA1-7E93E78C871D}"/>
          </ac:picMkLst>
        </pc:picChg>
        <pc:picChg chg="del">
          <ac:chgData name="CHAN Sean" userId="31c8acd3-9d1d-49d2-815f-ab507deab43b" providerId="ADAL" clId="{51D4D2A8-6A14-49EC-A8BC-939E9AB1924D}" dt="2025-05-08T13:10:04.847" v="5036" actId="478"/>
          <ac:picMkLst>
            <pc:docMk/>
            <pc:sldMk cId="518734435" sldId="290"/>
            <ac:picMk id="26" creationId="{09DBB10D-37F5-D70B-707E-0CB50E67B49D}"/>
          </ac:picMkLst>
        </pc:picChg>
      </pc:sldChg>
      <pc:sldChg chg="addSp delSp modSp add mod ord modAnim">
        <pc:chgData name="CHAN Sean" userId="31c8acd3-9d1d-49d2-815f-ab507deab43b" providerId="ADAL" clId="{51D4D2A8-6A14-49EC-A8BC-939E9AB1924D}" dt="2025-05-08T13:18:13.791" v="5212"/>
        <pc:sldMkLst>
          <pc:docMk/>
          <pc:sldMk cId="4029025757" sldId="291"/>
        </pc:sldMkLst>
        <pc:spChg chg="mod">
          <ac:chgData name="CHAN Sean" userId="31c8acd3-9d1d-49d2-815f-ab507deab43b" providerId="ADAL" clId="{51D4D2A8-6A14-49EC-A8BC-939E9AB1924D}" dt="2025-05-08T13:17:39.262" v="5208" actId="20577"/>
          <ac:spMkLst>
            <pc:docMk/>
            <pc:sldMk cId="4029025757" sldId="291"/>
            <ac:spMk id="1059" creationId="{B899B6B3-85E3-BD6C-2622-12D6C55A9AB9}"/>
          </ac:spMkLst>
        </pc:spChg>
        <pc:picChg chg="add mod">
          <ac:chgData name="CHAN Sean" userId="31c8acd3-9d1d-49d2-815f-ab507deab43b" providerId="ADAL" clId="{51D4D2A8-6A14-49EC-A8BC-939E9AB1924D}" dt="2025-05-08T13:18:10.544" v="5211" actId="1076"/>
          <ac:picMkLst>
            <pc:docMk/>
            <pc:sldMk cId="4029025757" sldId="291"/>
            <ac:picMk id="3" creationId="{C3C3BE6A-C73B-24F3-1CA0-83F4182232DA}"/>
          </ac:picMkLst>
        </pc:picChg>
        <pc:picChg chg="del">
          <ac:chgData name="CHAN Sean" userId="31c8acd3-9d1d-49d2-815f-ab507deab43b" providerId="ADAL" clId="{51D4D2A8-6A14-49EC-A8BC-939E9AB1924D}" dt="2025-05-08T13:17:35.183" v="5202" actId="478"/>
          <ac:picMkLst>
            <pc:docMk/>
            <pc:sldMk cId="4029025757" sldId="291"/>
            <ac:picMk id="16" creationId="{84725E6D-83D0-DD05-EBD0-E8FB54E8C651}"/>
          </ac:picMkLst>
        </pc:picChg>
      </pc:sldChg>
      <pc:sldChg chg="addSp delSp modSp add mod ord delAnim">
        <pc:chgData name="CHAN Sean" userId="31c8acd3-9d1d-49d2-815f-ab507deab43b" providerId="ADAL" clId="{51D4D2A8-6A14-49EC-A8BC-939E9AB1924D}" dt="2025-05-08T13:17:27.528" v="5201" actId="14100"/>
        <pc:sldMkLst>
          <pc:docMk/>
          <pc:sldMk cId="2831262303" sldId="292"/>
        </pc:sldMkLst>
        <pc:spChg chg="add mod">
          <ac:chgData name="CHAN Sean" userId="31c8acd3-9d1d-49d2-815f-ab507deab43b" providerId="ADAL" clId="{51D4D2A8-6A14-49EC-A8BC-939E9AB1924D}" dt="2025-05-08T13:17:27.528" v="5201" actId="14100"/>
          <ac:spMkLst>
            <pc:docMk/>
            <pc:sldMk cId="2831262303" sldId="292"/>
            <ac:spMk id="9" creationId="{4E751DDD-8119-7072-A776-B470B1179094}"/>
          </ac:spMkLst>
        </pc:spChg>
        <pc:spChg chg="del mod topLvl">
          <ac:chgData name="CHAN Sean" userId="31c8acd3-9d1d-49d2-815f-ab507deab43b" providerId="ADAL" clId="{51D4D2A8-6A14-49EC-A8BC-939E9AB1924D}" dt="2025-05-08T13:16:19.491" v="5176" actId="478"/>
          <ac:spMkLst>
            <pc:docMk/>
            <pc:sldMk cId="2831262303" sldId="292"/>
            <ac:spMk id="11" creationId="{89CD0F3A-82AF-4915-8422-84A5B026E60F}"/>
          </ac:spMkLst>
        </pc:spChg>
        <pc:spChg chg="mod">
          <ac:chgData name="CHAN Sean" userId="31c8acd3-9d1d-49d2-815f-ab507deab43b" providerId="ADAL" clId="{51D4D2A8-6A14-49EC-A8BC-939E9AB1924D}" dt="2025-05-08T13:16:27.551" v="5193" actId="20577"/>
          <ac:spMkLst>
            <pc:docMk/>
            <pc:sldMk cId="2831262303" sldId="292"/>
            <ac:spMk id="1059" creationId="{738CA8B5-DEC4-CA7F-AFB4-4E846029DF29}"/>
          </ac:spMkLst>
        </pc:spChg>
        <pc:grpChg chg="del">
          <ac:chgData name="CHAN Sean" userId="31c8acd3-9d1d-49d2-815f-ab507deab43b" providerId="ADAL" clId="{51D4D2A8-6A14-49EC-A8BC-939E9AB1924D}" dt="2025-05-08T13:16:19.491" v="5176" actId="478"/>
          <ac:grpSpMkLst>
            <pc:docMk/>
            <pc:sldMk cId="2831262303" sldId="292"/>
            <ac:grpSpMk id="12" creationId="{C033FEAA-4506-0D33-6204-F8933F7B30E2}"/>
          </ac:grpSpMkLst>
        </pc:grpChg>
        <pc:picChg chg="add mod">
          <ac:chgData name="CHAN Sean" userId="31c8acd3-9d1d-49d2-815f-ab507deab43b" providerId="ADAL" clId="{51D4D2A8-6A14-49EC-A8BC-939E9AB1924D}" dt="2025-05-08T13:16:56.227" v="5196" actId="1076"/>
          <ac:picMkLst>
            <pc:docMk/>
            <pc:sldMk cId="2831262303" sldId="292"/>
            <ac:picMk id="6" creationId="{461E28C9-59D9-748F-38AC-0AB7162F93D9}"/>
          </ac:picMkLst>
        </pc:picChg>
        <pc:picChg chg="del topLvl">
          <ac:chgData name="CHAN Sean" userId="31c8acd3-9d1d-49d2-815f-ab507deab43b" providerId="ADAL" clId="{51D4D2A8-6A14-49EC-A8BC-939E9AB1924D}" dt="2025-05-08T13:16:20.560" v="5177" actId="478"/>
          <ac:picMkLst>
            <pc:docMk/>
            <pc:sldMk cId="2831262303" sldId="292"/>
            <ac:picMk id="8" creationId="{3E79334B-5462-0989-C3F6-D78C70012993}"/>
          </ac:picMkLst>
        </pc:picChg>
      </pc:sldChg>
      <pc:sldChg chg="addSp delSp modSp add mod">
        <pc:chgData name="CHAN Sean" userId="31c8acd3-9d1d-49d2-815f-ab507deab43b" providerId="ADAL" clId="{51D4D2A8-6A14-49EC-A8BC-939E9AB1924D}" dt="2025-05-08T13:26:47.627" v="5407" actId="1076"/>
        <pc:sldMkLst>
          <pc:docMk/>
          <pc:sldMk cId="1475287860" sldId="293"/>
        </pc:sldMkLst>
        <pc:spChg chg="add mod">
          <ac:chgData name="CHAN Sean" userId="31c8acd3-9d1d-49d2-815f-ab507deab43b" providerId="ADAL" clId="{51D4D2A8-6A14-49EC-A8BC-939E9AB1924D}" dt="2025-05-08T13:23:25.400" v="5345" actId="1076"/>
          <ac:spMkLst>
            <pc:docMk/>
            <pc:sldMk cId="1475287860" sldId="293"/>
            <ac:spMk id="2" creationId="{AED027B7-B320-74B0-1CE7-C2A193B0637B}"/>
          </ac:spMkLst>
        </pc:spChg>
        <pc:spChg chg="add mod">
          <ac:chgData name="CHAN Sean" userId="31c8acd3-9d1d-49d2-815f-ab507deab43b" providerId="ADAL" clId="{51D4D2A8-6A14-49EC-A8BC-939E9AB1924D}" dt="2025-05-08T13:23:25.400" v="5345" actId="1076"/>
          <ac:spMkLst>
            <pc:docMk/>
            <pc:sldMk cId="1475287860" sldId="293"/>
            <ac:spMk id="6" creationId="{1663AD8F-803D-D1C7-EC27-8F64DC24583B}"/>
          </ac:spMkLst>
        </pc:spChg>
        <pc:spChg chg="del">
          <ac:chgData name="CHAN Sean" userId="31c8acd3-9d1d-49d2-815f-ab507deab43b" providerId="ADAL" clId="{51D4D2A8-6A14-49EC-A8BC-939E9AB1924D}" dt="2025-05-08T13:23:21.632" v="5343" actId="478"/>
          <ac:spMkLst>
            <pc:docMk/>
            <pc:sldMk cId="1475287860" sldId="293"/>
            <ac:spMk id="1059" creationId="{1FCA24C6-ECF8-12E8-F665-60769794E406}"/>
          </ac:spMkLst>
        </pc:spChg>
        <pc:grpChg chg="del">
          <ac:chgData name="CHAN Sean" userId="31c8acd3-9d1d-49d2-815f-ab507deab43b" providerId="ADAL" clId="{51D4D2A8-6A14-49EC-A8BC-939E9AB1924D}" dt="2025-05-08T13:23:29.096" v="5347" actId="478"/>
          <ac:grpSpMkLst>
            <pc:docMk/>
            <pc:sldMk cId="1475287860" sldId="293"/>
            <ac:grpSpMk id="3" creationId="{E0F94381-D573-A414-F404-51EF76E241B3}"/>
          </ac:grpSpMkLst>
        </pc:grpChg>
        <pc:grpChg chg="del">
          <ac:chgData name="CHAN Sean" userId="31c8acd3-9d1d-49d2-815f-ab507deab43b" providerId="ADAL" clId="{51D4D2A8-6A14-49EC-A8BC-939E9AB1924D}" dt="2025-05-08T13:23:28.396" v="5346" actId="478"/>
          <ac:grpSpMkLst>
            <pc:docMk/>
            <pc:sldMk cId="1475287860" sldId="293"/>
            <ac:grpSpMk id="1030" creationId="{A891A362-7922-2B26-5CCF-992B35FFB93D}"/>
          </ac:grpSpMkLst>
        </pc:grpChg>
        <pc:grpChg chg="del">
          <ac:chgData name="CHAN Sean" userId="31c8acd3-9d1d-49d2-815f-ab507deab43b" providerId="ADAL" clId="{51D4D2A8-6A14-49EC-A8BC-939E9AB1924D}" dt="2025-05-08T13:23:30.177" v="5348" actId="478"/>
          <ac:grpSpMkLst>
            <pc:docMk/>
            <pc:sldMk cId="1475287860" sldId="293"/>
            <ac:grpSpMk id="1054" creationId="{EE911C27-8EC5-4966-0C21-E13460DFB86B}"/>
          </ac:grpSpMkLst>
        </pc:grpChg>
        <pc:grpChg chg="del">
          <ac:chgData name="CHAN Sean" userId="31c8acd3-9d1d-49d2-815f-ab507deab43b" providerId="ADAL" clId="{51D4D2A8-6A14-49EC-A8BC-939E9AB1924D}" dt="2025-05-08T13:23:30.753" v="5349" actId="478"/>
          <ac:grpSpMkLst>
            <pc:docMk/>
            <pc:sldMk cId="1475287860" sldId="293"/>
            <ac:grpSpMk id="1068" creationId="{5204D4C7-2453-B21F-63B0-41D4D2903E7D}"/>
          </ac:grpSpMkLst>
        </pc:grpChg>
        <pc:grpChg chg="del">
          <ac:chgData name="CHAN Sean" userId="31c8acd3-9d1d-49d2-815f-ab507deab43b" providerId="ADAL" clId="{51D4D2A8-6A14-49EC-A8BC-939E9AB1924D}" dt="2025-05-08T13:23:31.407" v="5350" actId="478"/>
          <ac:grpSpMkLst>
            <pc:docMk/>
            <pc:sldMk cId="1475287860" sldId="293"/>
            <ac:grpSpMk id="1081" creationId="{AFC591C6-99EA-40B9-AFEE-183998D1F869}"/>
          </ac:grpSpMkLst>
        </pc:grpChg>
        <pc:picChg chg="add mod">
          <ac:chgData name="CHAN Sean" userId="31c8acd3-9d1d-49d2-815f-ab507deab43b" providerId="ADAL" clId="{51D4D2A8-6A14-49EC-A8BC-939E9AB1924D}" dt="2025-05-08T13:26:02.399" v="5400" actId="14100"/>
          <ac:picMkLst>
            <pc:docMk/>
            <pc:sldMk cId="1475287860" sldId="293"/>
            <ac:picMk id="8" creationId="{25862F9E-B9A9-87F2-5633-7AF0AE6529FB}"/>
          </ac:picMkLst>
        </pc:picChg>
        <pc:picChg chg="add mod">
          <ac:chgData name="CHAN Sean" userId="31c8acd3-9d1d-49d2-815f-ab507deab43b" providerId="ADAL" clId="{51D4D2A8-6A14-49EC-A8BC-939E9AB1924D}" dt="2025-05-08T13:26:19.339" v="5403" actId="14100"/>
          <ac:picMkLst>
            <pc:docMk/>
            <pc:sldMk cId="1475287860" sldId="293"/>
            <ac:picMk id="10" creationId="{ED2C34A9-8ECC-E424-D632-06519666C0FA}"/>
          </ac:picMkLst>
        </pc:picChg>
        <pc:picChg chg="add mod">
          <ac:chgData name="CHAN Sean" userId="31c8acd3-9d1d-49d2-815f-ab507deab43b" providerId="ADAL" clId="{51D4D2A8-6A14-49EC-A8BC-939E9AB1924D}" dt="2025-05-08T13:26:47.627" v="5407" actId="1076"/>
          <ac:picMkLst>
            <pc:docMk/>
            <pc:sldMk cId="1475287860" sldId="293"/>
            <ac:picMk id="12" creationId="{F273F1E5-DA9C-9BAB-1441-167945A306B8}"/>
          </ac:picMkLst>
        </pc:picChg>
      </pc:sldChg>
      <pc:sldChg chg="addSp delSp modSp add mod ord delAnim">
        <pc:chgData name="CHAN Sean" userId="31c8acd3-9d1d-49d2-815f-ab507deab43b" providerId="ADAL" clId="{51D4D2A8-6A14-49EC-A8BC-939E9AB1924D}" dt="2025-05-08T13:31:46.564" v="5431" actId="1076"/>
        <pc:sldMkLst>
          <pc:docMk/>
          <pc:sldMk cId="2632855235" sldId="294"/>
        </pc:sldMkLst>
        <pc:spChg chg="del">
          <ac:chgData name="CHAN Sean" userId="31c8acd3-9d1d-49d2-815f-ab507deab43b" providerId="ADAL" clId="{51D4D2A8-6A14-49EC-A8BC-939E9AB1924D}" dt="2025-05-08T13:30:46.478" v="5426" actId="478"/>
          <ac:spMkLst>
            <pc:docMk/>
            <pc:sldMk cId="2632855235" sldId="294"/>
            <ac:spMk id="9" creationId="{23F3784D-C4AF-81C9-72CF-C6080C84D4D9}"/>
          </ac:spMkLst>
        </pc:spChg>
        <pc:picChg chg="add mod">
          <ac:chgData name="CHAN Sean" userId="31c8acd3-9d1d-49d2-815f-ab507deab43b" providerId="ADAL" clId="{51D4D2A8-6A14-49EC-A8BC-939E9AB1924D}" dt="2025-05-08T13:31:46.564" v="5431" actId="1076"/>
          <ac:picMkLst>
            <pc:docMk/>
            <pc:sldMk cId="2632855235" sldId="294"/>
            <ac:picMk id="3" creationId="{4069514B-AFDC-01B2-6F4D-F19C6A98F4E9}"/>
          </ac:picMkLst>
        </pc:picChg>
        <pc:picChg chg="del">
          <ac:chgData name="CHAN Sean" userId="31c8acd3-9d1d-49d2-815f-ab507deab43b" providerId="ADAL" clId="{51D4D2A8-6A14-49EC-A8BC-939E9AB1924D}" dt="2025-05-08T13:30:44.894" v="5425" actId="478"/>
          <ac:picMkLst>
            <pc:docMk/>
            <pc:sldMk cId="2632855235" sldId="294"/>
            <ac:picMk id="8" creationId="{23800ED1-D733-10BC-877D-E9A661A292E9}"/>
          </ac:picMkLst>
        </pc:picChg>
        <pc:picChg chg="del">
          <ac:chgData name="CHAN Sean" userId="31c8acd3-9d1d-49d2-815f-ab507deab43b" providerId="ADAL" clId="{51D4D2A8-6A14-49EC-A8BC-939E9AB1924D}" dt="2025-05-08T13:30:43.744" v="5423" actId="478"/>
          <ac:picMkLst>
            <pc:docMk/>
            <pc:sldMk cId="2632855235" sldId="294"/>
            <ac:picMk id="11" creationId="{4BE899D3-61B7-DA4D-71A2-447D6B45648D}"/>
          </ac:picMkLst>
        </pc:picChg>
        <pc:picChg chg="del">
          <ac:chgData name="CHAN Sean" userId="31c8acd3-9d1d-49d2-815f-ab507deab43b" providerId="ADAL" clId="{51D4D2A8-6A14-49EC-A8BC-939E9AB1924D}" dt="2025-05-08T13:30:44.251" v="5424" actId="478"/>
          <ac:picMkLst>
            <pc:docMk/>
            <pc:sldMk cId="2632855235" sldId="294"/>
            <ac:picMk id="13" creationId="{D2C73152-2C25-A79C-29BE-835A2F3E479F}"/>
          </ac:picMkLst>
        </pc:picChg>
      </pc:sldChg>
      <pc:sldChg chg="addSp delSp modSp add mod">
        <pc:chgData name="CHAN Sean" userId="31c8acd3-9d1d-49d2-815f-ab507deab43b" providerId="ADAL" clId="{51D4D2A8-6A14-49EC-A8BC-939E9AB1924D}" dt="2025-05-09T11:45:03.006" v="5512" actId="113"/>
        <pc:sldMkLst>
          <pc:docMk/>
          <pc:sldMk cId="1287800822" sldId="295"/>
        </pc:sldMkLst>
        <pc:spChg chg="add mod">
          <ac:chgData name="CHAN Sean" userId="31c8acd3-9d1d-49d2-815f-ab507deab43b" providerId="ADAL" clId="{51D4D2A8-6A14-49EC-A8BC-939E9AB1924D}" dt="2025-05-09T11:45:03.006" v="5512" actId="113"/>
          <ac:spMkLst>
            <pc:docMk/>
            <pc:sldMk cId="1287800822" sldId="295"/>
            <ac:spMk id="7" creationId="{9CEA46B7-4E01-AC32-70CE-D4A1A294949A}"/>
          </ac:spMkLst>
        </pc:spChg>
        <pc:spChg chg="mod">
          <ac:chgData name="CHAN Sean" userId="31c8acd3-9d1d-49d2-815f-ab507deab43b" providerId="ADAL" clId="{51D4D2A8-6A14-49EC-A8BC-939E9AB1924D}" dt="2025-05-09T11:19:44.787" v="5442" actId="20577"/>
          <ac:spMkLst>
            <pc:docMk/>
            <pc:sldMk cId="1287800822" sldId="295"/>
            <ac:spMk id="1059" creationId="{3F51D960-2384-E1BD-7E6B-9092D8437DC6}"/>
          </ac:spMkLst>
        </pc:spChg>
        <pc:grpChg chg="del">
          <ac:chgData name="CHAN Sean" userId="31c8acd3-9d1d-49d2-815f-ab507deab43b" providerId="ADAL" clId="{51D4D2A8-6A14-49EC-A8BC-939E9AB1924D}" dt="2025-05-09T11:19:51.982" v="5443" actId="478"/>
          <ac:grpSpMkLst>
            <pc:docMk/>
            <pc:sldMk cId="1287800822" sldId="295"/>
            <ac:grpSpMk id="4" creationId="{80ADFECA-4113-CECB-EFF7-918FE9596EB5}"/>
          </ac:grpSpMkLst>
        </pc:grpChg>
        <pc:grpChg chg="del">
          <ac:chgData name="CHAN Sean" userId="31c8acd3-9d1d-49d2-815f-ab507deab43b" providerId="ADAL" clId="{51D4D2A8-6A14-49EC-A8BC-939E9AB1924D}" dt="2025-05-09T11:19:51.982" v="5443" actId="478"/>
          <ac:grpSpMkLst>
            <pc:docMk/>
            <pc:sldMk cId="1287800822" sldId="295"/>
            <ac:grpSpMk id="1031" creationId="{C1D566EF-50D6-472B-14CF-ABDA741DC503}"/>
          </ac:grpSpMkLst>
        </pc:grpChg>
        <pc:grpChg chg="del">
          <ac:chgData name="CHAN Sean" userId="31c8acd3-9d1d-49d2-815f-ab507deab43b" providerId="ADAL" clId="{51D4D2A8-6A14-49EC-A8BC-939E9AB1924D}" dt="2025-05-09T11:19:51.982" v="5443" actId="478"/>
          <ac:grpSpMkLst>
            <pc:docMk/>
            <pc:sldMk cId="1287800822" sldId="295"/>
            <ac:grpSpMk id="1055" creationId="{88F466FE-96E7-E605-E9CB-3FD24DA0BC02}"/>
          </ac:grpSpMkLst>
        </pc:grpChg>
        <pc:grpChg chg="del">
          <ac:chgData name="CHAN Sean" userId="31c8acd3-9d1d-49d2-815f-ab507deab43b" providerId="ADAL" clId="{51D4D2A8-6A14-49EC-A8BC-939E9AB1924D}" dt="2025-05-09T11:19:55.409" v="5444" actId="478"/>
          <ac:grpSpMkLst>
            <pc:docMk/>
            <pc:sldMk cId="1287800822" sldId="295"/>
            <ac:grpSpMk id="1069" creationId="{FFA00B0E-92B1-E860-31E8-53F792F61043}"/>
          </ac:grpSpMkLst>
        </pc:grpChg>
        <pc:grpChg chg="del">
          <ac:chgData name="CHAN Sean" userId="31c8acd3-9d1d-49d2-815f-ab507deab43b" providerId="ADAL" clId="{51D4D2A8-6A14-49EC-A8BC-939E9AB1924D}" dt="2025-05-09T11:19:51.982" v="5443" actId="478"/>
          <ac:grpSpMkLst>
            <pc:docMk/>
            <pc:sldMk cId="1287800822" sldId="295"/>
            <ac:grpSpMk id="1082" creationId="{693C835A-E9E6-318C-050B-8103EA937340}"/>
          </ac:grpSpMkLst>
        </pc:grpChg>
        <pc:picChg chg="add del mod">
          <ac:chgData name="CHAN Sean" userId="31c8acd3-9d1d-49d2-815f-ab507deab43b" providerId="ADAL" clId="{51D4D2A8-6A14-49EC-A8BC-939E9AB1924D}" dt="2025-05-09T11:28:44.711" v="5452" actId="478"/>
          <ac:picMkLst>
            <pc:docMk/>
            <pc:sldMk cId="1287800822" sldId="295"/>
            <ac:picMk id="3" creationId="{F4916DF3-ED82-D440-35B6-DBF9E16A6927}"/>
          </ac:picMkLst>
        </pc:picChg>
      </pc:sldChg>
      <pc:sldChg chg="addSp delSp modSp add mod ord">
        <pc:chgData name="CHAN Sean" userId="31c8acd3-9d1d-49d2-815f-ab507deab43b" providerId="ADAL" clId="{51D4D2A8-6A14-49EC-A8BC-939E9AB1924D}" dt="2025-05-09T11:46:17.544" v="5555" actId="1076"/>
        <pc:sldMkLst>
          <pc:docMk/>
          <pc:sldMk cId="3120177273" sldId="296"/>
        </pc:sldMkLst>
        <pc:spChg chg="del mod">
          <ac:chgData name="CHAN Sean" userId="31c8acd3-9d1d-49d2-815f-ab507deab43b" providerId="ADAL" clId="{51D4D2A8-6A14-49EC-A8BC-939E9AB1924D}" dt="2025-05-09T11:46:02.821" v="5548" actId="478"/>
          <ac:spMkLst>
            <pc:docMk/>
            <pc:sldMk cId="3120177273" sldId="296"/>
            <ac:spMk id="7" creationId="{0749A169-CF1D-0949-BF2F-57C5D3804F3B}"/>
          </ac:spMkLst>
        </pc:spChg>
        <pc:spChg chg="mod">
          <ac:chgData name="CHAN Sean" userId="31c8acd3-9d1d-49d2-815f-ab507deab43b" providerId="ADAL" clId="{51D4D2A8-6A14-49EC-A8BC-939E9AB1924D}" dt="2025-05-09T11:45:58.580" v="5545" actId="20577"/>
          <ac:spMkLst>
            <pc:docMk/>
            <pc:sldMk cId="3120177273" sldId="296"/>
            <ac:spMk id="1059" creationId="{74919F6D-07E3-37AE-EBD9-2523210D236D}"/>
          </ac:spMkLst>
        </pc:spChg>
        <pc:picChg chg="add mod">
          <ac:chgData name="CHAN Sean" userId="31c8acd3-9d1d-49d2-815f-ab507deab43b" providerId="ADAL" clId="{51D4D2A8-6A14-49EC-A8BC-939E9AB1924D}" dt="2025-05-09T11:46:10.637" v="5553" actId="1076"/>
          <ac:picMkLst>
            <pc:docMk/>
            <pc:sldMk cId="3120177273" sldId="296"/>
            <ac:picMk id="21" creationId="{B251D413-FDF9-E3C1-B450-05655BD1F0E8}"/>
          </ac:picMkLst>
        </pc:picChg>
        <pc:picChg chg="add mod">
          <ac:chgData name="CHAN Sean" userId="31c8acd3-9d1d-49d2-815f-ab507deab43b" providerId="ADAL" clId="{51D4D2A8-6A14-49EC-A8BC-939E9AB1924D}" dt="2025-05-09T11:46:17.544" v="5555" actId="1076"/>
          <ac:picMkLst>
            <pc:docMk/>
            <pc:sldMk cId="3120177273" sldId="296"/>
            <ac:picMk id="23" creationId="{E2208F18-47FF-EE97-57DD-8F38F56275E5}"/>
          </ac:picMkLst>
        </pc:picChg>
      </pc:sldChg>
      <pc:sldChg chg="addSp delSp modSp add mod">
        <pc:chgData name="CHAN Sean" userId="31c8acd3-9d1d-49d2-815f-ab507deab43b" providerId="ADAL" clId="{51D4D2A8-6A14-49EC-A8BC-939E9AB1924D}" dt="2025-05-09T11:49:03.298" v="5681" actId="14100"/>
        <pc:sldMkLst>
          <pc:docMk/>
          <pc:sldMk cId="3244186597" sldId="297"/>
        </pc:sldMkLst>
        <pc:spChg chg="mod">
          <ac:chgData name="CHAN Sean" userId="31c8acd3-9d1d-49d2-815f-ab507deab43b" providerId="ADAL" clId="{51D4D2A8-6A14-49EC-A8BC-939E9AB1924D}" dt="2025-05-09T11:47:01.673" v="5607" actId="20577"/>
          <ac:spMkLst>
            <pc:docMk/>
            <pc:sldMk cId="3244186597" sldId="297"/>
            <ac:spMk id="1059" creationId="{6969779D-45EF-045D-2C9D-913EA17D7877}"/>
          </ac:spMkLst>
        </pc:spChg>
        <pc:picChg chg="add mod">
          <ac:chgData name="CHAN Sean" userId="31c8acd3-9d1d-49d2-815f-ab507deab43b" providerId="ADAL" clId="{51D4D2A8-6A14-49EC-A8BC-939E9AB1924D}" dt="2025-05-09T11:49:03.298" v="5681" actId="14100"/>
          <ac:picMkLst>
            <pc:docMk/>
            <pc:sldMk cId="3244186597" sldId="297"/>
            <ac:picMk id="7" creationId="{090D9017-E800-DB90-E4F1-392EFC477897}"/>
          </ac:picMkLst>
        </pc:picChg>
        <pc:picChg chg="add mod">
          <ac:chgData name="CHAN Sean" userId="31c8acd3-9d1d-49d2-815f-ab507deab43b" providerId="ADAL" clId="{51D4D2A8-6A14-49EC-A8BC-939E9AB1924D}" dt="2025-05-09T11:48:56.549" v="5679" actId="1076"/>
          <ac:picMkLst>
            <pc:docMk/>
            <pc:sldMk cId="3244186597" sldId="297"/>
            <ac:picMk id="19" creationId="{36B5602B-BCDB-48C7-AC52-4181ADA5E468}"/>
          </ac:picMkLst>
        </pc:picChg>
        <pc:picChg chg="del">
          <ac:chgData name="CHAN Sean" userId="31c8acd3-9d1d-49d2-815f-ab507deab43b" providerId="ADAL" clId="{51D4D2A8-6A14-49EC-A8BC-939E9AB1924D}" dt="2025-05-09T11:46:44.143" v="5559" actId="478"/>
          <ac:picMkLst>
            <pc:docMk/>
            <pc:sldMk cId="3244186597" sldId="297"/>
            <ac:picMk id="21" creationId="{FABBEFFC-C877-6676-7BFB-FBC74BB4C931}"/>
          </ac:picMkLst>
        </pc:picChg>
        <pc:picChg chg="del">
          <ac:chgData name="CHAN Sean" userId="31c8acd3-9d1d-49d2-815f-ab507deab43b" providerId="ADAL" clId="{51D4D2A8-6A14-49EC-A8BC-939E9AB1924D}" dt="2025-05-09T11:46:44.592" v="5560" actId="478"/>
          <ac:picMkLst>
            <pc:docMk/>
            <pc:sldMk cId="3244186597" sldId="297"/>
            <ac:picMk id="23" creationId="{47937FFC-5711-E597-21A0-E39B68F093D4}"/>
          </ac:picMkLst>
        </pc:picChg>
      </pc:sldChg>
      <pc:sldChg chg="addSp modSp add mod">
        <pc:chgData name="CHAN Sean" userId="31c8acd3-9d1d-49d2-815f-ab507deab43b" providerId="ADAL" clId="{51D4D2A8-6A14-49EC-A8BC-939E9AB1924D}" dt="2025-05-09T11:48:53.136" v="5678" actId="1076"/>
        <pc:sldMkLst>
          <pc:docMk/>
          <pc:sldMk cId="349566775" sldId="298"/>
        </pc:sldMkLst>
        <pc:spChg chg="mod">
          <ac:chgData name="CHAN Sean" userId="31c8acd3-9d1d-49d2-815f-ab507deab43b" providerId="ADAL" clId="{51D4D2A8-6A14-49EC-A8BC-939E9AB1924D}" dt="2025-05-09T11:47:16.194" v="5617" actId="20577"/>
          <ac:spMkLst>
            <pc:docMk/>
            <pc:sldMk cId="349566775" sldId="298"/>
            <ac:spMk id="1059" creationId="{550EE713-A510-055C-AB88-9C46D673B5EE}"/>
          </ac:spMkLst>
        </pc:spChg>
        <pc:picChg chg="add mod">
          <ac:chgData name="CHAN Sean" userId="31c8acd3-9d1d-49d2-815f-ab507deab43b" providerId="ADAL" clId="{51D4D2A8-6A14-49EC-A8BC-939E9AB1924D}" dt="2025-05-09T11:48:50.357" v="5677" actId="1076"/>
          <ac:picMkLst>
            <pc:docMk/>
            <pc:sldMk cId="349566775" sldId="298"/>
            <ac:picMk id="3" creationId="{108B0385-97D7-8493-2F5C-B263DC72837C}"/>
          </ac:picMkLst>
        </pc:picChg>
        <pc:picChg chg="add mod">
          <ac:chgData name="CHAN Sean" userId="31c8acd3-9d1d-49d2-815f-ab507deab43b" providerId="ADAL" clId="{51D4D2A8-6A14-49EC-A8BC-939E9AB1924D}" dt="2025-05-09T11:48:53.136" v="5678" actId="1076"/>
          <ac:picMkLst>
            <pc:docMk/>
            <pc:sldMk cId="349566775" sldId="298"/>
            <ac:picMk id="17" creationId="{61228378-16C2-9927-6FA6-ED88DB793555}"/>
          </ac:picMkLst>
        </pc:picChg>
      </pc:sldChg>
      <pc:sldChg chg="addSp modSp add mod">
        <pc:chgData name="CHAN Sean" userId="31c8acd3-9d1d-49d2-815f-ab507deab43b" providerId="ADAL" clId="{51D4D2A8-6A14-49EC-A8BC-939E9AB1924D}" dt="2025-05-09T11:48:43.263" v="5675" actId="1076"/>
        <pc:sldMkLst>
          <pc:docMk/>
          <pc:sldMk cId="185980016" sldId="299"/>
        </pc:sldMkLst>
        <pc:spChg chg="mod">
          <ac:chgData name="CHAN Sean" userId="31c8acd3-9d1d-49d2-815f-ab507deab43b" providerId="ADAL" clId="{51D4D2A8-6A14-49EC-A8BC-939E9AB1924D}" dt="2025-05-09T11:47:29.529" v="5635" actId="20577"/>
          <ac:spMkLst>
            <pc:docMk/>
            <pc:sldMk cId="185980016" sldId="299"/>
            <ac:spMk id="1059" creationId="{CBC850E0-2752-E9B7-E86B-5DF0AA509697}"/>
          </ac:spMkLst>
        </pc:spChg>
        <pc:picChg chg="add mod">
          <ac:chgData name="CHAN Sean" userId="31c8acd3-9d1d-49d2-815f-ab507deab43b" providerId="ADAL" clId="{51D4D2A8-6A14-49EC-A8BC-939E9AB1924D}" dt="2025-05-09T11:48:43.263" v="5675" actId="1076"/>
          <ac:picMkLst>
            <pc:docMk/>
            <pc:sldMk cId="185980016" sldId="299"/>
            <ac:picMk id="9" creationId="{EA2B255A-0470-C93F-9E26-884870BE0F25}"/>
          </ac:picMkLst>
        </pc:picChg>
        <pc:picChg chg="add mod">
          <ac:chgData name="CHAN Sean" userId="31c8acd3-9d1d-49d2-815f-ab507deab43b" providerId="ADAL" clId="{51D4D2A8-6A14-49EC-A8BC-939E9AB1924D}" dt="2025-05-09T11:48:40.721" v="5674" actId="1076"/>
          <ac:picMkLst>
            <pc:docMk/>
            <pc:sldMk cId="185980016" sldId="299"/>
            <ac:picMk id="15" creationId="{266FE288-771B-39D7-E5DC-D4AB44852C64}"/>
          </ac:picMkLst>
        </pc:picChg>
      </pc:sldChg>
      <pc:sldChg chg="addSp modSp add mod">
        <pc:chgData name="CHAN Sean" userId="31c8acd3-9d1d-49d2-815f-ab507deab43b" providerId="ADAL" clId="{51D4D2A8-6A14-49EC-A8BC-939E9AB1924D}" dt="2025-05-09T11:49:09.317" v="5682" actId="1076"/>
        <pc:sldMkLst>
          <pc:docMk/>
          <pc:sldMk cId="743178402" sldId="300"/>
        </pc:sldMkLst>
        <pc:spChg chg="mod">
          <ac:chgData name="CHAN Sean" userId="31c8acd3-9d1d-49d2-815f-ab507deab43b" providerId="ADAL" clId="{51D4D2A8-6A14-49EC-A8BC-939E9AB1924D}" dt="2025-05-09T11:47:45.083" v="5645" actId="20577"/>
          <ac:spMkLst>
            <pc:docMk/>
            <pc:sldMk cId="743178402" sldId="300"/>
            <ac:spMk id="1059" creationId="{0124DC86-B073-56C4-2752-7C73F7E1915C}"/>
          </ac:spMkLst>
        </pc:spChg>
        <pc:picChg chg="add mod">
          <ac:chgData name="CHAN Sean" userId="31c8acd3-9d1d-49d2-815f-ab507deab43b" providerId="ADAL" clId="{51D4D2A8-6A14-49EC-A8BC-939E9AB1924D}" dt="2025-05-09T11:49:09.317" v="5682" actId="1076"/>
          <ac:picMkLst>
            <pc:docMk/>
            <pc:sldMk cId="743178402" sldId="300"/>
            <ac:picMk id="13" creationId="{30FA8A82-197F-DD6F-EE63-8FAFC933028C}"/>
          </ac:picMkLst>
        </pc:picChg>
      </pc:sldChg>
      <pc:sldChg chg="addSp modSp add mod">
        <pc:chgData name="CHAN Sean" userId="31c8acd3-9d1d-49d2-815f-ab507deab43b" providerId="ADAL" clId="{51D4D2A8-6A14-49EC-A8BC-939E9AB1924D}" dt="2025-05-09T11:49:11.501" v="5683" actId="1076"/>
        <pc:sldMkLst>
          <pc:docMk/>
          <pc:sldMk cId="3122029091" sldId="301"/>
        </pc:sldMkLst>
        <pc:spChg chg="mod">
          <ac:chgData name="CHAN Sean" userId="31c8acd3-9d1d-49d2-815f-ab507deab43b" providerId="ADAL" clId="{51D4D2A8-6A14-49EC-A8BC-939E9AB1924D}" dt="2025-05-09T11:47:55.052" v="5655" actId="20577"/>
          <ac:spMkLst>
            <pc:docMk/>
            <pc:sldMk cId="3122029091" sldId="301"/>
            <ac:spMk id="1059" creationId="{013E81D0-5311-0E75-2F65-FBA8B42FDD01}"/>
          </ac:spMkLst>
        </pc:spChg>
        <pc:picChg chg="add mod">
          <ac:chgData name="CHAN Sean" userId="31c8acd3-9d1d-49d2-815f-ab507deab43b" providerId="ADAL" clId="{51D4D2A8-6A14-49EC-A8BC-939E9AB1924D}" dt="2025-05-09T11:49:11.501" v="5683" actId="1076"/>
          <ac:picMkLst>
            <pc:docMk/>
            <pc:sldMk cId="3122029091" sldId="301"/>
            <ac:picMk id="11" creationId="{13A10D95-B082-4AA7-2EC0-2D59B9A41033}"/>
          </ac:picMkLst>
        </pc:picChg>
      </pc:sldChg>
      <pc:sldMasterChg chg="modTransition modSldLayout">
        <pc:chgData name="CHAN Sean" userId="31c8acd3-9d1d-49d2-815f-ab507deab43b" providerId="ADAL" clId="{51D4D2A8-6A14-49EC-A8BC-939E9AB1924D}" dt="2025-05-07T13:45:59.940" v="2969"/>
        <pc:sldMasterMkLst>
          <pc:docMk/>
          <pc:sldMasterMk cId="3005670774" sldId="2147483648"/>
        </pc:sldMasterMkLst>
        <pc:sldLayoutChg chg="modTransition">
          <pc:chgData name="CHAN Sean" userId="31c8acd3-9d1d-49d2-815f-ab507deab43b" providerId="ADAL" clId="{51D4D2A8-6A14-49EC-A8BC-939E9AB1924D}" dt="2025-05-07T13:45:59.940" v="2969"/>
          <pc:sldLayoutMkLst>
            <pc:docMk/>
            <pc:sldMasterMk cId="3005670774" sldId="2147483648"/>
            <pc:sldLayoutMk cId="2219951856" sldId="2147483649"/>
          </pc:sldLayoutMkLst>
        </pc:sldLayoutChg>
        <pc:sldLayoutChg chg="modTransition">
          <pc:chgData name="CHAN Sean" userId="31c8acd3-9d1d-49d2-815f-ab507deab43b" providerId="ADAL" clId="{51D4D2A8-6A14-49EC-A8BC-939E9AB1924D}" dt="2025-05-07T13:45:59.940" v="2969"/>
          <pc:sldLayoutMkLst>
            <pc:docMk/>
            <pc:sldMasterMk cId="3005670774" sldId="2147483648"/>
            <pc:sldLayoutMk cId="1597198710" sldId="2147483650"/>
          </pc:sldLayoutMkLst>
        </pc:sldLayoutChg>
        <pc:sldLayoutChg chg="modTransition">
          <pc:chgData name="CHAN Sean" userId="31c8acd3-9d1d-49d2-815f-ab507deab43b" providerId="ADAL" clId="{51D4D2A8-6A14-49EC-A8BC-939E9AB1924D}" dt="2025-05-07T13:45:59.940" v="2969"/>
          <pc:sldLayoutMkLst>
            <pc:docMk/>
            <pc:sldMasterMk cId="3005670774" sldId="2147483648"/>
            <pc:sldLayoutMk cId="121890611" sldId="2147483651"/>
          </pc:sldLayoutMkLst>
        </pc:sldLayoutChg>
        <pc:sldLayoutChg chg="modTransition">
          <pc:chgData name="CHAN Sean" userId="31c8acd3-9d1d-49d2-815f-ab507deab43b" providerId="ADAL" clId="{51D4D2A8-6A14-49EC-A8BC-939E9AB1924D}" dt="2025-05-07T13:45:59.940" v="2969"/>
          <pc:sldLayoutMkLst>
            <pc:docMk/>
            <pc:sldMasterMk cId="3005670774" sldId="2147483648"/>
            <pc:sldLayoutMk cId="217432587" sldId="2147483652"/>
          </pc:sldLayoutMkLst>
        </pc:sldLayoutChg>
        <pc:sldLayoutChg chg="modTransition">
          <pc:chgData name="CHAN Sean" userId="31c8acd3-9d1d-49d2-815f-ab507deab43b" providerId="ADAL" clId="{51D4D2A8-6A14-49EC-A8BC-939E9AB1924D}" dt="2025-05-07T13:45:59.940" v="2969"/>
          <pc:sldLayoutMkLst>
            <pc:docMk/>
            <pc:sldMasterMk cId="3005670774" sldId="2147483648"/>
            <pc:sldLayoutMk cId="401835104" sldId="2147483653"/>
          </pc:sldLayoutMkLst>
        </pc:sldLayoutChg>
        <pc:sldLayoutChg chg="modTransition">
          <pc:chgData name="CHAN Sean" userId="31c8acd3-9d1d-49d2-815f-ab507deab43b" providerId="ADAL" clId="{51D4D2A8-6A14-49EC-A8BC-939E9AB1924D}" dt="2025-05-07T13:45:59.940" v="2969"/>
          <pc:sldLayoutMkLst>
            <pc:docMk/>
            <pc:sldMasterMk cId="3005670774" sldId="2147483648"/>
            <pc:sldLayoutMk cId="356810079" sldId="2147483654"/>
          </pc:sldLayoutMkLst>
        </pc:sldLayoutChg>
        <pc:sldLayoutChg chg="modTransition">
          <pc:chgData name="CHAN Sean" userId="31c8acd3-9d1d-49d2-815f-ab507deab43b" providerId="ADAL" clId="{51D4D2A8-6A14-49EC-A8BC-939E9AB1924D}" dt="2025-05-07T13:45:59.940" v="2969"/>
          <pc:sldLayoutMkLst>
            <pc:docMk/>
            <pc:sldMasterMk cId="3005670774" sldId="2147483648"/>
            <pc:sldLayoutMk cId="3776466088" sldId="2147483655"/>
          </pc:sldLayoutMkLst>
        </pc:sldLayoutChg>
        <pc:sldLayoutChg chg="modTransition">
          <pc:chgData name="CHAN Sean" userId="31c8acd3-9d1d-49d2-815f-ab507deab43b" providerId="ADAL" clId="{51D4D2A8-6A14-49EC-A8BC-939E9AB1924D}" dt="2025-05-07T13:45:59.940" v="2969"/>
          <pc:sldLayoutMkLst>
            <pc:docMk/>
            <pc:sldMasterMk cId="3005670774" sldId="2147483648"/>
            <pc:sldLayoutMk cId="4048457168" sldId="2147483656"/>
          </pc:sldLayoutMkLst>
        </pc:sldLayoutChg>
        <pc:sldLayoutChg chg="modTransition">
          <pc:chgData name="CHAN Sean" userId="31c8acd3-9d1d-49d2-815f-ab507deab43b" providerId="ADAL" clId="{51D4D2A8-6A14-49EC-A8BC-939E9AB1924D}" dt="2025-05-07T13:45:59.940" v="2969"/>
          <pc:sldLayoutMkLst>
            <pc:docMk/>
            <pc:sldMasterMk cId="3005670774" sldId="2147483648"/>
            <pc:sldLayoutMk cId="992357760" sldId="2147483657"/>
          </pc:sldLayoutMkLst>
        </pc:sldLayoutChg>
        <pc:sldLayoutChg chg="modTransition">
          <pc:chgData name="CHAN Sean" userId="31c8acd3-9d1d-49d2-815f-ab507deab43b" providerId="ADAL" clId="{51D4D2A8-6A14-49EC-A8BC-939E9AB1924D}" dt="2025-05-07T13:45:59.940" v="2969"/>
          <pc:sldLayoutMkLst>
            <pc:docMk/>
            <pc:sldMasterMk cId="3005670774" sldId="2147483648"/>
            <pc:sldLayoutMk cId="3034397479" sldId="2147483658"/>
          </pc:sldLayoutMkLst>
        </pc:sldLayoutChg>
        <pc:sldLayoutChg chg="modTransition">
          <pc:chgData name="CHAN Sean" userId="31c8acd3-9d1d-49d2-815f-ab507deab43b" providerId="ADAL" clId="{51D4D2A8-6A14-49EC-A8BC-939E9AB1924D}" dt="2025-05-07T13:45:59.940" v="2969"/>
          <pc:sldLayoutMkLst>
            <pc:docMk/>
            <pc:sldMasterMk cId="3005670774" sldId="2147483648"/>
            <pc:sldLayoutMk cId="1099691330" sldId="2147483659"/>
          </pc:sldLayoutMkLst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39:53.4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24575,'5'10'0,"13"21"0,3 32 0,4 27 0,-3 10 0,-4 9 0,-7-9 0,-3-15 0,-5-22-8191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0.1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792 35 24575,'0'-5'0,"-10"-3"0,-16 1 0,-18 1 0,-14 2 0,-18 2 0,-8 0 0,-10 2 0,-2 0 0,0 11 0,11 10 0,14 0 0,20-2-8191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39:58.3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24575,'5'0'0,"8"22"0,7 12 0,10 13 0,12 2 0,4 10 0,11 16 0,0 7 0,-3 0 0,0 3 0,-4-8 0,-11-17-8191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6:10.1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24575,'0'5'0,"0"8"0,0 6 0,0 17 0,0 8 0,0 1 0,0 5 0,5-1 0,2 2 0,0 3 0,-2-2 0,-1-4 0,-2-11-8191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6:10.1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503 30 24575,'5'0'0,"3"5"0,-1 7 0,-2 8 0,5 0 0,-6-3 0,-30-16 0,-33-14 0,-34-9 0,-6-2 0,-3 4 0,10 5 0,21 5-8191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6:10.1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792 35 24575,'0'-5'0,"-10"-3"0,-16 1 0,-18 1 0,-14 2 0,-18 2 0,-8 0 0,-10 2 0,-2 0 0,0 11 0,11 10 0,14 0 0,20-2-8191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6:10.17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1369 51 24575,'0'-1'0,"-1"0"0,1 0 0,0 0 0,-1 0 0,1-1 0,-1 1 0,1 0 0,-1 0 0,1 0 0,-1 0 0,0 0 0,1 0 0,-1 1 0,0-1 0,0 0 0,0 0 0,0 0 0,0 1 0,0-1 0,-1 0 0,-22-12 0,17 10 0,1 1 0,-1-1 0,1 1 0,-1 0 0,0 0 0,0 1 0,0 0 0,0 0 0,1 1 0,-1 0 0,0 0 0,0 1 0,0-1 0,0 1 0,0 1 0,0 0 0,0 0 0,1 0 0,-7 3 0,-9 7 0,0 0 0,2 2 0,0 0 0,0 1 0,1 1 0,1 1 0,1 1 0,0 0 0,2 1 0,0 1 0,1 0 0,1 1 0,-18 38 0,15-22 0,1 1 0,2 0 0,2 2 0,1-1 0,3 1 0,0 0 0,0 67 0,5-51 0,3-1 0,2 1 0,21 108 0,-15-115 0,-3 1 0,-1 0 0,-3 68 0,-2-105 0,0 0 0,-2-1 0,0 1 0,0 0 0,-1 0 0,0-1 0,-2 1 0,-6 15 0,2-10 0,-2-1 0,0 0 0,0 0 0,-22 23 0,9-15 0,-1-2 0,-1 0 0,-1-2 0,0 0 0,-2-2 0,0-2 0,-1 0 0,-1-2 0,-38 13 0,58-24 0,1 0 0,0 1 0,0 0 0,0 1 0,1 0 0,0 0 0,0 1 0,0 0 0,1 0 0,0 1 0,1 1 0,-1-1 0,2 1 0,-1 0 0,-9 19 0,3 0 0,1 1 0,1 0 0,1 0 0,-7 41 0,-12 124 0,11 399 0,19-457 0,0-129 0,-1-1 0,-1 1 0,1-1 0,-1 0 0,0 1 0,0-1 0,-1 0 0,0 1 0,0-1 0,0 0 0,-1 0 0,0-1 0,0 1 0,-1-1 0,1 1 0,-1-1 0,-1 0 0,1 0 0,-6 5 0,-5 2-227,0 0-1,-1-1 1,0 0-1,-1-2 1,-27 13-1,7-8-6598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6:10.1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757 27 24575,'-3'0'0,"1"-1"0,0 0 0,-1 1 0,1-1 0,0 0 0,-1 0 0,1 0 0,-4-3 0,-13-6 0,15 9 0,-1-1 0,1 1 0,-1 0 0,1 0 0,-1 1 0,0-1 0,0 1 0,1 0 0,-1 1 0,0-1 0,1 1 0,-1 0 0,0 0 0,1 0 0,-1 0 0,1 1 0,0 0 0,-1 0 0,1 0 0,0 1 0,0-1 0,0 1 0,1 0 0,-6 5 0,-22 18 0,2 2 0,0 1 0,-30 41 0,42-47 0,1 1 0,2 0 0,0 1 0,1 0 0,-15 45 0,24-54 0,0 0 0,1 1 0,0-1 0,1 25 0,5 68 0,0-40 0,3 9 0,3 0 0,25 95 0,-18-98 0,-3 0 0,6 114 0,-19-166 0,-2 1 0,-1 0 0,-1-1 0,-1 0 0,0 0 0,-2 0 0,-13 29 0,-81 143 0,82-162 0,-8 13 0,-38 72 0,57-100 0,1 0 0,0 1 0,1 0 0,-6 36 0,1 21 0,4 2 0,3-1 0,3 1 0,4-1 0,19 120 0,-4-107 0,30 94 0,-47-181 0,10 30 0,9 46 0,-18-69 0,0 0 0,-1 0 0,-1 0 0,0 0 0,0 1 0,-1-1 0,0 0 0,-1 0 0,-3 13 0,3-18 0,-1 0 0,1 0 0,-1 0 0,0 0 0,0 0 0,-1 0 0,1-1 0,-1 1 0,0-1 0,-7 5 0,-6 5 0,-28 16 0,2-2 0,28-16-455,0 1 0,-19 21 0,12-7-6371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6:10.1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24575,'5'10'0,"13"21"0,3 32 0,4 27 0,-3 10 0,-4 9 0,-7-9 0,-3-15 0,-5-22-8191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6:10.1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24575,'6'0'0,"6"11"0,8 9 0,6 6 0,3 16 0,-3 5 0,5 7 0,3-1 0,-5-5 0,-1-4 0,-6-9-8191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6:10.1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484 957 24575,'1'-5'0,"0"0"0,0 1 0,0-1 0,1 1 0,0-1 0,0 1 0,4-8 0,4-8 0,99-219 0,-88 201 0,2 2 0,1 0 0,2 1 0,34-35 0,91-105 0,-89 100 0,-32 33 0,7-9 0,-33 47 0,-1 0 0,1 1 0,0-1 0,0 1 0,1 0 0,-1 0 0,0 1 0,1-1 0,7-2 0,30-7 0,1 3 0,0 1 0,86-5 0,-11 3 0,-95 6 0,-8 2 0,0 0 0,0 1 0,30 1 0,-41 0 0,1 1 0,0 0 0,-1 0 0,1 1 0,-1-1 0,1 1 0,-1 0 0,0 0 0,0 0 0,0 1 0,0-1 0,0 1 0,0 0 0,-1 0 0,1 1 0,5 6 0,5 11 0,-1 0 0,-1 1 0,-1 0 0,14 41 0,-1-5 0,-2-5 0,-3 1 0,-2 1 0,-2 1 0,9 67 0,-7-8 0,3 136 0,-19-210 0,-2 1 0,-3-1 0,0 0 0,-3 0 0,-2-1 0,-25 75 0,0-27 0,-135 307 0,34-172 0,52-91 0,69-110 0,0-1 0,-2 0 0,-1-1 0,-35 33 0,20-26 0,0-2 0,-49 28 0,49-31 0,0 2 0,-53 54 0,55-50 0,-106 113 0,-53 59 0,151-155 0,-2-1 0,-77 64 0,64-60 0,43-37 0,-1 0 0,-1 0 0,1-1 0,-2-1 0,0 0 0,0 0 0,-26 12 0,35-20 0,1 0 0,-1 0 0,1-1 0,-1 1 0,1-1 0,-1 1 0,1-1 0,-1 0 0,1-1 0,-1 1 0,1 0 0,-1-1 0,1 0 0,-1 0 0,1 0 0,-6-3 0,4 1 0,0 0 0,0 0 0,0-1 0,0 0 0,1 0 0,0 0 0,0 0 0,0-1 0,-4-5 0,-3-9 0,0 0 0,0-1 0,2 0 0,-8-25 0,-6-26 0,-20-103 0,3-79 0,36 222 0,1 1 0,2 0 0,1-1 0,1 1 0,2-1 0,1 1 0,1 0 0,1 0 0,17-45 0,-18 61 0,20-57 0,65-131 0,64-43 0,-110 181 0,68-134 0,-103 177 0,-1 0 0,-1 0 0,0-1 0,-2 0 0,5-43 0,18-95 0,-15 98 241,-6 29-1044,7-62 0,-13 66-6023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6:10.1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0 602 24575,'6'0'0,"7"-6"0,12-6 0,12-8 0,7-5 0,0-4 0,-1 3 0,2-11 0,5-4 0,16-12 0,40-18 0,46-20 0,30-10 0,-16 12-8191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6:10.1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24575,'6'0'0,"6"0"0,8 0 0,11 0 0,5 5 0,8 8 0,2 1 0,4-2 0,-1 9 0,-9-1-8191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39:58.8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24575,'0'11'0,"5"36"0,8 21 0,6 16 0,12 15 0,6 2 0,1-11 0,-5-16 0,-8-14 0,-3-17 0,-5-17-8191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6:10.1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24575,'5'0'0,"8"22"0,7 12 0,10 13 0,12 2 0,4 10 0,11 16 0,0 7 0,-3 0 0,0 3 0,-4-8 0,-11-17-8191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6:10.1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24575,'0'11'0,"5"36"0,8 21 0,6 16 0,12 15 0,6 2 0,1-11 0,-5-16 0,-8-14 0,-3-17 0,-5-17-8191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6:10.1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24575,'0'5'0,"0"8"0,0 6 0,0 17 0,0 8 0,0 1 0,0 5 0,5-1 0,2 2 0,0 3 0,-2-2 0,-1-4 0,-2-11-8191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6:10.1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503 30 24575,'5'0'0,"3"5"0,-1 7 0,-2 8 0,5 0 0,-6-3 0,-30-16 0,-33-14 0,-34-9 0,-6-2 0,-3 4 0,10 5 0,21 5-8191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6:10.1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792 35 24575,'0'-5'0,"-10"-3"0,-16 1 0,-18 1 0,-14 2 0,-18 2 0,-8 0 0,-10 2 0,-2 0 0,0 11 0,11 10 0,14 0 0,20-2-8191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6:10.1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1369 51 24575,'0'-1'0,"-1"0"0,1 0 0,0 0 0,-1 0 0,1-1 0,-1 1 0,1 0 0,-1 0 0,1 0 0,-1 0 0,0 0 0,1 0 0,-1 1 0,0-1 0,0 0 0,0 0 0,0 0 0,0 1 0,0-1 0,-1 0 0,-22-12 0,17 10 0,1 1 0,-1-1 0,1 1 0,-1 0 0,0 0 0,0 1 0,0 0 0,0 0 0,1 1 0,-1 0 0,0 0 0,0 1 0,0-1 0,0 1 0,0 1 0,0 0 0,0 0 0,1 0 0,-7 3 0,-9 7 0,0 0 0,2 2 0,0 0 0,0 1 0,1 1 0,1 1 0,1 1 0,0 0 0,2 1 0,0 1 0,1 0 0,1 1 0,-18 38 0,15-22 0,1 1 0,2 0 0,2 2 0,1-1 0,3 1 0,0 0 0,0 67 0,5-51 0,3-1 0,2 1 0,21 108 0,-15-115 0,-3 1 0,-1 0 0,-3 68 0,-2-105 0,0 0 0,-2-1 0,0 1 0,0 0 0,-1 0 0,0-1 0,-2 1 0,-6 15 0,2-10 0,-2-1 0,0 0 0,0 0 0,-22 23 0,9-15 0,-1-2 0,-1 0 0,-1-2 0,0 0 0,-2-2 0,0-2 0,-1 0 0,-1-2 0,-38 13 0,58-24 0,1 0 0,0 1 0,0 0 0,0 1 0,1 0 0,0 0 0,0 1 0,0 0 0,1 0 0,0 1 0,1 1 0,-1-1 0,2 1 0,-1 0 0,-9 19 0,3 0 0,1 1 0,1 0 0,1 0 0,-7 41 0,-12 124 0,11 399 0,19-457 0,0-129 0,-1-1 0,-1 1 0,1-1 0,-1 0 0,0 1 0,0-1 0,-1 0 0,0 1 0,0-1 0,0 0 0,-1 0 0,0-1 0,0 1 0,-1-1 0,1 1 0,-1-1 0,-1 0 0,1 0 0,-6 5 0,-5 2-227,0 0-1,-1-1 1,0 0-1,-1-2 1,-27 13-1,7-8-6598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6:10.1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757 27 24575,'-3'0'0,"1"-1"0,0 0 0,-1 1 0,1-1 0,0 0 0,-1 0 0,1 0 0,-4-3 0,-13-6 0,15 9 0,-1-1 0,1 1 0,-1 0 0,1 0 0,-1 1 0,0-1 0,0 1 0,1 0 0,-1 1 0,0-1 0,1 1 0,-1 0 0,0 0 0,1 0 0,-1 0 0,1 1 0,0 0 0,-1 0 0,1 0 0,0 1 0,0-1 0,0 1 0,1 0 0,-6 5 0,-22 18 0,2 2 0,0 1 0,-30 41 0,42-47 0,1 1 0,2 0 0,0 1 0,1 0 0,-15 45 0,24-54 0,0 0 0,1 1 0,0-1 0,1 25 0,5 68 0,0-40 0,3 9 0,3 0 0,25 95 0,-18-98 0,-3 0 0,6 114 0,-19-166 0,-2 1 0,-1 0 0,-1-1 0,-1 0 0,0 0 0,-2 0 0,-13 29 0,-81 143 0,82-162 0,-8 13 0,-38 72 0,57-100 0,1 0 0,0 1 0,1 0 0,-6 36 0,1 21 0,4 2 0,3-1 0,3 1 0,4-1 0,19 120 0,-4-107 0,30 94 0,-47-181 0,10 30 0,9 46 0,-18-69 0,0 0 0,-1 0 0,-1 0 0,0 0 0,0 1 0,-1-1 0,0 0 0,-1 0 0,-3 13 0,3-18 0,-1 0 0,1 0 0,-1 0 0,0 0 0,0 0 0,-1 0 0,1-1 0,-1 1 0,0-1 0,-7 5 0,-6 5 0,-28 16 0,2-2 0,28-16-455,0 1 0,-19 21 0,12-7-6371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6:30.6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24575,'5'10'0,"13"21"0,3 32 0,4 27 0,-3 10 0,-4 9 0,-7-9 0,-3-15 0,-5-22-8191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6:30.6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24575,'6'0'0,"6"11"0,8 9 0,6 6 0,3 16 0,-3 5 0,5 7 0,3-1 0,-5-5 0,-1-4 0,-6-9-8191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6:30.6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484 957 24575,'1'-5'0,"0"0"0,0 1 0,0-1 0,1 1 0,0-1 0,0 1 0,4-8 0,4-8 0,99-219 0,-88 201 0,2 2 0,1 0 0,2 1 0,34-35 0,91-105 0,-89 100 0,-32 33 0,7-9 0,-33 47 0,-1 0 0,1 1 0,0-1 0,0 1 0,1 0 0,-1 0 0,0 1 0,1-1 0,7-2 0,30-7 0,1 3 0,0 1 0,86-5 0,-11 3 0,-95 6 0,-8 2 0,0 0 0,0 1 0,30 1 0,-41 0 0,1 1 0,0 0 0,-1 0 0,1 1 0,-1-1 0,1 1 0,-1 0 0,0 0 0,0 0 0,0 1 0,0-1 0,0 1 0,0 0 0,-1 0 0,1 1 0,5 6 0,5 11 0,-1 0 0,-1 1 0,-1 0 0,14 41 0,-1-5 0,-2-5 0,-3 1 0,-2 1 0,-2 1 0,9 67 0,-7-8 0,3 136 0,-19-210 0,-2 1 0,-3-1 0,0 0 0,-3 0 0,-2-1 0,-25 75 0,0-27 0,-135 307 0,34-172 0,52-91 0,69-110 0,0-1 0,-2 0 0,-1-1 0,-35 33 0,20-26 0,0-2 0,-49 28 0,49-31 0,0 2 0,-53 54 0,55-50 0,-106 113 0,-53 59 0,151-155 0,-2-1 0,-77 64 0,64-60 0,43-37 0,-1 0 0,-1 0 0,1-1 0,-2-1 0,0 0 0,0 0 0,-26 12 0,35-20 0,1 0 0,-1 0 0,1-1 0,-1 1 0,1-1 0,-1 1 0,1-1 0,-1 0 0,1-1 0,-1 1 0,1 0 0,-1-1 0,1 0 0,-1 0 0,1 0 0,-6-3 0,4 1 0,0 0 0,0 0 0,0-1 0,0 0 0,1 0 0,0 0 0,0 0 0,0-1 0,-4-5 0,-3-9 0,0 0 0,0-1 0,2 0 0,-8-25 0,-6-26 0,-20-103 0,3-79 0,36 222 0,1 1 0,2 0 0,1-1 0,1 1 0,2-1 0,1 1 0,1 0 0,1 0 0,17-45 0,-18 61 0,20-57 0,65-131 0,64-43 0,-110 181 0,68-134 0,-103 177 0,-1 0 0,-1 0 0,0-1 0,-2 0 0,5-43 0,18-95 0,-15 98 241,-6 29-1044,7-62 0,-13 66-6023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39:59.1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24575,'0'5'0,"0"8"0,0 6 0,0 17 0,0 8 0,0 1 0,0 5 0,5-1 0,2 2 0,0 3 0,-2-2 0,-1-4 0,-2-11-8191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6:30.6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0 602 24575,'6'0'0,"7"-6"0,12-6 0,12-8 0,7-5 0,0-4 0,-1 3 0,2-11 0,5-4 0,16-12 0,40-18 0,46-20 0,30-10 0,-16 12-8191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6:30.6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24575,'6'0'0,"6"0"0,8 0 0,11 0 0,5 5 0,8 8 0,2 1 0,4-2 0,-1 9 0,-9-1-8191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6:30.6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24575,'5'0'0,"8"22"0,7 12 0,10 13 0,12 2 0,4 10 0,11 16 0,0 7 0,-3 0 0,0 3 0,-4-8 0,-11-17-8191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6:30.6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24575,'0'11'0,"5"36"0,8 21 0,6 16 0,12 15 0,6 2 0,1-11 0,-5-16 0,-8-14 0,-3-17 0,-5-17-8191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6:30.6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24575,'0'5'0,"0"8"0,0 6 0,0 17 0,0 8 0,0 1 0,0 5 0,5-1 0,2 2 0,0 3 0,-2-2 0,-1-4 0,-2-11-8191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6:30.6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503 30 24575,'5'0'0,"3"5"0,-1 7 0,-2 8 0,5 0 0,-6-3 0,-30-16 0,-33-14 0,-34-9 0,-6-2 0,-3 4 0,10 5 0,21 5-8191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6:30.6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792 35 24575,'0'-5'0,"-10"-3"0,-16 1 0,-18 1 0,-14 2 0,-18 2 0,-8 0 0,-10 2 0,-2 0 0,0 11 0,11 10 0,14 0 0,20-2-8191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6:30.6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1369 51 24575,'0'-1'0,"-1"0"0,1 0 0,0 0 0,-1 0 0,1-1 0,-1 1 0,1 0 0,-1 0 0,1 0 0,-1 0 0,0 0 0,1 0 0,-1 1 0,0-1 0,0 0 0,0 0 0,0 0 0,0 1 0,0-1 0,-1 0 0,-22-12 0,17 10 0,1 1 0,-1-1 0,1 1 0,-1 0 0,0 0 0,0 1 0,0 0 0,0 0 0,1 1 0,-1 0 0,0 0 0,0 1 0,0-1 0,0 1 0,0 1 0,0 0 0,0 0 0,1 0 0,-7 3 0,-9 7 0,0 0 0,2 2 0,0 0 0,0 1 0,1 1 0,1 1 0,1 1 0,0 0 0,2 1 0,0 1 0,1 0 0,1 1 0,-18 38 0,15-22 0,1 1 0,2 0 0,2 2 0,1-1 0,3 1 0,0 0 0,0 67 0,5-51 0,3-1 0,2 1 0,21 108 0,-15-115 0,-3 1 0,-1 0 0,-3 68 0,-2-105 0,0 0 0,-2-1 0,0 1 0,0 0 0,-1 0 0,0-1 0,-2 1 0,-6 15 0,2-10 0,-2-1 0,0 0 0,0 0 0,-22 23 0,9-15 0,-1-2 0,-1 0 0,-1-2 0,0 0 0,-2-2 0,0-2 0,-1 0 0,-1-2 0,-38 13 0,58-24 0,1 0 0,0 1 0,0 0 0,0 1 0,1 0 0,0 0 0,0 1 0,0 0 0,1 0 0,0 1 0,1 1 0,-1-1 0,2 1 0,-1 0 0,-9 19 0,3 0 0,1 1 0,1 0 0,1 0 0,-7 41 0,-12 124 0,11 399 0,19-457 0,0-129 0,-1-1 0,-1 1 0,1-1 0,-1 0 0,0 1 0,0-1 0,-1 0 0,0 1 0,0-1 0,0 0 0,-1 0 0,0-1 0,0 1 0,-1-1 0,1 1 0,-1-1 0,-1 0 0,1 0 0,-6 5 0,-5 2-227,0 0-1,-1-1 1,0 0-1,-1-2 1,-27 13-1,7-8-6598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6:30.6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757 27 24575,'-3'0'0,"1"-1"0,0 0 0,-1 1 0,1-1 0,0 0 0,-1 0 0,1 0 0,-4-3 0,-13-6 0,15 9 0,-1-1 0,1 1 0,-1 0 0,1 0 0,-1 1 0,0-1 0,0 1 0,1 0 0,-1 1 0,0-1 0,1 1 0,-1 0 0,0 0 0,1 0 0,-1 0 0,1 1 0,0 0 0,-1 0 0,1 0 0,0 1 0,0-1 0,0 1 0,1 0 0,-6 5 0,-22 18 0,2 2 0,0 1 0,-30 41 0,42-47 0,1 1 0,2 0 0,0 1 0,1 0 0,-15 45 0,24-54 0,0 0 0,1 1 0,0-1 0,1 25 0,5 68 0,0-40 0,3 9 0,3 0 0,25 95 0,-18-98 0,-3 0 0,6 114 0,-19-166 0,-2 1 0,-1 0 0,-1-1 0,-1 0 0,0 0 0,-2 0 0,-13 29 0,-81 143 0,82-162 0,-8 13 0,-38 72 0,57-100 0,1 0 0,0 1 0,1 0 0,-6 36 0,1 21 0,4 2 0,3-1 0,3 1 0,4-1 0,19 120 0,-4-107 0,30 94 0,-47-181 0,10 30 0,9 46 0,-18-69 0,0 0 0,-1 0 0,-1 0 0,0 0 0,0 1 0,-1-1 0,0 0 0,-1 0 0,-3 13 0,3-18 0,-1 0 0,1 0 0,-1 0 0,0 0 0,0 0 0,-1 0 0,1-1 0,-1 1 0,0-1 0,-7 5 0,-6 5 0,-28 16 0,2-2 0,28-16-455,0 1 0,-19 21 0,12-7-6371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6:30.6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24575,'5'10'0,"13"21"0,3 32 0,4 27 0,-3 10 0,-4 9 0,-7-9 0,-3-15 0,-5-22-8191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39:59.6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503 30 24575,'5'0'0,"3"5"0,-1 7 0,-2 8 0,5 0 0,-6-3 0,-30-16 0,-33-14 0,-34-9 0,-6-2 0,-3 4 0,10 5 0,21 5-8191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6:30.6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24575,'6'0'0,"6"11"0,8 9 0,6 6 0,3 16 0,-3 5 0,5 7 0,3-1 0,-5-5 0,-1-4 0,-6-9-8191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6:30.6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484 957 24575,'1'-5'0,"0"0"0,0 1 0,0-1 0,1 1 0,0-1 0,0 1 0,4-8 0,4-8 0,99-219 0,-88 201 0,2 2 0,1 0 0,2 1 0,34-35 0,91-105 0,-89 100 0,-32 33 0,7-9 0,-33 47 0,-1 0 0,1 1 0,0-1 0,0 1 0,1 0 0,-1 0 0,0 1 0,1-1 0,7-2 0,30-7 0,1 3 0,0 1 0,86-5 0,-11 3 0,-95 6 0,-8 2 0,0 0 0,0 1 0,30 1 0,-41 0 0,1 1 0,0 0 0,-1 0 0,1 1 0,-1-1 0,1 1 0,-1 0 0,0 0 0,0 0 0,0 1 0,0-1 0,0 1 0,0 0 0,-1 0 0,1 1 0,5 6 0,5 11 0,-1 0 0,-1 1 0,-1 0 0,14 41 0,-1-5 0,-2-5 0,-3 1 0,-2 1 0,-2 1 0,9 67 0,-7-8 0,3 136 0,-19-210 0,-2 1 0,-3-1 0,0 0 0,-3 0 0,-2-1 0,-25 75 0,0-27 0,-135 307 0,34-172 0,52-91 0,69-110 0,0-1 0,-2 0 0,-1-1 0,-35 33 0,20-26 0,0-2 0,-49 28 0,49-31 0,0 2 0,-53 54 0,55-50 0,-106 113 0,-53 59 0,151-155 0,-2-1 0,-77 64 0,64-60 0,43-37 0,-1 0 0,-1 0 0,1-1 0,-2-1 0,0 0 0,0 0 0,-26 12 0,35-20 0,1 0 0,-1 0 0,1-1 0,-1 1 0,1-1 0,-1 1 0,1-1 0,-1 0 0,1-1 0,-1 1 0,1 0 0,-1-1 0,1 0 0,-1 0 0,1 0 0,-6-3 0,4 1 0,0 0 0,0 0 0,0-1 0,0 0 0,1 0 0,0 0 0,0 0 0,0-1 0,-4-5 0,-3-9 0,0 0 0,0-1 0,2 0 0,-8-25 0,-6-26 0,-20-103 0,3-79 0,36 222 0,1 1 0,2 0 0,1-1 0,1 1 0,2-1 0,1 1 0,1 0 0,1 0 0,17-45 0,-18 61 0,20-57 0,65-131 0,64-43 0,-110 181 0,68-134 0,-103 177 0,-1 0 0,-1 0 0,0-1 0,-2 0 0,5-43 0,18-95 0,-15 98 241,-6 29-1044,7-62 0,-13 66-6023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6:30.6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0 602 24575,'6'0'0,"7"-6"0,12-6 0,12-8 0,7-5 0,0-4 0,-1 3 0,2-11 0,5-4 0,16-12 0,40-18 0,46-20 0,30-10 0,-16 12-8191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6:30.6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24575,'6'0'0,"6"0"0,8 0 0,11 0 0,5 5 0,8 8 0,2 1 0,4-2 0,-1 9 0,-9-1-8191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6:30.6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24575,'5'0'0,"8"22"0,7 12 0,10 13 0,12 2 0,4 10 0,11 16 0,0 7 0,-3 0 0,0 3 0,-4-8 0,-11-17-8191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6:30.6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24575,'0'11'0,"5"36"0,8 21 0,6 16 0,12 15 0,6 2 0,1-11 0,-5-16 0,-8-14 0,-3-17 0,-5-17-8191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6:30.6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24575,'0'5'0,"0"8"0,0 6 0,0 17 0,0 8 0,0 1 0,0 5 0,5-1 0,2 2 0,0 3 0,-2-2 0,-1-4 0,-2-11-8191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6:30.6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503 30 24575,'5'0'0,"3"5"0,-1 7 0,-2 8 0,5 0 0,-6-3 0,-30-16 0,-33-14 0,-34-9 0,-6-2 0,-3 4 0,10 5 0,21 5-8191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6:30.6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792 35 24575,'0'-5'0,"-10"-3"0,-16 1 0,-18 1 0,-14 2 0,-18 2 0,-8 0 0,-10 2 0,-2 0 0,0 11 0,11 10 0,14 0 0,20-2-8191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6:30.6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1369 51 24575,'0'-1'0,"-1"0"0,1 0 0,0 0 0,-1 0 0,1-1 0,-1 1 0,1 0 0,-1 0 0,1 0 0,-1 0 0,0 0 0,1 0 0,-1 1 0,0-1 0,0 0 0,0 0 0,0 0 0,0 1 0,0-1 0,-1 0 0,-22-12 0,17 10 0,1 1 0,-1-1 0,1 1 0,-1 0 0,0 0 0,0 1 0,0 0 0,0 0 0,1 1 0,-1 0 0,0 0 0,0 1 0,0-1 0,0 1 0,0 1 0,0 0 0,0 0 0,1 0 0,-7 3 0,-9 7 0,0 0 0,2 2 0,0 0 0,0 1 0,1 1 0,1 1 0,1 1 0,0 0 0,2 1 0,0 1 0,1 0 0,1 1 0,-18 38 0,15-22 0,1 1 0,2 0 0,2 2 0,1-1 0,3 1 0,0 0 0,0 67 0,5-51 0,3-1 0,2 1 0,21 108 0,-15-115 0,-3 1 0,-1 0 0,-3 68 0,-2-105 0,0 0 0,-2-1 0,0 1 0,0 0 0,-1 0 0,0-1 0,-2 1 0,-6 15 0,2-10 0,-2-1 0,0 0 0,0 0 0,-22 23 0,9-15 0,-1-2 0,-1 0 0,-1-2 0,0 0 0,-2-2 0,0-2 0,-1 0 0,-1-2 0,-38 13 0,58-24 0,1 0 0,0 1 0,0 0 0,0 1 0,1 0 0,0 0 0,0 1 0,0 0 0,1 0 0,0 1 0,1 1 0,-1-1 0,2 1 0,-1 0 0,-9 19 0,3 0 0,1 1 0,1 0 0,1 0 0,-7 41 0,-12 124 0,11 399 0,19-457 0,0-129 0,-1-1 0,-1 1 0,1-1 0,-1 0 0,0 1 0,0-1 0,-1 0 0,0 1 0,0-1 0,0 0 0,-1 0 0,0-1 0,0 1 0,-1-1 0,1 1 0,-1-1 0,-1 0 0,1 0 0,-6 5 0,-5 2-227,0 0-1,-1-1 1,0 0-1,-1-2 1,-27 13-1,7-8-6598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0.1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792 35 24575,'0'-5'0,"-10"-3"0,-16 1 0,-18 1 0,-14 2 0,-18 2 0,-8 0 0,-10 2 0,-2 0 0,0 11 0,11 10 0,14 0 0,20-2-8191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6:30.6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757 27 24575,'-3'0'0,"1"-1"0,0 0 0,-1 1 0,1-1 0,0 0 0,-1 0 0,1 0 0,-4-3 0,-13-6 0,15 9 0,-1-1 0,1 1 0,-1 0 0,1 0 0,-1 1 0,0-1 0,0 1 0,1 0 0,-1 1 0,0-1 0,1 1 0,-1 0 0,0 0 0,1 0 0,-1 0 0,1 1 0,0 0 0,-1 0 0,1 0 0,0 1 0,0-1 0,0 1 0,1 0 0,-6 5 0,-22 18 0,2 2 0,0 1 0,-30 41 0,42-47 0,1 1 0,2 0 0,0 1 0,1 0 0,-15 45 0,24-54 0,0 0 0,1 1 0,0-1 0,1 25 0,5 68 0,0-40 0,3 9 0,3 0 0,25 95 0,-18-98 0,-3 0 0,6 114 0,-19-166 0,-2 1 0,-1 0 0,-1-1 0,-1 0 0,0 0 0,-2 0 0,-13 29 0,-81 143 0,82-162 0,-8 13 0,-38 72 0,57-100 0,1 0 0,0 1 0,1 0 0,-6 36 0,1 21 0,4 2 0,3-1 0,3 1 0,4-1 0,19 120 0,-4-107 0,30 94 0,-47-181 0,10 30 0,9 46 0,-18-69 0,0 0 0,-1 0 0,-1 0 0,0 0 0,0 1 0,-1-1 0,0 0 0,-1 0 0,-3 13 0,3-18 0,-1 0 0,1 0 0,-1 0 0,0 0 0,0 0 0,-1 0 0,1-1 0,-1 1 0,0-1 0,-7 5 0,-6 5 0,-28 16 0,2-2 0,28-16-455,0 1 0,-19 21 0,12-7-6371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6:30.6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24575,'5'10'0,"13"21"0,3 32 0,4 27 0,-3 10 0,-4 9 0,-7-9 0,-3-15 0,-5-22-8191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6:30.6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24575,'6'0'0,"6"11"0,8 9 0,6 6 0,3 16 0,-3 5 0,5 7 0,3-1 0,-5-5 0,-1-4 0,-6-9-8191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6:30.6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484 957 24575,'1'-5'0,"0"0"0,0 1 0,0-1 0,1 1 0,0-1 0,0 1 0,4-8 0,4-8 0,99-219 0,-88 201 0,2 2 0,1 0 0,2 1 0,34-35 0,91-105 0,-89 100 0,-32 33 0,7-9 0,-33 47 0,-1 0 0,1 1 0,0-1 0,0 1 0,1 0 0,-1 0 0,0 1 0,1-1 0,7-2 0,30-7 0,1 3 0,0 1 0,86-5 0,-11 3 0,-95 6 0,-8 2 0,0 0 0,0 1 0,30 1 0,-41 0 0,1 1 0,0 0 0,-1 0 0,1 1 0,-1-1 0,1 1 0,-1 0 0,0 0 0,0 0 0,0 1 0,0-1 0,0 1 0,0 0 0,-1 0 0,1 1 0,5 6 0,5 11 0,-1 0 0,-1 1 0,-1 0 0,14 41 0,-1-5 0,-2-5 0,-3 1 0,-2 1 0,-2 1 0,9 67 0,-7-8 0,3 136 0,-19-210 0,-2 1 0,-3-1 0,0 0 0,-3 0 0,-2-1 0,-25 75 0,0-27 0,-135 307 0,34-172 0,52-91 0,69-110 0,0-1 0,-2 0 0,-1-1 0,-35 33 0,20-26 0,0-2 0,-49 28 0,49-31 0,0 2 0,-53 54 0,55-50 0,-106 113 0,-53 59 0,151-155 0,-2-1 0,-77 64 0,64-60 0,43-37 0,-1 0 0,-1 0 0,1-1 0,-2-1 0,0 0 0,0 0 0,-26 12 0,35-20 0,1 0 0,-1 0 0,1-1 0,-1 1 0,1-1 0,-1 1 0,1-1 0,-1 0 0,1-1 0,-1 1 0,1 0 0,-1-1 0,1 0 0,-1 0 0,1 0 0,-6-3 0,4 1 0,0 0 0,0 0 0,0-1 0,0 0 0,1 0 0,0 0 0,0 0 0,0-1 0,-4-5 0,-3-9 0,0 0 0,0-1 0,2 0 0,-8-25 0,-6-26 0,-20-103 0,3-79 0,36 222 0,1 1 0,2 0 0,1-1 0,1 1 0,2-1 0,1 1 0,1 0 0,1 0 0,17-45 0,-18 61 0,20-57 0,65-131 0,64-43 0,-110 181 0,68-134 0,-103 177 0,-1 0 0,-1 0 0,0-1 0,-2 0 0,5-43 0,18-95 0,-15 98 241,-6 29-1044,7-62 0,-13 66-6023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6:30.6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0 602 24575,'6'0'0,"7"-6"0,12-6 0,12-8 0,7-5 0,0-4 0,-1 3 0,2-11 0,5-4 0,16-12 0,40-18 0,46-20 0,30-10 0,-16 12-8191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6:30.67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24575,'6'0'0,"6"0"0,8 0 0,11 0 0,5 5 0,8 8 0,2 1 0,4-2 0,-1 9 0,-9-1-8191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6:30.6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24575,'5'0'0,"8"22"0,7 12 0,10 13 0,12 2 0,4 10 0,11 16 0,0 7 0,-3 0 0,0 3 0,-4-8 0,-11-17-8191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6:30.6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24575,'0'11'0,"5"36"0,8 21 0,6 16 0,12 15 0,6 2 0,1-11 0,-5-16 0,-8-14 0,-3-17 0,-5-17-8191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6:30.6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24575,'0'5'0,"0"8"0,0 6 0,0 17 0,0 8 0,0 1 0,0 5 0,5-1 0,2 2 0,0 3 0,-2-2 0,-1-4 0,-2-11-8191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6:30.6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503 30 24575,'5'0'0,"3"5"0,-1 7 0,-2 8 0,5 0 0,-6-3 0,-30-16 0,-33-14 0,-34-9 0,-6-2 0,-3 4 0,10 5 0,21 5-8191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1.2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1369 51 24575,'0'-1'0,"-1"0"0,1 0 0,0 0 0,-1 0 0,1-1 0,-1 1 0,1 0 0,-1 0 0,1 0 0,-1 0 0,0 0 0,1 0 0,-1 1 0,0-1 0,0 0 0,0 0 0,0 0 0,0 1 0,0-1 0,-1 0 0,-22-12 0,17 10 0,1 1 0,-1-1 0,1 1 0,-1 0 0,0 0 0,0 1 0,0 0 0,0 0 0,1 1 0,-1 0 0,0 0 0,0 1 0,0-1 0,0 1 0,0 1 0,0 0 0,0 0 0,1 0 0,-7 3 0,-9 7 0,0 0 0,2 2 0,0 0 0,0 1 0,1 1 0,1 1 0,1 1 0,0 0 0,2 1 0,0 1 0,1 0 0,1 1 0,-18 38 0,15-22 0,1 1 0,2 0 0,2 2 0,1-1 0,3 1 0,0 0 0,0 67 0,5-51 0,3-1 0,2 1 0,21 108 0,-15-115 0,-3 1 0,-1 0 0,-3 68 0,-2-105 0,0 0 0,-2-1 0,0 1 0,0 0 0,-1 0 0,0-1 0,-2 1 0,-6 15 0,2-10 0,-2-1 0,0 0 0,0 0 0,-22 23 0,9-15 0,-1-2 0,-1 0 0,-1-2 0,0 0 0,-2-2 0,0-2 0,-1 0 0,-1-2 0,-38 13 0,58-24 0,1 0 0,0 1 0,0 0 0,0 1 0,1 0 0,0 0 0,0 1 0,0 0 0,1 0 0,0 1 0,1 1 0,-1-1 0,2 1 0,-1 0 0,-9 19 0,3 0 0,1 1 0,1 0 0,1 0 0,-7 41 0,-12 124 0,11 399 0,19-457 0,0-129 0,-1-1 0,-1 1 0,1-1 0,-1 0 0,0 1 0,0-1 0,-1 0 0,0 1 0,0-1 0,0 0 0,-1 0 0,0-1 0,0 1 0,-1-1 0,1 1 0,-1-1 0,-1 0 0,1 0 0,-6 5 0,-5 2-227,0 0-1,-1-1 1,0 0-1,-1-2 1,-27 13-1,7-8-6598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6:30.6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792 35 24575,'0'-5'0,"-10"-3"0,-16 1 0,-18 1 0,-14 2 0,-18 2 0,-8 0 0,-10 2 0,-2 0 0,0 11 0,11 10 0,14 0 0,20-2-8191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6:30.6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1369 51 24575,'0'-1'0,"-1"0"0,1 0 0,0 0 0,-1 0 0,1-1 0,-1 1 0,1 0 0,-1 0 0,1 0 0,-1 0 0,0 0 0,1 0 0,-1 1 0,0-1 0,0 0 0,0 0 0,0 0 0,0 1 0,0-1 0,-1 0 0,-22-12 0,17 10 0,1 1 0,-1-1 0,1 1 0,-1 0 0,0 0 0,0 1 0,0 0 0,0 0 0,1 1 0,-1 0 0,0 0 0,0 1 0,0-1 0,0 1 0,0 1 0,0 0 0,0 0 0,1 0 0,-7 3 0,-9 7 0,0 0 0,2 2 0,0 0 0,0 1 0,1 1 0,1 1 0,1 1 0,0 0 0,2 1 0,0 1 0,1 0 0,1 1 0,-18 38 0,15-22 0,1 1 0,2 0 0,2 2 0,1-1 0,3 1 0,0 0 0,0 67 0,5-51 0,3-1 0,2 1 0,21 108 0,-15-115 0,-3 1 0,-1 0 0,-3 68 0,-2-105 0,0 0 0,-2-1 0,0 1 0,0 0 0,-1 0 0,0-1 0,-2 1 0,-6 15 0,2-10 0,-2-1 0,0 0 0,0 0 0,-22 23 0,9-15 0,-1-2 0,-1 0 0,-1-2 0,0 0 0,-2-2 0,0-2 0,-1 0 0,-1-2 0,-38 13 0,58-24 0,1 0 0,0 1 0,0 0 0,0 1 0,1 0 0,0 0 0,0 1 0,0 0 0,1 0 0,0 1 0,1 1 0,-1-1 0,2 1 0,-1 0 0,-9 19 0,3 0 0,1 1 0,1 0 0,1 0 0,-7 41 0,-12 124 0,11 399 0,19-457 0,0-129 0,-1-1 0,-1 1 0,1-1 0,-1 0 0,0 1 0,0-1 0,-1 0 0,0 1 0,0-1 0,0 0 0,-1 0 0,0-1 0,0 1 0,-1-1 0,1 1 0,-1-1 0,-1 0 0,1 0 0,-6 5 0,-5 2-227,0 0-1,-1-1 1,0 0-1,-1-2 1,-27 13-1,7-8-6598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6:30.6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757 27 24575,'-3'0'0,"1"-1"0,0 0 0,-1 1 0,1-1 0,0 0 0,-1 0 0,1 0 0,-4-3 0,-13-6 0,15 9 0,-1-1 0,1 1 0,-1 0 0,1 0 0,-1 1 0,0-1 0,0 1 0,1 0 0,-1 1 0,0-1 0,1 1 0,-1 0 0,0 0 0,1 0 0,-1 0 0,1 1 0,0 0 0,-1 0 0,1 0 0,0 1 0,0-1 0,0 1 0,1 0 0,-6 5 0,-22 18 0,2 2 0,0 1 0,-30 41 0,42-47 0,1 1 0,2 0 0,0 1 0,1 0 0,-15 45 0,24-54 0,0 0 0,1 1 0,0-1 0,1 25 0,5 68 0,0-40 0,3 9 0,3 0 0,25 95 0,-18-98 0,-3 0 0,6 114 0,-19-166 0,-2 1 0,-1 0 0,-1-1 0,-1 0 0,0 0 0,-2 0 0,-13 29 0,-81 143 0,82-162 0,-8 13 0,-38 72 0,57-100 0,1 0 0,0 1 0,1 0 0,-6 36 0,1 21 0,4 2 0,3-1 0,3 1 0,4-1 0,19 120 0,-4-107 0,30 94 0,-47-181 0,10 30 0,9 46 0,-18-69 0,0 0 0,-1 0 0,-1 0 0,0 0 0,0 1 0,-1-1 0,0 0 0,-1 0 0,-3 13 0,3-18 0,-1 0 0,1 0 0,-1 0 0,0 0 0,0 0 0,-1 0 0,1-1 0,-1 1 0,0-1 0,-7 5 0,-6 5 0,-28 16 0,2-2 0,28-16-455,0 1 0,-19 21 0,12-7-6371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6:30.6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24575,'5'10'0,"13"21"0,3 32 0,4 27 0,-3 10 0,-4 9 0,-7-9 0,-3-15 0,-5-22-8191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6:30.6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24575,'6'0'0,"6"11"0,8 9 0,6 6 0,3 16 0,-3 5 0,5 7 0,3-1 0,-5-5 0,-1-4 0,-6-9-8191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6:30.6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484 957 24575,'1'-5'0,"0"0"0,0 1 0,0-1 0,1 1 0,0-1 0,0 1 0,4-8 0,4-8 0,99-219 0,-88 201 0,2 2 0,1 0 0,2 1 0,34-35 0,91-105 0,-89 100 0,-32 33 0,7-9 0,-33 47 0,-1 0 0,1 1 0,0-1 0,0 1 0,1 0 0,-1 0 0,0 1 0,1-1 0,7-2 0,30-7 0,1 3 0,0 1 0,86-5 0,-11 3 0,-95 6 0,-8 2 0,0 0 0,0 1 0,30 1 0,-41 0 0,1 1 0,0 0 0,-1 0 0,1 1 0,-1-1 0,1 1 0,-1 0 0,0 0 0,0 0 0,0 1 0,0-1 0,0 1 0,0 0 0,-1 0 0,1 1 0,5 6 0,5 11 0,-1 0 0,-1 1 0,-1 0 0,14 41 0,-1-5 0,-2-5 0,-3 1 0,-2 1 0,-2 1 0,9 67 0,-7-8 0,3 136 0,-19-210 0,-2 1 0,-3-1 0,0 0 0,-3 0 0,-2-1 0,-25 75 0,0-27 0,-135 307 0,34-172 0,52-91 0,69-110 0,0-1 0,-2 0 0,-1-1 0,-35 33 0,20-26 0,0-2 0,-49 28 0,49-31 0,0 2 0,-53 54 0,55-50 0,-106 113 0,-53 59 0,151-155 0,-2-1 0,-77 64 0,64-60 0,43-37 0,-1 0 0,-1 0 0,1-1 0,-2-1 0,0 0 0,0 0 0,-26 12 0,35-20 0,1 0 0,-1 0 0,1-1 0,-1 1 0,1-1 0,-1 1 0,1-1 0,-1 0 0,1-1 0,-1 1 0,1 0 0,-1-1 0,1 0 0,-1 0 0,1 0 0,-6-3 0,4 1 0,0 0 0,0 0 0,0-1 0,0 0 0,1 0 0,0 0 0,0 0 0,0-1 0,-4-5 0,-3-9 0,0 0 0,0-1 0,2 0 0,-8-25 0,-6-26 0,-20-103 0,3-79 0,36 222 0,1 1 0,2 0 0,1-1 0,1 1 0,2-1 0,1 1 0,1 0 0,1 0 0,17-45 0,-18 61 0,20-57 0,65-131 0,64-43 0,-110 181 0,68-134 0,-103 177 0,-1 0 0,-1 0 0,0-1 0,-2 0 0,5-43 0,18-95 0,-15 98 241,-6 29-1044,7-62 0,-13 66-6023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6:30.6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0 602 24575,'6'0'0,"7"-6"0,12-6 0,12-8 0,7-5 0,0-4 0,-1 3 0,2-11 0,5-4 0,16-12 0,40-18 0,46-20 0,30-10 0,-16 12-8191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6:30.6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24575,'6'0'0,"6"0"0,8 0 0,11 0 0,5 5 0,8 8 0,2 1 0,4-2 0,-1 9 0,-9-1-8191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6:30.6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24575,'5'0'0,"8"22"0,7 12 0,10 13 0,12 2 0,4 10 0,11 16 0,0 7 0,-3 0 0,0 3 0,-4-8 0,-11-17-8191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6:30.6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24575,'0'11'0,"5"36"0,8 21 0,6 16 0,12 15 0,6 2 0,1-11 0,-5-16 0,-8-14 0,-3-17 0,-5-17-8191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2.5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757 27 24575,'-3'0'0,"1"-1"0,0 0 0,-1 1 0,1-1 0,0 0 0,-1 0 0,1 0 0,-4-3 0,-13-6 0,15 9 0,-1-1 0,1 1 0,-1 0 0,1 0 0,-1 1 0,0-1 0,0 1 0,1 0 0,-1 1 0,0-1 0,1 1 0,-1 0 0,0 0 0,1 0 0,-1 0 0,1 1 0,0 0 0,-1 0 0,1 0 0,0 1 0,0-1 0,0 1 0,1 0 0,-6 5 0,-22 18 0,2 2 0,0 1 0,-30 41 0,42-47 0,1 1 0,2 0 0,0 1 0,1 0 0,-15 45 0,24-54 0,0 0 0,1 1 0,0-1 0,1 25 0,5 68 0,0-40 0,3 9 0,3 0 0,25 95 0,-18-98 0,-3 0 0,6 114 0,-19-166 0,-2 1 0,-1 0 0,-1-1 0,-1 0 0,0 0 0,-2 0 0,-13 29 0,-81 143 0,82-162 0,-8 13 0,-38 72 0,57-100 0,1 0 0,0 1 0,1 0 0,-6 36 0,1 21 0,4 2 0,3-1 0,3 1 0,4-1 0,19 120 0,-4-107 0,30 94 0,-47-181 0,10 30 0,9 46 0,-18-69 0,0 0 0,-1 0 0,-1 0 0,0 0 0,0 1 0,-1-1 0,0 0 0,-1 0 0,-3 13 0,3-18 0,-1 0 0,1 0 0,-1 0 0,0 0 0,0 0 0,-1 0 0,1-1 0,-1 1 0,0-1 0,-7 5 0,-6 5 0,-28 16 0,2-2 0,28-16-455,0 1 0,-19 21 0,12-7-6371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6:30.6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24575,'0'5'0,"0"8"0,0 6 0,0 17 0,0 8 0,0 1 0,0 5 0,5-1 0,2 2 0,0 3 0,-2-2 0,-1-4 0,-2-11-8191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6:30.6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503 30 24575,'5'0'0,"3"5"0,-1 7 0,-2 8 0,5 0 0,-6-3 0,-30-16 0,-33-14 0,-34-9 0,-6-2 0,-3 4 0,10 5 0,21 5-8191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6:30.6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792 35 24575,'0'-5'0,"-10"-3"0,-16 1 0,-18 1 0,-14 2 0,-18 2 0,-8 0 0,-10 2 0,-2 0 0,0 11 0,11 10 0,14 0 0,20-2-8191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6:30.6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1369 51 24575,'0'-1'0,"-1"0"0,1 0 0,0 0 0,-1 0 0,1-1 0,-1 1 0,1 0 0,-1 0 0,1 0 0,-1 0 0,0 0 0,1 0 0,-1 1 0,0-1 0,0 0 0,0 0 0,0 0 0,0 1 0,0-1 0,-1 0 0,-22-12 0,17 10 0,1 1 0,-1-1 0,1 1 0,-1 0 0,0 0 0,0 1 0,0 0 0,0 0 0,1 1 0,-1 0 0,0 0 0,0 1 0,0-1 0,0 1 0,0 1 0,0 0 0,0 0 0,1 0 0,-7 3 0,-9 7 0,0 0 0,2 2 0,0 0 0,0 1 0,1 1 0,1 1 0,1 1 0,0 0 0,2 1 0,0 1 0,1 0 0,1 1 0,-18 38 0,15-22 0,1 1 0,2 0 0,2 2 0,1-1 0,3 1 0,0 0 0,0 67 0,5-51 0,3-1 0,2 1 0,21 108 0,-15-115 0,-3 1 0,-1 0 0,-3 68 0,-2-105 0,0 0 0,-2-1 0,0 1 0,0 0 0,-1 0 0,0-1 0,-2 1 0,-6 15 0,2-10 0,-2-1 0,0 0 0,0 0 0,-22 23 0,9-15 0,-1-2 0,-1 0 0,-1-2 0,0 0 0,-2-2 0,0-2 0,-1 0 0,-1-2 0,-38 13 0,58-24 0,1 0 0,0 1 0,0 0 0,0 1 0,1 0 0,0 0 0,0 1 0,0 0 0,1 0 0,0 1 0,1 1 0,-1-1 0,2 1 0,-1 0 0,-9 19 0,3 0 0,1 1 0,1 0 0,1 0 0,-7 41 0,-12 124 0,11 399 0,19-457 0,0-129 0,-1-1 0,-1 1 0,1-1 0,-1 0 0,0 1 0,0-1 0,-1 0 0,0 1 0,0-1 0,0 0 0,-1 0 0,0-1 0,0 1 0,-1-1 0,1 1 0,-1-1 0,-1 0 0,1 0 0,-6 5 0,-5 2-227,0 0-1,-1-1 1,0 0-1,-1-2 1,-27 13-1,7-8-6598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6:30.6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757 27 24575,'-3'0'0,"1"-1"0,0 0 0,-1 1 0,1-1 0,0 0 0,-1 0 0,1 0 0,-4-3 0,-13-6 0,15 9 0,-1-1 0,1 1 0,-1 0 0,1 0 0,-1 1 0,0-1 0,0 1 0,1 0 0,-1 1 0,0-1 0,1 1 0,-1 0 0,0 0 0,1 0 0,-1 0 0,1 1 0,0 0 0,-1 0 0,1 0 0,0 1 0,0-1 0,0 1 0,1 0 0,-6 5 0,-22 18 0,2 2 0,0 1 0,-30 41 0,42-47 0,1 1 0,2 0 0,0 1 0,1 0 0,-15 45 0,24-54 0,0 0 0,1 1 0,0-1 0,1 25 0,5 68 0,0-40 0,3 9 0,3 0 0,25 95 0,-18-98 0,-3 0 0,6 114 0,-19-166 0,-2 1 0,-1 0 0,-1-1 0,-1 0 0,0 0 0,-2 0 0,-13 29 0,-81 143 0,82-162 0,-8 13 0,-38 72 0,57-100 0,1 0 0,0 1 0,1 0 0,-6 36 0,1 21 0,4 2 0,3-1 0,3 1 0,4-1 0,19 120 0,-4-107 0,30 94 0,-47-181 0,10 30 0,9 46 0,-18-69 0,0 0 0,-1 0 0,-1 0 0,0 0 0,0 1 0,-1-1 0,0 0 0,-1 0 0,-3 13 0,3-18 0,-1 0 0,1 0 0,-1 0 0,0 0 0,0 0 0,-1 0 0,1-1 0,-1 1 0,0-1 0,-7 5 0,-6 5 0,-28 16 0,2-2 0,28-16-455,0 1 0,-19 21 0,12-7-6371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6:30.6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24575,'5'10'0,"13"21"0,3 32 0,4 27 0,-3 10 0,-4 9 0,-7-9 0,-3-15 0,-5-22-8191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6:30.6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24575,'6'0'0,"6"11"0,8 9 0,6 6 0,3 16 0,-3 5 0,5 7 0,3-1 0,-5-5 0,-1-4 0,-6-9-8191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6:30.6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484 957 24575,'1'-5'0,"0"0"0,0 1 0,0-1 0,1 1 0,0-1 0,0 1 0,4-8 0,4-8 0,99-219 0,-88 201 0,2 2 0,1 0 0,2 1 0,34-35 0,91-105 0,-89 100 0,-32 33 0,7-9 0,-33 47 0,-1 0 0,1 1 0,0-1 0,0 1 0,1 0 0,-1 0 0,0 1 0,1-1 0,7-2 0,30-7 0,1 3 0,0 1 0,86-5 0,-11 3 0,-95 6 0,-8 2 0,0 0 0,0 1 0,30 1 0,-41 0 0,1 1 0,0 0 0,-1 0 0,1 1 0,-1-1 0,1 1 0,-1 0 0,0 0 0,0 0 0,0 1 0,0-1 0,0 1 0,0 0 0,-1 0 0,1 1 0,5 6 0,5 11 0,-1 0 0,-1 1 0,-1 0 0,14 41 0,-1-5 0,-2-5 0,-3 1 0,-2 1 0,-2 1 0,9 67 0,-7-8 0,3 136 0,-19-210 0,-2 1 0,-3-1 0,0 0 0,-3 0 0,-2-1 0,-25 75 0,0-27 0,-135 307 0,34-172 0,52-91 0,69-110 0,0-1 0,-2 0 0,-1-1 0,-35 33 0,20-26 0,0-2 0,-49 28 0,49-31 0,0 2 0,-53 54 0,55-50 0,-106 113 0,-53 59 0,151-155 0,-2-1 0,-77 64 0,64-60 0,43-37 0,-1 0 0,-1 0 0,1-1 0,-2-1 0,0 0 0,0 0 0,-26 12 0,35-20 0,1 0 0,-1 0 0,1-1 0,-1 1 0,1-1 0,-1 1 0,1-1 0,-1 0 0,1-1 0,-1 1 0,1 0 0,-1-1 0,1 0 0,-1 0 0,1 0 0,-6-3 0,4 1 0,0 0 0,0 0 0,0-1 0,0 0 0,1 0 0,0 0 0,0 0 0,0-1 0,-4-5 0,-3-9 0,0 0 0,0-1 0,2 0 0,-8-25 0,-6-26 0,-20-103 0,3-79 0,36 222 0,1 1 0,2 0 0,1-1 0,1 1 0,2-1 0,1 1 0,1 0 0,1 0 0,17-45 0,-18 61 0,20-57 0,65-131 0,64-43 0,-110 181 0,68-134 0,-103 177 0,-1 0 0,-1 0 0,0-1 0,-2 0 0,5-43 0,18-95 0,-15 98 241,-6 29-1044,7-62 0,-13 66-6023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6:30.6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0 602 24575,'6'0'0,"7"-6"0,12-6 0,12-8 0,7-5 0,0-4 0,-1 3 0,2-11 0,5-4 0,16-12 0,40-18 0,46-20 0,30-10 0,-16 12-8191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6:30.6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24575,'6'0'0,"6"0"0,8 0 0,11 0 0,5 5 0,8 8 0,2 1 0,4-2 0,-1 9 0,-9-1-8191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1.5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1600 24575,'-1'-23'0,"-5"-28"0,0 3 0,6 46 0,-10-120 0,7-182 0,6 263 0,1 1 0,3 0 0,1 0 0,2 1 0,1 0 0,2 1 0,2 0 0,32-58 0,-4 28 0,103-126 0,78-42 0,-202 214 0,2 1 0,1 1 0,27-18 0,-42 32 0,0 1 0,0 0 0,0 1 0,1 0 0,-1 0 0,1 1 0,0 0 0,0 1 0,0 1 0,0-1 0,23 2 0,-13 2 0,1 1 0,0 1 0,-1 1 0,0 1 0,30 12 0,99 54 0,8 17 0,270 201 0,-374-246 0,-2 2 0,62 69 0,-82-77 0,-1 0 0,-2 3 0,-2 0 0,23 49 0,-37-63 0,-2 0 0,-1 1 0,-2 0 0,0 1 0,5 46 0,-8-17 0,-4 107 0,-1-165 0,-11 139 0,8-120 0,-1 0 0,-1-1 0,0 0 0,-1 0 0,-12 23 0,-3-4 0,-1-2 0,-2 0 0,-1-2 0,-2 0 0,-1-2 0,-1-1 0,-2-2 0,-41 31 0,8-13 0,-2-4 0,-1-2 0,-109 46 0,129-67 0,-1-2 0,0-2 0,-1-3 0,-55 7 0,29-10 0,0-3 0,-82-5 0,111-4 0,0-1 0,1-2 0,-1-3 0,1-1 0,1-3 0,0-1 0,1-2 0,1-2 0,-45-26 0,59 27 0,1 0 0,1-2 0,1-2 0,1 0 0,-41-45 0,49 46 0,1-1 0,1 0 0,0-1 0,2-1 0,0 0 0,2 0 0,-15-50 0,7-10-341,3 0 0,4-1-1,-1-153 1,12 179-6485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6:30.6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24575,'5'0'0,"8"22"0,7 12 0,10 13 0,12 2 0,4 10 0,11 16 0,0 7 0,-3 0 0,0 3 0,-4-8 0,-11-17-8191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6:30.6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24575,'0'11'0,"5"36"0,8 21 0,6 16 0,12 15 0,6 2 0,1-11 0,-5-16 0,-8-14 0,-3-17 0,-5-17-8191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6:30.6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24575,'0'5'0,"0"8"0,0 6 0,0 17 0,0 8 0,0 1 0,0 5 0,5-1 0,2 2 0,0 3 0,-2-2 0,-1-4 0,-2-11-8191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6:30.7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503 30 24575,'5'0'0,"3"5"0,-1 7 0,-2 8 0,5 0 0,-6-3 0,-30-16 0,-33-14 0,-34-9 0,-6-2 0,-3 4 0,10 5 0,21 5-8191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6:30.7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792 35 24575,'0'-5'0,"-10"-3"0,-16 1 0,-18 1 0,-14 2 0,-18 2 0,-8 0 0,-10 2 0,-2 0 0,0 11 0,11 10 0,14 0 0,20-2-8191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6:30.7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1369 51 24575,'0'-1'0,"-1"0"0,1 0 0,0 0 0,-1 0 0,1-1 0,-1 1 0,1 0 0,-1 0 0,1 0 0,-1 0 0,0 0 0,1 0 0,-1 1 0,0-1 0,0 0 0,0 0 0,0 0 0,0 1 0,0-1 0,-1 0 0,-22-12 0,17 10 0,1 1 0,-1-1 0,1 1 0,-1 0 0,0 0 0,0 1 0,0 0 0,0 0 0,1 1 0,-1 0 0,0 0 0,0 1 0,0-1 0,0 1 0,0 1 0,0 0 0,0 0 0,1 0 0,-7 3 0,-9 7 0,0 0 0,2 2 0,0 0 0,0 1 0,1 1 0,1 1 0,1 1 0,0 0 0,2 1 0,0 1 0,1 0 0,1 1 0,-18 38 0,15-22 0,1 1 0,2 0 0,2 2 0,1-1 0,3 1 0,0 0 0,0 67 0,5-51 0,3-1 0,2 1 0,21 108 0,-15-115 0,-3 1 0,-1 0 0,-3 68 0,-2-105 0,0 0 0,-2-1 0,0 1 0,0 0 0,-1 0 0,0-1 0,-2 1 0,-6 15 0,2-10 0,-2-1 0,0 0 0,0 0 0,-22 23 0,9-15 0,-1-2 0,-1 0 0,-1-2 0,0 0 0,-2-2 0,0-2 0,-1 0 0,-1-2 0,-38 13 0,58-24 0,1 0 0,0 1 0,0 0 0,0 1 0,1 0 0,0 0 0,0 1 0,0 0 0,1 0 0,0 1 0,1 1 0,-1-1 0,2 1 0,-1 0 0,-9 19 0,3 0 0,1 1 0,1 0 0,1 0 0,-7 41 0,-12 124 0,11 399 0,19-457 0,0-129 0,-1-1 0,-1 1 0,1-1 0,-1 0 0,0 1 0,0-1 0,-1 0 0,0 1 0,0-1 0,0 0 0,-1 0 0,0-1 0,0 1 0,-1-1 0,1 1 0,-1-1 0,-1 0 0,1 0 0,-6 5 0,-5 2-227,0 0-1,-1-1 1,0 0-1,-1-2 1,-27 13-1,7-8-6598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6:30.7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757 27 24575,'-3'0'0,"1"-1"0,0 0 0,-1 1 0,1-1 0,0 0 0,-1 0 0,1 0 0,-4-3 0,-13-6 0,15 9 0,-1-1 0,1 1 0,-1 0 0,1 0 0,-1 1 0,0-1 0,0 1 0,1 0 0,-1 1 0,0-1 0,1 1 0,-1 0 0,0 0 0,1 0 0,-1 0 0,1 1 0,0 0 0,-1 0 0,1 0 0,0 1 0,0-1 0,0 1 0,1 0 0,-6 5 0,-22 18 0,2 2 0,0 1 0,-30 41 0,42-47 0,1 1 0,2 0 0,0 1 0,1 0 0,-15 45 0,24-54 0,0 0 0,1 1 0,0-1 0,1 25 0,5 68 0,0-40 0,3 9 0,3 0 0,25 95 0,-18-98 0,-3 0 0,6 114 0,-19-166 0,-2 1 0,-1 0 0,-1-1 0,-1 0 0,0 0 0,-2 0 0,-13 29 0,-81 143 0,82-162 0,-8 13 0,-38 72 0,57-100 0,1 0 0,0 1 0,1 0 0,-6 36 0,1 21 0,4 2 0,3-1 0,3 1 0,4-1 0,19 120 0,-4-107 0,30 94 0,-47-181 0,10 30 0,9 46 0,-18-69 0,0 0 0,-1 0 0,-1 0 0,0 0 0,0 1 0,-1-1 0,0 0 0,-1 0 0,-3 13 0,3-18 0,-1 0 0,1 0 0,-1 0 0,0 0 0,0 0 0,-1 0 0,1-1 0,-1 1 0,0-1 0,-7 5 0,-6 5 0,-28 16 0,2-2 0,28-16-455,0 1 0,-19 21 0,12-7-6371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7:07.6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24575,'5'10'0,"13"21"0,3 32 0,4 27 0,-3 10 0,-4 9 0,-7-9 0,-3-15 0,-5-22-8191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7:07.6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24575,'6'0'0,"6"11"0,8 9 0,6 6 0,3 16 0,-3 5 0,5 7 0,3-1 0,-5-5 0,-1-4 0,-6-9-8191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7:07.6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484 957 24575,'1'-5'0,"0"0"0,0 1 0,0-1 0,1 1 0,0-1 0,0 1 0,4-8 0,4-8 0,99-219 0,-88 201 0,2 2 0,1 0 0,2 1 0,34-35 0,91-105 0,-89 100 0,-32 33 0,7-9 0,-33 47 0,-1 0 0,1 1 0,0-1 0,0 1 0,1 0 0,-1 0 0,0 1 0,1-1 0,7-2 0,30-7 0,1 3 0,0 1 0,86-5 0,-11 3 0,-95 6 0,-8 2 0,0 0 0,0 1 0,30 1 0,-41 0 0,1 1 0,0 0 0,-1 0 0,1 1 0,-1-1 0,1 1 0,-1 0 0,0 0 0,0 0 0,0 1 0,0-1 0,0 1 0,0 0 0,-1 0 0,1 1 0,5 6 0,5 11 0,-1 0 0,-1 1 0,-1 0 0,14 41 0,-1-5 0,-2-5 0,-3 1 0,-2 1 0,-2 1 0,9 67 0,-7-8 0,3 136 0,-19-210 0,-2 1 0,-3-1 0,0 0 0,-3 0 0,-2-1 0,-25 75 0,0-27 0,-135 307 0,34-172 0,52-91 0,69-110 0,0-1 0,-2 0 0,-1-1 0,-35 33 0,20-26 0,0-2 0,-49 28 0,49-31 0,0 2 0,-53 54 0,55-50 0,-106 113 0,-53 59 0,151-155 0,-2-1 0,-77 64 0,64-60 0,43-37 0,-1 0 0,-1 0 0,1-1 0,-2-1 0,0 0 0,0 0 0,-26 12 0,35-20 0,1 0 0,-1 0 0,1-1 0,-1 1 0,1-1 0,-1 1 0,1-1 0,-1 0 0,1-1 0,-1 1 0,1 0 0,-1-1 0,1 0 0,-1 0 0,1 0 0,-6-3 0,4 1 0,0 0 0,0 0 0,0-1 0,0 0 0,1 0 0,0 0 0,0 0 0,0-1 0,-4-5 0,-3-9 0,0 0 0,0-1 0,2 0 0,-8-25 0,-6-26 0,-20-103 0,3-79 0,36 222 0,1 1 0,2 0 0,1-1 0,1 1 0,2-1 0,1 1 0,1 0 0,1 0 0,17-45 0,-18 61 0,20-57 0,65-131 0,64-43 0,-110 181 0,68-134 0,-103 177 0,-1 0 0,-1 0 0,0-1 0,-2 0 0,5-43 0,18-95 0,-15 98 241,-6 29-1044,7-62 0,-13 66-6023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1.9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24575,'0'5'0,"11"14"0,3 13 0,0 8 0,3 2 0,-2-1 0,-3-2 0,-3-1 0,-4-8-8191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7:07.6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0 602 24575,'6'0'0,"7"-6"0,12-6 0,12-8 0,7-5 0,0-4 0,-1 3 0,2-11 0,5-4 0,16-12 0,40-18 0,46-20 0,30-10 0,-16 12-8191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7:07.6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24575,'6'0'0,"6"0"0,8 0 0,11 0 0,5 5 0,8 8 0,2 1 0,4-2 0,-1 9 0,-9-1-8191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7:07.6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24575,'5'0'0,"8"22"0,7 12 0,10 13 0,12 2 0,4 10 0,11 16 0,0 7 0,-3 0 0,0 3 0,-4-8 0,-11-17-8191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7:07.6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24575,'0'11'0,"5"36"0,8 21 0,6 16 0,12 15 0,6 2 0,1-11 0,-5-16 0,-8-14 0,-3-17 0,-5-17-8191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7:07.6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24575,'0'5'0,"0"8"0,0 6 0,0 17 0,0 8 0,0 1 0,0 5 0,5-1 0,2 2 0,0 3 0,-2-2 0,-1-4 0,-2-11-8191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7:07.6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503 30 24575,'5'0'0,"3"5"0,-1 7 0,-2 8 0,5 0 0,-6-3 0,-30-16 0,-33-14 0,-34-9 0,-6-2 0,-3 4 0,10 5 0,21 5-8191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7:07.6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792 35 24575,'0'-5'0,"-10"-3"0,-16 1 0,-18 1 0,-14 2 0,-18 2 0,-8 0 0,-10 2 0,-2 0 0,0 11 0,11 10 0,14 0 0,20-2-8191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7:07.6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1369 51 24575,'0'-1'0,"-1"0"0,1 0 0,0 0 0,-1 0 0,1-1 0,-1 1 0,1 0 0,-1 0 0,1 0 0,-1 0 0,0 0 0,1 0 0,-1 1 0,0-1 0,0 0 0,0 0 0,0 0 0,0 1 0,0-1 0,-1 0 0,-22-12 0,17 10 0,1 1 0,-1-1 0,1 1 0,-1 0 0,0 0 0,0 1 0,0 0 0,0 0 0,1 1 0,-1 0 0,0 0 0,0 1 0,0-1 0,0 1 0,0 1 0,0 0 0,0 0 0,1 0 0,-7 3 0,-9 7 0,0 0 0,2 2 0,0 0 0,0 1 0,1 1 0,1 1 0,1 1 0,0 0 0,2 1 0,0 1 0,1 0 0,1 1 0,-18 38 0,15-22 0,1 1 0,2 0 0,2 2 0,1-1 0,3 1 0,0 0 0,0 67 0,5-51 0,3-1 0,2 1 0,21 108 0,-15-115 0,-3 1 0,-1 0 0,-3 68 0,-2-105 0,0 0 0,-2-1 0,0 1 0,0 0 0,-1 0 0,0-1 0,-2 1 0,-6 15 0,2-10 0,-2-1 0,0 0 0,0 0 0,-22 23 0,9-15 0,-1-2 0,-1 0 0,-1-2 0,0 0 0,-2-2 0,0-2 0,-1 0 0,-1-2 0,-38 13 0,58-24 0,1 0 0,0 1 0,0 0 0,0 1 0,1 0 0,0 0 0,0 1 0,0 0 0,1 0 0,0 1 0,1 1 0,-1-1 0,2 1 0,-1 0 0,-9 19 0,3 0 0,1 1 0,1 0 0,1 0 0,-7 41 0,-12 124 0,11 399 0,19-457 0,0-129 0,-1-1 0,-1 1 0,1-1 0,-1 0 0,0 1 0,0-1 0,-1 0 0,0 1 0,0-1 0,0 0 0,-1 0 0,0-1 0,0 1 0,-1-1 0,1 1 0,-1-1 0,-1 0 0,1 0 0,-6 5 0,-5 2-227,0 0-1,-1-1 1,0 0-1,-1-2 1,-27 13-1,7-8-6598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7:07.6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757 27 24575,'-3'0'0,"1"-1"0,0 0 0,-1 1 0,1-1 0,0 0 0,-1 0 0,1 0 0,-4-3 0,-13-6 0,15 9 0,-1-1 0,1 1 0,-1 0 0,1 0 0,-1 1 0,0-1 0,0 1 0,1 0 0,-1 1 0,0-1 0,1 1 0,-1 0 0,0 0 0,1 0 0,-1 0 0,1 1 0,0 0 0,-1 0 0,1 0 0,0 1 0,0-1 0,0 1 0,1 0 0,-6 5 0,-22 18 0,2 2 0,0 1 0,-30 41 0,42-47 0,1 1 0,2 0 0,0 1 0,1 0 0,-15 45 0,24-54 0,0 0 0,1 1 0,0-1 0,1 25 0,5 68 0,0-40 0,3 9 0,3 0 0,25 95 0,-18-98 0,-3 0 0,6 114 0,-19-166 0,-2 1 0,-1 0 0,-1-1 0,-1 0 0,0 0 0,-2 0 0,-13 29 0,-81 143 0,82-162 0,-8 13 0,-38 72 0,57-100 0,1 0 0,0 1 0,1 0 0,-6 36 0,1 21 0,4 2 0,3-1 0,3 1 0,4-1 0,19 120 0,-4-107 0,30 94 0,-47-181 0,10 30 0,9 46 0,-18-69 0,0 0 0,-1 0 0,-1 0 0,0 0 0,0 1 0,-1-1 0,0 0 0,-1 0 0,-3 13 0,3-18 0,-1 0 0,1 0 0,-1 0 0,0 0 0,0 0 0,-1 0 0,1-1 0,-1 1 0,0-1 0,-7 5 0,-6 5 0,-28 16 0,2-2 0,28-16-455,0 1 0,-19 21 0,12-7-6371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7:07.6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24575,'5'10'0,"13"21"0,3 32 0,4 27 0,-3 10 0,-4 9 0,-7-9 0,-3-15 0,-5-22-8191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2.5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1 240 24575,'5'0'0,"8"0"0,7 0 0,5 0 0,21-17 0,13-10 0,12-6 0,7-4 0,-6 0 0,-9 1 0,-10 6 0,-14 8-8191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7:07.6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24575,'6'0'0,"6"11"0,8 9 0,6 6 0,3 16 0,-3 5 0,5 7 0,3-1 0,-5-5 0,-1-4 0,-6-9-8191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7:07.6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484 957 24575,'1'-5'0,"0"0"0,0 1 0,0-1 0,1 1 0,0-1 0,0 1 0,4-8 0,4-8 0,99-219 0,-88 201 0,2 2 0,1 0 0,2 1 0,34-35 0,91-105 0,-89 100 0,-32 33 0,7-9 0,-33 47 0,-1 0 0,1 1 0,0-1 0,0 1 0,1 0 0,-1 0 0,0 1 0,1-1 0,7-2 0,30-7 0,1 3 0,0 1 0,86-5 0,-11 3 0,-95 6 0,-8 2 0,0 0 0,0 1 0,30 1 0,-41 0 0,1 1 0,0 0 0,-1 0 0,1 1 0,-1-1 0,1 1 0,-1 0 0,0 0 0,0 0 0,0 1 0,0-1 0,0 1 0,0 0 0,-1 0 0,1 1 0,5 6 0,5 11 0,-1 0 0,-1 1 0,-1 0 0,14 41 0,-1-5 0,-2-5 0,-3 1 0,-2 1 0,-2 1 0,9 67 0,-7-8 0,3 136 0,-19-210 0,-2 1 0,-3-1 0,0 0 0,-3 0 0,-2-1 0,-25 75 0,0-27 0,-135 307 0,34-172 0,52-91 0,69-110 0,0-1 0,-2 0 0,-1-1 0,-35 33 0,20-26 0,0-2 0,-49 28 0,49-31 0,0 2 0,-53 54 0,55-50 0,-106 113 0,-53 59 0,151-155 0,-2-1 0,-77 64 0,64-60 0,43-37 0,-1 0 0,-1 0 0,1-1 0,-2-1 0,0 0 0,0 0 0,-26 12 0,35-20 0,1 0 0,-1 0 0,1-1 0,-1 1 0,1-1 0,-1 1 0,1-1 0,-1 0 0,1-1 0,-1 1 0,1 0 0,-1-1 0,1 0 0,-1 0 0,1 0 0,-6-3 0,4 1 0,0 0 0,0 0 0,0-1 0,0 0 0,1 0 0,0 0 0,0 0 0,0-1 0,-4-5 0,-3-9 0,0 0 0,0-1 0,2 0 0,-8-25 0,-6-26 0,-20-103 0,3-79 0,36 222 0,1 1 0,2 0 0,1-1 0,1 1 0,2-1 0,1 1 0,1 0 0,1 0 0,17-45 0,-18 61 0,20-57 0,65-131 0,64-43 0,-110 181 0,68-134 0,-103 177 0,-1 0 0,-1 0 0,0-1 0,-2 0 0,5-43 0,18-95 0,-15 98 241,-6 29-1044,7-62 0,-13 66-6023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7:07.6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0 602 24575,'6'0'0,"7"-6"0,12-6 0,12-8 0,7-5 0,0-4 0,-1 3 0,2-11 0,5-4 0,16-12 0,40-18 0,46-20 0,30-10 0,-16 12-8191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7:07.6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24575,'6'0'0,"6"0"0,8 0 0,11 0 0,5 5 0,8 8 0,2 1 0,4-2 0,-1 9 0,-9-1-8191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7:07.6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24575,'5'0'0,"8"22"0,7 12 0,10 13 0,12 2 0,4 10 0,11 16 0,0 7 0,-3 0 0,0 3 0,-4-8 0,-11-17-8191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7:07.6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24575,'0'11'0,"5"36"0,8 21 0,6 16 0,12 15 0,6 2 0,1-11 0,-5-16 0,-8-14 0,-3-17 0,-5-17-8191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7:07.6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24575,'0'5'0,"0"8"0,0 6 0,0 17 0,0 8 0,0 1 0,0 5 0,5-1 0,2 2 0,0 3 0,-2-2 0,-1-4 0,-2-11-8191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7:07.6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503 30 24575,'5'0'0,"3"5"0,-1 7 0,-2 8 0,5 0 0,-6-3 0,-30-16 0,-33-14 0,-34-9 0,-6-2 0,-3 4 0,10 5 0,21 5-8191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7:07.6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792 35 24575,'0'-5'0,"-10"-3"0,-16 1 0,-18 1 0,-14 2 0,-18 2 0,-8 0 0,-10 2 0,-2 0 0,0 11 0,11 10 0,14 0 0,20-2-8191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7:07.6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1369 51 24575,'0'-1'0,"-1"0"0,1 0 0,0 0 0,-1 0 0,1-1 0,-1 1 0,1 0 0,-1 0 0,1 0 0,-1 0 0,0 0 0,1 0 0,-1 1 0,0-1 0,0 0 0,0 0 0,0 0 0,0 1 0,0-1 0,-1 0 0,-22-12 0,17 10 0,1 1 0,-1-1 0,1 1 0,-1 0 0,0 0 0,0 1 0,0 0 0,0 0 0,1 1 0,-1 0 0,0 0 0,0 1 0,0-1 0,0 1 0,0 1 0,0 0 0,0 0 0,1 0 0,-7 3 0,-9 7 0,0 0 0,2 2 0,0 0 0,0 1 0,1 1 0,1 1 0,1 1 0,0 0 0,2 1 0,0 1 0,1 0 0,1 1 0,-18 38 0,15-22 0,1 1 0,2 0 0,2 2 0,1-1 0,3 1 0,0 0 0,0 67 0,5-51 0,3-1 0,2 1 0,21 108 0,-15-115 0,-3 1 0,-1 0 0,-3 68 0,-2-105 0,0 0 0,-2-1 0,0 1 0,0 0 0,-1 0 0,0-1 0,-2 1 0,-6 15 0,2-10 0,-2-1 0,0 0 0,0 0 0,-22 23 0,9-15 0,-1-2 0,-1 0 0,-1-2 0,0 0 0,-2-2 0,0-2 0,-1 0 0,-1-2 0,-38 13 0,58-24 0,1 0 0,0 1 0,0 0 0,0 1 0,1 0 0,0 0 0,0 1 0,0 0 0,1 0 0,0 1 0,1 1 0,-1-1 0,2 1 0,-1 0 0,-9 19 0,3 0 0,1 1 0,1 0 0,1 0 0,-7 41 0,-12 124 0,11 399 0,19-457 0,0-129 0,-1-1 0,-1 1 0,1-1 0,-1 0 0,0 1 0,0-1 0,-1 0 0,0 1 0,0-1 0,0 0 0,-1 0 0,0-1 0,0 1 0,-1-1 0,1 1 0,-1-1 0,-1 0 0,1 0 0,-6 5 0,-5 2-227,0 0-1,-1-1 1,0 0-1,-1-2 1,-27 13-1,7-8-6598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1.2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1369 51 24575,'0'-1'0,"-1"0"0,1 0 0,0 0 0,-1 0 0,1-1 0,-1 1 0,1 0 0,-1 0 0,1 0 0,-1 0 0,0 0 0,1 0 0,-1 1 0,0-1 0,0 0 0,0 0 0,0 0 0,0 1 0,0-1 0,-1 0 0,-22-12 0,17 10 0,1 1 0,-1-1 0,1 1 0,-1 0 0,0 0 0,0 1 0,0 0 0,0 0 0,1 1 0,-1 0 0,0 0 0,0 1 0,0-1 0,0 1 0,0 1 0,0 0 0,0 0 0,1 0 0,-7 3 0,-9 7 0,0 0 0,2 2 0,0 0 0,0 1 0,1 1 0,1 1 0,1 1 0,0 0 0,2 1 0,0 1 0,1 0 0,1 1 0,-18 38 0,15-22 0,1 1 0,2 0 0,2 2 0,1-1 0,3 1 0,0 0 0,0 67 0,5-51 0,3-1 0,2 1 0,21 108 0,-15-115 0,-3 1 0,-1 0 0,-3 68 0,-2-105 0,0 0 0,-2-1 0,0 1 0,0 0 0,-1 0 0,0-1 0,-2 1 0,-6 15 0,2-10 0,-2-1 0,0 0 0,0 0 0,-22 23 0,9-15 0,-1-2 0,-1 0 0,-1-2 0,0 0 0,-2-2 0,0-2 0,-1 0 0,-1-2 0,-38 13 0,58-24 0,1 0 0,0 1 0,0 0 0,0 1 0,1 0 0,0 0 0,0 1 0,0 0 0,1 0 0,0 1 0,1 1 0,-1-1 0,2 1 0,-1 0 0,-9 19 0,3 0 0,1 1 0,1 0 0,1 0 0,-7 41 0,-12 124 0,11 399 0,19-457 0,0-129 0,-1-1 0,-1 1 0,1-1 0,-1 0 0,0 1 0,0-1 0,-1 0 0,0 1 0,0-1 0,0 0 0,-1 0 0,0-1 0,0 1 0,-1-1 0,1 1 0,-1-1 0,-1 0 0,1 0 0,-6 5 0,-5 2-227,0 0-1,-1-1 1,0 0-1,-1-2 1,-27 13-1,7-8-6598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2.6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24575,'11'0'0,"9"0"0,7 0 0,4 0 0,7 0 0,3 0 0,6 6 0,0 1 0,14 1 0,2 3 0,7 0 0,-3-2 0,-8 3 0,-14 0-8191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7:07.6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757 27 24575,'-3'0'0,"1"-1"0,0 0 0,-1 1 0,1-1 0,0 0 0,-1 0 0,1 0 0,-4-3 0,-13-6 0,15 9 0,-1-1 0,1 1 0,-1 0 0,1 0 0,-1 1 0,0-1 0,0 1 0,1 0 0,-1 1 0,0-1 0,1 1 0,-1 0 0,0 0 0,1 0 0,-1 0 0,1 1 0,0 0 0,-1 0 0,1 0 0,0 1 0,0-1 0,0 1 0,1 0 0,-6 5 0,-22 18 0,2 2 0,0 1 0,-30 41 0,42-47 0,1 1 0,2 0 0,0 1 0,1 0 0,-15 45 0,24-54 0,0 0 0,1 1 0,0-1 0,1 25 0,5 68 0,0-40 0,3 9 0,3 0 0,25 95 0,-18-98 0,-3 0 0,6 114 0,-19-166 0,-2 1 0,-1 0 0,-1-1 0,-1 0 0,0 0 0,-2 0 0,-13 29 0,-81 143 0,82-162 0,-8 13 0,-38 72 0,57-100 0,1 0 0,0 1 0,1 0 0,-6 36 0,1 21 0,4 2 0,3-1 0,3 1 0,4-1 0,19 120 0,-4-107 0,30 94 0,-47-181 0,10 30 0,9 46 0,-18-69 0,0 0 0,-1 0 0,-1 0 0,0 0 0,0 1 0,-1-1 0,0 0 0,-1 0 0,-3 13 0,3-18 0,-1 0 0,1 0 0,-1 0 0,0 0 0,0 0 0,-1 0 0,1-1 0,-1 1 0,0-1 0,-7 5 0,-6 5 0,-28 16 0,2-2 0,28-16-455,0 1 0,-19 21 0,12-7-6371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7:07.6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24575,'5'10'0,"13"21"0,3 32 0,4 27 0,-3 10 0,-4 9 0,-7-9 0,-3-15 0,-5-22-8191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7:07.6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24575,'6'0'0,"6"11"0,8 9 0,6 6 0,3 16 0,-3 5 0,5 7 0,3-1 0,-5-5 0,-1-4 0,-6-9-8191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7:07.6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484 957 24575,'1'-5'0,"0"0"0,0 1 0,0-1 0,1 1 0,0-1 0,0 1 0,4-8 0,4-8 0,99-219 0,-88 201 0,2 2 0,1 0 0,2 1 0,34-35 0,91-105 0,-89 100 0,-32 33 0,7-9 0,-33 47 0,-1 0 0,1 1 0,0-1 0,0 1 0,1 0 0,-1 0 0,0 1 0,1-1 0,7-2 0,30-7 0,1 3 0,0 1 0,86-5 0,-11 3 0,-95 6 0,-8 2 0,0 0 0,0 1 0,30 1 0,-41 0 0,1 1 0,0 0 0,-1 0 0,1 1 0,-1-1 0,1 1 0,-1 0 0,0 0 0,0 0 0,0 1 0,0-1 0,0 1 0,0 0 0,-1 0 0,1 1 0,5 6 0,5 11 0,-1 0 0,-1 1 0,-1 0 0,14 41 0,-1-5 0,-2-5 0,-3 1 0,-2 1 0,-2 1 0,9 67 0,-7-8 0,3 136 0,-19-210 0,-2 1 0,-3-1 0,0 0 0,-3 0 0,-2-1 0,-25 75 0,0-27 0,-135 307 0,34-172 0,52-91 0,69-110 0,0-1 0,-2 0 0,-1-1 0,-35 33 0,20-26 0,0-2 0,-49 28 0,49-31 0,0 2 0,-53 54 0,55-50 0,-106 113 0,-53 59 0,151-155 0,-2-1 0,-77 64 0,64-60 0,43-37 0,-1 0 0,-1 0 0,1-1 0,-2-1 0,0 0 0,0 0 0,-26 12 0,35-20 0,1 0 0,-1 0 0,1-1 0,-1 1 0,1-1 0,-1 1 0,1-1 0,-1 0 0,1-1 0,-1 1 0,1 0 0,-1-1 0,1 0 0,-1 0 0,1 0 0,-6-3 0,4 1 0,0 0 0,0 0 0,0-1 0,0 0 0,1 0 0,0 0 0,0 0 0,0-1 0,-4-5 0,-3-9 0,0 0 0,0-1 0,2 0 0,-8-25 0,-6-26 0,-20-103 0,3-79 0,36 222 0,1 1 0,2 0 0,1-1 0,1 1 0,2-1 0,1 1 0,1 0 0,1 0 0,17-45 0,-18 61 0,20-57 0,65-131 0,64-43 0,-110 181 0,68-134 0,-103 177 0,-1 0 0,-1 0 0,0-1 0,-2 0 0,5-43 0,18-95 0,-15 98 241,-6 29-1044,7-62 0,-13 66-6023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7:07.6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0 602 24575,'6'0'0,"7"-6"0,12-6 0,12-8 0,7-5 0,0-4 0,-1 3 0,2-11 0,5-4 0,16-12 0,40-18 0,46-20 0,30-10 0,-16 12-8191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7:07.6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24575,'6'0'0,"6"0"0,8 0 0,11 0 0,5 5 0,8 8 0,2 1 0,4-2 0,-1 9 0,-9-1-8191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7:07.6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24575,'5'0'0,"8"22"0,7 12 0,10 13 0,12 2 0,4 10 0,11 16 0,0 7 0,-3 0 0,0 3 0,-4-8 0,-11-17-8191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7:07.6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24575,'0'11'0,"5"36"0,8 21 0,6 16 0,12 15 0,6 2 0,1-11 0,-5-16 0,-8-14 0,-3-17 0,-5-17-8191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7:07.6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24575,'0'5'0,"0"8"0,0 6 0,0 17 0,0 8 0,0 1 0,0 5 0,5-1 0,2 2 0,0 3 0,-2-2 0,-1-4 0,-2-11-8191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7:07.6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503 30 24575,'5'0'0,"3"5"0,-1 7 0,-2 8 0,5 0 0,-6-3 0,-30-16 0,-33-14 0,-34-9 0,-6-2 0,-3 4 0,10 5 0,21 5-8191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2.8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24575,'5'0'0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7:07.6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792 35 24575,'0'-5'0,"-10"-3"0,-16 1 0,-18 1 0,-14 2 0,-18 2 0,-8 0 0,-10 2 0,-2 0 0,0 11 0,11 10 0,14 0 0,20-2-8191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7:07.6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1369 51 24575,'0'-1'0,"-1"0"0,1 0 0,0 0 0,-1 0 0,1-1 0,-1 1 0,1 0 0,-1 0 0,1 0 0,-1 0 0,0 0 0,1 0 0,-1 1 0,0-1 0,0 0 0,0 0 0,0 0 0,0 1 0,0-1 0,-1 0 0,-22-12 0,17 10 0,1 1 0,-1-1 0,1 1 0,-1 0 0,0 0 0,0 1 0,0 0 0,0 0 0,1 1 0,-1 0 0,0 0 0,0 1 0,0-1 0,0 1 0,0 1 0,0 0 0,0 0 0,1 0 0,-7 3 0,-9 7 0,0 0 0,2 2 0,0 0 0,0 1 0,1 1 0,1 1 0,1 1 0,0 0 0,2 1 0,0 1 0,1 0 0,1 1 0,-18 38 0,15-22 0,1 1 0,2 0 0,2 2 0,1-1 0,3 1 0,0 0 0,0 67 0,5-51 0,3-1 0,2 1 0,21 108 0,-15-115 0,-3 1 0,-1 0 0,-3 68 0,-2-105 0,0 0 0,-2-1 0,0 1 0,0 0 0,-1 0 0,0-1 0,-2 1 0,-6 15 0,2-10 0,-2-1 0,0 0 0,0 0 0,-22 23 0,9-15 0,-1-2 0,-1 0 0,-1-2 0,0 0 0,-2-2 0,0-2 0,-1 0 0,-1-2 0,-38 13 0,58-24 0,1 0 0,0 1 0,0 0 0,0 1 0,1 0 0,0 0 0,0 1 0,0 0 0,1 0 0,0 1 0,1 1 0,-1-1 0,2 1 0,-1 0 0,-9 19 0,3 0 0,1 1 0,1 0 0,1 0 0,-7 41 0,-12 124 0,11 399 0,19-457 0,0-129 0,-1-1 0,-1 1 0,1-1 0,-1 0 0,0 1 0,0-1 0,-1 0 0,0 1 0,0-1 0,0 0 0,-1 0 0,0-1 0,0 1 0,-1-1 0,1 1 0,-1-1 0,-1 0 0,1 0 0,-6 5 0,-5 2-227,0 0-1,-1-1 1,0 0-1,-1-2 1,-27 13-1,7-8-6598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7:07.6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757 27 24575,'-3'0'0,"1"-1"0,0 0 0,-1 1 0,1-1 0,0 0 0,-1 0 0,1 0 0,-4-3 0,-13-6 0,15 9 0,-1-1 0,1 1 0,-1 0 0,1 0 0,-1 1 0,0-1 0,0 1 0,1 0 0,-1 1 0,0-1 0,1 1 0,-1 0 0,0 0 0,1 0 0,-1 0 0,1 1 0,0 0 0,-1 0 0,1 0 0,0 1 0,0-1 0,0 1 0,1 0 0,-6 5 0,-22 18 0,2 2 0,0 1 0,-30 41 0,42-47 0,1 1 0,2 0 0,0 1 0,1 0 0,-15 45 0,24-54 0,0 0 0,1 1 0,0-1 0,1 25 0,5 68 0,0-40 0,3 9 0,3 0 0,25 95 0,-18-98 0,-3 0 0,6 114 0,-19-166 0,-2 1 0,-1 0 0,-1-1 0,-1 0 0,0 0 0,-2 0 0,-13 29 0,-81 143 0,82-162 0,-8 13 0,-38 72 0,57-100 0,1 0 0,0 1 0,1 0 0,-6 36 0,1 21 0,4 2 0,3-1 0,3 1 0,4-1 0,19 120 0,-4-107 0,30 94 0,-47-181 0,10 30 0,9 46 0,-18-69 0,0 0 0,-1 0 0,-1 0 0,0 0 0,0 1 0,-1-1 0,0 0 0,-1 0 0,-3 13 0,3-18 0,-1 0 0,1 0 0,-1 0 0,0 0 0,0 0 0,-1 0 0,1-1 0,-1 1 0,0-1 0,-7 5 0,-6 5 0,-28 16 0,2-2 0,28-16-455,0 1 0,-19 21 0,12-7-6371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7:07.6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24575,'5'10'0,"13"21"0,3 32 0,4 27 0,-3 10 0,-4 9 0,-7-9 0,-3-15 0,-5-22-8191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7:07.6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24575,'6'0'0,"6"11"0,8 9 0,6 6 0,3 16 0,-3 5 0,5 7 0,3-1 0,-5-5 0,-1-4 0,-6-9-8191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7:07.6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484 957 24575,'1'-5'0,"0"0"0,0 1 0,0-1 0,1 1 0,0-1 0,0 1 0,4-8 0,4-8 0,99-219 0,-88 201 0,2 2 0,1 0 0,2 1 0,34-35 0,91-105 0,-89 100 0,-32 33 0,7-9 0,-33 47 0,-1 0 0,1 1 0,0-1 0,0 1 0,1 0 0,-1 0 0,0 1 0,1-1 0,7-2 0,30-7 0,1 3 0,0 1 0,86-5 0,-11 3 0,-95 6 0,-8 2 0,0 0 0,0 1 0,30 1 0,-41 0 0,1 1 0,0 0 0,-1 0 0,1 1 0,-1-1 0,1 1 0,-1 0 0,0 0 0,0 0 0,0 1 0,0-1 0,0 1 0,0 0 0,-1 0 0,1 1 0,5 6 0,5 11 0,-1 0 0,-1 1 0,-1 0 0,14 41 0,-1-5 0,-2-5 0,-3 1 0,-2 1 0,-2 1 0,9 67 0,-7-8 0,3 136 0,-19-210 0,-2 1 0,-3-1 0,0 0 0,-3 0 0,-2-1 0,-25 75 0,0-27 0,-135 307 0,34-172 0,52-91 0,69-110 0,0-1 0,-2 0 0,-1-1 0,-35 33 0,20-26 0,0-2 0,-49 28 0,49-31 0,0 2 0,-53 54 0,55-50 0,-106 113 0,-53 59 0,151-155 0,-2-1 0,-77 64 0,64-60 0,43-37 0,-1 0 0,-1 0 0,1-1 0,-2-1 0,0 0 0,0 0 0,-26 12 0,35-20 0,1 0 0,-1 0 0,1-1 0,-1 1 0,1-1 0,-1 1 0,1-1 0,-1 0 0,1-1 0,-1 1 0,1 0 0,-1-1 0,1 0 0,-1 0 0,1 0 0,-6-3 0,4 1 0,0 0 0,0 0 0,0-1 0,0 0 0,1 0 0,0 0 0,0 0 0,0-1 0,-4-5 0,-3-9 0,0 0 0,0-1 0,2 0 0,-8-25 0,-6-26 0,-20-103 0,3-79 0,36 222 0,1 1 0,2 0 0,1-1 0,1 1 0,2-1 0,1 1 0,1 0 0,1 0 0,17-45 0,-18 61 0,20-57 0,65-131 0,64-43 0,-110 181 0,68-134 0,-103 177 0,-1 0 0,-1 0 0,0-1 0,-2 0 0,5-43 0,18-95 0,-15 98 241,-6 29-1044,7-62 0,-13 66-6023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7:07.6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0 602 24575,'6'0'0,"7"-6"0,12-6 0,12-8 0,7-5 0,0-4 0,-1 3 0,2-11 0,5-4 0,16-12 0,40-18 0,46-20 0,30-10 0,-16 12-8191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7:07.6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24575,'6'0'0,"6"0"0,8 0 0,11 0 0,5 5 0,8 8 0,2 1 0,4-2 0,-1 9 0,-9-1-8191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7:07.6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24575,'5'0'0,"8"22"0,7 12 0,10 13 0,12 2 0,4 10 0,11 16 0,0 7 0,-3 0 0,0 3 0,-4-8 0,-11-17-8191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7:07.6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24575,'0'11'0,"5"36"0,8 21 0,6 16 0,12 15 0,6 2 0,1-11 0,-5-16 0,-8-14 0,-3-17 0,-5-17-8191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6.2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24575,'0'5'0,"0"8"0,11 6 0,9 7 0,23 9 0,15 15 0,20 15 0,40 14 0,33 9 0,23 11 0,5 6-654,-13 1 654,-28-17 0,-38-24-7537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7:07.6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24575,'0'5'0,"0"8"0,0 6 0,0 17 0,0 8 0,0 1 0,0 5 0,5-1 0,2 2 0,0 3 0,-2-2 0,-1-4 0,-2-11-8191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7:07.67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503 30 24575,'5'0'0,"3"5"0,-1 7 0,-2 8 0,5 0 0,-6-3 0,-30-16 0,-33-14 0,-34-9 0,-6-2 0,-3 4 0,10 5 0,21 5-8191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7:07.6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792 35 24575,'0'-5'0,"-10"-3"0,-16 1 0,-18 1 0,-14 2 0,-18 2 0,-8 0 0,-10 2 0,-2 0 0,0 11 0,11 10 0,14 0 0,20-2-8191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7:07.6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1369 51 24575,'0'-1'0,"-1"0"0,1 0 0,0 0 0,-1 0 0,1-1 0,-1 1 0,1 0 0,-1 0 0,1 0 0,-1 0 0,0 0 0,1 0 0,-1 1 0,0-1 0,0 0 0,0 0 0,0 0 0,0 1 0,0-1 0,-1 0 0,-22-12 0,17 10 0,1 1 0,-1-1 0,1 1 0,-1 0 0,0 0 0,0 1 0,0 0 0,0 0 0,1 1 0,-1 0 0,0 0 0,0 1 0,0-1 0,0 1 0,0 1 0,0 0 0,0 0 0,1 0 0,-7 3 0,-9 7 0,0 0 0,2 2 0,0 0 0,0 1 0,1 1 0,1 1 0,1 1 0,0 0 0,2 1 0,0 1 0,1 0 0,1 1 0,-18 38 0,15-22 0,1 1 0,2 0 0,2 2 0,1-1 0,3 1 0,0 0 0,0 67 0,5-51 0,3-1 0,2 1 0,21 108 0,-15-115 0,-3 1 0,-1 0 0,-3 68 0,-2-105 0,0 0 0,-2-1 0,0 1 0,0 0 0,-1 0 0,0-1 0,-2 1 0,-6 15 0,2-10 0,-2-1 0,0 0 0,0 0 0,-22 23 0,9-15 0,-1-2 0,-1 0 0,-1-2 0,0 0 0,-2-2 0,0-2 0,-1 0 0,-1-2 0,-38 13 0,58-24 0,1 0 0,0 1 0,0 0 0,0 1 0,1 0 0,0 0 0,0 1 0,0 0 0,1 0 0,0 1 0,1 1 0,-1-1 0,2 1 0,-1 0 0,-9 19 0,3 0 0,1 1 0,1 0 0,1 0 0,-7 41 0,-12 124 0,11 399 0,19-457 0,0-129 0,-1-1 0,-1 1 0,1-1 0,-1 0 0,0 1 0,0-1 0,-1 0 0,0 1 0,0-1 0,0 0 0,-1 0 0,0-1 0,0 1 0,-1-1 0,1 1 0,-1-1 0,-1 0 0,1 0 0,-6 5 0,-5 2-227,0 0-1,-1-1 1,0 0-1,-1-2 1,-27 13-1,7-8-6598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7:07.6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757 27 24575,'-3'0'0,"1"-1"0,0 0 0,-1 1 0,1-1 0,0 0 0,-1 0 0,1 0 0,-4-3 0,-13-6 0,15 9 0,-1-1 0,1 1 0,-1 0 0,1 0 0,-1 1 0,0-1 0,0 1 0,1 0 0,-1 1 0,0-1 0,1 1 0,-1 0 0,0 0 0,1 0 0,-1 0 0,1 1 0,0 0 0,-1 0 0,1 0 0,0 1 0,0-1 0,0 1 0,1 0 0,-6 5 0,-22 18 0,2 2 0,0 1 0,-30 41 0,42-47 0,1 1 0,2 0 0,0 1 0,1 0 0,-15 45 0,24-54 0,0 0 0,1 1 0,0-1 0,1 25 0,5 68 0,0-40 0,3 9 0,3 0 0,25 95 0,-18-98 0,-3 0 0,6 114 0,-19-166 0,-2 1 0,-1 0 0,-1-1 0,-1 0 0,0 0 0,-2 0 0,-13 29 0,-81 143 0,82-162 0,-8 13 0,-38 72 0,57-100 0,1 0 0,0 1 0,1 0 0,-6 36 0,1 21 0,4 2 0,3-1 0,3 1 0,4-1 0,19 120 0,-4-107 0,30 94 0,-47-181 0,10 30 0,9 46 0,-18-69 0,0 0 0,-1 0 0,-1 0 0,0 0 0,0 1 0,-1-1 0,0 0 0,-1 0 0,-3 13 0,3-18 0,-1 0 0,1 0 0,-1 0 0,0 0 0,0 0 0,-1 0 0,1-1 0,-1 1 0,0-1 0,-7 5 0,-6 5 0,-28 16 0,2-2 0,28-16-455,0 1 0,-19 21 0,12-7-6371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7:07.6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24575,'5'10'0,"13"21"0,3 32 0,4 27 0,-3 10 0,-4 9 0,-7-9 0,-3-15 0,-5-22-8191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7:07.6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24575,'6'0'0,"6"11"0,8 9 0,6 6 0,3 16 0,-3 5 0,5 7 0,3-1 0,-5-5 0,-1-4 0,-6-9-8191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7:07.6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484 957 24575,'1'-5'0,"0"0"0,0 1 0,0-1 0,1 1 0,0-1 0,0 1 0,4-8 0,4-8 0,99-219 0,-88 201 0,2 2 0,1 0 0,2 1 0,34-35 0,91-105 0,-89 100 0,-32 33 0,7-9 0,-33 47 0,-1 0 0,1 1 0,0-1 0,0 1 0,1 0 0,-1 0 0,0 1 0,1-1 0,7-2 0,30-7 0,1 3 0,0 1 0,86-5 0,-11 3 0,-95 6 0,-8 2 0,0 0 0,0 1 0,30 1 0,-41 0 0,1 1 0,0 0 0,-1 0 0,1 1 0,-1-1 0,1 1 0,-1 0 0,0 0 0,0 0 0,0 1 0,0-1 0,0 1 0,0 0 0,-1 0 0,1 1 0,5 6 0,5 11 0,-1 0 0,-1 1 0,-1 0 0,14 41 0,-1-5 0,-2-5 0,-3 1 0,-2 1 0,-2 1 0,9 67 0,-7-8 0,3 136 0,-19-210 0,-2 1 0,-3-1 0,0 0 0,-3 0 0,-2-1 0,-25 75 0,0-27 0,-135 307 0,34-172 0,52-91 0,69-110 0,0-1 0,-2 0 0,-1-1 0,-35 33 0,20-26 0,0-2 0,-49 28 0,49-31 0,0 2 0,-53 54 0,55-50 0,-106 113 0,-53 59 0,151-155 0,-2-1 0,-77 64 0,64-60 0,43-37 0,-1 0 0,-1 0 0,1-1 0,-2-1 0,0 0 0,0 0 0,-26 12 0,35-20 0,1 0 0,-1 0 0,1-1 0,-1 1 0,1-1 0,-1 1 0,1-1 0,-1 0 0,1-1 0,-1 1 0,1 0 0,-1-1 0,1 0 0,-1 0 0,1 0 0,-6-3 0,4 1 0,0 0 0,0 0 0,0-1 0,0 0 0,1 0 0,0 0 0,0 0 0,0-1 0,-4-5 0,-3-9 0,0 0 0,0-1 0,2 0 0,-8-25 0,-6-26 0,-20-103 0,3-79 0,36 222 0,1 1 0,2 0 0,1-1 0,1 1 0,2-1 0,1 1 0,1 0 0,1 0 0,17-45 0,-18 61 0,20-57 0,65-131 0,64-43 0,-110 181 0,68-134 0,-103 177 0,-1 0 0,-1 0 0,0-1 0,-2 0 0,5-43 0,18-95 0,-15 98 241,-6 29-1044,7-62 0,-13 66-6023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7:07.6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0 602 24575,'6'0'0,"7"-6"0,12-6 0,12-8 0,7-5 0,0-4 0,-1 3 0,2-11 0,5-4 0,16-12 0,40-18 0,46-20 0,30-10 0,-16 12-8191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7:07.6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24575,'6'0'0,"6"0"0,8 0 0,11 0 0,5 5 0,8 8 0,2 1 0,4-2 0,-1 9 0,-9-1-8191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6.9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 0 24575,'-5'0'0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7:07.6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24575,'5'0'0,"8"22"0,7 12 0,10 13 0,12 2 0,4 10 0,11 16 0,0 7 0,-3 0 0,0 3 0,-4-8 0,-11-17-8191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7:07.6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24575,'0'11'0,"5"36"0,8 21 0,6 16 0,12 15 0,6 2 0,1-11 0,-5-16 0,-8-14 0,-3-17 0,-5-17-8191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7:07.6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24575,'0'5'0,"0"8"0,0 6 0,0 17 0,0 8 0,0 1 0,0 5 0,5-1 0,2 2 0,0 3 0,-2-2 0,-1-4 0,-2-11-8191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7:07.6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503 30 24575,'5'0'0,"3"5"0,-1 7 0,-2 8 0,5 0 0,-6-3 0,-30-16 0,-33-14 0,-34-9 0,-6-2 0,-3 4 0,10 5 0,21 5-8191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7:07.6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792 35 24575,'0'-5'0,"-10"-3"0,-16 1 0,-18 1 0,-14 2 0,-18 2 0,-8 0 0,-10 2 0,-2 0 0,0 11 0,11 10 0,14 0 0,20-2-8191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7:07.6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1369 51 24575,'0'-1'0,"-1"0"0,1 0 0,0 0 0,-1 0 0,1-1 0,-1 1 0,1 0 0,-1 0 0,1 0 0,-1 0 0,0 0 0,1 0 0,-1 1 0,0-1 0,0 0 0,0 0 0,0 0 0,0 1 0,0-1 0,-1 0 0,-22-12 0,17 10 0,1 1 0,-1-1 0,1 1 0,-1 0 0,0 0 0,0 1 0,0 0 0,0 0 0,1 1 0,-1 0 0,0 0 0,0 1 0,0-1 0,0 1 0,0 1 0,0 0 0,0 0 0,1 0 0,-7 3 0,-9 7 0,0 0 0,2 2 0,0 0 0,0 1 0,1 1 0,1 1 0,1 1 0,0 0 0,2 1 0,0 1 0,1 0 0,1 1 0,-18 38 0,15-22 0,1 1 0,2 0 0,2 2 0,1-1 0,3 1 0,0 0 0,0 67 0,5-51 0,3-1 0,2 1 0,21 108 0,-15-115 0,-3 1 0,-1 0 0,-3 68 0,-2-105 0,0 0 0,-2-1 0,0 1 0,0 0 0,-1 0 0,0-1 0,-2 1 0,-6 15 0,2-10 0,-2-1 0,0 0 0,0 0 0,-22 23 0,9-15 0,-1-2 0,-1 0 0,-1-2 0,0 0 0,-2-2 0,0-2 0,-1 0 0,-1-2 0,-38 13 0,58-24 0,1 0 0,0 1 0,0 0 0,0 1 0,1 0 0,0 0 0,0 1 0,0 0 0,1 0 0,0 1 0,1 1 0,-1-1 0,2 1 0,-1 0 0,-9 19 0,3 0 0,1 1 0,1 0 0,1 0 0,-7 41 0,-12 124 0,11 399 0,19-457 0,0-129 0,-1-1 0,-1 1 0,1-1 0,-1 0 0,0 1 0,0-1 0,-1 0 0,0 1 0,0-1 0,0 0 0,-1 0 0,0-1 0,0 1 0,-1-1 0,1 1 0,-1-1 0,-1 0 0,1 0 0,-6 5 0,-5 2-227,0 0-1,-1-1 1,0 0-1,-1-2 1,-27 13-1,7-8-6598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7:07.6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757 27 24575,'-3'0'0,"1"-1"0,0 0 0,-1 1 0,1-1 0,0 0 0,-1 0 0,1 0 0,-4-3 0,-13-6 0,15 9 0,-1-1 0,1 1 0,-1 0 0,1 0 0,-1 1 0,0-1 0,0 1 0,1 0 0,-1 1 0,0-1 0,1 1 0,-1 0 0,0 0 0,1 0 0,-1 0 0,1 1 0,0 0 0,-1 0 0,1 0 0,0 1 0,0-1 0,0 1 0,1 0 0,-6 5 0,-22 18 0,2 2 0,0 1 0,-30 41 0,42-47 0,1 1 0,2 0 0,0 1 0,1 0 0,-15 45 0,24-54 0,0 0 0,1 1 0,0-1 0,1 25 0,5 68 0,0-40 0,3 9 0,3 0 0,25 95 0,-18-98 0,-3 0 0,6 114 0,-19-166 0,-2 1 0,-1 0 0,-1-1 0,-1 0 0,0 0 0,-2 0 0,-13 29 0,-81 143 0,82-162 0,-8 13 0,-38 72 0,57-100 0,1 0 0,0 1 0,1 0 0,-6 36 0,1 21 0,4 2 0,3-1 0,3 1 0,4-1 0,19 120 0,-4-107 0,30 94 0,-47-181 0,10 30 0,9 46 0,-18-69 0,0 0 0,-1 0 0,-1 0 0,0 0 0,0 1 0,-1-1 0,0 0 0,-1 0 0,-3 13 0,3-18 0,-1 0 0,1 0 0,-1 0 0,0 0 0,0 0 0,-1 0 0,1-1 0,-1 1 0,0-1 0,-7 5 0,-6 5 0,-28 16 0,2-2 0,28-16-455,0 1 0,-19 21 0,12-7-6371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5:49.7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267 26 24575,'-4'0'0,"0"1"0,1-1 0,-1 1 0,0 0 0,1 0 0,-1 0 0,0 0 0,1 0 0,0 1 0,-1 0 0,1 0 0,0 0 0,0 0 0,0 0 0,0 0 0,0 1 0,-5 5 0,0 3 0,-1 0 0,2 1 0,-10 18 0,10-18 0,-11 22 0,1 1 0,1 1 0,2 0 0,2 1 0,1 1 0,-10 68 0,20-96 0,0 1 0,1-1 0,1 0 0,0 0 0,0 0 0,0 0 0,7 19 0,-6-24 0,-1-1 0,1 1 0,0-1 0,1 1 0,-1-1 0,1 0 0,0 0 0,0 0 0,0-1 0,0 1 0,1-1 0,0 1 0,-1-1 0,1 0 0,0-1 0,1 1 0,-1-1 0,7 4 0,2-2 0,1-1 0,-1 0 0,1 0 0,-1-1 0,16 0 0,70-4 0,-52 0 0,-1 1 0,-1-2 0,56-10 0,-84 9 0,0 0 0,0-1 0,0-1 0,0-1 0,-1 0 0,0-1 0,-1-1 0,24-17 0,-33 22 0,-1-1 0,0 1 0,0-1 0,0 0 0,0 0 0,-1-1 0,0 1 0,0-1 0,-1 0 0,0 0 0,0 0 0,0-1 0,-1 1 0,0-1 0,0 1 0,0-1 0,-1 0 0,0 0 0,0 0 0,-1 1 0,0-1 0,0 0 0,-1 0 0,1 0 0,-2 0 0,1 1 0,-1-1 0,0 0 0,0 1 0,-6-12 0,-6-9 0,-1 1 0,-2 1 0,0 0 0,-2 1 0,-23-23 0,23 27 0,-4-5 0,-33-27 0,34 33 0,17 14 0,0 0 0,-1 0 0,0 0 0,0 0 0,0 1 0,-1 0 0,0 1 0,1-1 0,-1 1 0,0 1 0,-1-1 0,-10-1 0,-6 1 0,1 2 0,0 1 0,-1 1 0,-35 6 0,-91 25 0,135-28 0,1 0 0,0 1 0,-21 10 0,32-14 0,-1 1 0,1 0 0,0 1 0,0-1 0,0 1 0,0-1 0,0 1 0,0 0 0,0 0 0,1 0 0,0 0 0,0 0 0,0 1 0,0-1 0,0 1 0,0 0 0,1-1 0,-2 6 0,1 13 0,0 0 0,1 0 0,1 0 0,2 0 0,0 0 0,7 32 0,-3-15 0,1 4 0,1-1 0,21 64 0,-21-86 0,0-1 0,1 0 0,0-1 0,2 0 0,0 0 0,1-1 0,21 22 0,-28-34 0,0 1 0,0-1 0,1-1 0,0 1 0,0-1 0,0 0 0,1 0 0,-1-1 0,1 0 0,0 0 0,0-1 0,0 1 0,0-1 0,0-1 0,1 0 0,-1 0 0,0 0 0,1-1 0,-1 0 0,1 0 0,-1-1 0,0 0 0,12-3 0,-7 1 0,-1-1 0,0 0 0,-1-1 0,1 0 0,-1-1 0,0 0 0,17-14 0,-5 1 0,40-43 0,-58 56 0,1 0 0,-1 0 0,0-1 0,-1 1 0,0-1 0,0 0 0,0 1 0,-1-2 0,0 1 0,0 0 0,-1 0 0,1-9 0,0-13 0,-4-52 0,0 38 0,2-28 0,-2-52 0,1 118 18,0-1 0,0 1 0,0 1 0,-1-1 0,0 0 0,0 0 0,0 1 0,0-1 0,-1 1 0,0-1 0,0 1 0,0 0 0,0 0 0,-1 1 0,1-1 0,-1 0 0,0 1 0,-8-5 0,2 2-232,0 0 1,-1 1 0,1 1-1,-1-1 1,0 2 0,0-1-1,-14-1 1,-4 1-6613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7:49.8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24575,'5'10'0,"13"21"0,3 32 0,4 27 0,-3 10 0,-4 9 0,-7-9 0,-3-15 0,-5-22-8191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7:49.8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24575,'6'0'0,"6"11"0,8 9 0,6 6 0,3 16 0,-3 5 0,5 7 0,3-1 0,-5-5 0,-1-4 0,-6-9-8191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7.4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24575,'0'5'0,"0"8"0,6 12 0,7 7 0,6 16 0,7 14 0,8 20 0,11 28 0,-3 12 0,-8 7 0,-11 20 0,-8 7 0,-8-2 0,-9-10 0,-11-25 0,-3-32-8191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7:49.8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484 957 24575,'1'-5'0,"0"0"0,0 1 0,0-1 0,1 1 0,0-1 0,0 1 0,4-8 0,4-8 0,99-219 0,-88 201 0,2 2 0,1 0 0,2 1 0,34-35 0,91-105 0,-89 100 0,-32 33 0,7-9 0,-33 47 0,-1 0 0,1 1 0,0-1 0,0 1 0,1 0 0,-1 0 0,0 1 0,1-1 0,7-2 0,30-7 0,1 3 0,0 1 0,86-5 0,-11 3 0,-95 6 0,-8 2 0,0 0 0,0 1 0,30 1 0,-41 0 0,1 1 0,0 0 0,-1 0 0,1 1 0,-1-1 0,1 1 0,-1 0 0,0 0 0,0 0 0,0 1 0,0-1 0,0 1 0,0 0 0,-1 0 0,1 1 0,5 6 0,5 11 0,-1 0 0,-1 1 0,-1 0 0,14 41 0,-1-5 0,-2-5 0,-3 1 0,-2 1 0,-2 1 0,9 67 0,-7-8 0,3 136 0,-19-210 0,-2 1 0,-3-1 0,0 0 0,-3 0 0,-2-1 0,-25 75 0,0-27 0,-135 307 0,34-172 0,52-91 0,69-110 0,0-1 0,-2 0 0,-1-1 0,-35 33 0,20-26 0,0-2 0,-49 28 0,49-31 0,0 2 0,-53 54 0,55-50 0,-106 113 0,-53 59 0,151-155 0,-2-1 0,-77 64 0,64-60 0,43-37 0,-1 0 0,-1 0 0,1-1 0,-2-1 0,0 0 0,0 0 0,-26 12 0,35-20 0,1 0 0,-1 0 0,1-1 0,-1 1 0,1-1 0,-1 1 0,1-1 0,-1 0 0,1-1 0,-1 1 0,1 0 0,-1-1 0,1 0 0,-1 0 0,1 0 0,-6-3 0,4 1 0,0 0 0,0 0 0,0-1 0,0 0 0,1 0 0,0 0 0,0 0 0,0-1 0,-4-5 0,-3-9 0,0 0 0,0-1 0,2 0 0,-8-25 0,-6-26 0,-20-103 0,3-79 0,36 222 0,1 1 0,2 0 0,1-1 0,1 1 0,2-1 0,1 1 0,1 0 0,1 0 0,17-45 0,-18 61 0,20-57 0,65-131 0,64-43 0,-110 181 0,68-134 0,-103 177 0,-1 0 0,-1 0 0,0-1 0,-2 0 0,5-43 0,18-95 0,-15 98 241,-6 29-1044,7-62 0,-13 66-6023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7:49.8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0 602 24575,'6'0'0,"7"-6"0,12-6 0,12-8 0,7-5 0,0-4 0,-1 3 0,2-11 0,5-4 0,16-12 0,40-18 0,46-20 0,30-10 0,-16 12-8191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7:49.8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24575,'6'0'0,"6"0"0,8 0 0,11 0 0,5 5 0,8 8 0,2 1 0,4-2 0,-1 9 0,-9-1-8191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7:49.8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24575,'5'0'0,"8"22"0,7 12 0,10 13 0,12 2 0,4 10 0,11 16 0,0 7 0,-3 0 0,0 3 0,-4-8 0,-11-17-8191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7:49.8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24575,'0'11'0,"5"36"0,8 21 0,6 16 0,12 15 0,6 2 0,1-11 0,-5-16 0,-8-14 0,-3-17 0,-5-17-8191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7:49.8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24575,'0'5'0,"0"8"0,0 6 0,0 17 0,0 8 0,0 1 0,0 5 0,5-1 0,2 2 0,0 3 0,-2-2 0,-1-4 0,-2-11-8191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7:49.87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503 30 24575,'5'0'0,"3"5"0,-1 7 0,-2 8 0,5 0 0,-6-3 0,-30-16 0,-33-14 0,-34-9 0,-6-2 0,-3 4 0,10 5 0,21 5-8191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7:49.8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792 35 24575,'0'-5'0,"-10"-3"0,-16 1 0,-18 1 0,-14 2 0,-18 2 0,-8 0 0,-10 2 0,-2 0 0,0 11 0,11 10 0,14 0 0,20-2-8191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7:49.8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1369 51 24575,'0'-1'0,"-1"0"0,1 0 0,0 0 0,-1 0 0,1-1 0,-1 1 0,1 0 0,-1 0 0,1 0 0,-1 0 0,0 0 0,1 0 0,-1 1 0,0-1 0,0 0 0,0 0 0,0 0 0,0 1 0,0-1 0,-1 0 0,-22-12 0,17 10 0,1 1 0,-1-1 0,1 1 0,-1 0 0,0 0 0,0 1 0,0 0 0,0 0 0,1 1 0,-1 0 0,0 0 0,0 1 0,0-1 0,0 1 0,0 1 0,0 0 0,0 0 0,1 0 0,-7 3 0,-9 7 0,0 0 0,2 2 0,0 0 0,0 1 0,1 1 0,1 1 0,1 1 0,0 0 0,2 1 0,0 1 0,1 0 0,1 1 0,-18 38 0,15-22 0,1 1 0,2 0 0,2 2 0,1-1 0,3 1 0,0 0 0,0 67 0,5-51 0,3-1 0,2 1 0,21 108 0,-15-115 0,-3 1 0,-1 0 0,-3 68 0,-2-105 0,0 0 0,-2-1 0,0 1 0,0 0 0,-1 0 0,0-1 0,-2 1 0,-6 15 0,2-10 0,-2-1 0,0 0 0,0 0 0,-22 23 0,9-15 0,-1-2 0,-1 0 0,-1-2 0,0 0 0,-2-2 0,0-2 0,-1 0 0,-1-2 0,-38 13 0,58-24 0,1 0 0,0 1 0,0 0 0,0 1 0,1 0 0,0 0 0,0 1 0,0 0 0,1 0 0,0 1 0,1 1 0,-1-1 0,2 1 0,-1 0 0,-9 19 0,3 0 0,1 1 0,1 0 0,1 0 0,-7 41 0,-12 124 0,11 399 0,19-457 0,0-129 0,-1-1 0,-1 1 0,1-1 0,-1 0 0,0 1 0,0-1 0,-1 0 0,0 1 0,0-1 0,0 0 0,-1 0 0,0-1 0,0 1 0,-1-1 0,1 1 0,-1-1 0,-1 0 0,1 0 0,-6 5 0,-5 2-227,0 0-1,-1-1 1,0 0-1,-1-2 1,-27 13-1,7-8-6598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7:49.8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757 27 24575,'-3'0'0,"1"-1"0,0 0 0,-1 1 0,1-1 0,0 0 0,-1 0 0,1 0 0,-4-3 0,-13-6 0,15 9 0,-1-1 0,1 1 0,-1 0 0,1 0 0,-1 1 0,0-1 0,0 1 0,1 0 0,-1 1 0,0-1 0,1 1 0,-1 0 0,0 0 0,1 0 0,-1 0 0,1 1 0,0 0 0,-1 0 0,1 0 0,0 1 0,0-1 0,0 1 0,1 0 0,-6 5 0,-22 18 0,2 2 0,0 1 0,-30 41 0,42-47 0,1 1 0,2 0 0,0 1 0,1 0 0,-15 45 0,24-54 0,0 0 0,1 1 0,0-1 0,1 25 0,5 68 0,0-40 0,3 9 0,3 0 0,25 95 0,-18-98 0,-3 0 0,6 114 0,-19-166 0,-2 1 0,-1 0 0,-1-1 0,-1 0 0,0 0 0,-2 0 0,-13 29 0,-81 143 0,82-162 0,-8 13 0,-38 72 0,57-100 0,1 0 0,0 1 0,1 0 0,-6 36 0,1 21 0,4 2 0,3-1 0,3 1 0,4-1 0,19 120 0,-4-107 0,30 94 0,-47-181 0,10 30 0,9 46 0,-18-69 0,0 0 0,-1 0 0,-1 0 0,0 0 0,0 1 0,-1-1 0,0 0 0,-1 0 0,-3 13 0,3-18 0,-1 0 0,1 0 0,-1 0 0,0 0 0,0 0 0,-1 0 0,1-1 0,-1 1 0,0-1 0,-7 5 0,-6 5 0,-28 16 0,2-2 0,28-16-455,0 1 0,-19 21 0,12-7-6371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7.9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871 35 24575,'0'-11'0,"-6"-4"0,-1 6 0,-11 27 0,-8 32 0,-15 30 0,-13 17 0,-12 14 0,-18 10 0,-10-10 0,-12-13 0,2-23 0,8-19 0,3-19 0,18-16-8191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7:49.8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24575,'5'10'0,"13"21"0,3 32 0,4 27 0,-3 10 0,-4 9 0,-7-9 0,-3-15 0,-5-22-8191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7:49.8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24575,'6'0'0,"6"11"0,8 9 0,6 6 0,3 16 0,-3 5 0,5 7 0,3-1 0,-5-5 0,-1-4 0,-6-9-8191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7:49.8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484 957 24575,'1'-5'0,"0"0"0,0 1 0,0-1 0,1 1 0,0-1 0,0 1 0,4-8 0,4-8 0,99-219 0,-88 201 0,2 2 0,1 0 0,2 1 0,34-35 0,91-105 0,-89 100 0,-32 33 0,7-9 0,-33 47 0,-1 0 0,1 1 0,0-1 0,0 1 0,1 0 0,-1 0 0,0 1 0,1-1 0,7-2 0,30-7 0,1 3 0,0 1 0,86-5 0,-11 3 0,-95 6 0,-8 2 0,0 0 0,0 1 0,30 1 0,-41 0 0,1 1 0,0 0 0,-1 0 0,1 1 0,-1-1 0,1 1 0,-1 0 0,0 0 0,0 0 0,0 1 0,0-1 0,0 1 0,0 0 0,-1 0 0,1 1 0,5 6 0,5 11 0,-1 0 0,-1 1 0,-1 0 0,14 41 0,-1-5 0,-2-5 0,-3 1 0,-2 1 0,-2 1 0,9 67 0,-7-8 0,3 136 0,-19-210 0,-2 1 0,-3-1 0,0 0 0,-3 0 0,-2-1 0,-25 75 0,0-27 0,-135 307 0,34-172 0,52-91 0,69-110 0,0-1 0,-2 0 0,-1-1 0,-35 33 0,20-26 0,0-2 0,-49 28 0,49-31 0,0 2 0,-53 54 0,55-50 0,-106 113 0,-53 59 0,151-155 0,-2-1 0,-77 64 0,64-60 0,43-37 0,-1 0 0,-1 0 0,1-1 0,-2-1 0,0 0 0,0 0 0,-26 12 0,35-20 0,1 0 0,-1 0 0,1-1 0,-1 1 0,1-1 0,-1 1 0,1-1 0,-1 0 0,1-1 0,-1 1 0,1 0 0,-1-1 0,1 0 0,-1 0 0,1 0 0,-6-3 0,4 1 0,0 0 0,0 0 0,0-1 0,0 0 0,1 0 0,0 0 0,0 0 0,0-1 0,-4-5 0,-3-9 0,0 0 0,0-1 0,2 0 0,-8-25 0,-6-26 0,-20-103 0,3-79 0,36 222 0,1 1 0,2 0 0,1-1 0,1 1 0,2-1 0,1 1 0,1 0 0,1 0 0,17-45 0,-18 61 0,20-57 0,65-131 0,64-43 0,-110 181 0,68-134 0,-103 177 0,-1 0 0,-1 0 0,0-1 0,-2 0 0,5-43 0,18-95 0,-15 98 241,-6 29-1044,7-62 0,-13 66-6023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7:49.8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0 602 24575,'6'0'0,"7"-6"0,12-6 0,12-8 0,7-5 0,0-4 0,-1 3 0,2-11 0,5-4 0,16-12 0,40-18 0,46-20 0,30-10 0,-16 12-8191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7:49.8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24575,'6'0'0,"6"0"0,8 0 0,11 0 0,5 5 0,8 8 0,2 1 0,4-2 0,-1 9 0,-9-1-8191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7:49.8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24575,'5'0'0,"8"22"0,7 12 0,10 13 0,12 2 0,4 10 0,11 16 0,0 7 0,-3 0 0,0 3 0,-4-8 0,-11-17-8191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7:49.8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24575,'0'11'0,"5"36"0,8 21 0,6 16 0,12 15 0,6 2 0,1-11 0,-5-16 0,-8-14 0,-3-17 0,-5-17-8191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7:49.8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24575,'0'5'0,"0"8"0,0 6 0,0 17 0,0 8 0,0 1 0,0 5 0,5-1 0,2 2 0,0 3 0,-2-2 0,-1-4 0,-2-11-8191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7:49.8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503 30 24575,'5'0'0,"3"5"0,-1 7 0,-2 8 0,5 0 0,-6-3 0,-30-16 0,-33-14 0,-34-9 0,-6-2 0,-3 4 0,10 5 0,21 5-8191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7:49.8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792 35 24575,'0'-5'0,"-10"-3"0,-16 1 0,-18 1 0,-14 2 0,-18 2 0,-8 0 0,-10 2 0,-2 0 0,0 11 0,11 10 0,14 0 0,20-2-8191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8.2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0 381 24575,'6'0'0,"18"-11"0,16-9 0,55-34 0,56-35 0,24-19 0,-18 9-8191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7:49.8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1369 51 24575,'0'-1'0,"-1"0"0,1 0 0,0 0 0,-1 0 0,1-1 0,-1 1 0,1 0 0,-1 0 0,1 0 0,-1 0 0,0 0 0,1 0 0,-1 1 0,0-1 0,0 0 0,0 0 0,0 0 0,0 1 0,0-1 0,-1 0 0,-22-12 0,17 10 0,1 1 0,-1-1 0,1 1 0,-1 0 0,0 0 0,0 1 0,0 0 0,0 0 0,1 1 0,-1 0 0,0 0 0,0 1 0,0-1 0,0 1 0,0 1 0,0 0 0,0 0 0,1 0 0,-7 3 0,-9 7 0,0 0 0,2 2 0,0 0 0,0 1 0,1 1 0,1 1 0,1 1 0,0 0 0,2 1 0,0 1 0,1 0 0,1 1 0,-18 38 0,15-22 0,1 1 0,2 0 0,2 2 0,1-1 0,3 1 0,0 0 0,0 67 0,5-51 0,3-1 0,2 1 0,21 108 0,-15-115 0,-3 1 0,-1 0 0,-3 68 0,-2-105 0,0 0 0,-2-1 0,0 1 0,0 0 0,-1 0 0,0-1 0,-2 1 0,-6 15 0,2-10 0,-2-1 0,0 0 0,0 0 0,-22 23 0,9-15 0,-1-2 0,-1 0 0,-1-2 0,0 0 0,-2-2 0,0-2 0,-1 0 0,-1-2 0,-38 13 0,58-24 0,1 0 0,0 1 0,0 0 0,0 1 0,1 0 0,0 0 0,0 1 0,0 0 0,1 0 0,0 1 0,1 1 0,-1-1 0,2 1 0,-1 0 0,-9 19 0,3 0 0,1 1 0,1 0 0,1 0 0,-7 41 0,-12 124 0,11 399 0,19-457 0,0-129 0,-1-1 0,-1 1 0,1-1 0,-1 0 0,0 1 0,0-1 0,-1 0 0,0 1 0,0-1 0,0 0 0,-1 0 0,0-1 0,0 1 0,-1-1 0,1 1 0,-1-1 0,-1 0 0,1 0 0,-6 5 0,-5 2-227,0 0-1,-1-1 1,0 0-1,-1-2 1,-27 13-1,7-8-6598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7:49.8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757 27 24575,'-3'0'0,"1"-1"0,0 0 0,-1 1 0,1-1 0,0 0 0,-1 0 0,1 0 0,-4-3 0,-13-6 0,15 9 0,-1-1 0,1 1 0,-1 0 0,1 0 0,-1 1 0,0-1 0,0 1 0,1 0 0,-1 1 0,0-1 0,1 1 0,-1 0 0,0 0 0,1 0 0,-1 0 0,1 1 0,0 0 0,-1 0 0,1 0 0,0 1 0,0-1 0,0 1 0,1 0 0,-6 5 0,-22 18 0,2 2 0,0 1 0,-30 41 0,42-47 0,1 1 0,2 0 0,0 1 0,1 0 0,-15 45 0,24-54 0,0 0 0,1 1 0,0-1 0,1 25 0,5 68 0,0-40 0,3 9 0,3 0 0,25 95 0,-18-98 0,-3 0 0,6 114 0,-19-166 0,-2 1 0,-1 0 0,-1-1 0,-1 0 0,0 0 0,-2 0 0,-13 29 0,-81 143 0,82-162 0,-8 13 0,-38 72 0,57-100 0,1 0 0,0 1 0,1 0 0,-6 36 0,1 21 0,4 2 0,3-1 0,3 1 0,4-1 0,19 120 0,-4-107 0,30 94 0,-47-181 0,10 30 0,9 46 0,-18-69 0,0 0 0,-1 0 0,-1 0 0,0 0 0,0 1 0,-1-1 0,0 0 0,-1 0 0,-3 13 0,3-18 0,-1 0 0,1 0 0,-1 0 0,0 0 0,0 0 0,-1 0 0,1-1 0,-1 1 0,0-1 0,-7 5 0,-6 5 0,-28 16 0,2-2 0,28-16-455,0 1 0,-19 21 0,12-7-6371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7:49.8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24575,'5'10'0,"13"21"0,3 32 0,4 27 0,-3 10 0,-4 9 0,-7-9 0,-3-15 0,-5-22-8191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7:49.8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24575,'6'0'0,"6"11"0,8 9 0,6 6 0,3 16 0,-3 5 0,5 7 0,3-1 0,-5-5 0,-1-4 0,-6-9-8191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7:49.8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484 957 24575,'1'-5'0,"0"0"0,0 1 0,0-1 0,1 1 0,0-1 0,0 1 0,4-8 0,4-8 0,99-219 0,-88 201 0,2 2 0,1 0 0,2 1 0,34-35 0,91-105 0,-89 100 0,-32 33 0,7-9 0,-33 47 0,-1 0 0,1 1 0,0-1 0,0 1 0,1 0 0,-1 0 0,0 1 0,1-1 0,7-2 0,30-7 0,1 3 0,0 1 0,86-5 0,-11 3 0,-95 6 0,-8 2 0,0 0 0,0 1 0,30 1 0,-41 0 0,1 1 0,0 0 0,-1 0 0,1 1 0,-1-1 0,1 1 0,-1 0 0,0 0 0,0 0 0,0 1 0,0-1 0,0 1 0,0 0 0,-1 0 0,1 1 0,5 6 0,5 11 0,-1 0 0,-1 1 0,-1 0 0,14 41 0,-1-5 0,-2-5 0,-3 1 0,-2 1 0,-2 1 0,9 67 0,-7-8 0,3 136 0,-19-210 0,-2 1 0,-3-1 0,0 0 0,-3 0 0,-2-1 0,-25 75 0,0-27 0,-135 307 0,34-172 0,52-91 0,69-110 0,0-1 0,-2 0 0,-1-1 0,-35 33 0,20-26 0,0-2 0,-49 28 0,49-31 0,0 2 0,-53 54 0,55-50 0,-106 113 0,-53 59 0,151-155 0,-2-1 0,-77 64 0,64-60 0,43-37 0,-1 0 0,-1 0 0,1-1 0,-2-1 0,0 0 0,0 0 0,-26 12 0,35-20 0,1 0 0,-1 0 0,1-1 0,-1 1 0,1-1 0,-1 1 0,1-1 0,-1 0 0,1-1 0,-1 1 0,1 0 0,-1-1 0,1 0 0,-1 0 0,1 0 0,-6-3 0,4 1 0,0 0 0,0 0 0,0-1 0,0 0 0,1 0 0,0 0 0,0 0 0,0-1 0,-4-5 0,-3-9 0,0 0 0,0-1 0,2 0 0,-8-25 0,-6-26 0,-20-103 0,3-79 0,36 222 0,1 1 0,2 0 0,1-1 0,1 1 0,2-1 0,1 1 0,1 0 0,1 0 0,17-45 0,-18 61 0,20-57 0,65-131 0,64-43 0,-110 181 0,68-134 0,-103 177 0,-1 0 0,-1 0 0,0-1 0,-2 0 0,5-43 0,18-95 0,-15 98 241,-6 29-1044,7-62 0,-13 66-6023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7:49.8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0 602 24575,'6'0'0,"7"-6"0,12-6 0,12-8 0,7-5 0,0-4 0,-1 3 0,2-11 0,5-4 0,16-12 0,40-18 0,46-20 0,30-10 0,-16 12-8191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7:49.8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24575,'6'0'0,"6"0"0,8 0 0,11 0 0,5 5 0,8 8 0,2 1 0,4-2 0,-1 9 0,-9-1-8191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7:49.8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24575,'5'0'0,"8"22"0,7 12 0,10 13 0,12 2 0,4 10 0,11 16 0,0 7 0,-3 0 0,0 3 0,-4-8 0,-11-17-8191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7:49.8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24575,'0'11'0,"5"36"0,8 21 0,6 16 0,12 15 0,6 2 0,1-11 0,-5-16 0,-8-14 0,-3-17 0,-5-17-8191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7:49.8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24575,'0'5'0,"0"8"0,0 6 0,0 17 0,0 8 0,0 1 0,0 5 0,5-1 0,2 2 0,0 3 0,-2-2 0,-1-4 0,-2-11-8191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8.3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2061 0 24575,'-16'0'0,"-22"6"0,-27 23 0,-35 24 0,-33 30 0,-76 22 0,-46-1-1960,-62-7 1960,-15-9-1762,5-20 1762,58-21-4469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7:49.8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503 30 24575,'5'0'0,"3"5"0,-1 7 0,-2 8 0,5 0 0,-6-3 0,-30-16 0,-33-14 0,-34-9 0,-6-2 0,-3 4 0,10 5 0,21 5-8191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7:49.8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792 35 24575,'0'-5'0,"-10"-3"0,-16 1 0,-18 1 0,-14 2 0,-18 2 0,-8 0 0,-10 2 0,-2 0 0,0 11 0,11 10 0,14 0 0,20-2-8191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7:49.8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1369 51 24575,'0'-1'0,"-1"0"0,1 0 0,0 0 0,-1 0 0,1-1 0,-1 1 0,1 0 0,-1 0 0,1 0 0,-1 0 0,0 0 0,1 0 0,-1 1 0,0-1 0,0 0 0,0 0 0,0 0 0,0 1 0,0-1 0,-1 0 0,-22-12 0,17 10 0,1 1 0,-1-1 0,1 1 0,-1 0 0,0 0 0,0 1 0,0 0 0,0 0 0,1 1 0,-1 0 0,0 0 0,0 1 0,0-1 0,0 1 0,0 1 0,0 0 0,0 0 0,1 0 0,-7 3 0,-9 7 0,0 0 0,2 2 0,0 0 0,0 1 0,1 1 0,1 1 0,1 1 0,0 0 0,2 1 0,0 1 0,1 0 0,1 1 0,-18 38 0,15-22 0,1 1 0,2 0 0,2 2 0,1-1 0,3 1 0,0 0 0,0 67 0,5-51 0,3-1 0,2 1 0,21 108 0,-15-115 0,-3 1 0,-1 0 0,-3 68 0,-2-105 0,0 0 0,-2-1 0,0 1 0,0 0 0,-1 0 0,0-1 0,-2 1 0,-6 15 0,2-10 0,-2-1 0,0 0 0,0 0 0,-22 23 0,9-15 0,-1-2 0,-1 0 0,-1-2 0,0 0 0,-2-2 0,0-2 0,-1 0 0,-1-2 0,-38 13 0,58-24 0,1 0 0,0 1 0,0 0 0,0 1 0,1 0 0,0 0 0,0 1 0,0 0 0,1 0 0,0 1 0,1 1 0,-1-1 0,2 1 0,-1 0 0,-9 19 0,3 0 0,1 1 0,1 0 0,1 0 0,-7 41 0,-12 124 0,11 399 0,19-457 0,0-129 0,-1-1 0,-1 1 0,1-1 0,-1 0 0,0 1 0,0-1 0,-1 0 0,0 1 0,0-1 0,0 0 0,-1 0 0,0-1 0,0 1 0,-1-1 0,1 1 0,-1-1 0,-1 0 0,1 0 0,-6 5 0,-5 2-227,0 0-1,-1-1 1,0 0-1,-1-2 1,-27 13-1,7-8-6598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7:49.8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757 27 24575,'-3'0'0,"1"-1"0,0 0 0,-1 1 0,1-1 0,0 0 0,-1 0 0,1 0 0,-4-3 0,-13-6 0,15 9 0,-1-1 0,1 1 0,-1 0 0,1 0 0,-1 1 0,0-1 0,0 1 0,1 0 0,-1 1 0,0-1 0,1 1 0,-1 0 0,0 0 0,1 0 0,-1 0 0,1 1 0,0 0 0,-1 0 0,1 0 0,0 1 0,0-1 0,0 1 0,1 0 0,-6 5 0,-22 18 0,2 2 0,0 1 0,-30 41 0,42-47 0,1 1 0,2 0 0,0 1 0,1 0 0,-15 45 0,24-54 0,0 0 0,1 1 0,0-1 0,1 25 0,5 68 0,0-40 0,3 9 0,3 0 0,25 95 0,-18-98 0,-3 0 0,6 114 0,-19-166 0,-2 1 0,-1 0 0,-1-1 0,-1 0 0,0 0 0,-2 0 0,-13 29 0,-81 143 0,82-162 0,-8 13 0,-38 72 0,57-100 0,1 0 0,0 1 0,1 0 0,-6 36 0,1 21 0,4 2 0,3-1 0,3 1 0,4-1 0,19 120 0,-4-107 0,30 94 0,-47-181 0,10 30 0,9 46 0,-18-69 0,0 0 0,-1 0 0,-1 0 0,0 0 0,0 1 0,-1-1 0,0 0 0,-1 0 0,-3 13 0,3-18 0,-1 0 0,1 0 0,-1 0 0,0 0 0,0 0 0,-1 0 0,1-1 0,-1 1 0,0-1 0,-7 5 0,-6 5 0,-28 16 0,2-2 0,28-16-455,0 1 0,-19 21 0,12-7-6371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7:49.9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24575,'5'10'0,"13"21"0,3 32 0,4 27 0,-3 10 0,-4 9 0,-7-9 0,-3-15 0,-5-22-8191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7:49.9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24575,'6'0'0,"6"11"0,8 9 0,6 6 0,3 16 0,-3 5 0,5 7 0,3-1 0,-5-5 0,-1-4 0,-6-9-8191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7:49.9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484 957 24575,'1'-5'0,"0"0"0,0 1 0,0-1 0,1 1 0,0-1 0,0 1 0,4-8 0,4-8 0,99-219 0,-88 201 0,2 2 0,1 0 0,2 1 0,34-35 0,91-105 0,-89 100 0,-32 33 0,7-9 0,-33 47 0,-1 0 0,1 1 0,0-1 0,0 1 0,1 0 0,-1 0 0,0 1 0,1-1 0,7-2 0,30-7 0,1 3 0,0 1 0,86-5 0,-11 3 0,-95 6 0,-8 2 0,0 0 0,0 1 0,30 1 0,-41 0 0,1 1 0,0 0 0,-1 0 0,1 1 0,-1-1 0,1 1 0,-1 0 0,0 0 0,0 0 0,0 1 0,0-1 0,0 1 0,0 0 0,-1 0 0,1 1 0,5 6 0,5 11 0,-1 0 0,-1 1 0,-1 0 0,14 41 0,-1-5 0,-2-5 0,-3 1 0,-2 1 0,-2 1 0,9 67 0,-7-8 0,3 136 0,-19-210 0,-2 1 0,-3-1 0,0 0 0,-3 0 0,-2-1 0,-25 75 0,0-27 0,-135 307 0,34-172 0,52-91 0,69-110 0,0-1 0,-2 0 0,-1-1 0,-35 33 0,20-26 0,0-2 0,-49 28 0,49-31 0,0 2 0,-53 54 0,55-50 0,-106 113 0,-53 59 0,151-155 0,-2-1 0,-77 64 0,64-60 0,43-37 0,-1 0 0,-1 0 0,1-1 0,-2-1 0,0 0 0,0 0 0,-26 12 0,35-20 0,1 0 0,-1 0 0,1-1 0,-1 1 0,1-1 0,-1 1 0,1-1 0,-1 0 0,1-1 0,-1 1 0,1 0 0,-1-1 0,1 0 0,-1 0 0,1 0 0,-6-3 0,4 1 0,0 0 0,0 0 0,0-1 0,0 0 0,1 0 0,0 0 0,0 0 0,0-1 0,-4-5 0,-3-9 0,0 0 0,0-1 0,2 0 0,-8-25 0,-6-26 0,-20-103 0,3-79 0,36 222 0,1 1 0,2 0 0,1-1 0,1 1 0,2-1 0,1 1 0,1 0 0,1 0 0,17-45 0,-18 61 0,20-57 0,65-131 0,64-43 0,-110 181 0,68-134 0,-103 177 0,-1 0 0,-1 0 0,0-1 0,-2 0 0,5-43 0,18-95 0,-15 98 241,-6 29-1044,7-62 0,-13 66-6023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7:49.9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0 602 24575,'6'0'0,"7"-6"0,12-6 0,12-8 0,7-5 0,0-4 0,-1 3 0,2-11 0,5-4 0,16-12 0,40-18 0,46-20 0,30-10 0,-16 12-8191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7:49.9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24575,'6'0'0,"6"0"0,8 0 0,11 0 0,5 5 0,8 8 0,2 1 0,4-2 0,-1 9 0,-9-1-8191</inkml:trace>
</inkml:ink>
</file>

<file path=ppt/ink/ink1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7:49.9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24575,'5'0'0,"8"22"0,7 12 0,10 13 0,12 2 0,4 10 0,11 16 0,0 7 0,-3 0 0,0 3 0,-4-8 0,-11-17-8191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8.9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2099 212 24575,'56'2'0,"0"2"0,-1 3 0,78 20 0,-126-25 0,4 1 0,0-1 0,22 2 0,-30-4 0,1 0 0,-1 0 0,0 0 0,1-1 0,-1 0 0,0 1 0,0-1 0,1 0 0,-1 0 0,0-1 0,0 1 0,0-1 0,-1 1 0,6-5 0,-2-1 0,0 0 0,0 0 0,0 0 0,-1-1 0,0 0 0,-1 0 0,0-1 0,0 1 0,-1-1 0,0 0 0,-1 0 0,1 0 0,0-10 0,-3 16 0,1 1 0,-1-1 0,0 1 0,0-1 0,0 0 0,-1 1 0,1-1 0,-1 1 0,1-1 0,-1 1 0,0-1 0,0 1 0,0-1 0,0 1 0,0 0 0,0 0 0,-3-4 0,0 3 0,1-1 0,-1 1 0,0 0 0,0 0 0,-1 0 0,1 0 0,-1 1 0,1 0 0,-6-2 0,-10-3 0,-1 0 0,0 2 0,-30-4 0,-15 1 0,-71 0 0,-164 20-490,-579 106-1999,546-66 2527,-40 1-913,66-11-3500</inkml:trace>
</inkml:ink>
</file>

<file path=ppt/ink/ink1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7:49.9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24575,'0'11'0,"5"36"0,8 21 0,6 16 0,12 15 0,6 2 0,1-11 0,-5-16 0,-8-14 0,-3-17 0,-5-17-8191</inkml:trace>
</inkml:ink>
</file>

<file path=ppt/ink/ink1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7:49.9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24575,'0'5'0,"0"8"0,0 6 0,0 17 0,0 8 0,0 1 0,0 5 0,5-1 0,2 2 0,0 3 0,-2-2 0,-1-4 0,-2-11-8191</inkml:trace>
</inkml:ink>
</file>

<file path=ppt/ink/ink1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7:49.9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503 30 24575,'5'0'0,"3"5"0,-1 7 0,-2 8 0,5 0 0,-6-3 0,-30-16 0,-33-14 0,-34-9 0,-6-2 0,-3 4 0,10 5 0,21 5-8191</inkml:trace>
</inkml:ink>
</file>

<file path=ppt/ink/ink1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7:49.9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792 35 24575,'0'-5'0,"-10"-3"0,-16 1 0,-18 1 0,-14 2 0,-18 2 0,-8 0 0,-10 2 0,-2 0 0,0 11 0,11 10 0,14 0 0,20-2-8191</inkml:trace>
</inkml:ink>
</file>

<file path=ppt/ink/ink1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7:49.9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1369 51 24575,'0'-1'0,"-1"0"0,1 0 0,0 0 0,-1 0 0,1-1 0,-1 1 0,1 0 0,-1 0 0,1 0 0,-1 0 0,0 0 0,1 0 0,-1 1 0,0-1 0,0 0 0,0 0 0,0 0 0,0 1 0,0-1 0,-1 0 0,-22-12 0,17 10 0,1 1 0,-1-1 0,1 1 0,-1 0 0,0 0 0,0 1 0,0 0 0,0 0 0,1 1 0,-1 0 0,0 0 0,0 1 0,0-1 0,0 1 0,0 1 0,0 0 0,0 0 0,1 0 0,-7 3 0,-9 7 0,0 0 0,2 2 0,0 0 0,0 1 0,1 1 0,1 1 0,1 1 0,0 0 0,2 1 0,0 1 0,1 0 0,1 1 0,-18 38 0,15-22 0,1 1 0,2 0 0,2 2 0,1-1 0,3 1 0,0 0 0,0 67 0,5-51 0,3-1 0,2 1 0,21 108 0,-15-115 0,-3 1 0,-1 0 0,-3 68 0,-2-105 0,0 0 0,-2-1 0,0 1 0,0 0 0,-1 0 0,0-1 0,-2 1 0,-6 15 0,2-10 0,-2-1 0,0 0 0,0 0 0,-22 23 0,9-15 0,-1-2 0,-1 0 0,-1-2 0,0 0 0,-2-2 0,0-2 0,-1 0 0,-1-2 0,-38 13 0,58-24 0,1 0 0,0 1 0,0 0 0,0 1 0,1 0 0,0 0 0,0 1 0,0 0 0,1 0 0,0 1 0,1 1 0,-1-1 0,2 1 0,-1 0 0,-9 19 0,3 0 0,1 1 0,1 0 0,1 0 0,-7 41 0,-12 124 0,11 399 0,19-457 0,0-129 0,-1-1 0,-1 1 0,1-1 0,-1 0 0,0 1 0,0-1 0,-1 0 0,0 1 0,0-1 0,0 0 0,-1 0 0,0-1 0,0 1 0,-1-1 0,1 1 0,-1-1 0,-1 0 0,1 0 0,-6 5 0,-5 2-227,0 0-1,-1-1 1,0 0-1,-1-2 1,-27 13-1,7-8-6598</inkml:trace>
</inkml:ink>
</file>

<file path=ppt/ink/ink1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7:49.9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757 27 24575,'-3'0'0,"1"-1"0,0 0 0,-1 1 0,1-1 0,0 0 0,-1 0 0,1 0 0,-4-3 0,-13-6 0,15 9 0,-1-1 0,1 1 0,-1 0 0,1 0 0,-1 1 0,0-1 0,0 1 0,1 0 0,-1 1 0,0-1 0,1 1 0,-1 0 0,0 0 0,1 0 0,-1 0 0,1 1 0,0 0 0,-1 0 0,1 0 0,0 1 0,0-1 0,0 1 0,1 0 0,-6 5 0,-22 18 0,2 2 0,0 1 0,-30 41 0,42-47 0,1 1 0,2 0 0,0 1 0,1 0 0,-15 45 0,24-54 0,0 0 0,1 1 0,0-1 0,1 25 0,5 68 0,0-40 0,3 9 0,3 0 0,25 95 0,-18-98 0,-3 0 0,6 114 0,-19-166 0,-2 1 0,-1 0 0,-1-1 0,-1 0 0,0 0 0,-2 0 0,-13 29 0,-81 143 0,82-162 0,-8 13 0,-38 72 0,57-100 0,1 0 0,0 1 0,1 0 0,-6 36 0,1 21 0,4 2 0,3-1 0,3 1 0,4-1 0,19 120 0,-4-107 0,30 94 0,-47-181 0,10 30 0,9 46 0,-18-69 0,0 0 0,-1 0 0,-1 0 0,0 0 0,0 1 0,-1-1 0,0 0 0,-1 0 0,-3 13 0,3-18 0,-1 0 0,1 0 0,-1 0 0,0 0 0,0 0 0,-1 0 0,1-1 0,-1 1 0,0-1 0,-7 5 0,-6 5 0,-28 16 0,2-2 0,28-16-455,0 1 0,-19 21 0,12-7-6371</inkml:trace>
</inkml:ink>
</file>

<file path=ppt/ink/ink1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7:49.9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24575,'5'10'0,"13"21"0,3 32 0,4 27 0,-3 10 0,-4 9 0,-7-9 0,-3-15 0,-5-22-8191</inkml:trace>
</inkml:ink>
</file>

<file path=ppt/ink/ink1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7:49.9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24575,'6'0'0,"6"11"0,8 9 0,6 6 0,3 16 0,-3 5 0,5 7 0,3-1 0,-5-5 0,-1-4 0,-6-9-8191</inkml:trace>
</inkml:ink>
</file>

<file path=ppt/ink/ink1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7:49.9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484 957 24575,'1'-5'0,"0"0"0,0 1 0,0-1 0,1 1 0,0-1 0,0 1 0,4-8 0,4-8 0,99-219 0,-88 201 0,2 2 0,1 0 0,2 1 0,34-35 0,91-105 0,-89 100 0,-32 33 0,7-9 0,-33 47 0,-1 0 0,1 1 0,0-1 0,0 1 0,1 0 0,-1 0 0,0 1 0,1-1 0,7-2 0,30-7 0,1 3 0,0 1 0,86-5 0,-11 3 0,-95 6 0,-8 2 0,0 0 0,0 1 0,30 1 0,-41 0 0,1 1 0,0 0 0,-1 0 0,1 1 0,-1-1 0,1 1 0,-1 0 0,0 0 0,0 0 0,0 1 0,0-1 0,0 1 0,0 0 0,-1 0 0,1 1 0,5 6 0,5 11 0,-1 0 0,-1 1 0,-1 0 0,14 41 0,-1-5 0,-2-5 0,-3 1 0,-2 1 0,-2 1 0,9 67 0,-7-8 0,3 136 0,-19-210 0,-2 1 0,-3-1 0,0 0 0,-3 0 0,-2-1 0,-25 75 0,0-27 0,-135 307 0,34-172 0,52-91 0,69-110 0,0-1 0,-2 0 0,-1-1 0,-35 33 0,20-26 0,0-2 0,-49 28 0,49-31 0,0 2 0,-53 54 0,55-50 0,-106 113 0,-53 59 0,151-155 0,-2-1 0,-77 64 0,64-60 0,43-37 0,-1 0 0,-1 0 0,1-1 0,-2-1 0,0 0 0,0 0 0,-26 12 0,35-20 0,1 0 0,-1 0 0,1-1 0,-1 1 0,1-1 0,-1 1 0,1-1 0,-1 0 0,1-1 0,-1 1 0,1 0 0,-1-1 0,1 0 0,-1 0 0,1 0 0,-6-3 0,4 1 0,0 0 0,0 0 0,0-1 0,0 0 0,1 0 0,0 0 0,0 0 0,0-1 0,-4-5 0,-3-9 0,0 0 0,0-1 0,2 0 0,-8-25 0,-6-26 0,-20-103 0,3-79 0,36 222 0,1 1 0,2 0 0,1-1 0,1 1 0,2-1 0,1 1 0,1 0 0,1 0 0,17-45 0,-18 61 0,20-57 0,65-131 0,64-43 0,-110 181 0,68-134 0,-103 177 0,-1 0 0,-1 0 0,0-1 0,-2 0 0,5-43 0,18-95 0,-15 98 241,-6 29-1044,7-62 0,-13 66-6023</inkml:trace>
</inkml:ink>
</file>

<file path=ppt/ink/ink1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7:49.9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0 602 24575,'6'0'0,"7"-6"0,12-6 0,12-8 0,7-5 0,0-4 0,-1 3 0,2-11 0,5-4 0,16-12 0,40-18 0,46-20 0,30-10 0,-16 12-8191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9.5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404 1456 24575,'0'-5'0,"-11"-13"0,-21-58 0,-9-82 0,-9-35 0,-2-19-935,3 6 935,-1 16 0,7 34 0,12 39 230,5 38-230,7 34-7486</inkml:trace>
</inkml:ink>
</file>

<file path=ppt/ink/ink1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7:49.9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24575,'6'0'0,"6"0"0,8 0 0,11 0 0,5 5 0,8 8 0,2 1 0,4-2 0,-1 9 0,-9-1-8191</inkml:trace>
</inkml:ink>
</file>

<file path=ppt/ink/ink1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7:49.9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24575,'5'0'0,"8"22"0,7 12 0,10 13 0,12 2 0,4 10 0,11 16 0,0 7 0,-3 0 0,0 3 0,-4-8 0,-11-17-8191</inkml:trace>
</inkml:ink>
</file>

<file path=ppt/ink/ink1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7:49.9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24575,'0'11'0,"5"36"0,8 21 0,6 16 0,12 15 0,6 2 0,1-11 0,-5-16 0,-8-14 0,-3-17 0,-5-17-8191</inkml:trace>
</inkml:ink>
</file>

<file path=ppt/ink/ink1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7:49.9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24575,'0'5'0,"0"8"0,0 6 0,0 17 0,0 8 0,0 1 0,0 5 0,5-1 0,2 2 0,0 3 0,-2-2 0,-1-4 0,-2-11-8191</inkml:trace>
</inkml:ink>
</file>

<file path=ppt/ink/ink1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7:49.9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503 30 24575,'5'0'0,"3"5"0,-1 7 0,-2 8 0,5 0 0,-6-3 0,-30-16 0,-33-14 0,-34-9 0,-6-2 0,-3 4 0,10 5 0,21 5-8191</inkml:trace>
</inkml:ink>
</file>

<file path=ppt/ink/ink1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7:49.9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792 35 24575,'0'-5'0,"-10"-3"0,-16 1 0,-18 1 0,-14 2 0,-18 2 0,-8 0 0,-10 2 0,-2 0 0,0 11 0,11 10 0,14 0 0,20-2-8191</inkml:trace>
</inkml:ink>
</file>

<file path=ppt/ink/ink1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7:49.9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1369 51 24575,'0'-1'0,"-1"0"0,1 0 0,0 0 0,-1 0 0,1-1 0,-1 1 0,1 0 0,-1 0 0,1 0 0,-1 0 0,0 0 0,1 0 0,-1 1 0,0-1 0,0 0 0,0 0 0,0 0 0,0 1 0,0-1 0,-1 0 0,-22-12 0,17 10 0,1 1 0,-1-1 0,1 1 0,-1 0 0,0 0 0,0 1 0,0 0 0,0 0 0,1 1 0,-1 0 0,0 0 0,0 1 0,0-1 0,0 1 0,0 1 0,0 0 0,0 0 0,1 0 0,-7 3 0,-9 7 0,0 0 0,2 2 0,0 0 0,0 1 0,1 1 0,1 1 0,1 1 0,0 0 0,2 1 0,0 1 0,1 0 0,1 1 0,-18 38 0,15-22 0,1 1 0,2 0 0,2 2 0,1-1 0,3 1 0,0 0 0,0 67 0,5-51 0,3-1 0,2 1 0,21 108 0,-15-115 0,-3 1 0,-1 0 0,-3 68 0,-2-105 0,0 0 0,-2-1 0,0 1 0,0 0 0,-1 0 0,0-1 0,-2 1 0,-6 15 0,2-10 0,-2-1 0,0 0 0,0 0 0,-22 23 0,9-15 0,-1-2 0,-1 0 0,-1-2 0,0 0 0,-2-2 0,0-2 0,-1 0 0,-1-2 0,-38 13 0,58-24 0,1 0 0,0 1 0,0 0 0,0 1 0,1 0 0,0 0 0,0 1 0,0 0 0,1 0 0,0 1 0,1 1 0,-1-1 0,2 1 0,-1 0 0,-9 19 0,3 0 0,1 1 0,1 0 0,1 0 0,-7 41 0,-12 124 0,11 399 0,19-457 0,0-129 0,-1-1 0,-1 1 0,1-1 0,-1 0 0,0 1 0,0-1 0,-1 0 0,0 1 0,0-1 0,0 0 0,-1 0 0,0-1 0,0 1 0,-1-1 0,1 1 0,-1-1 0,-1 0 0,1 0 0,-6 5 0,-5 2-227,0 0-1,-1-1 1,0 0-1,-1-2 1,-27 13-1,7-8-6598</inkml:trace>
</inkml:ink>
</file>

<file path=ppt/ink/ink1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7:49.92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757 27 24575,'-3'0'0,"1"-1"0,0 0 0,-1 1 0,1-1 0,0 0 0,-1 0 0,1 0 0,-4-3 0,-13-6 0,15 9 0,-1-1 0,1 1 0,-1 0 0,1 0 0,-1 1 0,0-1 0,0 1 0,1 0 0,-1 1 0,0-1 0,1 1 0,-1 0 0,0 0 0,1 0 0,-1 0 0,1 1 0,0 0 0,-1 0 0,1 0 0,0 1 0,0-1 0,0 1 0,1 0 0,-6 5 0,-22 18 0,2 2 0,0 1 0,-30 41 0,42-47 0,1 1 0,2 0 0,0 1 0,1 0 0,-15 45 0,24-54 0,0 0 0,1 1 0,0-1 0,1 25 0,5 68 0,0-40 0,3 9 0,3 0 0,25 95 0,-18-98 0,-3 0 0,6 114 0,-19-166 0,-2 1 0,-1 0 0,-1-1 0,-1 0 0,0 0 0,-2 0 0,-13 29 0,-81 143 0,82-162 0,-8 13 0,-38 72 0,57-100 0,1 0 0,0 1 0,1 0 0,-6 36 0,1 21 0,4 2 0,3-1 0,3 1 0,4-1 0,19 120 0,-4-107 0,30 94 0,-47-181 0,10 30 0,9 46 0,-18-69 0,0 0 0,-1 0 0,-1 0 0,0 0 0,0 1 0,-1-1 0,0 0 0,-1 0 0,-3 13 0,3-18 0,-1 0 0,1 0 0,-1 0 0,0 0 0,0 0 0,-1 0 0,1-1 0,-1 1 0,0-1 0,-7 5 0,-6 5 0,-28 16 0,2-2 0,28-16-455,0 1 0,-19 21 0,12-7-6371</inkml:trace>
</inkml:ink>
</file>

<file path=ppt/ink/ink1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7:49.8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24575,'5'10'0,"13"21"0,3 32 0,4 27 0,-3 10 0,-4 9 0,-7-9 0,-3-15 0,-5-22-8191</inkml:trace>
</inkml:ink>
</file>

<file path=ppt/ink/ink1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7:49.8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24575,'6'0'0,"6"11"0,8 9 0,6 6 0,3 16 0,-3 5 0,5 7 0,3-1 0,-5-5 0,-1-4 0,-6-9-8191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2.5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757 27 24575,'-3'0'0,"1"-1"0,0 0 0,-1 1 0,1-1 0,0 0 0,-1 0 0,1 0 0,-4-3 0,-13-6 0,15 9 0,-1-1 0,1 1 0,-1 0 0,1 0 0,-1 1 0,0-1 0,0 1 0,1 0 0,-1 1 0,0-1 0,1 1 0,-1 0 0,0 0 0,1 0 0,-1 0 0,1 1 0,0 0 0,-1 0 0,1 0 0,0 1 0,0-1 0,0 1 0,1 0 0,-6 5 0,-22 18 0,2 2 0,0 1 0,-30 41 0,42-47 0,1 1 0,2 0 0,0 1 0,1 0 0,-15 45 0,24-54 0,0 0 0,1 1 0,0-1 0,1 25 0,5 68 0,0-40 0,3 9 0,3 0 0,25 95 0,-18-98 0,-3 0 0,6 114 0,-19-166 0,-2 1 0,-1 0 0,-1-1 0,-1 0 0,0 0 0,-2 0 0,-13 29 0,-81 143 0,82-162 0,-8 13 0,-38 72 0,57-100 0,1 0 0,0 1 0,1 0 0,-6 36 0,1 21 0,4 2 0,3-1 0,3 1 0,4-1 0,19 120 0,-4-107 0,30 94 0,-47-181 0,10 30 0,9 46 0,-18-69 0,0 0 0,-1 0 0,-1 0 0,0 0 0,0 1 0,-1-1 0,0 0 0,-1 0 0,-3 13 0,3-18 0,-1 0 0,1 0 0,-1 0 0,0 0 0,0 0 0,-1 0 0,1-1 0,-1 1 0,0-1 0,-7 5 0,-6 5 0,-28 16 0,2-2 0,28-16-455,0 1 0,-19 21 0,12-7-6371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9.7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24575,'5'33'0,"13"27"0,9 14 0,5 0 0,3-12 0,0-18 0,-5-15-8191</inkml:trace>
</inkml:ink>
</file>

<file path=ppt/ink/ink1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7:49.8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484 957 24575,'1'-5'0,"0"0"0,0 1 0,0-1 0,1 1 0,0-1 0,0 1 0,4-8 0,4-8 0,99-219 0,-88 201 0,2 2 0,1 0 0,2 1 0,34-35 0,91-105 0,-89 100 0,-32 33 0,7-9 0,-33 47 0,-1 0 0,1 1 0,0-1 0,0 1 0,1 0 0,-1 0 0,0 1 0,1-1 0,7-2 0,30-7 0,1 3 0,0 1 0,86-5 0,-11 3 0,-95 6 0,-8 2 0,0 0 0,0 1 0,30 1 0,-41 0 0,1 1 0,0 0 0,-1 0 0,1 1 0,-1-1 0,1 1 0,-1 0 0,0 0 0,0 0 0,0 1 0,0-1 0,0 1 0,0 0 0,-1 0 0,1 1 0,5 6 0,5 11 0,-1 0 0,-1 1 0,-1 0 0,14 41 0,-1-5 0,-2-5 0,-3 1 0,-2 1 0,-2 1 0,9 67 0,-7-8 0,3 136 0,-19-210 0,-2 1 0,-3-1 0,0 0 0,-3 0 0,-2-1 0,-25 75 0,0-27 0,-135 307 0,34-172 0,52-91 0,69-110 0,0-1 0,-2 0 0,-1-1 0,-35 33 0,20-26 0,0-2 0,-49 28 0,49-31 0,0 2 0,-53 54 0,55-50 0,-106 113 0,-53 59 0,151-155 0,-2-1 0,-77 64 0,64-60 0,43-37 0,-1 0 0,-1 0 0,1-1 0,-2-1 0,0 0 0,0 0 0,-26 12 0,35-20 0,1 0 0,-1 0 0,1-1 0,-1 1 0,1-1 0,-1 1 0,1-1 0,-1 0 0,1-1 0,-1 1 0,1 0 0,-1-1 0,1 0 0,-1 0 0,1 0 0,-6-3 0,4 1 0,0 0 0,0 0 0,0-1 0,0 0 0,1 0 0,0 0 0,0 0 0,0-1 0,-4-5 0,-3-9 0,0 0 0,0-1 0,2 0 0,-8-25 0,-6-26 0,-20-103 0,3-79 0,36 222 0,1 1 0,2 0 0,1-1 0,1 1 0,2-1 0,1 1 0,1 0 0,1 0 0,17-45 0,-18 61 0,20-57 0,65-131 0,64-43 0,-110 181 0,68-134 0,-103 177 0,-1 0 0,-1 0 0,0-1 0,-2 0 0,5-43 0,18-95 0,-15 98 241,-6 29-1044,7-62 0,-13 66-6023</inkml:trace>
</inkml:ink>
</file>

<file path=ppt/ink/ink1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7:49.8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0 602 24575,'6'0'0,"7"-6"0,12-6 0,12-8 0,7-5 0,0-4 0,-1 3 0,2-11 0,5-4 0,16-12 0,40-18 0,46-20 0,30-10 0,-16 12-8191</inkml:trace>
</inkml:ink>
</file>

<file path=ppt/ink/ink1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7:49.8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24575,'6'0'0,"6"0"0,8 0 0,11 0 0,5 5 0,8 8 0,2 1 0,4-2 0,-1 9 0,-9-1-8191</inkml:trace>
</inkml:ink>
</file>

<file path=ppt/ink/ink1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7:49.8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24575,'5'0'0,"8"22"0,7 12 0,10 13 0,12 2 0,4 10 0,11 16 0,0 7 0,-3 0 0,0 3 0,-4-8 0,-11-17-8191</inkml:trace>
</inkml:ink>
</file>

<file path=ppt/ink/ink1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7:49.8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24575,'0'11'0,"5"36"0,8 21 0,6 16 0,12 15 0,6 2 0,1-11 0,-5-16 0,-8-14 0,-3-17 0,-5-17-8191</inkml:trace>
</inkml:ink>
</file>

<file path=ppt/ink/ink1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7:49.8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24575,'0'5'0,"0"8"0,0 6 0,0 17 0,0 8 0,0 1 0,0 5 0,5-1 0,2 2 0,0 3 0,-2-2 0,-1-4 0,-2-11-8191</inkml:trace>
</inkml:ink>
</file>

<file path=ppt/ink/ink1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7:49.87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503 30 24575,'5'0'0,"3"5"0,-1 7 0,-2 8 0,5 0 0,-6-3 0,-30-16 0,-33-14 0,-34-9 0,-6-2 0,-3 4 0,10 5 0,21 5-8191</inkml:trace>
</inkml:ink>
</file>

<file path=ppt/ink/ink1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7:49.8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792 35 24575,'0'-5'0,"-10"-3"0,-16 1 0,-18 1 0,-14 2 0,-18 2 0,-8 0 0,-10 2 0,-2 0 0,0 11 0,11 10 0,14 0 0,20-2-8191</inkml:trace>
</inkml:ink>
</file>

<file path=ppt/ink/ink1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7:49.8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1369 51 24575,'0'-1'0,"-1"0"0,1 0 0,0 0 0,-1 0 0,1-1 0,-1 1 0,1 0 0,-1 0 0,1 0 0,-1 0 0,0 0 0,1 0 0,-1 1 0,0-1 0,0 0 0,0 0 0,0 0 0,0 1 0,0-1 0,-1 0 0,-22-12 0,17 10 0,1 1 0,-1-1 0,1 1 0,-1 0 0,0 0 0,0 1 0,0 0 0,0 0 0,1 1 0,-1 0 0,0 0 0,0 1 0,0-1 0,0 1 0,0 1 0,0 0 0,0 0 0,1 0 0,-7 3 0,-9 7 0,0 0 0,2 2 0,0 0 0,0 1 0,1 1 0,1 1 0,1 1 0,0 0 0,2 1 0,0 1 0,1 0 0,1 1 0,-18 38 0,15-22 0,1 1 0,2 0 0,2 2 0,1-1 0,3 1 0,0 0 0,0 67 0,5-51 0,3-1 0,2 1 0,21 108 0,-15-115 0,-3 1 0,-1 0 0,-3 68 0,-2-105 0,0 0 0,-2-1 0,0 1 0,0 0 0,-1 0 0,0-1 0,-2 1 0,-6 15 0,2-10 0,-2-1 0,0 0 0,0 0 0,-22 23 0,9-15 0,-1-2 0,-1 0 0,-1-2 0,0 0 0,-2-2 0,0-2 0,-1 0 0,-1-2 0,-38 13 0,58-24 0,1 0 0,0 1 0,0 0 0,0 1 0,1 0 0,0 0 0,0 1 0,0 0 0,1 0 0,0 1 0,1 1 0,-1-1 0,2 1 0,-1 0 0,-9 19 0,3 0 0,1 1 0,1 0 0,1 0 0,-7 41 0,-12 124 0,11 399 0,19-457 0,0-129 0,-1-1 0,-1 1 0,1-1 0,-1 0 0,0 1 0,0-1 0,-1 0 0,0 1 0,0-1 0,0 0 0,-1 0 0,0-1 0,0 1 0,-1-1 0,1 1 0,-1-1 0,-1 0 0,1 0 0,-6 5 0,-5 2-227,0 0-1,-1-1 1,0 0-1,-1-2 1,-27 13-1,7-8-6598</inkml:trace>
</inkml:ink>
</file>

<file path=ppt/ink/ink1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7:49.8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757 27 24575,'-3'0'0,"1"-1"0,0 0 0,-1 1 0,1-1 0,0 0 0,-1 0 0,1 0 0,-4-3 0,-13-6 0,15 9 0,-1-1 0,1 1 0,-1 0 0,1 0 0,-1 1 0,0-1 0,0 1 0,1 0 0,-1 1 0,0-1 0,1 1 0,-1 0 0,0 0 0,1 0 0,-1 0 0,1 1 0,0 0 0,-1 0 0,1 0 0,0 1 0,0-1 0,0 1 0,1 0 0,-6 5 0,-22 18 0,2 2 0,0 1 0,-30 41 0,42-47 0,1 1 0,2 0 0,0 1 0,1 0 0,-15 45 0,24-54 0,0 0 0,1 1 0,0-1 0,1 25 0,5 68 0,0-40 0,3 9 0,3 0 0,25 95 0,-18-98 0,-3 0 0,6 114 0,-19-166 0,-2 1 0,-1 0 0,-1-1 0,-1 0 0,0 0 0,-2 0 0,-13 29 0,-81 143 0,82-162 0,-8 13 0,-38 72 0,57-100 0,1 0 0,0 1 0,1 0 0,-6 36 0,1 21 0,4 2 0,3-1 0,3 1 0,4-1 0,19 120 0,-4-107 0,30 94 0,-47-181 0,10 30 0,9 46 0,-18-69 0,0 0 0,-1 0 0,-1 0 0,0 0 0,0 1 0,-1-1 0,0 0 0,-1 0 0,-3 13 0,3-18 0,-1 0 0,1 0 0,-1 0 0,0 0 0,0 0 0,-1 0 0,1-1 0,-1 1 0,0-1 0,-7 5 0,-6 5 0,-28 16 0,2-2 0,28-16-455,0 1 0,-19 21 0,12-7-6371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4.0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132 651 24575,'-5'0'0,"-8"0"0,-6 0 0,-1-6 0,-2-1 0,3-21 0,4-18 0,5-22 0,5-22 0,2 0 0,2 9 0,2 13 0,-1 12 0,1 11 0,0 7 0,0 10-8191</inkml:trace>
</inkml:ink>
</file>

<file path=ppt/ink/ink1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7:49.8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24575,'5'10'0,"13"21"0,3 32 0,4 27 0,-3 10 0,-4 9 0,-7-9 0,-3-15 0,-5-22-8191</inkml:trace>
</inkml:ink>
</file>

<file path=ppt/ink/ink1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7:49.8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24575,'6'0'0,"6"11"0,8 9 0,6 6 0,3 16 0,-3 5 0,5 7 0,3-1 0,-5-5 0,-1-4 0,-6-9-8191</inkml:trace>
</inkml:ink>
</file>

<file path=ppt/ink/ink1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7:49.8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484 957 24575,'1'-5'0,"0"0"0,0 1 0,0-1 0,1 1 0,0-1 0,0 1 0,4-8 0,4-8 0,99-219 0,-88 201 0,2 2 0,1 0 0,2 1 0,34-35 0,91-105 0,-89 100 0,-32 33 0,7-9 0,-33 47 0,-1 0 0,1 1 0,0-1 0,0 1 0,1 0 0,-1 0 0,0 1 0,1-1 0,7-2 0,30-7 0,1 3 0,0 1 0,86-5 0,-11 3 0,-95 6 0,-8 2 0,0 0 0,0 1 0,30 1 0,-41 0 0,1 1 0,0 0 0,-1 0 0,1 1 0,-1-1 0,1 1 0,-1 0 0,0 0 0,0 0 0,0 1 0,0-1 0,0 1 0,0 0 0,-1 0 0,1 1 0,5 6 0,5 11 0,-1 0 0,-1 1 0,-1 0 0,14 41 0,-1-5 0,-2-5 0,-3 1 0,-2 1 0,-2 1 0,9 67 0,-7-8 0,3 136 0,-19-210 0,-2 1 0,-3-1 0,0 0 0,-3 0 0,-2-1 0,-25 75 0,0-27 0,-135 307 0,34-172 0,52-91 0,69-110 0,0-1 0,-2 0 0,-1-1 0,-35 33 0,20-26 0,0-2 0,-49 28 0,49-31 0,0 2 0,-53 54 0,55-50 0,-106 113 0,-53 59 0,151-155 0,-2-1 0,-77 64 0,64-60 0,43-37 0,-1 0 0,-1 0 0,1-1 0,-2-1 0,0 0 0,0 0 0,-26 12 0,35-20 0,1 0 0,-1 0 0,1-1 0,-1 1 0,1-1 0,-1 1 0,1-1 0,-1 0 0,1-1 0,-1 1 0,1 0 0,-1-1 0,1 0 0,-1 0 0,1 0 0,-6-3 0,4 1 0,0 0 0,0 0 0,0-1 0,0 0 0,1 0 0,0 0 0,0 0 0,0-1 0,-4-5 0,-3-9 0,0 0 0,0-1 0,2 0 0,-8-25 0,-6-26 0,-20-103 0,3-79 0,36 222 0,1 1 0,2 0 0,1-1 0,1 1 0,2-1 0,1 1 0,1 0 0,1 0 0,17-45 0,-18 61 0,20-57 0,65-131 0,64-43 0,-110 181 0,68-134 0,-103 177 0,-1 0 0,-1 0 0,0-1 0,-2 0 0,5-43 0,18-95 0,-15 98 241,-6 29-1044,7-62 0,-13 66-6023</inkml:trace>
</inkml:ink>
</file>

<file path=ppt/ink/ink1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7:49.8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0 602 24575,'6'0'0,"7"-6"0,12-6 0,12-8 0,7-5 0,0-4 0,-1 3 0,2-11 0,5-4 0,16-12 0,40-18 0,46-20 0,30-10 0,-16 12-8191</inkml:trace>
</inkml:ink>
</file>

<file path=ppt/ink/ink1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7:49.8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24575,'6'0'0,"6"0"0,8 0 0,11 0 0,5 5 0,8 8 0,2 1 0,4-2 0,-1 9 0,-9-1-8191</inkml:trace>
</inkml:ink>
</file>

<file path=ppt/ink/ink1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7:49.8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24575,'5'0'0,"8"22"0,7 12 0,10 13 0,12 2 0,4 10 0,11 16 0,0 7 0,-3 0 0,0 3 0,-4-8 0,-11-17-8191</inkml:trace>
</inkml:ink>
</file>

<file path=ppt/ink/ink1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7:49.8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24575,'0'11'0,"5"36"0,8 21 0,6 16 0,12 15 0,6 2 0,1-11 0,-5-16 0,-8-14 0,-3-17 0,-5-17-8191</inkml:trace>
</inkml:ink>
</file>

<file path=ppt/ink/ink1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7:49.8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24575,'0'5'0,"0"8"0,0 6 0,0 17 0,0 8 0,0 1 0,0 5 0,5-1 0,2 2 0,0 3 0,-2-2 0,-1-4 0,-2-11-8191</inkml:trace>
</inkml:ink>
</file>

<file path=ppt/ink/ink1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7:49.8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503 30 24575,'5'0'0,"3"5"0,-1 7 0,-2 8 0,5 0 0,-6-3 0,-30-16 0,-33-14 0,-34-9 0,-6-2 0,-3 4 0,10 5 0,21 5-8191</inkml:trace>
</inkml:ink>
</file>

<file path=ppt/ink/ink1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7:49.8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792 35 24575,'0'-5'0,"-10"-3"0,-16 1 0,-18 1 0,-14 2 0,-18 2 0,-8 0 0,-10 2 0,-2 0 0,0 11 0,11 10 0,14 0 0,20-2-8191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4.4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1 372 24575,'5'0'0,"14"0"0,24-6 0,27-18 0,19-21 0,15-14 0,-4-3 0,-8 5 0,-20 5 0,-17 12 0,-18 14-8191</inkml:trace>
</inkml:ink>
</file>

<file path=ppt/ink/ink1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7:49.8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1369 51 24575,'0'-1'0,"-1"0"0,1 0 0,0 0 0,-1 0 0,1-1 0,-1 1 0,1 0 0,-1 0 0,1 0 0,-1 0 0,0 0 0,1 0 0,-1 1 0,0-1 0,0 0 0,0 0 0,0 0 0,0 1 0,0-1 0,-1 0 0,-22-12 0,17 10 0,1 1 0,-1-1 0,1 1 0,-1 0 0,0 0 0,0 1 0,0 0 0,0 0 0,1 1 0,-1 0 0,0 0 0,0 1 0,0-1 0,0 1 0,0 1 0,0 0 0,0 0 0,1 0 0,-7 3 0,-9 7 0,0 0 0,2 2 0,0 0 0,0 1 0,1 1 0,1 1 0,1 1 0,0 0 0,2 1 0,0 1 0,1 0 0,1 1 0,-18 38 0,15-22 0,1 1 0,2 0 0,2 2 0,1-1 0,3 1 0,0 0 0,0 67 0,5-51 0,3-1 0,2 1 0,21 108 0,-15-115 0,-3 1 0,-1 0 0,-3 68 0,-2-105 0,0 0 0,-2-1 0,0 1 0,0 0 0,-1 0 0,0-1 0,-2 1 0,-6 15 0,2-10 0,-2-1 0,0 0 0,0 0 0,-22 23 0,9-15 0,-1-2 0,-1 0 0,-1-2 0,0 0 0,-2-2 0,0-2 0,-1 0 0,-1-2 0,-38 13 0,58-24 0,1 0 0,0 1 0,0 0 0,0 1 0,1 0 0,0 0 0,0 1 0,0 0 0,1 0 0,0 1 0,1 1 0,-1-1 0,2 1 0,-1 0 0,-9 19 0,3 0 0,1 1 0,1 0 0,1 0 0,-7 41 0,-12 124 0,11 399 0,19-457 0,0-129 0,-1-1 0,-1 1 0,1-1 0,-1 0 0,0 1 0,0-1 0,-1 0 0,0 1 0,0-1 0,0 0 0,-1 0 0,0-1 0,0 1 0,-1-1 0,1 1 0,-1-1 0,-1 0 0,1 0 0,-6 5 0,-5 2-227,0 0-1,-1-1 1,0 0-1,-1-2 1,-27 13-1,7-8-6598</inkml:trace>
</inkml:ink>
</file>

<file path=ppt/ink/ink1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7:49.8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757 27 24575,'-3'0'0,"1"-1"0,0 0 0,-1 1 0,1-1 0,0 0 0,-1 0 0,1 0 0,-4-3 0,-13-6 0,15 9 0,-1-1 0,1 1 0,-1 0 0,1 0 0,-1 1 0,0-1 0,0 1 0,1 0 0,-1 1 0,0-1 0,1 1 0,-1 0 0,0 0 0,1 0 0,-1 0 0,1 1 0,0 0 0,-1 0 0,1 0 0,0 1 0,0-1 0,0 1 0,1 0 0,-6 5 0,-22 18 0,2 2 0,0 1 0,-30 41 0,42-47 0,1 1 0,2 0 0,0 1 0,1 0 0,-15 45 0,24-54 0,0 0 0,1 1 0,0-1 0,1 25 0,5 68 0,0-40 0,3 9 0,3 0 0,25 95 0,-18-98 0,-3 0 0,6 114 0,-19-166 0,-2 1 0,-1 0 0,-1-1 0,-1 0 0,0 0 0,-2 0 0,-13 29 0,-81 143 0,82-162 0,-8 13 0,-38 72 0,57-100 0,1 0 0,0 1 0,1 0 0,-6 36 0,1 21 0,4 2 0,3-1 0,3 1 0,4-1 0,19 120 0,-4-107 0,30 94 0,-47-181 0,10 30 0,9 46 0,-18-69 0,0 0 0,-1 0 0,-1 0 0,0 0 0,0 1 0,-1-1 0,0 0 0,-1 0 0,-3 13 0,3-18 0,-1 0 0,1 0 0,-1 0 0,0 0 0,0 0 0,-1 0 0,1-1 0,-1 1 0,0-1 0,-7 5 0,-6 5 0,-28 16 0,2-2 0,28-16-455,0 1 0,-19 21 0,12-7-6371</inkml:trace>
</inkml:ink>
</file>

<file path=ppt/ink/ink1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7:49.8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24575,'5'10'0,"13"21"0,3 32 0,4 27 0,-3 10 0,-4 9 0,-7-9 0,-3-15 0,-5-22-8191</inkml:trace>
</inkml:ink>
</file>

<file path=ppt/ink/ink1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7:49.8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24575,'6'0'0,"6"11"0,8 9 0,6 6 0,3 16 0,-3 5 0,5 7 0,3-1 0,-5-5 0,-1-4 0,-6-9-8191</inkml:trace>
</inkml:ink>
</file>

<file path=ppt/ink/ink1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7:49.8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484 957 24575,'1'-5'0,"0"0"0,0 1 0,0-1 0,1 1 0,0-1 0,0 1 0,4-8 0,4-8 0,99-219 0,-88 201 0,2 2 0,1 0 0,2 1 0,34-35 0,91-105 0,-89 100 0,-32 33 0,7-9 0,-33 47 0,-1 0 0,1 1 0,0-1 0,0 1 0,1 0 0,-1 0 0,0 1 0,1-1 0,7-2 0,30-7 0,1 3 0,0 1 0,86-5 0,-11 3 0,-95 6 0,-8 2 0,0 0 0,0 1 0,30 1 0,-41 0 0,1 1 0,0 0 0,-1 0 0,1 1 0,-1-1 0,1 1 0,-1 0 0,0 0 0,0 0 0,0 1 0,0-1 0,0 1 0,0 0 0,-1 0 0,1 1 0,5 6 0,5 11 0,-1 0 0,-1 1 0,-1 0 0,14 41 0,-1-5 0,-2-5 0,-3 1 0,-2 1 0,-2 1 0,9 67 0,-7-8 0,3 136 0,-19-210 0,-2 1 0,-3-1 0,0 0 0,-3 0 0,-2-1 0,-25 75 0,0-27 0,-135 307 0,34-172 0,52-91 0,69-110 0,0-1 0,-2 0 0,-1-1 0,-35 33 0,20-26 0,0-2 0,-49 28 0,49-31 0,0 2 0,-53 54 0,55-50 0,-106 113 0,-53 59 0,151-155 0,-2-1 0,-77 64 0,64-60 0,43-37 0,-1 0 0,-1 0 0,1-1 0,-2-1 0,0 0 0,0 0 0,-26 12 0,35-20 0,1 0 0,-1 0 0,1-1 0,-1 1 0,1-1 0,-1 1 0,1-1 0,-1 0 0,1-1 0,-1 1 0,1 0 0,-1-1 0,1 0 0,-1 0 0,1 0 0,-6-3 0,4 1 0,0 0 0,0 0 0,0-1 0,0 0 0,1 0 0,0 0 0,0 0 0,0-1 0,-4-5 0,-3-9 0,0 0 0,0-1 0,2 0 0,-8-25 0,-6-26 0,-20-103 0,3-79 0,36 222 0,1 1 0,2 0 0,1-1 0,1 1 0,2-1 0,1 1 0,1 0 0,1 0 0,17-45 0,-18 61 0,20-57 0,65-131 0,64-43 0,-110 181 0,68-134 0,-103 177 0,-1 0 0,-1 0 0,0-1 0,-2 0 0,5-43 0,18-95 0,-15 98 241,-6 29-1044,7-62 0,-13 66-6023</inkml:trace>
</inkml:ink>
</file>

<file path=ppt/ink/ink1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7:49.8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0 602 24575,'6'0'0,"7"-6"0,12-6 0,12-8 0,7-5 0,0-4 0,-1 3 0,2-11 0,5-4 0,16-12 0,40-18 0,46-20 0,30-10 0,-16 12-8191</inkml:trace>
</inkml:ink>
</file>

<file path=ppt/ink/ink1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7:49.8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24575,'6'0'0,"6"0"0,8 0 0,11 0 0,5 5 0,8 8 0,2 1 0,4-2 0,-1 9 0,-9-1-8191</inkml:trace>
</inkml:ink>
</file>

<file path=ppt/ink/ink1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7:49.8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24575,'5'0'0,"8"22"0,7 12 0,10 13 0,12 2 0,4 10 0,11 16 0,0 7 0,-3 0 0,0 3 0,-4-8 0,-11-17-8191</inkml:trace>
</inkml:ink>
</file>

<file path=ppt/ink/ink1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7:49.8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24575,'0'11'0,"5"36"0,8 21 0,6 16 0,12 15 0,6 2 0,1-11 0,-5-16 0,-8-14 0,-3-17 0,-5-17-8191</inkml:trace>
</inkml:ink>
</file>

<file path=ppt/ink/ink1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7:49.8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24575,'0'5'0,"0"8"0,0 6 0,0 17 0,0 8 0,0 1 0,0 5 0,5-1 0,2 2 0,0 3 0,-2-2 0,-1-4 0,-2-11-8191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4.9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33 24575,'6'0'0,"18"0"0,26 0 0,33 0 0,13-5 0,12-3 0,3 1 0,-10 1 0,-18 2 0,-23 2-8191</inkml:trace>
</inkml:ink>
</file>

<file path=ppt/ink/ink1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7:49.8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503 30 24575,'5'0'0,"3"5"0,-1 7 0,-2 8 0,5 0 0,-6-3 0,-30-16 0,-33-14 0,-34-9 0,-6-2 0,-3 4 0,10 5 0,21 5-8191</inkml:trace>
</inkml:ink>
</file>

<file path=ppt/ink/ink1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7:49.8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792 35 24575,'0'-5'0,"-10"-3"0,-16 1 0,-18 1 0,-14 2 0,-18 2 0,-8 0 0,-10 2 0,-2 0 0,0 11 0,11 10 0,14 0 0,20-2-8191</inkml:trace>
</inkml:ink>
</file>

<file path=ppt/ink/ink1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7:49.8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1369 51 24575,'0'-1'0,"-1"0"0,1 0 0,0 0 0,-1 0 0,1-1 0,-1 1 0,1 0 0,-1 0 0,1 0 0,-1 0 0,0 0 0,1 0 0,-1 1 0,0-1 0,0 0 0,0 0 0,0 0 0,0 1 0,0-1 0,-1 0 0,-22-12 0,17 10 0,1 1 0,-1-1 0,1 1 0,-1 0 0,0 0 0,0 1 0,0 0 0,0 0 0,1 1 0,-1 0 0,0 0 0,0 1 0,0-1 0,0 1 0,0 1 0,0 0 0,0 0 0,1 0 0,-7 3 0,-9 7 0,0 0 0,2 2 0,0 0 0,0 1 0,1 1 0,1 1 0,1 1 0,0 0 0,2 1 0,0 1 0,1 0 0,1 1 0,-18 38 0,15-22 0,1 1 0,2 0 0,2 2 0,1-1 0,3 1 0,0 0 0,0 67 0,5-51 0,3-1 0,2 1 0,21 108 0,-15-115 0,-3 1 0,-1 0 0,-3 68 0,-2-105 0,0 0 0,-2-1 0,0 1 0,0 0 0,-1 0 0,0-1 0,-2 1 0,-6 15 0,2-10 0,-2-1 0,0 0 0,0 0 0,-22 23 0,9-15 0,-1-2 0,-1 0 0,-1-2 0,0 0 0,-2-2 0,0-2 0,-1 0 0,-1-2 0,-38 13 0,58-24 0,1 0 0,0 1 0,0 0 0,0 1 0,1 0 0,0 0 0,0 1 0,0 0 0,1 0 0,0 1 0,1 1 0,-1-1 0,2 1 0,-1 0 0,-9 19 0,3 0 0,1 1 0,1 0 0,1 0 0,-7 41 0,-12 124 0,11 399 0,19-457 0,0-129 0,-1-1 0,-1 1 0,1-1 0,-1 0 0,0 1 0,0-1 0,-1 0 0,0 1 0,0-1 0,0 0 0,-1 0 0,0-1 0,0 1 0,-1-1 0,1 1 0,-1-1 0,-1 0 0,1 0 0,-6 5 0,-5 2-227,0 0-1,-1-1 1,0 0-1,-1-2 1,-27 13-1,7-8-6598</inkml:trace>
</inkml:ink>
</file>

<file path=ppt/ink/ink1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7:49.8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757 27 24575,'-3'0'0,"1"-1"0,0 0 0,-1 1 0,1-1 0,0 0 0,-1 0 0,1 0 0,-4-3 0,-13-6 0,15 9 0,-1-1 0,1 1 0,-1 0 0,1 0 0,-1 1 0,0-1 0,0 1 0,1 0 0,-1 1 0,0-1 0,1 1 0,-1 0 0,0 0 0,1 0 0,-1 0 0,1 1 0,0 0 0,-1 0 0,1 0 0,0 1 0,0-1 0,0 1 0,1 0 0,-6 5 0,-22 18 0,2 2 0,0 1 0,-30 41 0,42-47 0,1 1 0,2 0 0,0 1 0,1 0 0,-15 45 0,24-54 0,0 0 0,1 1 0,0-1 0,1 25 0,5 68 0,0-40 0,3 9 0,3 0 0,25 95 0,-18-98 0,-3 0 0,6 114 0,-19-166 0,-2 1 0,-1 0 0,-1-1 0,-1 0 0,0 0 0,-2 0 0,-13 29 0,-81 143 0,82-162 0,-8 13 0,-38 72 0,57-100 0,1 0 0,0 1 0,1 0 0,-6 36 0,1 21 0,4 2 0,3-1 0,3 1 0,4-1 0,19 120 0,-4-107 0,30 94 0,-47-181 0,10 30 0,9 46 0,-18-69 0,0 0 0,-1 0 0,-1 0 0,0 0 0,0 1 0,-1-1 0,0 0 0,-1 0 0,-3 13 0,3-18 0,-1 0 0,1 0 0,-1 0 0,0 0 0,0 0 0,-1 0 0,1-1 0,-1 1 0,0-1 0,-7 5 0,-6 5 0,-28 16 0,2-2 0,28-16-455,0 1 0,-19 21 0,12-7-6371</inkml:trace>
</inkml:ink>
</file>

<file path=ppt/ink/ink1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7:49.9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24575,'5'10'0,"13"21"0,3 32 0,4 27 0,-3 10 0,-4 9 0,-7-9 0,-3-15 0,-5-22-8191</inkml:trace>
</inkml:ink>
</file>

<file path=ppt/ink/ink1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7:49.9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24575,'6'0'0,"6"11"0,8 9 0,6 6 0,3 16 0,-3 5 0,5 7 0,3-1 0,-5-5 0,-1-4 0,-6-9-8191</inkml:trace>
</inkml:ink>
</file>

<file path=ppt/ink/ink1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7:49.9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484 957 24575,'1'-5'0,"0"0"0,0 1 0,0-1 0,1 1 0,0-1 0,0 1 0,4-8 0,4-8 0,99-219 0,-88 201 0,2 2 0,1 0 0,2 1 0,34-35 0,91-105 0,-89 100 0,-32 33 0,7-9 0,-33 47 0,-1 0 0,1 1 0,0-1 0,0 1 0,1 0 0,-1 0 0,0 1 0,1-1 0,7-2 0,30-7 0,1 3 0,0 1 0,86-5 0,-11 3 0,-95 6 0,-8 2 0,0 0 0,0 1 0,30 1 0,-41 0 0,1 1 0,0 0 0,-1 0 0,1 1 0,-1-1 0,1 1 0,-1 0 0,0 0 0,0 0 0,0 1 0,0-1 0,0 1 0,0 0 0,-1 0 0,1 1 0,5 6 0,5 11 0,-1 0 0,-1 1 0,-1 0 0,14 41 0,-1-5 0,-2-5 0,-3 1 0,-2 1 0,-2 1 0,9 67 0,-7-8 0,3 136 0,-19-210 0,-2 1 0,-3-1 0,0 0 0,-3 0 0,-2-1 0,-25 75 0,0-27 0,-135 307 0,34-172 0,52-91 0,69-110 0,0-1 0,-2 0 0,-1-1 0,-35 33 0,20-26 0,0-2 0,-49 28 0,49-31 0,0 2 0,-53 54 0,55-50 0,-106 113 0,-53 59 0,151-155 0,-2-1 0,-77 64 0,64-60 0,43-37 0,-1 0 0,-1 0 0,1-1 0,-2-1 0,0 0 0,0 0 0,-26 12 0,35-20 0,1 0 0,-1 0 0,1-1 0,-1 1 0,1-1 0,-1 1 0,1-1 0,-1 0 0,1-1 0,-1 1 0,1 0 0,-1-1 0,1 0 0,-1 0 0,1 0 0,-6-3 0,4 1 0,0 0 0,0 0 0,0-1 0,0 0 0,1 0 0,0 0 0,0 0 0,0-1 0,-4-5 0,-3-9 0,0 0 0,0-1 0,2 0 0,-8-25 0,-6-26 0,-20-103 0,3-79 0,36 222 0,1 1 0,2 0 0,1-1 0,1 1 0,2-1 0,1 1 0,1 0 0,1 0 0,17-45 0,-18 61 0,20-57 0,65-131 0,64-43 0,-110 181 0,68-134 0,-103 177 0,-1 0 0,-1 0 0,0-1 0,-2 0 0,5-43 0,18-95 0,-15 98 241,-6 29-1044,7-62 0,-13 66-6023</inkml:trace>
</inkml:ink>
</file>

<file path=ppt/ink/ink1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7:49.9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0 602 24575,'6'0'0,"7"-6"0,12-6 0,12-8 0,7-5 0,0-4 0,-1 3 0,2-11 0,5-4 0,16-12 0,40-18 0,46-20 0,30-10 0,-16 12-8191</inkml:trace>
</inkml:ink>
</file>

<file path=ppt/ink/ink1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7:49.9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24575,'6'0'0,"6"0"0,8 0 0,11 0 0,5 5 0,8 8 0,2 1 0,4-2 0,-1 9 0,-9-1-8191</inkml:trace>
</inkml:ink>
</file>

<file path=ppt/ink/ink1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7:49.9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24575,'5'0'0,"8"22"0,7 12 0,10 13 0,12 2 0,4 10 0,11 16 0,0 7 0,-3 0 0,0 3 0,-4-8 0,-11-17-8191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5.3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24575,'0'6'0,"0"7"0,11 7 0,20 10 0,10 7 0,9-4 0,7-2 0,10 0 0,0-6 0,-7-2 0,-14 1 0,-14-3-8191</inkml:trace>
</inkml:ink>
</file>

<file path=ppt/ink/ink1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7:49.9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24575,'0'11'0,"5"36"0,8 21 0,6 16 0,12 15 0,6 2 0,1-11 0,-5-16 0,-8-14 0,-3-17 0,-5-17-8191</inkml:trace>
</inkml:ink>
</file>

<file path=ppt/ink/ink1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7:49.9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24575,'0'5'0,"0"8"0,0 6 0,0 17 0,0 8 0,0 1 0,0 5 0,5-1 0,2 2 0,0 3 0,-2-2 0,-1-4 0,-2-11-8191</inkml:trace>
</inkml:ink>
</file>

<file path=ppt/ink/ink1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7:49.9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503 30 24575,'5'0'0,"3"5"0,-1 7 0,-2 8 0,5 0 0,-6-3 0,-30-16 0,-33-14 0,-34-9 0,-6-2 0,-3 4 0,10 5 0,21 5-8191</inkml:trace>
</inkml:ink>
</file>

<file path=ppt/ink/ink1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7:49.9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792 35 24575,'0'-5'0,"-10"-3"0,-16 1 0,-18 1 0,-14 2 0,-18 2 0,-8 0 0,-10 2 0,-2 0 0,0 11 0,11 10 0,14 0 0,20-2-8191</inkml:trace>
</inkml:ink>
</file>

<file path=ppt/ink/ink1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7:49.9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1369 51 24575,'0'-1'0,"-1"0"0,1 0 0,0 0 0,-1 0 0,1-1 0,-1 1 0,1 0 0,-1 0 0,1 0 0,-1 0 0,0 0 0,1 0 0,-1 1 0,0-1 0,0 0 0,0 0 0,0 0 0,0 1 0,0-1 0,-1 0 0,-22-12 0,17 10 0,1 1 0,-1-1 0,1 1 0,-1 0 0,0 0 0,0 1 0,0 0 0,0 0 0,1 1 0,-1 0 0,0 0 0,0 1 0,0-1 0,0 1 0,0 1 0,0 0 0,0 0 0,1 0 0,-7 3 0,-9 7 0,0 0 0,2 2 0,0 0 0,0 1 0,1 1 0,1 1 0,1 1 0,0 0 0,2 1 0,0 1 0,1 0 0,1 1 0,-18 38 0,15-22 0,1 1 0,2 0 0,2 2 0,1-1 0,3 1 0,0 0 0,0 67 0,5-51 0,3-1 0,2 1 0,21 108 0,-15-115 0,-3 1 0,-1 0 0,-3 68 0,-2-105 0,0 0 0,-2-1 0,0 1 0,0 0 0,-1 0 0,0-1 0,-2 1 0,-6 15 0,2-10 0,-2-1 0,0 0 0,0 0 0,-22 23 0,9-15 0,-1-2 0,-1 0 0,-1-2 0,0 0 0,-2-2 0,0-2 0,-1 0 0,-1-2 0,-38 13 0,58-24 0,1 0 0,0 1 0,0 0 0,0 1 0,1 0 0,0 0 0,0 1 0,0 0 0,1 0 0,0 1 0,1 1 0,-1-1 0,2 1 0,-1 0 0,-9 19 0,3 0 0,1 1 0,1 0 0,1 0 0,-7 41 0,-12 124 0,11 399 0,19-457 0,0-129 0,-1-1 0,-1 1 0,1-1 0,-1 0 0,0 1 0,0-1 0,-1 0 0,0 1 0,0-1 0,0 0 0,-1 0 0,0-1 0,0 1 0,-1-1 0,1 1 0,-1-1 0,-1 0 0,1 0 0,-6 5 0,-5 2-227,0 0-1,-1-1 1,0 0-1,-1-2 1,-27 13-1,7-8-6598</inkml:trace>
</inkml:ink>
</file>

<file path=ppt/ink/ink1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7:49.9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757 27 24575,'-3'0'0,"1"-1"0,0 0 0,-1 1 0,1-1 0,0 0 0,-1 0 0,1 0 0,-4-3 0,-13-6 0,15 9 0,-1-1 0,1 1 0,-1 0 0,1 0 0,-1 1 0,0-1 0,0 1 0,1 0 0,-1 1 0,0-1 0,1 1 0,-1 0 0,0 0 0,1 0 0,-1 0 0,1 1 0,0 0 0,-1 0 0,1 0 0,0 1 0,0-1 0,0 1 0,1 0 0,-6 5 0,-22 18 0,2 2 0,0 1 0,-30 41 0,42-47 0,1 1 0,2 0 0,0 1 0,1 0 0,-15 45 0,24-54 0,0 0 0,1 1 0,0-1 0,1 25 0,5 68 0,0-40 0,3 9 0,3 0 0,25 95 0,-18-98 0,-3 0 0,6 114 0,-19-166 0,-2 1 0,-1 0 0,-1-1 0,-1 0 0,0 0 0,-2 0 0,-13 29 0,-81 143 0,82-162 0,-8 13 0,-38 72 0,57-100 0,1 0 0,0 1 0,1 0 0,-6 36 0,1 21 0,4 2 0,3-1 0,3 1 0,4-1 0,19 120 0,-4-107 0,30 94 0,-47-181 0,10 30 0,9 46 0,-18-69 0,0 0 0,-1 0 0,-1 0 0,0 0 0,0 1 0,-1-1 0,0 0 0,-1 0 0,-3 13 0,3-18 0,-1 0 0,1 0 0,-1 0 0,0 0 0,0 0 0,-1 0 0,1-1 0,-1 1 0,0-1 0,-7 5 0,-6 5 0,-28 16 0,2-2 0,28-16-455,0 1 0,-19 21 0,12-7-6371</inkml:trace>
</inkml:ink>
</file>

<file path=ppt/ink/ink1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7:49.9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24575,'5'10'0,"13"21"0,3 32 0,4 27 0,-3 10 0,-4 9 0,-7-9 0,-3-15 0,-5-22-8191</inkml:trace>
</inkml:ink>
</file>

<file path=ppt/ink/ink1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7:49.9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24575,'6'0'0,"6"11"0,8 9 0,6 6 0,3 16 0,-3 5 0,5 7 0,3-1 0,-5-5 0,-1-4 0,-6-9-8191</inkml:trace>
</inkml:ink>
</file>

<file path=ppt/ink/ink1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7:49.9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484 957 24575,'1'-5'0,"0"0"0,0 1 0,0-1 0,1 1 0,0-1 0,0 1 0,4-8 0,4-8 0,99-219 0,-88 201 0,2 2 0,1 0 0,2 1 0,34-35 0,91-105 0,-89 100 0,-32 33 0,7-9 0,-33 47 0,-1 0 0,1 1 0,0-1 0,0 1 0,1 0 0,-1 0 0,0 1 0,1-1 0,7-2 0,30-7 0,1 3 0,0 1 0,86-5 0,-11 3 0,-95 6 0,-8 2 0,0 0 0,0 1 0,30 1 0,-41 0 0,1 1 0,0 0 0,-1 0 0,1 1 0,-1-1 0,1 1 0,-1 0 0,0 0 0,0 0 0,0 1 0,0-1 0,0 1 0,0 0 0,-1 0 0,1 1 0,5 6 0,5 11 0,-1 0 0,-1 1 0,-1 0 0,14 41 0,-1-5 0,-2-5 0,-3 1 0,-2 1 0,-2 1 0,9 67 0,-7-8 0,3 136 0,-19-210 0,-2 1 0,-3-1 0,0 0 0,-3 0 0,-2-1 0,-25 75 0,0-27 0,-135 307 0,34-172 0,52-91 0,69-110 0,0-1 0,-2 0 0,-1-1 0,-35 33 0,20-26 0,0-2 0,-49 28 0,49-31 0,0 2 0,-53 54 0,55-50 0,-106 113 0,-53 59 0,151-155 0,-2-1 0,-77 64 0,64-60 0,43-37 0,-1 0 0,-1 0 0,1-1 0,-2-1 0,0 0 0,0 0 0,-26 12 0,35-20 0,1 0 0,-1 0 0,1-1 0,-1 1 0,1-1 0,-1 1 0,1-1 0,-1 0 0,1-1 0,-1 1 0,1 0 0,-1-1 0,1 0 0,-1 0 0,1 0 0,-6-3 0,4 1 0,0 0 0,0 0 0,0-1 0,0 0 0,1 0 0,0 0 0,0 0 0,0-1 0,-4-5 0,-3-9 0,0 0 0,0-1 0,2 0 0,-8-25 0,-6-26 0,-20-103 0,3-79 0,36 222 0,1 1 0,2 0 0,1-1 0,1 1 0,2-1 0,1 1 0,1 0 0,1 0 0,17-45 0,-18 61 0,20-57 0,65-131 0,64-43 0,-110 181 0,68-134 0,-103 177 0,-1 0 0,-1 0 0,0-1 0,-2 0 0,5-43 0,18-95 0,-15 98 241,-6 29-1044,7-62 0,-13 66-6023</inkml:trace>
</inkml:ink>
</file>

<file path=ppt/ink/ink1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7:49.9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0 602 24575,'6'0'0,"7"-6"0,12-6 0,12-8 0,7-5 0,0-4 0,-1 3 0,2-11 0,5-4 0,16-12 0,40-18 0,46-20 0,30-10 0,-16 12-8191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5.7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24575,'0'6'-1231,"6"23"1231,7 19 606,6 21-606,12 17 206,11 4-206,4 3 104,10-2-104,-4-7 315,-5-1-315,-6-9 0,-9-12 0,-11-11 0,-8-8 0,-7-12-8191</inkml:trace>
</inkml:ink>
</file>

<file path=ppt/ink/ink1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7:49.9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24575,'6'0'0,"6"0"0,8 0 0,11 0 0,5 5 0,8 8 0,2 1 0,4-2 0,-1 9 0,-9-1-8191</inkml:trace>
</inkml:ink>
</file>

<file path=ppt/ink/ink1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7:49.9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24575,'5'0'0,"8"22"0,7 12 0,10 13 0,12 2 0,4 10 0,11 16 0,0 7 0,-3 0 0,0 3 0,-4-8 0,-11-17-8191</inkml:trace>
</inkml:ink>
</file>

<file path=ppt/ink/ink1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7:49.9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24575,'0'11'0,"5"36"0,8 21 0,6 16 0,12 15 0,6 2 0,1-11 0,-5-16 0,-8-14 0,-3-17 0,-5-17-8191</inkml:trace>
</inkml:ink>
</file>

<file path=ppt/ink/ink1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7:49.9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24575,'0'5'0,"0"8"0,0 6 0,0 17 0,0 8 0,0 1 0,0 5 0,5-1 0,2 2 0,0 3 0,-2-2 0,-1-4 0,-2-11-8191</inkml:trace>
</inkml:ink>
</file>

<file path=ppt/ink/ink1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7:49.9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503 30 24575,'5'0'0,"3"5"0,-1 7 0,-2 8 0,5 0 0,-6-3 0,-30-16 0,-33-14 0,-34-9 0,-6-2 0,-3 4 0,10 5 0,21 5-8191</inkml:trace>
</inkml:ink>
</file>

<file path=ppt/ink/ink1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7:49.9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792 35 24575,'0'-5'0,"-10"-3"0,-16 1 0,-18 1 0,-14 2 0,-18 2 0,-8 0 0,-10 2 0,-2 0 0,0 11 0,11 10 0,14 0 0,20-2-8191</inkml:trace>
</inkml:ink>
</file>

<file path=ppt/ink/ink1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7:49.9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1369 51 24575,'0'-1'0,"-1"0"0,1 0 0,0 0 0,-1 0 0,1-1 0,-1 1 0,1 0 0,-1 0 0,1 0 0,-1 0 0,0 0 0,1 0 0,-1 1 0,0-1 0,0 0 0,0 0 0,0 0 0,0 1 0,0-1 0,-1 0 0,-22-12 0,17 10 0,1 1 0,-1-1 0,1 1 0,-1 0 0,0 0 0,0 1 0,0 0 0,0 0 0,1 1 0,-1 0 0,0 0 0,0 1 0,0-1 0,0 1 0,0 1 0,0 0 0,0 0 0,1 0 0,-7 3 0,-9 7 0,0 0 0,2 2 0,0 0 0,0 1 0,1 1 0,1 1 0,1 1 0,0 0 0,2 1 0,0 1 0,1 0 0,1 1 0,-18 38 0,15-22 0,1 1 0,2 0 0,2 2 0,1-1 0,3 1 0,0 0 0,0 67 0,5-51 0,3-1 0,2 1 0,21 108 0,-15-115 0,-3 1 0,-1 0 0,-3 68 0,-2-105 0,0 0 0,-2-1 0,0 1 0,0 0 0,-1 0 0,0-1 0,-2 1 0,-6 15 0,2-10 0,-2-1 0,0 0 0,0 0 0,-22 23 0,9-15 0,-1-2 0,-1 0 0,-1-2 0,0 0 0,-2-2 0,0-2 0,-1 0 0,-1-2 0,-38 13 0,58-24 0,1 0 0,0 1 0,0 0 0,0 1 0,1 0 0,0 0 0,0 1 0,0 0 0,1 0 0,0 1 0,1 1 0,-1-1 0,2 1 0,-1 0 0,-9 19 0,3 0 0,1 1 0,1 0 0,1 0 0,-7 41 0,-12 124 0,11 399 0,19-457 0,0-129 0,-1-1 0,-1 1 0,1-1 0,-1 0 0,0 1 0,0-1 0,-1 0 0,0 1 0,0-1 0,0 0 0,-1 0 0,0-1 0,0 1 0,-1-1 0,1 1 0,-1-1 0,-1 0 0,1 0 0,-6 5 0,-5 2-227,0 0-1,-1-1 1,0 0-1,-1-2 1,-27 13-1,7-8-6598</inkml:trace>
</inkml:ink>
</file>

<file path=ppt/ink/ink1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7:49.92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757 27 24575,'-3'0'0,"1"-1"0,0 0 0,-1 1 0,1-1 0,0 0 0,-1 0 0,1 0 0,-4-3 0,-13-6 0,15 9 0,-1-1 0,1 1 0,-1 0 0,1 0 0,-1 1 0,0-1 0,0 1 0,1 0 0,-1 1 0,0-1 0,1 1 0,-1 0 0,0 0 0,1 0 0,-1 0 0,1 1 0,0 0 0,-1 0 0,1 0 0,0 1 0,0-1 0,0 1 0,1 0 0,-6 5 0,-22 18 0,2 2 0,0 1 0,-30 41 0,42-47 0,1 1 0,2 0 0,0 1 0,1 0 0,-15 45 0,24-54 0,0 0 0,1 1 0,0-1 0,1 25 0,5 68 0,0-40 0,3 9 0,3 0 0,25 95 0,-18-98 0,-3 0 0,6 114 0,-19-166 0,-2 1 0,-1 0 0,-1-1 0,-1 0 0,0 0 0,-2 0 0,-13 29 0,-81 143 0,82-162 0,-8 13 0,-38 72 0,57-100 0,1 0 0,0 1 0,1 0 0,-6 36 0,1 21 0,4 2 0,3-1 0,3 1 0,4-1 0,19 120 0,-4-107 0,30 94 0,-47-181 0,10 30 0,9 46 0,-18-69 0,0 0 0,-1 0 0,-1 0 0,0 0 0,0 1 0,-1-1 0,0 0 0,-1 0 0,-3 13 0,3-18 0,-1 0 0,1 0 0,-1 0 0,0 0 0,0 0 0,-1 0 0,1-1 0,-1 1 0,0-1 0,-7 5 0,-6 5 0,-28 16 0,2-2 0,28-16-455,0 1 0,-19 21 0,12-7-6371</inkml:trace>
</inkml:ink>
</file>

<file path=ppt/ink/ink1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8:10.6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1 575 24575,'58'-2'0,"0"-2"0,75-16 0,110-37 0,-176 40 0,-27 6 0,0-2 0,-1-1 0,0-2 0,-2-2 0,47-30 0,-71 40 0,-1-1 0,0-1 0,-1 0 0,0 0 0,-1-1 0,0-1 0,0 0 0,12-21 0,-9 8 0,0 0 0,-2-1 0,14-46 0,-21 60-341,0 0 0,1 0-1,8-16 1,5 0-6485</inkml:trace>
</inkml:ink>
</file>

<file path=ppt/ink/ink1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8:11.2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24575,'1'10'0,"0"0"0,4 19 0,1 4 0,-1 16 0,35 243 0,-26-214 0,43 132 0,-35-149-455,3 0 0,37 65 0,-52-109-6371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6.2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92 1 24575,'0'5'0,"0"41"0,0 28 0,0 56 0,-5 23 0,-3 18 0,-9 2 0,-4-2 0,4-12 0,3-24 0,5-33-8191</inkml:trace>
</inkml:ink>
</file>

<file path=ppt/ink/ink1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8:12.2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63 24575,'1'5'0,"-1"1"0,1-1 0,0 0 0,4 10 0,0 6 0,7 37 0,21 84 0,-26-117 0,1 0 0,1-1 0,17 33 0,-25-55 0,0 0 0,0 0 0,0 0 0,0-1 0,0 1 0,0 0 0,1-1 0,-1 1 0,1-1 0,-1 1 0,1-1 0,-1 0 0,1 0 0,0 1 0,-1-1 0,1 0 0,0-1 0,0 1 0,0 0 0,0 0 0,2 0 0,-1-2 0,0 1 0,-1 0 0,1-1 0,-1 0 0,1 1 0,-1-1 0,1 0 0,-1 0 0,1 0 0,-1-1 0,0 1 0,1-1 0,-1 1 0,0-1 0,3-3 0,16-16 0,0-1 0,21-30 0,-24 28 0,1 1 0,28-26 0,-45 47 0,0 0 0,1 0 0,0 0 0,-1 0 0,1 0 0,0 0 0,0 1 0,0-1 0,0 1 0,0 0 0,0 0 0,1 0 0,-1 0 0,0 1 0,0-1 0,1 1 0,-1 0 0,0 0 0,7 1 0,-5 0 0,0 1 0,-1 0 0,1 0 0,0 0 0,-1 0 0,0 1 0,1 0 0,-1 0 0,0 0 0,-1 1 0,1-1 0,3 5 0,37 45 0,-33-37 0,1-1 0,1-1 0,0 0 0,19 15 0,-31-28 0,1 0 0,-1 0 0,1 0 0,-1 0 0,1 0 0,-1-1 0,1 1 0,0 0 0,-1-1 0,1 1 0,0-1 0,-1 0 0,1 0 0,0 1 0,0-1 0,-1 0 0,1-1 0,0 1 0,0 0 0,-1 0 0,3-1 0,-1 0 0,-1-1 0,1 1 0,0-1 0,0 0 0,-1 1 0,1-1 0,-1 0 0,1-1 0,-1 1 0,4-5 0,1-2 0,-1-2 0,0 1 0,0-1 0,-1 1 0,5-15 0,-3 3 68,-1 0 1,-1-1-1,-1 0 0,2-33 0,-5-94-1683,-1 147 1524,-1-31-6735</inkml:trace>
</inkml:ink>
</file>

<file path=ppt/ink/ink1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8:13.2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419 4 24575,'-80'-2'0,"33"0"0,0 2 0,-66 9 0,108-8 0,0 0 0,-1 1 0,1-1 0,0 1 0,0 0 0,0 0 0,0 1 0,1-1 0,-1 1 0,0 0 0,1 0 0,0 1 0,0 0 0,0-1 0,0 1 0,1 0 0,-1 1 0,1-1 0,0 1 0,0-1 0,1 1 0,-1 0 0,1 0 0,-2 6 0,-2 6 0,0 0 0,2 0 0,-1 0 0,2 1 0,0-1 0,2 1 0,0 0 0,0 0 0,4 26 0,-2-36 0,0-1 0,1 1 0,0-1 0,0 0 0,1 0 0,0 0 0,0 0 0,0 0 0,1-1 0,0 1 0,0-1 0,1 0 0,0 0 0,0-1 0,0 1 0,1-1 0,-1 0 0,1-1 0,0 1 0,1-1 0,-1 0 0,1-1 0,0 0 0,13 5 0,-9-5 0,0 0 0,1 0 0,-1-1 0,1 0 0,0-1 0,-1-1 0,1 0 0,0 0 0,15-3 0,-22 2 0,0 0 0,0 0 0,0-1 0,-1 0 0,1 1 0,0-2 0,-1 1 0,1 0 0,-1-1 0,0 0 0,0 0 0,0 0 0,0-1 0,0 1 0,-1-1 0,0 0 0,1 0 0,-1 0 0,-1 0 0,1 0 0,-1-1 0,1 0 0,1-5 0,0-6 0,-1 1 0,-1 0 0,0-1 0,-1 1 0,-1-20 0,1 1 0,3 16 0,-3 17 0,-1 1 0,0 0 0,0-1 0,1 1 0,-1 0 0,0 0 0,0-1 0,1 1 0,-1 0 0,0 0 0,1 0 0,-1-1 0,0 1 0,1 0 0,-1 0 0,0 0 0,1 0 0,-1 0 0,1 0 0,-1 0 0,0-1 0,1 1 0,-1 0 0,0 0 0,1 1 0,0-1 0,1 1 0,0 0 0,0 0 0,0 0 0,0 0 0,0 1 0,0-1 0,-1 1 0,1-1 0,0 1 0,-1 0 0,1-1 0,-1 1 0,2 3 0,19 32 0,-1 1 0,18 47 0,16 30 0,-26-57-1365,-21-35-5461</inkml:trace>
</inkml:ink>
</file>

<file path=ppt/ink/ink1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8:14.1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1 182 24575,'2'0'0,"0"0"0,0 1 0,0-1 0,0 1 0,0 0 0,-1-1 0,1 1 0,0 0 0,0 0 0,-1 0 0,1 0 0,0 1 0,-1-1 0,1 0 0,-1 1 0,1-1 0,-1 1 0,0-1 0,0 1 0,0-1 0,2 4 0,2 5 0,0 0 0,6 17 0,-10-22 0,22 69 0,-15-46 0,23 56 0,-19-66 0,-12-18 0,0 0 0,0 1 0,1-1 0,-1 0 0,0 0 0,1 1 0,-1-1 0,1 0 0,-1 0 0,0 0 0,1 0 0,-1 1 0,0-1 0,1 0 0,-1 0 0,1 0 0,-1 0 0,1 0 0,-1 0 0,0 0 0,1 0 0,-1 0 0,1 0 0,-1 0 0,1-1 0,1 0 0,-1-1 0,1 1 0,-1-1 0,1 0 0,-1 0 0,0 1 0,1-1 0,-1 0 0,0 0 0,0 0 0,-1 0 0,1 0 0,1-4 0,8-31 0,-1 1 0,6-62 0,-6 33 0,11-84 0,-20 146 0,1 1 0,-1-1 0,0 0 0,1 1 0,0-1 0,-1 0 0,1 1 0,0-1 0,1 1 0,-1-1 0,0 1 0,1 0 0,-1-1 0,1 1 0,0 0 0,0 0 0,-1 0 0,5-3 0,-3 5 0,-1-1 0,0 0 0,1 1 0,-1 0 0,0-1 0,1 1 0,-1 0 0,1 0 0,-1 1 0,1-1 0,-1 0 0,0 1 0,1-1 0,-1 1 0,0 0 0,0 0 0,1 0 0,-1 0 0,0 0 0,0 0 0,4 4 0,8 5 34,0 1 0,-1 0 0,0 1 0,-1 0 0,0 1 1,-1 1-1,0 0 0,-2 0 0,17 30 0,2 14-770,27 81 1,-51-127 500,6 16-6591</inkml:trace>
</inkml:ink>
</file>

<file path=ppt/ink/ink1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8:14.5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24575,'0'5'0,"0"8"0,0 18 0,0 25 0,0 20 0,11 18 0,4 11 0,-1-3 0,3-7 0,-2-14 0,2-16 0,-1-2 0,-4-7 0,-4-7 0,-3-12-8191</inkml:trace>
</inkml:ink>
</file>

<file path=ppt/ink/ink1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8:14.9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30 24575,'6'0'0,"7"0"0,7-6 0,10-1 0,7 0 0,2 1 0,-6 2-8191</inkml:trace>
</inkml:ink>
</file>

<file path=ppt/ink/ink1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8:16.12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 1 24575,'-5'0'0,"-2"5"0,0 8 0,2 6 0,1 6 0,1 5 0,-4-4 0,0-6-8191</inkml:trace>
</inkml:ink>
</file>

<file path=ppt/ink/ink1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8:17.2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391 108 24575,'-23'-22'0,"11"9"0,0 1 0,-1 1 0,0 0 0,-1 1 0,-16-9 0,27 17 0,-1 1 0,1-1 0,-1 1 0,0 0 0,0 0 0,1 0 0,-1 1 0,0-1 0,0 1 0,0 0 0,0 0 0,1 1 0,-1-1 0,0 1 0,-4 0 0,2 1 0,1 0 0,-1 1 0,1-1 0,0 1 0,0 0 0,0 1 0,0-1 0,1 1 0,-5 4 0,-3 5 0,1 0 0,0 0 0,1 2 0,0-1 0,-12 27 0,8-9 0,1 0 0,2 0 0,1 1 0,2 1 0,1 0 0,-3 36 0,5 0 0,7 136 0,1-182 41,0-1-1,1 1 1,2-1-1,8 24 1,40 85 80,-36-93-543,-1 2 0,-2-1-1,9 47 1,-18-56-6404</inkml:trace>
</inkml:ink>
</file>

<file path=ppt/ink/ink1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8:17.5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0 100 24575,'0'-5'0,"11"-3"0,31-10 0,25-2 0,28 3 0,4 3 0,-10 5 0,-15 3 0,-19 4-8191</inkml:trace>
</inkml:ink>
</file>

<file path=ppt/ink/ink1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8:18.4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131 2 24575,'-6'0'0,"1"0"0,-1 0 0,1 1 0,-1 0 0,1 0 0,0 0 0,-1 0 0,1 1 0,0 0 0,0 0 0,0 1 0,0-1 0,0 1 0,1 0 0,-1 0 0,1 1 0,-7 6 0,7-5 0,0 1 0,1 0 0,-1 0 0,1 0 0,0 0 0,1 0 0,0 0 0,0 1 0,0-1 0,1 1 0,0 0 0,0-1 0,1 12 0,0-8 0,1 0 0,0 0 0,1-1 0,0 1 0,0 0 0,1-1 0,1 1 0,8 16 0,-7-17 0,0 0 0,1 0 0,0-1 0,1 0 0,0 0 0,0 0 0,0-1 0,14 9 0,-15-11 0,-1-2 0,2 1 0,-1-1 0,0 0 0,1 0 0,-1-1 0,1 1 0,0-2 0,-1 1 0,1-1 0,0 0 0,13 0 0,-16-1 0,0 0 0,-1 0 0,1-1 0,-1 0 0,1 1 0,-1-1 0,1-1 0,-1 1 0,0 0 0,1-1 0,-1 0 0,0 0 0,0 0 0,0 0 0,0 0 0,4-5 0,-3 3 0,-1-1 0,1 0 0,-1 0 0,0-1 0,0 1 0,0 0 0,-1-1 0,0 0 0,2-7 0,-1-4 0,0 0 0,-1-1 0,-1 1 0,0 0 0,-2-1 0,-2-17 0,3 30 22,-1-1-1,0 0 0,-1 0 1,0 1-1,0-1 0,0 1 1,0-1-1,-1 1 0,0 0 1,0 0-1,0 0 0,-1 1 1,1-1-1,-1 1 0,-5-5 1,3 4-178,-1 0 1,1 1 0,-1 0 0,0 0 0,0 0 0,0 1 0,-1 0-1,1 1 1,-1 0 0,-13-3 0,-3 2-6671</inkml:trace>
</inkml:ink>
</file>

<file path=ppt/ink/ink1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8:19.2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311 88 24575,'-13'-10'0,"0"0"0,-1 1 0,0 0 0,-1 2 0,1-1 0,-22-6 0,31 12 0,-3-2 0,1 1 0,-1 0 0,0 1 0,0 0 0,0 0 0,0 1 0,-1 0 0,-14 1 0,19 0 0,0 1 0,0-1 0,0 1 0,0 0 0,0 1 0,0-1 0,1 1 0,-1-1 0,0 1 0,1 0 0,-1 1 0,1-1 0,0 1 0,0-1 0,-1 1 0,2 0 0,-1 0 0,0 0 0,-4 7 0,4-4 0,-1 1 0,1-1 0,0 1 0,0 0 0,1 0 0,0 0 0,0 0 0,1 0 0,0 0 0,0 1 0,1-1 0,-1 0 0,2 1 0,-1-1 0,1 0 0,0 1 0,1-1 0,-1 0 0,1 0 0,6 12 0,1 1 0,1 0 0,1-1 0,1 0 0,1 0 0,23 25 0,-27-34 0,0 0 0,1-1 0,0-1 0,1 0 0,0 0 0,22 11 0,-26-15 0,1-1 0,1 1 0,-1-1 0,0-1 0,1 1 0,-1-2 0,1 1 0,0-1 0,0 0 0,-1-1 0,11 0 0,-15-1 0,0-1 0,0 1 0,0 0 0,0-1 0,-1 0 0,1 0 0,0 0 0,-1 0 0,0-1 0,1 1 0,-1-1 0,0 0 0,0 0 0,-1 0 0,1 0 0,0 0 0,-1-1 0,0 1 0,0-1 0,0 1 0,2-7 0,1-3 0,0-1 0,0 1 0,-2-1 0,5-26 0,-6 23 0,0-1 0,-1 1 0,-2-26 0,0 38 0,1 0 0,-1 0 0,0 0 0,-1 0 0,1 0 0,-1 0 0,0 0 0,-1 0 0,1 1 0,-1-1 0,1 1 0,-1-1 0,-1 1 0,1 0 0,-8-6 0,2 3-105,-1 0 0,0 1 0,0 0 0,0 1 0,-1 0 0,0 1 0,0 0 0,0 0 0,-1 1 0,1 1 0,-1 0 0,-12 0 0,-5 0-6721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6.8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527 1 24575,'0'11'0,"-10"26"0,-5 39 0,-4 28 0,-16 19 0,-7-1 0,-2-5 0,-10-16 0,-7-15 0,-9-6 0,2-10 0,6-18 0,15-17-8191</inkml:trace>
</inkml:ink>
</file>

<file path=ppt/ink/ink1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8:20.2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287 442 24575,'0'-8'0,"0"0"0,-1 0 0,0 1 0,0-1 0,0 0 0,-1 1 0,-1-1 0,-3-10 0,3 13 0,0 0 0,0 0 0,-1 1 0,1-1 0,-1 1 0,0 0 0,0 0 0,0 0 0,-1 0 0,1 1 0,-1-1 0,-7-2 0,-6-5 0,-1 2 0,0 0 0,-24-7 0,37 14 0,0 1 0,0 0 0,0 0 0,0 0 0,0 1 0,0 0 0,-7 0 0,11 1 0,-1-1 0,0 1 0,1 0 0,-1-1 0,0 1 0,1 0 0,-1 1 0,1-1 0,-1 0 0,1 1 0,0-1 0,-1 1 0,1 0 0,0 0 0,0-1 0,-2 4 0,2-2 0,0 1 0,0-1 0,0 1 0,1-1 0,-1 1 0,1 0 0,0 0 0,0 0 0,0 0 0,0 0 0,1 0 0,-1 0 0,1 0 0,0 0 0,1 0 0,-1 0 0,1 0 0,1 4 0,2 8 0,0 1 0,14 28 0,-5-15 0,0-1 0,2-1 0,1-1 0,38 49 0,-49-71 0,0 0 0,0 0 0,1-1 0,0 1 0,-1-1 0,1-1 0,1 1 0,-1-1 0,0 0 0,1 0 0,0-1 0,0 0 0,-1 0 0,1-1 0,0 0 0,0 0 0,0 0 0,1-1 0,-1 0 0,13-2 0,-17 1 0,1 0 0,-1 0 0,1 0 0,-1 0 0,0-1 0,0 1 0,0-1 0,0 0 0,0 0 0,0 0 0,0 0 0,0-1 0,-1 1 0,1-1 0,-1 1 0,0-1 0,0 0 0,0 0 0,0 0 0,3-6 0,0-3 0,0-1 0,-1 1 0,-1-1 0,4-18 0,3-44 0,-4-2 0,-3 1 0,-8-90 0,4 155 0,1-9 0,-1 0 0,-1 0 0,-1 0 0,-11-39 0,14 59 0,0 0 0,0 0 0,0 0 0,0 1 0,0-1 0,0 0 0,0 0 0,0 0 0,0 0 0,-1 0 0,1 1 0,0-1 0,0 0 0,0 0 0,0 0 0,0 0 0,0 0 0,0 0 0,0 0 0,-1 1 0,1-1 0,0 0 0,0 0 0,0 0 0,0 0 0,0 0 0,0 0 0,-1 0 0,1 0 0,0 0 0,0 0 0,0 0 0,0 0 0,0 0 0,-1 0 0,1 0 0,0 0 0,0 0 0,0 0 0,0 0 0,-1 0 0,1 0 0,0 0 0,0 0 0,0 0 0,0 0 0,0 0 0,-1 0 0,1 0 0,0 0 0,0 0 0,0-1 0,0 1 0,0 0 0,0 0 0,0 0 0,-1 0 0,1 0 0,0 0 0,0-1 0,-3 17 0,-2 24 0,2 1 0,3-1 0,0 1 0,3-1 0,1 0 0,2 0 0,2-1 0,2 1 0,1-2 0,27 62 0,-20-59 0,-4-8 0,2-1 0,0-1 0,30 41 0,-24-50-1365,-3-8-5461</inkml:trace>
</inkml:ink>
</file>

<file path=ppt/ink/ink1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8:20.5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24575,'0'0'-8191</inkml:trace>
</inkml:ink>
</file>

<file path=ppt/ink/ink1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20:22.8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24575,'0'5'0,"0"30"0,0 30 0,0 21 0,0 12 0,11 0 0,9 0 0,1-11 0,2-15 0,-2-14 0,-5-12 0,-6-8 0,-4-11-8191</inkml:trace>
</inkml:ink>
</file>

<file path=ppt/ink/ink1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20:24.12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1 131 24575,'9'-8'0,"1"1"0,0 1 0,0 0 0,1 0 0,0 1 0,16-5 0,5-4 0,-2 1 0,-1 2 0,2 0 0,0 2 0,0 2 0,0 1 0,54-4 0,-81 9 0,-1 1 0,1 0 0,-1 0 0,0 0 0,1 0 0,-1 1 0,1-1 0,-1 1 0,0 0 0,1 0 0,-1 0 0,0 1 0,0-1 0,0 1 0,0-1 0,0 1 0,0 0 0,0 0 0,-1 1 0,1-1 0,-1 0 0,0 1 0,1-1 0,-1 1 0,0 0 0,0 0 0,-1 0 0,1 0 0,-1 0 0,1 0 0,-1 1 0,0-1 0,0 0 0,-1 0 0,1 5 0,5 33 0,-2-1 0,-2 1 0,-4 62 0,1-81 0,1-15 0,-1-1 0,1 1 0,-1 0 0,-1 0 0,0 0 0,0 0 0,0-1 0,0 1 0,-1-1 0,0 0 0,-1 0 0,1 0 0,-1 0 0,0 0 0,-1-1 0,1 0 0,-1 0 0,0 0 0,-1 0 0,1-1 0,-1 0 0,1 0 0,-1 0 0,-1-1 0,1 0 0,0 0 0,-8 2 0,-2 0-457,-1-1 0,0-1-1,0 0 1,-1-1-1,1-1 1,-1 0 0,-24-3-1,24 1 12,0 0 0,0 2-1,1 0 1,-1 0-1,0 2 1,-18 5-1,36-8 447,-1 0 0,1 0 0,0 1 0,-1-1 0,1 0 0,-1 0 0,1 0 0,0 1 0,-1-1 0,1 0 0,0 1 0,-1-1 0,1 0 0,0 1 0,0-1 0,-1 0 0,1 1 0,0-1 0,0 1 0,0-1 0,-1 0 0,1 1 0,0-1 0,0 1 0,0-1 0,0 1 0,0-1 0,0 1 0,0-1 0,0 0 0,0 1 0,0-1 0,0 1 0,0-1 0,0 1 0,0-1 0,0 1 0,1-1 0,-1 0 0,0 1 0,0-1 0,1 0 0,-1 1 0,0-1 0,0 1 0,1-1 0,-1 1 0,20 21 0,-16-17 0,42 38 2358,94 70-1,-27-25-288,-99-74-2069,0 1 0,0 0 0,-1 1 0,-1 1 0,-1 0 0,12 24 0,15 21 0,-35-58 22,-1 0-1,1-1 0,0 0 1,1 1-1,-1-1 0,1 0 1,-1-1-1,1 1 0,0-1 1,0 1-1,0-1 0,0 0 1,0-1-1,1 1 0,7 1 1,2 0-449,0-1 0,0-1 1,24-1-1,-10-1-6399</inkml:trace>
</inkml:ink>
</file>

<file path=ppt/ink/ink1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20:24.6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24575,'0'6'0,"0"29"0,0 19 0,11 17 0,4 19 0,4 4 0,0 3 0,-5-10 0,2-8 0,-2-13 0,2-11 0,-1-16-8191</inkml:trace>
</inkml:ink>
</file>

<file path=ppt/ink/ink1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20:25.0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24575,'0'5'0,"0"13"0,11 25 0,9 28 0,1 6 0,3 2 0,-4-2 0,2 2 0,-4-6 0,0-11 0,-2-10 0,-4-14-8191</inkml:trace>
</inkml:ink>
</file>

<file path=ppt/ink/ink1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20:25.7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64 24575,'1'-1'0,"-1"0"0,0 0 0,0 0 0,1 1 0,-1-1 0,1 0 0,-1 0 0,0 0 0,1 0 0,0 1 0,-1-1 0,1 0 0,-1 1 0,1-1 0,0 0 0,0 1 0,-1-1 0,1 1 0,0-1 0,0 1 0,0-1 0,0 1 0,-1-1 0,1 1 0,0 0 0,0 0 0,1-1 0,33-5 0,-25 5 0,44-8 0,7-2 0,0 2 0,87 0 0,-140 9 0,1 0 0,-1 1 0,0 0 0,0 0 0,-1 1 0,1 0 0,0 1 0,0-1 0,-1 1 0,12 7 0,-14-6 0,-1-1 0,1 1 0,-1 0 0,0 0 0,0 0 0,-1 0 0,1 1 0,-1 0 0,0-1 0,0 1 0,-1 0 0,1 1 0,-1-1 0,0 0 0,1 10 0,2 4 0,-2 0 0,-1 0 0,0 0 0,-1 0 0,-3 33 0,1-49 0,1 0 0,-1 0 0,0-1 0,0 1 0,0 0 0,0-1 0,-1 1 0,1 0 0,-1-1 0,1 0 0,-1 1 0,0-1 0,0 0 0,0 0 0,0 0 0,0 0 0,-1 0 0,1-1 0,0 1 0,-1-1 0,0 1 0,1-1 0,-1 0 0,0 0 0,-3 1 0,-8 2 0,0-1 0,0 0 0,-26 1 0,34-3 0,-22 1 0,-1-1 0,1-2 0,-1 0 0,1-2 0,-1-1 0,-38-11 0,14 4-1365,29 8-5461</inkml:trace>
</inkml:ink>
</file>

<file path=ppt/ink/ink1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20:26.3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24575,'0'0'-8191</inkml:trace>
</inkml:ink>
</file>

<file path=ppt/ink/ink1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20:26.9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24575,'0'0'-8191</inkml:trace>
</inkml:ink>
</file>

<file path=ppt/ink/ink1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20:27.2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24575,'0'0'-8191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7.2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844 1 24575,'-11'5'0,"-47"24"0,-31 13 0,-26 9 0,-17 3 0,4-9 0,18-12 0,22-11 0,21-10 0,22-6-8191</inkml:trace>
</inkml:ink>
</file>

<file path=ppt/ink/ink1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20:28.3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24575,'5'0'0,"3"16"0,15 27 0,10 29 0,-1 7 0,-1 1 0,1-8 0,-6-4 0,-6-10 0,-8-7 0,0-14 0,3-13 0,0-10-8191</inkml:trace>
</inkml:ink>
</file>

<file path=ppt/ink/ink1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20:29.5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24575,'165'-1'0,"183"3"0,-248 6 0,-88-6 0,0 0 0,-1 1 0,1 0 0,-1 1 0,0 1 0,13 6 0,-20-8 0,-1-1 0,0 1 0,1 1 0,-1-1 0,0 0 0,-1 1 0,1-1 0,0 1 0,-1 0 0,0 0 0,0 0 0,0 0 0,-1 0 0,1 0 0,-1 1 0,0-1 0,0 0 0,0 1 0,-1 8 0,1-4 0,-1-1 0,0 1 0,0 0 0,-1-1 0,-1 1 0,1-1 0,-1 1 0,-1-1 0,-4 12 0,3-12 0,-1-1 0,1 1 0,-1-1 0,-1-1 0,1 1 0,-1-1 0,0 0 0,0 0 0,-8 5 0,-7 3 0,-39 20 0,23-14 0,31-17 0,1-1 0,0 2 0,1-1 0,-1 1 0,1-1 0,-9 10 0,12-12 0,0 0 0,1 0 0,-1 0 0,0 1 0,0-1 0,1 0 0,-1 1 0,1-1 0,-1 0 0,1 1 0,0-1 0,-1 1 0,1-1 0,0 1 0,0-1 0,0 1 0,0-1 0,0 0 0,0 1 0,1-1 0,-1 1 0,0-1 0,1 1 0,-1-1 0,1 0 0,-1 1 0,1-1 0,0 0 0,0 0 0,-1 1 0,1-1 0,2 2 0,6 5 0,0 0 0,1 0 0,0-1 0,0 0 0,1 0 0,0-2 0,17 8 0,28 16 0,-42-19 0,0 0 0,0 1 0,-1 1 0,-1 0 0,0 1 0,18 23 0,-23-26 0,0 1 0,-1-1 0,0 1 0,0 1 0,-1-1 0,-1 1 0,0 0 0,-1 0 0,0 0 0,2 14 0,-5-21 0,0 0 0,0 0 0,0 0 0,-1 0 0,1 0 0,-1 1 0,0-1 0,-1-1 0,1 1 0,-1 0 0,0 0 0,0 0 0,-1-1 0,-3 5 0,2-2 0,-1-1 0,-1 0 0,1-1 0,-1 1 0,0-1 0,-1 0 0,1-1 0,-10 6 0,-4 0 0,-1-1 0,0-1 0,-1-1 0,0-1 0,-32 6 0,43-10 0,0-1 0,0 1 0,-1-2 0,1 1 0,0-2 0,-22-2 0,28 2 0,0-1 0,0 1 0,0-1 0,0 0 0,0-1 0,1 1 0,-1-1 0,1 0 0,0 0 0,-1 0 0,1-1 0,0 0 0,1 1 0,-1-1 0,1 0 0,-5-8 0,5 8-136,1-1-1,-1 1 1,1 0-1,0-1 1,1 0-1,-1 1 1,1-1-1,0 0 0,-1-9 1,3-8-6690</inkml:trace>
</inkml:ink>
</file>

<file path=ppt/ink/ink1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20:30.3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167 37 24575,'0'-1'0,"-1"0"0,1 0 0,0 0 0,-1-1 0,1 1 0,-1 0 0,1 0 0,-1 0 0,1 0 0,-1 0 0,0 1 0,1-1 0,-1 0 0,0 0 0,0 0 0,1 1 0,-1-1 0,0 0 0,0 1 0,0-1 0,0 0 0,0 1 0,0-1 0,0 1 0,0 0 0,-1-1 0,1 1 0,0 0 0,0 0 0,-1 0 0,-3-1 0,1 0 0,0 1 0,-1 0 0,1 0 0,-1 0 0,-7 1 0,6 1 0,1 0 0,-1 1 0,1-1 0,-1 1 0,1 0 0,0 1 0,0-1 0,0 1 0,1 0 0,-1 0 0,1 0 0,0 1 0,0 0 0,1-1 0,-1 2 0,1-1 0,0 0 0,0 0 0,1 1 0,-3 8 0,3-9 0,0 0 0,0 0 0,1 1 0,0-1 0,0 1 0,0-1 0,1 1 0,0-1 0,0 1 0,0 0 0,1-1 0,-1 1 0,1-1 0,1 1 0,-1-1 0,1 0 0,0 1 0,0-1 0,0 0 0,1 0 0,0-1 0,5 9 0,-5-11 0,-1 0 0,1 1 0,-1-1 0,1 0 0,0 0 0,-1 0 0,1-1 0,0 1 0,0-1 0,0 1 0,1-1 0,-1 0 0,0 0 0,0-1 0,1 1 0,-1-1 0,0 1 0,1-1 0,-1 0 0,0 0 0,1-1 0,-1 1 0,0-1 0,1 1 0,-1-1 0,0 0 0,0 0 0,0-1 0,0 1 0,0 0 0,0-1 0,0 0 0,0 0 0,4-4 0,-1 2 0,-1 0 0,0-1 0,-1 0 0,1 0 0,-1 0 0,0 0 0,0 0 0,0-1 0,-1 0 0,0 0 0,0 0 0,-1 0 0,1 0 0,-1-1 0,-1 1 0,1 0 0,0-8 0,-3 8-49,1 0 1,-1 0-1,0 1 0,0-1 0,-1 0 1,1 0-1,-1 1 0,-1-1 0,1 1 1,-1 0-1,0-1 0,0 1 0,0 0 1,-1 1-1,0-1 0,0 1 0,0 0 1,0 0-1,-1 0 0,1 0 0,-1 1 1,0-1-1,0 1 0,-1 1 0,1-1 0,0 1 1,-8-3-1,-12 0-6777</inkml:trace>
</inkml:ink>
</file>

<file path=ppt/ink/ink1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20:31.4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24575,'2'4'0,"1"0"0,-1 1 0,0-1 0,0 1 0,-1 0 0,1 0 0,-1 0 0,0 0 0,-1 0 0,1 0 0,-1 9 0,2 2 0,10 369 0,-12-329 0,0-61 0,-1-7 0,2 0 0,-1 0 0,1 1 0,5-22 0,-5 30 0,0 0 0,0 0 0,0 0 0,0 1 0,1-1 0,-1 0 0,1 1 0,0-1 0,0 1 0,-1 0 0,1 0 0,1-1 0,-1 1 0,0 1 0,1-1 0,-1 0 0,1 0 0,-1 1 0,1 0 0,-1-1 0,1 1 0,0 0 0,0 0 0,5-1 0,-5 2 0,1 0 0,-1 0 0,0 0 0,1 1 0,-1-1 0,0 1 0,0-1 0,1 1 0,-1 0 0,0 1 0,0-1 0,0 0 0,0 1 0,0 0 0,0-1 0,0 1 0,-1 0 0,1 1 0,-1-1 0,1 0 0,-1 1 0,0-1 0,0 1 0,0 0 0,0 0 0,2 5 0,-2-4 0,0 0 0,0-1 0,0 1 0,-1 0 0,1 0 0,-1 0 0,0-1 0,-1 1 0,1 1 0,-1-1 0,1 0 0,-1 0 0,0 0 0,-1 0 0,1 0 0,-1 0 0,1 0 0,-1 0 0,-1 0 0,1 0 0,-4 6 0,2-5-68,-1 0 0,0-1-1,-1 0 1,1 0 0,-1 0 0,0-1-1,0 1 1,0-1 0,0 0 0,-1-1-1,1 1 1,-1-1 0,0 0 0,1 0-1,-1-1 1,0 0 0,0 0-1,0 0 1,-7-1 0,-14 2-6758</inkml:trace>
</inkml:ink>
</file>

<file path=ppt/ink/ink1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20:31.9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24575,'0'6'0,"0"23"0,0 17 0,11 24 0,4 10 0,-1-3 0,-3 3 0,-4-8 0,-2-11 0,-2-9 0,4-9 0,0-6 0,0-4 0,-2-2 0,-2 0 0,-1-7-8191</inkml:trace>
</inkml:ink>
</file>

<file path=ppt/ink/ink1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20:32.4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24575,'0'5'0,"0"18"0,0 22 0,0 14 0,0 8 0,0 15 0,0 3 0,0-6 0,0-6 0,0-10 0,0-10 0,0-9 0,0-6 0,6-10 0,1-9-8191</inkml:trace>
</inkml:ink>
</file>

<file path=ppt/ink/ink1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20:32.8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24575,'6'0'0,"23"0"0,18 0 0,28 0 0,18 0 0,4 0 0,-9 0 0,-14 0 0,-14 0 0,-18 0-8191</inkml:trace>
</inkml:ink>
</file>

<file path=ppt/ink/ink1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20:33.5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24575,'5'0'0,"25"0"0,27 0 0,33 0 0,22 0 0,4 0 0,3 0 0,-8 0 0,-16 0 0,-20 0 0,-22 0-8191</inkml:trace>
</inkml:ink>
</file>

<file path=ppt/ink/ink1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20:34.2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24575,'0'10'0,"0"16"0,5 18 0,8 14 0,1 8 0,-2 13 0,3 11 0,-1 1 0,-3-10 0,-4-13 0,-2-13 0,-3-10 0,-1-7 0,-1-5 0,-1-8-8191</inkml:trace>
</inkml:ink>
</file>

<file path=ppt/ink/ink1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20:34.7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54 0 24575,'0'6'0,"0"12"0,6 9 0,1 5 0,-1 3 0,0 6 0,-8-4 0,-8-8 0,-8-9 0,-7-2 0,1-5-8191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7.8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400 1145 24575,'0'-22'0,"-6"-29"0,-17-33 0,-22-46 0,-36-61 0,-10-42 0,6-3-1708,16 38-4775</inkml:trace>
</inkml:ink>
</file>

<file path=ppt/ink/ink1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20:35.3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24575,'6'0'0,"6"11"0,2 25 0,4 24 0,-1 11 0,-3 6 0,-5 6 0,3-1 0,-2-8 0,-2-12 0,-2-10 0,3-15 0,-1-8 0,0-9-8191</inkml:trace>
</inkml:ink>
</file>

<file path=ppt/ink/ink1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20:35.8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24575,'6'0'0,"1"16"0,-1 12 0,0 11 0,-3 10 0,5 19 0,1 8 0,-1-3 0,-3 3 0,10-1 0,2-7 0,-2-11 0,-4-9 0,-3-7 0,2-11 0,-1-5 0,-1-1 0,-2-5-8191</inkml:trace>
</inkml:ink>
</file>

<file path=ppt/ink/ink1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20:36.4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24575,'5'0'0,"24"0"0,35 0 0,16 0 0,18 0 0,2 0 0,-10 0 0,-10 0 0,-12 0 0,-13 0 0,-10 0 0,-7 0 0,-5 0 0,-3 0 0,0 0 0,0 0 0,-5 0-8191</inkml:trace>
</inkml:ink>
</file>

<file path=ppt/ink/ink1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20:37.0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24575,'750'0'0,"-702"2"-164,61 11-1,-78-9-871,10 1-5790</inkml:trace>
</inkml:ink>
</file>

<file path=ppt/ink/ink1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20:38.0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30 200 24575,'-3'-4'0,"0"0"0,0 0 0,0 0 0,1 0 0,-1 0 0,1-1 0,0 1 0,1-1 0,-1 0 0,1 0 0,0 1 0,-1-9 0,1 4 0,0 1 0,1-1 0,0 0 0,1 1 0,-1-1 0,3-10 0,-1 16 0,-1-1 0,0 1 0,1 0 0,-1 0 0,1 0 0,0 0 0,0 0 0,1 0 0,-1 0 0,0 0 0,1 1 0,0 0 0,-1-1 0,1 1 0,0 0 0,0 0 0,0 0 0,1 1 0,-1-1 0,0 1 0,1 0 0,-1 0 0,1 0 0,6-1 0,9-1 0,0 2 0,-1-1 0,31 3 0,-26 0 0,11-1 0,74 4 0,-97-3 0,0 1 0,0 0 0,0 0 0,0 1 0,0 1 0,-1 0 0,13 6 0,-20-7 0,1 0 0,0 0 0,0 0 0,-1 1 0,0 0 0,0-1 0,0 1 0,0 1 0,0-1 0,-1 0 0,0 0 0,0 1 0,0 0 0,0-1 0,-1 1 0,0 0 0,0 0 0,0-1 0,0 1 0,-1 0 0,0 5 0,0 2 0,0 0 0,-1-1 0,0 1 0,-1 0 0,0-1 0,-1 0 0,-7 22 0,-1-13 0,0 1 0,-1-1 0,-1-1 0,0 0 0,-2-1 0,0-1 0,-1 0 0,-1-1 0,0 0 0,-27 17 0,34-28 0,0 0 0,0 0 0,0-1 0,-1 0 0,1-1 0,-16 3 0,-69 7 0,25-5 0,55-4 0,20-2 0,27 1 0,18-1 0,-1 2 0,69 15 0,-94-14 0,-2 1 0,1 2 0,-1 0 0,0 2 0,0 0 0,-1 1 0,24 18 0,11 5 0,-40-25 0,29 22 0,-44-30 11,-1-1-1,1 0 0,-1 0 1,1 1-1,-1-1 0,1 0 1,-1 1-1,1-1 0,-1 1 1,0-1-1,1 0 0,-1 1 1,1-1-1,-1 1 0,0-1 1,0 1-1,1-1 0,-1 1 1,0-1-1,0 1 0,0 0 1,0-1-1,1 1 0,-1-1 1,0 1-1,0-1 1,0 1-1,0 0 0,0-1 1,-1 1-1,1-1 0,0 2 1,-1-1-154,0 0 1,0 0 0,-1 0 0,1 0-1,0-1 1,0 1 0,-1 0 0,1 0 0,0-1-1,-1 1 1,-2 0 0,-28 7-6684</inkml:trace>
</inkml:ink>
</file>

<file path=ppt/ink/ink1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20:39.3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24575,'0'6'0,"0"6"0,0 8 0,0 5 0,0 4 0,0 3 0,0 1 0,0-4-8191</inkml:trace>
</inkml:ink>
</file>

<file path=ppt/ink/ink1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9:26.1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36 582 24575,'2'0'0,"1"-1"0,0 0 0,-1 0 0,1 0 0,0 0 0,-1 0 0,1-1 0,-1 1 0,0-1 0,1 1 0,-1-1 0,0 0 0,0 0 0,0 0 0,0 0 0,3-5 0,2-1 0,30-37 0,-1-2 0,-3-1 0,-1-1 0,-3-2 0,24-58 0,-47 96 0,1 0 0,0 0 0,1 0 0,12-13 0,-15 21 0,0-1 0,0 1 0,0 0 0,1 1 0,0-1 0,0 1 0,0 0 0,1 1 0,-1 0 0,10-4 0,43-19 0,-47 20 0,0 0 0,1 1 0,-1 0 0,1 1 0,25-5 0,0 5 0,0 2 0,75 6 0,-100-2 0,-1 1 0,1 0 0,-1 1 0,0 0 0,0 1 0,0 0 0,0 1 0,13 9 0,11 10 0,33 30 0,-66-53 0,24 20 0,-1 2 0,-1 1 0,0 1 0,-2 1 0,-2 1 0,23 37 0,-7-5 0,2-1 0,3-2 0,3-2 0,2-1 0,67 58 0,-74-75 0,-15-13 0,0-1 0,49 32 0,-35-31 0,79 34 0,-98-50 0,1-1 0,-1-1 0,1-1 0,0-1 0,0 0 0,28 0 0,341-6 0,-123-1 0,644 3 0,-756 7 0,171 30 0,-269-30 0,0 4 0,-1 1 0,0 3 0,-1 3 0,-1 2 0,66 34 0,195 140 0,-21 26 0,-257-190 0,-1 2 0,-2 2 0,-2 1 0,0 1 0,-3 2 0,45 76 0,-7-12 0,-46-72 0,-1 0 0,-1 2 0,-2 0 0,24 62 0,-20-11 0,-3 1 0,8 121 0,-25-203 0,6 66 0,-3 1 0,-5 83 0,-1-134 0,-1 0 0,0 0 0,-2 0 0,0-1 0,-1 1 0,-12 23 0,-59 93 0,57-103 0,1 1 0,1 0 0,1 2 0,-14 43 0,20-37 0,3 0 0,1 1 0,-3 55 0,13 126 0,25 9 0,-21-197 0,1 0 0,2 0 0,22 52 0,54 89 0,-73-151 0,66 162 0,-76-178 0,3 10 0,0 2 0,-2-1 0,0 0 0,-1 1 0,1 20 0,-5 101 0,-1-65 0,1-65 0,0 1 0,0-1 0,-1 1 0,0-1 0,-1 0 0,0 0 0,-1 0 0,-1 0 0,1 0 0,-8 11 0,2-8 0,1 0 0,-2 0 0,0-2 0,0 1 0,-1-1 0,-19 14 0,4-7 0,0-1 0,-2-1 0,0-1 0,0-2 0,-2-1 0,-55 15 0,54-20 0,-1-3 0,-48 4 0,-31 4 0,59-5 0,-93 4 0,-57-14 0,74 0 0,109 2 0,1 0 0,-1-2 0,0 0 0,0-1 0,1-2 0,0 0 0,0 0 0,-32-16 0,-21-15 0,8 3 0,-81-29 0,112 50 0,0 2 0,-1 1 0,0 1 0,-1 2 0,-51-2 0,-350 17 0,397-5 0,1 2 0,0 1 0,0 3 0,-37 13 0,14 2 0,-91 48 0,-539 255 0,604-294 0,-2-4 0,-2-3 0,0-5 0,-1-4 0,-1-3 0,-1-5 0,-122-2 0,201-8 0,-1-1 0,1 0 0,0-1 0,-1 0 0,1-2 0,0 1 0,1-2 0,-1 0 0,1-1 0,0-1 0,-18-10 0,-164-122 0,-38-24 0,42 24 0,117 81 0,37 27 0,1-1 0,1-2 0,2-1 0,2-2 0,1-1 0,2-2 0,2 0 0,2-2 0,-35-77 0,49 88 0,2 0 0,1 0 0,1-1 0,1 0 0,0-34 0,-5-24 0,-1-24 0,6-201 0,7 201 0,2 77 0,1 0 0,2 0 0,18-64 0,-2 11 0,-16 63 0,5-24 0,-2-1 0,5-89 0,-12 95 0,3 1 0,1-1 0,17-60 0,-6 35 0,20-74 0,-20 90 0,-2 0 0,-2-1 0,-3-1 0,-3 0 0,1-94 0,-7 11 0,-4-87 0,-4 162 0,-3-1 0,-31-111 0,27 130 0,8 30 0,1-1 0,0 0 0,2 0 0,-3-24 0,4 23 0,0 0 0,-1 0 0,-1 0 0,-8-21 0,-32-71 0,37 96 0,-14-39 0,2-1 0,-15-73 0,23 62 0,8 38 0,-8-28 0,4 27 0,1 0 0,2 0 0,0-34 0,5-92 0,1 60 0,-1 0-1365,-1 67-5461</inkml:trace>
</inkml:ink>
</file>

<file path=ppt/ink/ink1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9:28.6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0 192 24575,'0'-6'0,"5"-1"0,8-5 0,12-7 0,18-4 0,14-11 0,1 2 0,-8 0 0,-14 6-8191</inkml:trace>
</inkml:ink>
</file>

<file path=ppt/ink/ink1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9:29.1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0 247 24575,'6'0'0,"7"0"0,12-6 0,8-7 0,9-7 0,2-5 0,0-10 0,-2-4 0,-4 5 0,-7 2 0,-4 7 0,-6 8-8191</inkml:trace>
</inkml:ink>
</file>

<file path=ppt/ink/ink1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9:29.5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0 213 24575,'6'0'0,"7"0"0,12-5 0,8-13 0,14-15 0,5-6 0,-1-3 0,-4 1 0,-10 7-8191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1.5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1600 24575,'-1'-23'0,"-5"-28"0,0 3 0,6 46 0,-10-120 0,7-182 0,6 263 0,1 1 0,3 0 0,1 0 0,2 1 0,1 0 0,2 1 0,2 0 0,32-58 0,-4 28 0,103-126 0,78-42 0,-202 214 0,2 1 0,1 1 0,27-18 0,-42 32 0,0 1 0,0 0 0,0 1 0,1 0 0,-1 0 0,1 1 0,0 0 0,0 1 0,0 1 0,0-1 0,23 2 0,-13 2 0,1 1 0,0 1 0,-1 1 0,0 1 0,30 12 0,99 54 0,8 17 0,270 201 0,-374-246 0,-2 2 0,62 69 0,-82-77 0,-1 0 0,-2 3 0,-2 0 0,23 49 0,-37-63 0,-2 0 0,-1 1 0,-2 0 0,0 1 0,5 46 0,-8-17 0,-4 107 0,-1-165 0,-11 139 0,8-120 0,-1 0 0,-1-1 0,0 0 0,-1 0 0,-12 23 0,-3-4 0,-1-2 0,-2 0 0,-1-2 0,-2 0 0,-1-2 0,-1-1 0,-2-2 0,-41 31 0,8-13 0,-2-4 0,-1-2 0,-109 46 0,129-67 0,-1-2 0,0-2 0,-1-3 0,-55 7 0,29-10 0,0-3 0,-82-5 0,111-4 0,0-1 0,1-2 0,-1-3 0,1-1 0,1-3 0,0-1 0,1-2 0,1-2 0,-45-26 0,59 27 0,1 0 0,1-2 0,1-2 0,1 0 0,-41-45 0,49 46 0,1-1 0,1 0 0,0-1 0,2-1 0,0 0 0,2 0 0,-15-50 0,7-10-341,3 0 0,4-1-1,-1-153 1,12 179-6485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8.1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247 471 24575,'0'6'0,"-6"1"0,-18-22 0,-10-31 0,-5-29 0,4-18 0,-3-4 0,0 9 0,6 19-8191</inkml:trace>
</inkml:ink>
</file>

<file path=ppt/ink/ink1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9:30.1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0 452 24575,'6'0'0,"6"-16"0,19-22 0,14-26 0,17-14 0,8 2 0,-8 7 0,-9 16 0,-8 17 0,-11 15-8191</inkml:trace>
</inkml:ink>
</file>

<file path=ppt/ink/ink1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9:30.5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1 422 24575,'6'0'0,"23"0"0,18-11 0,17-15 0,20-7 0,6-5 0,32-12 0,17-3 0,12-3 0,2 2 0,-2-1 0,-28 10-8191</inkml:trace>
</inkml:ink>
</file>

<file path=ppt/ink/ink1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9:32.0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24575,'16'0'0,"11"0"0,7 6 0,-3 7 0,-2 7 0,-5-1-8191</inkml:trace>
</inkml:ink>
</file>

<file path=ppt/ink/ink1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9:35.1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790 912 24575,'0'-6'0,"-6"-12"0,-12-15 0,-20-17 0,-25-23 0,-13-4 0,-10-11 0,4-7 0,0 8 0,8 7 0,-5-10 0,5 5 0,11 11 0,14 19-8191</inkml:trace>
</inkml:ink>
</file>

<file path=ppt/ink/ink1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9:35.5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1010 1112 24575,'0'-6'0,"0"-6"0,-27-30 0,-26-23 0,-36-33 0,-25-23 0,-10 4 0,-5-10 0,3-1 0,11 11 0,20 9 0,16 12 0,21 22-8191</inkml:trace>
</inkml:ink>
</file>

<file path=ppt/ink/ink1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9:36.0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162 832 24575,'0'-5'0,"0"-8"0,0-6 0,0-18 0,-5-18 0,-8-10 0,-6-28 0,-1-8 0,-8-20 0,2-1 0,-1 10 0,4 24-8191</inkml:trace>
</inkml:ink>
</file>

<file path=ppt/ink/ink1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9:36.3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0 382 24575,'6'0'0,"1"-6"0,0-34 0,-1-16 0,-2-15 0,-1-7 0,4 6 0,1 14-8191</inkml:trace>
</inkml:ink>
</file>

<file path=ppt/ink/ink1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9:36.7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1 407 24575,'0'-11'0,"0"-15"0,0-18 0,0-8 0,0-7 0,0-2 0,0 2 0,5 6 0,2 12-8191</inkml:trace>
</inkml:ink>
</file>

<file path=ppt/ink/ink1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9:32.5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24575,'0'5'0,"0"8"0,11 7 0,15 6 0,24 3 0,10-3 0,0 0 0,-5-5 0,-12-6-8191</inkml:trace>
</inkml:ink>
</file>

<file path=ppt/ink/ink1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9:32.9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153 1 24575,'0'11'0,"0"19"0,0 12 0,0 8 0,0 7 0,-11 10 0,-3-1 0,-6-6 0,-3-8 0,-5-7 0,-2-11 0,4-12-8191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8.5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0 397 24575,'0'6'0,"6"1"0,7-1 0,17 0 0,21-19 0,23-28 0,32-35 0,14-9 0,-12 3 0,-21 11 0,-24 17-8191</inkml:trace>
</inkml:ink>
</file>

<file path=ppt/ink/ink1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9:33.3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524 0 24575,'-6'0'0,"-1"6"0,-22 29 0,-11 24 0,-15 9 0,-4 3 0,-3 1 0,3-7 0,7-9 0,-4-9 0,2-11 0,10-13-8191</inkml:trace>
</inkml:ink>
</file>

<file path=ppt/ink/ink1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9:33.7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341 1 24575,'-5'11'0,"-3"25"0,1 28 0,1 21 0,2 16 0,2 9 0,0 1 0,-9-2 0,-3-8 0,-11 0 0,-11 6 0,0-11 0,-5 6 0,5 2 0,3-6 0,1-19 0,7-18 0,7-19-8191</inkml:trace>
</inkml:ink>
</file>

<file path=ppt/ink/ink1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9:34.1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1997 0 24575,'-6'0'0,"-12"6"0,-14 18 0,-19 16 0,-21 33 0,-10 11 0,-19 29 0,-8 11 0,-8-4 0,-27 16 0,-11 6-712,-12-4 712,-22 2 0,-11-7 0,-4-10 0,10-19 0,38-29-7479</inkml:trace>
</inkml:ink>
</file>

<file path=ppt/ink/ink1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9:34.7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1137 195 24575,'-6'-5'0,"-12"-8"0,-25-1 0,-28-4 0,-22 1 0,-24 4 0,-14 3 0,-6-6 0,-1-2 0,11 3 0,22-1 0,18-5 0,24 3-8191</inkml:trace>
</inkml:ink>
</file>

<file path=ppt/ink/ink1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9:39.8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38 24575,'53'-2'0,"54"-10"0,-9 1 0,19 2 0,-1 6 0,128 13 0,-189-4 0,0 3 0,0 3 0,-1 2 0,-1 2 0,62 28 0,-52-16 0,-1 2 0,-1 3 0,88 65 0,109 124 0,13 10 0,119 39 0,-23-57 0,-292-176 0,130 55 0,-24-32 0,2-7 0,223 35 0,-189-58 0,-57-9 0,182 48 0,-225-38-1365,-77-22-5461</inkml:trace>
</inkml:ink>
</file>

<file path=ppt/ink/ink1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9:41.3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24575,'33'0'0,"-1"1"0,1 2 0,-1 2 0,46 11 0,-59-10 0,0 1 0,0 0 0,-1 1 0,0 2 0,-1-1 0,0 2 0,0 0 0,21 20 0,-21-14 0,1 0 0,-2 2 0,-1 0 0,0 1 0,21 39 0,46 116 0,-24-43 0,-18-60 0,52 70 0,-62-97 0,0-1 0,2 0 0,46 46 0,-57-69 0,1-1 0,1 0 0,1-2 0,1 0 0,41 21 0,4-3 0,142 70 0,-160-84 0,1-2 0,67 16 0,315 36 0,-301-54 0,-90-11 0,0 1 0,75 25 0,-97-25 0,-1 2 0,1 0 0,-2 1 0,0 1 0,0 0 0,-1 2 0,18 16 0,66 66 0,-4 5 0,109 142 0,-176-201 0,269 325 0,-207-266-1365,-73-81-5461</inkml:trace>
</inkml:ink>
</file>

<file path=ppt/ink/ink1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9:44.5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2193 24575,'8'-1'0,"0"-1"0,0 1 0,0-1 0,0-1 0,-1 0 0,1 0 0,-1 0 0,15-9 0,-3 2 0,42-23 0,-1-3 0,104-84 0,90-119 0,-191 170 0,-3-3 0,-3-3 0,-4-2 0,-3-3 0,-4-1 0,-3-3 0,-4-1 0,-4-2 0,-3-2 0,25-116 0,-28 63-455,-6-2 0,7-241 0,-30 335-6371</inkml:trace>
</inkml:ink>
</file>

<file path=ppt/ink/ink1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9:45.7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24575,'2'29'0,"1"1"0,1-2 0,9 37 0,-3-19 0,83 348 0,35-9 0,-115-353 0,1 5 0,2 0 0,41 67 0,-56-101 0,0-1 0,1 0 0,0 0 0,-1 0 0,1 0 0,0 0 0,0 0 0,0 0 0,0 0 0,1-1 0,-1 1 0,0-1 0,1 0 0,-1 0 0,1 0 0,-1 0 0,1 0 0,-1 0 0,1 0 0,0-1 0,4 1 0,-4-2 0,0 1 0,1-1 0,-1 0 0,0 0 0,0 0 0,0-1 0,0 1 0,0-1 0,0 1 0,0-1 0,0 0 0,-1 0 0,1 0 0,-1-1 0,0 1 0,1-1 0,1-2 0,4-6 0,-1 1 0,-1-1 0,0 0 0,0-1 0,-1 0 0,0 1 0,-1-1 0,-1-1 0,0 1 0,0-1 0,0-15 0,0-20 0,-4-78 0,0 95 0,0-47 0,1 76 0,0 1 0,0-1 0,0 1 0,0-1 0,1 1 0,-1 0 0,0-1 0,1 1 0,-1-1 0,1 1 0,1-3 0,-2 4 0,0 0 0,0 0 0,1 0 0,-1-1 0,0 1 0,0 0 0,1 0 0,-1 0 0,0 0 0,0 0 0,1 0 0,-1 0 0,0 0 0,1 0 0,-1 0 0,0 0 0,0 0 0,1 0 0,-1 0 0,0 0 0,0 0 0,1 0 0,-1 0 0,0 0 0,1 0 0,-1 0 0,0 0 0,0 0 0,0 0 0,1 1 0,-1-1 0,0 0 0,0 0 0,1 0 0,-1 1 0,0-1 0,4 4 0,-1 0 0,0 0 0,0 0 0,-1 0 0,1 0 0,2 7 0,98 247 0,-69-167 0,-5-7 0,-14-38 0,23 45 0,-36-86 0,0 0 0,1 0 0,0 0 0,0 0 0,1-1 0,-1 1 0,1-1 0,8 7 0,-11-10 0,1 0 0,-1 0 0,0 0 0,1-1 0,-1 1 0,1-1 0,-1 1 0,1-1 0,-1 1 0,1-1 0,-1 0 0,1 0 0,0 0 0,-1 0 0,1 0 0,-1 0 0,1 0 0,-1 0 0,1-1 0,-1 1 0,1-1 0,-1 1 0,1-1 0,-1 0 0,1 1 0,-1-1 0,0 0 0,1 0 0,-1 0 0,0 0 0,0 0 0,0 0 0,0 0 0,2-3 0,9-10 0,-2 0 0,1 0 0,-2-2 0,0 1 0,-1-1 0,0 0 0,5-20 0,0-1 0,-2-2 0,7-49 0,-7-12 0,-3-1 0,-6 0 0,-17-177 0,-11 102-1365,14 119-5461</inkml:trace>
</inkml:ink>
</file>

<file path=ppt/ink/ink1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9:46.5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24575,'19'572'0,"-8"-356"0,-7-110 0,-4-103 0,1-5 0,3-12 0,4-27 0,-7 36 0,4-28 0,3-1 0,0 1 0,2 0 0,23-50 0,-28 74 0,0 0 0,1 0 0,0 0 0,0 1 0,1 0 0,0 0 0,0 1 0,14-11 0,-15 14 0,0 1 0,0-1 0,0 1 0,1 0 0,0 0 0,-1 1 0,1 0 0,0 0 0,0 0 0,0 1 0,0 0 0,0 1 0,14 0 0,-14 0 0,-1 1 0,1 0 0,-1 0 0,1 1 0,-1 0 0,0 0 0,0 0 0,0 1 0,0 0 0,0 0 0,0 0 0,8 8 0,-7-5 0,1 1 0,-1 1 0,-1-1 0,1 1 0,-1 0 0,-1 1 0,8 14 0,-4-3 0,-1 0 0,-1 1 0,0 0 0,-2 0 0,0 0 0,-2 1 0,1 22 0,-2 22-1365,-3-38-5461</inkml:trace>
</inkml:ink>
</file>

<file path=ppt/ink/ink1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9:47.2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0 361 24575,'136'0'0,"159"-1"0,-267-1 0,-1 0 0,1-2 0,-1-1 0,34-11 0,-47 12 0,-1-1 0,0 0 0,-1-1 0,1-1 0,-1 0 0,0 0 0,-1-1 0,0-1 0,0 0 0,11-12 0,-17 15 0,0-1 0,-1 1 0,0-1 0,0 0 0,0 0 0,-1 0 0,0 0 0,-1 0 0,0-1 0,0 1 0,0-1 0,-1 0 0,1-8 0,-2 11 0,0 1 0,0-1 0,0 1 0,-1-1 0,1 1 0,-1-1 0,0 1 0,-1 0 0,1-1 0,-1 1 0,0 0 0,0 0 0,0 0 0,0 0 0,-1 0 0,1 1 0,-1-1 0,0 1 0,0 0 0,0 0 0,-1 0 0,1 0 0,-8-4 0,2 2 0,-1 1 0,1 0 0,-1 1 0,0 0 0,0 0 0,-18-1 0,-65-2 0,72 5 0,-11 0 0,8-1 0,-1 2 0,-44 4 0,62-3 0,0 1 0,1-1 0,-1 1 0,0 0 0,1 1 0,-1 0 0,1 0 0,0 0 0,0 0 0,0 1 0,0 0 0,1 1 0,0-1 0,-8 8 0,6-2 0,0 0 0,0 0 0,1 1 0,0 0 0,1 0 0,0 0 0,0 1 0,2-1 0,-1 1 0,2 0 0,-3 16 0,2 13 0,1 0 0,4 43 0,-2-60 0,0-16 0,1-1 0,-1 1 0,1 0 0,1 0 0,-1 0 0,1 0 0,1-1 0,-1 1 0,1-1 0,1 0 0,-1 1 0,1-1 0,0-1 0,1 1 0,0-1 0,0 0 0,0 0 0,1 0 0,-1-1 0,2 1 0,-1-2 0,0 1 0,1-1 0,0 0 0,0 0 0,0 0 0,12 3 0,1-2-192,1-1 0,-1-1-1,1-1 1,-1-1 0,1 0 0,21-3-1,-41 2 174,27-1-6807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9.0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201 0 24575,'0'6'0,"0"6"0,-22 35 0,-12 20 0,-12 10 0,3-3 0,7-9 0,17-15 0,38-16 0,16-14-8191</inkml:trace>
</inkml:ink>
</file>

<file path=ppt/ink/ink1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9:47.8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76 24575,'3'4'0,"-1"1"0,1-1 0,-1 0 0,0 1 0,0-1 0,0 1 0,-1 0 0,1 0 0,0 8 0,2 3 0,20 59 0,-9-30 0,11 53 0,-24-84 0,2-1 0,5 17 0,-8-26 0,1-1 0,-1 1 0,1-1 0,0 1 0,0-1 0,0 0 0,0 0 0,1 0 0,-1 0 0,1 0 0,0 0 0,5 3 0,-8-5 0,0-1 0,1 0 0,-1 0 0,0 0 0,1 0 0,-1 1 0,0-1 0,1 0 0,-1 0 0,0 0 0,1 0 0,-1 0 0,0 0 0,1 0 0,-1 0 0,0 0 0,1 0 0,-1 0 0,0 0 0,1 0 0,-1 0 0,0 0 0,1 0 0,-1 0 0,0 0 0,1 0 0,-1-1 0,0 1 0,1 0 0,-1 0 0,0 0 0,0-1 0,1 1 0,-1 0 0,0 0 0,0-1 0,1 1 0,-1-1 0,6-16 0,10-133 0,-14 105 0,3 1 0,1 0 0,14-49 0,-19 89 0,0 0 0,1 1 0,-1-1 0,1 0 0,0 1 0,0-1 0,0 1 0,0 0 0,1-1 0,-1 1 0,1 0 0,0 0 0,0 1 0,0-1 0,0 1 0,5-4 0,-2 4 0,-1 0 0,1 0 0,0 0 0,-1 0 0,1 1 0,0 0 0,0 1 0,0-1 0,0 1 0,8 1 0,82 6-1365,-67-5-5461</inkml:trace>
</inkml:ink>
</file>

<file path=ppt/ink/ink1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9:48.5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202 233 24575,'17'1'0,"1"0"0,23 6 0,16 2 0,43 1 0,175-7 0,-272-3 0,0 0 0,1 0 0,-1 0 0,0-1 0,0 1 0,0-1 0,0 0 0,1 0 0,-1 0 0,0 0 0,-1 0 0,1-1 0,0 1 0,0-1 0,0 0 0,-1 0 0,1 0 0,-1 0 0,0 0 0,0-1 0,1 1 0,-2-1 0,1 1 0,0-1 0,0 0 0,-1 0 0,1 0 0,-1 0 0,0 0 0,0 0 0,0 0 0,0 0 0,-1 0 0,1 0 0,-1 0 0,0-5 0,1 3 0,-1 0 0,1-1 0,-1 1 0,0 0 0,0 0 0,-1 0 0,0-1 0,0 1 0,0 0 0,0 0 0,-1 0 0,0 0 0,0 0 0,0 1 0,0-1 0,-1 1 0,0-1 0,0 1 0,0 0 0,-1 0 0,1 0 0,-1 0 0,0 1 0,0-1 0,0 1 0,0 0 0,-1 1 0,-8-5 0,-10-3 0,0 2 0,0 0 0,-1 1 0,0 2 0,-42-5 0,-128 3 0,181 7 0,-1 1 0,0 0 0,1 1 0,0 1 0,-1 0 0,1 1 0,0 0 0,1 1 0,-1 1 0,1-1 0,0 2 0,1 0 0,-1 0 0,1 1 0,1 1 0,-15 14 0,14-12 0,0 1 0,0 0 0,1 1 0,1 0 0,0 1 0,1 0 0,0 1 0,1-1 0,1 1 0,0 1 0,1-1 0,1 1 0,0 0 0,1 0 0,1 0 0,1 0 0,0 19 0,0-15 0,2 0 0,0 1 0,1-1 0,1 0 0,1 0 0,12 35 0,-13-47 0,1 1 0,-1-1 0,2 0 0,-1 0 0,1-1 0,0 1 0,1-1 0,0 0 0,0-1 0,0 1 0,1-1 0,0-1 0,0 1 0,1-1 0,-1 0 0,1-1 0,15 7 0,3-3 0,1 0 0,-1-1 0,52 5 0,82-7 0,-134-6-682,47-9-1,-40 2-6143</inkml:trace>
</inkml:ink>
</file>

<file path=ppt/ink/ink1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9:49.1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295 84 24575,'-7'-6'0,"0"0"0,-1 0 0,0 1 0,0-1 0,0 2 0,0-1 0,-1 2 0,1-1 0,-1 1 0,0 0 0,0 1 0,-1 0 0,1 0 0,0 1 0,-1 0 0,1 1 0,-1 0 0,-16 2 0,21-1 0,0 1 0,1-1 0,-1 1 0,1 0 0,-1 1 0,1-1 0,0 1 0,0 0 0,0 0 0,0 0 0,1 0 0,-1 1 0,1-1 0,0 1 0,0 0 0,0 0 0,0 0 0,1 0 0,0 1 0,0-1 0,-2 6 0,-3 8 0,1 0 0,1 0 0,1 1 0,-2 20 0,3-23 0,2 0 0,-1 0 0,2 0 0,0 0 0,2 0 0,-1 0 0,8 28 0,-7-37 0,0 0 0,1 0 0,0 0 0,0-1 0,1 1 0,0-1 0,0 0 0,1 0 0,0 0 0,0 0 0,0-1 0,0 0 0,1 0 0,0 0 0,0-1 0,0 0 0,1 0 0,11 5 0,-10-6 0,1 0 0,0 0 0,0-1 0,0 0 0,0-1 0,0 0 0,0-1 0,1 0 0,-1 0 0,0-1 0,0 0 0,0 0 0,0-1 0,0 0 0,0-1 0,0 0 0,-1 0 0,17-10 0,-14 7 0,-1 0 0,1-1 0,-1-1 0,-1 0 0,0 0 0,0-1 0,0 0 0,-1 0 0,0-1 0,-1 0 0,0-1 0,-1 1 0,9-20 0,-5-1-227,-2-1-1,-1 1 1,-2-2-1,-1 1 1,0-55-1,-2 8-6598</inkml:trace>
</inkml:ink>
</file>

<file path=ppt/ink/ink1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9:49.4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24575,'0'6'0,"0"12"0,0 20 0,0 25 0,5 24 0,3 3 0,4-4 0,11 7 0,8-9 0,4-6 0,1-12 0,0-11 0,-6-9 0,-2-14 0,-7-10-8191</inkml:trace>
</inkml:ink>
</file>

<file path=ppt/ink/ink1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9:49.9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24575,'6'5'0,"1"13"0,0 20 0,5 9 0,-1 7 0,-1 5 0,-3-1 0,-3-12-8191</inkml:trace>
</inkml:ink>
</file>

<file path=ppt/ink/ink1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9:50.2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24575,'5'0'0</inkml:trace>
</inkml:ink>
</file>

<file path=ppt/ink/ink1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9:51.2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201 375 24575,'-40'-2'0,"28"1"0,0 0 0,-1 1 0,1 0 0,0 1 0,0 1 0,-1 0 0,-11 3 0,21-3 0,0 0 0,0-1 0,0 1 0,0 0 0,0 1 0,1-1 0,-1 0 0,1 1 0,-1-1 0,1 1 0,0 0 0,0 0 0,0 0 0,1 0 0,-1 0 0,1 0 0,-1 0 0,1 1 0,0-1 0,0 0 0,1 1 0,-1 3 0,-1 11 0,0 0 0,1-1 0,3 21 0,-2-19 0,0-11 0,1 0 0,0 0 0,0 0 0,0 0 0,1 0 0,0 0 0,4 10 0,-5-16 0,0 0 0,0-1 0,0 1 0,0 0 0,0-1 0,1 1 0,-1-1 0,0 1 0,1-1 0,-1 1 0,1-1 0,0 0 0,-1 0 0,1 0 0,0 0 0,0 0 0,0 0 0,0 0 0,-1-1 0,1 1 0,0-1 0,0 1 0,0-1 0,0 0 0,0 0 0,0 0 0,1 0 0,-1 0 0,0 0 0,0 0 0,0-1 0,0 1 0,-1-1 0,4 0 0,6-4 0,1 1 0,-1-2 0,0 1 0,0-1 0,-1-1 0,0 0 0,0-1 0,0 1 0,-1-2 0,10-11 0,-7 6 0,-1 0 0,0 0 0,-2-1 0,1 0 0,-2-1 0,11-27 0,-14 27 0,0-1 0,-1 0 0,-1 0 0,2-31 0,-6-72 0,-1 70 0,2 18 0,1 19 0,-1 0 0,0 1 0,-1-1 0,0 0 0,-1 0 0,-1 1 0,-6-22 0,9 34 0,0 0 0,0 1 0,0-1 0,0 0 0,0 0 0,0 0 0,-1 0 0,1 1 0,0-1 0,0 0 0,0 0 0,0 0 0,0 0 0,0 0 0,0 1 0,0-1 0,-1 0 0,1 0 0,0 0 0,0 0 0,0 0 0,0 0 0,-1 0 0,1 0 0,0 0 0,0 1 0,0-1 0,0 0 0,-1 0 0,1 0 0,0 0 0,0 0 0,0 0 0,0 0 0,-1 0 0,1 0 0,0 0 0,0 0 0,0 0 0,0 0 0,-1-1 0,1 1 0,0 0 0,0 0 0,0 0 0,0 0 0,-1 0 0,1 0 0,0 0 0,0 0 0,0-1 0,0 1 0,0 0 0,0 0 0,-1 0 0,1 0 0,0 0 0,0-1 0,0 1 0,0 0 0,0 0 0,0 0 0,0 0 0,0-1 0,0 1 0,0 0 0,0 0 0,-4 17 0,-1 28 0,3 1 0,2 0 0,2 0 0,1 0 0,3-1 0,20 77 0,-19-95-151,2 0-1,1 0 0,1-1 0,1-1 1,2 0-1,0 0 0,1-2 1,27 32-1,-21-31-6674</inkml:trace>
</inkml:ink>
</file>

<file path=ppt/ink/ink1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9:52.8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5 24575,'4'1'0,"0"-1"0,0 1 0,0 0 0,0 0 0,0 1 0,0-1 0,-1 1 0,1-1 0,0 1 0,-1 0 0,1 1 0,-1-1 0,0 0 0,0 1 0,0 0 0,0 0 0,0 0 0,-1 0 0,1 0 0,-1 1 0,4 5 0,0 3 0,0 0 0,0 1 0,-1-1 0,-1 1 0,4 16 0,0 17 0,-2-1 0,0 63 0,-3-36 0,0-50 0,-3-22 0,0 0 0,0 0 0,1 1 0,-1-1 0,0 0 0,0 0 0,0 0 0,0 0 0,0 0 0,0 0 0,0 0 0,0 1 0,0-1 0,0 0 0,1 0 0,-1 0 0,0 0 0,0 0 0,0 0 0,0 0 0,0 0 0,0 0 0,0 0 0,1 0 0,-1 0 0,0 0 0,0 0 0,0 0 0,0 0 0,0 0 0,0 0 0,1 0 0,-1 0 0,0 0 0,0 0 0,0 0 0,0 0 0,0 0 0,1 0 0,-1 0 0,0 0 0,0 0 0,0 0 0,0 0 0,8-13 0,15-42 0,20-80 0,2-5 0,-42 131 0,1 1 0,0-1 0,1 1 0,0 0 0,0 0 0,1 1 0,0-1 0,11-9 0,-16 15 0,1 1 0,0-1 0,-1 1 0,1-1 0,0 1 0,0 0 0,0-1 0,0 1 0,0 0 0,0 1 0,1-1 0,-1 0 0,0 1 0,0-1 0,0 1 0,1-1 0,-1 1 0,0 0 0,1 0 0,-1 0 0,0 1 0,0-1 0,1 0 0,-1 1 0,0-1 0,0 1 0,1 0 0,-1 0 0,0 0 0,0 0 0,0 0 0,0 0 0,0 1 0,-1-1 0,1 1 0,0-1 0,-1 1 0,1-1 0,-1 1 0,2 2 0,6 8 0,0 1 0,-1 0 0,-1 0 0,0 1 0,8 21 0,20 80 0,-6-19 0,-29-94 0,0-1 0,1 0 0,-1 1 0,1-1 0,-1 0 0,1 0 0,-1 1 0,1-1 0,-1 0 0,1 0 0,0 0 0,0 0 0,0 0 0,-1 0 0,1 0 0,0 0 0,0 0 0,0-1 0,1 1 0,-1 0 0,0 0 0,0-1 0,0 1 0,0-1 0,1 1 0,-1-1 0,2 1 0,-1-2 0,1 1 0,-1-1 0,0 0 0,0 0 0,0 0 0,0 0 0,0 0 0,0 0 0,-1 0 0,1-1 0,0 1 0,-1-1 0,1 1 0,-1-1 0,3-3 0,19-26 0,-1-2 0,-1 0 0,18-41 0,-4 9 0,-32 59 0,0 0 0,1 1 0,-1 0 0,1-1 0,1 1 0,-1 1 0,10-9 0,-13 12 0,1 0 0,0-1 0,0 1 0,0 0 0,1 0 0,-1 1 0,0-1 0,0 0 0,0 1 0,1-1 0,-1 1 0,0 0 0,1 0 0,-1 0 0,0 0 0,1 0 0,-1 0 0,0 0 0,0 1 0,1-1 0,-1 1 0,0 0 0,0 0 0,4 1 0,4 4 0,-1 1 0,0-1 0,1 2 0,-2-1 0,1 1 0,-1 0 0,-1 1 0,0 0 0,0 0 0,11 20 0,-2 0 0,-1 2 0,16 47 0,-21-45-1365,-3-4-5461</inkml:trace>
</inkml:ink>
</file>

<file path=ppt/ink/ink1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9:53.4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24575,'1'1'0,"0"-1"0,0 0 0,0 1 0,0-1 0,0 0 0,0 1 0,-1-1 0,1 1 0,0 0 0,0-1 0,0 1 0,0 0 0,-1-1 0,1 1 0,0 0 0,-1 0 0,1 0 0,1 1 0,11 22 0,-10-16 0,29 66 0,-21-48 0,16 33 0,-23-51 0,1-1 0,-1 0 0,1-1 0,1 1 0,-1-1 0,1 0 0,0 0 0,13 9 0,-16-13 0,0 0 0,1 0 0,-1-1 0,1 1 0,0-1 0,-1 0 0,1 0 0,0 0 0,0-1 0,0 1 0,0-1 0,0 0 0,0 0 0,-1 0 0,1 0 0,0-1 0,0 1 0,0-1 0,0 0 0,-1-1 0,1 1 0,0 0 0,-1-1 0,1 0 0,-1 0 0,0 0 0,0 0 0,4-3 0,2-4 0,1 1 0,-1-1 0,-1 0 0,1-1 0,-2 0 0,1 0 0,8-18 0,-6 4 0,-1 0 0,0 0 0,7-46 0,-22 707 0,6-617 0,-4 98 0,2-104 0,0 0 0,0-1 0,-1 0 0,-1 0 0,0 0 0,-9 17 0,11-25 19,-1-2 0,1 1 0,-1 0 0,0-1 0,0 1 0,0-1 0,0 0 0,-1 0 0,1 0 0,-1 0 0,0 0 0,0-1 0,0 0 0,0 0 0,0 0 0,0 0 0,-6 0 0,-1 1-304,0-1 1,-1 0-1,1-1 1,-1 0-1,-17-2 1,-1 0-6542</inkml:trace>
</inkml:ink>
</file>

<file path=ppt/ink/ink1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9:54.0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423 0 24575,'-15'1'0,"0"-1"0,1 2 0,-1 0 0,1 1 0,-1 0 0,1 1 0,0 0 0,1 2 0,-1-1 0,1 2 0,-19 11 0,17-7 0,0 0 0,1 2 0,0-1 0,1 2 0,0 0 0,1 0 0,1 1 0,-11 20 0,5-4 0,2 0 0,1 1 0,1 1 0,2 1 0,2-1 0,0 2 0,3-1 0,1 1 0,-1 41 0,6-36 0,2-1 0,2 0 0,1 0 0,2 0 0,23 70 0,0-23 0,60 114 0,-53-126-1365,-23-47-5461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9.3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24575,'11'0'0,"19"0"0,17 5 0,10 2 0,2 0 0,1 4 0,-4 5 0,-1 17 0,-4 14 0,-10-1-8191</inkml:trace>
</inkml:ink>
</file>

<file path=ppt/ink/ink1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9:54.4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24575,'16'6'0,"22"1"0,16 10 0,4 3 0,-3-2 0,-5-5 0,-5-4 0,-11-3-8191</inkml:trace>
</inkml:ink>
</file>

<file path=ppt/ink/ink1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9:54.8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24575,'1'19'0,"1"-1"0,0 0 0,8 29 0,0-2 0,1 17 0,-3-10 0,2 0 0,19 55 0,-28-105 0,-1-1 0,1 1 0,-1-1 0,1 1 0,0-1 0,0 1 0,0-1 0,0 0 0,0 1 0,0-1 0,0 0 0,2 2 0,-2-3 0,-1 1 0,1-1 0,-1 0 0,1 0 0,-1 1 0,1-1 0,0 0 0,-1 0 0,1 0 0,-1 0 0,1 0 0,-1 0 0,1 0 0,0 0 0,-1 0 0,1 0 0,-1 0 0,1 0 0,-1-1 0,1 1 0,-1 0 0,1 0 0,-1-1 0,2 1 0,0-3 0,1 1 0,0-1 0,-1 1 0,1-1 0,-1 0 0,0 0 0,0 0 0,0 0 0,2-6 0,12-27-1127,12-45 0,9-21-2272,-35 96 3327,1 0-1,1 0 1,-1 0 0,1 0-1,0 1 1,0-1 0,1 1-1,-1 0 1,1 1 0,0-1-1,0 1 1,1 0-1,-1 0 1,1 0 0,0 1-1,12-5 1,-5 4 83,-1 1 0,0 0 0,1 1 0,0 1 0,-1-1 0,1 2 0,0 0 0,15 2 0,-1 1 1753,0 1 0,28 8 0,-39-8-1080,0 1 1,16 9-1,6 8-2610,-18-6-4900</inkml:trace>
</inkml:ink>
</file>

<file path=ppt/ink/ink1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9:55.1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24575,'6'0'0,"7"11"0,7 20 0,-1 26 0,3 15 0,-2 12 0,0-9 0,-3-28 0,-5-38 0,-4-21-8191</inkml:trace>
</inkml:ink>
</file>

<file path=ppt/ink/ink1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9:55.3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24575,'0'0'-8191</inkml:trace>
</inkml:ink>
</file>

<file path=ppt/ink/ink1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9:56.1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37 230 24575,'27'7'0,"-9"-1"0,36 3 0,0-2 0,1-3 0,60-2 0,-109-2 0,0 0 0,0-1 0,0 1 0,0-1 0,0 0 0,0 0 0,0-1 0,10-4 0,-13 4 0,-1 1 0,1-1 0,-1 0 0,0 0 0,0 0 0,1 0 0,-1 0 0,-1-1 0,1 1 0,0 0 0,-1-1 0,1 0 0,-1 1 0,0-1 0,0 0 0,0 1 0,0-1 0,0 0 0,0 0 0,-1-4 0,2 0 0,-1 0 0,-1-1 0,1 1 0,-1-1 0,-1 1 0,1 0 0,-1-1 0,0 1 0,-1 0 0,0-1 0,-5-11 0,4 13 0,0 1 0,0 0 0,0 0 0,-1 1 0,0-1 0,0 1 0,0-1 0,0 1 0,-1 1 0,0-1 0,0 1 0,0-1 0,0 1 0,0 1 0,-7-4 0,-3 0 0,-1 1 0,1 0 0,-1 1 0,0 1 0,0 0 0,0 1 0,-21 0 0,29 2 0,0 0 0,0 1 0,0 0 0,0 0 0,0 1 0,1 0 0,-1 0 0,0 1 0,1 0 0,0 0 0,0 1 0,0 0 0,0 0 0,1 0 0,-1 1 0,-9 10 0,5-1 0,1 0 0,0 1 0,1 0 0,1 0 0,0 1 0,1 0 0,1 0 0,1 1 0,0-1 0,1 1 0,1 1 0,-2 33 0,5-41 0,1 0 0,0 1 0,0-1 0,1 0 0,0-1 0,1 1 0,0 0 0,1-1 0,0 1 0,0-1 0,1 0 0,0-1 0,1 1 0,0-1 0,0 0 0,1 0 0,13 12 0,-7-8 0,1-1 0,0 0 0,0-1 0,1-1 0,0 0 0,1-1 0,0 0 0,0-2 0,28 9 0,-26-11-68,0 0 0,0-1-1,0-1 1,0-1 0,0-1 0,1 0-1,-1-1 1,0-1 0,0-1 0,0 0-1,0-2 1,-1 0 0,0 0 0,0-2-1,0 0 1,0-1 0,-1-1-1,-1 0 1,16-13 0,3-7-6758</inkml:trace>
</inkml:ink>
</file>

<file path=ppt/ink/ink1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9:56.6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34 24575,'16'212'0,"-1"-54"0,-13-128 0,12-96 0,25-103 0,-34 150 0,2 1 0,1-1 0,0 1 0,1 1 0,1-1 0,18-24 0,-24 37 0,0 1 0,-1 0 0,1 0 0,0 0 0,1 1 0,-1-1 0,1 1 0,0 0 0,-1 0 0,1 1 0,8-4 0,-10 5 0,0 1 0,0-1 0,0 1 0,0 0 0,0-1 0,0 1 0,0 0 0,0 1 0,0-1 0,0 1 0,0-1 0,0 1 0,0 0 0,0 0 0,0 0 0,-1 0 0,1 1 0,0-1 0,-1 1 0,1 0 0,-1-1 0,3 4 0,8 7 57,-2 0 0,1 0 0,-2 1 0,0 1 0,10 15 0,34 78-1764,-39-74-5119</inkml:trace>
</inkml:ink>
</file>

<file path=ppt/ink/ink1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9:57.5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362 567 24575,'0'-1'0,"0"-1"0,-1 1 0,1 0 0,0 0 0,-1 0 0,1 0 0,-1-1 0,1 1 0,-1 0 0,0 0 0,0 0 0,1 0 0,-1 0 0,0 0 0,0 0 0,0 1 0,0-1 0,0 0 0,0 0 0,-2 0 0,-27-14 0,23 13 0,-20-10 0,-1 2 0,-1 1 0,0 2 0,0 0 0,-56-4 0,82 11 0,0 0 0,0 0 0,0 0 0,-1 0 0,1 1 0,0-1 0,0 1 0,0 0 0,0 0 0,0 0 0,0 0 0,0 0 0,0 1 0,0-1 0,1 1 0,-6 4 0,5-3 0,1 0 0,0 0 0,0 0 0,0 1 0,0-1 0,0 1 0,0-1 0,1 1 0,0 0 0,0-1 0,0 1 0,0 0 0,0 5 0,0 2 0,0 1 0,0-1 0,2 1 0,-1-1 0,1 1 0,1-1 0,0 0 0,1 1 0,0-1 0,1 0 0,6 14 0,0-7 0,0 0 0,1 0 0,1-2 0,0 1 0,23 21 0,-32-34 0,1-1 0,-1 0 0,1 1 0,0-1 0,0 0 0,1-1 0,-1 1 0,1-1 0,-1 0 0,1 0 0,0 0 0,0-1 0,0 1 0,0-1 0,0 0 0,0-1 0,0 1 0,0-1 0,10-1 0,-9 0 0,0 0 0,0-1 0,0 0 0,0 0 0,0 0 0,-1-1 0,1 0 0,-1 0 0,1 0 0,-1-1 0,0 0 0,0 0 0,-1 0 0,1-1 0,6-8 0,1-4 0,0 0 0,-2-1 0,0 0 0,-1-1 0,13-36 0,-10 16 0,12-80 0,-14 17 0,-5-1 0,-9-120 0,3 167 0,0 41 0,0 33 0,13 280 0,-4-228 0,4-1 0,25 89 0,-34-147-114,0 0 1,1 0-1,1 0 0,0-1 0,0 1 1,1-1-1,1 0 0,-1-1 0,1 0 1,1 0-1,11 11 0,0-7-6712</inkml:trace>
</inkml:ink>
</file>

<file path=ppt/ink/ink1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9:58.1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506 1 24575,'-115'-1'0,"-137"3"0,240-1 0,1 0 0,-1 1 0,0 0 0,1 0 0,-19 8 0,27-9 0,0 0 0,0 0 0,1 0 0,-1 0 0,0 1 0,1-1 0,-1 1 0,1 0 0,0 0 0,0 0 0,-1 0 0,1 0 0,0 0 0,1 1 0,-1-1 0,0 0 0,1 1 0,-1 0 0,1-1 0,0 1 0,0 0 0,0 0 0,0 0 0,0-1 0,1 1 0,-1 0 0,1 5 0,1-2 0,0-1 0,0 0 0,0 1 0,1-1 0,0 0 0,0 0 0,1 0 0,-1 0 0,1 0 0,0 0 0,0-1 0,1 1 0,-1-1 0,1 0 0,0 0 0,0 0 0,1-1 0,6 5 0,4 2 0,0 0 0,2-1 0,-1-1 0,24 8 0,12 0 0,1-2 0,0-2 0,1-3 0,82 5 0,-132-14 0,0 1 0,1 0 0,-1 0 0,0 0 0,0 1 0,0-1 0,0 1 0,0 0 0,0 0 0,0 1 0,4 2 0,-7-4 0,0 0 0,-1 0 0,1 0 0,0-1 0,0 1 0,0 0 0,-1 0 0,1 0 0,0 0 0,-1 0 0,1 0 0,-1 0 0,1 0 0,-1 1 0,0-1 0,1 0 0,-1 0 0,0 0 0,0 0 0,0 1 0,0-1 0,0 0 0,0 0 0,0 0 0,0 0 0,0 1 0,0-1 0,-1 0 0,1 0 0,-1 0 0,1 0 0,-1 0 0,1 0 0,-1 0 0,1 0 0,-1 0 0,0 0 0,0 0 0,1 0 0,-1 0 0,0 0 0,0-1 0,0 1 0,-2 1 0,-4 3 0,1-1 0,-1 1 0,0-1 0,0 0 0,-1-1 0,1 0 0,-16 4 0,-59 8 0,17-4 0,29-3-1365,7 0-5461</inkml:trace>
</inkml:ink>
</file>

<file path=ppt/ink/ink1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9:59.4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119 23 24575,'0'-1'0,"-1"0"0,1 0 0,0 0 0,0 0 0,-1 0 0,1 0 0,0 0 0,-1 0 0,1 0 0,-1 0 0,0 0 0,1 0 0,-1 0 0,1 1 0,-1-1 0,0 0 0,0 0 0,0 1 0,1-1 0,-1 0 0,0 1 0,0-1 0,0 1 0,0-1 0,0 1 0,0 0 0,0-1 0,0 1 0,0 0 0,0 0 0,0-1 0,0 1 0,0 0 0,0 0 0,0 0 0,-1 0 0,0 1 0,-1-1 0,-1 0 0,1 0 0,-1 1 0,1-1 0,0 1 0,-1 0 0,1 0 0,0 0 0,0 1 0,-5 2 0,4-1 0,0 0 0,0 1 0,1 0 0,-1 0 0,1 0 0,0 0 0,0 0 0,0 1 0,0 0 0,1-1 0,0 1 0,0 0 0,0 0 0,1 0 0,-1 0 0,1 0 0,1 0 0,-1 1 0,1-1 0,0 10 0,0-9 0,1 1 0,0-1 0,0 0 0,1 1 0,-1-1 0,1 0 0,1 0 0,-1 0 0,1 0 0,0-1 0,1 1 0,-1-1 0,1 0 0,0 0 0,0 0 0,9 8 0,-5-7 0,1 1 0,-1-2 0,1 1 0,0-1 0,0-1 0,0 0 0,1 0 0,10 2 0,-17-5 0,0 0 0,0 0 0,0-1 0,0 1 0,0-1 0,0 0 0,0 0 0,0 0 0,0 0 0,0-1 0,0 1 0,0-1 0,-1 0 0,1 0 0,0 0 0,0 0 0,0 0 0,-1-1 0,1 1 0,-1-1 0,1 1 0,-1-1 0,0 0 0,1 0 0,-1 0 0,0-1 0,0 1 0,-1 0 0,1-1 0,0 1 0,1-5 0,2-5 0,-1 0 0,0 0 0,-1-1 0,0 1 0,1-26 0,-2 12 0,-2-35 0,44 417 0,-21-201 0,4 175 0,-27-320 0,0-1 0,0 1 0,-1 0 0,-1-1 0,-3 14 0,4-20 0,0 1 0,0-1 0,-1 0 0,1 0 0,-1 0 0,0 0 0,0 0 0,0-1 0,-1 1 0,1 0 0,-1-1 0,1 0 0,-1 0 0,0 0 0,1 0 0,-1 0 0,0 0 0,-5 2 0,-9 0-155,1 1-1,-1-2 0,1 0 1,-1-1-1,0-1 0,0-1 1,-26-2-1,41 2 36,-33-1-6706</inkml:trace>
</inkml:ink>
</file>

<file path=ppt/ink/ink1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20:00.1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426 132 24575,'0'0'0,"-1"-1"0,1 0 0,0 0 0,-1 0 0,1 0 0,0 0 0,-1 1 0,1-1 0,-1 0 0,1 1 0,-1-1 0,0 0 0,1 1 0,-1-1 0,0 0 0,1 1 0,-1-1 0,0 1 0,-1-1 0,-18-10 0,18 11 0,-23-9 0,0 1 0,-1 1 0,0 2 0,-1 0 0,1 2 0,-1 1 0,-29 1 0,49 1 0,0 0 0,0 1 0,0 0 0,0 0 0,0 0 0,1 1 0,-1 0 0,1 0 0,-1 1 0,1 0 0,0 0 0,0 0 0,0 1 0,0 0 0,-10 9 0,12-8 0,0 0 0,0 0 0,0 0 0,1 1 0,0-1 0,0 1 0,0 0 0,1 0 0,0 0 0,0 0 0,0 0 0,1 0 0,0 1 0,0-1 0,1 1 0,0-1 0,0 10 0,1-7 0,1-1 0,-1 0 0,1 0 0,0 0 0,1 0 0,0 0 0,0-1 0,1 1 0,0-1 0,0 0 0,1 0 0,0 0 0,0-1 0,0 1 0,1-1 0,0 0 0,0-1 0,1 0 0,-1 0 0,1 0 0,11 5 0,-4-3 0,0 0 0,0-1 0,0-1 0,1 0 0,-1-1 0,1-1 0,0 0 0,0-1 0,1-1 0,-1 0 0,17-2 0,-27 0 0,0 0 0,0 0 0,0 0 0,0-1 0,0 0 0,0 0 0,0 0 0,-1 0 0,1-1 0,-1 0 0,1 0 0,-1 0 0,0 0 0,0-1 0,-1 0 0,1 0 0,-1 0 0,0 0 0,0 0 0,0 0 0,0-1 0,-1 0 0,0 1 0,2-7 0,3-6 0,-2-1 0,0 0 0,-1 0 0,-1 0 0,2-29 0,-4 29 0,1 2 0,-1-1 0,-1 0 0,0 1 0,-1-1 0,-1 0 0,-5-24 0,6 38 11,0 1 0,0-1 0,0 1 0,0-1 0,-1 1 0,1 0 0,-1-1 0,1 1 0,-1 0 0,0 0 0,0 0 0,0 0 0,0 0 0,0 1 0,0-1 0,0 1 0,-1-1 0,1 1 0,-1 0 0,1 0 0,-1 0 1,1 0-1,-1 0 0,0 0 0,1 1 0,-1 0 0,0-1 0,1 1 0,-1 0 0,-3 0 0,0 1-143,0 0 1,1 0 0,-1 0-1,0 1 1,0 0 0,1 0 0,0 0-1,-1 1 1,1 0 0,0 0 0,0 0-1,-8 7 1,-8 12-6695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5.9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105 86 24575,'0'-1'0,"0"0"0,0 0 0,0 0 0,-1 0 0,1 0 0,0 1 0,-1-1 0,1 0 0,-1 0 0,1 0 0,-1 0 0,1 1 0,-1-1 0,0 0 0,1 1 0,-1-1 0,0 0 0,1 1 0,-1-1 0,0 1 0,0-1 0,0 1 0,0-1 0,1 1 0,-1 0 0,-2-1 0,1 0 0,0 0 0,0 1 0,-1-1 0,1 1 0,0 0 0,0 0 0,-1 0 0,1 0 0,-5 0 0,5 1 0,-1 0 0,0 0 0,0 1 0,1-1 0,-1 1 0,1-1 0,-1 1 0,1 0 0,-1 0 0,1 0 0,0 0 0,0 0 0,0 1 0,0-1 0,1 1 0,-1-1 0,1 1 0,-1 0 0,1-1 0,-2 6 0,0 3 0,0-1 0,0 1 0,1 0 0,-1 20 0,3 19 0,1 0 0,16 88 0,-16-127 0,23 130-191,6-1 0,7-2 0,100 249-1,59 31-90,20-10-845,-155-295 1038,458 816-178,-489-878 635,2-2-1,41 47 1,-57-77-221,1-1 0,1 0 1,1-2-1,0 0 0,1-1 0,1-1 0,30 16 1,-38-23-115,-5-3-9,-1 0 0,1-1 0,0 0 0,0 0 0,14 3 0,-20-6-21,0 0 0,1 0 0,-1 0-1,1 0 1,-1 0 0,0 0 0,1-1-1,-1 1 1,0-1 0,1 0 0,-1 1 0,0-1-1,0 0 1,0 0 0,1-1 0,-1 1-1,0 0 1,-1-1 0,1 1 0,0-1-1,0 0 1,-1 1 0,1-1 0,-1 0-1,2-2 1,5-9-3,0 0 0,-2 0 0,1 0 0,-2-1 0,7-20 0,13-78 0,-20 85 0,49-359 0,-31-6 0,-22 276 0,-26-203 0,-47-109 0,39 247 0,24 129 0,-6-36 0,-51-170 0,52 223 0,-2 1 0,-1 1 0,-2 1 0,-1 0 0,-1 2 0,-2 0 0,-1 1 0,-55-50 0,4 16 0,-2 3 0,-100-59 0,130 91 0,-78-36 0,108 59 0,0 0 0,0 1 0,-1 0 0,1 2 0,-1 0 0,-22 1 0,11 0 0,-31-6 0,45 4 0,0 0 0,0-1 0,0-1 0,1-1 0,0 0 0,0 0 0,1-2 0,-26-17 0,-22-20 0,-35-29 0,65 47-682,-64-44-1,75 59-6143</inkml:trace>
</inkml:ink>
</file>

<file path=ppt/ink/ink1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20:00.7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2 262 24575,'-1'-59'0,"2"-72"0,0 128 0,0 0 0,-1 0 0,1 0 0,0-1 0,0 1 0,1 0 0,-1 0 0,1 1 0,-1-1 0,1 0 0,0 0 0,0 1 0,0-1 0,1 1 0,-1 0 0,0 0 0,1 0 0,0 0 0,-1 0 0,1 0 0,0 0 0,0 1 0,0 0 0,0-1 0,0 1 0,0 0 0,0 1 0,5-2 0,10-1 0,1 1 0,-1 0 0,34 2 0,-38 0 0,24 1 0,72 11 0,-95-9 0,1 0 0,0 2 0,-1 0 0,0 0 0,0 1 0,-1 1 0,18 11 0,-28-15 0,0 0 0,0 0 0,-1 0 0,1 0 0,-1 1 0,0-1 0,1 1 0,-2 0 0,1 0 0,0 0 0,-1 0 0,0 1 0,0-1 0,0 1 0,0-1 0,-1 1 0,0-1 0,0 1 0,0 0 0,0 0 0,-1 0 0,0-1 0,0 1 0,0 0 0,-1 0 0,1 0 0,-3 7 0,-1 2 0,-1-1 0,0 1 0,-1 0 0,0-1 0,-1 0 0,-1-1 0,-16 21 0,0-5 114,-1-1 0,-30 24-1,28-27-966,-45 53 0,51-49-5973</inkml:trace>
</inkml:ink>
</file>

<file path=ppt/ink/ink1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20:01.0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24575,'0'0'-8191</inkml:trace>
</inkml:ink>
</file>

<file path=ppt/ink/ink1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20:03.9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24575,'0'24'0,"0"12"0,0 0 0,2 0 0,2 0 0,9 36 0,-1-31 0,2-1 0,2 0 0,31 57 0,76 106 0,-114-189 0,271 381 0,23-12 0,-20-25 0,-183-235 0,195 186 0,147 72 0,-39-98 0,-314-229 0,132 56 0,106 24 0,-273-113 0,211 73 0,-200-76 0,0-3 0,79 9 0,-112-22 165,41-3-1,-50-1-588,0 2 1,-1 1-1,39 5 1,-36 0-6403</inkml:trace>
</inkml:ink>
</file>

<file path=ppt/ink/ink1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20:04.6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276 0 24575,'3'45'0,"2"0"0,2-1 0,2 1 0,22 66 0,-11-40 0,10 31 0,17 73 0,-22-38 0,-23-132 0,-1 0 0,0 1 0,-1-1 0,1 0 0,-1 1 0,-1 8 0,1-12 0,-1 1 0,0-1 0,1 0 0,-1 1 0,0-1 0,-1 0 0,1 0 0,0 0 0,-1 0 0,1 0 0,-1 0 0,0 0 0,1 0 0,-1-1 0,0 1 0,0-1 0,-2 2 0,-20 11 0,0-1 0,-1-1 0,0-2 0,-46 14 0,-13 5 0,-45 28-1365,80-35-5461</inkml:trace>
</inkml:ink>
</file>

<file path=ppt/ink/ink1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20:05.5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24575,'0'22'0,"6"34"0,1 29 0,0 29 0,-1 26 0,-2 13 0,-2 1 0,0-9 0,4-24 0,1-15 0,0-22 0,-2-18 0,-1-15 0,-2-17-8191</inkml:trace>
</inkml:ink>
</file>

<file path=ppt/ink/ink1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20:06.2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24575,'0'360'0,"0"-347"0,1 0 0,0 0 0,0 0 0,1 0 0,1 0 0,0-1 0,6 14 0,-8-23 0,1 1 0,-1-1 0,1 0 0,0 0 0,-1 0 0,1 0 0,1-1 0,-1 1 0,0 0 0,1-1 0,-1 0 0,1 1 0,0-1 0,0 0 0,0 0 0,0-1 0,0 1 0,0-1 0,0 1 0,1-1 0,-1 0 0,0 0 0,1 0 0,-1-1 0,1 1 0,-1-1 0,1 0 0,-1 0 0,1 0 0,-1-1 0,6 0 0,1-2 0,0 0 0,0 0 0,-1-1 0,16-9 0,-19 10 0,0-1 0,-1 1 0,1 1 0,0-1 0,1 1 0,-1 0 0,0 0 0,1 0 0,-1 1 0,1 0 0,-1 1 0,1-1 0,-1 1 0,8 1 0,-12 0 0,1-1 0,-1 1 0,0-1 0,1 1 0,-1-1 0,0 0 0,1 0 0,-1 0 0,1 0 0,-1-1 0,0 1 0,1-1 0,-1 1 0,5-3 0,-5 2 0,0-1 0,-1 1 0,1-1 0,0 0 0,-1 0 0,1 0 0,-1 0 0,1 0 0,-1 0 0,0-1 0,0 1 0,0 0 0,0-1 0,-1 1 0,2-3 0,4-19 0,-2 0 0,0 0 0,2-45 0,-9-78 0,1 88 0,2 49-273,-1 0 0,0 0 0,0 0 0,-3-11 0,-4 1-6553</inkml:trace>
</inkml:ink>
</file>

<file path=ppt/ink/ink1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20:06.9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649 71 24575,'0'-3'0,"0"1"0,-1 0 0,1 0 0,-1-1 0,0 1 0,0 0 0,0 0 0,0 0 0,0 0 0,0 0 0,0 0 0,-1 0 0,1 0 0,-1 1 0,0-1 0,1 0 0,-1 1 0,0 0 0,0-1 0,0 1 0,0 0 0,0 0 0,0 0 0,-4-2 0,-3 0 0,-1-1 0,1 2 0,-1-1 0,-15-1 0,-30-1 0,0 2 0,0 2 0,0 3 0,-84 13 0,128-12 0,0-1 0,0 1 0,1 1 0,-1-1 0,1 2 0,0 0 0,-15 9 0,19-10 0,0 1 0,1 0 0,-1 0 0,1 0 0,0 0 0,0 1 0,1 0 0,-1 0 0,1 0 0,1 1 0,-1-1 0,-3 11 0,1 2 0,1 0 0,0 0 0,2 0 0,-3 37 0,5-43 0,1 1 0,1-1 0,0 0 0,1 1 0,0-1 0,1 0 0,0 0 0,6 14 0,-5-21 0,-1 0 0,1 0 0,0 0 0,0 0 0,1-1 0,0 0 0,0 0 0,0 0 0,1-1 0,-1 1 0,1-1 0,0-1 0,0 1 0,1-1 0,-1 0 0,1 0 0,-1-1 0,1 0 0,0 0 0,0-1 0,0 1 0,0-2 0,11 1 0,-8 0 0,0-1 0,0-1 0,0 1 0,0-2 0,0 1 0,0-1 0,-1-1 0,1 0 0,-1 0 0,0-1 0,0 0 0,0 0 0,0-1 0,-1-1 0,1 1 0,9-10 0,-12 8 0,0 0 0,0 0 0,-1-1 0,0 0 0,0 0 0,-1 0 0,0 0 0,0-1 0,-1 0 0,0 0 0,-1 1 0,2-15 0,0-8 0,-2-1 0,-2-41 0,0 25 0,0 46 0,0 0 0,0 0 0,0 1 0,0-1 0,1 0 0,-1 0 0,0 1 0,1-1 0,0 0 0,0-1 0,-1 2 0,1 1 0,-1 0 0,0-1 0,1 1 0,-1 0 0,0-1 0,1 1 0,-1 0 0,0-1 0,1 1 0,-1 0 0,0 0 0,1-1 0,-1 1 0,1 0 0,-1 0 0,1 0 0,-1 0 0,1 0 0,-1 0 0,0-1 0,1 1 0,-1 0 0,1 0 0,0 1 0,1-1 0,1 1 0,-1 0 0,0 0 0,0 1 0,0-1 0,0 0 0,0 1 0,0-1 0,0 1 0,0 0 0,-1-1 0,1 1 0,0 0 0,1 2 0,19 29 0,31 61 0,-38-65 0,1 0 0,1-1 0,39 47 0,-53-71 25,0 0-1,1-1 0,-1 0 1,1 0-1,0 0 1,0 0-1,1 0 0,-1-1 1,0 0-1,1 0 0,-1 0 1,1 0-1,6 1 1,-8-3-126,1 0 1,0 0-1,0 0 1,0 0 0,0 0-1,-1-1 1,1 0-1,0 0 1,0 0 0,-1 0-1,1 0 1,-1-1 0,1 0-1,-1 1 1,1-1-1,4-4 1,19-17-6726</inkml:trace>
</inkml:ink>
</file>

<file path=ppt/ink/ink1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20:07.4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 0 24575,'-1'71'0,"-1"-31"0,2 0 0,1 0 0,14 77 0,-13-112 0,-1 1 0,1-1 0,0 0 0,0 1 0,1-1 0,2 5 0,-4-9 0,0 0 0,0 0 0,-1 0 0,1 0 0,0 0 0,0 0 0,0 0 0,0-1 0,0 1 0,0 0 0,0 0 0,0-1 0,0 1 0,0 0 0,0-1 0,1 0 0,-1 1 0,0-1 0,0 0 0,1 1 0,-1-1 0,0 0 0,0 0 0,1 0 0,-1 0 0,0 0 0,1 0 0,-1 0 0,0-1 0,0 1 0,1 0 0,0-1 0,3-2 0,-1 1 0,1-1 0,-1 0 0,1 0 0,-1-1 0,0 1 0,-1-1 0,7-7 0,26-40 0,-27 38 0,24-41 0,-22 35 0,1 0 0,0 1 0,29-31 0,-39 46 0,1 1 0,0-1 0,0 1 0,0 0 0,0 0 0,0 0 0,0 0 0,0 1 0,1-1 0,5-1 0,-6 2 0,-1 1 0,0 0 0,1 0 0,-1 0 0,0 0 0,1 0 0,-1 1 0,0-1 0,1 1 0,-1-1 0,0 1 0,0 0 0,1 0 0,-1 0 0,0 0 0,0 0 0,0 1 0,3 2 0,10 9-24,-2 2-1,0-1 1,0 2-1,-1 0 1,-1 0-1,11 23 1,0-3-1170,-1-3-5632</inkml:trace>
</inkml:ink>
</file>

<file path=ppt/ink/ink1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20:07.8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24575,'0'5'0,"0"25"0,0 28 0,6 32 0,1 11 0,0 11 0,-1 2 0,-2-12 0,-1-18 0,-2-19 0,5-14 0,1-10 0,-1-29 0</inkml:trace>
</inkml:ink>
</file>

<file path=ppt/ink/ink1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20:08.1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24575,'6'0'0,"17"0"0,28 6 0,32 1 0,34 6 0,15-1 0,6-1 0,1-3 0,-11-3 0,-12-2 0,-26-2-8191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6.5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253 385 24575,'-6'0'0,"-7"-6"0,-6-7 0,-7-7 0,2-5 0,5-4 0,0-14 0,4-5 0,-2 1 0,-3 2 0,-3 4 0,-4 3 0,3 8-8191</inkml:trace>
</inkml:ink>
</file>

<file path=ppt/ink/ink1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20:08.6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526 192 24575,'0'-3'0,"0"1"0,0-1 0,-1 1 0,1-1 0,0 1 0,-1 0 0,0-1 0,0 1 0,1-1 0,-1 1 0,-1 0 0,1 0 0,0 0 0,0-1 0,-1 1 0,0 0 0,1 1 0,-4-4 0,-2 0 0,0 0 0,0 1 0,0 0 0,-13-5 0,4 2 0,-32-16 0,-1 2 0,-1 2 0,0 3 0,-67-13 0,113 28 0,0 0 0,0 0 0,0 1 0,0 0 0,0 0 0,0 0 0,0 0 0,0 1 0,-1 0 0,1-1 0,0 2 0,1-1 0,-1 0 0,-7 4 0,8-2 0,-1-1 0,1 1 0,0 0 0,0 1 0,1-1 0,-1 0 0,1 1 0,-1-1 0,1 1 0,0 0 0,1 0 0,-1 0 0,1 0 0,-2 7 0,-6 26 0,3 1 0,1 0 0,2 0 0,3 73 0,0-52 0,10 345 0,-2-314 0,3-1 0,34 133 0,-37-196 0,17 41 0,-21-58 0,0-1 0,0 1 0,1-1 0,1-1 0,-1 1 0,1-1 0,13 13 0,-19-19-31,1-1 0,-1 1 0,1-1 0,0 1 0,-1 0 0,1-1 0,0 1 0,-1-1 0,1 0 0,0 1 0,-1-1 0,1 1 0,0-1 0,0 0 0,-1 0 0,1 0 0,0 1 0,0-1 0,0 0 0,-1 0 0,1 0 0,0 0 0,0 0 0,0 0-1,-1 0 1,1 0 0,0-1 0,0 1 0,-1 0 0,1 0 0,0-1 0,0 1 0,-1-1 0,1 1 0,0 0 0,-1-1 0,1 1 0,0-1 0,-1 1 0,1-1 0,-1 0 0,1 1 0,0-2 0,9-16-6795</inkml:trace>
</inkml:ink>
</file>

<file path=ppt/ink/ink1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20:09.0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24575,'0'6'0,"5"1"0,29 6 0,26-1 0,13 10 0,5 1 0,6-4 0,-6-4 0,-11-6 0,-11-4 0,-15-2-8191</inkml:trace>
</inkml:ink>
</file>

<file path=ppt/ink/ink1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20:09.6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314 27 24575,'0'-1'0,"0"0"0,-1 0 0,1 0 0,-1-1 0,1 1 0,0 1 0,-1-1 0,0 0 0,1 0 0,-1 0 0,1 0 0,-1 0 0,0 0 0,0 1 0,0-1 0,1 0 0,-1 1 0,0-1 0,0 0 0,0 1 0,0-1 0,0 1 0,0 0 0,0-1 0,0 1 0,0 0 0,-2-1 0,-32-4 0,26 4 0,0 1 0,0 0 0,0 1 0,-1 0 0,1 0 0,1 1 0,-1 0 0,0 1 0,0 0 0,1 0 0,-1 1 0,1 0 0,-8 6 0,10-6 0,0 0 0,0 1 0,1 0 0,0 0 0,0 0 0,0 0 0,1 1 0,0 0 0,0 0 0,0 0 0,1 1 0,0-1 0,0 1 0,0 0 0,1 0 0,0 0 0,-1 7 0,1 3 0,0 0 0,1-1 0,0 1 0,3 19 0,-2-29 0,1 0 0,0 0 0,1 0 0,0 0 0,0 0 0,0 0 0,1-1 0,0 1 0,0-1 0,1 0 0,0 0 0,5 6 0,4 2 0,0-2 0,1 0 0,1 0 0,0-1 0,0-1 0,1-1 0,1 0 0,-1-1 0,1 0 0,1-2 0,-1 0 0,1-1 0,0-1 0,1 0 0,30 1 0,-42-5 0,0 0 0,0 0 0,0-1 0,0 0 0,0-1 0,-1 0 0,1 0 0,0 0 0,-1-1 0,1 1 0,-1-2 0,0 1 0,0-1 0,0 0 0,-1 0 0,11-10 0,-10 8 0,-1-1 0,0 0 0,0 0 0,-1-1 0,1 1 0,-1-1 0,-1 0 0,0 0 0,0 0 0,0-1 0,-1 1 0,-1-1 0,2-10 0,-1 2 0,-1 0 0,0 0 0,-2 0 0,0 0 0,0 1 0,-6-24 0,5 33 0,0 0 0,-1 1 0,0-1 0,0 0 0,0 1 0,-1 0 0,0-1 0,0 2 0,0-1 0,-1 0 0,0 1 0,0 0 0,0 0 0,-1 0 0,1 1 0,-1 0 0,-8-5 0,0 2 0,-1 1 0,0 0 0,0 1 0,0 1 0,-1 0 0,1 1 0,-25-2 0,-113 5 0,121 2 0,18-2 0,1 1 0,-1 1 0,1 0 0,-21 6 0,31-7 0,1 0 0,-1 0 0,0 0 0,1 1 0,-1-1 0,1 1 0,-1-1 0,1 1 0,0 0 0,0 0 0,0 0 0,-2 3 0,3-4 0,0 1 0,0 0 0,0-1 0,1 1 0,-1-1 0,1 1 0,-1 0 0,1 0 0,0-1 0,0 1 0,0 0 0,0 0 0,0-1 0,0 1 0,0 0 0,0-1 0,1 1 0,-1 0 0,1 0 0,-1-1 0,1 1 0,0 1 0,1 1 25,1 0-1,-1 0 0,0-1 1,1 1-1,0-1 1,0 0-1,0 1 0,0-1 1,0-1-1,1 1 0,-1 0 1,1-1-1,7 4 1,1 0-452,1-1 0,0 0 1,14 2-1,30 6-6399</inkml:trace>
</inkml:ink>
</file>

<file path=ppt/ink/ink1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20:10.2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316 29 24575,'0'-1'0,"-1"0"0,1 0 0,0 0 0,0 0 0,-1 0 0,1 1 0,0-1 0,-1 0 0,1 0 0,-1 0 0,1 1 0,-1-1 0,0 0 0,1 0 0,-1 1 0,0-1 0,1 1 0,-1-1 0,0 1 0,0-1 0,1 1 0,-1-1 0,0 1 0,0-1 0,0 1 0,-1-1 0,-28-5 0,25 5 0,1 0 0,0 1 0,-1-1 0,1 1 0,0 0 0,0 0 0,-1 0 0,1 0 0,0 1 0,0 0 0,0 0 0,-1 0 0,1 0 0,0 0 0,0 1 0,-5 3 0,6-2 0,0-1 0,-1 1 0,1 0 0,1 1 0,-1-1 0,0 0 0,1 1 0,0 0 0,0-1 0,0 1 0,0 0 0,1 0 0,-1 0 0,1 0 0,-1 8 0,0 0 0,0-1 0,1 1 0,1 0 0,0 0 0,0-1 0,1 1 0,1 0 0,0-1 0,0 1 0,1-1 0,1 0 0,0 1 0,1-2 0,11 21 0,-11-22 0,0-1 0,1 1 0,0-1 0,1-1 0,0 1 0,0-1 0,0-1 0,1 1 0,0-1 0,1 0 0,-1-1 0,1 0 0,0-1 0,0 1 0,1-2 0,-1 1 0,18 3 0,-21-6 0,-1-1 0,0 0 0,0 0 0,0 0 0,0 0 0,1-1 0,-1 1 0,0-2 0,0 1 0,0 0 0,0-1 0,0 0 0,7-4 0,-5 2 0,0-1 0,0 0 0,0 0 0,-1-1 0,0 1 0,0-2 0,10-12 0,-9 9 0,0 0 0,-1-1 0,0 0 0,-1 0 0,0 0 0,0-1 0,-2 0 0,1 0 0,-1 0 0,-1 0 0,1-20 0,-3 27 0,0 0 0,0 0 0,0 0 0,-1 1 0,0-1 0,0 0 0,0 1 0,-1-1 0,0 1 0,0-1 0,0 1 0,0 0 0,0 0 0,-1 0 0,0 0 0,-3-4 0,1 4 0,0-1 0,-1 1 0,1 0 0,-1 0 0,0 1 0,0 0 0,0 0 0,0 0 0,0 1 0,-9-3 0,-12 0 0,0 0 0,0 2 0,0 1 0,-41 3 0,57-1 0,1 0 0,-13 0 0,0 0 0,0 2 0,-23 5 0,38-5 0,1 0 0,0 0 0,1 1 0,-1 0 0,0 0 0,1 0 0,-1 1 0,1 0 0,0 0 0,1 1 0,-1 0 0,1 0 0,-8 9 0,-7 14-1365,6-1-5461</inkml:trace>
</inkml:ink>
</file>

<file path=ppt/ink/ink1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20:11.0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357 607 24575,'0'-3'0,"0"1"0,0-1 0,0 1 0,-1-1 0,1 1 0,-1 0 0,0-1 0,0 1 0,0 0 0,0-1 0,0 1 0,0 0 0,0 0 0,-1 0 0,1 0 0,-1 0 0,0 0 0,1 1 0,-1-1 0,0 0 0,0 1 0,0 0 0,0-1 0,0 1 0,-1 0 0,1 0 0,0 0 0,0 0 0,-5-1 0,-6-1 0,0 1 0,0 0 0,0 1 0,-19 0 0,19 1 0,-6-1 0,1 1 0,0 0 0,0 2 0,-20 3 0,33-3 0,0-1 0,0 0 0,0 1 0,0 0 0,1 0 0,-1 1 0,1-1 0,-1 1 0,1 0 0,0 0 0,0 0 0,0 1 0,0-1 0,1 1 0,0 0 0,-1 0 0,1 1 0,1-1 0,-4 5 0,3 0 0,-1 0 0,1-1 0,1 1 0,0 0 0,0 0 0,0 0 0,1 0 0,1 1 0,0-1 0,0 0 0,0 0 0,1 1 0,5 16 0,-5-20 0,1 0 0,0 0 0,0-1 0,1 1 0,-1 0 0,1-1 0,1 1 0,-1-1 0,1 0 0,0 0 0,0-1 0,0 1 0,1-1 0,-1 0 0,1 0 0,0 0 0,0-1 0,1 1 0,-1-1 0,1-1 0,7 4 0,-7-4 0,-1-1 0,1 1 0,0-1 0,0 0 0,0 0 0,0-1 0,0 0 0,0 0 0,0 0 0,0-1 0,0 0 0,0 0 0,0 0 0,-1-1 0,1 0 0,0 0 0,-1 0 0,6-4 0,-5 2 0,1-1 0,-1 0 0,0 0 0,-1 0 0,1-1 0,-1 0 0,0 0 0,0 0 0,-1-1 0,0 0 0,0 0 0,-1 0 0,5-12 0,1-9 0,-1-1 0,-1 0 0,-2 0 0,3-44 0,-4-122 0,-4 163 0,-1-21 0,-9-58 0,7 88 0,-2 1 0,0 0 0,-1 1 0,-1-1 0,-10-21 0,2 23 0,7 18 0,0 14 0,3 11 0,0 1 0,1-1 0,1 1 0,2 0 0,1 33 0,0-14 0,-2 4 0,3 0 0,2 0 0,16 86 0,-15-117 0,0-1 0,0 0 0,1 0 0,1-1 0,1 0 0,0 0 0,1 0 0,0-1 0,1 0 0,1-1 0,0 0 0,0 0 0,1-1 0,1 0 0,18 13 0,-12-12-273,1-1 0,1 0 0,0-1 0,40 12 0,-36-16-6553</inkml:trace>
</inkml:ink>
</file>

<file path=ppt/ink/ink1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20:11.4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24575,'0'5'0,"11"14"0,9 8 0,0 5 0,4 3 0,-4 0 0,2 0 0,-4 0 0,-5-1 0,-4 0 0,-4-2 0,-3-4-8191</inkml:trace>
</inkml:ink>
</file>

<file path=ppt/ink/ink1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20:11.9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24575,'5'0'0,"7"0"0,8 6 0,0 6 0,-3 8 0,-5 5 0,-4 4 0,-4 3 0,-2 1 0,-2-5-8191</inkml:trace>
</inkml:ink>
</file>

<file path=ppt/ink/ink1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20:12.8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101 1 24575,'-6'0'0,"-6"10"0,-2 10 0,-4 13 0,1 5 0,3 2 0,5-1 0,3 0 0,3-3 0,2-1 0,1 4 0,0 1 0,1-1 0,5-7 0,2-9-8191</inkml:trace>
</inkml:ink>
</file>

<file path=ppt/ink/ink1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20:13.3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101 0 24575,'-11'0'0,"-4"6"0,-4 6 0,0 8 0,4 5 0,5 4 0,3 3 0,4 6 0,1 3 0,2-1 0,1-1 0,0 4 0,-1-1 0,18-1 0,15-2 0,2-9-8191</inkml:trace>
</inkml:ink>
</file>

<file path=ppt/ink/ink1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20:14.4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24575,'0'5'0,"0"8"0,0 11 0,0 9 0,0 3 0,0 1 0,0-5-8191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7.0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0 561 24575,'6'0'0,"1"-5"0,-1-19 0,0-10 0,-2-22 0,-2-6 0,10-9 0,9-9 0,0 3 0,-3 10 0,1 17 0,2 15 0,15 59 0,0 25-8191</inkml:trace>
</inkml:ink>
</file>

<file path=ppt/ink/ink1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20:15.7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433 92 24575,'0'-2'0,"0"1"0,0 0 0,-1-1 0,1 1 0,-1-1 0,1 1 0,-1 0 0,0-1 0,0 1 0,0 0 0,1 0 0,-1-1 0,0 1 0,0 0 0,0 0 0,-3-1 0,-21-16 0,20 15 0,-7-4 0,0 0 0,0 2 0,-1-1 0,0 1 0,0 1 0,0 0 0,0 1 0,-1 0 0,1 2 0,-1-1 0,1 1 0,-1 1 0,-15 2 0,21-1 0,-1 0 0,1 0 0,0 1 0,0 0 0,0 1 0,1 0 0,-1 0 0,0 1 0,1 0 0,0 0 0,0 0 0,0 1 0,1 0 0,0 1 0,-1-1 0,2 1 0,-1 1 0,1-1 0,0 1 0,0-1 0,1 1 0,-7 14 0,5-5 0,0 1 0,1 1 0,1-1 0,1 1 0,0 0 0,0 19 0,2-10 0,2-1 0,0 1 0,8 39 0,-7-59 0,-1 1 0,1 0 0,1-1 0,-1 1 0,1-1 0,1 0 0,-1 0 0,1 0 0,6 7 0,-8-11 0,1 0 0,0 0 0,0 0 0,0-1 0,0 0 0,0 1 0,1-1 0,-1 0 0,1-1 0,-1 1 0,1 0 0,0-1 0,-1 0 0,1 0 0,0 0 0,0-1 0,0 1 0,0-1 0,0 0 0,5 0 0,-3-1 0,0 0 0,0 0 0,0 0 0,0-1 0,0 0 0,0 0 0,0-1 0,-1 0 0,1 0 0,-1 0 0,0 0 0,0-1 0,0 0 0,0 0 0,-1 0 0,1-1 0,6-8 0,3-7 0,0-1 0,-2 0 0,12-25 0,-17 31 0,31-74 0,-12 28 0,-20 50 0,-2 13 0,-1 21 0,-1 156 0,-1-12 0,9 21 0,2 248 0,-12-428 0,0-1 0,-1 0 0,0 1 0,0-1 0,-1 0 0,1 0 0,-2 0 0,-4 11 0,5-15 0,0 1 0,0-1 0,0 0 0,-1-1 0,1 1 0,-1 0 0,0-1 0,1 1 0,-1-1 0,0 0 0,-1 0 0,1 0 0,0-1 0,-1 1 0,1-1 0,0 1 0,-1-1 0,-3 0 0,-7 2-76,1-1 1,-1-1-1,1 0 0,-1-1 0,1 0 0,-1-1 0,1 0 0,0-2 1,-1 1-1,1-2 0,0 1 0,1-2 0,-1 0 0,1 0 1,0-1-1,0-1 0,-14-10 0,5-1-6750</inkml:trace>
</inkml:ink>
</file>

<file path=ppt/ink/ink1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20:16.5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0 24575,'0'50'0,"-1"-3"0,1 1 0,3-1 0,16 84 0,-17-122 0,1 0 0,1 0 0,-1 0 0,1-1 0,1 1 0,-1-1 0,1 0 0,1 0 0,7 8 0,-11-13 0,0-1 0,0 0 0,0 0 0,0 0 0,1 0 0,-1-1 0,0 1 0,1-1 0,-1 1 0,1-1 0,0 0 0,-1 0 0,1 0 0,0 0 0,0 0 0,0-1 0,-1 1 0,1-1 0,0 0 0,0 0 0,0 0 0,0 0 0,0-1 0,0 1 0,-1-1 0,1 1 0,0-1 0,0 0 0,-1 0 0,1 0 0,0-1 0,-1 1 0,4-3 0,2-2 22,0-1-1,-1 0 0,0 0 1,-1 0-1,1-1 0,-1 0 1,-1 0-1,1-1 0,-1 1 1,-1-1-1,0 0 0,0-1 1,-1 1-1,0-1 0,3-16 1,-1-7-449,-1 0 0,-1-1 1,-3-45-1,-1 46-6399</inkml:trace>
</inkml:ink>
</file>

<file path=ppt/ink/ink1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20:17.2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53 9 24575,'0'5'0,"3"50"0,-2-49 0,0 0 0,0 0 0,0 0 0,1-1 0,0 1 0,0 0 0,1-1 0,0 0 0,3 6 0,0-4 0,1 0 0,0-1 0,0 0 0,0 0 0,0-1 0,1 0 0,0 0 0,0-1 0,0 0 0,1 0 0,0-1 0,-1 0 0,1-1 0,18 3 0,-15-3 0,0 0 0,-1-1 0,1-1 0,0 0 0,0-1 0,0 0 0,0 0 0,0-2 0,-1 1 0,1-1 0,12-6 0,-19 7 0,0-1 0,0 0 0,-1 0 0,1 0 0,-1-1 0,0 1 0,0-1 0,0 0 0,0 0 0,0 0 0,-1-1 0,0 0 0,0 1 0,0-1 0,-1 0 0,4-9 0,-3 3 0,0-1 0,0 1 0,-1-1 0,-1 1 0,0-1 0,-1-20 0,-2 20 0,1 21 0,-1 25 0,0 209 0,3-102 0,-18 144 0,15-260 0,-2-1 0,-1 1 0,-1-1 0,-16 40 0,20-58 0,-1 1 0,-1 0 0,1-1 0,-1 0 0,0 0 0,-1 0 0,1 0 0,-1-1 0,0 0 0,-1 0 0,1 0 0,-1 0 0,0-1 0,0 0 0,0 0 0,-1-1 0,1 0 0,-1 0 0,0 0 0,-12 2 0,-17 0-208,-1-3 0,1 0-1,-62-7 1,82 4-324,-26-1-6294</inkml:trace>
</inkml:ink>
</file>

<file path=ppt/ink/ink1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20:18.0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24575,'1'10'0,"0"0"0,0 0 0,1-1 0,1 1 0,4 13 0,5 16 0,8 59 0,11 151 0,-14 105 0,-12-211 0,54 437 0,-57-568 342,-1-21-2049,0-11-5119</inkml:trace>
</inkml:ink>
</file>

<file path=ppt/ink/ink1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20:18.7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21 24575,'0'-6'0,"17"-1"0,16 0 0,7 7 0,15 9 0,13 3 0,7-1 0,-5-2 0,-8-2 0,-9-3 0,-9-2 0,-11-1-8191</inkml:trace>
</inkml:ink>
</file>

<file path=ppt/ink/ink1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20:19.3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24575,'0'886'0,"1"-834"0,2-35 0,-2-17 0,-1 0 0,0 0 0,0 1 0,0-1 0,0 0 0,0 0 0,1 0 0,-1 0 0,0 0 0,0 0 0,0 0 0,0 0 0,0 0 0,1 0 0,-1 0 0,0 0 0,0 0 0,0 0 0,0 0 0,1 0 0,-1 0 0,0 0 0,0 0 0,0 0 0,0 0 0,1 0 0,-1 0 0,0 0 0,0 0 0,0 0 0,0 0 0,1 0 0,-1 0 0,0 0 0,0-1 0,0 1 0,0 0 0,0 0 0,0 0 0,1 0 0,-1 0 0,0 0 0,0-1 0,14-25 0,12-41 0,6-17 0,-27 75 0,0 0 0,0-1 0,1 2 0,0-1 0,0 1 0,10-10 0,-14 16 0,0 0 0,-1 1 0,1-1 0,0 1 0,0-1 0,1 1 0,-1 0 0,0-1 0,0 1 0,1 0 0,-1 1 0,0-1 0,1 0 0,-1 1 0,1-1 0,-1 1 0,1 0 0,-1 0 0,3 0 0,-1 0 0,-1 1 0,0 0 0,0 0 0,0 0 0,0 1 0,0-1 0,0 1 0,0 0 0,0-1 0,-1 1 0,1 0 0,4 5 0,2 3 0,-1 1 0,0 0 0,0 0 0,-1 1 0,11 24 0,-9-14-227,-1 1-1,-1 1 1,-1-1-1,-1 1 1,4 47-1,-7-36-6598</inkml:trace>
</inkml:ink>
</file>

<file path=ppt/ink/ink1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20:20.1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2 356 24575,'322'0'0,"-317"0"0,1 0 0,-1 0 0,0 0 0,1-1 0,-1 0 0,0 0 0,0-1 0,1 1 0,-1-1 0,-1 0 0,1 0 0,0-1 0,0 0 0,-1 1 0,1-1 0,-1-1 0,0 1 0,0-1 0,0 0 0,-1 0 0,1 0 0,-1 0 0,0 0 0,0-1 0,0 0 0,-1 1 0,0-1 0,0 0 0,0 0 0,0 0 0,-1 0 0,0-1 0,0 1 0,0 0 0,0-7 0,-1 6 0,0 1 0,-1-1 0,1 1 0,-1-1 0,0 1 0,0-1 0,-1 1 0,0 0 0,0 0 0,0-1 0,0 1 0,-1 1 0,0-1 0,0 0 0,0 1 0,0-1 0,-1 1 0,-4-4 0,-7-5 0,0 1 0,-1 0 0,-30-16 0,28 18 0,4 1 0,-1 1 0,-1 1 0,1 0 0,-1 1 0,-1 0 0,1 2 0,-1 0 0,0 1 0,1 0 0,-25 0 0,38 3 0,-1 1 0,1-1 0,0 0 0,-1 1 0,1 0 0,0 0 0,-1 0 0,1 0 0,0 0 0,0 1 0,0-1 0,0 1 0,0 0 0,0 0 0,1 0 0,-4 4 0,2-2 0,0 1 0,1-1 0,-1 1 0,1 0 0,1 0 0,-1 0 0,1 1 0,-4 10 0,1 6 0,1 0 0,1 1 0,-1 42 0,4-57 0,-1 6 0,2 1 0,0 0 0,0-1 0,2 0 0,0 1 0,0-1 0,1 0 0,1 0 0,0-1 0,1 1 0,1-1 0,0-1 0,0 1 0,1-1 0,1 0 0,15 15 0,-9-9-105,2-1 0,0-1 0,1-1 0,0 0 0,1-1 0,1-1 0,0-1 0,1-1 0,0 0 0,1-2 0,0-1 0,42 11 0,-36-14-6721</inkml:trace>
</inkml:ink>
</file>

<file path=ppt/ink/ink1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22:03.2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1297 33 24575,'-28'-7'0,"10"1"0,-31-2 0,0 2 0,-95 1 0,91 5 0,-26-1 0,-141 17 0,185-11 0,0 2 0,0 2 0,1 1 0,0 1 0,1 2 0,-43 23 0,63-28 0,1-1 0,1 2 0,0-1 0,0 2 0,0-1 0,1 2 0,1-1 0,0 1 0,0 1 0,1-1 0,-12 25 0,15-26 0,0 1 0,1 0 0,1 0 0,0 0 0,0 0 0,1 0 0,1 1 0,0-1 0,0 1 0,1-1 0,0 1 0,1-1 0,1 1 0,5 21 0,-4-25 0,0-1 0,0 1 0,1-1 0,0 0 0,0 0 0,0-1 0,1 1 0,0-1 0,1 0 0,-1 0 0,1-1 0,0 0 0,1 0 0,-1 0 0,1-1 0,0 1 0,0-2 0,0 1 0,1-1 0,10 3 0,4 1 0,0-2 0,0 0 0,0-2 0,1 0 0,-1-2 0,24-1 0,-39 0 0,1 0 0,-1 0 0,0 1 0,0 0 0,1 0 0,-1 1 0,0-1 0,7 4 0,-11-3 0,0-1 0,0 1 0,0 0 0,0 0 0,0 0 0,-1 1 0,1-1 0,-1 1 0,1-1 0,-1 1 0,0 0 0,0 0 0,0 0 0,0 0 0,-1 0 0,1 0 0,-1 0 0,0 1 0,1 3 0,4 27 0,-1 0 0,-2 1 0,-1-1 0,-5 60 0,1-71 0,0 0 0,-2 1 0,-1-2 0,-1 1 0,-1-1 0,-12 28 0,5-21 0,0-1 0,-2 0 0,-1-2 0,-23 28 0,34-45 0,-1-2 0,-1 1 0,1-1 0,-1 0 0,0 0 0,-1-1 0,0 0 0,0-1 0,0 0 0,-1 0 0,1-1 0,-1-1 0,0 1 0,-11 1 0,6-2 0,0-2 0,0 0 0,1 0 0,-1-1 0,0-1 0,0-1 0,1 0 0,-1-1 0,-19-6 0,18 5 57,1-2 0,-1 0 0,1-1 0,0 0 0,-27-19 0,35 20-189,0 1 1,1-1 0,-1 0-1,1-1 1,0 1 0,1-1 0,0-1-1,0 1 1,0-1 0,1 0 0,0 0-1,-4-14 1,-1-15-6695</inkml:trace>
</inkml:ink>
</file>

<file path=ppt/ink/ink1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22:03.8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24575,'5'6'0,"3"23"0,-1 18 0,-2 34 0,0 19 0,-3 14 0,-1 6 0,6 2 0,0-2 0,5-16 0,0-20 0,-1-30 0,-3-35 0</inkml:trace>
</inkml:ink>
</file>

<file path=ppt/ink/ink1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22:04.1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52 24575,'6'0'0,"7"0"0,17-6 0,27-1 0,13 1 0,7-5 0,-6-1 0,-13 3-8191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7.4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0 433 24575,'5'0'0,"8"0"0,7-11 0,5-9 0,4-12 0,14-11 0,4-10 0,1-7 0,-3 2 0,-4 0 0,-3 3 0,-9 13-8191</inkml:trace>
</inkml:ink>
</file>

<file path=ppt/ink/ink1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22:04.9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137 22 24575,'-18'0'0,"9"0"0,0 0 0,-1 0 0,1 1 0,-13 2 0,20-2 0,-1-1 0,1 1 0,-1 0 0,1 0 0,-1 0 0,1 1 0,0-1 0,0 1 0,0-1 0,-1 1 0,1 0 0,1-1 0,-1 1 0,0 0 0,0 0 0,1 1 0,-1-1 0,1 0 0,0 0 0,-2 3 0,0 5 0,-1 1 0,2-1 0,-1 1 0,1 0 0,1 0 0,0-1 0,0 1 0,1 0 0,1 0 0,0 0 0,0 0 0,1 0 0,0-1 0,6 17 0,-5-19 0,0 0 0,1 0 0,-1 0 0,2 0 0,-1 0 0,1-1 0,0 0 0,0 0 0,1 0 0,0-1 0,0 0 0,1 0 0,0-1 0,0 1 0,0-1 0,0-1 0,1 1 0,12 4 0,-14-7 0,0 0 0,1 0 0,-1-1 0,0 0 0,1 0 0,-1 0 0,1-1 0,-1 0 0,1 0 0,-1 0 0,1-1 0,-1 0 0,0-1 0,9-2 0,-9 2 0,-1-1 0,0 0 0,0 0 0,0 0 0,0-1 0,0 0 0,-1 0 0,0 0 0,0 0 0,0 0 0,0-1 0,0 0 0,-1 0 0,0 0 0,5-10 0,-4 6 0,-1 0 0,0 0 0,0 0 0,0 0 0,-1-1 0,-1 1 0,0-1 0,0 0 0,0 1 0,-2-1 0,0-9 0,0 12 0,0 1 0,0 0 0,-1 0 0,0 0 0,0 0 0,-1 0 0,1 1 0,-1-1 0,-1 1 0,1 0 0,-1-1 0,0 1 0,0 1 0,0-1 0,0 1 0,-1 0 0,-9-7 0,-15-6 0,-59-27 0,84 42 34,1 1 1,-1-1-1,0 1 0,0 0 0,0 0 0,1 1 0,-1-1 0,0 1 0,-5 0 1,7 0-104,1 0 1,-1 0 0,0 1 0,1-1-1,-1 1 1,1-1 0,-1 1-1,1 0 1,-1 0 0,1-1 0,-1 1-1,1 0 1,0 0 0,-1 0 0,1 1-1,0-1 1,0 0 0,0 0 0,0 1-1,0-1 1,0 1 0,0-1-1,1 0 1,-2 3 0,-4 15-6758</inkml:trace>
</inkml:ink>
</file>

<file path=ppt/ink/ink1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22:05.8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 65 24575,'-1'0'0,"0"0"0,1 0 0,-1 0 0,0 0 0,1 0 0,-1 1 0,0-1 0,1 0 0,-1 0 0,1 1 0,-1-1 0,0 0 0,1 1 0,-1-1 0,1 1 0,-1-1 0,1 1 0,-1-1 0,1 1 0,0-1 0,-1 1 0,1-1 0,-1 1 0,1-1 0,0 1 0,0 0 0,-1 0 0,-3 21 0,2 13 0,2 1 0,7 53 0,-1-30 0,-6-48 0,1 0 0,0 0 0,0 0 0,1 0 0,4 16 0,-6-26 0,0-1 0,0 0 0,0 1 0,0-1 0,0 0 0,0 1 0,0-1 0,0 0 0,1 1 0,-1-1 0,0 0 0,0 0 0,0 1 0,0-1 0,0 0 0,0 0 0,1 1 0,-1-1 0,0 0 0,0 0 0,0 1 0,1-1 0,-1 0 0,0 0 0,0 0 0,0 1 0,1-1 0,-1 0 0,0 0 0,1 0 0,-1 0 0,0 0 0,0 1 0,1-1 0,-1 0 0,0 0 0,1 0 0,-1 0 0,0 0 0,1 0 0,-1 0 0,0 0 0,0 0 0,1 0 0,-1 0 0,0 0 0,1-1 0,-1 1 0,0 0 0,1 0 0,-1 0 0,0 0 0,0 0 0,1-1 0,-1 1 0,0 0 0,1-1 0,8-16 0,-9 17 0,35-90 0,13-28 0,-34 88 0,21-44 0,-30 66 0,0 1 0,0-1 0,1 1 0,-1 0 0,1 0 0,11-9 0,-15 14 0,0 1 0,0-1 0,0 1 0,0 0 0,0-1 0,0 1 0,0 0 0,0 0 0,1 0 0,-1 1 0,0-1 0,1 0 0,-1 1 0,1 0 0,-1-1 0,0 1 0,1 0 0,-1 0 0,1 1 0,-1-1 0,0 0 0,1 1 0,-1-1 0,1 1 0,-1 0 0,0 0 0,0 0 0,0 0 0,1 0 0,-1 0 0,0 1 0,0-1 0,-1 1 0,4 2 0,3 5 0,1 1 0,-1 0 0,-1 1 0,0 0 0,7 14 0,-3-7 0,-9-14 0,0 0 0,1-1 0,-1 1 0,1-1 0,0 0 0,0 1 0,0-2 0,0 1 0,7 5 0,-7-7 0,-1 0 0,0 0 0,0 0 0,1-1 0,-1 1 0,1 0 0,-1-1 0,1 0 0,-1 0 0,1 1 0,-1-1 0,1 0 0,-1-1 0,0 1 0,1 0 0,-1-1 0,1 0 0,4-1 0,2-3 0,0 0 0,0-1 0,0 1 0,-1-2 0,1 1 0,-2-1 0,1-1 0,-1 1 0,7-11 0,-7 10 0,0 0 0,1 0 0,0 0 0,0 1 0,0 0 0,1 0 0,0 1 0,14-7 0,-21 12 0,1 0 0,-1 0 0,0 1 0,1-1 0,-1 1 0,0-1 0,1 1 0,-1 0 0,0 0 0,1 0 0,-1 0 0,1 0 0,-1 1 0,0-1 0,1 1 0,-1 0 0,0-1 0,0 1 0,4 2 0,-3-1 0,1 1 0,-1-1 0,1 1 0,-1 0 0,0 0 0,0 1 0,0-1 0,-1 1 0,5 7 0,0 3 0,0 0 0,-1 1 0,-1 0 0,7 30 0,-8-20-455,-1 0 0,0 33 0,-3-28-6371</inkml:trace>
</inkml:ink>
</file>

<file path=ppt/ink/ink1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22:06.7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299 29 24575,'0'-1'0,"-1"0"0,1 0 0,0 0 0,0 1 0,0-1 0,-1 0 0,1 0 0,-1 0 0,1 1 0,0-1 0,-1 0 0,1 0 0,-1 1 0,0-1 0,1 0 0,-1 1 0,1-1 0,-1 1 0,0-1 0,0 1 0,1-1 0,-1 1 0,0-1 0,0 1 0,0 0 0,-1-1 0,-25-5 0,24 6 0,-10-2 0,0 0 0,-1 1 0,1 1 0,0 0 0,0 1 0,0 1 0,-1 0 0,1 0 0,-14 6 0,21-6 0,0 1 0,0-1 0,1 1 0,-1 1 0,1-1 0,-1 1 0,1 0 0,0 0 0,1 0 0,-1 1 0,1 0 0,-1 0 0,2 0 0,-1 0 0,0 0 0,1 1 0,0 0 0,1 0 0,-1 0 0,1 0 0,-2 7 0,0 6 0,1 0 0,1 0 0,1 1 0,0-1 0,2 1 0,4 30 0,-5-47 0,1 0 0,-1 0 0,1 0 0,0 1 0,0-1 0,1 0 0,-1 0 0,0-1 0,1 1 0,0 0 0,0 0 0,0-1 0,0 1 0,0-1 0,0 0 0,1 1 0,-1-1 0,1 0 0,-1 0 0,1-1 0,0 1 0,0 0 0,0-1 0,0 0 0,0 0 0,0 0 0,0 0 0,0 0 0,0-1 0,0 1 0,1-1 0,4 0 0,-1 0 0,0 0 0,0-1 0,0 1 0,0-2 0,0 1 0,0-1 0,0 0 0,-1 0 0,1-1 0,-1 0 0,1 0 0,-1 0 0,0-1 0,6-5 0,-5 3 0,-1 0 0,0-1 0,-1 0 0,1 0 0,-1 0 0,0-1 0,-1 1 0,0-1 0,0 0 0,2-9 0,1-6 0,-1 0 0,4-34 0,-10 55 0,1-1 0,-1 0 0,1 1 0,0-1 0,-1 1 0,1-1 0,0 1 0,1-1 0,-1 1 0,2-3 0,-3 5 0,0 0 0,0-1 0,1 1 0,-1 0 0,0 0 0,0 0 0,0 0 0,0 0 0,1 0 0,-1 0 0,0 0 0,0 0 0,0 0 0,0 0 0,1 0 0,-1 0 0,0 0 0,0 0 0,0 0 0,0 0 0,1 0 0,-1 0 0,0 0 0,0 0 0,0 0 0,0 0 0,1 0 0,-1 0 0,0 0 0,0 0 0,0 0 0,0 0 0,1 0 0,-1 0 0,0 1 0,0-1 0,0 0 0,0 0 0,0 0 0,0 0 0,1 0 0,-1 0 0,0 1 0,0-1 0,6 19 0,2 40 0,-5-34 0,0 1 0,2 0 0,13 37 0,-15-55 0,1 0 0,-1 0 0,2 0 0,-1-1 0,1 1 0,0-1 0,1-1 0,-1 1 0,1-1 0,1 0 0,-1 0 0,1 0 0,0-1 0,13 7 0,-11-7-227,0-1-1,0-1 1,0 1-1,0-2 1,10 3-1,10-1-6598</inkml:trace>
</inkml:ink>
</file>

<file path=ppt/ink/ink1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22:07.3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223 19 24575,'-6'0'0,"0"-1"0,1 0 0,-1 0 0,0-1 0,-7-2 0,7 2 0,0 0 0,0 1 0,0-1 0,-11 0 0,13 2 0,0 0 0,0 0 0,0 0 0,0 1 0,1 0 0,-1-1 0,0 2 0,0-1 0,0 0 0,1 1 0,-1-1 0,0 1 0,1 0 0,0 0 0,-5 4 0,4-2 0,1-1 0,-1 1 0,1 1 0,0-1 0,0 0 0,0 1 0,0 0 0,1 0 0,0 0 0,-2 6 0,-2 10 0,2 1 0,0 0 0,2 0 0,-1 33 0,2-31 0,-9 93 0,4-68 0,0 80 0,6-125 0,1-1 0,-1 0 0,1 1 0,0-1 0,0 1 0,0-1 0,0 0 0,0 0 0,1 0 0,-1 1 0,1-2 0,0 1 0,0 0 0,0 0 0,1 0 0,-1-1 0,1 0 0,-1 1 0,1-1 0,0 0 0,0 0 0,-1 0 0,2-1 0,-1 1 0,0-1 0,5 2 0,7 2 0,0-1 0,0-1 0,0 0 0,23 1 0,-34-4 0,39 4-341,-1-2 0,1-2-1,61-8 1,-61-1-6485</inkml:trace>
</inkml:ink>
</file>

<file path=ppt/ink/ink1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22:07.9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24575,'1'1'0,"-1"-1"0,1 0 0,0 1 0,-1-1 0,1 1 0,0-1 0,-1 1 0,1-1 0,0 1 0,-1-1 0,1 1 0,-1 0 0,1-1 0,-1 1 0,0 0 0,1-1 0,-1 1 0,1 0 0,-1 0 0,0-1 0,0 1 0,0 0 0,1 0 0,-1 0 0,0 0 0,3 7 0,9 27 0,0 1 0,-2 0 0,6 43 0,6 113 0,-12-96 0,23 244 0,-32-338 0,-1 5 0,1 1 0,1-1 0,-1 0 0,4 9 0,-5-15 0,1 1 0,0-1 0,-1 1 0,1-1 0,0 0 0,0 1 0,0-1 0,0 0 0,0 0 0,0 0 0,0 1 0,0-1 0,1 0 0,-1 0 0,0-1 0,1 1 0,-1 0 0,1 0 0,-1-1 0,1 1 0,-1-1 0,1 1 0,-1-1 0,1 0 0,2 1 0,2-1 0,0-1 0,0 0 0,0 0 0,0 0 0,0 0 0,0-1 0,-1 0 0,1-1 0,0 1 0,8-6 0,8-6 0,23-19 0,-29 21 0,53-41 0,-2-3 0,76-84 0,-139 136 0,2-3 0,0 1 0,0-1 0,0 1 0,1 1 0,10-8 0,-15 12 0,0 0 0,0 1 0,0-1 0,-1 0 0,1 1 0,0-1 0,0 1 0,0-1 0,0 1 0,0 0 0,0 0 0,0 0 0,0 0 0,0 0 0,0 0 0,0 1 0,0-1 0,0 1 0,0-1 0,0 1 0,0 0 0,-1-1 0,1 1 0,0 0 0,0 0 0,-1 1 0,1-1 0,-1 0 0,2 2 0,4 4 0,-1 0 0,0 0 0,0 0 0,-1 1 0,0 0 0,0 1 0,-1-1 0,0 1 0,0-1 0,4 19 0,0 9 0,6 54 0,-11-66 0,7 66 0,-4-27 0,25 106 0,-30-165 0,0 0 0,0 0 0,0-1 0,1 1 0,-1 0 0,1-1 0,0 1 0,0-1 0,0 1 0,0-1 0,1 0 0,-1 0 0,1 0 0,0 0 0,0-1 0,0 1 0,0-1 0,0 1 0,1-1 0,-1 0 0,1-1 0,-1 1 0,1 0 0,0-1 0,0 0 0,0 0 0,0 0 0,-1 0 0,1-1 0,0 0 0,0 0 0,0 0 0,0 0 0,0 0 0,5-2 0,39-8-1365,-3-5-5461</inkml:trace>
</inkml:ink>
</file>

<file path=ppt/ink/ink1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22:09.1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0 166 24575,'0'63'0,"12"262"0,-7-279 0,0 9 0,2-1 0,3 0 0,22 70 0,-32-123 0,1 1 0,-1 0 0,1-1 0,0 1 0,-1-1 0,1 1 0,0-1 0,0 0 0,0 1 0,0-1 0,2 2 0,-3-3 0,0 0 0,0 0 0,1 0 0,-1 0 0,0 0 0,0 0 0,1 0 0,-1 0 0,0 0 0,0 0 0,1 0 0,-1 0 0,0 0 0,0 0 0,1 0 0,-1-1 0,0 1 0,0 0 0,0 0 0,1 0 0,-1 0 0,0 0 0,0-1 0,0 1 0,1 0 0,-1 0 0,0 0 0,0-1 0,0 1 0,0 0 0,0 0 0,1 0 0,-1-1 0,0 1 0,0 0 0,0 0 0,0-1 0,0 1 0,0-1 0,2-5 0,0-1 0,-1 1 0,0-1 0,0-8 0,2-109 0,-24-230 0,19 331 0,0-2 0,2 1 0,0 0 0,5-25 0,-4 38 0,2 1 0,-1 0 0,2 0 0,-1 0 0,1 0 0,1 0 0,0 1 0,0 0 0,1 0 0,0 0 0,10-10 0,-5 8 0,0 0 0,1 1 0,1 1 0,-1 0 0,2 1 0,-1 0 0,1 1 0,0 1 0,0 0 0,1 1 0,0 0 0,0 1 0,0 1 0,0 0 0,21 0 0,-6 2 0,0 0 0,0 2 0,0 2 0,0 0 0,0 2 0,53 17 0,11 13 0,-83-30 0,0 0 0,-1 1 0,0 0 0,-1 1 0,1 0 0,11 12 0,-20-18 0,0-1 0,0 1 0,0 0 0,-1-1 0,1 1 0,0 0 0,-1 0 0,1 0 0,0 0 0,-1-1 0,1 1 0,-1 0 0,0 0 0,1 0 0,-1 0 0,0 0 0,1 0 0,-1 0 0,0 0 0,0 0 0,0 0 0,0 1 0,0-1 0,0 0 0,0 0 0,-1 0 0,1 0 0,0 0 0,0 0 0,-1 0 0,1 0 0,-1 0 0,1 0 0,-1-1 0,1 1 0,-1 0 0,1 0 0,-1 0 0,0 0 0,0-1 0,1 1 0,-1 0 0,-1 0 0,-4 3 0,-1 0 0,0 0 0,1-1 0,-1 0 0,-8 2 0,9-3 0,-138 45 0,-181 33 0,282-71 0,40-8 0,0 0 0,0-1 0,0 1 0,0 0 0,0 0 0,0 1 0,0-1 0,0 0 0,0 1 0,1 0 0,-1 0 0,1 0 0,-1 0 0,1 0 0,0 0 0,0 0 0,0 1 0,0-1 0,-2 6 0,3-5 0,0 0 0,0 0 0,0 0 0,1 0 0,0 0 0,-1 1 0,1-1 0,1 0 0,-1 0 0,0 1 0,1-1 0,-1 0 0,1 0 0,0 0 0,0 0 0,0 0 0,1 0 0,-1 0 0,3 4 0,14 18 0,0 0 0,1-1 0,2-1 0,37 33 0,10 13 0,133 136 0,-186-189-1365,-3-2-5461</inkml:trace>
</inkml:ink>
</file>

<file path=ppt/ink/ink1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22:09.7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 0 24575,'-2'0'0,"0"1"0,-1-1 0,1 0 0,0 0 0,0 1 0,0-1 0,0 1 0,-1 0 0,1 0 0,0-1 0,0 1 0,1 1 0,-1-1 0,0 0 0,0 0 0,0 1 0,-2 2 0,2-1 0,-1 0 0,1 0 0,0 0 0,0 1 0,0-1 0,1 1 0,-1 0 0,1-1 0,-1 6 0,-1 5 0,1 0 0,0 1 0,2-1 0,0 22 0,2-17 0,0 1 0,1-1 0,1 0 0,1 0 0,1 0 0,9 21 0,-10-29 0,0-1 0,0 1 0,1-1 0,0 0 0,1 0 0,0-1 0,1 0 0,0 0 0,0-1 0,1 0 0,14 10 0,-19-15 0,1-1 0,-1 1 0,0-1 0,1 0 0,0-1 0,-1 1 0,1-1 0,0 1 0,0-1 0,0-1 0,0 1 0,0-1 0,0 0 0,0 0 0,0 0 0,0-1 0,5-1 0,-3 0 0,-1-1 0,1 1 0,-1-1 0,0-1 0,0 1 0,0-1 0,0 0 0,-1-1 0,0 1 0,0-1 0,9-11 0,-4 4 43,0-2 0,0 1-1,-2-1 1,0-1 0,0 1-1,-1-1 1,7-25 0,-12 34-121,0 0 0,0-1 1,-1 1-1,0-1 1,0 1-1,-1-1 1,0 1-1,0-1 0,-1 1 1,1-1-1,-1 1 1,-1-1-1,1 1 1,-1 0-1,0 0 0,-1-1 1,1 1-1,-1 1 1,0-1-1,-1 0 1,-6-8-1,-11-7-6748</inkml:trace>
</inkml:ink>
</file>

<file path=ppt/ink/ink1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22:14.4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0 24575,'1'92'0,"-3"101"0,2-189 0,0 0 0,-1-1 0,1 1 0,-1 0 0,0-1 0,0 1 0,0 0 0,0-1 0,-1 1 0,-2 4 0,4-8 0,0 0 0,0 0 0,0 1 0,-1-1 0,1 0 0,0 0 0,0 0 0,0 0 0,0 0 0,0 0 0,-1 0 0,1 1 0,0-1 0,0 0 0,0 0 0,0 0 0,0 0 0,-1 0 0,1 0 0,0 0 0,0 0 0,0 0 0,0 0 0,-1 0 0,1 0 0,0 0 0,0 0 0,0 0 0,0 0 0,-1 0 0,1 0 0,0 0 0,0 0 0,0 0 0,0-1 0,-1 1 0,1 0 0,0 0 0,0 0 0,0 0 0,0 0 0,0 0 0,-1 0 0,1-1 0,-5-9 0,0-13 0,4 10 0,0 1 0,1-1 0,1 1 0,-1-1 0,2 1 0,0-1 0,4-12 0,-5 22 0,0 0 0,0 0 0,0 0 0,0 0 0,1 0 0,0 1 0,-1-1 0,1 0 0,0 1 0,0-1 0,0 1 0,1 0 0,-1 0 0,4-2 0,-4 2 0,0 2 0,0-1 0,1 0 0,-1 0 0,0 1 0,1-1 0,-1 1 0,1 0 0,-1-1 0,0 1 0,1 1 0,-1-1 0,1 0 0,-1 0 0,1 1 0,-1 0 0,0-1 0,1 1 0,-1 0 0,0 0 0,3 2 0,0-1 0,1 1 0,-1 1 0,0-1 0,0 1 0,0 0 0,0 0 0,-1 0 0,0 1 0,0 0 0,0-1 0,4 8 0,2 5 0,-1 1 0,8 22 0,-11-22 0,2-1 0,10 18 0,-17-34 0,0 1 0,-1-1 0,1 0 0,0 0 0,0 0 0,0 0 0,0 0 0,0 0 0,0 0 0,0 0 0,0 0 0,0-1 0,0 1 0,0 0 0,2 0 0,-3-1 0,1 0 0,-1 0 0,1 0 0,-1 0 0,1 0 0,-1 0 0,1 0 0,-1-1 0,1 1 0,-1 0 0,0 0 0,1 0 0,-1 0 0,1-1 0,-1 1 0,1 0 0,-1-1 0,0 1 0,1 0 0,-1-1 0,0 1 0,1 0 0,-1-1 0,0 1 0,0-1 0,1 1 0,-1-1 0,3-5 0,-1 0 0,0 0 0,0 0 0,2-12 0,-2 6 0,50-191 0,-51 199 0,0 0 0,0 0 0,1 1 0,-1-1 0,1 0 0,0 1 0,0 0 0,1-1 0,-1 1 0,1 0 0,-1 0 0,1 0 0,0 0 0,0 1 0,0-1 0,1 1 0,-1 0 0,0 0 0,1 0 0,0 0 0,-1 1 0,1-1 0,0 1 0,0 0 0,0 0 0,0 0 0,0 1 0,0-1 0,0 1 0,0 0 0,0 0 0,0 1 0,0-1 0,0 1 0,0 0 0,0 0 0,4 2 0,-4-1 0,0 0 0,0 1 0,0 0 0,0 0 0,-1 0 0,0 0 0,1 0 0,-1 1 0,0 0 0,-1-1 0,1 1 0,-1 0 0,1 0 0,-1 1 0,-1-1 0,3 6 0,1 6 0,0 1 0,-1-1 0,2 19 0,-2 7 309,3 18-1983,-1-37-5152</inkml:trace>
</inkml:ink>
</file>

<file path=ppt/ink/ink1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22:15.6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24575,'6'103'0,"3"-1"0,28 115 0,-30-178 0,-4-18 0,2 0 0,0 0 0,15 35 0,-18-55 0,0-7 0,1-12 0,-3 14 0,1-2 0,0 0 0,1 1 0,-1-1 0,1 0 0,0 1 0,0 0 0,1-1 0,0 1 0,0 0 0,0 0 0,0 1 0,1-1 0,8-8 0,-4 7 0,0 0 0,0 0 0,1 1 0,-1 0 0,1 1 0,1-1 0,12-3 0,-12 5 0,73-23 0,-75 24 0,1 0 0,-1 1 0,1 0 0,-1 1 0,1 0 0,0 0 0,15 3 0,-21-3 0,0 1 0,0 0 0,0 1 0,0-1 0,-1 0 0,1 1 0,0 0 0,-1-1 0,1 1 0,-1 0 0,1 1 0,-1-1 0,0 0 0,0 1 0,0-1 0,0 1 0,0-1 0,-1 1 0,1 0 0,-1 0 0,1 0 0,-1 0 0,0 0 0,-1 0 0,1 0 0,0 5 0,1 9 0,0-1 0,-2 1 0,-2 31 0,1-28 0,0-2 0,1-6 0,0 0 0,-1 1 0,0-1 0,-1 0 0,0 0 0,-1 0 0,-1-1 0,0 1 0,-10 20 0,7-20 0,-1-1 0,0 0 0,-1 0 0,0-1 0,-1 0 0,0-1 0,-1 0 0,1-1 0,-2 0 0,1-1 0,-15 8 0,21-13 0,0 0 0,1 0 0,-1 0 0,0 0 0,-1-1 0,1 0 0,0 0 0,0 0 0,0 0 0,-1-1 0,1 0 0,0 0 0,0-1 0,-1 1 0,1-1 0,0 0 0,0-1 0,0 1 0,0-1 0,0 0 0,0 0 0,1-1 0,-1 1 0,1-1 0,-1 0 0,1 0 0,0-1 0,0 1 0,0-1 0,1 0 0,-5-6 0,2 1-114,0 0 1,1-1-1,0 1 0,1-1 0,0-1 1,1 1-1,0-1 0,0 1 0,1-1 1,1 0-1,-1-16 0,0-4-6712</inkml:trace>
</inkml:ink>
</file>

<file path=ppt/ink/ink1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22:16.2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24575,'0'5'0,"5"19"0,2 27 0,11 31 0,8 20 0,-1 7 0,1 19 0,-4-2 0,-6-5 0,-5-14 0,6-12 0,0-18 0,3-17 0,-2-12 0,1-15 0,-2-12-8191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7.8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0 109 24575,'0'6'0,"6"1"0,6 1 0,8-8 0,11-9 0,5-8 0,3-2 0,0-2 0,-2-4 0,-1 3 0,-6 5-8191</inkml:trace>
</inkml:ink>
</file>

<file path=ppt/ink/ink1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22:16.9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1 297 24575,'0'-1'0,"0"0"0,0 0 0,1 0 0,-1 0 0,0 0 0,1 0 0,-1 0 0,1 0 0,-1 0 0,1 0 0,-1 0 0,1 1 0,0-1 0,0 0 0,-1 0 0,1 1 0,0-1 0,0 0 0,0 1 0,0-1 0,-1 1 0,1-1 0,0 1 0,0-1 0,0 1 0,2-1 0,31-7 0,-23 6 0,8-2 0,0-1 0,-1 0 0,1-2 0,-1 0 0,-1-1 0,27-17 0,-36 20 0,-1 0 0,1-1 0,-1 0 0,-1 0 0,1-1 0,-1 0 0,0 0 0,-1-1 0,1 0 0,-2 0 0,1 0 0,-1 0 0,0 0 0,-1-1 0,5-16 0,-8 23 0,1 0 0,-1 0 0,1 0 0,-1-1 0,0 1 0,0 0 0,0 0 0,0 0 0,0-1 0,-1 1 0,1 0 0,-1 0 0,1 0 0,-1 0 0,0-1 0,0 1 0,0 0 0,0 0 0,0 1 0,0-1 0,-3-3 0,2 3 0,-1 0 0,0-1 0,0 1 0,0 0 0,0 1 0,-1-1 0,1 0 0,0 1 0,-1 0 0,1 0 0,-1 0 0,-3 0 0,-5-1 0,1 1 0,-1 0 0,0 1 0,0 1 0,1 0 0,-1 0 0,-14 4 0,19-3 0,0 0 0,0 0 0,0 1 0,1 0 0,-1 0 0,1 1 0,0-1 0,-1 1 0,2 1 0,-1-1 0,-9 10 0,11-9 0,0 1 0,1 0 0,-1-1 0,1 1 0,0 0 0,1 1 0,-1-1 0,1 0 0,1 1 0,-1 0 0,1-1 0,-1 14 0,1 0 0,1 1 0,0-1 0,2 0 0,0 0 0,2 0 0,0 0 0,1-1 0,14 35 0,-15-44 0,1 0 0,0-1 0,1 1 0,0-1 0,1-1 0,0 1 0,15 13 0,-16-16 0,0-2 0,1 1 0,-1-1 0,1 0 0,0 0 0,0-1 0,1 0 0,-1 0 0,1-1 0,0 0 0,13 2 0,-9-2-85,0-2 0,-1 1-1,1-2 1,-1 1 0,1-2-1,-1 0 1,1 0 0,-1-1-1,0 0 1,0-1 0,0 0-1,-1-1 1,1 0 0,-1 0-1,11-9 1,11-7-6741</inkml:trace>
</inkml:ink>
</file>

<file path=ppt/ink/ink1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22:17.5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230 33 24575,'0'-1'0,"-1"0"0,1-1 0,0 1 0,-1 0 0,1 0 0,-1 0 0,1 0 0,-1 0 0,0 0 0,1 0 0,-1 0 0,0 0 0,0 0 0,0 1 0,1-1 0,-1 0 0,0 0 0,0 1 0,0-1 0,0 1 0,0-1 0,0 1 0,-1-1 0,1 1 0,0-1 0,-2 1 0,-35-7 0,35 6 0,-6 0 0,0 0 0,-1 1 0,1 0 0,-1 0 0,1 1 0,0 0 0,-12 3 0,17-3 0,0 0 0,0 1 0,0 0 0,0 0 0,1 0 0,-1 0 0,1 0 0,0 1 0,-1 0 0,1-1 0,0 1 0,0 0 0,1 0 0,-1 1 0,1-1 0,0 1 0,-1-1 0,-2 8 0,2-4 0,0 1 0,1-1 0,0 1 0,0-1 0,0 1 0,1 0 0,0-1 0,1 1 0,0 0 0,2 15 0,-2-20 0,1 1 0,-1-1 0,1 0 0,1 0 0,-1 0 0,0 0 0,1 0 0,-1 0 0,1 0 0,0 0 0,0 0 0,0-1 0,0 1 0,0-1 0,1 0 0,-1 1 0,1-1 0,0 0 0,-1 0 0,1-1 0,0 1 0,0-1 0,0 1 0,0-1 0,1 0 0,-1 0 0,5 1 0,5 0 0,5 1 0,-1 1 0,1 1 0,25 10 0,-38-12 0,0-1 0,0 1 0,0 0 0,0 1 0,0-1 0,-1 1 0,0 0 0,0 0 0,0 0 0,0 0 0,0 1 0,-1 0 0,0 0 0,0 0 0,3 7 0,-4-7-41,0 1 0,0-1-1,0 0 1,-1 1-1,0 0 1,0-1 0,-1 1-1,1 0 1,-1-1 0,-1 1-1,1 0 1,-1 0-1,0-1 1,0 1 0,0-1-1,-1 1 1,0-1 0,0 1-1,0-1 1,-1 0-1,0 0 1,0 0 0,0-1-1,0 1 1,-1-1 0,0 1-1,0-1 1,0 0-1,0-1 1,-1 1 0,1-1-1,-9 5 1,-8 4-6785</inkml:trace>
</inkml:ink>
</file>

<file path=ppt/ink/ink1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22:20.0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24575,'0'5'0,"0"13"0,0 20 0,0 9 0,6 1 0,1-1 0,0-3 0,-1-5 0,3-7 0,1-5 0,-2-1 0,-2 0 0,-3-4-8191</inkml:trace>
</inkml:ink>
</file>

<file path=ppt/ink/ink1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22:20.5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97 24575,'28'-11'0,"19"-4"0,18 2 0,10-4 0,-3 2 0,-3 3 0,-7 3 0,-15 4-8191</inkml:trace>
</inkml:ink>
</file>

<file path=ppt/ink/ink1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22:21.1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309 1 24575,'-1'0'0,"0"0"0,0 0 0,0 0 0,0 1 0,1-1 0,-1 0 0,0 1 0,0-1 0,0 1 0,0-1 0,1 1 0,-1-1 0,0 1 0,0-1 0,1 1 0,-1 0 0,0-1 0,1 1 0,-1 0 0,1 0 0,-1 0 0,-10 22 0,7-13 0,-60 142 0,38-86 0,-41 76 0,19-37 333,36-74-899,-1-1 0,-22 35 0,24-47-6260</inkml:trace>
</inkml:ink>
</file>

<file path=ppt/ink/ink1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22:21.6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24575,'5'0'0,"7"11"0,8 9 0,11 6 0,5 11 0,3 3 0,0 1 0,-2-6 0,-7-4 0,-2-8 0,-7-6-8191</inkml:trace>
</inkml:ink>
</file>

<file path=ppt/ink/ink1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22:22.7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 1 24575,'0'6'0,"0"7"0,0 17 0,0 16 0,0 10 0,0 12 0,0 0 0,0-6 0,0-9 0,-6-12 0,-1-8 0,0-10-8191</inkml:trace>
</inkml:ink>
</file>

<file path=ppt/ink/ink1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22:23.0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67 24575,'6'0'0,"17"-6"0,22-6 0,14-2 0,3 1 0,1 4 0,-5 2 0,-5 3 0,-13 3-8191</inkml:trace>
</inkml:ink>
</file>

<file path=ppt/ink/ink1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22:23.5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406 1 24575,'-5'0'0,"-8"0"0,-12 16 0,-18 12 0,-13 11 0,2 5 0,7 5 0,4 1 0,5-4 0,3-9 0,8-5 0,8-9-8191</inkml:trace>
</inkml:ink>
</file>

<file path=ppt/ink/ink1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22:23.9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24575,'5'0'0,"8"0"0,12 16 0,2 17 0,12 18 0,1 7 0,-2-1 0,-7-6 0,-4-5 0,-5-5 0,3 1 0,4 5 0,1-6 0,-3-4 0,-2-4 0,2-6 0,-5-9-8191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8.0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24575,'6'0'0,"7"0"0,7 0 0,5 0 0,4 0 0,3 0 0,1 0 0,-5 0-8191</inkml:trace>
</inkml:ink>
</file>

<file path=ppt/ink/ink1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9:31.0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24575,'17'0'0,"10"0"0,34 0 0,28 0 0,10 0 0,10 0 0,-2 0 0,-4 0 0,-8 0 0,2 0 0,-15 0-8191</inkml:trace>
</inkml:ink>
</file>

<file path=ppt/ink/ink1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9:31.6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24575,'10'6'0,"38"17"0,26 17 0,22 12 0,17 8 0,11 5 0,-4 2 0,-7 1 0,-16-6 0,-15-3 0,-15 0 0,-14-4 0,-16 4 0,-13-2 0,-12-11-8191</inkml:trace>
</inkml:ink>
</file>

<file path=ppt/ink/ink1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22:28.4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24575,'6'0'0,"1"6"0,10 18 0,4 16 0,-3 6 0,-5 1 0,-3-1 0,-5-4 0,-2 2 0,-8 4 0,-2 1 0,-1-10-8191</inkml:trace>
</inkml:ink>
</file>

<file path=ppt/ink/ink1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22:29.2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24575,'3'0'0,"0"0"0,0 1 0,1-1 0,-1 1 0,0 0 0,0 0 0,1 0 0,-1 0 0,0 0 0,0 1 0,0-1 0,-1 1 0,1 0 0,0 0 0,-1 0 0,1 0 0,-1 0 0,1 1 0,-1-1 0,0 1 0,0-1 0,0 1 0,-1 0 0,3 4 0,2 6 0,-1 1 0,0 0 0,-1 0 0,4 17 0,-4-13 0,6 32 0,-2 0 0,3 74 0,-10 102 0,-3-113 0,2-100-136,-1 0-1,-1-1 1,0 1-1,0 0 1,-1-1-1,-1 0 1,0 0-1,-1 0 0,-10 20 1,3-11-6690</inkml:trace>
</inkml:ink>
</file>

<file path=ppt/ink/ink1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22:30.3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24575,'0'10'0,"0"21"0,0 16 0,0 5 0,0 4 0,6-1 0,1 1 0,11-4 0,3-5 0,-4-5 0,-3-4 0,1-4 0,3-7 0,-1-8-8191</inkml:trace>
</inkml:ink>
</file>

<file path=ppt/ink/ink1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22:31.1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 24575,'-1'91'0,"3"109"0,4-144 0,2 0 0,3-1 0,2-1 0,25 65 0,-25-89 0,1-1 0,1 0 0,23 30 0,-17-25 0,36 47-1365,-44-62-5461</inkml:trace>
</inkml:ink>
</file>

<file path=ppt/ink/ink1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23:24.4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24575,'0'2534'-643,"0"-2398"643,7-1 0,42 246 0,82 238 643,-114-519-643,6 173 0,-22 103 0,-3-235 0,0 161-1365,2-276-5461</inkml:trace>
</inkml:ink>
</file>

<file path=ppt/ink/ink1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23:25.3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24575,'526'0'0,"-498"1"0,0 0 0,0 2 0,0 2 0,-1 0 0,1 1 0,45 18 0,-58-18 0,1-1 0,-1-1 0,1-1 0,0 0 0,22 0 0,82-3 0,-61-2 0,-26 1-1365,-4 1-5461</inkml:trace>
</inkml:ink>
</file>

<file path=ppt/ink/ink1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23:26.2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34 24575,'93'2'0,"105"-4"0,-107-14 0,-62 10 0,46-4 0,-39 9-1365,-2 0-5461</inkml:trace>
</inkml:ink>
</file>

<file path=ppt/ink/ink1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23:27.3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24575,'2'1'0,"-1"-1"0,0 1 0,0 0 0,1 0 0,-1-1 0,0 1 0,0 0 0,0 0 0,0 1 0,0-1 0,0 0 0,-1 0 0,1 0 0,0 0 0,-1 1 0,1-1 0,0 0 0,-1 1 0,1-1 0,-1 1 0,0-1 0,0 0 0,1 3 0,0 1 0,10 34 0,-2 1 0,5 49 0,0 87 0,-4-42 0,50 344 0,-23-233 0,-24-151 0,5 24 0,1 11 342,1 0-2049,-15-102-5119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1.9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24575,'0'5'0,"11"14"0,3 13 0,0 8 0,3 2 0,-2-1 0,-3-2 0,-3-1 0,-4-8-8191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8.4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24575,'0'5'0,"5"13"0,8 4 0,12-3 0,8 2 0,3-3 0,-4-5-8191</inkml:trace>
</inkml:ink>
</file>

<file path=ppt/ink/ink1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23:27.9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</inkml:trace>
</inkml:ink>
</file>

<file path=ppt/ink/ink1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23:29.7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24575,'19'724'0,"-6"-398"0,-12-301 0,2 0 0,0 0 0,1 0 0,13 40 0,-12-117 0,-6-366 0,2 393 0,1-1 0,2 1 0,0 1 0,2-1 0,1 1 0,0 0 0,2 0 0,22-42 0,4-15 0,-25 53 0,2 0 0,30-49 0,-38 71 0,1 1 0,0 0 0,0 0 0,1 0 0,-1 1 0,1 0 0,0 0 0,0 0 0,0 1 0,1 0 0,-1 0 0,11-3 0,0 1 0,1 0 0,0 2 0,31-4 0,-40 7 0,0 0 0,-1 0 0,1 1 0,0 0 0,0 1 0,-1 0 0,1 0 0,-1 1 0,1 0 0,-1 0 0,0 1 0,0 0 0,0 1 0,-1-1 0,0 1 0,0 1 0,10 9 0,-7-5 0,0 2 0,-1-1 0,0 1 0,0 0 0,-2 1 0,1 0 0,-2 0 0,1 1 0,7 26 0,8 49 0,-3 0 0,7 100 0,-20 65-200,-6-194-965,-1-26-5661</inkml:trace>
</inkml:ink>
</file>

<file path=ppt/ink/ink1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23:30.4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24575,'0'0'-8191</inkml:trace>
</inkml:ink>
</file>

<file path=ppt/ink/ink1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23:36.1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158 1 24575,'-13'0'0,"0"0"0,1 1 0,-1 0 0,-22 6 0,31-6 0,0 0 0,0 1 0,0 0 0,0 0 0,0 0 0,1 0 0,-1 1 0,1 0 0,0-1 0,0 1 0,0 0 0,0 0 0,0 1 0,1-1 0,-1 1 0,1-1 0,0 1 0,-2 4 0,2-4 0,1 1 0,-1-1 0,1 0 0,0 1 0,0-1 0,0 1 0,1-1 0,-1 1 0,1-1 0,0 1 0,0 0 0,1-1 0,0 1 0,-1-1 0,2 1 0,1 6 0,-2-9 0,0 1 0,1-1 0,-1 0 0,0 0 0,1 1 0,0-1 0,-1 0 0,1 0 0,0-1 0,0 1 0,0 0 0,0-1 0,0 1 0,0-1 0,1 0 0,-1 1 0,0-1 0,1 0 0,-1-1 0,1 1 0,-1 0 0,1-1 0,-1 1 0,1-1 0,0 0 0,-1 0 0,1 0 0,-1 0 0,1 0 0,3-1 0,2-1 0,0 0 0,-1 0 0,1-1 0,-1 0 0,0 0 0,0 0 0,0-1 0,11-8 0,-16 10 0,0 0 0,1 0 0,-1 0 0,0 0 0,0-1 0,0 1 0,0-1 0,0 0 0,-1 1 0,3-7 0,-3 8 0,-1-1 0,1 0 0,-1 0 0,0 0 0,0 0 0,0 0 0,0 0 0,0 1 0,0-1 0,0 0 0,-1 0 0,1 0 0,-1 0 0,1 0 0,-1 1 0,0-1 0,1 0 0,-1 1 0,-2-3 0,-1-3 0,-1 1 0,0 0 0,0 0 0,-10-7 0,13 10 0,-1 1 0,0 0 0,0 0 0,0 0 0,0 0 0,0 1 0,0-1 0,-1 1 0,1-1 0,-1 1 0,-5-1 0,8 2 0,0 0 0,0 0 0,-1 0 0,1 0 0,0 1 0,0-1 0,0 0 0,0 0 0,0 1 0,0-1 0,0 1 0,0-1 0,0 1 0,0-1 0,0 1 0,1-1 0,-1 1 0,0 0 0,0 0 0,0-1 0,-1 3 0,1-1 0,-1 1 0,1-1 0,0 1 0,0-1 0,0 1 0,0 0 0,0-1 0,0 5 0,0-1 0,0 0 0,1-1 0,0 1 0,0 0 0,0-1 0,1 1 0,0 0 0,1 5 0,10 10-1365,3-5-5461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9.0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347 1 24575,'-6'0'0,"-6"0"0,-13 0 0,-8 0 0,-8 0 0,-4 5 0,1 8 0,3 2 0,7 3 0,5-1 0,7 2 0,8-3-8191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9.4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 1 24575,'0'6'0,"0"12"0,0 14 0,-5 18 0,-3 12 0,-4 28 0,-1 9 0,2-1 0,4 0 0,1-12 0,3-15 0,2-20-8191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9.9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24575,'5'0'0,"2"6"0,0 12 0,-2 25 0,-1 11 0,-1 2 0,-2-3 0,-1-6 0,0 1 0,0-3 0,0-3 0,5-9 0,2-5 0,0-6-8191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10.0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24575,'0'5'0,"0"8"0,0 6 0,0 7 0,0 3 0,0 2 0,6-3 0,1-2 0,0 0 0,-1 2 0,-2-4-8191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10.8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 24575,'0'78'0,"-1"23"0,13 116 0,8-71 0,28 244 0,-27 3 0,-25 23 0,3-396 0,-1-1 0,-1 0 0,-7 27 0,5-24 0,-6 44 0,9 27-1365,3-66-5461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11.9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24575,'6'7'0,"-1"0"0,1 0 0,-2 1 0,1-1 0,-1 1 0,4 10 0,6 11 0,65 129 0,-67-129 0,-1 1 0,-2 0 0,10 51 0,-10 3 0,-3 158 0,-1-2 0,-4-223 0,1 1 0,1-1 0,0 0 0,1-1 0,8 20 0,-9-29 0,0 0 0,1 0 0,0-1 0,0 1 0,0-1 0,1 0 0,0 0 0,0-1 0,0 0 0,1 0 0,0 0 0,0 0 0,0-1 0,10 5 0,9 2 0,1-1 0,0-1 0,1-1 0,37 5 0,-36-8 0,0 1 0,0 2 0,-1 1 0,33 15 0,-53-20 0,0 0 0,0 1 0,-1 0 0,0 1 0,0-1 0,0 1 0,-1 0 0,0 0 0,0 1 0,0 0 0,4 9 0,4 10 0,17 48 0,-30-74 0,11 37 0,12 61 0,-9-27 0,147 445 0,-91-300-239,-56-169-887,4 13-5700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5:24.7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1 519 24575,'5'0'0,"25"-28"0,23-30 0,13-17 0,12-11 0,4-14 0,-7 5 0,-16 19-8191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5:25.4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0 118 24575,'6'0'0,"12"0"0,26-5 0,37-8 0,16-1 0,-2-4 0,-8 1 0,-12 4 0,-3-2 0,-7 2 0,-16 3-8191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5:26.1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27 24575,'6'0'0,"6"0"0,8 0 0,5 0 0,10 0 0,4 0 0,1 0 0,-1 0 0,-1 0 0,3 0 0,6 0 0,6 0 0,5 0 0,-2 0 0,0-6 0,-4-1 0,-4 0 0,-12 1-8191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2.5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1 240 24575,'5'0'0,"8"0"0,7 0 0,5 0 0,21-17 0,13-10 0,12-6 0,7-4 0,-6 0 0,-9 1 0,-10 6 0,-14 8-8191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5:26.7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24575,'6'0'0,"6"0"0,13 6 0,8 7 0,3 7 0,-4 5 0,-3 5 0,0 12 0,1 6 0,0-1 0,0-2 0,1-10 0,-4-4 0,-8-8-8191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5:27.2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24575,'5'6'0,"14"7"0,8 7 0,5 5 0,3 4 0,11 8 0,5 3 0,-3 1 0,-2 3 0,-11-5-8191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5:27.8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0 24575,'0'6'0,"0"18"0,0 15 0,0 19 0,0 4 0,0-3 0,0-6 0,0-6 0,-6-12 0,-1-6 0,-6-2 0,1-1 0,1 2 0,-3 0 0,2-4-8191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5:28.4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164 0 24575,'0'6'0,"-5"23"0,-8 12 0,-12 5 0,-13 6 0,-6-7 0,5-10-8191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5:46.4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133 3088 24575,'-1'-68'0,"4"-1"0,2 1 0,3 0 0,21-80 0,43-97 0,16-57 0,-62 200 0,57-142 0,-73 224 0,2 0 0,0 1 0,1 0 0,25-28 0,-7 8 0,208-290 0,-4-7 0,-161 232 0,35-60 0,34-47 0,-60 102 0,152-197 0,-232 302 0,0 0 0,1 0 0,-1 1 0,1-1 0,-1 1 0,1 0 0,0 0 0,1 0 0,-1 0 0,0 0 0,1 1 0,-1 0 0,1 0 0,0 0 0,0 1 0,0 0 0,-1 0 0,1 0 0,0 0 0,1 1 0,-1 0 0,0 0 0,0 0 0,0 0 0,0 1 0,0 0 0,0 0 0,-1 1 0,1-1 0,0 1 0,0 0 0,-1 0 0,1 0 0,-1 1 0,5 3 0,9 7 0,-1 1 0,-1 1 0,0 0 0,-1 1 0,-1 1 0,0 0 0,13 23 0,68 140 0,-73-132 0,-9-22 0,1 0 0,-2 0 0,-1 1 0,-1 0 0,9 42 0,-12-35 0,-3 1 0,-1-1 0,-1 1 0,-2 0 0,-1 0 0,-2 0 0,-2-1 0,-1 1 0,-1-1 0,-14 37 0,0-21 0,-2-2 0,-2 0 0,-63 87 0,28-38 0,-7 9 0,-84 107 0,12-22 0,87-111 0,-33 51 0,76-113 0,0 1 0,1-1 0,-9 36 0,13-38 0,-1 0 0,0 0 0,-1-1 0,-1 0 0,0 0 0,-17 23 0,12-24 0,-1 0 0,0-1 0,-27 20 0,24-22 0,1 2 0,1-1 0,-20 24 0,-26 41 0,-115 140 0,44-46 0,44-55 0,-3 13 0,-4 5 0,80-117 0,-74 87 0,75-90 0,-1-2 0,0 1 0,-1-2 0,0 0 0,-22 11 0,28-17 0,1-2 0,-1 1 0,0-1 0,0-1 0,0 1 0,0-2 0,-1 1 0,1-1 0,-1-1 0,1 1 0,0-2 0,-1 1 0,1-1 0,-1-1 0,1 0 0,0 0 0,0 0 0,0-1 0,0-1 0,1 0 0,-1 0 0,1 0 0,0-1 0,0-1 0,0 1 0,-7-9 0,6 6 0,1-1 0,1 0 0,0 0 0,0-1 0,1 0 0,0-1 0,0 1 0,-7-22 0,8 16 0,1-1 0,1 0 0,0-1 0,1 1 0,0-25 0,2-13 0,4-148 0,-3 194-136,0 1-1,1 0 1,1 0-1,-1 0 1,1 0-1,1 1 1,-1-1-1,1 1 0,9-13 1,-2 4-6690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5:49.7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267 26 24575,'-4'0'0,"0"1"0,1-1 0,-1 1 0,0 0 0,1 0 0,-1 0 0,0 0 0,1 0 0,0 1 0,-1 0 0,1 0 0,0 0 0,0 0 0,0 0 0,0 0 0,0 1 0,-5 5 0,0 3 0,-1 0 0,2 1 0,-10 18 0,10-18 0,-11 22 0,1 1 0,1 1 0,2 0 0,2 1 0,1 1 0,-10 68 0,20-96 0,0 1 0,1-1 0,1 0 0,0 0 0,0 0 0,0 0 0,7 19 0,-6-24 0,-1-1 0,1 1 0,0-1 0,1 1 0,-1-1 0,1 0 0,0 0 0,0 0 0,0-1 0,0 1 0,1-1 0,0 1 0,-1-1 0,1 0 0,0-1 0,1 1 0,-1-1 0,7 4 0,2-2 0,1-1 0,-1 0 0,1 0 0,-1-1 0,16 0 0,70-4 0,-52 0 0,-1 1 0,-1-2 0,56-10 0,-84 9 0,0 0 0,0-1 0,0-1 0,0-1 0,-1 0 0,0-1 0,-1-1 0,24-17 0,-33 22 0,-1-1 0,0 1 0,0-1 0,0 0 0,0 0 0,-1-1 0,0 1 0,0-1 0,-1 0 0,0 0 0,0 0 0,0-1 0,-1 1 0,0-1 0,0 1 0,0-1 0,-1 0 0,0 0 0,0 0 0,-1 1 0,0-1 0,0 0 0,-1 0 0,1 0 0,-2 0 0,1 1 0,-1-1 0,0 0 0,0 1 0,-6-12 0,-6-9 0,-1 1 0,-2 1 0,0 0 0,-2 1 0,-23-23 0,23 27 0,-4-5 0,-33-27 0,34 33 0,17 14 0,0 0 0,-1 0 0,0 0 0,0 0 0,0 1 0,-1 0 0,0 1 0,1-1 0,-1 1 0,0 1 0,-1-1 0,-10-1 0,-6 1 0,1 2 0,0 1 0,-1 1 0,-35 6 0,-91 25 0,135-28 0,1 0 0,0 1 0,-21 10 0,32-14 0,-1 1 0,1 0 0,0 1 0,0-1 0,0 1 0,0-1 0,0 1 0,0 0 0,0 0 0,1 0 0,0 0 0,0 0 0,0 1 0,0-1 0,0 1 0,0 0 0,1-1 0,-2 6 0,1 13 0,0 0 0,1 0 0,1 0 0,2 0 0,0 0 0,7 32 0,-3-15 0,1 4 0,1-1 0,21 64 0,-21-86 0,0-1 0,1 0 0,0-1 0,2 0 0,0 0 0,1-1 0,21 22 0,-28-34 0,0 1 0,0-1 0,1-1 0,0 1 0,0-1 0,0 0 0,1 0 0,-1-1 0,1 0 0,0 0 0,0-1 0,0 1 0,0-1 0,0-1 0,1 0 0,-1 0 0,0 0 0,1-1 0,-1 0 0,1 0 0,-1-1 0,0 0 0,12-3 0,-7 1 0,-1-1 0,0 0 0,-1-1 0,1 0 0,-1-1 0,0 0 0,17-14 0,-5 1 0,40-43 0,-58 56 0,1 0 0,-1 0 0,0-1 0,-1 1 0,0-1 0,0 0 0,0 1 0,-1-2 0,0 1 0,0 0 0,-1 0 0,1-9 0,0-13 0,-4-52 0,0 38 0,2-28 0,-2-52 0,1 118 18,0-1 0,0 1 0,0 1 0,-1-1 0,0 0 0,0 0 0,0 1 0,0-1 0,-1 1 0,0-1 0,0 1 0,0 0 0,0 0 0,-1 1 0,1-1 0,-1 0 0,0 1 0,-8-5 0,2 2-232,0 0 1,-1 1 0,1 1-1,-1-1 1,0 2 0,0-1-1,-14-1 1,-4 1-6613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5:52.4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66 135 24575,'2'22'0,"0"1"0,2 0 0,0-1 0,2 0 0,14 39 0,-6-21 0,146 386 0,-59-170 0,20 45 0,61 110 0,-99-210 0,-9-18 0,-71-178 0,85 159 0,-77-148 0,0 0 0,1 0 0,1-1 0,0-1 0,1 0 0,1-1 0,23 17 0,-31-26 0,0-1 0,0 1 0,0-1 0,1-1 0,-1 0 0,1 0 0,-1 0 0,16 1 0,-5-2 0,-1-1 0,32-3 0,-45 2 0,-1 1 0,0-1 0,1 0 0,-1-1 0,0 1 0,0 0 0,0-1 0,0 0 0,0 1 0,0-1 0,0 0 0,-1-1 0,1 1 0,-1 0 0,1-1 0,-1 1 0,0-1 0,0 0 0,0 0 0,0 0 0,-1 0 0,2-4 0,3-7 0,-1 0 0,-1-1 0,5-25 0,-7 30 0,18-110 0,-6 0 0,-4-1 0,-11-193 0,-3 272 0,-2-1 0,-1 1 0,-2 1 0,-3 0 0,0 0 0,-3 1 0,-2 0 0,-36-63 0,0-4 0,29 57 0,-33-53 0,-192-289 0,141 237 0,60 73 0,-28-43 0,58 100 0,0 1 0,-40-40 0,49 56 0,0 0 0,-1 1 0,0 1 0,0-1 0,-1 2 0,0-1 0,0 1 0,0 1 0,0 0 0,-1 1 0,0 0 0,-18-2 0,16 4 0,1 0 0,0 0 0,-1 2 0,1 0 0,0 0 0,-1 1 0,1 1 0,0 0 0,0 1 0,1 0 0,-14 7 0,12-4 0,0 1 0,0 0 0,1 1 0,1 0 0,-1 1 0,1 1 0,-18 21 0,23-24 0,1 1 0,0 0 0,0 1 0,1-1 0,0 1 0,1 0 0,0 1 0,0-1 0,1 1 0,1-1 0,-1 1 0,1 12 0,0 131-18,3-106-1329,0-10-5479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07:20.2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24575,'0'6'0,"0"17"0,6 22 0,1 9 0,6 0 0,0-3 0,-2 0 0,-2-3 0,-4-3 0,-2-11-8191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07:20.5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24575,'0'0'-8191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07:21.6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157 1 24575,'-6'0'0,"-1"1"0,0 0 0,0 1 0,0 0 0,1 0 0,-1 0 0,1 1 0,-1 0 0,1 0 0,0 1 0,0 0 0,1 0 0,-9 7 0,8-6 0,1 0 0,0 0 0,0 0 0,0 1 0,0 0 0,1 0 0,0 0 0,0 1 0,1-1 0,0 1 0,0 0 0,-3 11 0,6-15 0,-1-1 0,1 1 0,0-1 0,0 1 0,0-1 0,0 1 0,0-1 0,0 1 0,1 0 0,-1-1 0,1 0 0,0 1 0,0-1 0,0 1 0,0-1 0,0 0 0,0 0 0,1 1 0,-1-1 0,1 0 0,0 0 0,2 2 0,4 2 0,0 0 0,0 0 0,1-1 0,14 8 0,-16-11 0,-1 1 0,0 0 0,0 1 0,0-1 0,-1 1 0,1 0 0,-1 1 0,0-1 0,0 1 0,5 7 0,-7-7-85,0 1 0,-1-1-1,0 1 1,0 0 0,-1 0-1,1 0 1,-1 0 0,0 1-1,-1-1 1,0 0 0,0 0-1,0 0 1,0 0 0,-1 1-1,-2 6 1,-5 8-6741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2.6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24575,'11'0'0,"9"0"0,7 0 0,4 0 0,7 0 0,3 0 0,6 6 0,0 1 0,14 1 0,2 3 0,7 0 0,-3-2 0,-8 3 0,-14 0-8191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07:15.4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24575,'5'11'0,"18"31"0,12 30 0,15 25 0,5 29 0,9 14 0,-6 6 0,-7 0 0,-2-4 0,-3-14 0,-10-13 0,-6-15 0,-7-19 0,-2-18 0,-6-19-8191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07:16.1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1 166 24575,'20'11'0,"-1"-1"0,-1 2 0,28 22 0,-30-20 0,0-2 0,2 0 0,-1-1 0,1 0 0,1-2 0,24 10 0,-35-17 0,-1 0 0,1 0 0,0 0 0,0-1 0,0 0 0,-1-1 0,1 0 0,13-1 0,-16 0 0,1 0 0,-1-1 0,1 1 0,-1-1 0,0 0 0,0-1 0,0 1 0,0-1 0,0 0 0,-1 0 0,1-1 0,-1 1 0,6-7 0,34-41-59,71-106-1,-75 98-1186,-24 37-5580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07:16.6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24575,'6'5'0,"7"19"0,7 22 0,5 24 0,10 39 0,4 17 0,1 9 0,-7-7 0,-3-21 0,-6-22 0,-8-26-8191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07:17.2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60 24575,'5'0'0,"13"0"0,14 0 0,19 0 0,10 0 0,7 0 0,8-11 0,-4-4 0,-8 1 0,-10 2 0,-14 4-8191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07:18.1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24575,'2'0'0,"-1"0"0,1 0 0,-1 0 0,1 1 0,-1-1 0,1 1 0,-1-1 0,1 1 0,-1-1 0,1 1 0,-1 0 0,0 0 0,0 0 0,1 0 0,-1 0 0,0 0 0,0 0 0,0 0 0,0 0 0,0 0 0,0 1 0,0-1 0,0 2 0,3 4 0,-1 0 0,0 1 0,3 11 0,-2-5 0,14 45 0,-3 0 0,9 69 0,4 122 0,-19-154 0,-5-43 0,0-2 0,19 85 0,-23-134 0,0 0 0,1 0 0,0 0 0,0 0 0,-1 0 0,1 0 0,1 0 0,-1 0 0,0 0 0,0-1 0,1 1 0,2 2 0,-4-3 0,1-1 0,0 0 0,0 1 0,-1-1 0,1 0 0,0 1 0,0-1 0,0 0 0,-1 0 0,1 0 0,0 0 0,0 0 0,0 0 0,0 0 0,-1 0 0,1 0 0,0 0 0,0-1 0,0 1 0,0 0 0,-1 0 0,1-1 0,0 1 0,0-1 0,-1 1 0,1-1 0,0 1 0,-1-1 0,1 1 0,-1-1 0,1 1 0,0-1 0,-1 0 0,1 0 0,6-9 0,0 0 0,0 0 0,-1 0 0,-1-1 0,0 0 0,7-21 0,-7 17 0,1 1 0,0 0 0,1 0 0,11-17 0,-15 28 0,-1-1 0,1 1 0,0 0 0,0 0 0,0 0 0,1 0 0,-1 1 0,1-1 0,-1 1 0,1 0 0,0 0 0,0 0 0,0 1 0,0-1 0,0 1 0,0 0 0,1 0 0,-1 0 0,8 1 0,-7 0 15,0 0 0,0 0 0,0 1 0,0 0-1,0 0 1,0 1 0,0-1 0,0 1 0,0 0 0,-1 0-1,1 1 1,-1-1 0,1 1 0,-1 0 0,0 0 0,0 1 0,0-1-1,-1 1 1,1 0 0,-1 0 0,0 0 0,3 5 0,3 6-300,-2-1 1,1 1-1,-2 0 1,0 1-1,6 26 1,-7-20-6542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07:18.5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24575,'5'0'0,"8"5"0,2 8 0,3 7 0,-1 5 0,-4 4 0,-4 3 0,-3-5-8191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07:18.8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24575,'0'0'-8191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07:19.6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 0 24575,'-1'5'0,"1"-1"0,-1 1 0,0 0 0,-1-1 0,1 1 0,-3 5 0,-5 15 0,6-12 0,1 0 0,0 0 0,1 0 0,0 0 0,1 0 0,1 15 0,1-20 0,-1-1 0,1 1 0,0-1 0,1 0 0,-1 1 0,1-1 0,1 0 0,0-1 0,0 1 0,0-1 0,9 11 0,6 4 0,-10-13 0,-1 1 0,0 1 0,-1-1 0,12 21 0,-17-26 0,-1 0 0,1 0 0,-1 0 0,0 0 0,0 0 0,-1 0 0,1 0 0,-1 0 0,0 0 0,0 1 0,0-1 0,0 0 0,-1 0 0,0 0 0,0 0 0,0 0 0,0 0 0,-3 6 0,-8 10-1365,-1-5-5461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07:22.6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24575,'6'0'0,"1"6"0,6 12 0,11 20 0,2 14 0,-4 4 0,-6-2 0,-5 12 0,-5 5 0,-3-4 0,-2-8 0,-2-8 0,0-18 0,0-15-8191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07:23.6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67 24575,'1'-1'0,"-1"-1"0,1 1 0,-1 0 0,1-1 0,0 1 0,0 0 0,0-1 0,-1 1 0,1 0 0,0 0 0,1 0 0,-1 0 0,0 0 0,0 0 0,0 0 0,1 0 0,-1 0 0,0 0 0,4 0 0,31-15 0,-32 14 0,15-4 0,1 1 0,-1 0 0,1 2 0,-1 0 0,1 1 0,0 1 0,36 2 0,-51 0 0,-1 0 0,1 0 0,0 0 0,-1 0 0,1 1 0,-1 0 0,0-1 0,1 2 0,-1-1 0,0 0 0,0 1 0,0 0 0,-1 0 0,1 0 0,-1 1 0,0-1 0,1 1 0,-2-1 0,1 1 0,0 0 0,-1 0 0,0 1 0,1-1 0,-2 0 0,1 1 0,0-1 0,-1 1 0,1 6 0,0-1 0,0 0 0,-1 1 0,-1-1 0,1 1 0,-2 0 0,1-1 0,-1 1 0,-1-1 0,0 0 0,-1 1 0,-6 18 0,3-16 0,-1 0 0,1 0 0,-2 0 0,0-1 0,0 0 0,-1-1 0,-1 0 0,0 0 0,0-1 0,-1 0 0,-1-1 0,1 0 0,-19 9 0,-23 14 0,52-32 0,1 0 0,0 1 0,-1-1 0,1 0 0,-1 0 0,1 1 0,0-1 0,-1 0 0,1 0 0,0 1 0,0-1 0,-1 1 0,1-1 0,0 0 0,0 1 0,-1-1 0,1 0 0,0 1 0,0-1 0,0 1 0,0-1 0,0 1 0,-1-1 0,1 1 0,0-1 0,0 0 0,0 1 0,0-1 0,0 1 0,1 0 0,11 5 0,26-3 0,-35-3 0,8 0 0,1 0 0,0 1 0,-1 1 0,19 4 0,-26-5 0,-1 0 0,0 0 0,0 1 0,0-1 0,0 1 0,0 0 0,0 0 0,0 0 0,-1 0 0,1 0 0,-1 1 0,1-1 0,-1 1 0,0 0 0,0-1 0,0 1 0,0 0 0,-1 0 0,1 0 0,1 6 0,0 0 0,-1 0 0,0 0 0,0 0 0,-1 0 0,0 0 0,-1 0 0,0 0 0,0 0 0,-1 0 0,0 1 0,-1-1 0,0-1 0,0 1 0,-7 15 0,7-19 0,0 0 0,-1-1 0,0 1 0,0 0 0,0-1 0,-1 1 0,0-1 0,1 0 0,-1 0 0,-1-1 0,1 1 0,0-1 0,-1 0 0,0 0 0,0 0 0,0-1 0,0 0 0,0 0 0,0 0 0,0 0 0,-1-1 0,1 0 0,-1 0 0,1-1 0,-8 1 0,0-2-124,0-1 0,0 0 0,0-1 0,0-1 0,0 0 0,0 0 0,-20-11 0,28 12-249,-24-9-6453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2.8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24575,'5'0'0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07:24.4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202 60 24575,'0'-2'0,"0"-1"0,0 1 0,0-1 0,0 1 0,-1 0 0,1-1 0,-1 1 0,0-1 0,1 1 0,-1 0 0,-1 0 0,1-1 0,0 1 0,0 0 0,-1 0 0,1 0 0,-1 0 0,1 1 0,-1-1 0,0 0 0,0 1 0,0-1 0,0 1 0,0-1 0,0 1 0,0 0 0,-1 0 0,1 0 0,0 0 0,-1 1 0,1-1 0,0 0 0,-1 1 0,1 0 0,-1-1 0,-3 1 0,0 0 0,0 0 0,0 1 0,0-1 0,1 1 0,-1 1 0,0-1 0,1 1 0,-1-1 0,1 2 0,-1-1 0,1 0 0,0 1 0,0 0 0,-8 7 0,7-4 0,1 0 0,1 0 0,-1 1 0,1-1 0,0 1 0,1 0 0,-1 0 0,1 1 0,1-1 0,-1 1 0,1-1 0,-1 16 0,1-12 0,1 0 0,0 0 0,1 1 0,1-1 0,0 0 0,0 0 0,1 1 0,4 14 0,-3-20 0,0 0 0,0-1 0,1 1 0,0-1 0,0 1 0,0-2 0,0 1 0,1 0 0,-1-1 0,1 1 0,0-1 0,1-1 0,-1 1 0,1-1 0,0 0 0,-1 0 0,13 3 0,-9-2 0,0-1 0,0-1 0,1 0 0,-1 0 0,0-1 0,1 0 0,0 0 0,-1-1 0,1-1 0,-1 0 0,15-3 0,-19 3 0,-1-1 0,0 0 0,0 0 0,0 0 0,0-1 0,0 0 0,0 0 0,-1 0 0,1 0 0,-1 0 0,0-1 0,0 1 0,0-1 0,-1 0 0,1 0 0,-1 0 0,0 0 0,0 0 0,0 0 0,0-1 0,-1 1 0,0-1 0,0 1 0,1-7 0,-1-1 0,1 0 0,-2 0 0,1 0 0,-2 0 0,1-1 0,-2 1 0,0 0 0,-4-14 0,6 22-57,-2 0 0,1 0 1,0 0-1,-1 1 0,0-1 0,1 1 0,-2-1 0,1 1 0,0 0 0,-1-1 0,1 1 1,-1 1-1,0-1 0,0 0 0,0 1 0,0-1 0,0 1 0,-1 0 0,1 0 1,-1 0-1,1 1 0,-1-1 0,-4-1 0,-15-2-6769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07:25.7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24575,'0'442'0,"0"-434"0,0 6 0,0 1 0,1 0 0,4 18 0,-5-32 0,0 0 0,0-1 0,0 1 0,0 0 0,0-1 0,0 1 0,0 0 0,0-1 0,1 1 0,-1-1 0,0 1 0,1-1 0,-1 1 0,0 0 0,1-1 0,-1 1 0,0-1 0,1 1 0,-1-1 0,1 0 0,-1 1 0,1-1 0,-1 1 0,1-1 0,1 1 0,-2-2 0,1 1 0,0 0 0,-1 0 0,1-1 0,0 1 0,-1 0 0,1-1 0,-1 1 0,1-1 0,-1 1 0,1-1 0,-1 1 0,1-1 0,-1 1 0,1-1 0,-1 0 0,0 1 0,1-2 0,15-34 0,-5-3 0,-9 29 0,1 0 0,0 0 0,0 0 0,8-15 0,-9 22 0,0 0 0,0 0 0,1 0 0,-1 1 0,1-1 0,-1 1 0,1-1 0,0 1 0,0 0 0,0 0 0,0 0 0,0 0 0,0 0 0,1 1 0,-1 0 0,0 0 0,6-2 0,-4 2 0,1 0 0,0 1 0,-1 0 0,1 0 0,0 0 0,-1 0 0,1 1 0,0 0 0,-1 0 0,1 0 0,-1 1 0,9 4 0,-6-3 0,0 1 0,-1 1 0,0-1 0,1 1 0,-2 1 0,1-1 0,-1 1 0,8 8 0,-9-8 0,-1 0 0,0 0 0,0 0 0,0 0 0,0 1 0,-1-1 0,0 1 0,-1 0 0,4 13 0,-5-15 0,-1-1 0,1 1 0,-1 0 0,0-1 0,0 1 0,-1 0 0,1 0 0,-1-1 0,0 1 0,0 0 0,0-1 0,-1 1 0,0-1 0,0 1 0,-4 6 0,0-2 29,-1 0-1,0-1 1,0 1-1,-1-1 0,0-1 1,0 1-1,0-2 1,-1 1-1,-1-1 1,1 0-1,-14 6 1,18-10-101,-1 0 1,1 0 0,-1 0 0,1-1 0,-1 1 0,0-2 0,0 1 0,1 0 0,-1-1-1,0 0 1,0-1 0,1 1 0,-1-1 0,0 0 0,1 0 0,-1-1 0,1 0 0,-1 0 0,1 0-1,0 0 1,-1-1 0,1 0 0,-6-5 0,-4-6-6755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00:01.6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26 24575,'5'0'0,"8"0"0,7 0 0,5 0 0,10-5 0,20-3 0,24 1 0,-3 1-8191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00:01.9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24575,'5'5'0,"8"2"0,7 5 0,5 1 0,4-2 0,3 3 0,1-1 0,0 2 0,1-1 0,5 3 0,-5-2-8191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00:02.1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24575,'5'10'0,"8"10"0,7 2 0,0 1 0,2-2 0,-3 0 0,2 2 0,-4-3-8191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00:02.3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24575,'6'5'0,"1"8"0,6 1 0,0 4 0,-2 4 0,-3-2-8191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00:02.6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24575,'6'16'0,"1"11"0,0 7 0,-1 2 0,-2 7 0,4-5 0,0-2 0,-1-3 0,-1-1 0,-3-1 0,-1-5-8191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00:02.8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24575,'0'5'0,"0"8"0,0 6 0,0 6 0,0 5 0,0 1 0,0-3-8191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00:03.6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24575,'0'0'-8191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00:03.0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24575,'5'5'0,"2"8"0,0 2-8191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6.2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24575,'0'5'0,"0"8"0,11 6 0,9 7 0,23 9 0,15 15 0,20 15 0,40 14 0,33 9 0,23 11 0,5 6-654,-13 1 654,-28-17 0,-38-24-7537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00:04.9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48 24575,'67'73'0,"-29"-29"0,-24-27 0,0 0 0,2-1 0,23 19 0,-36-33 0,0 0 0,1 0 0,-1 0 0,1 0 0,-1 0 0,1-1 0,0 0 0,-1 0 0,1 0 0,0 0 0,0 0 0,0-1 0,0 0 0,5 0 0,-3-1 0,1 0 0,-1 0 0,0 0 0,0-1 0,0 0 0,0-1 0,0 1 0,6-5 0,5-3 0,-1-1 0,-1-1 0,0-1 0,23-26 0,-26 25-93,-1 0-1,-1-1 1,0 0 0,-1-1-1,13-32 1,-15 30-712,4-4-6021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00:07.6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264 66 24575,'165'1'0,"180"-3"0,-217-13 0,-27 3 0,12-4 0,9-2 0,291 14 0,-227 6 0,-136-3 0,64 3 0,-111-2 0,0 0 0,0 1 0,0-1 0,0 1 0,0 0 0,1 0 0,-2 0 0,1 0 0,0 0 0,0 1 0,0-1 0,-1 1 0,1 0 0,0 0 0,-1 0 0,0 0 0,1 0 0,-1 0 0,2 4 0,-2-2 0,0 0 0,0 0 0,0 0 0,0 1 0,-1-1 0,1 1 0,-1-1 0,-1 1 0,1 0 0,-1-1 0,0 9 0,-1 3 0,-1 1 0,0-1 0,-1 0 0,-2 0 0,1 0 0,-9 19 0,2-10 0,0 0 0,-2-1 0,-1 0 0,0-1 0,-2-1 0,0 0 0,-21 19 0,21-22 0,0 0 0,-22 35 0,22-30 0,-24 29 0,29-42 0,0-1 0,-1 0 0,0-1 0,0 0 0,-23 12 0,0-4 0,-38 15 0,54-26 0,1 0 0,-1-2 0,0 0 0,0-1 0,-23 0 0,-98-4 0,59-2 0,-807 3 0,859-1 0,0-2 0,-1 0 0,1-2 0,1-2 0,-52-17 0,74 21 0,0 1 0,1-1 0,-1 0 0,1 0 0,-1-1 0,1 0 0,0 0 0,1 0 0,-1 0 0,1-1 0,-8-9 0,7 6 0,0-1 0,0 0 0,1 1 0,0-1 0,1-1 0,-5-18 0,4 5 0,1 0 0,1 0 0,1 0 0,1 0 0,5-39 0,-3 52 0,0 1 0,0 0 0,1 0 0,1 0 0,0 0 0,0 0 0,0 1 0,1 0 0,1 0 0,-1 0 0,10-9 0,5-5 0,2 1 0,30-23 0,67-39-1365,-97 68-5461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00:11.7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2159 26 24575,'-2'0'0,"1"1"0,-1-1 0,0 0 0,1 1 0,-1-1 0,1 1 0,-1-1 0,1 1 0,-1 0 0,1 0 0,-1 0 0,1-1 0,0 2 0,-1-1 0,1 0 0,-2 2 0,-18 24 0,6-6 0,13-18 0,-1-1 0,0 0 0,0 1 0,0-1 0,0 0 0,0 0 0,0 0 0,-1-1 0,1 1 0,0-1 0,-1 0 0,1 0 0,-1 0 0,0 0 0,1-1 0,-1 1 0,0-1 0,1 0 0,-1 0 0,0 0 0,1-1 0,-1 1 0,1-1 0,-1 0 0,0 0 0,1 0 0,0-1 0,-1 1 0,1-1 0,-4-2 0,7 4 0,-1-1 0,0 1 0,1-1 0,-1 1 0,1-1 0,-1 0 0,1 1 0,-1-1 0,1 0 0,-1 1 0,1-1 0,0 0 0,-1 0 0,1 1 0,0-1 0,0 0 0,-1 0 0,1 0 0,0 0 0,0 1 0,0-1 0,0 0 0,0 0 0,0 0 0,0 1 0,1-3 0,0 1 0,0-1 0,0 1 0,0 0 0,1-1 0,-1 1 0,0 0 0,1 0 0,3-3 0,2-2 0,1 0 0,-1 1 0,16-9 0,-18 11 0,0 2 0,1-1 0,-1 0 0,1 1 0,0 0 0,0 1 0,0-1 0,9 0 0,-13 2 0,0 0 0,0 0 0,0 0 0,0 0 0,1 0 0,-1 0 0,0 1 0,0-1 0,0 1 0,0 0 0,0-1 0,0 1 0,0 0 0,0 0 0,-1 0 0,1 1 0,0-1 0,-1 0 0,1 1 0,0-1 0,-1 1 0,0-1 0,1 1 0,-1 0 0,0 0 0,0-1 0,2 4 0,0 5 0,0-1 0,0 1 0,-1 0 0,0 0 0,-1 0 0,0 0 0,0 18 0,-2-6 0,-1-1 0,-7 35 0,6-42 0,0 0 0,-1-1 0,-1 1 0,0-1 0,-1 0 0,0 0 0,-1-1 0,-1 0 0,0 0 0,0 0 0,-1-1 0,-20 19 0,-38 23 0,51-41 0,0 0 0,1 0 0,1 1 0,-20 23 0,-35 46 0,-87 81 0,146-154 0,-1 0 0,0-1 0,-1-1 0,0 0 0,0 0 0,0-1 0,-24 8 0,8-4 0,-1-3 0,-46 8 0,4-9 0,-133-5 0,91-3 0,-691 2 0,795 0 0,0-1 0,0 0 0,0 0 0,1-1 0,-1 0 0,1 0 0,-1-1 0,1 0 0,0-1 0,0 0 0,0 0 0,1 0 0,-1-1 0,1-1 0,0 1 0,1-1 0,-1 0 0,1 0 0,0-1 0,1 0 0,-1 0 0,1 0 0,-4-9 0,1 2 0,1 1 0,1-1 0,0-1 0,1 1 0,-5-26 0,8 35 0,1 0 0,1-1 0,-1 1 0,1 0 0,0-1 0,0 1 0,0-1 0,1 1 0,0 0 0,0-1 0,0 1 0,1 0 0,0 0 0,0 0 0,0 0 0,0 0 0,1 0 0,0 1 0,5-7 0,10-4-1365,0 6-5461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00:13.2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226 93 24575,'-5'0'0,"-2"-6"0,-6-1 0,0-6 0,-3 0 0,-5 2 0,-4 3 0,-3 2 0,3-2 0,0 0 0,0 1 0,3 2-8191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00:16.2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24575,'0'0'-8191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00:16.4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24575,'0'0'-8191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00:16.6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24575,'0'0'-8191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00:16.9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24575,'0'0'-8191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00:17.4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24575,'6'0'0,"7"0"0,12 0 0,8 0 0,-3 0-8191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00:17.6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24575,'0'0'-8191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6.9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 0 24575,'-5'0'0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00:17.8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24575,'0'0'-8191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00:18.0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24575,'0'0'-8191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00:18.3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24575,'0'0'-8191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00:18.6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24575,'0'0'-8191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00:21.4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1 523 24575,'1127'0'0,"-1104"-1"0,-1-2 0,1 0 0,33-11 0,-17 5 0,-6 0 0,0-2 0,-1-2 0,0 0 0,49-31 0,-46 23 0,40-32 0,-59 39 54,-1 0 0,-1-1 0,-1 0-1,0-1 1,19-31 0,43-95-811,-52 96-174,-13 27-5895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00:52.3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24575,'0'708'0,"3"-689"0,-3-18 0,0-1 0,0 1 0,0-1 0,0 0 0,0 1 0,1-1 0,-1 0 0,0 1 0,0-1 0,1 0 0,-1 1 0,0-1 0,0 0 0,1 1 0,-1-1 0,0 0 0,1 0 0,-1 1 0,0-1 0,1 0 0,-1 0 0,0 0 0,1 0 0,1 0 0,0 0 0,-1-1 0,1 1 0,-1-1 0,1 1 0,-1-1 0,1 0 0,-1 0 0,1 0 0,-1 0 0,0 0 0,1 0 0,-1 0 0,0 0 0,0 0 0,1-2 0,36-37 0,-3-1 0,-1-2 0,-2-1 0,30-57 0,-49 80 0,1 1 0,18-19 0,16-24 0,-35 45-1365,-1 3-5461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00:53.8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364 103 24575,'-5'0'0,"0"-1"0,1 0 0,-1 0 0,1-1 0,0 1 0,-1-1 0,1 0 0,0 0 0,-5-3 0,-5-2 0,-31-13 0,-1 2 0,-86-21 0,130 39 0,0-1 0,0 1 0,0 0 0,0-1 0,0 1 0,0 0 0,0 0 0,0 0 0,0 1 0,0-1 0,0 0 0,0 1 0,0 0 0,0-1 0,0 1 0,0 0 0,0 0 0,0 0 0,-2 2 0,1-1 0,1 0 0,0 1 0,0-1 0,0 1 0,0 0 0,0 0 0,0 0 0,1-1 0,0 1 0,-1 1 0,0 3 0,-2 9 0,2 0 0,-1-1 0,2 1 0,0 19 0,1-27 0,-1 12 0,0-5 0,1 0 0,1-1 0,2 20 0,-2-30 0,-1-1 0,1 1 0,0-1 0,0 0 0,1 1 0,-1-1 0,1 0 0,0 0 0,-1 0 0,1 0 0,1 0 0,-1 0 0,0 0 0,1-1 0,-1 1 0,1-1 0,0 0 0,5 4 0,3-1 0,0-1 0,0 1 0,1-2 0,-1 1 0,1-2 0,0 1 0,0-2 0,15 1 0,103-5 0,-94 1 0,-18 0 0,-6 1 0,-1 1 0,1 0 0,0 0 0,11 2 0,-19-1 0,-1 0 0,0 0 0,0 0 0,0 0 0,0 0 0,0 1 0,0-1 0,0 1 0,0 0 0,-1 0 0,1 0 0,-1 0 0,1 0 0,-1 0 0,0 1 0,1-1 0,-2 1 0,4 5 0,0 1 0,-1 0 0,0 0 0,-1 0 0,0 1 0,0-1 0,-1 1 0,-1 0 0,1 0 0,-1 19 0,-1-22 0,-1 0 0,1-1 0,-1 1 0,-1 0 0,1-1 0,-1 1 0,0-1 0,-1 1 0,1-1 0,-1 0 0,0 0 0,-1 0 0,0 0 0,0-1 0,-6 8 0,0-3 38,-1-1 0,0 0 0,0 0 0,-1-1 0,0-1 0,-1 0 0,1-1 0,-22 8 0,24-11-160,1 0 0,-1-1 0,1 0 0,-1-1 0,1 0 0,-1-1 0,0 1 0,0-2 0,1 0 1,-1 0-1,0 0 0,1-2 0,-14-3 0,2-3-6704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00:54.6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24575,'5'0'0,"13"0"0,25 0 0,16 0 0,4 0 0,-4 0 0,-6 0 0,-6 0 0,-7 0 0,-4 0 0,-8 0-8191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00:55.4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342 1 24575,'-71'-1'0,"-81"3"0,146-2 0,0 1 0,0 0 0,0 0 0,0 0 0,0 1 0,0-1 0,1 2 0,-1-1 0,0 0 0,1 1 0,0 0 0,0 0 0,0 1 0,0 0 0,0 0 0,1 0 0,0 0 0,-1 0 0,2 1 0,-5 5 0,7-8 0,0 0 0,1-1 0,-1 1 0,0 0 0,1 0 0,0 0 0,-1 0 0,1 0 0,0 0 0,0 0 0,0 0 0,0 0 0,0 0 0,0 0 0,1 0 0,-1 0 0,1 0 0,-1 0 0,1-1 0,0 1 0,0 0 0,0 0 0,0 0 0,0-1 0,0 1 0,0-1 0,0 1 0,1-1 0,-1 1 0,1-1 0,-1 0 0,1 1 0,-1-1 0,3 1 0,7 5 0,0 0 0,1-1 0,-1-1 0,14 5 0,-19-8 0,38 14 0,33 13 0,-69-25 0,1 0 0,-1 1 0,-1 0 0,1 0 0,-1 0 0,11 11 0,-16-14 0,0 1 0,0 0 0,0-1 0,0 1 0,0 0 0,0 0 0,-1 0 0,0 0 0,1 1 0,-1-1 0,0 0 0,-1 0 0,1 1 0,-1-1 0,1 0 0,-1 5 0,0-2 0,-1 0 0,0 0 0,0 0 0,-1 0 0,1 0 0,-1 0 0,-1 0 0,-3 6 0,-5 7 0,0-1 0,-2 0 0,-28 31 0,7-12-1365,5-5-5461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00:56.5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6 262 24575,'0'-1'0,"1"0"0,-1-1 0,1 1 0,-1 0 0,1 0 0,-1 0 0,1 0 0,0-1 0,0 1 0,-1 0 0,1 0 0,0 0 0,0 1 0,0-1 0,0 0 0,0 0 0,0 0 0,0 1 0,3-2 0,29-13 0,-21 9 0,27-11 0,-15 7 0,33-20 0,-51 26 0,0 0 0,-1 0 0,0 0 0,1 0 0,-2-1 0,1 0 0,-1 0 0,1 0 0,-1 0 0,6-11 0,-9 13 0,0 1 0,0 0 0,0 0 0,0 0 0,0-1 0,0 1 0,-1-1 0,1 1 0,-1 0 0,1-1 0,-1 1 0,0-1 0,0 1 0,0-1 0,0 1 0,-1-1 0,1 1 0,-1 0 0,1-1 0,-1 1 0,0-1 0,0 1 0,0 0 0,0 0 0,0 0 0,0-1 0,-1 1 0,1 1 0,-1-1 0,0 0 0,1 0 0,-1 0 0,0 1 0,0-1 0,0 1 0,0 0 0,0-1 0,-1 1 0,1 0 0,0 0 0,-4-1 0,-4-1 0,-1 0 0,1 0 0,-1 1 0,1 0 0,-1 1 0,0 0 0,0 1 0,-13 1 0,20 0 0,0-1 0,0 1 0,0 0 0,0 0 0,1 0 0,-1 1 0,0-1 0,0 1 0,1 0 0,-1 0 0,1 0 0,-1 0 0,1 1 0,0 0 0,-3 2 0,2 0 0,0 0 0,1 0 0,-1 0 0,1 1 0,0-1 0,1 1 0,-1 0 0,-2 11 0,0 4 0,2 1 0,0 0 0,1 0 0,2 31 0,0-15 0,-1-24 0,0 0 0,1 0 0,1 0 0,0 0 0,1 0 0,6 21 0,-7-32 19,0-1 0,1 0 0,-1 0 0,0 1 0,1-1 0,0 0 0,-1 0 0,1 0 0,0-1 0,0 1 0,0 0 0,0-1 0,0 1 0,1-1 0,-1 0 0,0 1 0,4 0 0,1 0-361,0 0 1,0 0 0,0-1-1,15 1 1,4-1-6485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39:54.0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24575,'6'0'0,"6"11"0,8 9 0,6 6 0,3 16 0,-3 5 0,5 7 0,3-1 0,-5-5 0,-1-4 0,-6-9-8191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7.4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24575,'0'5'0,"0"8"0,6 12 0,7 7 0,6 16 0,7 14 0,8 20 0,11 28 0,-3 12 0,-8 7 0,-11 20 0,-8 7 0,-8-2 0,-9-10 0,-11-25 0,-3-32-8191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00:57.3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168 24 24575,'0'-1'0,"-1"0"0,1 0 0,0-1 0,-1 1 0,1 0 0,-1 0 0,1 0 0,-1 0 0,0 0 0,1 1 0,-1-1 0,0 0 0,1 0 0,-1 0 0,0 1 0,0-1 0,0 0 0,0 1 0,0-1 0,0 0 0,0 1 0,0-1 0,0 1 0,0 0 0,0-1 0,0 1 0,0 0 0,-1 0 0,1 0 0,-1 0 0,-3-1 0,1 0 0,0 1 0,-1 0 0,1 0 0,-1 0 0,-6 1 0,6 1 0,0-1 0,0 1 0,0 0 0,0 0 0,0 0 0,0 1 0,1 0 0,-1 0 0,1 0 0,0 0 0,0 1 0,0 0 0,0 0 0,1 0 0,-1 0 0,1 0 0,0 1 0,0-1 0,-2 6 0,2-1 0,-1 0 0,1-1 0,1 1 0,0 0 0,0 1 0,1-1 0,0 0 0,1 0 0,0 0 0,1 13 0,-1-19 17,0 0-1,1-1 0,-1 1 0,1 0 1,0 0-1,0 0 0,0 0 0,0 0 1,1-1-1,-1 1 0,1-1 0,-1 1 1,1-1-1,0 1 0,0-1 0,0 0 1,0 0-1,1 0 0,-1 0 0,3 2 1,1-1-207,-1-1 0,1 1 1,-1-1-1,1-1 0,0 1 1,0-1-1,0 0 1,12 1-1,9-1-6636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00:57.7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24575,'0'0'-8191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01:12.2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456 0 24575,'-20'1'0,"0"1"0,0 1 0,1 1 0,-1 0 0,1 1 0,-27 12 0,12-3 0,1 2 0,-50 32 0,-26 33 0,105-78 0,0-1 0,0 1 0,1 0 0,-1 0 0,1 0 0,-5 6 0,8-9 0,-1 1 0,1-1 0,0 0 0,0 1 0,-1-1 0,1 1 0,0-1 0,0 1 0,0-1 0,0 1 0,0-1 0,0 1 0,0-1 0,0 1 0,0-1 0,0 1 0,0-1 0,0 1 0,0-1 0,0 1 0,0-1 0,0 0 0,0 1 0,1-1 0,-1 1 0,1 0 0,0 0 0,0 0 0,0 0 0,0 0 0,1 0 0,-1 0 0,0 0 0,1-1 0,-1 1 0,1 0 0,-1-1 0,1 1 0,2 0 0,23 5 0,38 3 0,6 1 0,-8 4 195,107 18-1755,-133-27-5266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01:25.1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1202 325 24575,'0'2'0,"0"1"0,0-1 0,0 1 0,0-1 0,1 1 0,-1-1 0,1 1 0,0 2 0,0-5 0,-1 1 0,1-1 0,-1 1 0,1-1 0,-1 1 0,1-1 0,-1 1 0,1-1 0,-1 1 0,1-1 0,0 1 0,-1-1 0,1 0 0,0 0 0,-1 1 0,1-1 0,0 0 0,0 0 0,-1 0 0,1 0 0,0 0 0,-1 0 0,1 0 0,0 0 0,0 0 0,-1 0 0,1 0 0,0 0 0,-1 0 0,1 0 0,0-1 0,0 1 0,-1 0 0,2-1 0,9-4 0,0-1 0,0 0 0,0 0 0,-1-1 0,0 0 0,-1-1 0,16-15 0,59-72 0,-70 78 0,23-30 0,-11 14 0,42-43 0,-66 74 0,0 0 0,0 0 0,0 1 0,0-1 0,1 0 0,-1 1 0,0-1 0,1 1 0,-1 0 0,5-1 0,-6 2 0,0 0 0,0 0 0,0 0 0,0 0 0,0 1 0,0-1 0,0 0 0,0 1 0,0-1 0,0 1 0,-1-1 0,1 1 0,0-1 0,0 1 0,0 0 0,0-1 0,-1 1 0,1 0 0,0 0 0,-1 0 0,1-1 0,-1 1 0,1 0 0,-1 0 0,1 0 0,-1 0 0,1 0 0,-1 0 0,0 0 0,0 0 0,1 1 0,3 13 0,1 0 0,-2-1 0,0 1 0,1 23 0,-2 68 0,-2-71 0,0 4 0,-1-19 0,1 1 0,1-1 0,0 0 0,6 21 0,-6-38 0,0 0 0,0-1 0,0 1 0,0 0 0,1 0 0,-1-1 0,1 1 0,0-1 0,-1 0 0,1 1 0,0-1 0,1 0 0,-1 0 0,0 0 0,1 0 0,-1-1 0,1 1 0,-1 0 0,1-1 0,0 0 0,0 0 0,-1 0 0,1 0 0,0 0 0,0-1 0,0 1 0,0-1 0,0 0 0,0 1 0,0-2 0,0 1 0,4-1 0,9-1 0,1 0 0,0-2 0,-1 0 0,23-9 0,-28 8 0,55-19 0,-33 11 0,-1 1 0,1 2 0,1 1 0,56-7 0,-86 15 0,1 1 0,0 0 0,0 0 0,-1 1 0,1-1 0,-1 1 0,1 0 0,4 2 0,-7-2 0,-1-1 0,1 1 0,-1 0 0,1 0 0,-1 0 0,0 0 0,1 0 0,-1 0 0,0 0 0,0 1 0,0-1 0,0 0 0,0 1 0,0-1 0,0 0 0,0 1 0,0 0 0,-1-1 0,1 1 0,-1-1 0,1 1 0,-1 0 0,0-1 0,1 1 0,-1 2 0,0 5 0,-1 0 0,0 1 0,0-1 0,-1 0 0,0 0 0,0-1 0,-1 1 0,0 0 0,-1-1 0,0 1 0,-7 9 0,-4 7 0,-2-2 0,-28 32 0,-8-1 0,-112 87 0,68-61 0,97-80 0,-5 3 0,1 1 0,0 0 0,0 0 0,-6 8 0,10-12 0,0 1 0,-1-1 0,1 1 0,0-1 0,0 1 0,-1-1 0,1 1 0,0-1 0,0 1 0,0 0 0,0-1 0,-1 1 0,1-1 0,0 1 0,0-1 0,0 1 0,0 0 0,1-1 0,-1 1 0,0-1 0,0 1 0,0 0 0,0-1 0,0 1 0,1-1 0,-1 1 0,0-1 0,1 1 0,-1-1 0,0 1 0,1-1 0,-1 1 0,0-1 0,1 0 0,-1 1 0,1-1 0,-1 1 0,1-1 0,-1 0 0,1 0 0,-1 1 0,1-1 0,-1 0 0,1 0 0,0 1 0,-1-1 0,1 0 0,-1 0 0,1 0 0,0 0 0,-1 0 0,1 0 0,-1 0 0,2 0 0,23 3 0,0-1 0,0 0 0,45-5 0,-46 1 0,1 2 0,0 0 0,-1 1 0,32 6 0,-43-3-565,1-1 0,-1 2-1,0 0 1,0 1 0,16 8-1,-25-11 388,0-1-1,0 1 1,0 0-1,0 0 1,0 0-1,-1 1 1,1-1-1,-1 1 1,0 0-1,0 0 0,0 0 1,-1 0-1,1 0 1,-1 1-1,0-1 1,-1 1-1,1 0 1,1 5-1,-3-7 175,0-1 0,0 1 1,0 0-1,0-1 0,-1 1 0,1-1 0,-1 1 0,0-1 0,1 1 0,-1-1 1,0 1-1,0-1 0,-1 0 0,1 1 0,0-1 0,-1 0 0,0 0 0,1 0 0,-1 0 1,0 0-1,0 0 0,0-1 0,-3 3 0,-4 2 249,0 0 0,-1-1-1,0 0 1,-12 5 0,-20 4 941,-1-2 1,-46 8-1,49-12-488,-1 2 0,-63 23 0,100-31-698,-1 0 0,1 0 0,0 0 0,0 1 0,0-1 0,0 1 0,1 0 0,-1 0 0,1 0 0,0 1 0,-1-1 0,1 1 0,1-1 0,-1 1 0,-3 6 0,5-5 0,-1 0 0,1 1 0,-1-1 0,2 0 0,-1 0 0,0 1 0,1-1 0,0 0 0,1 0 0,-1 1 0,1-1 0,0 0 0,2 7 0,9 28 0,3-1 0,1 0 0,36 63 0,-29-59 0,-20-37 0,0 0 0,0 1 0,-1-1 0,0 0 0,0 1 0,2 9 0,-4-14 0,0 0 0,0 0 0,0 0 0,0 0 0,0 0 0,0 0 0,-1 0 0,1 0 0,-1 0 0,1 0 0,-1 0 0,0 0 0,0 0 0,0-1 0,0 1 0,0 0 0,0 0 0,0-1 0,0 1 0,-1-1 0,1 1 0,-1-1 0,1 0 0,-1 1 0,1-1 0,-4 2 0,-4 1 0,0 0 0,-1-1 0,1 0 0,-1 0 0,0-1 0,1 0 0,-12 0 0,-76 2 0,70-4 0,9 0 0,9 0 0,0 0 0,0 0 0,1 1 0,-15 3 0,21-4 0,-1 1 0,0 0 0,0 1 0,1-1 0,-1 0 0,1 1 0,-1 0 0,1-1 0,0 1 0,-1 0 0,1 0 0,0 0 0,0 0 0,0 1 0,1-1 0,-1 1 0,-2 4 0,-1 3 0,1 1 0,0-1 0,1 1 0,0 0 0,1 0 0,-1 14 0,-2 70 0,5-76 0,2 50 0,0-45 0,-2 1 0,0-1 0,-7 39 0,7-60 0,0 0 0,-1-1 0,1 1 0,-1 0 0,0-1 0,0 1 0,0-1 0,0 1 0,0-1 0,0 1 0,-1-1 0,1 0 0,-1 0 0,1 0 0,-1 0 0,0 0 0,0 0 0,0 0 0,0 0 0,-1-1 0,1 1 0,0-1 0,-1 0 0,1 1 0,0-1 0,-1 0 0,0 0 0,1-1 0,-1 1 0,1-1 0,-6 1 0,0-1 0,0-1 0,0 0 0,1-1 0,-1 0 0,1 0 0,-1 0 0,1-1 0,0 0 0,-13-8 0,-45-30 0,2-2 0,2-3 0,-73-72 0,126 111 0,0 0 0,-1 0 0,-16-9 0,21 14 0,1 0 0,-1 0 0,0 1 0,0-1 0,0 1 0,0 0 0,0 0 0,0 1 0,0-1 0,0 1 0,0 0 0,-1 0 0,-3 1 0,-5 2 0,0 0 0,0 2 0,1-1 0,-19 11 0,16-8 0,0 0 0,-25 7 0,35-13 0,0 0 0,0 0 0,0 0 0,0-1 0,0 1 0,0-1 0,0-1 0,-1 1 0,1-1 0,0 0 0,0 0 0,-6-2 0,7 1 0,1 0 0,0 0 0,-1 0 0,1 0 0,0-1 0,0 1 0,0-1 0,1 0 0,-1 0 0,1 0 0,0 0 0,-1 0 0,1 0 0,0-1 0,1 1 0,-1-1 0,1 1 0,0-1 0,-1 0 0,2 1 0,-1-1 0,0-6 0,-2-9 0,2 0 0,1 1 0,2-24 0,-2 39 0,5-46 0,-2 31 0,-1 1 0,0-1 0,-2 0 0,-3-34 0,2 47 0,0 1 0,0-1 0,0 1 0,-1 0 0,1-1 0,-1 1 0,0 0 0,0 0 0,-1 0 0,1 1 0,-1-1 0,0 0 0,0 1 0,0 0 0,0 0 0,-1 0 0,0 0 0,1 0 0,-1 1 0,0-1 0,0 1 0,0 0 0,0 0 0,-7-1 0,-14-3 0,0 1 0,-1 1 0,1 1 0,-1 2 0,0 1 0,-29 3 0,20-2 0,0 0 0,-50-7 0,80 5 0,1 1 0,-1-1 0,1-1 0,0 1 0,-1 0 0,1-1 0,0 0 0,0 0 0,0 0 0,0-1 0,0 1 0,1-1 0,-1 0 0,1 0 0,0 0 0,0-1 0,0 1 0,0-1 0,0 1 0,-3-8 0,3 4 0,1 1 0,0-1 0,0 0 0,0 1 0,1-1 0,0 0 0,1 0 0,-1 0 0,1 0 0,1 0 0,-1 0 0,3-12 0,2-2 0,2 1 0,0 0 0,0 0 0,12-19 0,13-33 0,-30 65 0,-1 1 0,1 0 0,-1-1 0,-1 1 0,1-1 0,-1 1 0,0-1 0,0 1 0,-1-1 0,0 1 0,0-1 0,-1 1 0,-3-12 0,-4-3 0,-1 0 0,-18-30 0,22 41 0,-17-28 0,12 22 0,0-1 0,2 0 0,0 0 0,1-1 0,-6-21 0,13 37 0,1 0 0,-1 0 0,1 0 0,-1 0 0,1-1 0,0 1 0,0 0 0,0 0 0,0 0 0,1-1 0,-1 1 0,0 0 0,1 0 0,0 0 0,-1 0 0,1 0 0,0 0 0,0 0 0,0 0 0,1 0 0,-1 0 0,0 0 0,1 1 0,-1-1 0,1 0 0,-1 1 0,1-1 0,0 1 0,-1 0 0,1 0 0,0-1 0,0 1 0,0 1 0,0-1 0,0 0 0,3 0 0,5-2 0,0 0 0,1 2 0,-1-1 0,0 1 0,1 1 0,12 0 0,132 19 0,-127-14 0,-21-4 0,0 0 0,-1-1 0,1 1 0,0-1 0,12-2 0,-17 2 0,0-1 0,0 1 0,0-1 0,0 1 0,0-1 0,-1 0 0,1 0 0,0 0 0,-1 0 0,1 0 0,0 0 0,-1 0 0,1-1 0,-1 1 0,0 0 0,1-1 0,-1 1 0,0-1 0,0 0 0,0 1 0,0-1 0,0 0 0,-1 0 0,2-2 0,0-4 0,0-1 0,-1 1 0,0-1 0,-1 1 0,1-1 0,-3-13 0,-10-57 0,5 39 0,-4-33 0,62 162 0,-6-6 0,-45-82 0,1 0 0,-1 0 0,1 0 0,-1 0 0,1 0 0,0 0 0,0 0 0,-1 0 0,1-1 0,0 1 0,0 0 0,0-1 0,0 1 0,0 0 0,0-1 0,0 1 0,2 0 0,-3-1 0,1 0 0,0 0 0,-1-1 0,1 1 0,-1 0 0,1 0 0,-1 0 0,1 0 0,-1-1 0,1 1 0,0 0 0,-1-1 0,1 1 0,-1 0 0,0-1 0,1 1 0,-1-1 0,1 1 0,-1-1 0,0 1 0,1 0 0,-1-1 0,1 0 0,2-5 0,-1 0 0,0 0 0,0 0 0,0-1 0,1-7 0,31-305 0,-23 172 0,-10 133 0,1 0 0,6-22 0,-8 35 0,0 0 0,0 0 0,1-1 0,-1 1 0,0 0 0,1 0 0,-1 0 0,1 0 0,0-1 0,-1 1 0,1 0 0,0 0 0,0 0 0,0 0 0,-1 1 0,1-1 0,0 0 0,0 0 0,0 0 0,1 1 0,-1-1 0,0 0 0,0 1 0,0-1 0,0 1 0,3-1 0,-2 1 0,0 1 0,0-1 0,0 1 0,0-1 0,-1 1 0,1-1 0,0 1 0,0 0 0,0 0 0,-1 0 0,1 0 0,0 0 0,-1 1 0,1-1 0,1 2 0,6 6 0,-1 1 0,0 0 0,13 21 0,5 18 0,-19-35 0,0 0 0,1 0 0,0-1 0,18 21 0,-25-33 0,0 0 0,-1 0 0,1-1 0,0 1 0,0-1 0,0 1 0,0-1 0,0 1 0,0-1 0,0 1 0,0-1 0,0 0 0,0 0 0,0 0 0,0 1 0,0-1 0,0 0 0,0 0 0,1 0 0,-1 0 0,0-1 0,0 1 0,0 0 0,0 0 0,0-1 0,0 1 0,0-1 0,0 1 0,0-1 0,0 1 0,0-1 0,0 1 0,-1-1 0,1 0 0,0 1 0,0-1 0,1-2 0,3-3 0,1 0 0,-1 0 0,8-14 0,-8 13 0,-3 3 0,1 0 0,0 0 0,0 0 0,0 0 0,0 1 0,1 0 0,0-1 0,-1 1 0,6-2 0,-8 4 0,0 0 0,1 1 0,-1-1 0,1 1 0,-1 0 0,1-1 0,0 1 0,-1 0 0,1 0 0,-1 0 0,1 0 0,-1 0 0,1 0 0,-1 1 0,1-1 0,0 0 0,-1 1 0,1-1 0,-1 1 0,0 0 0,1-1 0,-1 1 0,0 0 0,1 0 0,-1 0 0,0 0 0,0 0 0,0 0 0,1 0 0,-1 0 0,1 2 0,5 7 0,-1-1 0,0 1 0,0 0 0,-1 1 0,0-1 0,-1 1 0,3 12 0,-2-9 0,0 0 0,0 0 0,13 19 0,-18-31 0,1-1 0,0 0 0,-1 0 0,1 0 0,0 1 0,0-1 0,0 0 0,0 0 0,0 0 0,0 0 0,0 0 0,0-1 0,0 1 0,0 0 0,0 0 0,1-1 0,-1 1 0,0-1 0,0 1 0,1-1 0,-1 1 0,1-1 0,-1 0 0,0 0 0,1 1 0,-1-1 0,1 0 0,-1 0 0,0-1 0,1 1 0,-1 0 0,0 0 0,1-1 0,-1 1 0,0-1 0,1 1 0,-1-1 0,0 1 0,0-1 0,1 0 0,-1 0 0,1-1 0,6-4 0,-1-1 0,-1 0 0,0-1 0,0 1 0,6-10 0,-6 8 0,21-40 0,-22 38 0,0 0 0,1 1 0,8-11 0,-14 20 0,1 0 0,0 0 0,0 0 0,-1 0 0,1 0 0,0 0 0,0 0 0,0 0 0,0 0 0,0 1 0,1-1 0,-1 0 0,0 1 0,0-1 0,0 1 0,1-1 0,-1 1 0,0-1 0,0 1 0,1 0 0,-1 0 0,0 0 0,1 0 0,-1 0 0,0 0 0,1 0 0,-1 0 0,0 0 0,1 0 0,-1 1 0,0-1 0,0 1 0,1-1 0,-1 1 0,0-1 0,0 1 0,0 0 0,0 0 0,0-1 0,0 1 0,0 0 0,0 0 0,0 0 0,0 0 0,0 0 0,1 2 0,5 6 0,-1 1 0,1 0 0,-1 0 0,5 14 0,-6-14 0,8 16-1365,-3-3-5461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01:26.7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0 641 24575,'10'1'0,"1"0"0,-2 0 0,1 1 0,0 0 0,0 1 0,-1 0 0,1 0 0,-1 1 0,0 1 0,0-1 0,0 2 0,-1-1 0,1 1 0,-2 0 0,14 13 0,1 4 0,-1 2 0,0 0 0,25 43 0,-43-63 0,-1-1 0,1 1 0,0-1 0,0-1 0,0 1 0,5 4 0,-8-7 0,1-1 0,0 1 0,0-1 0,-1 1 0,1-1 0,0 1 0,0-1 0,0 1 0,0-1 0,0 0 0,-1 0 0,1 1 0,0-1 0,0 0 0,0 0 0,0 0 0,0 0 0,0 0 0,0 0 0,0 0 0,0 0 0,0 0 0,0-1 0,0 1 0,-1 0 0,1-1 0,0 1 0,0-1 0,0 1 0,0 0 0,-1-1 0,1 0 0,1 0 0,4-6 0,-1 1 0,0-1 0,0 0 0,-1 0 0,0 0 0,0 0 0,-1-1 0,0 0 0,0 0 0,3-14 0,1-1 0,141-367 0,-126 350 0,45-65 0,-8 15 0,13-29-1365,-60 94-5461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01:28.0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557 1 24575,'-9'0'0,"0"1"0,0 0 0,-1 0 0,1 1 0,0 1 0,0 0 0,-11 5 0,-6 4 0,-25 17 0,39-22 0,-23 14 0,1 2 0,0 1 0,2 2 0,1 1 0,-52 59 0,68-67 0,0 1 0,1 0 0,0 1 0,2 1 0,1 0 0,1 1 0,0 0 0,2 0 0,1 1 0,1 0 0,-4 29 0,9-47 0,0 0 0,1 1 0,0-1 0,0 0 0,0 0 0,1 0 0,0 1 0,2 6 0,-1-9 0,-1-1 0,1 1 0,0-1 0,0 1 0,0-1 0,0 0 0,1 0 0,-1 0 0,1 0 0,0 0 0,0 0 0,0-1 0,0 1 0,4 1 0,6 4 0,1-1 0,0 0 0,1-1 0,-1-1 0,25 6 0,79 10 0,-80-16 0,0 2 0,38 12 0,-70-17 0,0 0 0,0 1 0,-1 0 0,0 1 0,1-1 0,-1 1 0,-1 0 0,1 0 0,0 0 0,-1 1 0,0-1 0,0 1 0,0 0 0,-1 1 0,0-1 0,0 0 0,0 1 0,0 0 0,-1 0 0,2 7 0,0 1 0,-1 1 0,0 0 0,-1 0 0,-1 0 0,0 0 0,-1 0 0,-3 22 0,2-28 0,-1 1 0,0-1 0,0 0 0,-1 0 0,-1 0 0,1 0 0,-2 0 0,1-1 0,-1 1 0,0-1 0,-1 0 0,0-1 0,0 1 0,-1-1 0,1-1 0,-14 11 0,10-10 0,-1 0 0,0 0 0,-1-1 0,1 0 0,-1-1 0,0 0 0,-1-1 0,1-1 0,-1 0 0,1 0 0,-27 0 0,25-2 69,0-1-1,0 0 0,1-2 0,-25-4 1,31 4-212,0 0 1,0 0 0,1-1 0,-1 0-1,1 0 1,0-1 0,0 0 0,0 0 0,0 0-1,1-1 1,-6-5 0,-4-7-6684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01:28.9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397 166 24575,'0'-8'0,"-1"-1"0,1 1 0,-1-1 0,-1 1 0,1 0 0,-2-1 0,1 1 0,-5-10 0,5 14 0,0 0 0,-1 0 0,0 0 0,1 0 0,-1 0 0,0 1 0,-1 0 0,1-1 0,-1 1 0,1 0 0,-1 1 0,0-1 0,0 0 0,0 1 0,0 0 0,-8-2 0,-7-2 0,-1 0 0,0 2 0,1 1 0,-1 0 0,-1 1 0,1 1 0,0 1 0,0 1 0,-36 6 0,52-5 0,0-1 0,0 0 0,0 1 0,0 0 0,0 0 0,1 0 0,-1 0 0,1 1 0,-1-1 0,1 1 0,0 0 0,0 0 0,0 0 0,0 1 0,1-1 0,-1 1 0,1-1 0,0 1 0,0 0 0,0 0 0,0 0 0,1 0 0,-2 8 0,0 6 0,0 0 0,1 0 0,1 0 0,2 25 0,0-24 0,-1 4 0,1 0 0,1-1 0,1 1 0,1-1 0,1 1 0,8 22 0,-11-39 0,0-1 0,1 1 0,-1-1 0,1 0 0,0 0 0,1 0 0,-1 0 0,1 0 0,0-1 0,0 0 0,0 0 0,1 0 0,-1 0 0,1 0 0,0-1 0,0 0 0,1 0 0,-1-1 0,0 1 0,1-1 0,0 0 0,-1-1 0,1 1 0,0-1 0,0 0 0,0-1 0,0 1 0,7-1 0,-8-1 0,0 1 0,0-1 0,0 0 0,-1 0 0,1 0 0,0-1 0,-1 1 0,1-1 0,-1 0 0,0-1 0,0 1 0,0-1 0,0 0 0,0 0 0,0 0 0,-1 0 0,1-1 0,-1 1 0,0-1 0,0 0 0,0 0 0,-1 0 0,1 0 0,-1 0 0,3-9 0,2-8 0,0-1 0,-1 0 0,-1 0 0,2-27 0,-6 35 0,5-13 0,-6 26 0,0 1 0,0 0 0,1 0 0,-1 0 0,0-1 0,0 1 0,0 0 0,0 0 0,0-1 0,0 1 0,0 0 0,0 0 0,1-1 0,-1 1 0,0 0 0,0 0 0,0 0 0,0 0 0,1-1 0,-1 1 0,0 0 0,0 0 0,0 0 0,1 0 0,-1 0 0,0 0 0,0-1 0,1 1 0,-1 0 0,0 0 0,0 0 0,1 0 0,-1 0 0,0 0 0,0 0 0,1 0 0,-1 0 0,1 0 0,8 9 0,5 18 0,-14-26 0,9 18 0,1 0 0,1-1 0,0 0 0,16 18 0,-19-26 0,1-1 0,1 0 0,-1 0 0,1-1 0,1 0 0,-1-1 0,1 0 0,14 6 0,91 29-1365,-88-33-5461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01:29.62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297 262 24575,'3'-5'0,"0"0"0,0 0 0,-1 0 0,1-1 0,-1 1 0,-1-1 0,1 0 0,-1 0 0,0 0 0,0 1 0,0-9 0,0 4 0,0 0 0,0 1 0,0-1 0,-1 0 0,-1 0 0,0 0 0,0 1 0,-3-13 0,2 18 0,1-1 0,-1 1 0,1 0 0,-1 0 0,-1 0 0,1 0 0,0 0 0,-1 1 0,0-1 0,0 1 0,0-1 0,0 1 0,-1 0 0,1 0 0,-1 1 0,1-1 0,-1 1 0,-5-3 0,2 2 0,-1 0 0,1 0 0,-1 0 0,0 1 0,0 0 0,0 1 0,0 0 0,0 0 0,0 1 0,0 0 0,0 0 0,0 1 0,0 0 0,-15 3 0,17-1 0,0-1 0,0 1 0,0 0 0,0 0 0,0 0 0,1 1 0,0 0 0,-1 0 0,1 0 0,1 1 0,-1 0 0,1 0 0,-1 0 0,1 0 0,1 1 0,-1 0 0,1-1 0,-4 11 0,0 2 0,2 1 0,-1-1 0,2 1 0,1 0 0,-2 31 0,5 102 0,2-94 0,-1 76 0,7 175 0,-2-240 0,2 1 0,25 95 0,-21-128-1365,0-8-5461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01:30.0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24575,'11'0'0,"9"0"0,18 0 0,18 0 0,11 0 0,0 0 0,-1 0 0,-7 0 0,-7 0 0,-13 0-8191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01:30.6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1 263 24575,'3'3'0,"1"0"0,0-1 0,0 1 0,1-1 0,-1 0 0,0 0 0,1 0 0,-1-1 0,1 1 0,9 0 0,51 4 0,-54-6 0,15 2 0,1 0 0,-1-2 0,1 0 0,-1-1 0,41-8 0,-60 7 0,-1 1 0,0-1 0,1-1 0,-1 1 0,0-1 0,0 0 0,-1 0 0,1 0 0,-1-1 0,1 0 0,-1 0 0,0-1 0,0 1 0,-1-1 0,0 0 0,0 0 0,0-1 0,0 1 0,-1-1 0,0 0 0,0 0 0,0 0 0,2-11 0,-2 9 0,-1 0 0,-1 0 0,0 0 0,0 0 0,0 0 0,-1 0 0,0 0 0,-2-10 0,2 14 0,-1 0 0,0 1 0,0-1 0,-1 0 0,1 1 0,-1-1 0,1 1 0,-1 0 0,0-1 0,0 1 0,-1 0 0,1 0 0,-1 1 0,1-1 0,-1 0 0,0 1 0,0-1 0,0 1 0,-6-3 0,-3 0 0,1 0 0,-1 1 0,0 0 0,0 1 0,0 1 0,-24-3 0,-77 3 0,97 3 0,12-1 0,-10 0 0,0 0 0,0 2 0,-18 3 0,29-5 0,0 1 0,-1 0 0,1 0 0,0 0 0,0 0 0,0 1 0,0-1 0,1 1 0,-1 0 0,0 0 0,1 0 0,-1 0 0,1 0 0,0 0 0,-1 1 0,1-1 0,0 1 0,0-1 0,1 1 0,-1 0 0,-1 3 0,-1 7 0,1 0 0,0 0 0,1 1 0,-1 25 0,5 61 0,0-61 0,-1-1-163,-1-8-576,1-1-1,1 1 1,2-1-1,10 41 1,-12-63 599,1 1 1,0 0 0,0-1 0,1 0 0,0 0-1,0 0 1,0 0 0,1 0 0,0-1 0,1 0-1,-1 0 1,1-1 0,0 1 0,1-1-1,-1 0 1,1-1 0,0 0 0,0 0 0,0 0-1,15 4 1,-10-4 215,0-1-1,1 0 0,0-1 1,0 0-1,-1-1 1,1 0-1,0-1 0,0-1 1,0 0-1,0 0 0,0-1 1,-1-1-1,1-1 1,21-8-1,7-2 3082,2 1-8852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7.9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871 35 24575,'0'-11'0,"-6"-4"0,-1 6 0,-11 27 0,-8 32 0,-15 30 0,-13 17 0,-12 14 0,-18 10 0,-10-10 0,-12-13 0,2-23 0,8-19 0,3-19 0,18-16-8191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01:31.1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24575,'0'5'0,"0"30"0,0 30 0,0 27 0,0 23 0,0 16 0,0-4 0,0-8 0,0-7 0,0-17 0,0-20 0,0-11 0,0-16-8191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01:31.5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24575,'5'0'0,"14"0"0,13 0 0,18 0 0,7 0 0,-2 0 0,-4 0 0,-6 0 0,-5 0 0,-9 0-8191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01:32.5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66 169 24575,'0'-1'0,"0"0"0,0 0 0,0 0 0,0 1 0,-1-1 0,1 0 0,0 0 0,0 1 0,-1-1 0,1 0 0,0 1 0,-1-1 0,1 0 0,-1 1 0,1-1 0,-1 0 0,1 1 0,-1-1 0,1 1 0,-1-1 0,1 1 0,-1-1 0,0 1 0,1 0 0,-1-1 0,0 1 0,0 0 0,1-1 0,-1 1 0,0 0 0,1 0 0,-1 0 0,0 0 0,-1 0 0,1-1 0,-1 1 0,1 0 0,0 0 0,-1 1 0,1-1 0,0 0 0,-1 0 0,1 1 0,0-1 0,-1 0 0,1 1 0,0-1 0,0 1 0,-1 0 0,1-1 0,0 1 0,0 0 0,-2 2 0,0 0 0,1 1 0,0 0 0,-1-1 0,2 1 0,-1 0 0,0 1 0,1-1 0,-1 0 0,1 0 0,0 1 0,1-1 0,-1 0 0,1 1 0,0-1 0,0 0 0,0 1 0,1-1 0,-1 1 0,1-1 0,0 0 0,2 5 0,0 1 0,1 0 0,0 0 0,1-1 0,0 1 0,0-1 0,1 0 0,12 13 0,-5-8 0,0-1 0,2-1 0,-1-1 0,1 0 0,1 0 0,0-2 0,0 0 0,1-1 0,0 0 0,0-2 0,35 9 0,-35-11 0,0-1 0,0 0 0,1-1 0,-1-1 0,1-1 0,-1 0 0,0-2 0,1 0 0,-1 0 0,0-2 0,0 0 0,29-12 0,-40 13 0,-1 1 0,1-1 0,-1-1 0,0 1 0,0-1 0,0 0 0,-1 0 0,1 0 0,-1-1 0,0 0 0,-1 1 0,1-1 0,-1-1 0,0 1 0,0 0 0,0-1 0,-1 0 0,3-9 0,-2 1 0,0 1 0,-1-1 0,-1 0 0,0 0 0,-1 1 0,-1-1 0,-2-18 0,1 21 0,0 0 0,-1 0 0,0 1 0,-1 0 0,0-1 0,-1 1 0,0 1 0,-1-1 0,-12-16 0,9 15 0,0-1 0,-2 2 0,1-1 0,-1 2 0,-1-1 0,-23-13 0,28 18 0,-1 1 0,-1 1 0,1-1 0,0 1 0,-1 1 0,1 0 0,-1 0 0,0 1 0,0 0 0,0 0 0,1 1 0,-1 0 0,0 0 0,0 1 0,0 1 0,0-1 0,1 1 0,-1 1 0,1 0 0,-1 0 0,1 0 0,0 1 0,0 0 0,1 1 0,-1 0 0,1 0 0,0 1 0,1-1 0,-1 2 0,1-1 0,-6 8 0,-7 7-1365,1-4-5461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01:33.4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42 229 24575,'60'1'0,"69"-3"0,-125 2 0,-1-1 0,1 0 0,-1 0 0,1 0 0,-1 0 0,0 0 0,0-1 0,1 1 0,-1-1 0,0 0 0,0 0 0,0 0 0,-1-1 0,1 1 0,-1 0 0,1-1 0,-1 0 0,0 0 0,0 1 0,0-1 0,0-1 0,0 1 0,-1 0 0,1 0 0,-1-1 0,0 1 0,0 0 0,0-5 0,1 2 0,-1-1 0,0 0 0,-1 1 0,0-1 0,0 0 0,0 1 0,-1-1 0,0 1 0,0-1 0,-1 1 0,1-1 0,-1 1 0,-1 0 0,-4-10 0,4 12 0,0 0 0,-1 0 0,1 0 0,-1 1 0,1-1 0,-1 1 0,0 0 0,-1 0 0,1 1 0,0-1 0,-1 1 0,1 0 0,-1 0 0,0 1 0,1-1 0,-1 1 0,0 0 0,0 0 0,-7 0 0,-1 0 0,0 1 0,-1 0 0,1 1 0,0 0 0,0 1 0,-15 5 0,23-6 0,1 0 0,0 0 0,-1 1 0,1 0 0,0 0 0,0 0 0,0 1 0,0-1 0,0 1 0,0 0 0,1 0 0,0 0 0,-1 1 0,1-1 0,0 1 0,1-1 0,-1 1 0,1 0 0,-1 0 0,-1 7 0,0 0 0,1 1 0,1 0 0,-1 0 0,2 0 0,0 0 0,1 21 0,9 228 0,-9-253 0,1 0 0,0 1 0,1-1 0,0 0 0,0 0 0,6 11 0,-7-16 0,1 0 0,-1 0 0,1-1 0,0 1 0,0-1 0,0 1 0,1-1 0,-1 0 0,0 1 0,1-1 0,-1 0 0,1-1 0,0 1 0,0 0 0,0-1 0,0 0 0,0 1 0,0-1 0,4 0 0,19 3-1365,-1-2-5461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01:34.3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292 167 24575,'0'-10'0,"0"-1"0,-1 1 0,0 0 0,-1 0 0,0 0 0,0 0 0,-8-19 0,8 25 0,0 0 0,0 0 0,-1 0 0,0 0 0,1 1 0,-1-1 0,-1 1 0,1 0 0,0 0 0,-1 0 0,1 0 0,-1 1 0,0-1 0,0 1 0,0 0 0,0 0 0,0 0 0,-1 1 0,1-1 0,-6 0 0,1 0 0,0 0 0,0 1 0,0 0 0,0 1 0,0 0 0,0 0 0,-9 2 0,15-1 0,-1-1 0,0 1 0,1 1 0,-1-1 0,1 0 0,0 1 0,-1 0 0,1 0 0,0 0 0,0 0 0,0 0 0,0 1 0,1-1 0,-1 1 0,1 0 0,-1 0 0,1 0 0,0 0 0,-3 5 0,-3 8 0,1 1 0,1 1 0,0-1 0,-7 36 0,7-13 0,-1 49 0,6-76 0,1-1 0,1 1 0,0-1 0,1 1 0,0-1 0,7 21 0,-9-30 0,1 0 0,0 0 0,0-1 0,1 1 0,-1-1 0,0 1 0,1-1 0,0 1 0,-1-1 0,1 0 0,0 0 0,0 0 0,0 0 0,0 0 0,1 0 0,-1 0 0,0-1 0,1 1 0,-1-1 0,1 0 0,0 0 0,-1 0 0,1 0 0,0 0 0,0 0 0,0-1 0,-1 0 0,1 1 0,0-1 0,0 0 0,0 0 0,0 0 0,0-1 0,5-1 0,-4 1 0,-1 0 0,0 0 0,1 0 0,-1-1 0,0 0 0,0 1 0,0-1 0,0 0 0,0-1 0,0 1 0,0 0 0,-1-1 0,1 0 0,-1 1 0,0-1 0,0 0 0,0 0 0,0 0 0,-1-1 0,1 1 0,-1 0 0,1-1 0,0-4 0,2-8 0,-2 0 0,1 0 0,-1-32 0,-1 19 0,3 8 0,-4 20 0,0 1 0,0 0 0,0 0 0,0 0 0,0 0 0,0-1 0,1 1 0,-1 0 0,0 0 0,0 0 0,0-1 0,0 1 0,0 0 0,0 0 0,1 0 0,-1 0 0,0 0 0,0-1 0,0 1 0,0 0 0,1 0 0,-1 0 0,0 0 0,0 0 0,0 0 0,0 0 0,1 0 0,-1 0 0,0 0 0,0 0 0,0 0 0,1 0 0,-1 0 0,0 0 0,0 0 0,1 0 0,-1 0 0,0 0 0,0 0 0,0 0 0,1 0 0,-1 0 0,0 0 0,0 0 0,0 0 0,0 0 0,1 1 0,-1-1 0,0 0 0,0 0 0,0 0 0,0 0 0,0 0 0,1 1 0,-1-1 0,0 0 0,0 0 0,8 12 0,0 6 0,0 0 0,6 25 0,5 12 0,-13-38 33,31 68 266,-31-74-582,0-1 0,0 1 0,1-1 1,0-1-1,12 13 0,3-3-6543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01:34.7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24575,'31'584'0,"-24"-535"0,64 423 0,-66-446 58,12 71 207,-16-87-476,0 0 0,-1 0 0,0 0 0,0 0 0,-1 0 0,-1 1 0,-2 9 0,-4-1-6615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01:35.2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24575,'6'0'0,"12"0"0,25 0 0,11 0 0,2 0 0,2 0 0,-4 0 0,-4 0 0,-7 0 0,-4 0 0,-4 0 0,-2 0 0,-1 0 0,-6 0-8191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01:36.0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1 188 24575,'0'-6'0,"0"1"0,0-1 0,1 1 0,0 0 0,0-1 0,0 1 0,1 0 0,0-1 0,0 1 0,0 0 0,1 0 0,-1 1 0,1-1 0,0 0 0,1 1 0,-1 0 0,1 0 0,0 0 0,0 0 0,0 0 0,8-4 0,6-4 0,0 2 0,1 0 0,0 0 0,1 2 0,0 1 0,0 0 0,26-4 0,-43 10 0,1 0 0,-1 1 0,1-1 0,0 1 0,-1 0 0,1 0 0,-1 0 0,1 1 0,0-1 0,-1 1 0,1 0 0,-1 0 0,1 0 0,-1 0 0,0 1 0,5 2 0,-3-1 0,-1 0 0,0 1 0,0-1 0,0 1 0,0 0 0,0 0 0,-1 1 0,0-1 0,5 10 0,0 2 0,-2 1 0,1-1 0,-2 1 0,0 1 0,3 29 0,-3-13 0,-2-1 0,-2 1 0,-4 56 0,3-84 0,-2 0 0,1 0 0,-1 1 0,0-1 0,0-1 0,0 1 0,-1 0 0,-6 10 0,-1-2 0,-23 24 0,25-30 0,1 0 0,-1 1 0,1 0 0,1 0 0,0 1 0,0 0 0,-6 13 0,2 7-273,2-1 0,1 1 0,1 1 0,-3 44 0,8-39-6553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01:36.5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24575,'0'0'-8191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01:37.4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0 166 24575,'31'-37'0,"-25"28"0,1 0 0,1 1 0,16-15 0,-9 12 0,1 1 0,1 1 0,-1 1 0,2 0 0,-1 1 0,1 1 0,0 1 0,0 0 0,0 2 0,1 0 0,-1 1 0,1 0 0,0 2 0,0 0 0,-1 1 0,20 4 0,-29-3 0,-1 0 0,0 1 0,1 0 0,-1 0 0,0 1 0,-1 0 0,1 0 0,-1 1 0,1 0 0,-1 0 0,-1 1 0,1 0 0,-1 0 0,0 0 0,0 1 0,5 9 0,-3-3 0,0 1 0,-2 0 0,1 0 0,-2 1 0,0-1 0,-1 1 0,0 0 0,2 22 0,-4-24 0,-1 1 0,0-1 0,-2 22 0,0-30 0,1 0 0,-1 0 0,-1 0 0,1 0 0,-1 0 0,0-1 0,0 1 0,0-1 0,0 1 0,-1-1 0,0 0 0,-6 7 0,-12 9 0,0-2 0,-1-1 0,-1-1 0,-30 16 0,18-11 0,-38 30 0,64-43 0,-1 1 0,1 0 0,1 0 0,-1 0 0,1 1 0,1 0 0,0 1 0,-6 12 0,1 2 0,2 0 0,0 0 0,2 1 0,1 0 0,0 0 0,2 1 0,2 0 0,0 0 0,2 53 0,2-75 25,0 1-1,0 0 0,0-1 0,1 1 1,0-1-1,0 1 0,0-1 0,1 0 1,0 0-1,0 0 0,0 0 1,7 7-1,2 0-232,0 0 0,28 19 0,-12-11-849,-9-4-5769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8.2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0 381 24575,'6'0'0,"18"-11"0,16-9 0,55-34 0,56-35 0,24-19 0,-18 9-8191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01:37.8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24575,'0'0'-8191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01:42.07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24575,'19'1'0,"0"1"0,0 1 0,32 8 0,-19-4 0,321 64 0,-237-54 0,133 2 0,26-17 0,226 13 0,20-1 0,-434-15 0,103 15 0,-35 0 0,-50-12 0,4 0 0,158 24 0,-148-3 0,-35-6 0,164 12 0,227-1 0,-243 9 0,121-11 0,-236-19 0,123 24 0,23 1 0,-61-16 0,92 2 0,187-19 0,-456 2-19,0 1 0,33 9 0,-27-6-1289,4 1-5518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04:47.2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24575,'13'1'0,"-1"1"0,1-1 0,22 8 0,18 2 0,47-2 0,150-8 0,-112-4 0,1243 3-1365,-1354 0-5461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04:51.3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24575,'0'0'-8191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04:51.6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24575,'0'11'0,"0"25"0,0 13 0,0 8 0,0 0 0,0-4 0,0-5 0,0-6 0,0-5 0,0-8-8191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04:52.0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43 24575,'5'0'0,"8"0"0,17 0 0,10-6 0,3-1 0,5 0 0,0-4 0,-8 0-8191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04:52.4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238 1 24575,'-5'16'0,"-13"23"0,-9 9 0,-6 2 0,3 3 0,2-1 0,5-4 0,1-11 0,4-6 0,0-2 0,3-7-8191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04:52.9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24575,'5'6'0,"7"7"0,3 7 0,3 0 0,-1 2 0,-4 2 0,2-2 0,-2 0 0,-3-3-8191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05:00.6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24575,'0'5'0,"0"8"0,0 12 0,0 13 0,11 16 0,3 10 0,6 11 0,3-2 0,-1-9 0,-4-8 0,-6-10 0,1-11 0,-2-13-8191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05:01.7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24575,'14'0'0,"136"5"0,-131-3 0,-1 1 0,1 0 0,-1 2 0,0 0 0,32 14 0,-46-18 0,-1 1 0,0-1 0,0 1 0,0 0 0,-1 0 0,1 1 0,-1-1 0,1 0 0,-1 1 0,1 0 0,-1-1 0,0 1 0,0 0 0,-1 0 0,1 0 0,-1 0 0,2 5 0,-1-3 0,-1 1 0,0-1 0,-1 1 0,1-1 0,-1 1 0,0-1 0,-1 1 0,1-1 0,-1 1 0,-2 6 0,0 0 0,-1 0 0,-1 0 0,0-1 0,0 1 0,-1-1 0,-1 0 0,0-1 0,0 0 0,-10 11 0,12-16 24,-1-1-1,0 1 0,0-1 1,0 0-1,0-1 1,-1 1-1,1-1 0,-1-1 1,0 1-1,0-1 0,0 0 1,0-1-1,-13 2 1,-9-1-314,-1-1 1,-31-3-1,32 1-534,0 0-6002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8.3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2061 0 24575,'-16'0'0,"-22"6"0,-27 23 0,-35 24 0,-33 30 0,-76 22 0,-46-1-1960,-62-7 1960,-15-9-1762,5-20 1762,58-21-4469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05:02.3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24575,'0'6'0,"0"6"0,0 8 0,0 5 0,0 5 0,0 1 0,0 2 0,0 6 0,0 2 0,0-1 0,0-1 0,0-3 0,0-6-8191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05:03.1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24575,'1'12'0,"0"-1"0,1 1 0,1 0 0,0-1 0,5 12 0,0 4 0,23 115 0,4 13 0,-35-155 0,0 0 0,0-1 0,1 1 0,-1 0 0,0 0 0,0 0 0,0 0 0,0 0 0,0 0 0,0 0 0,0-1 0,0 1 0,1 0 0,-1 0 0,0 0 0,0 0 0,0 0 0,0 0 0,0 0 0,1 0 0,-1 0 0,0 0 0,0 0 0,0 0 0,0 0 0,0 0 0,1 0 0,-1 0 0,0 0 0,0 0 0,0 0 0,0 0 0,0 0 0,1 0 0,-1 0 0,0 0 0,0 0 0,0 0 0,0 0 0,0 0 0,0 0 0,1 1 0,-1-1 0,0 0 0,0 0 0,0 0 0,0 0 0,0 0 0,0 0 0,0 0 0,0 1 0,0-1 0,0 0 0,1 0 0,-1 0 0,0 0 0,0 0 0,0 1 0,0-1 0,0 0 0,0 0 0,0 0 0,0 0 0,0 0 0,0 1 0,0-1 0,0 0 0,5-12 0,10-43 0,18-51 0,-28 92 0,1 1 0,0 0 0,1 0 0,0 0 0,14-16 0,-17 24 0,0 1 0,1 0 0,0 0 0,0 0 0,0 0 0,0 1 0,1-1 0,-1 1 0,1 1 0,0-1 0,-1 1 0,1 0 0,0 0 0,1 1 0,-1 0 0,0 0 0,0 0 0,1 1 0,-1 0 0,0 0 0,0 1 0,1-1 0,-1 2 0,0-1 0,0 0 0,0 1 0,0 0 0,0 1 0,0-1 0,-1 1 0,1 0 0,-1 1 0,0-1 0,0 1 0,6 6 0,14 16-1365,-4-1-5461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05:17.9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201 39 24575,'-8'0'0,"1"0"0,-1 0 0,1-1 0,-1 0 0,1 0 0,0-1 0,0 0 0,0 0 0,0 0 0,0-1 0,-13-8 0,17 10 0,1-1 0,-1 0 0,0 1 0,0-1 0,0 1 0,0 0 0,0 0 0,0 0 0,0 1 0,-1-1 0,1 1 0,0-1 0,0 1 0,-7 1 0,8-1 0,0 1 0,0 0 0,0 0 0,0-1 0,1 1 0,-1 1 0,0-1 0,0 0 0,0 0 0,1 1 0,-1-1 0,1 1 0,-1-1 0,1 1 0,0 0 0,-1-1 0,1 1 0,0 0 0,0 0 0,0 0 0,1 0 0,-1 0 0,-1 3 0,-2 14 0,1 0 0,0 1 0,2-1 0,0 0 0,1 0 0,2 21 0,0-1 0,-2-31 0,1 1 0,-1-1 0,1 1 0,1-1 0,0 1 0,0-1 0,1 0 0,6 15 0,-7-20 0,0 0 0,0 0 0,0 0 0,1 0 0,-1-1 0,1 1 0,-1-1 0,1 0 0,0 1 0,0-1 0,0 0 0,0-1 0,0 1 0,0-1 0,1 1 0,-1-1 0,0 0 0,1 0 0,-1 0 0,1-1 0,-1 1 0,1-1 0,5 0 0,-4 0 0,0-1 0,-1 0 0,1 0 0,-1 0 0,1-1 0,-1 0 0,1 0 0,-1 0 0,0 0 0,0 0 0,0-1 0,0 0 0,-1 0 0,1 0 0,-1 0 0,0 0 0,1-1 0,-1 0 0,-1 1 0,1-1 0,2-6 0,2-1 0,-1 0 0,0-1 0,-1 0 0,-1 0 0,0 0 0,4-21 0,-4 2-455,-2 0 0,-2-37 0,0 40-6371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05:19.2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24575,'0'8'0,"1"0"0,0-1 0,4 15 0,1 2 0,27 144 0,15 114 0,-46-260 0,5 41 0,-6-58 0,0 0 0,0 0 0,1 0 0,-1-1 0,1 1 0,0-1 0,1 1 0,-1-1 0,5 7 0,-6-11 0,-1 1 0,1 0 0,0-1 0,-1 1 0,1-1 0,0 1 0,0-1 0,-1 1 0,1-1 0,0 1 0,0-1 0,0 0 0,0 0 0,0 1 0,-1-1 0,1 0 0,0 0 0,0 0 0,0 0 0,0 0 0,0 0 0,0 0 0,0 0 0,0 0 0,-1-1 0,1 1 0,0 0 0,0 0 0,0-1 0,0 1 0,0-1 0,-1 1 0,1-1 0,0 1 0,0-1 0,-1 1 0,1-1 0,-1 0 0,1 1 0,0-1 0,0-1 0,4-4 0,0-1 0,0 1 0,6-12 0,-10 17 0,35-79 0,-28 61 0,0-1 0,1 1 0,1 1 0,16-23 0,-22 37 0,0 0 0,0 0 0,0 1 0,1 0 0,-1-1 0,1 1 0,-1 1 0,1-1 0,0 1 0,0 0 0,1 0 0,-1 0 0,0 1 0,0 0 0,1 0 0,5-1 0,7 1 0,-1 1 0,1 0 0,28 4 0,-39-3 0,-1 1 0,1 0 0,0 0 0,-1 0 0,1 1 0,-1 0 0,0 0 0,0 1 0,0 0 0,0 0 0,-1 0 0,1 1 0,-1-1 0,0 1 0,-1 0 0,1 1 0,-1-1 0,0 1 0,4 7 0,1 4 0,-1 0 0,0 0 0,-2 1 0,0 0 0,7 35 0,-11-47 0,-1-1 0,-1 1 0,1-1 0,-1 1 0,0-1 0,0 1 0,0-1 0,-1 1 0,0-1 0,-2 7 0,2-9 0,0-1 0,-1 1 0,1-1 0,0 1 0,-1-1 0,0 0 0,0 0 0,1 0 0,-1 0 0,0 0 0,-1 0 0,1-1 0,0 1 0,0-1 0,-1 1 0,1-1 0,-1 0 0,1 0 0,-1 0 0,0 0 0,1 0 0,-1-1 0,-3 1 0,-9 2 0,-1-1 0,0-1 0,-29-1 0,39 0 0,0-1 0,0 1 0,-1-1 0,1-1 0,0 1 0,0-1 0,0 0 0,1-1 0,-1 0 0,0 1 0,1-2 0,-9-5 0,5 0-23,1-1-1,-1 0 1,2-1-1,-1 0 1,1 0 0,1 0-1,0-1 1,1 0-1,-8-24 1,1 2-1108,3 14-5695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05:20.3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168 27 24575,'0'-1'0,"-1"0"0,1 0 0,-1 0 0,1 0 0,-1 0 0,1-1 0,-1 1 0,0 0 0,0 0 0,1 0 0,-1 1 0,0-1 0,0 0 0,0 0 0,0 0 0,0 0 0,0 1 0,0-1 0,0 1 0,0-1 0,0 1 0,-1-1 0,1 1 0,0-1 0,0 1 0,0 0 0,-2 0 0,-35-6 0,34 6 0,0 0 0,1 0 0,-1 1 0,0-1 0,1 1 0,-1 0 0,0 0 0,1 0 0,-1 0 0,1 0 0,0 1 0,-1 0 0,1 0 0,0 0 0,0 0 0,-5 4 0,5-2 0,0 0 0,-1 0 0,1 0 0,1 1 0,-1-1 0,1 1 0,-1 0 0,1-1 0,1 1 0,-3 9 0,0 8 0,1 1 0,1 0 0,1 0 0,3 32 0,-1-33 0,0 6 0,-1 0 0,5 32 0,-4-53 0,0 0 0,1-1 0,-1 1 0,1-1 0,1 1 0,-1-1 0,1 0 0,0 0 0,1 0 0,4 6 0,-8-11 0,1-1 0,-1 1 0,1-1 0,-1 1 0,1-1 0,-1 1 0,1-1 0,-1 0 0,1 1 0,-1-1 0,1 0 0,0 1 0,-1-1 0,1 0 0,-1 0 0,1 0 0,0 1 0,-1-1 0,1 0 0,0 0 0,-1 0 0,1 0 0,0 0 0,-1 0 0,1 0 0,-1 0 0,1-1 0,0 1 0,-1 0 0,1 0 0,0 0 0,-1-1 0,1 1 0,-1 0 0,1-1 0,-1 1 0,1-1 0,-1 1 0,1 0 0,-1-1 0,1 1 0,-1-1 0,1 1 0,-1-1 0,0 1 0,1-1 0,-1 0 0,0 1 0,0-1 0,1 0 0,14-32 0,28-153 0,-31 126 0,-12 60 0,0-1 0,0 0 0,0 0 0,0 0 0,0 1 0,0-1 0,0 0 0,0 0 0,0 0 0,1 1 0,-1-1 0,0 0 0,1 1 0,-1-1 0,1 0 0,-1 1 0,0-1 0,1 0 0,-1 1 0,1-1 0,0 1 0,-1-1 0,1 1 0,0-1 0,-1 1 0,2-1 0,-1 1 0,0 0 0,0 1 0,0 0 0,-1-1 0,1 1 0,0-1 0,0 1 0,-1 0 0,1 0 0,0-1 0,-1 1 0,1 0 0,-1 0 0,1 0 0,-1 0 0,1 0 0,-1 1 0,17 46 0,-9-19-195,2 0 0,0 0 0,2-1 0,1 0 0,1-1 0,31 45 0,-28-53-6631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05:21.3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 24575,'-1'89'0,"0"10"0,3 1 0,17 103 0,-18-196 0,0 0 0,1 0 0,-1-1 0,1 1 0,0 0 0,1-1 0,0 0 0,4 8 0,-7-14 0,0 0 0,0 1 0,1-1 0,-1 0 0,1 1 0,-1-1 0,0 0 0,1 0 0,-1 1 0,0-1 0,1 0 0,-1 0 0,1 0 0,-1 1 0,1-1 0,-1 0 0,1 0 0,-1 0 0,1 0 0,-1 0 0,1 0 0,-1 0 0,0 0 0,1 0 0,-1 0 0,1 0 0,-1 0 0,1-1 0,-1 1 0,1 0 0,-1 0 0,0 0 0,1-1 0,-1 1 0,1 0 0,-1 0 0,0-1 0,1 1 0,-1 0 0,0-1 0,1 1 0,-1 0 0,0-1 0,0 1 0,1-1 0,-1 0 0,14-22 0,-12 19 0,1-1 0,0 0 0,0 0 0,0 1 0,1-1 0,0 1 0,0-1 0,0 1 0,0 0 0,0 1 0,1-1 0,0 1 0,0 0 0,0 0 0,0 0 0,0 1 0,8-3 0,-8 4 0,-1 0 0,1 0 0,0 1 0,0 0 0,0 0 0,0 0 0,0 0 0,0 1 0,0 0 0,0 0 0,0 0 0,0 1 0,-1-1 0,1 1 0,0 0 0,-1 1 0,0-1 0,0 1 0,6 4 0,-4-3 0,-1 2 0,1-1 0,-1 1 0,1 0 0,-2 0 0,1 0 0,-1 1 0,0-1 0,0 1 0,0 0 0,-1 1 0,-1-1 0,4 12 0,-3-5 0,0 0 0,-1 0 0,-1 0 0,0 0 0,-1 0 0,-3 24 0,3-36 0,0 1 0,0 0 0,-1-1 0,1 1 0,-1-1 0,0 1 0,1-1 0,-1 1 0,0-1 0,-1 1 0,1-1 0,0 0 0,-1 0 0,1 0 0,-1 0 0,0 0 0,1 0 0,-1 0 0,0 0 0,0-1 0,-1 1 0,1 0 0,0-1 0,0 0 0,-1 0 0,1 0 0,0 0 0,-1 0 0,-2 1 0,1-2 0,-1 0 0,1 0 0,0 0 0,0-1 0,0 1 0,0-1 0,0 0 0,0 0 0,0 0 0,0-1 0,0 1 0,0-1 0,0 0 0,1 0 0,-1 0 0,1-1 0,-6-4 0,2 0 0,0 1 0,1-1 0,0 0 0,0 0 0,1 0 0,0-1 0,0 0 0,1 0 0,0 0 0,0-1 0,-2-9 0,4 13 0,1 0 0,0 0 0,0-1 0,1 1 0,0 0 0,0 0 0,0 0 0,0 0 0,1 0 0,0-1 0,0 1 0,0 0 0,0 1 0,1-1 0,0 0 0,0 0 0,0 1 0,1-1 0,0 1 0,0-1 0,4-4 0,1 0-273,0 1 0,1 1 0,0-1 0,12-7 0,7-1-6553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05:21.8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24575,'0'11'0,"0"9"0,0 18 0,0 13 0,0 14 0,0 13 0,5 9 0,3 1 0,-1 2 0,-2-4 0,-1-5 0,-1-11 0,3-17 0,2-13 0,4-12 0,1-12-8191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05:22.6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24575,'0'30'0,"3"83"0,-2-99 0,1-1 0,1 0 0,0 0 0,0 0 0,1 0 0,8 15 0,-10-23 0,1 0 0,0 0 0,0-1 0,0 0 0,1 1 0,0-1 0,-1-1 0,1 1 0,1 0 0,-1-1 0,9 5 0,-11-6 0,1-1 0,-1 0 0,1 0 0,-1 0 0,1 0 0,0-1 0,-1 1 0,1-1 0,0 1 0,-1-1 0,1 0 0,0 0 0,-1 0 0,1-1 0,0 1 0,-1-1 0,1 1 0,0-1 0,-1 0 0,1 0 0,-1 0 0,1 0 0,-1 0 0,0-1 0,4-2 0,-1 0 0,1-1 0,-1-1 0,0 1 0,0-1 0,-1 0 0,1 0 0,-1 0 0,-1-1 0,5-10 0,2-6 0,8-37 0,1 0 0,-19 59 0,0 1 0,0 0 0,0 0 0,-1 0 0,1 0 0,0 0 0,0-1 0,0 1 0,0 0 0,0 0 0,0 0 0,0 0 0,0-1 0,0 1 0,1 0 0,-1 0 0,0 0 0,0 0 0,0 0 0,0-1 0,0 1 0,0 0 0,0 0 0,0 0 0,0 0 0,0 0 0,0 0 0,1 0 0,-1-1 0,0 1 0,0 0 0,0 0 0,0 0 0,0 0 0,0 0 0,1 0 0,-1 0 0,0 0 0,0 0 0,0 0 0,0 0 0,0 0 0,1 0 0,-1 0 0,0 0 0,0 0 0,0 0 0,0 0 0,0 0 0,1 0 0,-1 0 0,0 0 0,0 0 0,0 0 0,0 0 0,0 0 0,1 0 0,-1 0 0,3 13 0,0 22 0,-4 247 0,-1-114 0,2-161 0,0 0 0,0-1 0,-1 1 0,0-1 0,0 1 0,0-1 0,-1 0 0,-2 8 0,2-12 0,1 0 0,-1 1 0,1-1 0,-1 0 0,0 0 0,0 0 0,0 0 0,0 0 0,0-1 0,0 1 0,-1-1 0,1 1 0,0-1 0,-1 0 0,1 1 0,-1-2 0,0 1 0,1 0 0,-1 0 0,0-1 0,1 1 0,-4-1 0,-21 2 4,-1-1-1,-37-4 0,25 0-1378,12 2-5451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05:23.9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24575,'1'25'0,"9"49"0,-1-15 0,3 24 0,29 99 0,-40-177 0,4 15 0,1 0 0,11 27 0,-15-43 0,-1-1 0,1 1 0,0-1 0,0 1 0,0-1 0,0 0 0,0 0 0,1 0 0,0 0 0,-1 0 0,1 0 0,0-1 0,1 0 0,-1 1 0,0-1 0,1 0 0,-1-1 0,1 1 0,6 2 0,-8-4 0,0 0 0,0 0 0,0 0 0,0 0 0,0 0 0,0-1 0,0 1 0,0 0 0,0-1 0,0 0 0,0 1 0,0-1 0,-1 0 0,1 0 0,0 0 0,0 0 0,-1-1 0,1 1 0,-1 0 0,1-1 0,-1 1 0,1-1 0,-1 1 0,0-1 0,0 0 0,0 1 0,2-4 0,2-5 0,0-1 0,-1 0 0,6-18 0,-6 16 0,14-46 0,16-96 0,-33 148 0,0 0 0,1 0 0,-1 0 0,2 1 0,-1-1 0,1 1 0,4-7 0,-7 12 0,0 0 0,0 1 0,1-1 0,-1 1 0,0-1 0,1 0 0,-1 1 0,1-1 0,-1 1 0,1 0 0,-1-1 0,1 1 0,-1-1 0,1 1 0,-1 0 0,1-1 0,-1 1 0,1 0 0,0-1 0,-1 1 0,1 0 0,-1 0 0,1 0 0,0 0 0,-1 0 0,1-1 0,0 1 0,-1 0 0,1 0 0,0 1 0,-1-1 0,1 0 0,0 0 0,-1 0 0,1 0 0,-1 1 0,1-1 0,0 0 0,-1 0 0,1 1 0,-1-1 0,1 0 0,-1 1 0,1-1 0,-1 1 0,1-1 0,-1 1 0,1-1 0,-1 1 0,0-1 0,1 1 0,-1-1 0,0 1 0,1 0 0,2 5 0,1 0 0,-1 0 0,-1 0 0,4 10 0,29 119 0,-28-96 0,3 0 0,1 0 0,31 70 0,-38-103 0,-1 1 0,1-1 0,0 1 0,1-1 0,0 0 0,0-1 0,0 1 0,0-1 0,8 5 0,-12-9 0,0 0 0,0 0 0,0-1 0,0 1 0,1 0 0,-1-1 0,0 1 0,0-1 0,0 0 0,1 1 0,-1-1 0,0 0 0,0 0 0,1 0 0,-1 0 0,0 0 0,1 0 0,-1 0 0,0 0 0,0 0 0,1 0 0,-1-1 0,0 1 0,0-1 0,1 1 0,-1-1 0,0 1 0,0-1 0,0 0 0,0 1 0,0-1 0,0 0 0,2-2 0,1-2 0,0 0 0,0-1 0,0 0 0,-1 0 0,4-8 0,-4 8 0,13-30 57,-2 0 0,-1 0 0,-2-1 0,-2-1 0,7-48 0,-9 14-911,-3-139 1,-5 185-5973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05:24.6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24575,'-1'107'0,"3"118"0,-1-209 0,0 0 0,1 0 0,1 0 0,0-1 0,6 17 0,-9-32 0,0 0 0,0 1 0,0-1 0,0 0 0,0 0 0,0 0 0,0 1 0,0-1 0,0 0 0,0 0 0,0 1 0,1-1 0,-1 0 0,0 0 0,0 0 0,0 0 0,0 1 0,0-1 0,0 0 0,0 0 0,1 0 0,-1 0 0,0 1 0,0-1 0,0 0 0,0 0 0,1 0 0,-1 0 0,0 0 0,0 0 0,0 0 0,0 0 0,1 0 0,-1 0 0,0 1 0,0-1 0,1 0 0,-1 0 0,0 0 0,0 0 0,4-10 0,0-19 0,-4-35 0,1-24 0,0 78 0,0 0 0,1 0 0,0 0 0,0 0 0,1 0 0,5-11 0,-6 17 17,1 0 0,-1 1 0,0-1 0,1 1 0,0 0 0,-1 0 0,1 0 0,1 0 0,-1 0 0,0 1 0,1-1 0,-1 1-1,1 0 1,0 0 0,0 0 0,-1 0 0,1 1 0,0 0 0,6-1 0,6-1-347,-1 1 0,1 1-1,27 1 1,-34 0-53,32 2-6443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8.9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2099 212 24575,'56'2'0,"0"2"0,-1 3 0,78 20 0,-126-25 0,4 1 0,0-1 0,22 2 0,-30-4 0,1 0 0,-1 0 0,0 0 0,1-1 0,-1 0 0,0 1 0,0-1 0,1 0 0,-1 0 0,0-1 0,0 1 0,0-1 0,-1 1 0,6-5 0,-2-1 0,0 0 0,0 0 0,0 0 0,-1-1 0,0 0 0,-1 0 0,0-1 0,0 1 0,-1-1 0,0 0 0,-1 0 0,1 0 0,0-10 0,-3 16 0,1 1 0,-1-1 0,0 1 0,0-1 0,0 0 0,-1 1 0,1-1 0,-1 1 0,1-1 0,-1 1 0,0-1 0,0 1 0,0-1 0,0 1 0,0 0 0,0 0 0,-3-4 0,0 3 0,1-1 0,-1 1 0,0 0 0,0 0 0,-1 0 0,1 0 0,-1 1 0,1 0 0,-6-2 0,-10-3 0,-1 0 0,0 2 0,-30-4 0,-15 1 0,-71 0 0,-164 20-490,-579 106-1999,546-66 2527,-40 1-913,66-11-3500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05:25.4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123 82 24575,'-3'0'0,"-1"1"0,1-1 0,-1 1 0,1 0 0,0 0 0,0 0 0,0 1 0,-1-1 0,1 1 0,0-1 0,1 1 0,-1 0 0,0 0 0,0 0 0,1 1 0,-1-1 0,1 1 0,0-1 0,0 1 0,0 0 0,0 0 0,-2 4 0,-4 9 0,1-1 0,0 2 0,-5 19 0,7-22 0,1-3 0,1-1 0,0 1 0,1 0 0,0 0 0,0 1 0,1 13 0,1-23 0,0 1 0,0 0 0,1-1 0,-1 1 0,1-1 0,0 1 0,-1-1 0,1 1 0,0-1 0,1 1 0,-1-1 0,0 0 0,1 0 0,-1 0 0,1 0 0,0 0 0,-1 0 0,1 0 0,0 0 0,0 0 0,0-1 0,1 1 0,-1-1 0,0 0 0,1 0 0,-1 0 0,0 0 0,1 0 0,-1 0 0,1 0 0,0-1 0,2 1 0,5 1 0,-1-1 0,1 0 0,-1 0 0,1-1 0,0 0 0,-1-1 0,1 0 0,0 0 0,-1-1 0,16-5 0,-20 5 0,-1-1 0,1 1 0,-1 0 0,1-1 0,-1 0 0,0 0 0,0-1 0,0 1 0,-1-1 0,1 1 0,-1-1 0,0 0 0,0-1 0,0 1 0,0 0 0,-1-1 0,0 0 0,0 1 0,0-1 0,-1 0 0,3-9 0,-1-8 86,0 0-1,-1 0 0,-1-42 1,-2 50-300,0 1 1,-1 0 0,-1 0-1,0 0 1,0 0 0,-2 0-1,-9-21 1,1 12-6613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05:26.3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0 24575,'-1'52'0,"-1"-26"0,2 1 0,1-1 0,7 43 0,-7-67 0,-1 1 0,1 0 0,0-1 0,0 1 0,0 0 0,0-1 0,0 1 0,1-1 0,-1 0 0,1 1 0,0-1 0,-1 0 0,1 0 0,0 0 0,0 0 0,1 0 0,2 2 0,-3-3 0,0-1 0,1 1 0,-1 0 0,0 0 0,1-1 0,-1 1 0,1-1 0,-1 0 0,1 0 0,-1 0 0,1 0 0,-1 0 0,0-1 0,1 1 0,-1-1 0,1 1 0,-1-1 0,0 0 0,4-1 0,4-4 0,0 0 0,0 0 0,12-11 0,-15 11 0,1 0 0,0 0 0,0 1 0,1 0 0,-1 1 0,10-4 0,-15 7 0,0 0 0,0 1 0,0-1 0,-1 1 0,1 0 0,0 0 0,0 0 0,0 0 0,0 1 0,-1-1 0,1 1 0,0-1 0,0 1 0,-1 0 0,1 0 0,0 0 0,-1 1 0,1-1 0,-1 1 0,1-1 0,-1 1 0,0 0 0,0 0 0,0 0 0,3 2 0,2 6-9,-1-1 0,1 1-1,-2 1 1,1-1 0,-1 1-1,-1-1 1,0 1 0,4 20-1,3 3-1271,-4-11-5545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05:27.3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232 66 24575,'0'-2'0,"0"-1"0,-1 1 0,1 0 0,0 0 0,-1-1 0,1 1 0,-1 0 0,0 0 0,0 0 0,0 0 0,0-1 0,0 1 0,0 1 0,0-1 0,-1 0 0,1 0 0,-3-2 0,1 1 0,0 1 0,-1 0 0,1 0 0,-1 0 0,1 0 0,-1 0 0,1 1 0,-1-1 0,-6 0 0,1 0 0,-1 0 0,1 1 0,0 1 0,-1-1 0,1 2 0,-1-1 0,1 1 0,-10 2 0,15-2 0,0 0 0,0 0 0,1 0 0,-1 1 0,0 0 0,1-1 0,-1 1 0,1 0 0,0 0 0,0 1 0,0-1 0,0 1 0,0-1 0,0 1 0,1 0 0,-1 0 0,1 0 0,-3 5 0,2-1 0,0 0 0,1 0 0,0 1 0,0-1 0,0 1 0,1-1 0,0 1 0,1 11 0,-1-6 0,1 0 0,1 0 0,0 0 0,4 17 0,-5-27 0,1 0 0,0 0 0,0 0 0,1 0 0,-1 0 0,0 0 0,1-1 0,0 1 0,0-1 0,3 5 0,-3-6 0,-1 0 0,1 0 0,-1 0 0,1 0 0,0 0 0,-1 0 0,1 0 0,0-1 0,-1 1 0,1-1 0,0 1 0,0-1 0,0 0 0,0 0 0,-1 1 0,1-1 0,0-1 0,0 1 0,3-1 0,0 0 0,-1 0 0,1-1 0,-1 1 0,0-1 0,1 0 0,-1-1 0,0 1 0,0-1 0,0 0 0,-1 0 0,1 0 0,-1 0 0,0 0 0,0-1 0,0 0 0,0 1 0,0-1 0,-1 0 0,1-1 0,-1 1 0,1-5 0,4-10 0,0 0 0,-2 0 0,5-30 0,-9 44 0,-1 10 0,0 0 0,1 0 0,0 0 0,0 0 0,0-1 0,3 7 0,-1 2 0,33 117 0,27 118 0,-60-238 0,12 74 0,-14-77 0,0 0 0,-1 0 0,0 0 0,0 0 0,-1 0 0,0 0 0,0 0 0,0 0 0,-4 9 0,4-14 0,-1 0 0,1 0 0,-1 1 0,0-1 0,1 0 0,-1 0 0,0-1 0,0 1 0,0 0 0,-1 0 0,1-1 0,0 0 0,0 1 0,-1-1 0,1 0 0,-1 0 0,1 0 0,-1-1 0,-4 2 0,-5 0 0,-1 0 0,-22-1 0,27 0 0,-16-2-273,1-1 0,0-1 0,0-1 0,-33-10 0,30 7-6553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05:32.77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24575,'0'16'0,"0"17"0,0 19 0,0 11 0,0 7 0,0-4 0,0-8 0,0-7 0,0-8 0,0-5 0,0-10-8191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05:33.2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92 24575,'0'-6'0,"16"-1"0,17 1 0,18-5 0,7-1 0,5 3 0,1-4 0,-4 1 0,-7 3 0,-12 2-8191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05:33.6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285 1 24575,'-5'0'0,"-8"5"0,-7 8 0,0 7 0,-1 6 0,2 3 0,-2-3 0,4 0 0,-1 1 0,2 1 0,4 1 0,-1-4 0,2-1 0,-4-4 0,-4-1 0,-4-3 0,2-5-8191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05:34.3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24575,'11'6'0,"9"6"0,1 8 0,2 5 0,3 4 0,-3 3 0,1-4 0,-5-2 0,0-5 0,-3 0 0,7-5 0,0-4-8191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05:35.5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24575,'0'5'0,"0"8"0,0 6 0,0 6 0,5 10 0,3 4 0,-1 7 0,-2 0 0,0-1 0,-3-4 0,-1 3 0,0-1 0,-1-3 0,0-7-8191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05:35.9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24575,'6'0'0,"17"0"0,16 0 0,8 0 0,0 0 0,-2 0 0,-3 0 0,-3 0 0,-8 0-8191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05:36.3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133 1 24575,'6'5'0,"1"8"0,0 7 0,-6 5 0,-5 4 0,-17 3 0,-5 1 0,-4 1 0,4-1 0,0-5 0,5-8-8191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9.5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404 1456 24575,'0'-5'0,"-11"-13"0,-21-58 0,-9-82 0,-9-35 0,-2-19-935,3 6 935,-1 16 0,7 34 0,12 39 230,5 38-230,7 34-7486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05:36.8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24575,'17'5'0,"10"19"0,7 10 0,2 5 0,1 1 0,-5 0 0,-4-2 0,-6-2 0,-1-7 0,-5-3 0,2-5 0,-4-2 0,-3 2 0,1-3 0,-1-4-8191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05:51.6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0 968 24575,'3'0'0,"-1"0"0,0 0 0,0-1 0,0 1 0,0-1 0,1 1 0,-1-1 0,0 0 0,0 1 0,0-1 0,0 0 0,-1 0 0,1 0 0,0-1 0,0 1 0,-1 0 0,1-1 0,0 1 0,-1-1 0,1 0 0,-1 1 0,0-1 0,0 0 0,0 0 0,0 0 0,0 0 0,0 0 0,0 0 0,0-2 0,10-29 0,-2 1 0,-1-1 0,7-66 0,-4 20 0,19-91 0,27-187 0,-55 330 0,3-25 0,-5 48 0,1 0 0,0 1 0,0-1 0,1 0 0,-1 1 0,1-1 0,0 0 0,0 1 0,0 0 0,2-4 0,-3 7 0,-1 0 0,0-1 0,0 1 0,1-1 0,-1 1 0,1 0 0,-1 0 0,0-1 0,1 1 0,-1 0 0,1 0 0,-1-1 0,0 1 0,1 0 0,-1 0 0,1 0 0,-1 0 0,1 0 0,-1-1 0,1 1 0,-1 0 0,1 0 0,-1 0 0,0 0 0,1 0 0,-1 1 0,1-1 0,-1 0 0,1 0 0,-1 0 0,1 0 0,-1 0 0,1 1 0,-1-1 0,0 0 0,1 0 0,-1 1 0,1-1 0,4 4 0,-1 0 0,1 0 0,-1 0 0,0 1 0,-1-1 0,1 1 0,3 5 0,25 46 0,-25-42 0,38 76 0,53 155 0,9 108 0,-91-303 0,-16-50 0,0 1 0,0-1 0,0 0 0,0 1 0,0-1 0,0 0 0,1 1 0,-1-1 0,0 0 0,0 1 0,0-1 0,0 0 0,1 1 0,-1-1 0,0 0 0,0 0 0,1 1 0,-1-1 0,0 0 0,0 0 0,1 0 0,-1 1 0,0-1 0,1 0 0,-1 0 0,0 0 0,1 0 0,-1 0 0,0 0 0,1 1 0,-1-1 0,0 0 0,1 0 0,-1 0 0,0 0 0,1 0 0,-1 0 0,0 0 0,1-1 0,-1 1 0,0 0 0,1 0 0,-1 0 0,0 0 0,1 0 0,-1 0 0,0-1 0,1 1 0,-1 0 0,0 0 0,0-1 0,1 1 0,-1 0 0,0 0 0,0-1 0,1 1 0,-1 0 0,0-1 0,8-11 0,-1 0 0,0-1 0,-1 0 0,0 0 0,4-16 0,-6 19 0,19-55 0,-3 0 0,-2-1 0,-3-1 0,-4 0 0,-2-1 0,0-131 0,-10 169-1365,0 4-5461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05:52.6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2 106 24575,'-1'82'0,"3"93"0,-2-172 0,1 0 0,-1 0 0,1 1 0,0-1 0,0 0 0,0 0 0,1 0 0,-1 0 0,1 0 0,-1 0 0,1 0 0,0-1 0,0 1 0,0 0 0,1-1 0,-1 0 0,1 0 0,-1 1 0,6 2 0,-6-4 0,0 0 0,1 0 0,-1 0 0,0 0 0,1 0 0,-1-1 0,0 1 0,1-1 0,-1 0 0,1 0 0,-1 1 0,1-1 0,-1-1 0,0 1 0,1 0 0,-1-1 0,1 1 0,-1-1 0,0 0 0,1 0 0,-1 0 0,0 0 0,0 0 0,0 0 0,0 0 0,0-1 0,3-2 0,0-1 0,1-1 0,-1 0 0,-1 0 0,1 0 0,-1-1 0,0 1 0,-1-1 0,1 0 0,-1 0 0,-1 0 0,0-1 0,0 1 0,0-1 0,0-7 0,2-15 0,-2 0 0,-2-36 0,0 56 0,0 2-72,-1-1 1,1 1-1,-1 0 0,-1 0 0,0 0 0,0 0 0,0 0 0,-1 0 1,0 1-1,0-1 0,-1 1 0,0 0 0,-1 0 0,1 0 0,-1 0 1,-1 1-1,1 0 0,-10-8 0,-9-6-6754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05:53.7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24575,'18'54'0,"-8"-26"0,-1 0 0,7 38 0,-8 1 0,-4 1 0,-3 67 0,-1-111 0,0-24 0,0 0 0,0 0 0,0 0 0,0-1 0,0 1 0,1 0 0,-1 0 0,0 0 0,0 0 0,0 0 0,0 0 0,0 0 0,0 0 0,0 0 0,1 0 0,-1 0 0,0 0 0,0 0 0,0 0 0,0-1 0,0 1 0,0 0 0,0 0 0,1 0 0,-1 0 0,0 0 0,0 0 0,0 1 0,0-1 0,0 0 0,0 0 0,1 0 0,-1 0 0,0 0 0,0 0 0,0 0 0,0 0 0,0 0 0,0 0 0,0 0 0,1 0 0,-1 0 0,0 0 0,0 1 0,0-1 0,0 0 0,0 0 0,0 0 0,0 0 0,0 0 0,0 0 0,0 0 0,0 1 0,0-1 0,0 0 0,0 0 0,0 0 0,0 0 0,0 0 0,0 0 0,0 1 0,0-1 0,0 0 0,0 0 0,6-8 0,-1 0 0,-1 0 0,6-14 0,3-5 0,151-280 0,-160 300 0,1-4 0,1 0 0,1 1 0,0 0 0,14-16 0,-19 25 0,-1-1 0,0 1 0,0 0 0,1 0 0,-1-1 0,1 1 0,-1 0 0,1 0 0,0 1 0,-1-1 0,1 0 0,0 0 0,-1 1 0,1-1 0,0 1 0,0 0 0,0-1 0,-1 1 0,1 0 0,0 0 0,0 0 0,0 0 0,0 1 0,-1-1 0,1 0 0,0 1 0,0-1 0,0 1 0,-1 0 0,1-1 0,0 1 0,-1 0 0,1 0 0,-1 0 0,1 0 0,-1 0 0,0 1 0,1-1 0,1 3 0,3 3 0,0 2 0,0-1 0,-1 1 0,0-1 0,0 2 0,-1-1 0,5 16 0,17 73 0,-25-94 0,3 15 0,-1-2 0,12 34 0,-15-50 0,1 0 0,-1 0 0,1 0 0,-1 0 0,1 0 0,-1 0 0,1 0 0,0 0 0,0 0 0,-1 0 0,1 0 0,0 0 0,0-1 0,0 1 0,0 0 0,0-1 0,0 1 0,2 1 0,-2-2 0,0 0 0,0 0 0,0 0 0,0 0 0,0 0 0,0 0 0,0 0 0,-1-1 0,1 1 0,0 0 0,0-1 0,0 1 0,0 0 0,0-1 0,0 1 0,0-1 0,-1 1 0,2-2 0,4-3 0,0-1 0,0 0 0,-1-1 0,8-10 0,-2 1 0,-8 12 0,1 1 0,-1 0 0,0 0 0,1 0 0,0 0 0,-1 1 0,1-1 0,7-2 0,-9 4 0,-1 1 0,1-1 0,-1 1 0,1 0 0,-1-1 0,1 1 0,-1 0 0,1 0 0,-1 0 0,1 0 0,-1 0 0,1 1 0,-1-1 0,1 0 0,-1 1 0,1-1 0,-1 1 0,1-1 0,-1 1 0,0 0 0,0 0 0,1-1 0,-1 1 0,0 0 0,0 0 0,0 0 0,0 0 0,0 1 0,0-1 0,1 2 0,2 3 0,0 0 0,-1 0 0,0 1 0,0 0 0,-1 0 0,0-1 0,0 1 0,0 1 0,0 10 0,1 70 0,-3-76 0,-1 27 211,0-24-526,1-1 0,0 1 0,1-1-1,3 22 1,3-15-6511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05:54.7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102 15 24575,'0'0'0,"0"-1"0,0 1 0,0-1 0,0 1 0,0-1 0,0 1 0,0-1 0,0 1 0,0-1 0,0 1 0,0-1 0,0 1 0,0-1 0,-1 1 0,1-1 0,0 1 0,0-1 0,-1 1 0,1-1 0,0 1 0,0 0 0,-1-1 0,1 1 0,-1 0 0,1-1 0,0 1 0,-1 0 0,1-1 0,-1 1 0,1 0 0,0-1 0,-1 1 0,1 0 0,-1 0 0,1 0 0,-1 0 0,1 0 0,-1-1 0,1 1 0,-1 0 0,1 0 0,-1 0 0,1 0 0,-1 0 0,1 0 0,-1 1 0,1-1 0,-1 0 0,1 0 0,-1 0 0,1 0 0,-1 1 0,1-1 0,-1 0 0,1 0 0,-1 1 0,1-1 0,-1 1 0,-2 1 0,-1 0 0,1 0 0,0 0 0,0 1 0,0 0 0,-3 3 0,-1 2 0,1 1 0,0 0 0,0 1 0,1 0 0,0 0 0,1 0 0,0 0 0,1 0 0,-3 16 0,4-18 0,1 1 0,0 0 0,1 0 0,0 0 0,0 0 0,0 0 0,1 0 0,1 0 0,0-1 0,0 1 0,7 16 0,-9-23 0,1 0 0,0 0 0,0 0 0,0 0 0,0 0 0,0 0 0,1 0 0,-1 0 0,0-1 0,1 1 0,-1-1 0,1 1 0,0-1 0,0 0 0,-1 1 0,1-1 0,0 0 0,0 0 0,0 0 0,0 0 0,0-1 0,0 1 0,0 0 0,1-1 0,-1 0 0,0 1 0,0-1 0,0 0 0,0 0 0,1 0 0,-1-1 0,4 0 0,-1 0 0,-1-1 0,0 0 0,0 0 0,0 0 0,0 0 0,0-1 0,0 0 0,0 0 0,-1 0 0,0 0 0,1 0 0,-1-1 0,0 1 0,4-8 0,-2 0 0,0 0 0,0-1 0,-1 1 0,-1-1 0,0 0 0,0 0 0,-2 0 0,1 0 0,-1-18 0,1 1 0,2 4 0,2 16 0,-6 9 0,0 0 0,0 0 0,1 0 0,-1 0 0,0 0 0,1 0 0,-1 0 0,0 0 0,0 0 0,1 0 0,-1 0 0,0 0 0,0 0 0,1 0 0,-1 0 0,0 0 0,0 1 0,1-1 0,-1 0 0,0 0 0,0 0 0,1 0 0,-1 1 0,0-1 0,0 0 0,0 0 0,0 1 0,1-1 0,-1 0 0,0 0 0,0 0 0,0 1 0,0-1 0,0 1 0,11 19 0,-1 1 0,11 32 0,-15-35 0,1 0 0,1 0 0,1-1 0,18 29 0,-24-42-136,0 0-1,1 0 1,-1-1-1,1 0 1,0 0-1,0 0 1,0 0-1,0 0 0,8 2 1,11 4-6690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05:55.5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24575,'0'387'0,"0"-380"0,0-2 0,-1-1 0,2 1 0,-1 0 0,0 0 0,1 0 0,0-1 0,3 10 0,-4-13 0,0-1 0,0 0 0,0 0 0,1 1 0,-1-1 0,0 0 0,0 0 0,0 0 0,0 0 0,1 1 0,-1-1 0,0 0 0,0 0 0,1 0 0,-1 0 0,0 0 0,0 0 0,1 1 0,-1-1 0,0 0 0,0 0 0,1 0 0,-1 0 0,0 0 0,0 0 0,1 0 0,-1 0 0,0 0 0,0 0 0,1 0 0,-1 0 0,0-1 0,0 1 0,1 0 0,-1 0 0,0 0 0,0 0 0,1 0 0,-1 0 0,0-1 0,0 1 0,0 0 0,1 0 0,-1 0 0,0 0 0,0-1 0,0 1 0,0 0 0,1 0 0,-1-1 0,9-12 0,29-71 0,-32 65 0,1 1 0,1 1 0,1-1 0,1 1 0,0 1 0,1 0 0,18-21 0,-25 34 0,0 0 0,0 0 0,0 0 0,0 1 0,0-1 0,0 1 0,1 0 0,-1 0 0,1 1 0,-1-1 0,1 1 0,0 0 0,-1 1 0,1-1 0,0 1 0,8 0 0,-9 0 0,-1 0 0,1 1 0,0 0 0,0-1 0,-1 2 0,1-1 0,0 0 0,-1 1 0,0-1 0,1 1 0,-1 0 0,0 0 0,0 0 0,0 1 0,0-1 0,0 1 0,0 0 0,-1-1 0,1 1 0,-1 0 0,0 1 0,2 2 0,3 8 0,-1 1 0,-1-1 0,0 1 0,-1 0 0,3 22 0,4 80 0,-8-64 0,2-25-1365,1-6-5461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05:55.8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24575,'0'0'-8191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00:43.1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67 742 24575,'4'-128'0,"-1"108"0,0 0 0,1 0 0,1 0 0,8-21 0,0 5 0,2 2 0,1 0 0,2 1 0,1 0 0,2 2 0,1 0 0,2 2 0,0 0 0,2 1 0,1 2 0,41-31 0,-50 45 0,0 2 0,1-1 0,0 2 0,0 1 0,1 0 0,0 1 0,1 2 0,0 0 0,31-4 0,18 3 0,106 5 0,-135 1 0,32 1 0,103 4 0,-144-3 0,-1 2 0,0 2 0,46 13 0,-59-11 0,0-1 0,-1 2 0,0 0 0,0 2 0,-1-1 0,-1 2 0,0 0 0,19 20 0,-8-4 0,0 0 0,-3 2 0,27 43 0,-36-47 0,0 1 0,-2 0 0,13 43 0,-11-29 0,90 298 0,-56-172 0,-35-123 0,-1 0 0,-2 1 0,-2 0 0,-2 0 0,0 75 0,-6-83 0,0-12 0,-5 36 0,3-53 0,1 0 0,-1-1 0,0 1 0,-1 0 0,0-1 0,0 0 0,-1 0 0,-7 12 0,-12 13 0,-2-2 0,-50 49 0,58-64 0,-2 0 0,1-1 0,-2-1 0,0 0 0,-41 18 0,0-5 0,-70 27 0,108-45 0,0-2 0,0 0 0,-46 4 0,-174-8 0,140-4 0,72 1 0,0-2 0,0-1 0,0-1 0,1-1 0,0-2 0,0-1 0,1-1 0,0-2 0,-51-29 0,-133-96 0,173 107 0,0-2 0,3-1 0,-35-39 0,60 58 0,1 0 0,1-1 0,0-1 0,1 0 0,0 0 0,2-1 0,0 0 0,-9-34 0,8 23 0,1 5 0,1-1 0,1 0 0,-4-45 0,5 8 0,-11-64 0,1 2 342,14 107-627,0 0 1,1 1-1,0-1 1,1 1-1,8-29 1,-3 24-6542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00:45.1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65 569 24575,'-1'-6'0,"0"0"0,0 0 0,-1 0 0,0 1 0,0-1 0,-3-6 0,-2-4 0,-1-6 0,0 1 0,0 0 0,2 0 0,-6-35 0,11 49 0,0 0 0,1 0 0,0 0 0,1 0 0,-1 0 0,1 0 0,1 0 0,-1 0 0,1 0 0,0 1 0,1-1 0,0 1 0,0-1 0,0 1 0,7-10 0,10-10 0,0 1 0,2 0 0,0 2 0,2 1 0,0 0 0,2 2 0,0 1 0,1 1 0,46-23 0,-70 40 12,-1 0-1,1 0 1,0 1-1,0-1 1,0 0-1,0 1 1,0 0-1,0 0 0,0 0 1,0 0-1,-1 0 1,1 0-1,0 1 1,0-1-1,0 1 1,0 0-1,0 0 1,-1 0-1,1 0 1,0 1-1,-1-1 0,1 1 1,-1-1-1,0 1 1,1 0-1,-1 0 1,0 0-1,3 4 1,5 6-216,0 1 0,-1 0 0,-1 0 1,8 18-1,-7-15-475,4 10-6147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00:47.0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 24575,'71'-1'0,"82"3"0,-148-2 0,1 1 0,-1 0 0,0 0 0,1 0 0,-1 1 0,0-1 0,0 1 0,0 0 0,-1 1 0,1-1 0,0 1 0,-1 0 0,0 1 0,1-1 0,5 7 0,-1 1 0,0 0 0,-1 1 0,0 1 0,7 16 0,12 19 0,45 80 0,-40-67 0,22 48 0,-47-94 0,-1 1 0,-1 0 0,-1 0 0,0 0 0,2 22 0,-6-30-91,-1 0 0,0 0 0,0 0 0,0 0 0,-1 0 0,0 0 0,-1 0 0,0-1 0,0 1 0,-1-1 0,0 0 0,0 0 0,0 0 0,-11 12 0,-1-1-6735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9.7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24575,'5'33'0,"13"27"0,9 14 0,5 0 0,3-12 0,0-18 0,-5-15-8191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00:48.6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0 165 24575,'0'-5'0,"0"-8"0,0-7 0,0-5 0,0-4 0,6 2 0,7 7 0,6 7 0,7 4 0,3 5 0,-3 8 0,-6 9 0,-6 8 0,0 5 0,-3 5 0,-3-4-8191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06:01.0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24575,'0'0'-8191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06:01.3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24575,'0'0'-8191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06:01.7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24575,'0'0'-8191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06:02.0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24575,'0'0'-8191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06:02.3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24575,'5'0'0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06:02.6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24575,'0'0'-8191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06:02.9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24575,'0'0'-8191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06:03.1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24575,'0'0'-8191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06:03.5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24575,'0'0'-8191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4.0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132 651 24575,'-5'0'0,"-8"0"0,-6 0 0,-1-6 0,-2-1 0,3-21 0,4-18 0,5-22 0,5-22 0,2 0 0,2 9 0,2 13 0,-1 12 0,1 11 0,0 7 0,0 10-8191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06:03.8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24575,'0'0'-8191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06:04.3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24575,'0'0'-8191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06:04.6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24575,'0'0'-8191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06:04.9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24575,'0'0'-8191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39:53.4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24575,'5'10'0,"13"21"0,3 32 0,4 27 0,-3 10 0,-4 9 0,-7-9 0,-3-15 0,-5-22-8191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39:54.0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24575,'6'0'0,"6"11"0,8 9 0,6 6 0,3 16 0,-3 5 0,5 7 0,3-1 0,-5-5 0,-1-4 0,-6-9-8191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39:56.8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484 957 24575,'1'-5'0,"0"0"0,0 1 0,0-1 0,1 1 0,0-1 0,0 1 0,4-8 0,4-8 0,99-219 0,-88 201 0,2 2 0,1 0 0,2 1 0,34-35 0,91-105 0,-89 100 0,-32 33 0,7-9 0,-33 47 0,-1 0 0,1 1 0,0-1 0,0 1 0,1 0 0,-1 0 0,0 1 0,1-1 0,7-2 0,30-7 0,1 3 0,0 1 0,86-5 0,-11 3 0,-95 6 0,-8 2 0,0 0 0,0 1 0,30 1 0,-41 0 0,1 1 0,0 0 0,-1 0 0,1 1 0,-1-1 0,1 1 0,-1 0 0,0 0 0,0 0 0,0 1 0,0-1 0,0 1 0,0 0 0,-1 0 0,1 1 0,5 6 0,5 11 0,-1 0 0,-1 1 0,-1 0 0,14 41 0,-1-5 0,-2-5 0,-3 1 0,-2 1 0,-2 1 0,9 67 0,-7-8 0,3 136 0,-19-210 0,-2 1 0,-3-1 0,0 0 0,-3 0 0,-2-1 0,-25 75 0,0-27 0,-135 307 0,34-172 0,52-91 0,69-110 0,0-1 0,-2 0 0,-1-1 0,-35 33 0,20-26 0,0-2 0,-49 28 0,49-31 0,0 2 0,-53 54 0,55-50 0,-106 113 0,-53 59 0,151-155 0,-2-1 0,-77 64 0,64-60 0,43-37 0,-1 0 0,-1 0 0,1-1 0,-2-1 0,0 0 0,0 0 0,-26 12 0,35-20 0,1 0 0,-1 0 0,1-1 0,-1 1 0,1-1 0,-1 1 0,1-1 0,-1 0 0,1-1 0,-1 1 0,1 0 0,-1-1 0,1 0 0,-1 0 0,1 0 0,-6-3 0,4 1 0,0 0 0,0 0 0,0-1 0,0 0 0,1 0 0,0 0 0,0 0 0,0-1 0,-4-5 0,-3-9 0,0 0 0,0-1 0,2 0 0,-8-25 0,-6-26 0,-20-103 0,3-79 0,36 222 0,1 1 0,2 0 0,1-1 0,1 1 0,2-1 0,1 1 0,1 0 0,1 0 0,17-45 0,-18 61 0,20-57 0,65-131 0,64-43 0,-110 181 0,68-134 0,-103 177 0,-1 0 0,-1 0 0,0-1 0,-2 0 0,5-43 0,18-95 0,-15 98 241,-6 29-1044,7-62 0,-13 66-6023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39:57.3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0 602 24575,'6'0'0,"7"-6"0,12-6 0,12-8 0,7-5 0,0-4 0,-1 3 0,2-11 0,5-4 0,16-12 0,40-18 0,46-20 0,30-10 0,-16 12-8191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39:57.9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24575,'6'0'0,"6"0"0,8 0 0,11 0 0,5 5 0,8 8 0,2 1 0,4-2 0,-1 9 0,-9-1-8191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39:58.3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24575,'5'0'0,"8"22"0,7 12 0,10 13 0,12 2 0,4 10 0,11 16 0,0 7 0,-3 0 0,0 3 0,-4-8 0,-11-17-8191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4.4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1 372 24575,'5'0'0,"14"0"0,24-6 0,27-18 0,19-21 0,15-14 0,-4-3 0,-8 5 0,-20 5 0,-17 12 0,-18 14-8191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39:58.8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24575,'0'11'0,"5"36"0,8 21 0,6 16 0,12 15 0,6 2 0,1-11 0,-5-16 0,-8-14 0,-3-17 0,-5-17-8191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39:59.1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24575,'0'5'0,"0"8"0,0 6 0,0 17 0,0 8 0,0 1 0,0 5 0,5-1 0,2 2 0,0 3 0,-2-2 0,-1-4 0,-2-11-8191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39:59.6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503 30 24575,'5'0'0,"3"5"0,-1 7 0,-2 8 0,5 0 0,-6-3 0,-30-16 0,-33-14 0,-34-9 0,-6-2 0,-3 4 0,10 5 0,21 5-8191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0.1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792 35 24575,'0'-5'0,"-10"-3"0,-16 1 0,-18 1 0,-14 2 0,-18 2 0,-8 0 0,-10 2 0,-2 0 0,0 11 0,11 10 0,14 0 0,20-2-8191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1.2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1369 51 24575,'0'-1'0,"-1"0"0,1 0 0,0 0 0,-1 0 0,1-1 0,-1 1 0,1 0 0,-1 0 0,1 0 0,-1 0 0,0 0 0,1 0 0,-1 1 0,0-1 0,0 0 0,0 0 0,0 0 0,0 1 0,0-1 0,-1 0 0,-22-12 0,17 10 0,1 1 0,-1-1 0,1 1 0,-1 0 0,0 0 0,0 1 0,0 0 0,0 0 0,1 1 0,-1 0 0,0 0 0,0 1 0,0-1 0,0 1 0,0 1 0,0 0 0,0 0 0,1 0 0,-7 3 0,-9 7 0,0 0 0,2 2 0,0 0 0,0 1 0,1 1 0,1 1 0,1 1 0,0 0 0,2 1 0,0 1 0,1 0 0,1 1 0,-18 38 0,15-22 0,1 1 0,2 0 0,2 2 0,1-1 0,3 1 0,0 0 0,0 67 0,5-51 0,3-1 0,2 1 0,21 108 0,-15-115 0,-3 1 0,-1 0 0,-3 68 0,-2-105 0,0 0 0,-2-1 0,0 1 0,0 0 0,-1 0 0,0-1 0,-2 1 0,-6 15 0,2-10 0,-2-1 0,0 0 0,0 0 0,-22 23 0,9-15 0,-1-2 0,-1 0 0,-1-2 0,0 0 0,-2-2 0,0-2 0,-1 0 0,-1-2 0,-38 13 0,58-24 0,1 0 0,0 1 0,0 0 0,0 1 0,1 0 0,0 0 0,0 1 0,0 0 0,1 0 0,0 1 0,1 1 0,-1-1 0,2 1 0,-1 0 0,-9 19 0,3 0 0,1 1 0,1 0 0,1 0 0,-7 41 0,-12 124 0,11 399 0,19-457 0,0-129 0,-1-1 0,-1 1 0,1-1 0,-1 0 0,0 1 0,0-1 0,-1 0 0,0 1 0,0-1 0,0 0 0,-1 0 0,0-1 0,0 1 0,-1-1 0,1 1 0,-1-1 0,-1 0 0,1 0 0,-6 5 0,-5 2-227,0 0-1,-1-1 1,0 0-1,-1-2 1,-27 13-1,7-8-6598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2.5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757 27 24575,'-3'0'0,"1"-1"0,0 0 0,-1 1 0,1-1 0,0 0 0,-1 0 0,1 0 0,-4-3 0,-13-6 0,15 9 0,-1-1 0,1 1 0,-1 0 0,1 0 0,-1 1 0,0-1 0,0 1 0,1 0 0,-1 1 0,0-1 0,1 1 0,-1 0 0,0 0 0,1 0 0,-1 0 0,1 1 0,0 0 0,-1 0 0,1 0 0,0 1 0,0-1 0,0 1 0,1 0 0,-6 5 0,-22 18 0,2 2 0,0 1 0,-30 41 0,42-47 0,1 1 0,2 0 0,0 1 0,1 0 0,-15 45 0,24-54 0,0 0 0,1 1 0,0-1 0,1 25 0,5 68 0,0-40 0,3 9 0,3 0 0,25 95 0,-18-98 0,-3 0 0,6 114 0,-19-166 0,-2 1 0,-1 0 0,-1-1 0,-1 0 0,0 0 0,-2 0 0,-13 29 0,-81 143 0,82-162 0,-8 13 0,-38 72 0,57-100 0,1 0 0,0 1 0,1 0 0,-6 36 0,1 21 0,4 2 0,3-1 0,3 1 0,4-1 0,19 120 0,-4-107 0,30 94 0,-47-181 0,10 30 0,9 46 0,-18-69 0,0 0 0,-1 0 0,-1 0 0,0 0 0,0 1 0,-1-1 0,0 0 0,-1 0 0,-3 13 0,3-18 0,-1 0 0,1 0 0,-1 0 0,0 0 0,0 0 0,-1 0 0,1-1 0,-1 1 0,0-1 0,-7 5 0,-6 5 0,-28 16 0,2-2 0,28-16-455,0 1 0,-19 21 0,12-7-6371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1.5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1600 24575,'-1'-23'0,"-5"-28"0,0 3 0,6 46 0,-10-120 0,7-182 0,6 263 0,1 1 0,3 0 0,1 0 0,2 1 0,1 0 0,2 1 0,2 0 0,32-58 0,-4 28 0,103-126 0,78-42 0,-202 214 0,2 1 0,1 1 0,27-18 0,-42 32 0,0 1 0,0 0 0,0 1 0,1 0 0,-1 0 0,1 1 0,0 0 0,0 1 0,0 1 0,0-1 0,23 2 0,-13 2 0,1 1 0,0 1 0,-1 1 0,0 1 0,30 12 0,99 54 0,8 17 0,270 201 0,-374-246 0,-2 2 0,62 69 0,-82-77 0,-1 0 0,-2 3 0,-2 0 0,23 49 0,-37-63 0,-2 0 0,-1 1 0,-2 0 0,0 1 0,5 46 0,-8-17 0,-4 107 0,-1-165 0,-11 139 0,8-120 0,-1 0 0,-1-1 0,0 0 0,-1 0 0,-12 23 0,-3-4 0,-1-2 0,-2 0 0,-1-2 0,-2 0 0,-1-2 0,-1-1 0,-2-2 0,-41 31 0,8-13 0,-2-4 0,-1-2 0,-109 46 0,129-67 0,-1-2 0,0-2 0,-1-3 0,-55 7 0,29-10 0,0-3 0,-82-5 0,111-4 0,0-1 0,1-2 0,-1-3 0,1-1 0,1-3 0,0-1 0,1-2 0,1-2 0,-45-26 0,59 27 0,1 0 0,1-2 0,1-2 0,1 0 0,-41-45 0,49 46 0,1-1 0,1 0 0,0-1 0,2-1 0,0 0 0,2 0 0,-15-50 0,7-10-341,3 0 0,4-1-1,-1-153 1,12 179-6485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1.9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24575,'0'5'0,"11"14"0,3 13 0,0 8 0,3 2 0,-2-1 0,-3-2 0,-3-1 0,-4-8-8191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2.5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1 240 24575,'5'0'0,"8"0"0,7 0 0,5 0 0,21-17 0,13-10 0,12-6 0,7-4 0,-6 0 0,-9 1 0,-10 6 0,-14 8-8191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2.6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24575,'11'0'0,"9"0"0,7 0 0,4 0 0,7 0 0,3 0 0,6 6 0,0 1 0,14 1 0,2 3 0,7 0 0,-3-2 0,-8 3 0,-14 0-8191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4.9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33 24575,'6'0'0,"18"0"0,26 0 0,33 0 0,13-5 0,12-3 0,3 1 0,-10 1 0,-18 2 0,-23 2-8191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2.8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24575,'5'0'0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6.2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24575,'0'5'0,"0"8"0,11 6 0,9 7 0,23 9 0,15 15 0,20 15 0,40 14 0,33 9 0,23 11 0,5 6-654,-13 1 654,-28-17 0,-38-24-7537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6.9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 0 24575,'-5'0'0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7.4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24575,'0'5'0,"0"8"0,6 12 0,7 7 0,6 16 0,7 14 0,8 20 0,11 28 0,-3 12 0,-8 7 0,-11 20 0,-8 7 0,-8-2 0,-9-10 0,-11-25 0,-3-32-8191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7.9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871 35 24575,'0'-11'0,"-6"-4"0,-1 6 0,-11 27 0,-8 32 0,-15 30 0,-13 17 0,-12 14 0,-18 10 0,-10-10 0,-12-13 0,2-23 0,8-19 0,3-19 0,18-16-8191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8.2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0 381 24575,'6'0'0,"18"-11"0,16-9 0,55-34 0,56-35 0,24-19 0,-18 9-8191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8.3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2061 0 24575,'-16'0'0,"-22"6"0,-27 23 0,-35 24 0,-33 30 0,-76 22 0,-46-1-1960,-62-7 1960,-15-9-1762,5-20 1762,58-21-4469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8.9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2099 212 24575,'56'2'0,"0"2"0,-1 3 0,78 20 0,-126-25 0,4 1 0,0-1 0,22 2 0,-30-4 0,1 0 0,-1 0 0,0 0 0,1-1 0,-1 0 0,0 1 0,0-1 0,1 0 0,-1 0 0,0-1 0,0 1 0,0-1 0,-1 1 0,6-5 0,-2-1 0,0 0 0,0 0 0,0 0 0,-1-1 0,0 0 0,-1 0 0,0-1 0,0 1 0,-1-1 0,0 0 0,-1 0 0,1 0 0,0-10 0,-3 16 0,1 1 0,-1-1 0,0 1 0,0-1 0,0 0 0,-1 1 0,1-1 0,-1 1 0,1-1 0,-1 1 0,0-1 0,0 1 0,0-1 0,0 1 0,0 0 0,0 0 0,-3-4 0,0 3 0,1-1 0,-1 1 0,0 0 0,0 0 0,-1 0 0,1 0 0,-1 1 0,1 0 0,-6-2 0,-10-3 0,-1 0 0,0 2 0,-30-4 0,-15 1 0,-71 0 0,-164 20-490,-579 106-1999,546-66 2527,-40 1-913,66-11-3500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9.5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404 1456 24575,'0'-5'0,"-11"-13"0,-21-58 0,-9-82 0,-9-35 0,-2-19-935,3 6 935,-1 16 0,7 34 0,12 39 230,5 38-230,7 34-7486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9.7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24575,'5'33'0,"13"27"0,9 14 0,5 0 0,3-12 0,0-18 0,-5-15-8191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39:56.8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484 957 24575,'1'-5'0,"0"0"0,0 1 0,0-1 0,1 1 0,0-1 0,0 1 0,4-8 0,4-8 0,99-219 0,-88 201 0,2 2 0,1 0 0,2 1 0,34-35 0,91-105 0,-89 100 0,-32 33 0,7-9 0,-33 47 0,-1 0 0,1 1 0,0-1 0,0 1 0,1 0 0,-1 0 0,0 1 0,1-1 0,7-2 0,30-7 0,1 3 0,0 1 0,86-5 0,-11 3 0,-95 6 0,-8 2 0,0 0 0,0 1 0,30 1 0,-41 0 0,1 1 0,0 0 0,-1 0 0,1 1 0,-1-1 0,1 1 0,-1 0 0,0 0 0,0 0 0,0 1 0,0-1 0,0 1 0,0 0 0,-1 0 0,1 1 0,5 6 0,5 11 0,-1 0 0,-1 1 0,-1 0 0,14 41 0,-1-5 0,-2-5 0,-3 1 0,-2 1 0,-2 1 0,9 67 0,-7-8 0,3 136 0,-19-210 0,-2 1 0,-3-1 0,0 0 0,-3 0 0,-2-1 0,-25 75 0,0-27 0,-135 307 0,34-172 0,52-91 0,69-110 0,0-1 0,-2 0 0,-1-1 0,-35 33 0,20-26 0,0-2 0,-49 28 0,49-31 0,0 2 0,-53 54 0,55-50 0,-106 113 0,-53 59 0,151-155 0,-2-1 0,-77 64 0,64-60 0,43-37 0,-1 0 0,-1 0 0,1-1 0,-2-1 0,0 0 0,0 0 0,-26 12 0,35-20 0,1 0 0,-1 0 0,1-1 0,-1 1 0,1-1 0,-1 1 0,1-1 0,-1 0 0,1-1 0,-1 1 0,1 0 0,-1-1 0,1 0 0,-1 0 0,1 0 0,-6-3 0,4 1 0,0 0 0,0 0 0,0-1 0,0 0 0,1 0 0,0 0 0,0 0 0,0-1 0,-4-5 0,-3-9 0,0 0 0,0-1 0,2 0 0,-8-25 0,-6-26 0,-20-103 0,3-79 0,36 222 0,1 1 0,2 0 0,1-1 0,1 1 0,2-1 0,1 1 0,1 0 0,1 0 0,17-45 0,-18 61 0,20-57 0,65-131 0,64-43 0,-110 181 0,68-134 0,-103 177 0,-1 0 0,-1 0 0,0-1 0,-2 0 0,5-43 0,18-95 0,-15 98 241,-6 29-1044,7-62 0,-13 66-6023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5.3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24575,'0'6'0,"0"7"0,11 7 0,20 10 0,10 7 0,9-4 0,7-2 0,10 0 0,0-6 0,-7-2 0,-14 1 0,-14-3-8191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4.0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132 651 24575,'-5'0'0,"-8"0"0,-6 0 0,-1-6 0,-2-1 0,3-21 0,4-18 0,5-22 0,5-22 0,2 0 0,2 9 0,2 13 0,-1 12 0,1 11 0,0 7 0,0 10-8191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4.4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1 372 24575,'5'0'0,"14"0"0,24-6 0,27-18 0,19-21 0,15-14 0,-4-3 0,-8 5 0,-20 5 0,-17 12 0,-18 14-8191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4.9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33 24575,'6'0'0,"18"0"0,26 0 0,33 0 0,13-5 0,12-3 0,3 1 0,-10 1 0,-18 2 0,-23 2-8191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5.3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24575,'0'6'0,"0"7"0,11 7 0,20 10 0,10 7 0,9-4 0,7-2 0,10 0 0,0-6 0,-7-2 0,-14 1 0,-14-3-8191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5.7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24575,'0'6'-1231,"6"23"1231,7 19 606,6 21-606,12 17 206,11 4-206,4 3 104,10-2-104,-4-7 315,-5-1-315,-6-9 0,-9-12 0,-11-11 0,-8-8 0,-7-12-8191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6.2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92 1 24575,'0'5'0,"0"41"0,0 28 0,0 56 0,-5 23 0,-3 18 0,-9 2 0,-4-2 0,4-12 0,3-24 0,5-33-8191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6.8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527 1 24575,'0'11'0,"-10"26"0,-5 39 0,-4 28 0,-16 19 0,-7-1 0,-2-5 0,-10-16 0,-7-15 0,-9-6 0,2-10 0,6-18 0,15-17-8191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7.2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844 1 24575,'-11'5'0,"-47"24"0,-31 13 0,-26 9 0,-17 3 0,4-9 0,18-12 0,22-11 0,21-10 0,22-6-8191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7.8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400 1145 24575,'0'-22'0,"-6"-29"0,-17-33 0,-22-46 0,-36-61 0,-10-42 0,6-3-1708,16 38-4775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8.1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247 471 24575,'0'6'0,"-6"1"0,-18-22 0,-10-31 0,-5-29 0,4-18 0,-3-4 0,0 9 0,6 19-8191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5.7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24575,'0'6'-1231,"6"23"1231,7 19 606,6 21-606,12 17 206,11 4-206,4 3 104,10-2-104,-4-7 315,-5-1-315,-6-9 0,-9-12 0,-11-11 0,-8-8 0,-7-12-8191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8.5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0 397 24575,'0'6'0,"6"1"0,7-1 0,17 0 0,21-19 0,23-28 0,32-35 0,14-9 0,-12 3 0,-21 11 0,-24 17-8191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9.0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201 0 24575,'0'6'0,"0"6"0,-22 35 0,-12 20 0,-12 10 0,3-3 0,7-9 0,17-15 0,38-16 0,16-14-8191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9.3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24575,'11'0'0,"19"0"0,17 5 0,10 2 0,2 0 0,1 4 0,-4 5 0,-1 17 0,-4 14 0,-10-1-8191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5.9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105 86 24575,'0'-1'0,"0"0"0,0 0 0,0 0 0,-1 0 0,1 0 0,0 1 0,-1-1 0,1 0 0,-1 0 0,1 0 0,-1 0 0,1 1 0,-1-1 0,0 0 0,1 1 0,-1-1 0,0 0 0,1 1 0,-1-1 0,0 1 0,0-1 0,0 1 0,0-1 0,1 1 0,-1 0 0,-2-1 0,1 0 0,0 0 0,0 1 0,-1-1 0,1 1 0,0 0 0,0 0 0,-1 0 0,1 0 0,-5 0 0,5 1 0,-1 0 0,0 0 0,0 1 0,1-1 0,-1 1 0,1-1 0,-1 1 0,1 0 0,-1 0 0,1 0 0,0 0 0,0 0 0,0 1 0,0-1 0,1 1 0,-1-1 0,1 1 0,-1 0 0,1-1 0,-2 6 0,0 3 0,0-1 0,0 1 0,1 0 0,-1 20 0,3 19 0,1 0 0,16 88 0,-16-127 0,23 130-191,6-1 0,7-2 0,100 249-1,59 31-90,20-10-845,-155-295 1038,458 816-178,-489-878 635,2-2-1,41 47 1,-57-77-221,1-1 0,1 0 1,1-2-1,0 0 0,1-1 0,1-1 0,30 16 1,-38-23-115,-5-3-9,-1 0 0,1-1 0,0 0 0,0 0 0,14 3 0,-20-6-21,0 0 0,1 0 0,-1 0-1,1 0 1,-1 0 0,0 0 0,1-1-1,-1 1 1,0-1 0,1 0 0,-1 1 0,0-1-1,0 0 1,0 0 0,1-1 0,-1 1-1,0 0 1,-1-1 0,1 1 0,0-1-1,0 0 1,-1 1 0,1-1 0,-1 0-1,2-2 1,5-9-3,0 0 0,-2 0 0,1 0 0,-2-1 0,7-20 0,13-78 0,-20 85 0,49-359 0,-31-6 0,-22 276 0,-26-203 0,-47-109 0,39 247 0,24 129 0,-6-36 0,-51-170 0,52 223 0,-2 1 0,-1 1 0,-2 1 0,-1 0 0,-1 2 0,-2 0 0,-1 1 0,-55-50 0,4 16 0,-2 3 0,-100-59 0,130 91 0,-78-36 0,108 59 0,0 0 0,0 1 0,-1 0 0,1 2 0,-1 0 0,-22 1 0,11 0 0,-31-6 0,45 4 0,0 0 0,0-1 0,0-1 0,1-1 0,0 0 0,0 0 0,1-2 0,-26-17 0,-22-20 0,-35-29 0,65 47-682,-64-44-1,75 59-6143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6.5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253 385 24575,'-6'0'0,"-7"-6"0,-6-7 0,-7-7 0,2-5 0,5-4 0,0-14 0,4-5 0,-2 1 0,-3 2 0,-3 4 0,-4 3 0,3 8-8191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7.0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0 561 24575,'6'0'0,"1"-5"0,-1-19 0,0-10 0,-2-22 0,-2-6 0,10-9 0,9-9 0,0 3 0,-3 10 0,1 17 0,2 15 0,15 59 0,0 25-8191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7.4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0 433 24575,'5'0'0,"8"0"0,7-11 0,5-9 0,4-12 0,14-11 0,4-10 0,1-7 0,-3 2 0,-4 0 0,-3 3 0,-9 13-8191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7.8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0 109 24575,'0'6'0,"6"1"0,6 1 0,8-8 0,11-9 0,5-8 0,3-2 0,0-2 0,-2-4 0,-1 3 0,-6 5-8191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8.0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24575,'6'0'0,"7"0"0,7 0 0,5 0 0,4 0 0,3 0 0,1 0 0,-5 0-8191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8.4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24575,'0'5'0,"5"13"0,8 4 0,12-3 0,8 2 0,3-3 0,-4-5-8191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6.2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92 1 24575,'0'5'0,"0"41"0,0 28 0,0 56 0,-5 23 0,-3 18 0,-9 2 0,-4-2 0,4-12 0,3-24 0,5-33-8191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9.0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347 1 24575,'-6'0'0,"-6"0"0,-13 0 0,-8 0 0,-8 0 0,-4 5 0,1 8 0,3 2 0,7 3 0,5-1 0,7 2 0,8-3-8191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9.4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 1 24575,'0'6'0,"0"12"0,0 14 0,-5 18 0,-3 12 0,-4 28 0,-1 9 0,2-1 0,4 0 0,1-12 0,3-15 0,2-20-8191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9.9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24575,'5'0'0,"2"6"0,0 12 0,-2 25 0,-1 11 0,-1 2 0,-2-3 0,-1-6 0,0 1 0,0-3 0,0-3 0,5-9 0,2-5 0,0-6-8191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10.0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24575,'0'5'0,"0"8"0,0 6 0,0 7 0,0 3 0,0 2 0,6-3 0,1-2 0,0 0 0,-1 2 0,-2-4-8191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10.8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 24575,'0'78'0,"-1"23"0,13 116 0,8-71 0,28 244 0,-27 3 0,-25 23 0,3-396 0,-1-1 0,-1 0 0,-7 27 0,5-24 0,-6 44 0,9 27-1365,3-66-5461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11.9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24575,'6'7'0,"-1"0"0,1 0 0,-2 1 0,1-1 0,-1 1 0,4 10 0,6 11 0,65 129 0,-67-129 0,-1 1 0,-2 0 0,10 51 0,-10 3 0,-3 158 0,-1-2 0,-4-223 0,1 1 0,1-1 0,0 0 0,1-1 0,8 20 0,-9-29 0,0 0 0,1 0 0,0-1 0,0 1 0,0-1 0,1 0 0,0 0 0,0-1 0,0 0 0,1 0 0,0 0 0,0 0 0,0-1 0,10 5 0,9 2 0,1-1 0,0-1 0,1-1 0,37 5 0,-36-8 0,0 1 0,0 2 0,-1 1 0,33 15 0,-53-20 0,0 0 0,0 1 0,-1 0 0,0 1 0,0-1 0,0 1 0,-1 0 0,0 0 0,0 1 0,0 0 0,4 9 0,4 10 0,17 48 0,-30-74 0,11 37 0,12 61 0,-9-27 0,147 445 0,-91-300-239,-56-169-887,4 13-5700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5:24.7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1 519 24575,'5'0'0,"25"-28"0,23-30 0,13-17 0,12-11 0,4-14 0,-7 5 0,-16 19-8191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5:25.4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0 118 24575,'6'0'0,"12"0"0,26-5 0,37-8 0,16-1 0,-2-4 0,-8 1 0,-12 4 0,-3-2 0,-7 2 0,-16 3-8191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5:26.1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27 24575,'6'0'0,"6"0"0,8 0 0,5 0 0,10 0 0,4 0 0,1 0 0,-1 0 0,-1 0 0,3 0 0,6 0 0,6 0 0,5 0 0,-2 0 0,0-6 0,-4-1 0,-4 0 0,-12 1-8191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5:26.7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24575,'6'0'0,"6"0"0,13 6 0,8 7 0,3 7 0,-4 5 0,-3 5 0,0 12 0,1 6 0,0-1 0,0-2 0,1-10 0,-4-4 0,-8-8-8191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6.8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527 1 24575,'0'11'0,"-10"26"0,-5 39 0,-4 28 0,-16 19 0,-7-1 0,-2-5 0,-10-16 0,-7-15 0,-9-6 0,2-10 0,6-18 0,15-17-8191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5:27.2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24575,'5'6'0,"14"7"0,8 7 0,5 5 0,3 4 0,11 8 0,5 3 0,-3 1 0,-2 3 0,-11-5-8191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5:27.8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0 24575,'0'6'0,"0"18"0,0 15 0,0 19 0,0 4 0,0-3 0,0-6 0,0-6 0,-6-12 0,-1-6 0,-6-2 0,1-1 0,1 2 0,-3 0 0,2-4-8191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5:28.4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164 0 24575,'0'6'0,"-5"23"0,-8 12 0,-12 5 0,-13 6 0,-6-7 0,5-10-8191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5:46.4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133 3088 24575,'-1'-68'0,"4"-1"0,2 1 0,3 0 0,21-80 0,43-97 0,16-57 0,-62 200 0,57-142 0,-73 224 0,2 0 0,0 1 0,1 0 0,25-28 0,-7 8 0,208-290 0,-4-7 0,-161 232 0,35-60 0,34-47 0,-60 102 0,152-197 0,-232 302 0,0 0 0,1 0 0,-1 1 0,1-1 0,-1 1 0,1 0 0,0 0 0,1 0 0,-1 0 0,0 0 0,1 1 0,-1 0 0,1 0 0,0 0 0,0 1 0,0 0 0,-1 0 0,1 0 0,0 0 0,1 1 0,-1 0 0,0 0 0,0 0 0,0 0 0,0 1 0,0 0 0,0 0 0,-1 1 0,1-1 0,0 1 0,0 0 0,-1 0 0,1 0 0,-1 1 0,5 3 0,9 7 0,-1 1 0,-1 1 0,0 0 0,-1 1 0,-1 1 0,0 0 0,13 23 0,68 140 0,-73-132 0,-9-22 0,1 0 0,-2 0 0,-1 1 0,-1 0 0,9 42 0,-12-35 0,-3 1 0,-1-1 0,-1 1 0,-2 0 0,-1 0 0,-2 0 0,-2-1 0,-1 1 0,-1-1 0,-14 37 0,0-21 0,-2-2 0,-2 0 0,-63 87 0,28-38 0,-7 9 0,-84 107 0,12-22 0,87-111 0,-33 51 0,76-113 0,0 1 0,1-1 0,-9 36 0,13-38 0,-1 0 0,0 0 0,-1-1 0,-1 0 0,0 0 0,-17 23 0,12-24 0,-1 0 0,0-1 0,-27 20 0,24-22 0,1 2 0,1-1 0,-20 24 0,-26 41 0,-115 140 0,44-46 0,44-55 0,-3 13 0,-4 5 0,80-117 0,-74 87 0,75-90 0,-1-2 0,0 1 0,-1-2 0,0 0 0,-22 11 0,28-17 0,1-2 0,-1 1 0,0-1 0,0-1 0,0 1 0,0-2 0,-1 1 0,1-1 0,-1-1 0,1 1 0,0-2 0,-1 1 0,1-1 0,-1-1 0,1 0 0,0 0 0,0 0 0,0-1 0,0-1 0,1 0 0,-1 0 0,1 0 0,0-1 0,0-1 0,0 1 0,-7-9 0,6 6 0,1-1 0,1 0 0,0 0 0,0-1 0,1 0 0,0-1 0,0 1 0,-7-22 0,8 16 0,1-1 0,1 0 0,0-1 0,1 1 0,0-25 0,2-13 0,4-148 0,-3 194-136,0 1-1,1 0 1,1 0-1,-1 0 1,1 0-1,1 1 1,-1-1-1,1 1 0,9-13 1,-2 4-6690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5:49.7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267 26 24575,'-4'0'0,"0"1"0,1-1 0,-1 1 0,0 0 0,1 0 0,-1 0 0,0 0 0,1 0 0,0 1 0,-1 0 0,1 0 0,0 0 0,0 0 0,0 0 0,0 0 0,0 1 0,-5 5 0,0 3 0,-1 0 0,2 1 0,-10 18 0,10-18 0,-11 22 0,1 1 0,1 1 0,2 0 0,2 1 0,1 1 0,-10 68 0,20-96 0,0 1 0,1-1 0,1 0 0,0 0 0,0 0 0,0 0 0,7 19 0,-6-24 0,-1-1 0,1 1 0,0-1 0,1 1 0,-1-1 0,1 0 0,0 0 0,0 0 0,0-1 0,0 1 0,1-1 0,0 1 0,-1-1 0,1 0 0,0-1 0,1 1 0,-1-1 0,7 4 0,2-2 0,1-1 0,-1 0 0,1 0 0,-1-1 0,16 0 0,70-4 0,-52 0 0,-1 1 0,-1-2 0,56-10 0,-84 9 0,0 0 0,0-1 0,0-1 0,0-1 0,-1 0 0,0-1 0,-1-1 0,24-17 0,-33 22 0,-1-1 0,0 1 0,0-1 0,0 0 0,0 0 0,-1-1 0,0 1 0,0-1 0,-1 0 0,0 0 0,0 0 0,0-1 0,-1 1 0,0-1 0,0 1 0,0-1 0,-1 0 0,0 0 0,0 0 0,-1 1 0,0-1 0,0 0 0,-1 0 0,1 0 0,-2 0 0,1 1 0,-1-1 0,0 0 0,0 1 0,-6-12 0,-6-9 0,-1 1 0,-2 1 0,0 0 0,-2 1 0,-23-23 0,23 27 0,-4-5 0,-33-27 0,34 33 0,17 14 0,0 0 0,-1 0 0,0 0 0,0 0 0,0 1 0,-1 0 0,0 1 0,1-1 0,-1 1 0,0 1 0,-1-1 0,-10-1 0,-6 1 0,1 2 0,0 1 0,-1 1 0,-35 6 0,-91 25 0,135-28 0,1 0 0,0 1 0,-21 10 0,32-14 0,-1 1 0,1 0 0,0 1 0,0-1 0,0 1 0,0-1 0,0 1 0,0 0 0,0 0 0,1 0 0,0 0 0,0 0 0,0 1 0,0-1 0,0 1 0,0 0 0,1-1 0,-2 6 0,1 13 0,0 0 0,1 0 0,1 0 0,2 0 0,0 0 0,7 32 0,-3-15 0,1 4 0,1-1 0,21 64 0,-21-86 0,0-1 0,1 0 0,0-1 0,2 0 0,0 0 0,1-1 0,21 22 0,-28-34 0,0 1 0,0-1 0,1-1 0,0 1 0,0-1 0,0 0 0,1 0 0,-1-1 0,1 0 0,0 0 0,0-1 0,0 1 0,0-1 0,0-1 0,1 0 0,-1 0 0,0 0 0,1-1 0,-1 0 0,1 0 0,-1-1 0,0 0 0,12-3 0,-7 1 0,-1-1 0,0 0 0,-1-1 0,1 0 0,-1-1 0,0 0 0,17-14 0,-5 1 0,40-43 0,-58 56 0,1 0 0,-1 0 0,0-1 0,-1 1 0,0-1 0,0 0 0,0 1 0,-1-2 0,0 1 0,0 0 0,-1 0 0,1-9 0,0-13 0,-4-52 0,0 38 0,2-28 0,-2-52 0,1 118 18,0-1 0,0 1 0,0 1 0,-1-1 0,0 0 0,0 0 0,0 1 0,0-1 0,-1 1 0,0-1 0,0 1 0,0 0 0,0 0 0,-1 1 0,1-1 0,-1 0 0,0 1 0,-8-5 0,2 2-232,0 0 1,-1 1 0,1 1-1,-1-1 1,0 2 0,0-1-1,-14-1 1,-4 1-6613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5:52.4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66 135 24575,'2'22'0,"0"1"0,2 0 0,0-1 0,2 0 0,14 39 0,-6-21 0,146 386 0,-59-170 0,20 45 0,61 110 0,-99-210 0,-9-18 0,-71-178 0,85 159 0,-77-148 0,0 0 0,1 0 0,1-1 0,0-1 0,1 0 0,1-1 0,23 17 0,-31-26 0,0-1 0,0 1 0,0-1 0,1-1 0,-1 0 0,1 0 0,-1 0 0,16 1 0,-5-2 0,-1-1 0,32-3 0,-45 2 0,-1 1 0,0-1 0,1 0 0,-1-1 0,0 1 0,0 0 0,0-1 0,0 0 0,0 1 0,0-1 0,0 0 0,-1-1 0,1 1 0,-1 0 0,1-1 0,-1 1 0,0-1 0,0 0 0,0 0 0,0 0 0,-1 0 0,2-4 0,3-7 0,-1 0 0,-1-1 0,5-25 0,-7 30 0,18-110 0,-6 0 0,-4-1 0,-11-193 0,-3 272 0,-2-1 0,-1 1 0,-2 1 0,-3 0 0,0 0 0,-3 1 0,-2 0 0,-36-63 0,0-4 0,29 57 0,-33-53 0,-192-289 0,141 237 0,60 73 0,-28-43 0,58 100 0,0 1 0,-40-40 0,49 56 0,0 0 0,-1 1 0,0 1 0,0-1 0,-1 2 0,0-1 0,0 1 0,0 1 0,0 0 0,-1 1 0,0 0 0,-18-2 0,16 4 0,1 0 0,0 0 0,-1 2 0,1 0 0,0 0 0,-1 1 0,1 1 0,0 0 0,0 1 0,1 0 0,-14 7 0,12-4 0,0 1 0,0 0 0,1 1 0,1 0 0,-1 1 0,1 1 0,-18 21 0,23-24 0,1 1 0,0 0 0,0 1 0,1-1 0,0 1 0,1 0 0,0 1 0,0-1 0,1 1 0,1-1 0,-1 1 0,1 12 0,0 131-18,3-106-1329,0-10-5479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07:42.2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1 561 24575,'0'-6'0,"16"-12"0,61-20 0,60-30 0,68-21 0,42-6-1870,-4 13 1870,-22 21 0,-32 15 0,-43 16 451,-40 12-451,-34 10 0,-22 6 0,-21 3-6772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07:43.1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186 1 24575,'-1'53'0,"-3"1"0,-2-1 0,-3 0 0,-2-1 0,-2 0 0,-2-1 0,-43 96 0,40-111 0,8-15 0,0 0 0,1 0 0,-8 33 0,16-49 0,-1 1 0,1-1 0,1 1 0,-1-1 0,1 1 0,0 0 0,0-1 0,1 1 0,0-1 0,0 1 0,0-1 0,1 1 0,-1-1 0,1 0 0,0 1 0,1-1 0,-1 0 0,1-1 0,5 7 0,8 7 50,0-2 0,34 27 0,-12-12-1565,-16-11-5311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07:43.8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24575,'1'2'0,"0"-1"0,0 1 0,1-1 0,-1 1 0,0 0 0,0-1 0,-1 1 0,1 0 0,0 0 0,0 0 0,-1 0 0,1-1 0,-1 1 0,0 0 0,0 0 0,1 3 0,11 111 0,-4 167 0,-8-198 0,-1 104 0,3 115 0,-2-299 0,0 0 0,0 0 0,1-1 0,0 1 0,0 0 0,1-1 0,-1 1 0,1-1 0,0 1 0,0-1 0,4 6 0,-3-5 0,1-1 0,0 0 0,0-1 0,0 1 0,1 0 0,-1-1 0,1 0 0,0 0 0,9 3 0,47 19 0,0-4 0,69 15 0,-103-29 0,28 6 311,22 6-1987,-53-10-5150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07:44.6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164 1 24575,'-20'23'0,"1"2"0,1 0 0,2 1 0,0 1 0,2 1 0,-21 55 0,30-69 0,0 1 0,1 0 0,0 0 0,2 0 0,-1 0 0,2 0 0,0 1 0,1-1 0,2 18 0,-1-25 0,0 0 0,1 0 0,0 0 0,1 0 0,0 0 0,0-1 0,1 1 0,-1-1 0,2 0 0,-1 0 0,1 0 0,0-1 0,0 0 0,1 0 0,0 0 0,0 0 0,0-1 0,12 7 0,-7-5 0,1-1 0,-1-1 0,1 0 0,1-1 0,-1 0 0,1-1 0,15 3 0,-20-5 0,-1 0 0,0 0 0,1-1 0,-1 0 0,0 0 0,1-1 0,-1 0 0,0 0 0,0 0 0,0-1 0,0 0 0,0-1 0,0 0 0,8-4 0,-11 4 0,-1 0 0,1-1 0,-1 1 0,0-1 0,0 0 0,0 0 0,0 0 0,-1 0 0,1-1 0,-1 1 0,0-1 0,-1 1 0,1-1 0,-1 0 0,0 0 0,1-8 0,1-10 0,-2 0 0,-1-29 0,-1 30 0,2-21 0,0 22 0,-1-1 0,-1 1 0,-1 0 0,0 0 0,-7-25 0,-4 20-1365,-1 9-5461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7.2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844 1 24575,'-11'5'0,"-47"24"0,-31 13 0,-26 9 0,-17 3 0,4-9 0,18-12 0,22-11 0,21-10 0,22-6-8191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07:45.4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24575,'2'-1'0,"0"1"0,0 1 0,-1-1 0,1 0 0,0 0 0,0 1 0,-1-1 0,1 1 0,0-1 0,-1 1 0,1 0 0,0-1 0,-1 1 0,1 0 0,-1 0 0,1 0 0,-1 1 0,0-1 0,0 0 0,1 0 0,-1 1 0,0-1 0,0 0 0,0 1 0,0 0 0,1 1 0,0 5 0,1-1 0,-1 1 0,0 0 0,1 16 0,-2-17 0,11 264 0,-10-129 0,-2-138 0,3 41 0,-3-41 0,1-1 0,-1 0 0,1 0 0,0 0 0,0 0 0,0-1 0,0 1 0,1 0 0,-1 0 0,3 3 0,-4-6 0,1 1 0,-1-1 0,0 0 0,1 0 0,-1 1 0,1-1 0,-1 0 0,1 0 0,-1 0 0,0 1 0,1-1 0,-1 0 0,1 0 0,-1 0 0,1 0 0,-1 0 0,1 0 0,-1 0 0,1 0 0,-1 0 0,0 0 0,1 0 0,-1 0 0,1 0 0,-1-1 0,1 1 0,-1 0 0,1 0 0,-1 0 0,0-1 0,1 1 0,-1 0 0,1 0 0,-1-1 0,0 1 0,1 0 0,-1-1 0,0 1 0,0-1 0,1 1 0,-1-1 0,13-18 0,-12 18 0,38-83 0,-31 63 0,1 1 0,1 0 0,0 0 0,2 1 0,22-29 0,-29 43 0,1 0 0,-1 1 0,1-1 0,1 1 0,-1 0 0,0 1 0,1-1 0,0 1 0,0 1 0,0-1 0,9-1 0,-12 3 0,0 0 0,0 0 0,0 1 0,0-1 0,1 1 0,-1 0 0,0 0 0,0 0 0,0 1 0,1 0 0,-1-1 0,0 2 0,0-1 0,0 0 0,0 1 0,-1-1 0,1 1 0,0 0 0,-1 1 0,7 4 0,-4 0 0,0 0 0,0 0 0,-1 1 0,0 0 0,0 0 0,-1 0 0,4 9 0,20 68 0,-1-3 0,-18-59 211,-4-11-737,0 1 1,11 16 0,-5-13-6301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07:46.9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372 36 24575,'-2'-3'0,"-1"1"0,0-1 0,-1 1 0,1 0 0,0 0 0,0 1 0,-1-1 0,1 1 0,-1 0 0,0 0 0,-4-1 0,-45-5 0,39 6 0,-29-3 0,0 2 0,-49 5 0,89-3 0,0 0 0,0 1 0,0-1 0,0 1 0,0 0 0,0 0 0,0 0 0,0 0 0,1 1 0,-1-1 0,0 1 0,1 0 0,-1 0 0,1 0 0,0 0 0,0 0 0,-3 3 0,2-1 0,1 0 0,-1 0 0,1 1 0,0-1 0,0 1 0,1 0 0,-1-1 0,1 1 0,-1 9 0,1 1 0,0 1 0,1-1 0,1 0 0,1 0 0,0 0 0,4 16 0,-3-18 0,1 0 0,0 0 0,1-1 0,0 1 0,1-1 0,12 19 0,-16-27 0,1-1 0,-1 0 0,1 0 0,-1 0 0,1 0 0,0-1 0,0 1 0,1-1 0,-1 0 0,0 0 0,1 0 0,-1 0 0,1 0 0,0-1 0,-1 1 0,1-1 0,0 0 0,0-1 0,0 1 0,0-1 0,0 1 0,0-1 0,0 0 0,0-1 0,0 1 0,7-2 0,-7 1 0,1-1 0,0 0 0,-1 1 0,1-2 0,-1 1 0,1 0 0,-1-1 0,0 0 0,0 0 0,0 0 0,-1 0 0,1-1 0,-1 0 0,0 1 0,0-1 0,0 0 0,0-1 0,2-3 0,3-10 0,0 0 0,-2 0 0,7-26 0,0 0 0,-10 34 0,-2 7 0,-1 1 0,1 0 0,0 0 0,0 0 0,-1 0 0,1 0 0,1 0 0,1-4 0,2 12 0,-1 17 0,7 45 0,34 302 0,-42-325 0,3 27 0,-4 0 0,-7 73 0,4-138 0,0-1 0,0 1 0,-1 0 0,0-1 0,0 1 0,-1-1 0,0 0 0,0 1 0,0-1 0,-1-1 0,0 1 0,0 0 0,0-1 0,-1 0 0,0 0 0,0 0 0,0-1 0,0 0 0,-1 0 0,0 0 0,-6 3 0,-6 1 0,0 0 0,-1-1 0,0-1 0,-1-1 0,-39 6 0,-36-2-1365,56-7-5461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07:48.0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354 228 24575,'0'-50'0,"-1"-57"0,1 104 0,-1 0 0,1-1 0,-1 1 0,0 0 0,1 0 0,-1 0 0,-1 0 0,1 0 0,0 0 0,-1 0 0,0 1 0,1-1 0,-1 0 0,0 1 0,0-1 0,-1 1 0,1 0 0,0 0 0,-1 0 0,1 0 0,-1 0 0,0 0 0,0 1 0,1-1 0,-1 1 0,0 0 0,0 0 0,0 0 0,-1 0 0,1 0 0,0 1 0,0-1 0,0 1 0,-5 0 0,-5 0 0,-1 1 0,1 0 0,0 1 0,0 0 0,-1 1 0,-24 10 0,15-5 103,-2 2-592,0-1-1,-33 6 1,32-11-6337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07:49.0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416 1 24575,'-37'67'0,"-69"94"0,41-68 0,24-29 0,-41 86 0,64-110 0,2-1 0,1 2 0,-15 71 0,28-103 0,0 0 0,1-1 0,0 1 0,1 0 0,0 0 0,1-1 0,-1 1 0,2 0 0,-1 0 0,1-1 0,4 11 0,-3-13 0,0 0 0,0 0 0,1 0 0,-1 0 0,2-1 0,-1 0 0,0 0 0,1 0 0,0 0 0,0 0 0,1-1 0,-1 0 0,1 0 0,12 5 0,-3-2 0,1-1 0,-1 0 0,1-2 0,0 0 0,0-1 0,19 2 0,101 1 0,-114-6 0,-1 0 0,8 1 0,0-1 0,0-1 0,0-2 0,37-8 0,-59 10 0,0-1 0,-1 0 0,1-1 0,0 0 0,-1 0 0,0 0 0,0-1 0,0 1 0,0-1 0,0-1 0,-1 1 0,0-1 0,0 0 0,0-1 0,0 1 0,-1-1 0,0 1 0,0-1 0,-1-1 0,1 1 0,-2 0 0,1-1 0,2-7 0,-1-2 0,-1-1 0,-1 0 0,0 1 0,-1-27 0,-9-66 0,7 105 22,1 0-1,-1 0 0,0-1 1,0 1-1,0 0 0,0 1 1,-1-1-1,0 0 0,0 0 1,0 1-1,0-1 0,0 1 1,-1-1-1,1 1 0,-5-4 1,3 4-144,0 1 0,0-1 0,0 1 0,0 0 0,0 0 0,0 0 0,-1 1 0,1-1 0,-1 1 1,1 0-1,-1 1 0,1-1 0,-7 1 0,-16-1-6704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07:49.8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 24575,'2'0'0,"-1"0"0,0 1 0,0-1 0,0 0 0,-1 1 0,1-1 0,0 1 0,0 0 0,0-1 0,0 1 0,0 0 0,-1-1 0,1 1 0,0 0 0,0 0 0,-1 0 0,1 0 0,-1 0 0,1 0 0,-1 0 0,1 0 0,-1 0 0,0 0 0,1 0 0,-1 0 0,0 0 0,0 0 0,0 2 0,2 3 0,26 106 0,3 9 0,-28-113 0,1 1 0,-1-1 0,2 0 0,-1 0 0,1 0 0,0 0 0,1-1 0,0 0 0,0 0 0,0-1 0,15 11 0,-18-14 0,0-1 0,1 0 0,-1 1 0,1-2 0,0 1 0,-1 0 0,1-1 0,0 0 0,0 1 0,0-2 0,0 1 0,0 0 0,1-1 0,-1 0 0,0 0 0,0 0 0,0 0 0,0-1 0,0 1 0,0-1 0,0 0 0,0-1 0,0 1 0,0-1 0,0 1 0,-1-1 0,1 0 0,3-3 0,-2 0 0,0 1 0,0-1 0,-1 0 0,0 0 0,0 0 0,0-1 0,-1 1 0,0-1 0,0 0 0,0 0 0,-1 0 0,0 0 0,0-1 0,0 1 0,0-9 0,2-13 0,-1-1 0,-2-31 0,-1 56 0,-1-46 0,-1 34 0,2 0 0,0 1 0,0-1 0,4-17 0,-4 32 0,0 1 0,0-1 0,0 1 0,0 0 0,0-1 0,0 1 0,0-1 0,0 1 0,0 0 0,1-1 0,-1 1 0,0 0 0,0-1 0,0 1 0,0 0 0,1-1 0,-1 1 0,0 0 0,0-1 0,1 1 0,-1 0 0,0-1 0,1 1 0,-1 0 0,0 0 0,1 0 0,-1-1 0,0 1 0,1 0 0,-1 0 0,8 8 0,7 27 0,-14-31 0,33 113 283,-26-83-613,1-1 1,2-1-1,0 0 1,21 36-1,-14-38-6496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07:50.7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24575,'2'27'0,"1"-1"0,1 1 0,1-1 0,15 42 0,-16-53 0,3 11 0,2 0 0,0-1 0,2 0 0,16 28 0,-23-47 0,0 1 0,1-1 0,0 1 0,1-1 0,-1-1 0,1 1 0,0-1 0,8 5 0,-9-7 0,-1-1 0,1 1 0,0-1 0,0 0 0,0-1 0,1 1 0,-1-1 0,0 0 0,1 0 0,-1 0 0,0-1 0,1 0 0,6-1 0,-6 1 0,0-1 0,0 0 0,0-1 0,0 1 0,0-1 0,-1 0 0,1-1 0,0 0 0,-1 1 0,0-1 0,0-1 0,0 1 0,0-1 0,-1 0 0,1 0 0,-1-1 0,0 1 0,0-1 0,5-8 0,1-5 0,0 0 0,-2-1 0,0 0 0,6-27 0,-9 33 0,1-4 0,-6 17 0,0 0 0,0 0 0,0 1 0,0-1 0,0 0 0,0 0 0,0 0 0,0 0 0,0 0 0,0 0 0,0 0 0,0 0 0,0 0 0,0 0 0,0 0 0,0 1 0,0-1 0,0 0 0,0 0 0,0 0 0,0 0 0,0 0 0,0 0 0,0 0 0,0 0 0,0 0 0,0 0 0,0 0 0,0 0 0,0 0 0,0 1 0,0-1 0,0 0 0,0 0 0,1 0 0,-1 0 0,0 0 0,0 0 0,0 0 0,0 0 0,0 0 0,0 0 0,0 0 0,0 0 0,0 0 0,0 0 0,0 0 0,0 0 0,1 0 0,-1 0 0,0 0 0,0 0 0,0 0 0,0 0 0,0 0 0,0 0 0,0 0 0,0 0 0,0 0 0,0 0 0,0 0 0,1 0 0,-4 33 0,3-30 0,-20 746 0,21-603 0,-1-141 0,0-1 0,0 1 0,0 0 0,-1 0 0,0 0 0,0 0 0,0 0 0,-4 8 0,4-11 0,-1 0 0,1 0 0,-1 0 0,0 0 0,1 0 0,-1 0 0,0 0 0,0-1 0,0 1 0,-1-1 0,1 1 0,0-1 0,-1 0 0,1 0 0,0 0 0,-1 0 0,0 0 0,-4 0 0,-27 5 0,-1-3 0,0-1 0,0-1 0,-49-6 0,36-1-1365,12-2-5461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4:07:41.5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683 2002 24575,'-549'0'0,"543"0"0,-1 0 0,1-1 0,0 1 0,0-1 0,0 0 0,0-1 0,0 0 0,-11-4 0,13 4 0,1 0 0,-1-1 0,1 0 0,0 1 0,-1-1 0,1 0 0,0 0 0,1-1 0,-1 1 0,1-1 0,-1 1 0,1-1 0,-3-7 0,0-2 0,1 1 0,0-1 0,1 0 0,0 0 0,1-1 0,-1-18 0,6-86 0,-1 54 0,-2-5 0,2-54 0,-1 120 0,-1 1 0,0-1 0,1 1 0,0-1 0,0 1 0,-1-1 0,1 1 0,1-1 0,-1 1 0,0 0 0,1 0 0,-1 0 0,1-1 0,-1 1 0,1 1 0,0-1 0,0 0 0,0 0 0,0 1 0,0-1 0,1 1 0,-1 0 0,0-1 0,1 1 0,3-1 0,5-1 0,1 0 0,-1 1 0,1 0 0,17 0 0,-19 1 0,311 0 0,-151 4 0,-165-2 0,0-1 0,0-1 0,0 1 0,-1-1 0,1 0 0,0 0 0,0 0 0,8-4 0,-10 4 0,-1-1 0,0 1 0,1-1 0,-1 0 0,0 0 0,0 0 0,0 0 0,-1 0 0,1 0 0,0 0 0,-1-1 0,1 1 0,-1-1 0,0 1 0,0-1 0,0 1 0,1-5 0,2-16 0,0 0 0,-1-1 0,-2 1 0,0-1 0,-5-36 0,2 15 0,0-20 0,-1 11 0,5-71 0,-2 122 0,1 0 0,0 0 0,-1 0 0,1 0 0,0 0 0,0 0 0,0 1 0,1-1 0,-1 0 0,1 1 0,-1-1 0,1 1 0,0-1 0,0 1 0,0 0 0,0 0 0,1-1 0,-1 2 0,0-1 0,1 0 0,0 0 0,-1 1 0,1 0 0,0-1 0,0 1 0,-1 0 0,1 0 0,0 1 0,5-2 0,8 0 0,0 0 0,1 2 0,-1-1 0,23 4 0,-14-2 0,237 4 0,-259-5 0,1 0 0,-1 0 0,1 0 0,0-1 0,-1 1 0,1-1 0,-1 0 0,1 0 0,-1 0 0,0 0 0,1-1 0,-1 1 0,0-1 0,0 0 0,0 0 0,0 0 0,0 0 0,0-1 0,-1 1 0,1-1 0,-1 1 0,0-1 0,1 0 0,-1 0 0,-1 0 0,1 0 0,0-1 0,-1 1 0,0 0 0,1-1 0,-1 1 0,1-8 0,3-20 0,-1 0 0,-1-1 0,-1 0 0,-2 0 0,-5-38 0,1-20 0,3-232 0,1 317 0,0-1 0,0 0 0,1 1 0,0-1 0,0 0 0,0 1 0,0-1 0,1 1 0,3-7 0,-3 9 0,-1 1 0,1 0 0,0-1 0,0 1 0,0 0 0,0 0 0,0 0 0,1 0 0,-1 0 0,1 1 0,-1-1 0,1 1 0,0 0 0,-1-1 0,1 1 0,0 0 0,0 1 0,0-1 0,5 0 0,25-3 0,0 2 0,1 2 0,41 4 0,9 0 0,993-2 0,-546-4 0,-525 2 0,0 0 0,0 1 0,0-1 0,0 1 0,0 0 0,-1 0 0,1 1 0,10 4 0,-13-5 0,-1 1 0,0-1 0,1 1 0,-1 0 0,0 0 0,0 0 0,0 1 0,0-1 0,0 0 0,0 1 0,-1-1 0,1 1 0,-1-1 0,0 1 0,0 0 0,0-1 0,0 1 0,0 0 0,1 6 0,1 23 0,-1-1 0,-1 1 0,-5 49 0,0-5 0,3-20 0,2 121 0,-1-173 0,1 0 0,0 0 0,-1 0 0,1-1 0,0 1 0,1 0 0,-1 0 0,1-1 0,0 1 0,0 0 0,0-1 0,0 0 0,1 1 0,-1-1 0,1 0 0,0 0 0,0-1 0,0 1 0,0-1 0,0 1 0,7 3 0,3-1 0,0 1 0,0-2 0,1 0 0,26 5 0,-7-2 0,-6-2 0,0-1 0,55 0 0,-10-1 0,-68-3 0,0 1 0,-1 0 0,1-1 0,-1 1 0,1 0 0,-1 1 0,0-1 0,0 1 0,1-1 0,-1 1 0,0 0 0,0 0 0,-1 0 0,1 1 0,0-1 0,-1 1 0,1-1 0,-1 1 0,0 0 0,0 0 0,0 0 0,2 5 0,2 6 0,-1 0 0,0 0 0,-1 0 0,3 19 0,2 9 0,-1-7 0,-1 0 0,-2 0 0,-1 1 0,-2 62 0,-2-93 0,-1 1 0,2 0 0,-1 0 0,1 0 0,0 0 0,0 0 0,1-1 0,3 11 0,-3-13 0,-1-1 0,1 0 0,0 1 0,-1-1 0,1 0 0,0 0 0,1 0 0,-1 0 0,0 0 0,0-1 0,1 1 0,-1-1 0,1 1 0,0-1 0,-1 0 0,1 0 0,0 0 0,-1 0 0,1-1 0,4 1 0,108 14 0,-68-7 0,91 3 0,51-12 0,-65-1 0,-74 0 0,-28 1 0,0 1 0,0 0 0,0 2 0,27 5 0,-44-6 0,1 0 0,-1 1 0,0 0 0,0 0 0,0 0 0,-1 1 0,1 0 0,-1 0 0,1 0 0,-1 0 0,0 1 0,5 5 0,-4-3 0,-1 0 0,0 0 0,0 1 0,-1-1 0,0 1 0,0 0 0,0 0 0,1 9 0,6 18 0,-2 1 0,-1-1 0,-2 1 0,1 38 0,-8 249 0,3-316 0,-1 0 0,-1-1 0,1 1 0,-1 0 0,0 0 0,0-1 0,-1 1 0,0-1 0,-2 7 0,2-9 0,0-1 0,1 1 0,-1-1 0,0 0 0,0 0 0,0 0 0,-1 0 0,1 0 0,0 0 0,-1 0 0,1-1 0,-1 1 0,0-1 0,1 0 0,-1 0 0,0 0 0,0 0 0,0 0 0,-5 0 0,-24 3 0,0-2 0,0-1 0,-48-6 0,-3 1 0,19 4-1365,36 0-5461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4:07:49.5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23892,'611'0'0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4:07:26.9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 0 24575,'0'1640'0,"-32"-1178"0,1-88 0,29 53 68,3-267-1501,-1-134-5393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4:07:28.1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24575,'148'0'0,"3215"0"-1365,-3321 0-5461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7.8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400 1145 24575,'0'-22'0,"-6"-29"0,-17-33 0,-22-46 0,-36-61 0,-10-42 0,6-3-1708,16 38-4775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4:07:29.3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24575,'1'0'0,"0"0"0,0 0 0,0 1 0,0-1 0,-1 0 0,1 1 0,0-1 0,0 1 0,0-1 0,0 1 0,0-1 0,0 1 0,-1 0 0,1-1 0,0 1 0,-1 0 0,1 0 0,0-1 0,-1 1 0,1 0 0,-1 0 0,1 1 0,10 24 0,-9-20 0,7 26 0,-1 0 0,-2 1 0,3 37 0,3 19 0,14 96 0,-7 0 0,-8 234 0,-13-273 0,3 247 0,14-260 0,-1-19 0,2 9 0,2 25 0,-17 127 0,-2-160 0,2-83 0,2 0 0,10 41 0,-7-38 0,4 55 0,-10-86 0,1 17 0,0-1 0,1 1 0,7 29 0,-4-22 0,0 0 0,1 55 0,-2-19 0,14 41 0,-8-51 0,14 45-1365,-18-71-5461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4:07:31.8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1614 24575,'0'-717'0,"2"673"0,12-65 0,2-33 0,-16-181 0,-1 144 0,1 175 0,0-1 0,0 0 0,0 0 0,0 0 0,1 0 0,0 0 0,2-8 0,-2 11 0,0 0 0,0 0 0,0 0 0,1 0 0,-1 0 0,0 0 0,1 1 0,0-1 0,-1 1 0,1-1 0,0 1 0,0-1 0,0 1 0,0 0 0,0 0 0,0 0 0,0 0 0,4-1 0,23-5 0,-1 1 0,1 2 0,0 1 0,0 1 0,35 2 0,-27-1 0,313 4 0,-197 0 0,-146-3 0,-1 0 0,0 0 0,0 1 0,0 0 0,12 3 0,-16-3 0,0 0 0,0 0 0,0 0 0,0 0 0,0 1 0,0-1 0,0 1 0,0 0 0,0-1 0,0 1 0,-1 0 0,1 0 0,-1 0 0,0 0 0,1 0 0,-1 1 0,1 2 0,5 14 0,-1-1 0,-1 1 0,-1 0 0,0 1 0,1 24 0,-3 104 0,-2-111 0,-2 1113-1365,2-1123-5461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4:07:45.4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67 24575,'548'0'0,"-521"-1"0,0-2 0,41-9 0,-36 6 0,39-4 0,15 7 0,71-7 0,123-11 0,1 22 0,-105 1 0,929-2 0,-1070 1 0,-1 3 0,34 6 0,-31-3 0,51 2 0,-45-8 0,-23-2 0,1 1 0,0 2 0,0 0 0,25 6 0,-35-5 0,36 11 0,0-2 0,1-2 0,65 6 0,36-16-416,-124-1-533,2 1-5877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4:07:48.1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24575,'1'1'0,"1"-1"0,0 1 0,0 0 0,-1-1 0,1 1 0,0 0 0,-1 0 0,1 0 0,-1 0 0,1 0 0,-1 1 0,1-1 0,-1 0 0,0 1 0,0-1 0,0 1 0,0-1 0,0 1 0,2 3 0,14 33 0,14 77 0,-25-93 0,-2 0 0,-1 0 0,1 32 0,-3-37 0,0-1 0,0 1 0,2 0 0,0-1 0,1 1 0,1-1 0,9 23 0,-7-22 0,0 0 0,-1 1 0,6 26 0,-11-41 0,0 0 0,0 1 0,0-1 0,0 0 0,0 0 0,1-1 0,0 1 0,0 0 0,-1 0 0,1-1 0,1 1 0,-1-1 0,0 0 0,1 0 0,-1 0 0,1 0 0,-1 0 0,1 0 0,0 0 0,0-1 0,4 2 0,4 0 0,1 0 0,-1 0 0,1-1 0,18 1 0,5 0 0,100 11 0,206-6 0,-329-8 0,-6 0 0,0 0 0,0 0 0,0-1 0,0 0 0,0 0 0,0 0 0,8-4 0,-11 4 0,-1 0 0,0-1 0,1 1 0,-1-1 0,0 0 0,0 0 0,0 0 0,0 0 0,0 0 0,0 0 0,-1 0 0,1-1 0,-1 1 0,0 0 0,1-1 0,-1 0 0,0 1 0,1-6 0,1-5 0,0 0 0,-1 0 0,-1 0 0,0 0 0,0 0 0,-2 0 0,1-1 0,-2 1 0,0 0 0,0 0 0,-5-15 0,-2 5 0,0-1 0,-1 2 0,-1-1 0,-28-41 0,32 53 0,0 0 0,1 0 0,1-1 0,0 0 0,1 0 0,0 0 0,1 0 0,0-1 0,1 1 0,0-1 0,1 0 0,1-24 0,0 0-1365,1 4-5461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4:07:52.9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1 551 24575,'5'1'0,"0"-1"0,-1 1 0,1 0 0,0 1 0,0-1 0,5 3 0,15 5 0,44 6 0,130 13 0,278-24 0,-255-6 0,-130 3 0,104-3 0,-193 2 0,0-1 0,0 1 0,0-1 0,-1 0 0,1 0 0,0 0 0,0 0 0,-1 0 0,1-1 0,-1 1 0,1-1 0,-1 0 0,1 1 0,-1-1 0,0 0 0,0 0 0,0-1 0,0 1 0,-1 0 0,1-1 0,0 1 0,-1-1 0,0 1 0,1-1 0,-1 0 0,0 0 0,-1 1 0,1-1 0,0 0 0,-1 0 0,1-4 0,0-9 0,-1 0 0,0 0 0,-1 0 0,-4-22 0,5 34 0,-28-123 0,19 91 0,1 0 0,1-1 0,-1-43 0,6 58-455,-1 1 0,-10-41 0,8 40-6371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4:07:55.2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1842 609 24575,'-488'0'0,"461"1"0,0 2 0,-34 7 0,-29 4 0,-300-9 0,219-7 0,-153 2 0,299-1 0,0-1 0,0-1 0,1-1 0,0-1 0,-40-14 0,59 17 0,1 0 0,-1-1 0,1 1 0,0-1 0,0 0 0,0 0 0,0-1 0,1 1 0,-1-1 0,1 0 0,0 0 0,0 0 0,0 0 0,1 0 0,-1-1 0,1 1 0,0-1 0,0 0 0,1 1 0,-1-1 0,1 0 0,-1-7 0,-1-12 0,1-1 0,1 1 0,3-35 0,-1 26 0,3-286-1365,-4 291-5461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4:07:58.9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0 24575,'0'8'0,"20"499"0,-6-170 0,-13-291 0,13 71 0,2 28 0,-15 361 0,-3-241 0,0-237 0,0 1 0,-9 36 0,-4 38 0,12-79 0,-11 46 0,9-46 0,0 0 0,-1 29 0,3 354 0,5-205 0,-2-196 0,0 0 0,1 1 0,0-1 0,0 0 0,0 1 0,0-1 0,1 0 0,0 0 0,1 0 0,3 6 0,-4-8 0,0-1 0,1 1 0,-1-1 0,1 0 0,0 0 0,0 0 0,0 0 0,1-1 0,-1 1 0,1-1 0,-1 0 0,1 0 0,0 0 0,0 0 0,0-1 0,6 2 0,22 3-1365,-1-2-5461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4:08:01.0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 0 24367,'0'2992'0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4:10:12.9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24575,'1'1'0,"0"-1"0,0 0 0,0 1 0,0-1 0,0 0 0,0 1 0,0-1 0,0 1 0,0 0 0,0-1 0,0 1 0,0 0 0,-1-1 0,1 1 0,0 0 0,-1 0 0,1 0 0,0 0 0,-1 0 0,1 0 0,-1 0 0,1 0 0,-1 1 0,11 31 0,-7-20 0,5 15 0,7 49 0,-12-56 0,-3-16 0,0 0 0,1 0 0,0-1 0,-1 1 0,2 0 0,-1-1 0,0 1 0,1-1 0,0 0 0,0 1 0,0-1 0,1-1 0,-1 1 0,1 0 0,0-1 0,0 0 0,0 0 0,7 4 0,6 1 0,1 0 0,0-1 0,33 8 0,-35-11 0,0 1 0,0 0 0,-1 1 0,25 14 0,-21-8-1365,-3-1-5461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4:08:28.7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217 1358 24575,'-1'0'0,"0"0"0,1 0 0,-1-1 0,1 1 0,-1 0 0,0 0 0,1 0 0,-1 0 0,0-1 0,1 1 0,-1 0 0,1 0 0,-1-1 0,1 1 0,-1-1 0,1 1 0,-1 0 0,1-1 0,-1 1 0,1-1 0,-1 1 0,1-1 0,0 1 0,-1-1 0,1 0 0,0 1 0,-1-1 0,1 1 0,0-1 0,0 0 0,-1 0 0,-12-28 0,0 1 0,2-2 0,-11-46 0,-10-58-192,-25-228-1,20-150-145,25 365 493,10 133-155,1 2 0,8 29 0,418 918 568,-415-917-568,-3-2 0,19 29 0,-24-43 0,0 1 0,-1-1 0,1 1 0,0-1 0,0 0 0,1 0 0,-1 0 0,0 0 0,1 0 0,-1-1 0,1 1 0,0-1 0,0 1 0,-1-1 0,1 0 0,0 0 0,4 1 0,-4-2 0,-1 0 0,0-1 0,0 1 0,1 0 0,-1-1 0,0 0 0,0 1 0,0-1 0,0 0 0,0 0 0,0 0 0,0 0 0,0-1 0,0 1 0,-1 0 0,1-1 0,0 1 0,-1-1 0,1 0 0,-1 1 0,0-1 0,3-3 0,1-4 0,0 0 0,0-1 0,6-18 0,2-22 0,-2 1 0,-2-2 0,4-85 0,-9 88 0,7-99 0,5-60 0,-6 145 0,-4 51 0,-5 10 0,-1 1 0,0 0 0,0 0 0,1 0 0,-1 0 0,0 0 0,0 0 0,1 0 0,-1 0 0,0 0 0,0 0 0,1 0 0,-1 0 0,0 0 0,1 0 0,-1 0 0,0 0 0,0 0 0,1 0 0,-1 0 0,0 1 0,0-1 0,0 0 0,1 0 0,-1 0 0,0 0 0,0 0 0,1 1 0,-1-1 0,0 0 0,0 1 0,4 2 0,-1 1 0,-1 0 0,1 0 0,0 0 0,-1 0 0,0 0 0,0 1 0,2 6 0,12 48 0,-10-36 0,18 78 0,15 152 0,-13 105 0,-6-60 0,-18-270 0,7 49 0,-8-69 0,1 1 0,1-1 0,-1 1 0,1-1 0,1 0 0,4 10 0,-7-17-124,0 1 0,1 0 0,-1-1 0,0 1 0,1-1 0,-1 1-1,1-1 1,-1 0 0,1 1 0,2 0 0,15 4-6702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8.1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247 471 24575,'0'6'0,"-6"1"0,-18-22 0,-10-31 0,-5-29 0,4-18 0,-3-4 0,0 9 0,6 19-8191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4:08:29.5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648 56 24575,'-26'-1'0,"-50"-9"0,19 1 0,-213-24 0,261 32 0,1 0 0,-1 1 0,1 0 0,0 0 0,-16 2 0,19 0 0,1-1 0,0 0 0,0 1 0,0 0 0,0 0 0,0 0 0,0 0 0,0 0 0,0 1 0,1 0 0,0 0 0,-5 5 0,-2 3 0,1 1 0,1 0 0,0 0 0,1 1 0,0 0 0,1 0 0,0 1 0,-7 27 0,6-10 0,1 0 0,1 0 0,0 35 0,4-54 0,1 0 0,1-1 0,-1 1 0,2 0 0,0-1 0,0 1 0,6 16 0,-5-21 0,0-1 0,0 0 0,1 0 0,0 0 0,0 0 0,0 0 0,0-1 0,1 0 0,0 0 0,0 0 0,1 0 0,-1-1 0,1 0 0,6 4 0,14 4 0,0-1 0,1-1 0,0-1 0,0-1 0,1-2 0,-1-1 0,2-1 0,-1-1 0,55-2 0,-70-1 0,0-1 0,0-1 0,0 0 0,0-1 0,0-1 0,0 0 0,-1 0 0,21-11 0,-24 9 0,0 1 0,-1-2 0,1 1 0,-1-1 0,-1 0 0,1-1 0,-1 0 0,-1 0 0,1 0 0,-1-1 0,6-11 0,-4 3 0,-1 0 0,-1 0 0,0-1 0,-1 1 0,-1-1 0,0 0 0,0-21 0,-2 8 0,-1 1 0,-2-1 0,-6-41 0,6 71 0,0 4 0,0 12 0,-1 20 0,0 20 0,0-14 0,2 0 0,9 81 0,-7-114 0,0 0 0,0 0 0,0-1 0,1 0 0,0 1 0,0-1 0,1 0 0,0 0 0,0-1 0,1 1 0,0-1 0,0 0 0,10 8 0,-8-8 0,1 0 0,-1-1 0,1 0 0,1-1 0,-1 0 0,1 0 0,-1-1 0,1 0 0,0 0 0,0-1 0,11 1 0,3-1-682,29 1-1,-20-4-6143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4:08:29.8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8 24575,'0'-6'0,"0"5"0,0 7 0,0 8 0,0 7 0,0 5 0,6 5 0,1 1 0,1 2 0,-3 0 0,5-6 0,-1-13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4:08:30.0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24575,'0'5'0,"0"8"0,0 1-8191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4:08:30.9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0 131 24575,'4'5'0,"-1"0"0,1 0 0,-2 1 0,1-1 0,-1 1 0,1-1 0,-1 1 0,-1 0 0,3 11 0,2 10 0,19 69 0,-16-72 0,-9-23 0,1-1 0,-1 0 0,0 0 0,0 1 0,1-1 0,-1 0 0,0 0 0,1 0 0,-1 1 0,0-1 0,1 0 0,-1 0 0,0 0 0,0 0 0,1 0 0,-1 0 0,0 0 0,1 0 0,-1 0 0,1 0 0,-1 0 0,0 0 0,1 0 0,-1 0 0,0 0 0,1 0 0,-1 0 0,0 0 0,0 0 0,1-1 0,-1 1 0,0 0 0,1 0 0,-1 0 0,0-1 0,0 1 0,1 0 0,-1 0 0,0 0 0,0-1 0,1 1 0,-1 0 0,0-1 0,0 1 0,0 0 0,0 0 0,1-1 0,-1 0 0,9-16 0,32-87 0,-23 55 0,30-59 0,-46 103 0,1 1 0,-1 0 0,1 0 0,0 0 0,0 1 0,0-1 0,1 1 0,-1-1 0,1 1 0,0 0 0,0 0 0,0 1 0,0-1 0,0 1 0,0 0 0,1 0 0,-1 1 0,1-1 0,6-1 0,-4 3 0,0-1 0,1 1 0,-1 0 0,0 1 0,0-1 0,0 1 0,0 1 0,0-1 0,0 1 0,0 1 0,0-1 0,8 5 0,-8-3 0,-1-1 0,1 1 0,-1 0 0,0 1 0,0-1 0,0 1 0,-1 1 0,0-1 0,0 1 0,0 0 0,-1 0 0,1 0 0,-2 0 0,1 1 0,-1 0 0,0-1 0,4 14 0,-2 2 0,-1 1 0,0 0 0,-2 0 0,-1 30 0,0-6 0,-1-43-114,0 0 1,1 0-1,-1 0 0,1-1 0,0 1 1,0 0-1,1 0 0,-1 0 0,1-1 1,-1 1-1,4 4 0,8 7-6712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4:08:31.7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 1154 24575,'0'-81'0,"-12"-344"0,-4 294 0,-5-75 0,21 204 0,0-1 0,0 0 0,0 0 0,0 0 0,1 1 0,-1-1 0,1 0 0,-1 0 0,1 1 0,0-1 0,2-3 0,-3 5 0,1 1 0,-1-1 0,1 0 0,-1 1 0,1 0 0,-1-1 0,1 1 0,-1-1 0,1 1 0,0 0 0,-1-1 0,1 1 0,-1 0 0,1-1 0,0 1 0,-1 0 0,1 0 0,0 0 0,-1 0 0,1 0 0,0 0 0,-1 0 0,1 0 0,0 0 0,-1 0 0,1 0 0,0 0 0,1 0 0,2 3 0,0-1 0,1 0 0,-1 1 0,0 0 0,0 0 0,0 0 0,0 0 0,-1 1 0,0 0 0,5 5 0,18 26 0,-2 0 0,22 45 0,35 85 0,-54-108 0,-20-42 0,0 0 0,2-1 0,-1 0 0,14 15 0,-20-26 0,0 0 0,0 0 0,1-1 0,-1 1 0,1-1 0,0 0 0,0 0 0,-1 0 0,1 0 0,1 0 0,-1 0 0,0-1 0,0 0 0,1 0 0,-1 0 0,1 0 0,-1 0 0,1 0 0,-1-1 0,1 0 0,-1 0 0,1 0 0,-1 0 0,1 0 0,-1-1 0,5-1 0,3-2 0,0 0 0,0-1 0,0-1 0,-1 1 0,0-2 0,0 0 0,-1 0 0,1 0 0,11-14 0,-8 7 0,-1-1 0,-1 0 0,0-1 0,-1-1 0,10-23 0,-4 2 0,-1-2 0,-3 0 0,-1 0 0,9-73 0,9-154 0,-21 212 0,-8 54 0,0 0 0,0 0 0,1 0 0,-1 0 0,0 0 0,1 1 0,-1-1 0,1 0 0,-1 0 0,1 0 0,-1 1 0,1-1 0,0 0 0,-1 0 0,2 0 0,-1 0 0,-1 1 0,0 0 0,1 0 0,-1 0 0,0 0 0,1 0 0,-1 0 0,1 0 0,-1 0 0,0 0 0,1 0 0,-1 0 0,0 0 0,1 1 0,-1-1 0,1 0 0,-1 0 0,0 0 0,1 0 0,-1 0 0,0 1 0,0-1 0,1 0 0,-1 0 0,0 1 0,1-1 0,2 4 0,-1-1 0,0 0 0,1 1 0,-1-1 0,3 8 0,9 25 0,-2 1 0,-1 1 0,6 46 0,-4-21 0,-3-21 0,90 470 0,-55-282 0,-37-206-1365,2-6-5461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4:08:32.5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3 351 24575,'12'0'0,"1"-1"0,-1 0 0,0-1 0,0 0 0,0-1 0,-1-1 0,1 0 0,-1 0 0,1-1 0,-1 0 0,-1-1 0,1 0 0,11-10 0,-17 12 0,0 0 0,0-1 0,-1 1 0,0-1 0,0 0 0,0-1 0,0 1 0,-1 0 0,1-1 0,-2 0 0,1 0 0,-1 0 0,1 0 0,-2 0 0,1-1 0,-1 1 0,0 0 0,0-1 0,0 1 0,-1-1 0,0 1 0,-1-1 0,1 1 0,-1-1 0,0 1 0,-4-9 0,2 4 0,-1 0 0,-1 0 0,0 0 0,-1 1 0,0 0 0,0 0 0,-10-11 0,14 18 0,-1 0 0,0 0 0,0 0 0,0 1 0,-1-1 0,1 1 0,-1 0 0,1 0 0,-1 0 0,-6-3 0,7 5 0,1-1 0,-1 1 0,1 0 0,-1-1 0,1 1 0,-1 0 0,1 0 0,-1 1 0,1-1 0,-1 0 0,1 1 0,-1 0 0,1 0 0,-1-1 0,1 1 0,0 1 0,-1-1 0,-3 2 0,1 2 0,0-1 0,0 1 0,0 0 0,0 1 0,1-1 0,0 1 0,0-1 0,1 1 0,-1 1 0,1-1 0,0 0 0,1 1 0,-3 10 0,-2 8 0,2 0 0,-3 33 0,5-25 0,1 0 0,2 37 0,1-59 0,0 1 0,1-1 0,0 1 0,1-1 0,0 0 0,1 0 0,0 0 0,1 0 0,10 16 0,-12-23 0,0-1 0,0 1 0,0-1 0,1 1 0,0-1 0,0 0 0,0 0 0,0-1 0,0 1 0,0-1 0,1 0 0,-1 0 0,1-1 0,-1 1 0,1-1 0,0 0 0,9 1 0,7 0 0,1-2 0,38-2 0,-30 0 0,138-2-1365,-141 3-5461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4:08:33.2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 24575,'3'25'0,"0"0"0,2 0 0,0 0 0,2 0 0,1-1 0,12 26 0,-2 0 0,-13-35 0,-3-9 0,-1 0 0,1 0 0,0-1 0,0 1 0,1-1 0,0 0 0,0 0 0,0 0 0,0 0 0,1 0 0,0 0 0,4 3 0,-7-7 0,0-1 0,0 1 0,0-1 0,0 1 0,0-1 0,0 0 0,1 0 0,-1 1 0,0-1 0,0 0 0,0 0 0,0 0 0,1 0 0,-1 0 0,0-1 0,0 1 0,0 0 0,0 0 0,0-1 0,1 1 0,-1-1 0,0 1 0,0-1 0,0 1 0,0-1 0,0 0 0,-1 1 0,1-1 0,1-1 0,24-27 0,-10 3 0,0-1 0,-2 0 0,12-33 0,-10 22 0,22-38 0,-35 72 0,0 0 0,0 0 0,0 0 0,0 0 0,1 1 0,-1-1 0,1 1 0,0 0 0,0 0 0,0 0 0,0 1 0,7-4 0,-8 5 0,-1 0 0,0 1 0,1-1 0,0 0 0,-1 1 0,1-1 0,-1 1 0,1 0 0,-1 0 0,1 0 0,0 0 0,-1 1 0,1-1 0,-1 1 0,1-1 0,-1 1 0,1 0 0,-1 0 0,0 0 0,1 0 0,-1 1 0,0-1 0,0 0 0,4 4 0,1 3 0,0 0 0,0 0 0,-1 1 0,0 0 0,-1 0 0,0 0 0,0 1 0,-1 0 0,4 14 0,3 13 0,7 45 0,-12-36 120,-4-28-76,1 1 0,0-1 0,8 22 0,-10-36-137,1 1 1,0-1 0,0 0 0,0 0-1,1 1 1,-1-2 0,1 1-1,0 0 1,0 0 0,0-1 0,1 0-1,-1 0 1,1 0 0,0 0 0,0 0-1,0-1 1,6 4 0,10 1-6734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4:08:34.0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24575,'0'27'0,"2"0"0,1 0 0,1 0 0,1-1 0,1 1 0,2-1 0,0-1 0,2 1 0,19 35 0,-25-54 0,1 0 0,-1-1 0,1 1 0,0-1 0,1 0 0,0 0 0,0-1 0,0 0 0,0 0 0,1 0 0,0-1 0,0 0 0,0 0 0,0 0 0,1-1 0,0-1 0,-1 1 0,1-1 0,0 0 0,0-1 0,0 0 0,0 0 0,0-1 0,0 0 0,1 0 0,-1-1 0,0 0 0,0 0 0,0-1 0,-1 0 0,1-1 0,0 0 0,13-6 0,-15 5 0,1 0 0,-1 0 0,1-1 0,-1 1 0,-1-1 0,1-1 0,-1 1 0,0-1 0,0 0 0,0 0 0,-1-1 0,0 1 0,0-1 0,-1 0 0,0 0 0,0 0 0,0 0 0,-1-1 0,2-13 0,-1-2 0,0-1 0,-2 1 0,-1-1 0,-1 0 0,-5-27 0,0 20-1365,-2 7-5461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4:09:21.2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24575,'13'364'0,"7"-63"0,-17-269 0,1 1 0,1-1 0,14 47 0,7 41 0,-12-36-1365,-6-49-5461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4:09:21.9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24575,'5'0'0,"13"0"0,15 0 0,22 0 0,25 0 0,26 0 0,0 0 0,-12 0 0,-17 0 0,-21 0-8191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8.5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0 397 24575,'0'6'0,"6"1"0,7-1 0,17 0 0,21-19 0,23-28 0,32-35 0,14-9 0,-12 3 0,-21 11 0,-24 17-8191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4:09:22.3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24575,'0'11'0,"22"4"0,18-1 0,24 2 0,12-1 0,16-3 0,-4-3 0,-15-4-8191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4:09:23.1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 24575,'-1'82'0,"3"92"0,-2-169 0,1 0 0,-1 0 0,1 0 0,0 0 0,0 0 0,1-1 0,-1 1 0,1 0 0,0-1 0,0 0 0,1 1 0,-1-1 0,6 7 0,-3-7 0,0 0 0,0-1 0,0 1 0,0-1 0,0 0 0,1 0 0,-1-1 0,1 1 0,0-1 0,11 2 0,32 6 0,0-3 0,0-2 0,95-2 0,-137-3 0,0 0 0,-1 0 0,1-1 0,0 0 0,-1-1 0,10-2 0,-13 3 0,0-1 0,0 0 0,0 1 0,0-1 0,0 0 0,-1 0 0,1 0 0,-1-1 0,1 1 0,-1-1 0,0 1 0,0-1 0,0 0 0,3-5 0,0-3 34,0 1 1,-1-1-1,0-1 0,-1 1 0,0 0 0,-1-1 0,0 0 0,-1 1 0,1-20 1,-3 24-142,1-1 0,-1 0 1,0 1-1,0-1 0,-1 1 1,0 0-1,-1 0 0,1 0 1,-1 0-1,-1 0 0,1 0 1,-1 1-1,0-1 0,-1 1 1,-9-10-1,-4 0-6719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4:09:23.8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24575,'1'0'0,"1"0"0,-1 0 0,1 1 0,-1-1 0,1 1 0,-1-1 0,1 1 0,-1-1 0,0 1 0,1 0 0,-1 0 0,0 0 0,1-1 0,-1 1 0,0 0 0,0 1 0,0-1 0,0 0 0,0 0 0,0 0 0,0 1 0,0-1 0,0 2 0,13 35 0,-3 15 0,5 60 0,-8-52 0,-2-7 0,-3-24 0,1 0 0,14 53 0,-17-81 0,-1-1 0,1 1 0,0 0 0,0-1 0,-1 1 0,1 0 0,0-1 0,0 1 0,0-1 0,3 3 0,-3-4 0,-1 1 0,0-1 0,1 0 0,-1 0 0,1 1 0,-1-1 0,1 0 0,-1 0 0,1 0 0,-1 0 0,1 1 0,-1-1 0,1 0 0,-1 0 0,1 0 0,-1 0 0,1 0 0,-1 0 0,1-1 0,-1 1 0,1 0 0,-1 0 0,1 0 0,-1 0 0,1-1 0,1 0 0,1-1 0,-1 0 0,0 0 0,0 0 0,-1 0 0,1-1 0,0 1 0,-1 0 0,1-1 0,-1 1 0,0-1 0,2-3 0,9-30-750,12-56 1,-18 65-82,1-1 0,1 1 0,1 1 1,17-35-1,-25 57 796,1 2 0,-1-1 0,1 0-1,0 0 1,0 0 0,0 1 0,0-1 0,0 1 0,1 0 0,-1-1-1,1 1 1,-1 0 0,1 0 0,0 1 0,0-1 0,-1 1 0,1-1-1,1 1 1,-1 0 0,0 0 0,0 0 0,0 0 0,0 1 0,1 0-1,-1-1 1,0 1 0,1 0 0,-1 0 0,0 1 0,0-1 0,1 1 0,-1 0-1,0-1 1,5 3 0,0 1 43,0 0 1,0 1-1,-1 0 0,1 0 0,-1 0 1,0 1-1,-1 0 0,1 1 0,-1-1 1,0 1-1,6 10 0,-2-1 26,0 0 0,-2 1 0,9 22 0,-9-17 1023,-2-1-1,0 1 1,-1 0-1,2 35 1,-5-22-7883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4:09:24.3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426 197 24575,'-1'-5'0,"0"1"0,-1 0 0,1-1 0,-1 1 0,0 0 0,0 0 0,-1 0 0,1 0 0,-1 0 0,0 0 0,0 1 0,0-1 0,-4-2 0,3 1 0,-11-10 0,0 0 0,-2 0 0,1 2 0,-34-22 0,40 29 0,0 1 0,-1 0 0,1 0 0,-1 1 0,0 1 0,0 0 0,0 0 0,-1 1 0,1 0 0,-20 0 0,26 3 0,1-1 0,-1 1 0,0 0 0,1 0 0,-1 0 0,1 0 0,0 1 0,-1 0 0,1 0 0,0 0 0,0 0 0,0 1 0,0 0 0,1-1 0,-1 1 0,1 1 0,-1-1 0,1 0 0,0 1 0,0 0 0,1-1 0,-1 1 0,1 0 0,0 1 0,0-1 0,-1 5 0,-4 10 0,1 0 0,1 1 0,1 0 0,-3 31 0,2 1 0,3 0 0,6 93 0,-3-138 0,0-1 0,0 1 0,1-1 0,0 0 0,0 1 0,1-1 0,0 0 0,0 0 0,0-1 0,1 1 0,0-1 0,0 0 0,0 1 0,1-2 0,-1 1 0,1-1 0,0 1 0,1-1 0,-1-1 0,1 1 0,0-1 0,-1 0 0,9 3 0,9 3 0,0-2 0,0 0 0,1-2 0,-1 0 0,26 1 0,-15-3 171,66-1 0,-86-2-415,1-2 0,0 0 0,-1-1 0,0 0 1,1-1-1,26-12 0,-15 2-6582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4:09:24.7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24575,'0'5'0,"0"30"0,0 30 0,0 21 0,0 12 0,0 1 0,0-7 0,0-1 0,0-6 0,6-12 0,1-13 0,0-16-8191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4:09:25.1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35 24575,'5'-5'0,"19"-3"0,16 1 0,12 1 0,2 2 0,-2 2 0,1 0 0,-3 2 0,-5 0 0,-9 0-8191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4:09:25.4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24575,'0'6'0,"5"18"0,3 10 0,-1 11 0,-2 8 0,-1 6 0,-1-1 0,4-5 0,0-7 0,0 1 0,-2-14 0,-2-17 0,5-23 0,1-16 0,-2-4-8191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4:09:25.7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24575,'0'0'-8191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4:09:26.4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235 67 24575,'0'-2'0,"-1"-1"0,1 1 0,-1 0 0,1 0 0,-1 0 0,0-1 0,0 1 0,0 0 0,0 0 0,0 0 0,-1 0 0,1 1 0,-1-1 0,1 0 0,-1 1 0,0-1 0,1 1 0,-1-1 0,0 1 0,0 0 0,0-1 0,0 1 0,-4-1 0,-3-2 0,0 0 0,0 1 0,-1 1 0,-11-3 0,12 4 0,1-1 0,0 1 0,-1 1 0,1-1 0,0 2 0,-1-1 0,-16 4 0,22-3 0,1 0 0,-1 0 0,0 0 0,0 1 0,0-1 0,1 1 0,-1-1 0,1 1 0,0 0 0,-1 0 0,1 0 0,0 1 0,0-1 0,0 0 0,0 1 0,1 0 0,-1-1 0,1 1 0,-1 0 0,1-1 0,0 1 0,0 0 0,0 0 0,0 6 0,-3 20 0,2-1 0,1 1 0,1-1 0,7 53 0,-6-78 0,-1 0 0,1 1 0,0-1 0,0 0 0,0 0 0,0 0 0,1 0 0,-1 0 0,1 0 0,0 0 0,0 0 0,0 0 0,0-1 0,0 1 0,0-1 0,1 0 0,-1 1 0,1-1 0,4 2 0,-3-1 0,1-1 0,0 0 0,0 0 0,0 0 0,1-1 0,-1 0 0,0 0 0,0 0 0,1 0 0,-1-1 0,9 0 0,-7-1 0,0 0 0,-1 0 0,1 0 0,0-1 0,-1 0 0,1 0 0,-1 0 0,0-1 0,8-4 0,-11 5 0,1-1 0,-1 1 0,0-1 0,1 1 0,-1-1 0,-1 0 0,1 0 0,0 0 0,-1-1 0,1 1 0,-1-1 0,0 1 0,0-1 0,-1 0 0,3-5 0,-1-4 69,0-1-1,-1 1 0,-1-1 0,0-20 1,-1 28-191,0 0 0,0 1 0,-1-1 0,0 0 0,0 1 0,0-1 0,-1 1 0,0-1 0,0 1 1,0 0-1,-1-1 0,0 1 0,-3-5 0,-10-4-6704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4:09:27.1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 24575,'1'1'0,"0"-1"0,0 1 0,0-1 0,0 1 0,0-1 0,0 1 0,-1 0 0,1-1 0,0 1 0,0 0 0,-1 0 0,1 0 0,-1 0 0,1-1 0,-1 1 0,1 0 0,-1 0 0,1 0 0,-1 0 0,0 0 0,1 1 0,8 29 0,-7-23 0,11 48 0,9 84 0,-17-107 0,-5-29 0,1 0 0,0 0 0,0 0 0,0 0 0,1 0 0,0 0 0,-1 0 0,4 5 0,-4-9 0,-1 1 0,0-1 0,1 1 0,-1-1 0,1 1 0,-1-1 0,1 1 0,0-1 0,-1 1 0,1-1 0,-1 1 0,1-1 0,0 0 0,-1 0 0,1 1 0,0-1 0,-1 0 0,1 0 0,0 0 0,0 0 0,0 1 0,0-2 0,0 1 0,1 0 0,-1-1 0,0 1 0,0-1 0,0 1 0,0-1 0,0 0 0,0 1 0,0-1 0,0 0 0,-1 0 0,1 0 0,0 1 0,0-1 0,0 0 0,0-2 0,8-11 0,-2-1 0,1 0 0,-2 0 0,0 0 0,-1-1 0,4-20 0,16-42 0,-22 69 0,1 1 0,0-1 0,1 1 0,0 0 0,0 0 0,1 0 0,0 1 0,0 0 0,13-11 0,-13 14 0,0 0 0,0 0 0,1 0 0,0 1 0,-1 0 0,1 0 0,0 1 0,0 0 0,1 0 0,-1 1 0,0-1 0,15 1 0,-18 1 0,0 0 0,0 0 0,0 0 0,0 1 0,-1 0 0,1 0 0,0 0 0,0 0 0,0 0 0,-1 1 0,1 0 0,-1 0 0,1 0 0,5 4 0,-4-2 0,-1 1 0,1 0 0,-1 0 0,0 0 0,0 0 0,0 1 0,-1-1 0,4 9 0,-1 2 0,0 1 0,-1-1 0,0 1 0,-2 0 0,4 35 0,-6 67-1365,-2-87-5461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9.0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201 0 24575,'0'6'0,"0"6"0,-22 35 0,-12 20 0,-12 10 0,3-3 0,7-9 0,17-15 0,38-16 0,16-14-8191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4:09:27.4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24575,'0'5'0,"0"36"0,0 20 0,0 18 0,0 5 0,0 10 0,6 1 0,1-11 0,0-14 0,-1-19-8191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4:09:28.5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 1 24575,'50'0'0,"236"11"0,-254-7 0,1 1 0,-1 2 0,-1 1 0,1 2 0,-1 1 0,49 25 0,-75-33 0,0 0 0,0 0 0,0 0 0,0 1 0,0 0 0,-1 0 0,1 0 0,-1 1 0,0-1 0,0 1 0,-1 0 0,0 0 0,0 1 0,0-1 0,0 0 0,2 9 0,-4-9 0,0-1 0,0 1 0,-1 0 0,0 0 0,0-1 0,0 1 0,0 0 0,-1 0 0,0-1 0,0 1 0,0 0 0,0-1 0,-1 1 0,0-1 0,0 0 0,0 1 0,0-1 0,-1 0 0,1 0 0,-1 0 0,-5 4 0,-2 3 0,-1-1 0,0 0 0,-1-1 0,0-1 0,-18 11 0,-73 32 0,74-38 0,-90 35 0,9-5 0,97-34 0,13-9 0,0 1 0,0-1 0,0 0 0,0 0 0,0 0 0,1 1 0,-1-1 0,0 0 0,0 0 0,0 0 0,0 1 0,0-1 0,0 0 0,0 0 0,0 0 0,1 1 0,-1-1 0,0 0 0,0 0 0,0 0 0,0 0 0,1 0 0,-1 1 0,0-1 0,0 0 0,0 0 0,0 0 0,1 0 0,-1 0 0,0 0 0,0 0 0,1 0 0,-1 0 0,0 0 0,1 0 0,30 4 0,74-1 0,54 3 0,-131-3 0,0 1 0,0 1 0,44 15 0,-65-18 0,0 1 0,0 0 0,-1 1 0,1 0 0,-1 0 0,1 0 0,-1 1 0,0-1 0,5 7 0,-9-8 0,1-1 0,-1 1 0,0 0 0,0 0 0,-1-1 0,1 1 0,-1 1 0,1-1 0,-1 0 0,0 0 0,0 0 0,0 1 0,-1-1 0,1 0 0,-1 1 0,1-1 0,-1 1 0,-1-1 0,1 0 0,0 1 0,-1-1 0,1 1 0,-2 3 0,-2 3 0,-1-1 0,1 1 0,-1-1 0,-1 0 0,0 0 0,0-1 0,-10 11 0,-2 0 0,-40 32 0,41-39 0,-1 0 0,-1 0 0,0-2 0,0 0 0,-1-2 0,-1 0 0,1-1 0,-31 6 0,14-6 0,0-2 0,0-2 0,0-1 0,-40-3 0,65 0 0,-1 0 0,1-1 0,0-1 0,0 0 0,0 0 0,0-1 0,0 0 0,-12-8 0,20 10 0,-1 0 0,1-1 0,0 0 0,0 0 0,1 0 0,-1 0 0,1 0 0,0-1 0,-1 1 0,1-1 0,1 0 0,-1 0 0,1 0 0,-1 0 0,1-1 0,0 1 0,1-1 0,-1 1 0,1-1 0,0 1 0,0-1 0,0 0 0,1-9 0,0 11 13,0 1 0,1-1-1,0 0 1,0 1-1,0-1 1,0 0 0,0 1-1,0 0 1,1-1 0,-1 1-1,1 0 1,0-1 0,-1 1-1,1 0 1,0 0-1,0 0 1,1 1 0,-1-1-1,0 0 1,0 1 0,1 0-1,-1-1 1,1 1 0,-1 0-1,1 0 1,4-1-1,8-2-417,0 0-1,0 1 0,20-2 0,-34 5 323,48-4-6743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4:09:29.1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24575,'3'0'0,"-1"1"0,1 0 0,-1-1 0,1 1 0,-1 0 0,0 0 0,1 1 0,-1-1 0,0 0 0,0 1 0,0-1 0,0 1 0,0 0 0,0 0 0,-1 0 0,1 0 0,0 0 0,1 2 0,26 45 0,-26-43 0,39 88 0,-31-65 0,2-1 0,0 0 0,35 52 0,-44-74 0,2 0 0,-1 1 0,0-2 0,1 1 0,0-1 0,1 0 0,-1 0 0,1 0 0,0-1 0,0 0 0,0-1 0,1 1 0,-1-1 0,1-1 0,0 1 0,-1-1 0,1-1 0,0 0 0,0 0 0,9 0 0,-13-1 0,0 0 0,1 0 0,-1-1 0,0 0 0,1 0 0,-1 0 0,0 0 0,0 0 0,0-1 0,0 0 0,0 0 0,0 0 0,0 0 0,-1-1 0,6-4 0,-4 2 0,0 0 0,-1 0 0,0-1 0,0 0 0,0 0 0,-1 0 0,0 0 0,0 0 0,2-7 0,1-8 0,-1-1 0,0 1 0,-2-1 0,-1 0 0,0-25 0,-1 31 49,-3-44 228,2 55-418,-1 1 0,1 0 0,-1 0 0,-1-1 0,1 1 0,-1 0 0,1 0 1,-1 0-1,0 0 0,-1 1 0,-2-5 0,-10-7-6685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4:09:29.6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69 24575,'4'4'0,"-1"1"0,0-1 0,0 1 0,-1 0 0,0 0 0,1 0 0,-2 0 0,1 1 0,0-1 0,-1 0 0,1 9 0,2 5 0,34 184 0,-29-173 0,-9-30 0,0 1 0,0-1 0,0 0 0,0 0 0,0 1 0,0-1 0,0 0 0,0 1 0,0-1 0,1 0 0,-1 0 0,0 1 0,0-1 0,0 0 0,0 0 0,1 0 0,-1 1 0,0-1 0,0 0 0,0 0 0,1 0 0,-1 1 0,0-1 0,0 0 0,1 0 0,-1 0 0,0 0 0,0 0 0,1 0 0,-1 0 0,0 0 0,0 0 0,1 1 0,-1-1 0,0 0 0,1 0 0,-1 0 0,0-1 0,0 1 0,1 0 0,-1 0 0,0 0 0,1 0 0,8-13 0,3-24 0,2-30 0,9-39 0,-18 89 0,1 1 0,0-1 0,1 1 0,10-17 0,-13 28-44,-1-1 0,1 1 0,1 0 0,-1 0 0,1 0 0,0 1 0,0 0 0,0 0 0,1 0 0,-1 0 0,1 1 0,0 0 0,0 0 0,0 1 0,1 0 0,-1 0 0,0 0 0,1 0-1,-1 1 1,1 1 0,0-1 0,-1 1 0,1 0 0,0 0 0,-1 1 0,1 0 0,-1 0 0,1 0 0,-1 1 0,7 2 0,8 4-6782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4:09:30.3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361 62 24575,'0'-2'0,"-1"1"0,1 0 0,0-1 0,-1 1 0,1 0 0,-1 0 0,1-1 0,-1 1 0,0 0 0,1 0 0,-1 0 0,0 0 0,0 0 0,0 0 0,0 0 0,0 0 0,0 0 0,0 0 0,0 1 0,-2-2 0,-24-12 0,26 14 0,-13-5 0,1 0 0,-1 2 0,0-1 0,0 2 0,0 0 0,-1 0 0,1 1 0,0 1 0,0 1 0,-15 2 0,22-3 0,0 1 0,1 1 0,-1 0 0,1 0 0,-1 0 0,1 0 0,0 1 0,0 0 0,0 0 0,1 1 0,-1 0 0,1 0 0,-1 0 0,1 1 0,1-1 0,-1 1 0,1 0 0,0 1 0,0-1 0,0 1 0,1 0 0,-1 0 0,-2 9 0,2-4 0,0 1 0,2-1 0,-1 1 0,1 0 0,1 0 0,0 0 0,1 0 0,0-1 0,1 1 0,4 21 0,-4-28 0,0 1 0,1-1 0,0 0 0,0 0 0,0 0 0,0 0 0,1-1 0,0 1 0,0 0 0,0-1 0,1 0 0,-1 0 0,1 0 0,0 0 0,0-1 0,1 1 0,-1-1 0,1 0 0,-1-1 0,1 1 0,0-1 0,0 0 0,0 0 0,0 0 0,10 1 0,-7-1 0,-1-2 0,0 1 0,1-1 0,-1 0 0,1-1 0,-1 1 0,0-1 0,1-1 0,-1 0 0,0 0 0,0 0 0,0-1 0,0 0 0,-1 0 0,1-1 0,-1 1 0,11-9 0,4-6 0,0-1 0,-2-1 0,25-31 0,-18 20 0,-26 31 0,0 0 0,1-1 0,-1 1 0,0-1 0,0 1 0,0 0 0,1-1 0,-1 1 0,0 0 0,0-1 0,1 1 0,-1 0 0,0-1 0,1 1 0,-1 0 0,0 0 0,1-1 0,-1 1 0,0 0 0,1 0 0,-1 0 0,1 0 0,-1-1 0,0 1 0,1 0 0,-1 0 0,1 0 0,-1 0 0,0 0 0,1 0 0,-1 0 0,1 0 0,-1 0 0,1 0 0,-1 0 0,0 0 0,1 1 0,-1-1 0,1 0 0,-1 0 0,0 0 0,1 1 0,-1-1 0,0 0 0,1 0 0,-1 1 0,0-1 0,1 0 0,-1 0 0,0 1 0,0-1 0,1 0 0,-1 1 0,0-1 0,0 1 0,1-1 0,-1 0 0,0 1 0,0-1 0,0 1 0,0-1 0,0 0 0,0 1 0,0-1 0,0 1 0,0-1 0,0 1 0,3 38 0,-3-34 0,-3 319 0,-2-84 0,6-222 0,-2 1 0,0-1 0,-1 1 0,-7 29 0,8-44 0,-1 1 0,0 0 0,0-1 0,0 1 0,0-1 0,-1 1 0,1-1 0,-1 0 0,0 0 0,0 0 0,-1-1 0,1 1 0,-1-1 0,0 0 0,0 0 0,0 0 0,0 0 0,0 0 0,-1-1 0,1 0 0,-1 0 0,-5 1 0,-7 0-50,0 0 0,0-1 0,0-1-1,-1-1 1,1 0 0,-18-3 0,10 1-964,-3 0-5812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4:09:31.2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1 202 24575,'123'1'0,"134"-3"0,-251 1 0,-1 1 0,1-1 0,0 0 0,-1 0 0,1 0 0,-1-1 0,1 0 0,-1 0 0,0 0 0,0-1 0,0 1 0,6-5 0,-8 4 0,-1 0 0,1 0 0,0-1 0,-1 1 0,0 0 0,1-1 0,-1 0 0,-1 1 0,1-1 0,0 0 0,-1 0 0,0 0 0,0 0 0,0 0 0,-1 0 0,1 0 0,-1-5 0,1 5 0,-1 0 0,0 0 0,0-1 0,0 1 0,-1 0 0,1-1 0,-1 1 0,0 0 0,-1 0 0,1 0 0,0 0 0,-1 0 0,-4-7 0,4 8 0,-1 1 0,1-1 0,-1 0 0,0 1 0,0 0 0,0-1 0,0 1 0,0 0 0,0 1 0,-1-1 0,1 1 0,0-1 0,-1 1 0,1 0 0,-1 0 0,-5 0 0,-31-3 0,1 1 0,-1 3 0,-54 5 0,86-4 0,1 0 0,-1 0 0,0 0 0,1 1 0,-1 0 0,-11 6 0,16-6 0,0-1 0,0 1 0,0 0 0,0 0 0,0 0 0,1 1 0,-1-1 0,1 1 0,0-1 0,0 1 0,0 0 0,0-1 0,0 1 0,1 0 0,-1 1 0,1-1 0,-2 6 0,1 1 0,0 0 0,1 1 0,0-1 0,1 1 0,0-1 0,1 1 0,0-1 0,0 1 0,1-1 0,1 0 0,0 1 0,6 15 0,5 4 0,1 1 0,30 45 0,-10-26 0,61 64 0,-94-111 0,3 3 23,1-1 0,0 1 0,1-1-1,-1 0 1,1 0 0,0-1 0,0 0-1,0 0 1,1-1 0,0 0 0,-1 0-1,1 0 1,0-1 0,15 2 0,-7-3-267,1 0 0,-1-1 0,1-1 0,-1-1 1,1 0-1,19-5 0,-2-2-6582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4:09:31.9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0 111 24575,'2'0'0,"-1"1"0,0-1 0,1 1 0,-1 0 0,0-1 0,0 1 0,0 0 0,1 0 0,-1 0 0,0 0 0,0 0 0,0 0 0,0 0 0,0 0 0,-1 0 0,1 0 0,0 0 0,0 1 0,-1-1 0,1 0 0,-1 1 0,1 1 0,3 4 0,17 39 0,22 64 0,-14-29 0,-12-50 0,-17-30 0,0-1 0,0 0 0,0 0 0,1 1 0,-1-1 0,0 0 0,0 1 0,0-1 0,1 0 0,-1 0 0,0 1 0,0-1 0,1 0 0,-1 0 0,0 0 0,1 1 0,-1-1 0,0 0 0,0 0 0,1 0 0,-1 0 0,0 0 0,1 0 0,-1 1 0,0-1 0,1 0 0,-1 0 0,1 0 0,-1 0 0,0 0 0,1 0 0,-1-1 0,0 1 0,1 0 0,-1 0 0,0 0 0,1 0 0,-1 0 0,0 0 0,1-1 0,-1 1 0,0 0 0,0 0 0,1 0 0,-1-1 0,0 1 0,0 0 0,1-1 0,6-16 0,-6 14 0,9-39 0,-2 0 0,5-82 0,-9 74 0,-3 38 0,0 1 0,1-1 0,0 1 0,7-17 0,-8 24 0,0 1 0,1 0 0,-1 0 0,1 0 0,0 0 0,0 0 0,0 0 0,0 1 0,1-1 0,-1 1 0,1-1 0,-1 1 0,1 0 0,0 0 0,0 0 0,0 0 0,0 1 0,0-1 0,5-1 0,9 0 0,0 1 0,0 0 0,0 1 0,1 0 0,-1 2 0,18 2 0,1-1 0,169 6-1365,-170-7-5461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4:09:40.8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487 1778 24575,'-3'0'0,"1"-1"0,-1 0 0,1 1 0,0-1 0,-1 0 0,1 0 0,0-1 0,0 1 0,-1 0 0,1-1 0,0 1 0,0-1 0,1 0 0,-1 0 0,-2-3 0,-4-2 0,-63-64 0,-84-109 0,127 146 0,12 11 0,2-1 0,0 0 0,1-2 0,1 1 0,-11-40 0,18 52 0,-7-24 0,1-2 0,2 1 0,1-1 0,-2-49 0,4-160 0,6 242 0,-1-43 0,-12-64 0,-1-10 0,12 85 0,-3-88 0,6 106 0,0 0 0,1 0 0,1 0 0,7-22 0,-7 31 42,1 1-1,1 0 1,-1 0-1,2 1 1,-1-1-1,1 1 1,11-12 0,5-3-549,28-24 0,-34 33-177,6-5-6142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4:09:41.6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 24575,'104'-2'0,"115"5"0,-208-2 0,0 0 0,0 1 0,0 1 0,0 0 0,21 8 0,-27-9 0,0 0 0,-1 1 0,1 0 0,0 0 0,-1 0 0,0 1 0,0-1 0,0 1 0,0 0 0,-1 0 0,1 0 0,-1 1 0,0-1 0,3 8 0,5 14 0,-2 1 0,9 44 0,1 0 0,-13-40-127,0 0 0,-2 0 0,-1 0 0,-2 0 0,-2 32 0,0-43-476,1 8-6223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4:10:24.6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24575,'28'0'0,"586"20"0,-519-12 0,94 12 0,-144-13 0,0 1 0,48 17 0,-30-4 0,98 34 0,-127-42 0,-1 2 0,52 33 0,-41-22 0,73 30 0,-37-19 0,-27-11 0,109 51 0,-128-64 0,0-1 0,0-2 0,39 6 0,-39-9 0,1 1 0,-1 2 0,0 1 0,-1 1 0,0 2 0,51 31 0,-64-30 0,-1 0 0,-1 2 0,-1 0 0,25 31 0,-26-29 0,112 143 0,-110-135 0,-1 1 0,-1 0 0,-2 2 0,14 40 0,-18-41 0,-1 1 0,-1 0 0,-2 0 0,-1 1 0,1 43 0,-8 537 0,1-591 0,-1 0 0,0 0 0,-2 0 0,0-1 0,-1 0 0,-1 0 0,-1 0 0,0 0 0,-2-1 0,0-1 0,-1 1 0,-15 19 0,7-13-659,-14 28-1,32-51 614,-10 16-6780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9.3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24575,'11'0'0,"19"0"0,17 5 0,10 2 0,2 0 0,1 4 0,-4 5 0,-1 17 0,-4 14 0,-10-1-8191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8T12:51:12.1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24575,'1053'0'-1365,"-1021"0"-5461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8T12:51:13.4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49 1 24575,'0'0'0,"1"0"0,-1 0 0,0 0 0,1 1 0,-1-1 0,0 0 0,1 0 0,-1 0 0,0 0 0,1 1 0,-1-1 0,0 0 0,0 1 0,1-1 0,-1 0 0,0 0 0,0 1 0,1-1 0,-1 0 0,0 1 0,0-1 0,0 0 0,0 1 0,1-1 0,-1 0 0,0 1 0,0-1 0,0 1 0,0-1 0,0 0 0,0 1 0,0-1 0,0 0 0,0 1 0,0-1 0,0 1 0,-1-1 0,1 0 0,0 1 0,0-1 0,0 1 0,-6 18 0,-14 14 0,15-27 0,1 1 0,0-1 0,0 1 0,1-1 0,-4 11 0,7-15 0,-1 0 0,1 0 0,0 1 0,0-1 0,-1 0 0,1 0 0,1 1 0,-1-1 0,0 0 0,0 0 0,1 1 0,-1-1 0,1 0 0,0 0 0,0 0 0,0 0 0,0 0 0,0 0 0,0 0 0,0 0 0,1 0 0,2 2 0,6 6 0,2-1 0,-1 0 0,1 0 0,1-2 0,-1 1 0,1-2 0,0 1 0,1-2 0,16 5 0,-6-1 0,44 23 0,-50-21 0,1 0 0,26 20 0,-23-16-1365,-2-1-5461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8T12:51:15.9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0 482 24575,'0'-447'0,"1"421"0,-1 26 0,0 0 0,0 0 0,0 0 0,0-1 0,0 1 0,0 0 0,0 0 0,0 0 0,0 0 0,0-1 0,0 1 0,0 0 0,0 0 0,0 0 0,0 0 0,0 0 0,0-1 0,0 1 0,0 0 0,0 0 0,0 0 0,1 0 0,-1 0 0,0-1 0,0 1 0,0 0 0,0 0 0,0 0 0,0 0 0,0 0 0,1 0 0,-1 0 0,0 0 0,0 0 0,0 0 0,0-1 0,1 1 0,-1 0 0,0 0 0,0 0 0,0 0 0,0 0 0,0 0 0,1 0 0,-1 0 0,0 0 0,0 0 0,0 0 0,0 0 0,1 0 0,-1 1 0,0-1 0,0 0 0,0 0 0,0 0 0,0 0 0,1 0 0,-1 0 0,0 0 0,0 0 0,0 0 0,0 1 0,0-1 0,0 0 0,0 0 0,1 0 0,-1 0 0,8 10 0,1 1 0,-2-1 0,1 2 0,-2-1 0,1 1 0,7 20 0,-3-8 0,24 57 0,-21-45 0,2-1 0,30 50 0,-45-83 0,0 0 0,1 0 0,-1 0 0,1 0 0,0 0 0,-1 0 0,1-1 0,0 1 0,0 0 0,0-1 0,0 0 0,0 1 0,1-1 0,-1 0 0,5 1 0,-6-1 0,0-1 0,-1 0 0,1 0 0,0 0 0,0 0 0,0-1 0,0 1 0,-1 0 0,1 0 0,0 0 0,0-1 0,-1 1 0,1 0 0,0-1 0,0 1 0,-1-1 0,1 1 0,1-2 0,-1 1 0,1-1 0,-1 0 0,0 1 0,0-1 0,1 0 0,-1 0 0,-1 0 0,1 0 0,0 0 0,0-2 0,12-47-273,-3-1 0,-2 1 0,-3-2 0,-1-77 0,-4 102-6553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8T12:51:17.0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188 42 24575,'-41'-2'0,"29"1"0,0 0 0,-1 1 0,1 1 0,0 0 0,-1 0 0,-23 7 0,34-8 0,0 1 0,0-1 0,0 1 0,0 0 0,0 0 0,1 0 0,-1 0 0,0 0 0,0 1 0,1-1 0,-1 0 0,1 1 0,-1 0 0,1-1 0,0 1 0,-1 0 0,1-1 0,0 1 0,0 0 0,0 0 0,0 0 0,1 0 0,-1 0 0,0 0 0,1 0 0,0 0 0,-1 0 0,1 0 0,0 0 0,0 0 0,0 1 0,0-1 0,1 0 0,-1 0 0,1 4 0,1-3 0,-1 0 0,1 1 0,-1-1 0,1 0 0,0 1 0,0-1 0,0 0 0,1-1 0,-1 1 0,1 0 0,0-1 0,-1 1 0,1-1 0,0 0 0,0 0 0,1 0 0,-1 0 0,0 0 0,7 1 0,-2-1 0,0 0 0,0-1 0,0 0 0,0 0 0,0-1 0,0 0 0,0 0 0,0-1 0,0 0 0,-1-1 0,13-3 0,-17 4 0,0 0 0,0 0 0,0 0 0,-1-1 0,1 1 0,0-1 0,0 1 0,-1-1 0,1 0 0,-1 0 0,0 0 0,0-1 0,0 1 0,0 0 0,0-1 0,0 0 0,0 1 0,-1-1 0,1 0 0,-1 0 0,0 0 0,0 0 0,0 0 0,0 0 0,-1 0 0,1 0 0,-1 0 0,0 0 0,1 0 0,-2 0 0,1-6 0,-2 2-136,0 1-1,0 0 1,0 0-1,0 1 1,-1-1-1,0 0 1,0 1-1,-1-1 0,-4-5 1,-5-6-6690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8T12:51:17.7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24575,'0'5'0,"0"13"0,0 8 0,0 7 0,0 1 0,0 7 0,0 2 0,0-1 0,0-2 0,0-3 0,0-2 0,0-1 0,0-1 0,0-1 0,0-6-8191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8T12:51:18.2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19 24575,'6'0'0,"12"0"0,20 0 0,9 0 0,2 0 0,-3 0 0,-8-5 0,-5-2 0,-8 0-8191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8T12:51:19.3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5 24575,'0'270'0,"-2"-321"0,1-37 0,2 76 0,0 0 0,1 1 0,0-1 0,1 0 0,4-13 0,-5 21 0,-1 1 0,1 0 0,0 0 0,0 0 0,0 0 0,0 0 0,0 1 0,1-1 0,-1 1 0,1-1 0,0 1 0,-1 0 0,1 0 0,0 0 0,0 0 0,1 0 0,-1 1 0,0 0 0,0-1 0,1 1 0,-1 0 0,1 1 0,-1-1 0,1 1 0,-1-1 0,1 1 0,-1 0 0,1 0 0,6 2 0,-5-1 0,-1-1 0,0 1 0,0 0 0,1 1 0,-1-1 0,0 1 0,0 0 0,0 0 0,-1 0 0,1 0 0,0 1 0,-1 0 0,0-1 0,1 1 0,-1 1 0,0-1 0,-1 0 0,1 1 0,0-1 0,-1 1 0,0 0 0,0 0 0,0 0 0,1 4 0,1 15-4,0 0 0,-2 0 0,-1 1 0,-1-1 0,-3 32 0,0-2-1337,2-25-5485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8T12:51:20.4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41 165 24575,'16'0'0,"2"1"0,0-2 0,-1 0 0,1 0 0,27-7 0,-42 7 0,0 0 0,0 1 0,0-1 0,0 0 0,0-1 0,-1 1 0,1 0 0,0-1 0,-1 0 0,1 1 0,-1-1 0,0 0 0,1 0 0,-1 0 0,0-1 0,0 1 0,-1 0 0,1-1 0,0 1 0,-1-1 0,1 0 0,-1 0 0,0 1 0,0-1 0,0 0 0,0 0 0,-1 0 0,1 0 0,-1 0 0,0 0 0,0 0 0,0 0 0,0 0 0,-1-3 0,1 2 0,-1 0 0,0 1 0,0-1 0,-1 1 0,1-1 0,-1 1 0,0-1 0,0 1 0,0 0 0,0 0 0,-1 0 0,1 0 0,-1 0 0,1 0 0,-1 1 0,0-1 0,0 1 0,-1 0 0,1 0 0,0 0 0,-1 1 0,1-1 0,-1 1 0,1-1 0,-1 1 0,0 0 0,1 1 0,-1-1 0,-5 0 0,3 0 0,1 1 0,0 0 0,-1 0 0,1 0 0,-1 0 0,1 1 0,0 0 0,-1 0 0,1 0 0,0 1 0,0-1 0,0 1 0,0 1 0,0-1 0,0 1 0,1-1 0,-1 1 0,1 1 0,0-1 0,-6 7 0,5-3 0,1 0 0,0 0 0,0 1 0,1-1 0,-1 1 0,2 0 0,-1 0 0,1 0 0,1 0 0,-1 1 0,1-1 0,1 0 0,0 17 0,1-16 0,0 0 0,0 0 0,0 0 0,1 0 0,1-1 0,0 1 0,0-1 0,0 1 0,1-1 0,0 0 0,1 0 0,9 12 0,-10-16-105,-1-1 0,1 0 0,0 0 0,0 0 0,0 0 0,0-1 0,1 1 0,-1-1 0,1 0 0,-1 0 0,1-1 0,8 2 0,10 2-6721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8T12:51:32.5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0 101 24575,'5'1'0,"-1"-1"0,1 1 0,-1 0 0,0 1 0,1-1 0,4 3 0,13 4 0,-11-6 0,12 4 0,1-1 0,-1-1 0,26 1 0,-47-5 0,-1 0 0,1 0 0,-1-1 0,0 1 0,1 0 0,-1-1 0,0 1 0,1 0 0,-1-1 0,0 1 0,0-1 0,1 0 0,-1 1 0,0-1 0,0 0 0,0 0 0,0 0 0,0 0 0,0 0 0,0 0 0,0 0 0,-1 0 0,1 0 0,0 0 0,0-1 0,-1 1 0,1 0 0,-1 0 0,1-1 0,-1 1 0,0 0 0,1-1 0,-1 1 0,0-3 0,1-5 0,-1 0 0,0-1 0,-1 1 0,-1-11 0,0 10 0,2 7 0,-1 2 0,0-1 0,1 0 0,-1 0 0,0 0 0,0 0 0,0 0 0,0 1 0,-1-1 0,1 0 0,0 1 0,-1-1 0,1 1 0,-1 0 0,0-1 0,1 1 0,-1 0 0,0 0 0,0 0 0,0 0 0,0 0 0,0 0 0,0 1 0,0-1 0,0 1 0,0-1 0,-2 1 0,-6-2 0,0 1 0,0 0 0,0 1 0,-14 1 0,21-1 0,-1 1 0,1 0 0,0 0 0,-1 0 0,1 0 0,0 1 0,0-1 0,-1 1 0,1 0 0,0 0 0,1 0 0,-1 0 0,0 0 0,1 1 0,-1-1 0,1 1 0,0 0 0,0 0 0,0 0 0,0 0 0,0 0 0,0 0 0,1 0 0,-2 7 0,-3 7 0,2 0 0,0 1 0,-3 27 0,6-41 0,0 0 0,1 1 0,-1-1 0,1 0 0,0 1 0,0-1 0,1 0 0,-1 1 0,1-1 0,0 0 0,0 1 0,1-1 0,-1 0 0,3 4 0,0-2 0,0-1 0,0 1 0,1-1 0,0 0 0,0 0 0,0 0 0,8 5 0,-10-7 0,1 0 0,0-1 0,0 1 0,0-1 0,1 1 0,-1-1 0,1 0 0,-1-1 0,1 1 0,-1-1 0,1 0 0,0 0 0,0 0 0,0-1 0,5 0 0,-2 0 25,19 1-720,40-4 0,-52 0-6131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8T12:51:33.8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157 349 24575,'0'-2'0,"-1"-1"0,1 1 0,-1 0 0,0 0 0,1-1 0,-1 1 0,0 0 0,-1 0 0,1 0 0,0 0 0,0 0 0,-1 0 0,1 0 0,-1 0 0,0 1 0,0-1 0,1 1 0,-1-1 0,0 1 0,0 0 0,0-1 0,-3 0 0,-1-1 0,1 1 0,-1-1 0,0 1 0,0 0 0,1 1 0,-1-1 0,-10 0 0,14 2 0,-1 0 0,1 0 0,0 0 0,-1 0 0,1 1 0,0-1 0,-1 1 0,1-1 0,0 1 0,-1 0 0,1 0 0,0 0 0,0 0 0,0 0 0,0 0 0,0 1 0,0-1 0,0 1 0,1 0 0,-4 3 0,3-2 0,-1 1 0,1 0 0,0-1 0,0 1 0,1 0 0,-1 0 0,1 1 0,0-1 0,0 0 0,1 0 0,-1 5 0,0-1 0,1 0 0,0 0 0,1-1 0,-1 1 0,1 0 0,1 0 0,0-1 0,0 1 0,0-1 0,1 1 0,0-1 0,8 12 0,-6-11 0,2-1 0,-1 0 0,1 0 0,0 0 0,1-1 0,-1 0 0,1-1 0,0 0 0,12 6 0,-17-10 0,0 0 0,0 1 0,0-1 0,0 0 0,0-1 0,1 1 0,-1 0 0,0-1 0,0 0 0,1 0 0,-1 0 0,0 0 0,1 0 0,-1-1 0,0 0 0,0 1 0,1-1 0,-1 0 0,0-1 0,0 1 0,0 0 0,0-1 0,-1 0 0,1 0 0,0 0 0,-1 0 0,1 0 0,-1 0 0,1-1 0,2-3 0,1-3 0,0 0 0,-1 0 0,0-1 0,0 0 0,-1 0 0,0-1 0,-1 1 0,0-1 0,-1 1 0,2-18 0,-1-14 0,-2-57 0,-1 70 0,0-11 0,1 19 0,-1 0 0,-1 0 0,0 1 0,-2-1 0,0 1 0,-10-31 0,10 46 0,0 7 0,-1 19 0,2 28 0,1-1 0,3 256 0,-2-297 0,1-1 0,0 1 0,0 0 0,1-1 0,0 1 0,0-1 0,0 0 0,1 1 0,0-1 0,7 11 0,-3-9 0,0 1 0,0-2 0,0 1 0,1-1 0,0 0 0,11 8 0,10 2 0,1 0 0,0-2 0,43 14 0,-62-25 0,-4-1 70,-4-1-200,1-1-1,-1 1 1,1-1-1,-1 0 1,1 0-1,-1 0 1,1-1-1,0 1 1,-1-1-1,7 0 1,-1-3-6696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39:57.3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0 602 24575,'6'0'0,"7"-6"0,12-6 0,12-8 0,7-5 0,0-4 0,-1 3 0,2-11 0,5-4 0,16-12 0,40-18 0,46-20 0,30-10 0,-16 12-8191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5.9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105 86 24575,'0'-1'0,"0"0"0,0 0 0,0 0 0,-1 0 0,1 0 0,0 1 0,-1-1 0,1 0 0,-1 0 0,1 0 0,-1 0 0,1 1 0,-1-1 0,0 0 0,1 1 0,-1-1 0,0 0 0,1 1 0,-1-1 0,0 1 0,0-1 0,0 1 0,0-1 0,1 1 0,-1 0 0,-2-1 0,1 0 0,0 0 0,0 1 0,-1-1 0,1 1 0,0 0 0,0 0 0,-1 0 0,1 0 0,-5 0 0,5 1 0,-1 0 0,0 0 0,0 1 0,1-1 0,-1 1 0,1-1 0,-1 1 0,1 0 0,-1 0 0,1 0 0,0 0 0,0 0 0,0 1 0,0-1 0,1 1 0,-1-1 0,1 1 0,-1 0 0,1-1 0,-2 6 0,0 3 0,0-1 0,0 1 0,1 0 0,-1 20 0,3 19 0,1 0 0,16 88 0,-16-127 0,23 130-191,6-1 0,7-2 0,100 249-1,59 31-90,20-10-845,-155-295 1038,458 816-178,-489-878 635,2-2-1,41 47 1,-57-77-221,1-1 0,1 0 1,1-2-1,0 0 0,1-1 0,1-1 0,30 16 1,-38-23-115,-5-3-9,-1 0 0,1-1 0,0 0 0,0 0 0,14 3 0,-20-6-21,0 0 0,1 0 0,-1 0-1,1 0 1,-1 0 0,0 0 0,1-1-1,-1 1 1,0-1 0,1 0 0,-1 1 0,0-1-1,0 0 1,0 0 0,1-1 0,-1 1-1,0 0 1,-1-1 0,1 1 0,0-1-1,0 0 1,-1 1 0,1-1 0,-1 0-1,2-2 1,5-9-3,0 0 0,-2 0 0,1 0 0,-2-1 0,7-20 0,13-78 0,-20 85 0,49-359 0,-31-6 0,-22 276 0,-26-203 0,-47-109 0,39 247 0,24 129 0,-6-36 0,-51-170 0,52 223 0,-2 1 0,-1 1 0,-2 1 0,-1 0 0,-1 2 0,-2 0 0,-1 1 0,-55-50 0,4 16 0,-2 3 0,-100-59 0,130 91 0,-78-36 0,108 59 0,0 0 0,0 1 0,-1 0 0,1 2 0,-1 0 0,-22 1 0,11 0 0,-31-6 0,45 4 0,0 0 0,0-1 0,0-1 0,1-1 0,0 0 0,0 0 0,1-2 0,-26-17 0,-22-20 0,-35-29 0,65 47-682,-64-44-1,75 59-6143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8T12:51:34.7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1 152 24575,'13'0'0,"1"0"0,-1-1 0,1 0 0,-1-1 0,16-4 0,-25 5 0,-1-1 0,1 1 0,-1-1 0,0 1 0,0-1 0,1 0 0,-1 0 0,-1-1 0,1 1 0,0-1 0,0 1 0,-1-1 0,0 0 0,1 0 0,-1 0 0,0 0 0,0 0 0,-1 0 0,1-1 0,-1 1 0,0-1 0,1 1 0,-2-1 0,2-3 0,-1 5 0,-1 0 0,1 0 0,-1-1 0,1 1 0,-1 0 0,0 0 0,0-1 0,0 1 0,0 0 0,0 0 0,-1-1 0,1 1 0,-1 0 0,1 0 0,-1 0 0,0 0 0,0 0 0,0 0 0,0 0 0,0 0 0,0 0 0,-1 0 0,1 0 0,-1 1 0,1-1 0,-1 0 0,1 1 0,-1 0 0,0-1 0,0 1 0,0 0 0,0 0 0,0 0 0,0 0 0,0 0 0,0 0 0,0 1 0,0-1 0,-1 1 0,1-1 0,0 1 0,-4 0 0,2-1 0,-38-2 0,40 3 0,1 0 0,0 0 0,0 0 0,-1 0 0,1 1 0,0-1 0,0 0 0,-1 0 0,1 1 0,0-1 0,0 1 0,0-1 0,-1 1 0,1 0 0,0-1 0,0 1 0,0 0 0,0 0 0,0-1 0,0 1 0,1 0 0,-1 0 0,0 0 0,0 0 0,1 0 0,-1 1 0,0 1 0,-4 22 0,1 0 0,2 1 0,0-1 0,4 42 0,-1-63 0,-1 0 0,1 0 0,0 0 0,0-1 0,0 1 0,1 0 0,-1-1 0,1 1 0,0-1 0,0 0 0,0 0 0,1 1 0,-1-1 0,1-1 0,-1 1 0,1 0 0,0-1 0,0 1 0,0-1 0,0 0 0,1 0 0,-1 0 0,1 0 0,-1-1 0,5 2 0,3 1 0,1-1 0,0 0 0,0 0 0,1-1 0,-1-1 0,20 0 0,17-1-1365,-25-1-5461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8T12:51:36.0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171 404 24575,'0'-1'0,"-1"0"0,1 0 0,-1 0 0,1 0 0,-1 0 0,1 0 0,-1 0 0,0 0 0,1 0 0,-1 0 0,0 0 0,0 1 0,1-1 0,-1 0 0,0 0 0,0 1 0,0-1 0,-2 0 0,-21-12 0,18 11 0,2-1 0,0 1 0,-1 0 0,1 0 0,0 1 0,-1 0 0,1-1 0,-1 1 0,0 1 0,1-1 0,-8 0 0,9 2 0,1-1 0,0 1 0,-1 0 0,1 0 0,0 0 0,-1 0 0,1 0 0,0 0 0,0 0 0,0 1 0,0-1 0,0 1 0,0 0 0,1-1 0,-1 1 0,0 0 0,1 0 0,-1 0 0,1 0 0,0 0 0,-2 4 0,-2 5 0,1 1 0,0 0 0,0 0 0,1 1 0,1-1 0,0 1 0,1-1 0,0 1 0,1-1 0,2 22 0,-1-32 0,0 1 0,-1 0 0,1-1 0,0 1 0,1-1 0,-1 1 0,0-1 0,1 0 0,-1 0 0,1 1 0,0-1 0,0 0 0,0 0 0,0-1 0,0 1 0,0 0 0,0-1 0,1 1 0,-1-1 0,1 0 0,-1 1 0,1-1 0,-1 0 0,1-1 0,-1 1 0,4 0 0,3 1 0,-1 0 0,1-1 0,-1 0 0,1 0 0,0-1 0,-1 0 0,11-2 0,-14 1 0,-1 0 0,0 0 0,1 0 0,-1-1 0,0 0 0,0 0 0,0 0 0,0 0 0,0-1 0,0 1 0,-1-1 0,1 0 0,-1 0 0,0-1 0,0 1 0,0 0 0,0-1 0,-1 0 0,1 0 0,-1 0 0,0 0 0,0 0 0,0 0 0,-1 0 0,2-9 0,2-7 0,-2-1 0,0 0 0,-2 0 0,-1-27 0,0 35 0,1-31 0,-10-258 0,5 280 0,1 16 0,-1 16 0,-7 60 0,3 0 0,3 0 0,8 126 0,-2-185 0,1-1 0,0 0 0,1 1 0,-1-1 0,2 0 0,7 14 0,1 1 0,20 28 0,-24-41 0,0-1 0,0 0 0,14 13 0,-17-20 0,-1 0 0,1 0 0,0-1 0,0 1 0,0-1 0,1 0 0,-1 0 0,1-1 0,0 0 0,5 2 0,9 0-1365,-12-3-5461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5:49.7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267 26 24575,'-4'0'0,"0"1"0,1-1 0,-1 1 0,0 0 0,1 0 0,-1 0 0,0 0 0,1 0 0,0 1 0,-1 0 0,1 0 0,0 0 0,0 0 0,0 0 0,0 0 0,0 1 0,-5 5 0,0 3 0,-1 0 0,2 1 0,-10 18 0,10-18 0,-11 22 0,1 1 0,1 1 0,2 0 0,2 1 0,1 1 0,-10 68 0,20-96 0,0 1 0,1-1 0,1 0 0,0 0 0,0 0 0,0 0 0,7 19 0,-6-24 0,-1-1 0,1 1 0,0-1 0,1 1 0,-1-1 0,1 0 0,0 0 0,0 0 0,0-1 0,0 1 0,1-1 0,0 1 0,-1-1 0,1 0 0,0-1 0,1 1 0,-1-1 0,7 4 0,2-2 0,1-1 0,-1 0 0,1 0 0,-1-1 0,16 0 0,70-4 0,-52 0 0,-1 1 0,-1-2 0,56-10 0,-84 9 0,0 0 0,0-1 0,0-1 0,0-1 0,-1 0 0,0-1 0,-1-1 0,24-17 0,-33 22 0,-1-1 0,0 1 0,0-1 0,0 0 0,0 0 0,-1-1 0,0 1 0,0-1 0,-1 0 0,0 0 0,0 0 0,0-1 0,-1 1 0,0-1 0,0 1 0,0-1 0,-1 0 0,0 0 0,0 0 0,-1 1 0,0-1 0,0 0 0,-1 0 0,1 0 0,-2 0 0,1 1 0,-1-1 0,0 0 0,0 1 0,-6-12 0,-6-9 0,-1 1 0,-2 1 0,0 0 0,-2 1 0,-23-23 0,23 27 0,-4-5 0,-33-27 0,34 33 0,17 14 0,0 0 0,-1 0 0,0 0 0,0 0 0,0 1 0,-1 0 0,0 1 0,1-1 0,-1 1 0,0 1 0,-1-1 0,-10-1 0,-6 1 0,1 2 0,0 1 0,-1 1 0,-35 6 0,-91 25 0,135-28 0,1 0 0,0 1 0,-21 10 0,32-14 0,-1 1 0,1 0 0,0 1 0,0-1 0,0 1 0,0-1 0,0 1 0,0 0 0,0 0 0,1 0 0,0 0 0,0 0 0,0 1 0,0-1 0,0 1 0,0 0 0,1-1 0,-2 6 0,1 13 0,0 0 0,1 0 0,1 0 0,2 0 0,0 0 0,7 32 0,-3-15 0,1 4 0,1-1 0,21 64 0,-21-86 0,0-1 0,1 0 0,0-1 0,2 0 0,0 0 0,1-1 0,21 22 0,-28-34 0,0 1 0,0-1 0,1-1 0,0 1 0,0-1 0,0 0 0,1 0 0,-1-1 0,1 0 0,0 0 0,0-1 0,0 1 0,0-1 0,0-1 0,1 0 0,-1 0 0,0 0 0,1-1 0,-1 0 0,1 0 0,-1-1 0,0 0 0,12-3 0,-7 1 0,-1-1 0,0 0 0,-1-1 0,1 0 0,-1-1 0,0 0 0,17-14 0,-5 1 0,40-43 0,-58 56 0,1 0 0,-1 0 0,0-1 0,-1 1 0,0-1 0,0 0 0,0 1 0,-1-2 0,0 1 0,0 0 0,-1 0 0,1-9 0,0-13 0,-4-52 0,0 38 0,2-28 0,-2-52 0,1 118 18,0-1 0,0 1 0,0 1 0,-1-1 0,0 0 0,0 0 0,0 1 0,0-1 0,-1 1 0,0-1 0,0 1 0,0 0 0,0 0 0,-1 1 0,1-1 0,-1 0 0,0 1 0,-8-5 0,2 2-232,0 0 1,-1 1 0,1 1-1,-1-1 1,0 2 0,0-1-1,-14-1 1,-4 1-6613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4:10:42.7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24575,'0'11'0,"0"9"0,0 17 0,0 14 0,0 9 0,0 0 0,0 11 0,0-1 0,0-1 0,0-7 0,0-8 0,0-14-8191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4:10:43.6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264 2 24575,'-47'-1'0,"-40"0"0,79 2 0,0 0 0,0 0 0,0 1 0,0-1 0,0 2 0,0-1 0,1 1 0,-9 4 0,12-4 0,0 0 0,0 0 0,1 1 0,-1-1 0,1 1 0,0 0 0,0 0 0,0 0 0,0 0 0,1 0 0,0 0 0,0 1 0,0-1 0,0 1 0,0 0 0,1 0 0,0-1 0,0 1 0,1 0 0,-1 9 0,1-2 0,0 0 0,0-1 0,2 1 0,-1 0 0,2-1 0,-1 0 0,8 20 0,0-10 0,1-1 0,1-1 0,0 1 0,1-2 0,1 0 0,1-1 0,21 19 0,-30-30 0,1-1 0,0 1 0,1-1 0,0-1 0,-1 1 0,1-1 0,1-1 0,-1 0 0,0 0 0,16 3 0,2-2 0,-1-1 0,37 0 0,-52-3 0,-1 0 0,1 0 0,0-1 0,0-1 0,-1 0 0,1 0 0,-1 0 0,15-7 0,-20 6 0,1 1 0,0-1 0,-1 0 0,1 0 0,-1-1 0,0 1 0,0-1 0,-1 0 0,1 0 0,-1 0 0,1 0 0,-1-1 0,-1 1 0,1-1 0,-1 0 0,1 0 0,0-5 0,1-1 0,-2 0 0,1 0 0,-1 0 0,-1 0 0,0-1 0,-1 1 0,0 0 0,0-1 0,-1 1 0,-5-22 0,4 25 0,-1 0 0,0 0 0,0 0 0,-1 0 0,0 0 0,0 0 0,0 1 0,-1 0 0,-1 0 0,1 0 0,-1 1 0,0 0 0,0 0 0,-1 0 0,-7-4 0,-5-1 0,-1 1 0,-1 1 0,1 1 0,-2 1 0,-23-5 0,13 3 0,24 6 165,11 1 11,12 1-1696,-15 1 1334,29 0-6640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4:10:44.1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1 24575,'0'5'0,"0"14"0,0 8 0,0 10 0,0 6 0,-5-1 0,-2-1 0,0-2 0,2-2 0,1-3 0,1 0 0,2-7-8191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4:10:44.7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24575,'0'5'0,"0"8"0,0 12 0,0 7 0,0 4 0,0 1 0,0 1 0,0-2 0,0 9 0,0 4 0,0-2 0,0-9-8191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4:10:45.7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69 11 24575,'1'0'0,"-1"-1"0,0 1 0,0 0 0,0-1 0,0 1 0,0 0 0,0-1 0,0 1 0,0 0 0,0-1 0,0 1 0,0 0 0,0-1 0,0 1 0,0 0 0,0-1 0,0 1 0,0 0 0,-1-1 0,1 1 0,0 0 0,0 0 0,0-1 0,-1 1 0,1 0 0,0-1 0,0 1 0,0 0 0,-1 0 0,1-1 0,0 1 0,-1 0 0,1 0 0,0 0 0,0 0 0,-1-1 0,1 1 0,-1 0 0,-11 9 0,-8 22 0,14-16 0,0 0 0,2 1 0,-1 0 0,2 0 0,1 0 0,-2 16 0,3 3 0,4 61 0,-2-92 0,-1 1 0,1 0 0,0-1 0,1 1 0,-1-1 0,1 1 0,0-1 0,0 1 0,0-1 0,0 0 0,1 0 0,0 0 0,0 0 0,3 3 0,0-2 0,0 0 0,-1 0 0,2-1 0,-1 0 0,0 0 0,1-1 0,0 0 0,8 3 0,9 1 0,-1-1 0,1-2 0,0 0 0,35 1 0,-52-5 0,0 0 0,-1 0 0,1 0 0,-1 0 0,1-1 0,0 0 0,-1-1 0,11-3 0,-14 4 0,-1-1 0,1 1 0,-1-1 0,1 0 0,-1 0 0,0 0 0,0 0 0,1 0 0,-2 0 0,1 0 0,0-1 0,0 1 0,-1-1 0,1 1 0,-1-1 0,0 0 0,0 0 0,0 1 0,0-1 0,0 0 0,0-5 0,2-17 0,-1 0 0,-2 0 0,-1 0 0,-5-37 0,5 54 20,-1-1 0,0 1 0,0 0 1,-1 0-1,0 0 0,-1 0 0,1 1 0,-1-1 0,-1 1 0,0 0 0,0 0 0,0 1 0,-1-1 0,0 1 0,0 1 0,-11-9 1,6 6-211,-2 0 0,1 1 1,-1 0-1,0 1 0,0 0 1,-1 2-1,0-1 1,-27-4-1,11 5-6636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4:10:46.3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24575,'0'6'0,"0"12"0,0 9 0,0 6 0,0 7 0,0 3 0,0-1 0,0-1 0,0-3 0,0 3 0,0 1 0,0-3 0,6-6 0,6-5 0,8-6 0,5-7 0,-1-6-8191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4:10:46.9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24575,'0'6'0,"0"6"0,0 19 0,0 9 0,0 8 0,0 2 0,0-1 0,0-5 0,0-4 0,0-3 0,0-3 0,0-1 0,0-1 0,0-6-8191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6.5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253 385 24575,'-6'0'0,"-7"-6"0,-6-7 0,-7-7 0,2-5 0,5-4 0,0-14 0,4-5 0,-2 1 0,-3 2 0,-3 4 0,-4 3 0,3 8-8191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4:10:47.4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24575,'0'5'0,"0"13"0,0 15 0,0 6 0,0 3 0,0-1 0,0 4 0,0 0 0,0 2 0,0 0 0,0-3 0,0-4 0,0-3 0,6-7 0,1-10-8191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4:10:49.9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0 359 24575,'996'0'0,"-989"0"0,0 0 0,0 0 0,0-1 0,-1 0 0,1 0 0,-1-1 0,1 1 0,7-4 0,-12 4 0,0-1 0,0 1 0,0 0 0,-1 0 0,1-1 0,0 1 0,-1-1 0,1 1 0,-1-1 0,1 0 0,-1 0 0,0 0 0,0 0 0,0 1 0,0-1 0,0-1 0,0 1 0,-1 0 0,1 0 0,-1 0 0,1 0 0,-1 0 0,0-1 0,0 1 0,0 0 0,0 0 0,0 0 0,0 0 0,-1-3 0,-4-14 0,0 1 0,-1 0 0,0 0 0,-2 1 0,-18-32 0,10 18 0,6 11 0,5 7 0,-1 1 0,0 1 0,-1-1 0,-1 1 0,1 0 0,-17-16 0,24 27 0,0-1 0,0 1 0,0 0 0,0 0 0,0 0 0,0 0 0,0 0 0,0 0 0,0-1 0,-1 1 0,1 0 0,0 0 0,0 0 0,0 0 0,0 0 0,0 0 0,0 0 0,-1 0 0,1 0 0,0 0 0,0 0 0,0-1 0,0 1 0,0 0 0,-1 0 0,1 0 0,0 0 0,0 0 0,0 0 0,0 0 0,-1 0 0,1 0 0,0 1 0,0-1 0,0 0 0,0 0 0,0 0 0,-1 0 0,1 0 0,0 0 0,0 0 0,0 0 0,0 0 0,0 0 0,0 0 0,-1 1 0,1-1 0,0 0 0,0 0 0,0 0 0,0 0 0,0 0 0,0 12 0,8 17 0,-7-28 0,22 64 0,39 72 0,-56-123 0,0 0 0,-1 0 0,-1 0 0,0 1 0,3 29 0,-6-35 0,0 1 0,-1 0 0,-1 0 0,1 0 0,-1-1 0,-1 1 0,0 0 0,0-1 0,-1 1 0,-4 8 0,2-11 0,1 0 0,-1-1 0,-1 0 0,1 0 0,-1 0 0,0-1 0,-1 1 0,1-2 0,-1 1 0,-11 5 0,-10 8 0,-45 41 342,64-51-627,0 1 1,1 0-1,0 1 1,0 0-1,-9 16 1,7-4-6542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4:10:51.2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1122 1 24575,'-1091'0'-1365,"1061"0"-5461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4:10:58.3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669 1258 24575,'0'-1'0,"1"1"0,0 0 0,0 0 0,-1-1 0,1 1 0,0 0 0,-1-1 0,1 1 0,0-1 0,-1 1 0,1-1 0,0 0 0,-1 1 0,1-1 0,-1 1 0,1-1 0,-1 0 0,0 1 0,1-1 0,-1 0 0,0 0 0,1 1 0,-1-1 0,0 0 0,0 0 0,0 1 0,0-1 0,1-1 0,2-26 0,-6-21 0,-1 1 0,-13-57 0,-2-12 0,11-5 0,7-142 0,3 112 0,-3 88 0,-1 30 0,2 1 0,1 0 0,7-40 0,-8 68 0,1 1 0,0 0 0,1 0 0,-1 0 0,1 0 0,0 0 0,-1 0 0,2 1 0,-1-1 0,0 1 0,1-1 0,0 1 0,3-4 0,0 3 0,-1 0 0,1 1 0,0-1 0,0 1 0,0 0 0,0 0 0,13-2 0,12-4 0,1 2 0,1 1 0,43-1 0,103 4 0,-129 4 0,1362 2 0,-1404-3 0,1 0 0,-1 0 0,0 1 0,0 1 0,0 0 0,1 0 0,14 6 0,-18-6 0,0 1 0,0 0 0,0 0 0,-1 1 0,1-1 0,-1 1 0,0 0 0,0 0 0,0 1 0,0-1 0,-1 1 0,4 7 0,2 5 0,-1 1 0,0 0 0,-2 0 0,6 24 0,11 78 0,-15-37 0,-3-1 0,-8 95 0,1-55 0,0-23 0,5 129 0,12-137 0,-9-60 0,4 40 0,-9-50 0,1-8 0,-1 0 0,-1 0 0,-2 16 0,2-26 0,0 0 0,-1 0 0,0 0 0,1-1 0,-1 1 0,0 0 0,0 0 0,-1-1 0,1 1 0,0-1 0,-1 1 0,0-1 0,1 0 0,-1 0 0,0 1 0,0-1 0,0-1 0,0 1 0,-1 0 0,-2 1 0,-7 3 0,-1 0 0,1-2 0,-1 0 0,-1 0 0,-18 2 0,-71 6 0,73-10 0,-267 6 0,269-7 0,0 2 0,-37 7 0,-25 3 0,-339-8 0,241-7 0,145 2 0,-5 1 0,0-2 0,-71-12 0,35 2 0,50 7 0,-59-13 0,-37-16 0,121 30 0,0 0 0,-1 1 0,1 0 0,-1 1 0,0 0 0,1 0 0,-1 1 0,0 0 0,0 1 0,-12 2 0,8 1 0,0 0 0,0 1 0,0 1 0,1 0 0,-1 0 0,-12 10 0,12-7 0,0 0 0,0 1 0,2 0 0,-1 1 0,1 0 0,1 1 0,0 1 0,0 0 0,2 0 0,-1 1 0,-8 17 0,-4 12 0,-1-1 0,-57 74 0,14-23 0,-20 24 0,-34 7 0,117-122 0,0 1 0,1 0 0,-1-1 0,1 1 0,-1 0 0,1 0 0,0 0 0,0 1 0,0-1 0,0 1 0,1-1 0,0 1 0,-1-1 0,1 1 0,0 0 0,1-1 0,-1 1 0,1 0 0,0 0 0,-1-1 0,2 1 0,0 6 0,0-6 0,0 1 0,1 0 0,0-1 0,0 1 0,1-1 0,-1 1 0,1-1 0,0 0 0,0 0 0,0 0 0,1-1 0,-1 1 0,1-1 0,0 0 0,8 5 0,-4-3 0,0 0 0,0-1 0,0 0 0,1-1 0,-1 0 0,1 0 0,0-1 0,14 2 0,5-1 0,41-2 0,-49-2 0,1 2 0,0 0 0,0 1 0,23 5 0,-12 0 0,0-1 0,64 3 0,67-10 0,-72-1 0,729 2 0,-789 2 0,0 1 0,-1 2 0,1 1 0,29 10 0,-21-5 0,63 8 0,-77-15 0,30 8 0,-36-7 0,1-1 0,35 4 0,-48-8 0,0 0 0,0-1 0,0 1 0,0-1 0,0-1 0,0 1 0,-1-1 0,1 0 0,0-1 0,-1 1 0,12-7 0,1-4 0,0-1 0,0-1 0,-2-1 0,21-21 0,58-78 0,-81 96 0,1-4 0,-1-1 0,-1 0 0,11-26 0,0-1 0,-14 29 0,-1-1 0,-1-1 0,-1 1 0,8-38 0,-13 50 0,0 0 0,1 0 0,0 0 0,1 1 0,0 0 0,1 0 0,0 0 0,1 1 0,-1 0 0,2 0 0,-1 1 0,17-14 0,-17 14 0,-1 0 0,0 0 0,0-1 0,-1 0 0,1 0 0,4-13 0,12-21 0,-3 13 131,-8 9-505,2 2 0,0-1 0,25-26 0,-22 32-6452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4:11:01.5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73 1 24575,'1258'0'0,"-1251"0"0,0 0 0,0 0 0,1 1 0,-1 0 0,11 3 0,-16-3 0,0 0 0,1 0 0,-1 0 0,0 0 0,0 0 0,0 1 0,0-1 0,0 1 0,-1-1 0,1 1 0,0 0 0,-1-1 0,1 1 0,-1 0 0,0 0 0,1 0 0,-1 1 0,0-1 0,0 0 0,1 4 0,2 16 0,0 0 0,-2 0 0,0 0 0,-1 1 0,-2-1 0,-3 30 0,0 9 0,5 42 0,-4 51 0,3-150 0,0 0 0,-1 0 0,1 0 0,-1 1 0,0-1 0,0 0 0,0 0 0,-1 0 0,1 0 0,-1-1 0,0 1 0,0 0 0,0-1 0,-1 1 0,1-1 0,-1 0 0,0 1 0,0-1 0,0-1 0,0 1 0,0 0 0,-1-1 0,1 0 0,-1 1 0,0-2 0,1 1 0,-7 2 0,-20 5 0,1-1 0,-1-1 0,-1-2 0,-45 2 0,-127-7 0,87-3 0,80 3 0,0 1 0,1-1 0,0-3 0,-46-8 0,-236-68 0,266 65 0,31 8 0,1 1 0,-1 0 0,-37-3 0,37 7 0,11 2 0,1-2 0,0 1 0,-1-1 0,1 0 0,-1-1 0,-7-3 0,13 4 0,1 0 0,-1 0 0,1-1 0,0 1 0,-1-1 0,1 0 0,0 0 0,0 0 0,0 0 0,0 0 0,0 0 0,1 0 0,-1-1 0,1 1 0,-1-1 0,1 1 0,0-1 0,0 1 0,0-1 0,0 0 0,1 1 0,-2-6 0,-1-23 0,1 0 0,1 0 0,5-53 0,0 2 0,-3 64 47,2-1-1,0 1 1,5-18 0,2-8-1599,-6 21-5274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4:11:06.7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2446 24575,'0'-96'0,"4"0"0,22-130 0,-24 217 0,69-406 0,-57 299 0,-1-188 0,-16 247 0,-12-57 0,0 7 0,1-7 0,-6-64 0,18 141 0,2 0 0,8-67 0,25-61 0,-8 52 0,-23 104 0,0 0 0,0 0 0,1 1 0,7-14 0,-8 18 0,-1 1 0,2-1 0,-1 1 0,0 0 0,1 0 0,-1 0 0,1 0 0,0 0 0,0 1 0,0-1 0,0 1 0,1 0 0,-1 0 0,5-2 0,14-3 0,-1 2 0,1 0 0,0 2 0,0 0 0,43 1 0,-13 0 0,76-6 0,426-13 0,-532 21 0,11 0 0,39 5 0,-61-3 0,1 0 0,-1 1 0,0 0 0,0 1 0,0 0 0,0 1 0,10 6 0,90 59 0,-105-64 0,0-1 0,-1 0 0,0 1 0,0 0 0,-1 0 0,1 1 0,-1-1 0,-1 1 0,1 0 0,-1 0 0,0 0 0,-1 0 0,0 1 0,1 7 0,3 15 0,-1 0 0,0 33 0,-6 282 0,-14-209 0,1-3 0,-11 132 0,0 30 0,14-175 0,3 125 0,6-212 0,-1 1 0,-2 0 0,-17 58 0,12-55 0,1 1 0,-5 68 0,13 163 0,3-117 0,-2-146 0,0 1 0,0-1 0,-1 0 0,1 0 0,-2 0 0,1 0 0,-3 7 0,3-11 0,0 0 0,0 0 0,-1 1 0,1-1 0,-1 0 0,1 0 0,-1 0 0,0-1 0,0 1 0,0 0 0,0-1 0,0 1 0,0-1 0,0 0 0,-1 1 0,1-1 0,0 0 0,-1 0 0,-4 0 0,-12 4 0,-1-1 0,0-2 0,-35 2 0,-64-8 0,47 0 0,-380 2 0,261 2 0,174-1 0,0-1 0,0 0 0,1-2 0,-1 0 0,1-1 0,0 0 0,0-1 0,0-1 0,1-1 0,0 0 0,-20-16 0,28 19 0,1 0 0,0 0 0,0-1 0,1 0 0,0-1 0,0 1 0,0-1 0,1 0 0,0 0 0,0 0 0,1-1 0,0 1 0,0-1 0,1 0 0,0 0 0,-2-14 0,0-10 0,2-1 0,5-62 0,-1 41 0,-2 22-1365,1 4-5461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4:11:10.4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72 0 24575,'754'0'0,"-738"0"0,-1 0 0,1 1 0,-1 1 0,28 7 0,-39-8 0,0 0 0,1 1 0,-1-1 0,0 1 0,-1 0 0,1 1 0,0-1 0,-1 1 0,1-1 0,-1 1 0,0 0 0,0 0 0,0 1 0,0-1 0,0 1 0,-1-1 0,0 1 0,0 0 0,0 0 0,0 0 0,2 6 0,0 11 0,0 0 0,-2 0 0,0 0 0,-2 0 0,0 0 0,-3 23 0,0-4 0,-14 116 0,-1-3 0,17-63 0,2-53 0,-2-1 0,-11 73 0,-6-22 0,4 0 0,-7 176 0,23 70 0,-2-328 0,0-1 0,0 1 0,0-1 0,-1 1 0,0-1 0,0 0 0,0 1 0,0-1 0,0 0 0,-1 0 0,-3 7 0,2-8 0,1-1 0,0 1 0,-1-1 0,0 1 0,0-1 0,0 0 0,0 0 0,0 0 0,0 0 0,0-1 0,0 1 0,-1-1 0,1 0 0,-8 2 0,-20 2 0,-1 0 0,0-2 0,0-2 0,0-1 0,-34-4 0,-6 0 0,51 4 0,-17 0 0,1-3 0,-55-8 0,-113-29 0,177 34 0,17 4 0,0 0 0,-1-1 0,1 0 0,-14-7 0,22 9 0,0-1 0,0 0 0,0 0 0,0 0 0,0 0 0,0-1 0,1 1 0,-1-1 0,1 1 0,0-1 0,0 0 0,0 0 0,0 0 0,0 0 0,0-1 0,1 1 0,0 0 0,-2-6 0,-1-13 0,1-2 0,1 1 0,1 0 0,1 0 0,3-28 0,0-9 0,-2-322 0,1 361 0,0 0 0,1 0 0,10-31 0,-2 4 0,-3 10 0,1-2 0,-2-1 0,3-62 0,-11-348 0,1 439-273,-1 0 0,0 0 0,-1-1 0,-6-20 0,1 12-6553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4:11:11.1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24575,'0'0'-8191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4:11:11.4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24575,'6'0'0,"7"0"0,1 0-8191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4:11:11.6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24575,'6'0'0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7.0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0 561 24575,'6'0'0,"1"-5"0,-1-19 0,0-10 0,-2-22 0,-2-6 0,10-9 0,9-9 0,0 3 0,-3 10 0,1 17 0,2 15 0,15 59 0,0 25-8191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4:11:11.8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24575,'6'0'0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4:11:12.1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24575,'5'0'0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4:11:12.3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24575,'0'0'-8191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4:11:12.6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 0 24575,'-6'0'0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4:11:12.8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24575,'0'0'-8191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4:11:13.1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24575,'0'0'-8191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4:11:13.3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24575,'5'0'0,"8"0"0,1 0-8191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4:11:13.5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24575,'5'0'0,"8"0"0,6 0 0,1 0-8191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4:11:13.7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24575,'5'0'0,"8"0"0,6 0 0,1 5 0,-4 3-8191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4:11:13.8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24575,'5'0'0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7.4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0 433 24575,'5'0'0,"8"0"0,7-11 0,5-9 0,4-12 0,14-11 0,4-10 0,1-7 0,-3 2 0,-4 0 0,-3 3 0,-9 13-8191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4:11:14.1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4:11:14.3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59 1 24575,'-6'0'0,"-7"0"0,-6 0 0,-1 0-8191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4:11:14.5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 1 24575,'-6'0'0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4:11:14.6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24575,'0'0'-8191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4:11:14.9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24575,'0'6'0,"5"1"0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4:11:15.0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24575,'5'0'0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4:11:15.3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24575,'5'0'0,"8"0"0,1 0-8191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39:53.4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24575,'5'10'0,"13"21"0,3 32 0,4 27 0,-3 10 0,-4 9 0,-7-9 0,-3-15 0,-5-22-8191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39:54.0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24575,'6'0'0,"6"11"0,8 9 0,6 6 0,3 16 0,-3 5 0,5 7 0,3-1 0,-5-5 0,-1-4 0,-6-9-8191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39:56.8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484 957 24575,'1'-5'0,"0"0"0,0 1 0,0-1 0,1 1 0,0-1 0,0 1 0,4-8 0,4-8 0,99-219 0,-88 201 0,2 2 0,1 0 0,2 1 0,34-35 0,91-105 0,-89 100 0,-32 33 0,7-9 0,-33 47 0,-1 0 0,1 1 0,0-1 0,0 1 0,1 0 0,-1 0 0,0 1 0,1-1 0,7-2 0,30-7 0,1 3 0,0 1 0,86-5 0,-11 3 0,-95 6 0,-8 2 0,0 0 0,0 1 0,30 1 0,-41 0 0,1 1 0,0 0 0,-1 0 0,1 1 0,-1-1 0,1 1 0,-1 0 0,0 0 0,0 0 0,0 1 0,0-1 0,0 1 0,0 0 0,-1 0 0,1 1 0,5 6 0,5 11 0,-1 0 0,-1 1 0,-1 0 0,14 41 0,-1-5 0,-2-5 0,-3 1 0,-2 1 0,-2 1 0,9 67 0,-7-8 0,3 136 0,-19-210 0,-2 1 0,-3-1 0,0 0 0,-3 0 0,-2-1 0,-25 75 0,0-27 0,-135 307 0,34-172 0,52-91 0,69-110 0,0-1 0,-2 0 0,-1-1 0,-35 33 0,20-26 0,0-2 0,-49 28 0,49-31 0,0 2 0,-53 54 0,55-50 0,-106 113 0,-53 59 0,151-155 0,-2-1 0,-77 64 0,64-60 0,43-37 0,-1 0 0,-1 0 0,1-1 0,-2-1 0,0 0 0,0 0 0,-26 12 0,35-20 0,1 0 0,-1 0 0,1-1 0,-1 1 0,1-1 0,-1 1 0,1-1 0,-1 0 0,1-1 0,-1 1 0,1 0 0,-1-1 0,1 0 0,-1 0 0,1 0 0,-6-3 0,4 1 0,0 0 0,0 0 0,0-1 0,0 0 0,1 0 0,0 0 0,0 0 0,0-1 0,-4-5 0,-3-9 0,0 0 0,0-1 0,2 0 0,-8-25 0,-6-26 0,-20-103 0,3-79 0,36 222 0,1 1 0,2 0 0,1-1 0,1 1 0,2-1 0,1 1 0,1 0 0,1 0 0,17-45 0,-18 61 0,20-57 0,65-131 0,64-43 0,-110 181 0,68-134 0,-103 177 0,-1 0 0,-1 0 0,0-1 0,-2 0 0,5-43 0,18-95 0,-15 98 241,-6 29-1044,7-62 0,-13 66-6023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7.8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0 109 24575,'0'6'0,"6"1"0,6 1 0,8-8 0,11-9 0,5-8 0,3-2 0,0-2 0,-2-4 0,-1 3 0,-6 5-8191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39:57.3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0 602 24575,'6'0'0,"7"-6"0,12-6 0,12-8 0,7-5 0,0-4 0,-1 3 0,2-11 0,5-4 0,16-12 0,40-18 0,46-20 0,30-10 0,-16 12-8191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39:57.9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24575,'6'0'0,"6"0"0,8 0 0,11 0 0,5 5 0,8 8 0,2 1 0,4-2 0,-1 9 0,-9-1-8191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39:58.3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24575,'5'0'0,"8"22"0,7 12 0,10 13 0,12 2 0,4 10 0,11 16 0,0 7 0,-3 0 0,0 3 0,-4-8 0,-11-17-8191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39:58.8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24575,'0'11'0,"5"36"0,8 21 0,6 16 0,12 15 0,6 2 0,1-11 0,-5-16 0,-8-14 0,-3-17 0,-5-17-8191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39:59.1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24575,'0'5'0,"0"8"0,0 6 0,0 17 0,0 8 0,0 1 0,0 5 0,5-1 0,2 2 0,0 3 0,-2-2 0,-1-4 0,-2-11-8191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39:59.6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503 30 24575,'5'0'0,"3"5"0,-1 7 0,-2 8 0,5 0 0,-6-3 0,-30-16 0,-33-14 0,-34-9 0,-6-2 0,-3 4 0,10 5 0,21 5-8191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0.1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792 35 24575,'0'-5'0,"-10"-3"0,-16 1 0,-18 1 0,-14 2 0,-18 2 0,-8 0 0,-10 2 0,-2 0 0,0 11 0,11 10 0,14 0 0,20-2-8191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1.2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1369 51 24575,'0'-1'0,"-1"0"0,1 0 0,0 0 0,-1 0 0,1-1 0,-1 1 0,1 0 0,-1 0 0,1 0 0,-1 0 0,0 0 0,1 0 0,-1 1 0,0-1 0,0 0 0,0 0 0,0 0 0,0 1 0,0-1 0,-1 0 0,-22-12 0,17 10 0,1 1 0,-1-1 0,1 1 0,-1 0 0,0 0 0,0 1 0,0 0 0,0 0 0,1 1 0,-1 0 0,0 0 0,0 1 0,0-1 0,0 1 0,0 1 0,0 0 0,0 0 0,1 0 0,-7 3 0,-9 7 0,0 0 0,2 2 0,0 0 0,0 1 0,1 1 0,1 1 0,1 1 0,0 0 0,2 1 0,0 1 0,1 0 0,1 1 0,-18 38 0,15-22 0,1 1 0,2 0 0,2 2 0,1-1 0,3 1 0,0 0 0,0 67 0,5-51 0,3-1 0,2 1 0,21 108 0,-15-115 0,-3 1 0,-1 0 0,-3 68 0,-2-105 0,0 0 0,-2-1 0,0 1 0,0 0 0,-1 0 0,0-1 0,-2 1 0,-6 15 0,2-10 0,-2-1 0,0 0 0,0 0 0,-22 23 0,9-15 0,-1-2 0,-1 0 0,-1-2 0,0 0 0,-2-2 0,0-2 0,-1 0 0,-1-2 0,-38 13 0,58-24 0,1 0 0,0 1 0,0 0 0,0 1 0,1 0 0,0 0 0,0 1 0,0 0 0,1 0 0,0 1 0,1 1 0,-1-1 0,2 1 0,-1 0 0,-9 19 0,3 0 0,1 1 0,1 0 0,1 0 0,-7 41 0,-12 124 0,11 399 0,19-457 0,0-129 0,-1-1 0,-1 1 0,1-1 0,-1 0 0,0 1 0,0-1 0,-1 0 0,0 1 0,0-1 0,0 0 0,-1 0 0,0-1 0,0 1 0,-1-1 0,1 1 0,-1-1 0,-1 0 0,1 0 0,-6 5 0,-5 2-227,0 0-1,-1-1 1,0 0-1,-1-2 1,-27 13-1,7-8-6598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2.5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757 27 24575,'-3'0'0,"1"-1"0,0 0 0,-1 1 0,1-1 0,0 0 0,-1 0 0,1 0 0,-4-3 0,-13-6 0,15 9 0,-1-1 0,1 1 0,-1 0 0,1 0 0,-1 1 0,0-1 0,0 1 0,1 0 0,-1 1 0,0-1 0,1 1 0,-1 0 0,0 0 0,1 0 0,-1 0 0,1 1 0,0 0 0,-1 0 0,1 0 0,0 1 0,0-1 0,0 1 0,1 0 0,-6 5 0,-22 18 0,2 2 0,0 1 0,-30 41 0,42-47 0,1 1 0,2 0 0,0 1 0,1 0 0,-15 45 0,24-54 0,0 0 0,1 1 0,0-1 0,1 25 0,5 68 0,0-40 0,3 9 0,3 0 0,25 95 0,-18-98 0,-3 0 0,6 114 0,-19-166 0,-2 1 0,-1 0 0,-1-1 0,-1 0 0,0 0 0,-2 0 0,-13 29 0,-81 143 0,82-162 0,-8 13 0,-38 72 0,57-100 0,1 0 0,0 1 0,1 0 0,-6 36 0,1 21 0,4 2 0,3-1 0,3 1 0,4-1 0,19 120 0,-4-107 0,30 94 0,-47-181 0,10 30 0,9 46 0,-18-69 0,0 0 0,-1 0 0,-1 0 0,0 0 0,0 1 0,-1-1 0,0 0 0,-1 0 0,-3 13 0,3-18 0,-1 0 0,1 0 0,-1 0 0,0 0 0,0 0 0,-1 0 0,1-1 0,-1 1 0,0-1 0,-7 5 0,-6 5 0,-28 16 0,2-2 0,28-16-455,0 1 0,-19 21 0,12-7-6371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1.5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1600 24575,'-1'-23'0,"-5"-28"0,0 3 0,6 46 0,-10-120 0,7-182 0,6 263 0,1 1 0,3 0 0,1 0 0,2 1 0,1 0 0,2 1 0,2 0 0,32-58 0,-4 28 0,103-126 0,78-42 0,-202 214 0,2 1 0,1 1 0,27-18 0,-42 32 0,0 1 0,0 0 0,0 1 0,1 0 0,-1 0 0,1 1 0,0 0 0,0 1 0,0 1 0,0-1 0,23 2 0,-13 2 0,1 1 0,0 1 0,-1 1 0,0 1 0,30 12 0,99 54 0,8 17 0,270 201 0,-374-246 0,-2 2 0,62 69 0,-82-77 0,-1 0 0,-2 3 0,-2 0 0,23 49 0,-37-63 0,-2 0 0,-1 1 0,-2 0 0,0 1 0,5 46 0,-8-17 0,-4 107 0,-1-165 0,-11 139 0,8-120 0,-1 0 0,-1-1 0,0 0 0,-1 0 0,-12 23 0,-3-4 0,-1-2 0,-2 0 0,-1-2 0,-2 0 0,-1-2 0,-1-1 0,-2-2 0,-41 31 0,8-13 0,-2-4 0,-1-2 0,-109 46 0,129-67 0,-1-2 0,0-2 0,-1-3 0,-55 7 0,29-10 0,0-3 0,-82-5 0,111-4 0,0-1 0,1-2 0,-1-3 0,1-1 0,1-3 0,0-1 0,1-2 0,1-2 0,-45-26 0,59 27 0,1 0 0,1-2 0,1-2 0,1 0 0,-41-45 0,49 46 0,1-1 0,1 0 0,0-1 0,2-1 0,0 0 0,2 0 0,-15-50 0,7-10-341,3 0 0,4-1-1,-1-153 1,12 179-6485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8.0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24575,'6'0'0,"7"0"0,7 0 0,5 0 0,4 0 0,3 0 0,1 0 0,-5 0-8191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1.9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24575,'0'5'0,"11"14"0,3 13 0,0 8 0,3 2 0,-2-1 0,-3-2 0,-3-1 0,-4-8-8191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2.5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1 240 24575,'5'0'0,"8"0"0,7 0 0,5 0 0,21-17 0,13-10 0,12-6 0,7-4 0,-6 0 0,-9 1 0,-10 6 0,-14 8-8191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2.6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24575,'11'0'0,"9"0"0,7 0 0,4 0 0,7 0 0,3 0 0,6 6 0,0 1 0,14 1 0,2 3 0,7 0 0,-3-2 0,-8 3 0,-14 0-8191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2.8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24575,'5'0'0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6.2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24575,'0'5'0,"0"8"0,11 6 0,9 7 0,23 9 0,15 15 0,20 15 0,40 14 0,33 9 0,23 11 0,5 6-654,-13 1 654,-28-17 0,-38-24-7537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6.9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 0 24575,'-5'0'0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7.4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24575,'0'5'0,"0"8"0,6 12 0,7 7 0,6 16 0,7 14 0,8 20 0,11 28 0,-3 12 0,-8 7 0,-11 20 0,-8 7 0,-8-2 0,-9-10 0,-11-25 0,-3-32-8191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7.9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871 35 24575,'0'-11'0,"-6"-4"0,-1 6 0,-11 27 0,-8 32 0,-15 30 0,-13 17 0,-12 14 0,-18 10 0,-10-10 0,-12-13 0,2-23 0,8-19 0,3-19 0,18-16-8191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8.2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0 381 24575,'6'0'0,"18"-11"0,16-9 0,55-34 0,56-35 0,24-19 0,-18 9-8191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8.3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2061 0 24575,'-16'0'0,"-22"6"0,-27 23 0,-35 24 0,-33 30 0,-76 22 0,-46-1-1960,-62-7 1960,-15-9-1762,5-20 1762,58-21-4469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8.4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24575,'0'5'0,"5"13"0,8 4 0,12-3 0,8 2 0,3-3 0,-4-5-8191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8.9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2099 212 24575,'56'2'0,"0"2"0,-1 3 0,78 20 0,-126-25 0,4 1 0,0-1 0,22 2 0,-30-4 0,1 0 0,-1 0 0,0 0 0,1-1 0,-1 0 0,0 1 0,0-1 0,1 0 0,-1 0 0,0-1 0,0 1 0,0-1 0,-1 1 0,6-5 0,-2-1 0,0 0 0,0 0 0,0 0 0,-1-1 0,0 0 0,-1 0 0,0-1 0,0 1 0,-1-1 0,0 0 0,-1 0 0,1 0 0,0-10 0,-3 16 0,1 1 0,-1-1 0,0 1 0,0-1 0,0 0 0,-1 1 0,1-1 0,-1 1 0,1-1 0,-1 1 0,0-1 0,0 1 0,0-1 0,0 1 0,0 0 0,0 0 0,-3-4 0,0 3 0,1-1 0,-1 1 0,0 0 0,0 0 0,-1 0 0,1 0 0,-1 1 0,1 0 0,-6-2 0,-10-3 0,-1 0 0,0 2 0,-30-4 0,-15 1 0,-71 0 0,-164 20-490,-579 106-1999,546-66 2527,-40 1-913,66-11-3500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9.5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404 1456 24575,'0'-5'0,"-11"-13"0,-21-58 0,-9-82 0,-9-35 0,-2-19-935,3 6 935,-1 16 0,7 34 0,12 39 230,5 38-230,7 34-7486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9.7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24575,'5'33'0,"13"27"0,9 14 0,5 0 0,3-12 0,0-18 0,-5-15-8191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4.0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132 651 24575,'-5'0'0,"-8"0"0,-6 0 0,-1-6 0,-2-1 0,3-21 0,4-18 0,5-22 0,5-22 0,2 0 0,2 9 0,2 13 0,-1 12 0,1 11 0,0 7 0,0 10-8191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4.4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1 372 24575,'5'0'0,"14"0"0,24-6 0,27-18 0,19-21 0,15-14 0,-4-3 0,-8 5 0,-20 5 0,-17 12 0,-18 14-8191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4.9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33 24575,'6'0'0,"18"0"0,26 0 0,33 0 0,13-5 0,12-3 0,3 1 0,-10 1 0,-18 2 0,-23 2-8191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5.3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24575,'0'6'0,"0"7"0,11 7 0,20 10 0,10 7 0,9-4 0,7-2 0,10 0 0,0-6 0,-7-2 0,-14 1 0,-14-3-8191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5.7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24575,'0'6'-1231,"6"23"1231,7 19 606,6 21-606,12 17 206,11 4-206,4 3 104,10-2-104,-4-7 315,-5-1-315,-6-9 0,-9-12 0,-11-11 0,-8-8 0,-7-12-8191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6.2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92 1 24575,'0'5'0,"0"41"0,0 28 0,0 56 0,-5 23 0,-3 18 0,-9 2 0,-4-2 0,4-12 0,3-24 0,5-33-8191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6.8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527 1 24575,'0'11'0,"-10"26"0,-5 39 0,-4 28 0,-16 19 0,-7-1 0,-2-5 0,-10-16 0,-7-15 0,-9-6 0,2-10 0,6-18 0,15-17-8191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9.0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347 1 24575,'-6'0'0,"-6"0"0,-13 0 0,-8 0 0,-8 0 0,-4 5 0,1 8 0,3 2 0,7 3 0,5-1 0,7 2 0,8-3-8191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7.2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844 1 24575,'-11'5'0,"-47"24"0,-31 13 0,-26 9 0,-17 3 0,4-9 0,18-12 0,22-11 0,21-10 0,22-6-8191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7.8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400 1145 24575,'0'-22'0,"-6"-29"0,-17-33 0,-22-46 0,-36-61 0,-10-42 0,6-3-1708,16 38-4775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8.1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247 471 24575,'0'6'0,"-6"1"0,-18-22 0,-10-31 0,-5-29 0,4-18 0,-3-4 0,0 9 0,6 19-8191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8.5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0 397 24575,'0'6'0,"6"1"0,7-1 0,17 0 0,21-19 0,23-28 0,32-35 0,14-9 0,-12 3 0,-21 11 0,-24 17-8191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9.0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201 0 24575,'0'6'0,"0"6"0,-22 35 0,-12 20 0,-12 10 0,3-3 0,7-9 0,17-15 0,38-16 0,16-14-8191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9.3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24575,'11'0'0,"19"0"0,17 5 0,10 2 0,2 0 0,1 4 0,-4 5 0,-1 17 0,-4 14 0,-10-1-8191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5.9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105 86 24575,'0'-1'0,"0"0"0,0 0 0,0 0 0,-1 0 0,1 0 0,0 1 0,-1-1 0,1 0 0,-1 0 0,1 0 0,-1 0 0,1 1 0,-1-1 0,0 0 0,1 1 0,-1-1 0,0 0 0,1 1 0,-1-1 0,0 1 0,0-1 0,0 1 0,0-1 0,1 1 0,-1 0 0,-2-1 0,1 0 0,0 0 0,0 1 0,-1-1 0,1 1 0,0 0 0,0 0 0,-1 0 0,1 0 0,-5 0 0,5 1 0,-1 0 0,0 0 0,0 1 0,1-1 0,-1 1 0,1-1 0,-1 1 0,1 0 0,-1 0 0,1 0 0,0 0 0,0 0 0,0 1 0,0-1 0,1 1 0,-1-1 0,1 1 0,-1 0 0,1-1 0,-2 6 0,0 3 0,0-1 0,0 1 0,1 0 0,-1 20 0,3 19 0,1 0 0,16 88 0,-16-127 0,23 130-191,6-1 0,7-2 0,100 249-1,59 31-90,20-10-845,-155-295 1038,458 816-178,-489-878 635,2-2-1,41 47 1,-57-77-221,1-1 0,1 0 1,1-2-1,0 0 0,1-1 0,1-1 0,30 16 1,-38-23-115,-5-3-9,-1 0 0,1-1 0,0 0 0,0 0 0,14 3 0,-20-6-21,0 0 0,1 0 0,-1 0-1,1 0 1,-1 0 0,0 0 0,1-1-1,-1 1 1,0-1 0,1 0 0,-1 1 0,0-1-1,0 0 1,0 0 0,1-1 0,-1 1-1,0 0 1,-1-1 0,1 1 0,0-1-1,0 0 1,-1 1 0,1-1 0,-1 0-1,2-2 1,5-9-3,0 0 0,-2 0 0,1 0 0,-2-1 0,7-20 0,13-78 0,-20 85 0,49-359 0,-31-6 0,-22 276 0,-26-203 0,-47-109 0,39 247 0,24 129 0,-6-36 0,-51-170 0,52 223 0,-2 1 0,-1 1 0,-2 1 0,-1 0 0,-1 2 0,-2 0 0,-1 1 0,-55-50 0,4 16 0,-2 3 0,-100-59 0,130 91 0,-78-36 0,108 59 0,0 0 0,0 1 0,-1 0 0,1 2 0,-1 0 0,-22 1 0,11 0 0,-31-6 0,45 4 0,0 0 0,0-1 0,0-1 0,1-1 0,0 0 0,0 0 0,1-2 0,-26-17 0,-22-20 0,-35-29 0,65 47-682,-64-44-1,75 59-6143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6.5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253 385 24575,'-6'0'0,"-7"-6"0,-6-7 0,-7-7 0,2-5 0,5-4 0,0-14 0,4-5 0,-2 1 0,-3 2 0,-3 4 0,-4 3 0,3 8-8191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7.0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0 561 24575,'6'0'0,"1"-5"0,-1-19 0,0-10 0,-2-22 0,-2-6 0,10-9 0,9-9 0,0 3 0,-3 10 0,1 17 0,2 15 0,15 59 0,0 25-8191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7.4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0 433 24575,'5'0'0,"8"0"0,7-11 0,5-9 0,4-12 0,14-11 0,4-10 0,1-7 0,-3 2 0,-4 0 0,-3 3 0,-9 13-8191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9.4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 1 24575,'0'6'0,"0"12"0,0 14 0,-5 18 0,-3 12 0,-4 28 0,-1 9 0,2-1 0,4 0 0,1-12 0,3-15 0,2-20-8191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7.8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0 109 24575,'0'6'0,"6"1"0,6 1 0,8-8 0,11-9 0,5-8 0,3-2 0,0-2 0,-2-4 0,-1 3 0,-6 5-8191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8.0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24575,'6'0'0,"7"0"0,7 0 0,5 0 0,4 0 0,3 0 0,1 0 0,-5 0-8191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8.4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24575,'0'5'0,"5"13"0,8 4 0,12-3 0,8 2 0,3-3 0,-4-5-8191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9.0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347 1 24575,'-6'0'0,"-6"0"0,-13 0 0,-8 0 0,-8 0 0,-4 5 0,1 8 0,3 2 0,7 3 0,5-1 0,7 2 0,8-3-8191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9.4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 1 24575,'0'6'0,"0"12"0,0 14 0,-5 18 0,-3 12 0,-4 28 0,-1 9 0,2-1 0,4 0 0,1-12 0,3-15 0,2-20-8191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9.9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24575,'5'0'0,"2"6"0,0 12 0,-2 25 0,-1 11 0,-1 2 0,-2-3 0,-1-6 0,0 1 0,0-3 0,0-3 0,5-9 0,2-5 0,0-6-8191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10.0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24575,'0'5'0,"0"8"0,0 6 0,0 7 0,0 3 0,0 2 0,6-3 0,1-2 0,0 0 0,-1 2 0,-2-4-8191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10.8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 24575,'0'78'0,"-1"23"0,13 116 0,8-71 0,28 244 0,-27 3 0,-25 23 0,3-396 0,-1-1 0,-1 0 0,-7 27 0,5-24 0,-6 44 0,9 27-1365,3-66-5461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11.9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24575,'6'7'0,"-1"0"0,1 0 0,-2 1 0,1-1 0,-1 1 0,4 10 0,6 11 0,65 129 0,-67-129 0,-1 1 0,-2 0 0,10 51 0,-10 3 0,-3 158 0,-1-2 0,-4-223 0,1 1 0,1-1 0,0 0 0,1-1 0,8 20 0,-9-29 0,0 0 0,1 0 0,0-1 0,0 1 0,0-1 0,1 0 0,0 0 0,0-1 0,0 0 0,1 0 0,0 0 0,0 0 0,0-1 0,10 5 0,9 2 0,1-1 0,0-1 0,1-1 0,37 5 0,-36-8 0,0 1 0,0 2 0,-1 1 0,33 15 0,-53-20 0,0 0 0,0 1 0,-1 0 0,0 1 0,0-1 0,0 1 0,-1 0 0,0 0 0,0 1 0,0 0 0,4 9 0,4 10 0,17 48 0,-30-74 0,11 37 0,12 61 0,-9-27 0,147 445 0,-91-300-239,-56-169-887,4 13-5700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5:24.7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1 519 24575,'5'0'0,"25"-28"0,23-30 0,13-17 0,12-11 0,4-14 0,-7 5 0,-16 19-8191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9.9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24575,'5'0'0,"2"6"0,0 12 0,-2 25 0,-1 11 0,-1 2 0,-2-3 0,-1-6 0,0 1 0,0-3 0,0-3 0,5-9 0,2-5 0,0-6-8191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5:25.4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0 118 24575,'6'0'0,"12"0"0,26-5 0,37-8 0,16-1 0,-2-4 0,-8 1 0,-12 4 0,-3-2 0,-7 2 0,-16 3-8191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5:26.1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27 24575,'6'0'0,"6"0"0,8 0 0,5 0 0,10 0 0,4 0 0,1 0 0,-1 0 0,-1 0 0,3 0 0,6 0 0,6 0 0,5 0 0,-2 0 0,0-6 0,-4-1 0,-4 0 0,-12 1-8191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5:26.7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24575,'6'0'0,"6"0"0,13 6 0,8 7 0,3 7 0,-4 5 0,-3 5 0,0 12 0,1 6 0,0-1 0,0-2 0,1-10 0,-4-4 0,-8-8-8191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5:27.2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24575,'5'6'0,"14"7"0,8 7 0,5 5 0,3 4 0,11 8 0,5 3 0,-3 1 0,-2 3 0,-11-5-8191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5:27.8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0 24575,'0'6'0,"0"18"0,0 15 0,0 19 0,0 4 0,0-3 0,0-6 0,0-6 0,-6-12 0,-1-6 0,-6-2 0,1-1 0,1 2 0,-3 0 0,2-4-8191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5:28.4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164 0 24575,'0'6'0,"-5"23"0,-8 12 0,-12 5 0,-13 6 0,-6-7 0,5-10-8191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5:46.4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133 3088 24575,'-1'-68'0,"4"-1"0,2 1 0,3 0 0,21-80 0,43-97 0,16-57 0,-62 200 0,57-142 0,-73 224 0,2 0 0,0 1 0,1 0 0,25-28 0,-7 8 0,208-290 0,-4-7 0,-161 232 0,35-60 0,34-47 0,-60 102 0,152-197 0,-232 302 0,0 0 0,1 0 0,-1 1 0,1-1 0,-1 1 0,1 0 0,0 0 0,1 0 0,-1 0 0,0 0 0,1 1 0,-1 0 0,1 0 0,0 0 0,0 1 0,0 0 0,-1 0 0,1 0 0,0 0 0,1 1 0,-1 0 0,0 0 0,0 0 0,0 0 0,0 1 0,0 0 0,0 0 0,-1 1 0,1-1 0,0 1 0,0 0 0,-1 0 0,1 0 0,-1 1 0,5 3 0,9 7 0,-1 1 0,-1 1 0,0 0 0,-1 1 0,-1 1 0,0 0 0,13 23 0,68 140 0,-73-132 0,-9-22 0,1 0 0,-2 0 0,-1 1 0,-1 0 0,9 42 0,-12-35 0,-3 1 0,-1-1 0,-1 1 0,-2 0 0,-1 0 0,-2 0 0,-2-1 0,-1 1 0,-1-1 0,-14 37 0,0-21 0,-2-2 0,-2 0 0,-63 87 0,28-38 0,-7 9 0,-84 107 0,12-22 0,87-111 0,-33 51 0,76-113 0,0 1 0,1-1 0,-9 36 0,13-38 0,-1 0 0,0 0 0,-1-1 0,-1 0 0,0 0 0,-17 23 0,12-24 0,-1 0 0,0-1 0,-27 20 0,24-22 0,1 2 0,1-1 0,-20 24 0,-26 41 0,-115 140 0,44-46 0,44-55 0,-3 13 0,-4 5 0,80-117 0,-74 87 0,75-90 0,-1-2 0,0 1 0,-1-2 0,0 0 0,-22 11 0,28-17 0,1-2 0,-1 1 0,0-1 0,0-1 0,0 1 0,0-2 0,-1 1 0,1-1 0,-1-1 0,1 1 0,0-2 0,-1 1 0,1-1 0,-1-1 0,1 0 0,0 0 0,0 0 0,0-1 0,0-1 0,1 0 0,-1 0 0,1 0 0,0-1 0,0-1 0,0 1 0,-7-9 0,6 6 0,1-1 0,1 0 0,0 0 0,0-1 0,1 0 0,0-1 0,0 1 0,-7-22 0,8 16 0,1-1 0,1 0 0,0-1 0,1 1 0,0-25 0,2-13 0,4-148 0,-3 194-136,0 1-1,1 0 1,1 0-1,-1 0 1,1 0-1,1 1 1,-1-1-1,1 1 0,9-13 1,-2 4-6690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5:49.7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267 26 24575,'-4'0'0,"0"1"0,1-1 0,-1 1 0,0 0 0,1 0 0,-1 0 0,0 0 0,1 0 0,0 1 0,-1 0 0,1 0 0,0 0 0,0 0 0,0 0 0,0 0 0,0 1 0,-5 5 0,0 3 0,-1 0 0,2 1 0,-10 18 0,10-18 0,-11 22 0,1 1 0,1 1 0,2 0 0,2 1 0,1 1 0,-10 68 0,20-96 0,0 1 0,1-1 0,1 0 0,0 0 0,0 0 0,0 0 0,7 19 0,-6-24 0,-1-1 0,1 1 0,0-1 0,1 1 0,-1-1 0,1 0 0,0 0 0,0 0 0,0-1 0,0 1 0,1-1 0,0 1 0,-1-1 0,1 0 0,0-1 0,1 1 0,-1-1 0,7 4 0,2-2 0,1-1 0,-1 0 0,1 0 0,-1-1 0,16 0 0,70-4 0,-52 0 0,-1 1 0,-1-2 0,56-10 0,-84 9 0,0 0 0,0-1 0,0-1 0,0-1 0,-1 0 0,0-1 0,-1-1 0,24-17 0,-33 22 0,-1-1 0,0 1 0,0-1 0,0 0 0,0 0 0,-1-1 0,0 1 0,0-1 0,-1 0 0,0 0 0,0 0 0,0-1 0,-1 1 0,0-1 0,0 1 0,0-1 0,-1 0 0,0 0 0,0 0 0,-1 1 0,0-1 0,0 0 0,-1 0 0,1 0 0,-2 0 0,1 1 0,-1-1 0,0 0 0,0 1 0,-6-12 0,-6-9 0,-1 1 0,-2 1 0,0 0 0,-2 1 0,-23-23 0,23 27 0,-4-5 0,-33-27 0,34 33 0,17 14 0,0 0 0,-1 0 0,0 0 0,0 0 0,0 1 0,-1 0 0,0 1 0,1-1 0,-1 1 0,0 1 0,-1-1 0,-10-1 0,-6 1 0,1 2 0,0 1 0,-1 1 0,-35 6 0,-91 25 0,135-28 0,1 0 0,0 1 0,-21 10 0,32-14 0,-1 1 0,1 0 0,0 1 0,0-1 0,0 1 0,0-1 0,0 1 0,0 0 0,0 0 0,1 0 0,0 0 0,0 0 0,0 1 0,0-1 0,0 1 0,0 0 0,1-1 0,-2 6 0,1 13 0,0 0 0,1 0 0,1 0 0,2 0 0,0 0 0,7 32 0,-3-15 0,1 4 0,1-1 0,21 64 0,-21-86 0,0-1 0,1 0 0,0-1 0,2 0 0,0 0 0,1-1 0,21 22 0,-28-34 0,0 1 0,0-1 0,1-1 0,0 1 0,0-1 0,0 0 0,1 0 0,-1-1 0,1 0 0,0 0 0,0-1 0,0 1 0,0-1 0,0-1 0,1 0 0,-1 0 0,0 0 0,1-1 0,-1 0 0,1 0 0,-1-1 0,0 0 0,12-3 0,-7 1 0,-1-1 0,0 0 0,-1-1 0,1 0 0,-1-1 0,0 0 0,17-14 0,-5 1 0,40-43 0,-58 56 0,1 0 0,-1 0 0,0-1 0,-1 1 0,0-1 0,0 0 0,0 1 0,-1-2 0,0 1 0,0 0 0,-1 0 0,1-9 0,0-13 0,-4-52 0,0 38 0,2-28 0,-2-52 0,1 118 18,0-1 0,0 1 0,0 1 0,-1-1 0,0 0 0,0 0 0,0 1 0,0-1 0,-1 1 0,0-1 0,0 1 0,0 0 0,0 0 0,-1 1 0,1-1 0,-1 0 0,0 1 0,-8-5 0,2 2-232,0 0 1,-1 1 0,1 1-1,-1-1 1,0 2 0,0-1-1,-14-1 1,-4 1-6613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5:52.4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66 135 24575,'2'22'0,"0"1"0,2 0 0,0-1 0,2 0 0,14 39 0,-6-21 0,146 386 0,-59-170 0,20 45 0,61 110 0,-99-210 0,-9-18 0,-71-178 0,85 159 0,-77-148 0,0 0 0,1 0 0,1-1 0,0-1 0,1 0 0,1-1 0,23 17 0,-31-26 0,0-1 0,0 1 0,0-1 0,1-1 0,-1 0 0,1 0 0,-1 0 0,16 1 0,-5-2 0,-1-1 0,32-3 0,-45 2 0,-1 1 0,0-1 0,1 0 0,-1-1 0,0 1 0,0 0 0,0-1 0,0 0 0,0 1 0,0-1 0,0 0 0,-1-1 0,1 1 0,-1 0 0,1-1 0,-1 1 0,0-1 0,0 0 0,0 0 0,0 0 0,-1 0 0,2-4 0,3-7 0,-1 0 0,-1-1 0,5-25 0,-7 30 0,18-110 0,-6 0 0,-4-1 0,-11-193 0,-3 272 0,-2-1 0,-1 1 0,-2 1 0,-3 0 0,0 0 0,-3 1 0,-2 0 0,-36-63 0,0-4 0,29 57 0,-33-53 0,-192-289 0,141 237 0,60 73 0,-28-43 0,58 100 0,0 1 0,-40-40 0,49 56 0,0 0 0,-1 1 0,0 1 0,0-1 0,-1 2 0,0-1 0,0 1 0,0 1 0,0 0 0,-1 1 0,0 0 0,-18-2 0,16 4 0,1 0 0,0 0 0,-1 2 0,1 0 0,0 0 0,-1 1 0,1 1 0,0 0 0,0 1 0,1 0 0,-14 7 0,12-4 0,0 1 0,0 0 0,1 1 0,1 0 0,-1 1 0,1 1 0,-18 21 0,23-24 0,1 1 0,0 0 0,0 1 0,1-1 0,0 1 0,1 0 0,0 1 0,0-1 0,1 1 0,1-1 0,-1 1 0,1 12 0,0 131-18,3-106-1329,0-10-5479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08:00.7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 0 24575,'3'1'0,"0"0"0,-1 0 0,1 0 0,-1 0 0,1 1 0,-1-1 0,0 1 0,0 0 0,1-1 0,-1 1 0,3 4 0,1 0 0,6 5 0,-2 1 0,1 0 0,-2 0 0,1 1 0,-2 0 0,9 17 0,36 90 0,-52-117 0,150 445 0,-129-357 0,-4 2 0,-4 0 0,2 99 0,-13-65 0,-15 127 0,6-191 0,-4-2 0,-2 1 0,-3-1 0,-24 61 0,-103 261 0,-21 16-1365,146-359-5461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39:57.9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24575,'6'0'0,"6"0"0,8 0 0,11 0 0,5 5 0,8 8 0,2 1 0,4-2 0,-1 9 0,-9-1-8191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10.0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24575,'0'5'0,"0"8"0,0 6 0,0 7 0,0 3 0,0 2 0,6-3 0,1-2 0,0 0 0,-1 2 0,-2-4-8191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08:01.7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64 352 24575,'-1'0'0,"0"0"0,-1-1 0,1 0 0,0 1 0,-1-1 0,1 0 0,0 0 0,0 1 0,0-1 0,0 0 0,0 0 0,0 0 0,0-1 0,0 1 0,0 0 0,0 0 0,0 0 0,1-1 0,-1 1 0,1 0 0,-1-1 0,1 1 0,-1-3 0,-1 0 0,-6-19 0,0-1 0,2 1 0,0-1 0,2-1 0,1 1 0,1-1 0,1-28 0,1 48 0,0-1 0,0 0 0,1 0 0,0 0 0,0 1 0,0-1 0,1 0 0,0 1 0,0-1 0,0 1 0,6-9 0,-6 12 0,0 0 0,-1 0 0,1 0 0,0 0 0,1 0 0,-1 1 0,0-1 0,0 1 0,1-1 0,-1 1 0,1 0 0,-1 0 0,1 0 0,-1 0 0,1 1 0,0-1 0,-1 1 0,1-1 0,0 1 0,0 0 0,-1 0 0,1 0 0,0 1 0,0-1 0,-1 1 0,6 1 0,2 0 34,0 2 0,0-1 0,0 1 0,0 1 0,-1 0 0,17 12-1,47 44-14,-53-43-559,0 0-1,24 15 1,-20-19-6286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08:07.4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24575,'0'6'0,"11"40"0,9 33 0,1 27 0,2 16 0,-2 3 0,-4-2 0,-7-11 0,-3-20 0,-4-20 0,-2-16 0,-2-18-8191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08:08.0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24575,'5'0'0,"8"0"0,2 6 0,3 6 0,-2 8 0,3 5 0,-2 4 0,1 3 0,-2 1 0,-3 0 0,-5-4-8191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08:09.17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24575,'1'0'0,"0"0"0,-1 1 0,1-1 0,0 0 0,-1 0 0,1 0 0,0 1 0,-1-1 0,1 0 0,0 0 0,-1 1 0,1-1 0,-1 1 0,1-1 0,-1 0 0,1 1 0,-1-1 0,1 1 0,-1 0 0,0-1 0,1 1 0,-1-1 0,1 1 0,-1-1 0,0 1 0,0 0 0,1 1 0,3 22 0,-3-17 0,10 158 0,-11-120 0,2-1 0,2 1 0,12 50 0,-16-94 0,0-1 0,0 0 0,0 1 0,0-1 0,0 0 0,0 1 0,0-1 0,0 0 0,0 1 0,0-1 0,0 0 0,0 1 0,1-1 0,-1 0 0,0 0 0,0 1 0,0-1 0,0 0 0,1 1 0,-1-1 0,0 0 0,0 0 0,0 0 0,1 1 0,-1-1 0,0 0 0,0 0 0,1 0 0,-1 0 0,0 1 0,1-1 0,-1 0 0,0 0 0,1 0 0,-1 0 0,1 0 0,6-11 0,3-23 0,2-43 0,-10 57 0,0 0 0,2 0 0,0 1 0,1-1 0,14-32 0,-17 49 0,0-1 0,0 0 0,1 1 0,-1 0 0,1 0 0,0 0 0,0 0 0,0 0 0,0 0 0,1 1 0,-1-1 0,1 1 0,-1 0 0,8-3 0,-9 5 0,0-1 0,0 0 0,1 1 0,-1-1 0,0 1 0,0 0 0,0 0 0,1 0 0,-1 0 0,0 0 0,0 0 0,1 0 0,-1 1 0,0-1 0,0 1 0,0 0 0,0 0 0,1 0 0,-1 0 0,0 0 0,-1 0 0,1 0 0,0 0 0,0 1 0,0-1 0,-1 1 0,1 0 0,1 1 0,2 5 0,1 0 0,-2 0 0,1 0 0,-1 1 0,0-1 0,-1 1 0,3 10 0,11 65 0,-15-74 0,-2-6 0,1 0 0,0 0 0,0-1 0,0 1 0,1-1 0,-1 1 0,1-1 0,0 1 0,2 3 0,-3-7 0,-1 1 0,0-1 0,1 1 0,-1-1 0,1 0 0,-1 1 0,1-1 0,-1 1 0,1-1 0,-1 0 0,1 0 0,-1 1 0,1-1 0,-1 0 0,1 0 0,-1 0 0,1 0 0,-1 1 0,1-1 0,0 0 0,-1 0 0,1 0 0,-1 0 0,2-1 0,-1 1 0,0-1 0,0 1 0,0-1 0,0 0 0,0 0 0,0 1 0,0-1 0,0 0 0,0 0 0,0 0 0,0 0 0,0 0 0,-1 0 0,1-1 0,0-1 0,29-62 0,-26 52 0,1 0 0,1 0 0,1 0 0,0 1 0,0 0 0,1 0 0,0 1 0,11-12 0,-18 22 0,0 0 0,0 0 0,0 0 0,0 1 0,0-1 0,0 0 0,1 0 0,-1 1 0,0-1 0,0 1 0,0-1 0,1 1 0,-1-1 0,0 1 0,1 0 0,-1 0 0,2-1 0,-2 2 0,0-1 0,0 0 0,0 0 0,-1 1 0,1-1 0,0 0 0,0 1 0,-1-1 0,1 1 0,0-1 0,-1 1 0,1 0 0,-1-1 0,1 1 0,0 0 0,-1-1 0,1 1 0,-1 0 0,0-1 0,1 2 0,2 5 0,-1 0 0,0-1 0,-1 1 0,1 0 0,-1 8 0,0-7 0,9 58 247,7 71-1859,-16-109-5214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08:10.1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24575,'0'5'0,"1"0"0,0 1 0,0-1 0,0 0 0,5 9 0,2 15 0,31 146 0,-25-124 0,6 20 0,-17-70 0,1-7 0,2-10 0,15-98 282,3-6-1694,-23 113 597,1 1 1,0 0 0,1 1 0,-1-1 0,5-7-1,-4 9 663,0 0 0,0 1 0,0-1 0,0 0 0,1 1 0,7-6 0,-8 7 165,0 0 1,0 0-1,0 0 1,1 1-1,-1-1 1,1 1-1,-1 0 1,1 0-1,-1 0 0,1 1 1,0-1-1,-1 1 1,1 0-1,0 0 1,0 0-1,-1 0 1,1 1-1,0 0 1,-1-1-1,1 1 1,6 3-1,-6-2 61,1 0 0,-1 0 0,0 0 0,0 1-1,0 0 1,-1-1 0,1 1 0,-1 1 0,1-1 0,-1 0-1,0 1 1,0 0 0,-1-1 0,1 1 0,-1 0 0,0 1-1,0-1 1,0 0 0,2 8 0,0 5 958,-1-1 0,-1 1 0,0 0 0,-2 20 0,0-18-1438,1 0 0,4 20 0,1-17-6420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08:10.7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24575,'1'0'0,"1"1"0,0-1 0,0 1 0,-1 0 0,1 0 0,0 0 0,-1 0 0,1 0 0,-1 0 0,1 0 0,-1 0 0,1 0 0,-1 1 0,0-1 0,0 1 0,0-1 0,0 1 0,0-1 0,2 4 0,14 34 0,-1 7 0,-9-19 0,2-2 0,1 1 0,1-1 0,24 39 0,-32-60 0,1 0 0,-1 0 0,1 0 0,-1-1 0,1 0 0,1 1 0,-1-1 0,0-1 0,1 1 0,-1-1 0,1 1 0,0-1 0,-1-1 0,1 1 0,7 1 0,-9-3 0,-1 1 0,1-1 0,-1 0 0,1 0 0,0 0 0,-1 0 0,1 0 0,0 0 0,-1-1 0,1 1 0,-1-1 0,1 0 0,-1 0 0,1 0 0,-1 0 0,0 0 0,1 0 0,-1-1 0,0 1 0,0-1 0,0 1 0,0-1 0,0 0 0,0 0 0,0 0 0,-1 0 0,1 0 0,-1 0 0,1-1 0,1-4 0,1-6-60,-1-1 1,0 1-1,-1-1 0,-1 0 0,0 0 0,0 0 1,-4-25-1,2 19-827,0-9-5939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08:11.8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58 24575,'0'0'0,"1"1"0,0-1 0,-1 0 0,1 0 0,0 1 0,-1-1 0,1 0 0,-1 1 0,1-1 0,0 0 0,-1 1 0,1-1 0,-1 1 0,1-1 0,-1 1 0,0-1 0,1 1 0,-1-1 0,1 1 0,-1 0 0,0-1 0,0 1 0,1-1 0,-1 2 0,6 18 0,-6-18 0,4 19 0,-1 0 0,-1 23 0,-1-24 0,1-1 0,6 34 0,-1-37 0,-7-16 0,1 1 0,-1-1 0,0 0 0,0 0 0,0 0 0,1 0 0,-1 0 0,0 0 0,0 1 0,1-1 0,-1 0 0,0 0 0,0 0 0,1 0 0,-1 0 0,0 0 0,0 0 0,0 0 0,1 0 0,-1 0 0,0 0 0,0 0 0,1 0 0,-1 0 0,0-1 0,0 1 0,1 0 0,-1 0 0,0 0 0,0 0 0,0 0 0,1 0 0,-1 0 0,0-1 0,3-2 0,-1 0 0,0 0 0,0 0 0,0-1 0,3-6 0,-2 3 0,73-163 0,-75 166 0,1 1 0,0 0 0,0-1 0,0 1 0,0 0 0,0 0 0,1 0 0,-1 0 0,1 1 0,0-1 0,0 1 0,0-1 0,0 1 0,0 0 0,0 0 0,1 1 0,3-3 0,-4 4 0,0-1 0,1 0 0,-1 1 0,0 0 0,1-1 0,-1 1 0,0 1 0,1-1 0,-1 0 0,0 1 0,0 0 0,1 0 0,-1 0 0,0 0 0,0 0 0,0 0 0,0 1 0,0 0 0,4 3 0,1 1 0,-1 0 0,-1 1 0,1 0 0,-1 0 0,0 1 0,7 11 0,-8-11 0,0-1 0,0 1 0,1-1 0,0 0 0,1-1 0,8 8 0,-14-14 0,-1 1 0,1 0 0,0-1 0,0 1 0,0-1 0,1 1 0,-1-1 0,0 0 0,0 1 0,0-1 0,0 0 0,0 0 0,0 0 0,0 0 0,1 0 0,-1 0 0,0 0 0,0 0 0,0 0 0,0 0 0,0-1 0,0 1 0,1 0 0,-1-1 0,0 1 0,0-1 0,0 1 0,0-1 0,0 0 0,-1 1 0,1-1 0,0 0 0,0 0 0,1-1 0,3-4 0,-1 0 0,0 0 0,0 0 0,4-10 0,-3 7 0,1-2 0,0-2 0,1 0 0,1 1 0,0 0 0,11-13 0,-17 23 0,-1 0 0,1 1 0,0-1 0,-1 0 0,1 1 0,0-1 0,0 1 0,0-1 0,0 1 0,0 0 0,1 0 0,-1 0 0,0 0 0,0 0 0,1 1 0,-1-1 0,0 1 0,1-1 0,-1 1 0,1 0 0,-1 0 0,1 0 0,-1 0 0,0 0 0,1 1 0,-1-1 0,1 1 0,-1 0 0,0-1 0,0 1 0,1 0 0,2 2 0,-2 0 0,1-1 0,-1 1 0,0 0 0,0 1 0,0-1 0,0 0 0,-1 1 0,1-1 0,-1 1 0,0 0 0,0 0 0,0 0 0,1 6 0,3 9 0,6 34 0,-5-17 0,-1-8 261,-4-17-803,0 0 0,7 18 0,0-11-6284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08:12.9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24575,'4'108'0,"5"-1"0,40 184 0,-46-329 0,-2 33 0,0 0 0,0 0 0,0 0 0,1 0 0,0 0 0,0 0 0,0 0 0,5-8 0,-4 10 0,1 0 0,-1 0 0,1 0 0,0 0 0,0 1 0,0-1 0,0 1 0,1 0 0,-1 0 0,0 1 0,1-1 0,-1 1 0,1 0 0,7 0 0,9-1 0,-1 1 0,22 2 0,-24 0 0,-8-1 0,0 1 0,0 0 0,0 1 0,-1 0 0,1 0 0,-1 1 0,1 0 0,13 7 0,-19-7 0,1-1 0,-1 1 0,0 0 0,0 0 0,0 1 0,0-1 0,-1 1 0,1 0 0,-1 0 0,0 0 0,0 0 0,0 1 0,-1-1 0,1 1 0,-1-1 0,0 1 0,-1 0 0,2 5 0,-1 0 0,0-1 0,0 1 0,-1 0 0,-1 0 0,0 0 0,0-1 0,0 1 0,-5 19 0,3-23 0,1-1 0,-2 1 0,1-1 0,0 0 0,-1 0 0,0 0 0,0 0 0,0 0 0,-1 0 0,0-1 0,0 0 0,0 0 0,0 0 0,-1 0 0,1-1 0,-8 5 0,1-2 0,-1-1 0,0 0 0,0 0 0,0-1 0,-21 4 0,25-6 0,0-1 0,0 0 0,0-1 0,0 1 0,0-2 0,0 1 0,0-1 0,0 0 0,0-1 0,-9-2 0,14 2 15,0 0 0,0 0 0,0 0 0,0-1-1,0 1 1,0-1 0,0 0 0,1 0 0,0 0 0,-1 0-1,1 0 1,0 0 0,0-1 0,1 1 0,-1-1 0,1 1 0,0-1-1,0 0 1,0 1 0,0-1 0,1 0 0,-1-7 0,0 5-129,1 1 0,0-1 0,0 1 0,0-1 1,1 0-1,0 1 0,0-1 0,0 1 1,1 0-1,0-1 0,0 1 0,0 0 1,0 0-1,7-9 0,7-2-6712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08:13.6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73 195 24575,'25'0'0,"-10"1"0,0-1 0,-1-1 0,1 0 0,19-4 0,-30 4 0,0 0 0,0-1 0,0 1 0,-1-1 0,1 1 0,-1-1 0,1 0 0,-1-1 0,0 1 0,1-1 0,-1 1 0,-1-1 0,1 0 0,0 0 0,-1 0 0,1 0 0,-1-1 0,0 1 0,0-1 0,2-5 0,-2 5 0,0 0 0,-1 0 0,0-1 0,0 1 0,0 0 0,0 0 0,-1 0 0,0-1 0,0 1 0,0 0 0,0 0 0,0-1 0,-1 1 0,0 0 0,0 0 0,0 0 0,0 0 0,-5-8 0,4 9 0,0-1 0,-1 1 0,0 0 0,1 0 0,-1 0 0,0 1 0,-1-1 0,1 1 0,0-1 0,-1 1 0,1 0 0,-1 1 0,0-1 0,0 0 0,0 1 0,1 0 0,-1 0 0,0 0 0,0 1 0,-5-1 0,2 0 0,1 1 0,-1 0 0,0 0 0,1 1 0,-1-1 0,1 1 0,0 1 0,-1-1 0,1 1 0,0 0 0,0 1 0,0 0 0,0 0 0,0 0 0,1 0 0,-1 1 0,1 0 0,-6 5 0,6-3 0,-1 0 0,1 0 0,0 1 0,1 0 0,0 0 0,0 0 0,0 0 0,1 0 0,0 1 0,0 0 0,1-1 0,0 1 0,0 0 0,0 11 0,0-4 0,1-1 0,1 1 0,0 0 0,1-1 0,4 20 0,-4-29 0,0-1 0,0 1 0,0-1 0,1 0 0,0 0 0,0 0 0,0 0 0,1 0 0,-1 0 0,1 0 0,0-1 0,0 0 0,0 1 0,0-1 0,1 0 0,-1 0 0,1-1 0,0 1 0,0-1 0,0 0 0,6 3 0,7-1-50,0 0-1,0-1 1,1 0-1,-1-1 1,1-2-1,-1 1 1,27-4-1,-16 1-910,0 1-5865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08:14.3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24575,'1'0'0,"0"1"0,0-1 0,0 0 0,-1 1 0,1-1 0,0 0 0,0 1 0,0-1 0,0 1 0,-1-1 0,1 1 0,0 0 0,0-1 0,-1 1 0,1 0 0,-1 0 0,1-1 0,-1 1 0,1 0 0,-1 0 0,1 0 0,0 1 0,9 25 0,-7-18 0,15 58 0,-14-49 0,0-1 0,8 18 0,-12-35 0,0 1 0,0-1 0,0 1 0,0 0 0,1-1 0,-1 1 0,0-1 0,0 1 0,1-1 0,-1 1 0,0-1 0,1 1 0,-1-1 0,1 1 0,-1-1 0,1 0 0,-1 1 0,1-1 0,-1 1 0,1-1 0,-1 0 0,1 0 0,-1 1 0,1-1 0,1 0 0,-2 0 0,1 0 0,0-1 0,-1 1 0,1 0 0,-1-1 0,1 1 0,0-1 0,-1 1 0,1-1 0,-1 1 0,1-1 0,-1 1 0,1-1 0,-1 0 0,0 1 0,1-1 0,-1 0 0,1 0 0,15-45 0,-13 34 0,-1 6 0,0 1 0,0-1 0,0 0 0,1 1 0,0 0 0,0-1 0,0 1 0,1 0 0,0 1 0,0-1 0,0 1 0,0-1 0,1 1 0,-1 0 0,1 1 0,0-1 0,0 1 0,1 0 0,-1 0 0,1 1 0,-1 0 0,1 0 0,0 0 0,0 0 0,11 0 0,0 0-151,0 2-1,0 0 0,0 1 0,0 1 1,0 0-1,0 1 0,-1 1 1,17 6-1,-9-3-6674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10.8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 24575,'0'78'0,"-1"23"0,13 116 0,8-71 0,28 244 0,-27 3 0,-25 23 0,3-396 0,-1-1 0,-1 0 0,-7 27 0,5-24 0,-6 44 0,9 27-1365,3-66-5461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08:14.9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24575,'0'5'0,"0"8"0,0 12 0,0 24 0,0 25 0,0 6 0,0 0 0,0 3 0,0-8 0,0-10 0,0-11 0,0-10 0,6 0 0,1-3 0,0-9-8191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08:15.8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24575,'0'6'0,"0"12"0,0 9 0,0 16 0,0 6 0,0 1 0,0-4 0,0-3 0,0 2 0,0-2 0,0-2 0,0-3 0,0-3 0,5-6 0,2-4 0,0-5-8191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08:16.2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24575,'0'0'-8191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08:16.8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24575,'0'0'-8191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08:17.3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345 0 24575,'-6'0'0,"-12"0"0,-9 6 0,-5 7 0,3 6 0,0 1 0,6 2 0,-4-2 0,-4 0 0,4 2 0,2-2 0,4 1 0,0-3 0,5 0 0,4-2-8191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08:18.2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65 24575,'5'0'0,"13"0"0,14 0 0,8 0 0,1 0 0,1-5 0,-3-2 0,-2 0 0,-7-4 0,-3 0 0,-1 1 0,1 3 0,0 3 0,-3 1-8191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5:49.7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267 26 24575,'-4'0'0,"0"1"0,1-1 0,-1 1 0,0 0 0,1 0 0,-1 0 0,0 0 0,1 0 0,0 1 0,-1 0 0,1 0 0,0 0 0,0 0 0,0 0 0,0 0 0,0 1 0,-5 5 0,0 3 0,-1 0 0,2 1 0,-10 18 0,10-18 0,-11 22 0,1 1 0,1 1 0,2 0 0,2 1 0,1 1 0,-10 68 0,20-96 0,0 1 0,1-1 0,1 0 0,0 0 0,0 0 0,0 0 0,7 19 0,-6-24 0,-1-1 0,1 1 0,0-1 0,1 1 0,-1-1 0,1 0 0,0 0 0,0 0 0,0-1 0,0 1 0,1-1 0,0 1 0,-1-1 0,1 0 0,0-1 0,1 1 0,-1-1 0,7 4 0,2-2 0,1-1 0,-1 0 0,1 0 0,-1-1 0,16 0 0,70-4 0,-52 0 0,-1 1 0,-1-2 0,56-10 0,-84 9 0,0 0 0,0-1 0,0-1 0,0-1 0,-1 0 0,0-1 0,-1-1 0,24-17 0,-33 22 0,-1-1 0,0 1 0,0-1 0,0 0 0,0 0 0,-1-1 0,0 1 0,0-1 0,-1 0 0,0 0 0,0 0 0,0-1 0,-1 1 0,0-1 0,0 1 0,0-1 0,-1 0 0,0 0 0,0 0 0,-1 1 0,0-1 0,0 0 0,-1 0 0,1 0 0,-2 0 0,1 1 0,-1-1 0,0 0 0,0 1 0,-6-12 0,-6-9 0,-1 1 0,-2 1 0,0 0 0,-2 1 0,-23-23 0,23 27 0,-4-5 0,-33-27 0,34 33 0,17 14 0,0 0 0,-1 0 0,0 0 0,0 0 0,0 1 0,-1 0 0,0 1 0,1-1 0,-1 1 0,0 1 0,-1-1 0,-10-1 0,-6 1 0,1 2 0,0 1 0,-1 1 0,-35 6 0,-91 25 0,135-28 0,1 0 0,0 1 0,-21 10 0,32-14 0,-1 1 0,1 0 0,0 1 0,0-1 0,0 1 0,0-1 0,0 1 0,0 0 0,0 0 0,1 0 0,0 0 0,0 0 0,0 1 0,0-1 0,0 1 0,0 0 0,1-1 0,-2 6 0,1 13 0,0 0 0,1 0 0,1 0 0,2 0 0,0 0 0,7 32 0,-3-15 0,1 4 0,1-1 0,21 64 0,-21-86 0,0-1 0,1 0 0,0-1 0,2 0 0,0 0 0,1-1 0,21 22 0,-28-34 0,0 1 0,0-1 0,1-1 0,0 1 0,0-1 0,0 0 0,1 0 0,-1-1 0,1 0 0,0 0 0,0-1 0,0 1 0,0-1 0,0-1 0,1 0 0,-1 0 0,0 0 0,1-1 0,-1 0 0,1 0 0,-1-1 0,0 0 0,12-3 0,-7 1 0,-1-1 0,0 0 0,-1-1 0,1 0 0,-1-1 0,0 0 0,17-14 0,-5 1 0,40-43 0,-58 56 0,1 0 0,-1 0 0,0-1 0,-1 1 0,0-1 0,0 0 0,0 1 0,-1-2 0,0 1 0,0 0 0,-1 0 0,1-9 0,0-13 0,-4-52 0,0 38 0,2-28 0,-2-52 0,1 118 18,0-1 0,0 1 0,0 1 0,-1-1 0,0 0 0,0 0 0,0 1 0,0-1 0,-1 1 0,0-1 0,0 1 0,0 0 0,0 0 0,-1 1 0,1-1 0,-1 0 0,0 1 0,-8-5 0,2 2-232,0 0 1,-1 1 0,1 1-1,-1-1 1,0 2 0,0-1-1,-14-1 1,-4 1-6613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07T14:12:29.836"/>
    </inkml:context>
    <inkml:brush xml:id="br0">
      <inkml:brushProperty name="width" value="0.3" units="cm"/>
      <inkml:brushProperty name="height" value="0.6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6710 677,'0'0,"-1"-1,1 0,0 1,0-1,0 0,0 1,0-1,-1 0,1 1,0-1,-1 1,1-1,0 1,-1-1,1 1,-1-1,1 1,-1-1,1 1,-1-1,1 1,-1 0,1-1,-1 1,1 0,-1-1,-1 1,-22-5,19 4,-111-9,-142 6,143 5,-1441-2,675 2,648-10,179 3,0-2,-65-19,50 7,-2 2,0 4,-102-8,-205 19,43 1,1-22,-333 16,627 11,0 1,0 2,-46 13,40-8,-85 10,125-21,-226 22,107-10,-11 1,-113 27,209-29,39-11,1 0,-1 0,1 0,-1 0,0 0,1 0,-1 0,1 1,-1-1,1 0,-1 0,1 1,-1-1,1 0,-1 1,1-1,0 0,-1 1,1-1,-1 1,1-1,0 1,-1-1,1 1,0-1,0 1,-1-1,1 1,0-1,0 1,0 0,1 0,0 0,0 0,0-1,0 1,0 0,0-1,0 1,0-1,0 1,0-1,0 1,1-1,-1 0,2 1,42 6,1-2,0-2,55-3,-38-1,13 2,0-3,149-24,145-63,-105 23,81-2,-136 29,841-134,-880 150,312-1,-222 34,150 2,790-9,-680-4,-277 17,-32 0,225-14,-276-3,-127 3,0 1,53 13,-66-12,-14 0,-15-1,-26 3,-316 17,120-10,-816 63,274-63,503-15,-1008 1,1202 2,-1-4,-107-19,-314-77,343 71,-409-65,-24 45,578 47,-1 0,1-1,-1 1,1-2,0 0,0 0,0 0,0-1,-15-10,-3 0,9 6,1 1,-1 1,0 0,0 2,-1 0,-21-2,-115 2,145 4,-1 2,1-1,-1 1,1 1,0-1,0 2,-14 6,-65 39,14-6,-67 25,139-66,-1 0,1 0,0 0,0 0,0 0,0 1,0 0,0-1,-3 5,-5 10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07T14:12:12.980"/>
    </inkml:context>
    <inkml:brush xml:id="br0">
      <inkml:brushProperty name="width" value="0.3" units="cm"/>
      <inkml:brushProperty name="height" value="0.6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1412 378,'186'1,"320"-4,2-29,-180-21,-126 12,-126 26,-24 6,89-2,55 11,-104 1,458 1,-498 1,1 2,-1 3,73 20,-11 7,-80-23,0-1,0-2,66 8,82 4,-10 4,-122-16,96 4,54-14,-74-1,-119 2,-3-1,0 1,0 0,0 0,0 0,1 0,-1 1,0 0,-1 0,1 0,0 0,0 0,0 1,-1 0,5 2,-7 0,-12-1,-34 2,-65-1,63-3,-278 14,1 14,-549 123,393-40,423-102,-1-3,0-3,-103-5,80 0,-578-2,618 1,0-1,-1-2,-66-17,25-6,54 17,-46-11,-90-21,-1 0,69 30,67 10,-49-10,43 6,0 2,0 1,-48 1,51 3,0-1,0-2,0-1,-46-12,34 4,-1 2,0 2,-74-4,-143 12,113 3,89-2,15 0,0-2,-88-12,6-6,109 15,19 4,0 0,0 0,0-1,-1 1,1 0,0 0,0 0,0-1,0 1,0 0,0 0,0 0,0-1,0 1,0 0,0 0,0 0,0-1,0 1,0 0,0 0,0-1,0 1,0 0,0 0,0 0,0-1,0 1,0 0,0 0,0 0,1 0,-1-1,0 1,0 0,0 0,0 0,0 0,1-1,-1 1,0 0,5-4,0 1,0 0,1 0,8-4,187-69,5-3,-173 60,-33 18,1 1,0 0,-1-1,1 1,-1 0,1-1,-1 1,1-1,-1 1,1-1,-1 1,1-1,-1 1,0-1,1 0,-1 1,0-1,0 1,1-1,-1 0,0 1,0-1,0 0,0 1,0-1,0 0,0 0,0 1,0-1,0 0,0 1,0-1,-1 1,1-1,0 0,0 1,-1-1,1 0,0 1,-1-1,1 1,-1-1,1 1,-1-2,-7-1,1-1,0 1,-1 1,1-1,-1 1,0 0,0 1,-13-1,6 0,-84-12,-167-26,207 30,59 7,8-1,19-5,478-87,-497 95,10-3,0 2,0 0,1 1,-1 0,1 2,-1 0,0 1,1 1,-1 1,21 7,-3 2,27 10,0-3,100 18,-146-36,48 10,-64-12,-1 0,1 0,0 0,0 1,-1-1,1 0,0 0,-1 1,1-1,0 0,-1 1,1-1,0 1,-1-1,1 1,-1-1,1 1,-1-1,1 1,-1-1,1 1,0 0,-1 0,-1 0,1-1,0 1,0-1,-1 1,1-1,0 1,-1-1,1 1,0-1,-1 0,1 1,-1-1,1 1,0-1,-1 0,1 1,-1-1,1 0,-1 0,-1 1,-40 12,-132 10,62-12,3 3,-128 20,228-32,0 0,1 0,-17 7,25-9,0 0,-1 0,1 0,0 0,0 0,0 0,-1 0,1 0,0 1,0-1,0 0,-1 0,1 0,0 0,0 0,0 1,0-1,0 0,0 0,-1 0,1 0,0 1,0-1,0 0,0 0,0 0,0 1,0-1,0 0,0 0,0 1,0-1,0 0,0 0,0 1,10 4,14-1,1 0,0-2,41-1,-59-1,423-16,-43 1,552 16,-853 3,0 3,0 5,153 40,-138-30,193 16,-107-18,-45 4,19 3,78-12,-113-10,-86 0,1 1,47 14,-47-10,82 10,-3-18,17 1,-117-2,1 2,-1 1,0 0,31 12,30 11,28 12,-67-22,0-2,1-2,0-2,67 9,179 1,-230-19,99 13,45 0,-22-16,-180 1,0 0,0 0,0 0,0 0,0 0,0 0,0 0,0-1,1 1,-1 0,0-1,0 1,0 0,0-1,0 0,1 0,-2 1,0-1,0 1,0-1,1 1,-1 0,0-1,0 1,0-1,0 1,0-1,0 1,0 0,0-1,0 1,0-1,-1 1,1 0,0-1,0 1,0-1,0 1,-1 0,1-1,0 1,0 0,-1-1,1 1,-1-1,-3-4,-1 0,-1 1,1-1,-9-4,-40-23,-2 2,-82-30,74 33,11 4,-117-47,140 60,0 2,0 1,-62-6,-244 12,181 5,-734-2,490-3,343 1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08T12:49:34.977"/>
    </inkml:context>
    <inkml:brush xml:id="br0">
      <inkml:brushProperty name="width" value="0.3" units="cm"/>
      <inkml:brushProperty name="height" value="0.6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8626 354,'-157'-6,"-40"-1,-95 0,-2795-7,2057 16,542-40,318 20,-669-27,-3 46,329 2,421-2,-103-3,152-3,-49-11,52 7,-153-42,74 17,97 27,22 7,0 0,0 0,0 0,0 0,0 0,1 0,-1 0,0 0,0 0,0 0,0 0,0 0,0 0,0 0,0 0,1 0,-1 0,0 0,0-1,0 1,0 0,0 0,0 0,0 0,0 0,0 0,0 0,0 0,0-1,0 1,0 0,0 0,0 0,0 0,0 0,0 0,0 0,0-1,0 1,0 0,0 0,0 0,0 0,0 0,0 0,0 0,0 0,0-1,0 1,0 0,0 0,0 0,0 0,16-3,127-12,1530-65,-1567 84,0 5,153 33,300 43,5-43,680-29,-854-15,2377 1,-2078-23,-663 20,-58 2,-655-1,389 4,95-2,-315 9,438 1,1 4,-119 35,-41 8,-237-4,1-34,62-3,-14 12,-86 5,-1003-16,1055-18,-387-15,61 0,278 18,731-7,-26-3,312-26,305-14,-370 49,-174 3,544-16,-493-1,248-12,-247 15,46-2,-249 3,623-34,889 43,-731 3,-214-2,-649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11.9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24575,'6'7'0,"-1"0"0,1 0 0,-2 1 0,1-1 0,-1 1 0,4 10 0,6 11 0,65 129 0,-67-129 0,-1 1 0,-2 0 0,10 51 0,-10 3 0,-3 158 0,-1-2 0,-4-223 0,1 1 0,1-1 0,0 0 0,1-1 0,8 20 0,-9-29 0,0 0 0,1 0 0,0-1 0,0 1 0,0-1 0,1 0 0,0 0 0,0-1 0,0 0 0,1 0 0,0 0 0,0 0 0,0-1 0,10 5 0,9 2 0,1-1 0,0-1 0,1-1 0,37 5 0,-36-8 0,0 1 0,0 2 0,-1 1 0,33 15 0,-53-20 0,0 0 0,0 1 0,-1 0 0,0 1 0,0-1 0,0 1 0,-1 0 0,0 0 0,0 1 0,0 0 0,4 9 0,4 10 0,17 48 0,-30-74 0,11 37 0,12 61 0,-9-27 0,147 445 0,-91-300-239,-56-169-887,4 13-5700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08T12:49:25.058"/>
    </inkml:context>
    <inkml:brush xml:id="br0">
      <inkml:brushProperty name="width" value="0.3" units="cm"/>
      <inkml:brushProperty name="height" value="0.6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9328 328,'-2235'0,"2124"-5,-127-22,98 9,-473-30,504 47,-279-9,-240-11,1 22,223 1,-3303-2,3692 0,-32 0,46 0,-1-1,1 1,-1 0,1 1,-1-1,1 0,-1 0,1 0,-1 1,1-1,-1 1,1-1,0 1,-1 0,1 0,0-1,-3 3,4-2,0-1,1 0,-1 1,0-1,0 1,0-1,0 1,0-1,1 0,-1 1,0-1,0 1,0-1,1 0,-1 1,0-1,1 0,-1 1,0-1,1 0,-1 0,1 1,-1-1,1 0,26 13,95 21,84 10,814 99,12-96,-829-48,172 6,363 16,1-22,-285 0,-191-1,308 5,-250 11,13 0,612-10,-622-5,-209-3,195-34,-238 27,61-11,262-72,-261 69,-131 25,0-1,0 1,0-1,0 0,0 0,0 0,-1 0,1 0,0-1,0 0,-1 1,1-1,-1 0,0 0,1 0,2-4,-4 4,0 0,-1 0,1 1,-1-1,1 0,-1 0,0 0,0 0,0 0,0 0,0 0,0 1,0-1,-1 0,1 0,-1 0,1 0,-1 1,0-1,0 0,0 0,1 1,-2-1,1 1,0-1,0 1,-3-3,-5-6,0 0,-1 1,0 1,0 0,-1 0,-21-11,-80-30,18 15,-2 4,-1 5,-141-19,87 28,-251 5,-390 18,736-4,0 2,-74 17,-49 5,-130 12,-3 0,-305-11,-11-28,343-1,-1728-1,1717 18,48 0,189-15,-62 1,-148 22,-238 50,-51 6,395-65,137-6,15-2,11-6,0-1,0 0,0 0,0 0,0 1,0-1,-1 0,1 0,0 1,0-1,0 0,0 0,0 1,0-1,0 0,0 0,0 1,0-1,0 0,0 0,0 1,0-1,0 0,1 0,-1 1,0-1,0 0,0 0,0 1,0-1,0 0,1 0,-1 0,0 1,0-1,5 3,0-1,0 1,0-1,0 0,0-1,0 1,1-1,5 1,118 15,76-2,609 7,8-23,-707 0,516-1,-603 2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08T12:50:20.128"/>
    </inkml:context>
    <inkml:brush xml:id="br0">
      <inkml:brushProperty name="width" value="0.3" units="cm"/>
      <inkml:brushProperty name="height" value="0.6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7221 420,'-1425'0,"1401"-2,-1 0,-29-7,-14-2,-60 3,-43-5,53-7,45 6,-89-4,44 3,77 8,-44-2,-319 8,221 2,-1 14,38-2,-205-10,-145 10,335-1,-192 23,-92 58,-49 8,62-66,-5-33,282-3,121 1,-1-1,1-2,-1-2,1 0,1-3,-44-14,-24-25,88 42,0 0,-20-13,28 15,2 1,-1-1,0 0,0-1,1 1,0 0,0-1,0 0,0 0,0 0,-2-5,4 7,1 0,-1 1,1-1,0 0,-1 0,1 1,0-1,0 0,0 0,0 0,1 1,-1-1,0 0,1 0,-1 1,1-1,0 0,0 1,-1-1,1 1,0-1,0 1,0-1,1 1,-1 0,0-1,0 1,1 0,-1 0,1 0,-1 0,1 0,3-1,3-3,2 1,-1 0,1 0,17-4,8 1,0 1,67-2,76 11,-81 0,-59-3,236 15,41 49,-196-35,126 13,208-27,-435-15,-12 0,1 1,-1-1,1-1,-1 1,1-1,-1 0,1 0,9-4,-13-1,-11-4,-11-2,1 0,-1 2,-1 0,-39-14,24 9,-153-56,-140-37,-593-113,847 209,50 12,24 0,-1 0,1 0,0 0,0 0,0 1,0-1,0 0,0 0,0 0,-1 0,1 0,0 1,0-1,0 0,0 0,0 0,0 1,0-1,0 0,0 0,0 0,0 0,0 1,0-1,0 0,0 0,0 0,0 0,1 1,-1-1,0 0,0 0,0 0,0 0,0 1,0-1,0 0,0 0,1 0,-1 0,0 0,0 0,0 0,0 1,1-1,-1 0,0 0,0 0,0 0,0 0,1 0,-1 0,38 22,-32-19,126 59,3-6,149 40,292 46,-393-112,210 6,-239-25,327 10,0-21,-305-1,109 18,-176-7,280-5,-220-7,860 2,-925-3,119-19,100-32,-297 49,9 0,-25 5,0-2,0 1,0-2,-1 1,11-5,-19 7,0 0,0-1,0 1,0 0,0-1,0 1,0-1,0 1,0-1,0 1,-1-1,1 1,0-1,0 0,-1 0,1 1,0-1,-1 0,1 0,-1 0,1 0,-1 0,0 0,1 1,-1-1,0 0,1 0,-1 0,0 0,0 0,0 0,0 0,0 0,0 0,0 0,0 0,-1 0,1 0,0 0,-1 0,1 0,0 0,-1 0,1 0,-1 0,0 0,1 1,-1-1,0 0,1 0,-1 1,0-1,0 0,-1 0,-5-5,0 0,0 1,-1 0,0 0,-9-4,-16-4,-1 0,0 2,-1 2,-65-10,29 12,-110 1,105 10,-79 15,-76 23,197-36,-24 6,0 3,-101 38,157-52,0 0,0-1,0 1,0 0,0 0,0 1,0-1,0 0,1 0,-1 1,0-1,1 1,-1 0,0 1,2-2,0-1,0 1,0-1,0 0,0 1,0-1,0 0,0 1,0-1,0 0,1 1,-1-1,0 0,0 1,0-1,1 0,-1 1,0-1,0 0,1 0,-1 1,0-1,1 0,-1 0,0 0,0 1,1-1,-1 0,1 0,25 7,53 1,113-3,949-58,-746 4,-303 39,215-11,-181 22,-100-1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39:53.4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24575,'5'10'0,"13"21"0,3 32 0,4 27 0,-3 10 0,-4 9 0,-7-9 0,-3-15 0,-5-22-8191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39:54.0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24575,'6'0'0,"6"11"0,8 9 0,6 6 0,3 16 0,-3 5 0,5 7 0,3-1 0,-5-5 0,-1-4 0,-6-9-8191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39:56.8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484 957 24575,'1'-5'0,"0"0"0,0 1 0,0-1 0,1 1 0,0-1 0,0 1 0,4-8 0,4-8 0,99-219 0,-88 201 0,2 2 0,1 0 0,2 1 0,34-35 0,91-105 0,-89 100 0,-32 33 0,7-9 0,-33 47 0,-1 0 0,1 1 0,0-1 0,0 1 0,1 0 0,-1 0 0,0 1 0,1-1 0,7-2 0,30-7 0,1 3 0,0 1 0,86-5 0,-11 3 0,-95 6 0,-8 2 0,0 0 0,0 1 0,30 1 0,-41 0 0,1 1 0,0 0 0,-1 0 0,1 1 0,-1-1 0,1 1 0,-1 0 0,0 0 0,0 0 0,0 1 0,0-1 0,0 1 0,0 0 0,-1 0 0,1 1 0,5 6 0,5 11 0,-1 0 0,-1 1 0,-1 0 0,14 41 0,-1-5 0,-2-5 0,-3 1 0,-2 1 0,-2 1 0,9 67 0,-7-8 0,3 136 0,-19-210 0,-2 1 0,-3-1 0,0 0 0,-3 0 0,-2-1 0,-25 75 0,0-27 0,-135 307 0,34-172 0,52-91 0,69-110 0,0-1 0,-2 0 0,-1-1 0,-35 33 0,20-26 0,0-2 0,-49 28 0,49-31 0,0 2 0,-53 54 0,55-50 0,-106 113 0,-53 59 0,151-155 0,-2-1 0,-77 64 0,64-60 0,43-37 0,-1 0 0,-1 0 0,1-1 0,-2-1 0,0 0 0,0 0 0,-26 12 0,35-20 0,1 0 0,-1 0 0,1-1 0,-1 1 0,1-1 0,-1 1 0,1-1 0,-1 0 0,1-1 0,-1 1 0,1 0 0,-1-1 0,1 0 0,-1 0 0,1 0 0,-6-3 0,4 1 0,0 0 0,0 0 0,0-1 0,0 0 0,1 0 0,0 0 0,0 0 0,0-1 0,-4-5 0,-3-9 0,0 0 0,0-1 0,2 0 0,-8-25 0,-6-26 0,-20-103 0,3-79 0,36 222 0,1 1 0,2 0 0,1-1 0,1 1 0,2-1 0,1 1 0,1 0 0,1 0 0,17-45 0,-18 61 0,20-57 0,65-131 0,64-43 0,-110 181 0,68-134 0,-103 177 0,-1 0 0,-1 0 0,0-1 0,-2 0 0,5-43 0,18-95 0,-15 98 241,-6 29-1044,7-62 0,-13 66-6023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39:57.3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0 602 24575,'6'0'0,"7"-6"0,12-6 0,12-8 0,7-5 0,0-4 0,-1 3 0,2-11 0,5-4 0,16-12 0,40-18 0,46-20 0,30-10 0,-16 12-8191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39:57.9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24575,'6'0'0,"6"0"0,8 0 0,11 0 0,5 5 0,8 8 0,2 1 0,4-2 0,-1 9 0,-9-1-8191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39:58.3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24575,'5'0'0,"8"22"0,7 12 0,10 13 0,12 2 0,4 10 0,11 16 0,0 7 0,-3 0 0,0 3 0,-4-8 0,-11-17-8191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39:58.8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24575,'0'11'0,"5"36"0,8 21 0,6 16 0,12 15 0,6 2 0,1-11 0,-5-16 0,-8-14 0,-3-17 0,-5-17-8191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39:59.1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24575,'0'5'0,"0"8"0,0 6 0,0 17 0,0 8 0,0 1 0,0 5 0,5-1 0,2 2 0,0 3 0,-2-2 0,-1-4 0,-2-11-8191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5:24.7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1 519 24575,'5'0'0,"25"-28"0,23-30 0,13-17 0,12-11 0,4-14 0,-7 5 0,-16 19-8191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39:59.6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503 30 24575,'5'0'0,"3"5"0,-1 7 0,-2 8 0,5 0 0,-6-3 0,-30-16 0,-33-14 0,-34-9 0,-6-2 0,-3 4 0,10 5 0,21 5-8191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0.1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792 35 24575,'0'-5'0,"-10"-3"0,-16 1 0,-18 1 0,-14 2 0,-18 2 0,-8 0 0,-10 2 0,-2 0 0,0 11 0,11 10 0,14 0 0,20-2-8191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1.2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1369 51 24575,'0'-1'0,"-1"0"0,1 0 0,0 0 0,-1 0 0,1-1 0,-1 1 0,1 0 0,-1 0 0,1 0 0,-1 0 0,0 0 0,1 0 0,-1 1 0,0-1 0,0 0 0,0 0 0,0 0 0,0 1 0,0-1 0,-1 0 0,-22-12 0,17 10 0,1 1 0,-1-1 0,1 1 0,-1 0 0,0 0 0,0 1 0,0 0 0,0 0 0,1 1 0,-1 0 0,0 0 0,0 1 0,0-1 0,0 1 0,0 1 0,0 0 0,0 0 0,1 0 0,-7 3 0,-9 7 0,0 0 0,2 2 0,0 0 0,0 1 0,1 1 0,1 1 0,1 1 0,0 0 0,2 1 0,0 1 0,1 0 0,1 1 0,-18 38 0,15-22 0,1 1 0,2 0 0,2 2 0,1-1 0,3 1 0,0 0 0,0 67 0,5-51 0,3-1 0,2 1 0,21 108 0,-15-115 0,-3 1 0,-1 0 0,-3 68 0,-2-105 0,0 0 0,-2-1 0,0 1 0,0 0 0,-1 0 0,0-1 0,-2 1 0,-6 15 0,2-10 0,-2-1 0,0 0 0,0 0 0,-22 23 0,9-15 0,-1-2 0,-1 0 0,-1-2 0,0 0 0,-2-2 0,0-2 0,-1 0 0,-1-2 0,-38 13 0,58-24 0,1 0 0,0 1 0,0 0 0,0 1 0,1 0 0,0 0 0,0 1 0,0 0 0,1 0 0,0 1 0,1 1 0,-1-1 0,2 1 0,-1 0 0,-9 19 0,3 0 0,1 1 0,1 0 0,1 0 0,-7 41 0,-12 124 0,11 399 0,19-457 0,0-129 0,-1-1 0,-1 1 0,1-1 0,-1 0 0,0 1 0,0-1 0,-1 0 0,0 1 0,0-1 0,0 0 0,-1 0 0,0-1 0,0 1 0,-1-1 0,1 1 0,-1-1 0,-1 0 0,1 0 0,-6 5 0,-5 2-227,0 0-1,-1-1 1,0 0-1,-1-2 1,-27 13-1,7-8-6598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2.5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757 27 24575,'-3'0'0,"1"-1"0,0 0 0,-1 1 0,1-1 0,0 0 0,-1 0 0,1 0 0,-4-3 0,-13-6 0,15 9 0,-1-1 0,1 1 0,-1 0 0,1 0 0,-1 1 0,0-1 0,0 1 0,1 0 0,-1 1 0,0-1 0,1 1 0,-1 0 0,0 0 0,1 0 0,-1 0 0,1 1 0,0 0 0,-1 0 0,1 0 0,0 1 0,0-1 0,0 1 0,1 0 0,-6 5 0,-22 18 0,2 2 0,0 1 0,-30 41 0,42-47 0,1 1 0,2 0 0,0 1 0,1 0 0,-15 45 0,24-54 0,0 0 0,1 1 0,0-1 0,1 25 0,5 68 0,0-40 0,3 9 0,3 0 0,25 95 0,-18-98 0,-3 0 0,6 114 0,-19-166 0,-2 1 0,-1 0 0,-1-1 0,-1 0 0,0 0 0,-2 0 0,-13 29 0,-81 143 0,82-162 0,-8 13 0,-38 72 0,57-100 0,1 0 0,0 1 0,1 0 0,-6 36 0,1 21 0,4 2 0,3-1 0,3 1 0,4-1 0,19 120 0,-4-107 0,30 94 0,-47-181 0,10 30 0,9 46 0,-18-69 0,0 0 0,-1 0 0,-1 0 0,0 0 0,0 1 0,-1-1 0,0 0 0,-1 0 0,-3 13 0,3-18 0,-1 0 0,1 0 0,-1 0 0,0 0 0,0 0 0,-1 0 0,1-1 0,-1 1 0,0-1 0,-7 5 0,-6 5 0,-28 16 0,2-2 0,28-16-455,0 1 0,-19 21 0,12-7-6371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1.5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 1600 24575,'-1'-23'0,"-5"-28"0,0 3 0,6 46 0,-10-120 0,7-182 0,6 263 0,1 1 0,3 0 0,1 0 0,2 1 0,1 0 0,2 1 0,2 0 0,32-58 0,-4 28 0,103-126 0,78-42 0,-202 214 0,2 1 0,1 1 0,27-18 0,-42 32 0,0 1 0,0 0 0,0 1 0,1 0 0,-1 0 0,1 1 0,0 0 0,0 1 0,0 1 0,0-1 0,23 2 0,-13 2 0,1 1 0,0 1 0,-1 1 0,0 1 0,30 12 0,99 54 0,8 17 0,270 201 0,-374-246 0,-2 2 0,62 69 0,-82-77 0,-1 0 0,-2 3 0,-2 0 0,23 49 0,-37-63 0,-2 0 0,-1 1 0,-2 0 0,0 1 0,5 46 0,-8-17 0,-4 107 0,-1-165 0,-11 139 0,8-120 0,-1 0 0,-1-1 0,0 0 0,-1 0 0,-12 23 0,-3-4 0,-1-2 0,-2 0 0,-1-2 0,-2 0 0,-1-2 0,-1-1 0,-2-2 0,-41 31 0,8-13 0,-2-4 0,-1-2 0,-109 46 0,129-67 0,-1-2 0,0-2 0,-1-3 0,-55 7 0,29-10 0,0-3 0,-82-5 0,111-4 0,0-1 0,1-2 0,-1-3 0,1-1 0,1-3 0,0-1 0,1-2 0,1-2 0,-45-26 0,59 27 0,1 0 0,1-2 0,1-2 0,1 0 0,-41-45 0,49 46 0,1-1 0,1 0 0,0-1 0,2-1 0,0 0 0,2 0 0,-15-50 0,7-10-341,3 0 0,4-1-1,-1-153 1,12 179-6485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1.9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24575,'0'5'0,"11"14"0,3 13 0,0 8 0,3 2 0,-2-1 0,-3-2 0,-3-1 0,-4-8-8191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2.5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1 240 24575,'5'0'0,"8"0"0,7 0 0,5 0 0,21-17 0,13-10 0,12-6 0,7-4 0,-6 0 0,-9 1 0,-10 6 0,-14 8-8191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2.6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24575,'11'0'0,"9"0"0,7 0 0,4 0 0,7 0 0,3 0 0,6 6 0,0 1 0,14 1 0,2 3 0,7 0 0,-3-2 0,-8 3 0,-14 0-8191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2.8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24575,'5'0'0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6.2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24575,'0'5'0,"0"8"0,11 6 0,9 7 0,23 9 0,15 15 0,20 15 0,40 14 0,33 9 0,23 11 0,5 6-654,-13 1 654,-28-17 0,-38-24-7537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5:25.4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0 118 24575,'6'0'0,"12"0"0,26-5 0,37-8 0,16-1 0,-2-4 0,-8 1 0,-12 4 0,-3-2 0,-7 2 0,-16 3-8191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6.9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 0 24575,'-5'0'0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7.4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24575,'0'5'0,"0"8"0,6 12 0,7 7 0,6 16 0,7 14 0,8 20 0,11 28 0,-3 12 0,-8 7 0,-11 20 0,-8 7 0,-8-2 0,-9-10 0,-11-25 0,-3-32-8191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7.9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871 35 24575,'0'-11'0,"-6"-4"0,-1 6 0,-11 27 0,-8 32 0,-15 30 0,-13 17 0,-12 14 0,-18 10 0,-10-10 0,-12-13 0,2-23 0,8-19 0,3-19 0,18-16-8191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8.2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0 381 24575,'6'0'0,"18"-11"0,16-9 0,55-34 0,56-35 0,24-19 0,-18 9-8191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8.3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2061 0 24575,'-16'0'0,"-22"6"0,-27 23 0,-35 24 0,-33 30 0,-76 22 0,-46-1-1960,-62-7 1960,-15-9-1762,5-20 1762,58-21-4469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8.9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2099 212 24575,'56'2'0,"0"2"0,-1 3 0,78 20 0,-126-25 0,4 1 0,0-1 0,22 2 0,-30-4 0,1 0 0,-1 0 0,0 0 0,1-1 0,-1 0 0,0 1 0,0-1 0,1 0 0,-1 0 0,0-1 0,0 1 0,0-1 0,-1 1 0,6-5 0,-2-1 0,0 0 0,0 0 0,0 0 0,-1-1 0,0 0 0,-1 0 0,0-1 0,0 1 0,-1-1 0,0 0 0,-1 0 0,1 0 0,0-10 0,-3 16 0,1 1 0,-1-1 0,0 1 0,0-1 0,0 0 0,-1 1 0,1-1 0,-1 1 0,1-1 0,-1 1 0,0-1 0,0 1 0,0-1 0,0 1 0,0 0 0,0 0 0,-3-4 0,0 3 0,1-1 0,-1 1 0,0 0 0,0 0 0,-1 0 0,1 0 0,-1 1 0,1 0 0,-6-2 0,-10-3 0,-1 0 0,0 2 0,-30-4 0,-15 1 0,-71 0 0,-164 20-490,-579 106-1999,546-66 2527,-40 1-913,66-11-3500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9.5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404 1456 24575,'0'-5'0,"-11"-13"0,-21-58 0,-9-82 0,-9-35 0,-2-19-935,3 6 935,-1 16 0,7 34 0,12 39 230,5 38-230,7 34-7486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2:59.7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24575,'5'33'0,"13"27"0,9 14 0,5 0 0,3-12 0,0-18 0,-5-15-8191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4.0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132 651 24575,'-5'0'0,"-8"0"0,-6 0 0,-1-6 0,-2-1 0,3-21 0,4-18 0,5-22 0,5-22 0,2 0 0,2 9 0,2 13 0,-1 12 0,1 11 0,0 7 0,0 10-8191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4.4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1 372 24575,'5'0'0,"14"0"0,24-6 0,27-18 0,19-21 0,15-14 0,-4-3 0,-8 5 0,-20 5 0,-17 12 0,-18 14-8191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5:26.1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27 24575,'6'0'0,"6"0"0,8 0 0,5 0 0,10 0 0,4 0 0,1 0 0,-1 0 0,-1 0 0,3 0 0,6 0 0,6 0 0,5 0 0,-2 0 0,0-6 0,-4-1 0,-4 0 0,-12 1-8191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4.9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33 24575,'6'0'0,"18"0"0,26 0 0,33 0 0,13-5 0,12-3 0,3 1 0,-10 1 0,-18 2 0,-23 2-8191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5.3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24575,'0'6'0,"0"7"0,11 7 0,20 10 0,10 7 0,9-4 0,7-2 0,10 0 0,0-6 0,-7-2 0,-14 1 0,-14-3-8191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5.7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24575,'0'6'-1231,"6"23"1231,7 19 606,6 21-606,12 17 206,11 4-206,4 3 104,10-2-104,-4-7 315,-5-1-315,-6-9 0,-9-12 0,-11-11 0,-8-8 0,-7-12-8191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6.2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92 1 24575,'0'5'0,"0"41"0,0 28 0,0 56 0,-5 23 0,-3 18 0,-9 2 0,-4-2 0,4-12 0,3-24 0,5-33-8191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6.8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527 1 24575,'0'11'0,"-10"26"0,-5 39 0,-4 28 0,-16 19 0,-7-1 0,-2-5 0,-10-16 0,-7-15 0,-9-6 0,2-10 0,6-18 0,15-17-8191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7.2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844 1 24575,'-11'5'0,"-47"24"0,-31 13 0,-26 9 0,-17 3 0,4-9 0,18-12 0,22-11 0,21-10 0,22-6-8191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7.8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400 1145 24575,'0'-22'0,"-6"-29"0,-17-33 0,-22-46 0,-36-61 0,-10-42 0,6-3-1708,16 38-4775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8.1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247 471 24575,'0'6'0,"-6"1"0,-18-22 0,-10-31 0,-5-29 0,4-18 0,-3-4 0,0 9 0,6 19-8191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8.5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0 397 24575,'0'6'0,"6"1"0,7-1 0,17 0 0,21-19 0,23-28 0,32-35 0,14-9 0,-12 3 0,-21 11 0,-24 17-8191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9.0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201 0 24575,'0'6'0,"0"6"0,-22 35 0,-12 20 0,-12 10 0,3-3 0,7-9 0,17-15 0,38-16 0,16-14-8191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5:26.7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24575,'6'0'0,"6"0"0,13 6 0,8 7 0,3 7 0,-4 5 0,-3 5 0,0 12 0,1 6 0,0-1 0,0-2 0,1-10 0,-4-4 0,-8-8-8191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3:09.3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24575,'11'0'0,"19"0"0,17 5 0,10 2 0,2 0 0,1 4 0,-4 5 0,-1 17 0,-4 14 0,-10-1-8191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5.9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105 86 24575,'0'-1'0,"0"0"0,0 0 0,0 0 0,-1 0 0,1 0 0,0 1 0,-1-1 0,1 0 0,-1 0 0,1 0 0,-1 0 0,1 1 0,-1-1 0,0 0 0,1 1 0,-1-1 0,0 0 0,1 1 0,-1-1 0,0 1 0,0-1 0,0 1 0,0-1 0,1 1 0,-1 0 0,-2-1 0,1 0 0,0 0 0,0 1 0,-1-1 0,1 1 0,0 0 0,0 0 0,-1 0 0,1 0 0,-5 0 0,5 1 0,-1 0 0,0 0 0,0 1 0,1-1 0,-1 1 0,1-1 0,-1 1 0,1 0 0,-1 0 0,1 0 0,0 0 0,0 0 0,0 1 0,0-1 0,1 1 0,-1-1 0,1 1 0,-1 0 0,1-1 0,-2 6 0,0 3 0,0-1 0,0 1 0,1 0 0,-1 20 0,3 19 0,1 0 0,16 88 0,-16-127 0,23 130-191,6-1 0,7-2 0,100 249-1,59 31-90,20-10-845,-155-295 1038,458 816-178,-489-878 635,2-2-1,41 47 1,-57-77-221,1-1 0,1 0 1,1-2-1,0 0 0,1-1 0,1-1 0,30 16 1,-38-23-115,-5-3-9,-1 0 0,1-1 0,0 0 0,0 0 0,14 3 0,-20-6-21,0 0 0,1 0 0,-1 0-1,1 0 1,-1 0 0,0 0 0,1-1-1,-1 1 1,0-1 0,1 0 0,-1 1 0,0-1-1,0 0 1,0 0 0,1-1 0,-1 1-1,0 0 1,-1-1 0,1 1 0,0-1-1,0 0 1,-1 1 0,1-1 0,-1 0-1,2-2 1,5-9-3,0 0 0,-2 0 0,1 0 0,-2-1 0,7-20 0,13-78 0,-20 85 0,49-359 0,-31-6 0,-22 276 0,-26-203 0,-47-109 0,39 247 0,24 129 0,-6-36 0,-51-170 0,52 223 0,-2 1 0,-1 1 0,-2 1 0,-1 0 0,-1 2 0,-2 0 0,-1 1 0,-55-50 0,4 16 0,-2 3 0,-100-59 0,130 91 0,-78-36 0,108 59 0,0 0 0,0 1 0,-1 0 0,1 2 0,-1 0 0,-22 1 0,11 0 0,-31-6 0,45 4 0,0 0 0,0-1 0,0-1 0,1-1 0,0 0 0,0 0 0,1-2 0,-26-17 0,-22-20 0,-35-29 0,65 47-682,-64-44-1,75 59-6143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6.5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253 385 24575,'-6'0'0,"-7"-6"0,-6-7 0,-7-7 0,2-5 0,5-4 0,0-14 0,4-5 0,-2 1 0,-3 2 0,-3 4 0,-4 3 0,3 8-8191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7.0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0 561 24575,'6'0'0,"1"-5"0,-1-19 0,0-10 0,-2-22 0,-2-6 0,10-9 0,9-9 0,0 3 0,-3 10 0,1 17 0,2 15 0,15 59 0,0 25-8191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7.4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0 433 24575,'5'0'0,"8"0"0,7-11 0,5-9 0,4-12 0,14-11 0,4-10 0,1-7 0,-3 2 0,-4 0 0,-3 3 0,-9 13-8191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7.8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0 109 24575,'0'6'0,"6"1"0,6 1 0,8-8 0,11-9 0,5-8 0,3-2 0,0-2 0,-2-4 0,-1 3 0,-6 5-8191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8.0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24575,'6'0'0,"7"0"0,7 0 0,5 0 0,4 0 0,3 0 0,1 0 0,-5 0-8191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8.4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24575,'0'5'0,"5"13"0,8 4 0,12-3 0,8 2 0,3-3 0,-4-5-8191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9.0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347 1 24575,'-6'0'0,"-6"0"0,-13 0 0,-8 0 0,-8 0 0,-4 5 0,1 8 0,3 2 0,7 3 0,5-1 0,7 2 0,8-3-8191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9.4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 1 24575,'0'6'0,"0"12"0,0 14 0,-5 18 0,-3 12 0,-4 28 0,-1 9 0,2-1 0,4 0 0,1-12 0,3-15 0,2-20-8191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5:27.2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24575,'5'6'0,"14"7"0,8 7 0,5 5 0,3 4 0,11 8 0,5 3 0,-3 1 0,-2 3 0,-11-5-8191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9.9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24575,'5'0'0,"2"6"0,0 12 0,-2 25 0,-1 11 0,-1 2 0,-2-3 0,-1-6 0,0 1 0,0-3 0,0-3 0,5-9 0,2-5 0,0-6-8191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10.0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24575,'0'5'0,"0"8"0,0 6 0,0 7 0,0 3 0,0 2 0,6-3 0,1-2 0,0 0 0,-1 2 0,-2-4-8191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10.8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 24575,'0'78'0,"-1"23"0,13 116 0,8-71 0,28 244 0,-27 3 0,-25 23 0,3-396 0,-1-1 0,-1 0 0,-7 27 0,5-24 0,-6 44 0,9 27-1365,3-66-5461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11.9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24575,'6'7'0,"-1"0"0,1 0 0,-2 1 0,1-1 0,-1 1 0,4 10 0,6 11 0,65 129 0,-67-129 0,-1 1 0,-2 0 0,10 51 0,-10 3 0,-3 158 0,-1-2 0,-4-223 0,1 1 0,1-1 0,0 0 0,1-1 0,8 20 0,-9-29 0,0 0 0,1 0 0,0-1 0,0 1 0,0-1 0,1 0 0,0 0 0,0-1 0,0 0 0,1 0 0,0 0 0,0 0 0,0-1 0,10 5 0,9 2 0,1-1 0,0-1 0,1-1 0,37 5 0,-36-8 0,0 1 0,0 2 0,-1 1 0,33 15 0,-53-20 0,0 0 0,0 1 0,-1 0 0,0 1 0,0-1 0,0 1 0,-1 0 0,0 0 0,0 1 0,0 0 0,4 9 0,4 10 0,17 48 0,-30-74 0,11 37 0,12 61 0,-9-27 0,147 445 0,-91-300-239,-56-169-887,4 13-5700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5:24.7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1 519 24575,'5'0'0,"25"-28"0,23-30 0,13-17 0,12-11 0,4-14 0,-7 5 0,-16 19-8191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5:25.4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0 118 24575,'6'0'0,"12"0"0,26-5 0,37-8 0,16-1 0,-2-4 0,-8 1 0,-12 4 0,-3-2 0,-7 2 0,-16 3-8191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5:26.1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27 24575,'6'0'0,"6"0"0,8 0 0,5 0 0,10 0 0,4 0 0,1 0 0,-1 0 0,-1 0 0,3 0 0,6 0 0,6 0 0,5 0 0,-2 0 0,0-6 0,-4-1 0,-4 0 0,-12 1-8191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5:26.7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24575,'6'0'0,"6"0"0,13 6 0,8 7 0,3 7 0,-4 5 0,-3 5 0,0 12 0,1 6 0,0-1 0,0-2 0,1-10 0,-4-4 0,-8-8-8191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5:27.2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24575,'5'6'0,"14"7"0,8 7 0,5 5 0,3 4 0,11 8 0,5 3 0,-3 1 0,-2 3 0,-11-5-8191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5:27.8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0 24575,'0'6'0,"0"18"0,0 15 0,0 19 0,0 4 0,0-3 0,0-6 0,0-6 0,-6-12 0,-1-6 0,-6-2 0,1-1 0,1 2 0,-3 0 0,2-4-8191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5:27.8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 0 24575,'0'6'0,"0"18"0,0 15 0,0 19 0,0 4 0,0-3 0,0-6 0,0-6 0,-6-12 0,-1-6 0,-6-2 0,1-1 0,1 2 0,-3 0 0,2-4-8191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5:28.4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164 0 24575,'0'6'0,"-5"23"0,-8 12 0,-12 5 0,-13 6 0,-6-7 0,5-10-8191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5:46.4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133 3088 24575,'-1'-68'0,"4"-1"0,2 1 0,3 0 0,21-80 0,43-97 0,16-57 0,-62 200 0,57-142 0,-73 224 0,2 0 0,0 1 0,1 0 0,25-28 0,-7 8 0,208-290 0,-4-7 0,-161 232 0,35-60 0,34-47 0,-60 102 0,152-197 0,-232 302 0,0 0 0,1 0 0,-1 1 0,1-1 0,-1 1 0,1 0 0,0 0 0,1 0 0,-1 0 0,0 0 0,1 1 0,-1 0 0,1 0 0,0 0 0,0 1 0,0 0 0,-1 0 0,1 0 0,0 0 0,1 1 0,-1 0 0,0 0 0,0 0 0,0 0 0,0 1 0,0 0 0,0 0 0,-1 1 0,1-1 0,0 1 0,0 0 0,-1 0 0,1 0 0,-1 1 0,5 3 0,9 7 0,-1 1 0,-1 1 0,0 0 0,-1 1 0,-1 1 0,0 0 0,13 23 0,68 140 0,-73-132 0,-9-22 0,1 0 0,-2 0 0,-1 1 0,-1 0 0,9 42 0,-12-35 0,-3 1 0,-1-1 0,-1 1 0,-2 0 0,-1 0 0,-2 0 0,-2-1 0,-1 1 0,-1-1 0,-14 37 0,0-21 0,-2-2 0,-2 0 0,-63 87 0,28-38 0,-7 9 0,-84 107 0,12-22 0,87-111 0,-33 51 0,76-113 0,0 1 0,1-1 0,-9 36 0,13-38 0,-1 0 0,0 0 0,-1-1 0,-1 0 0,0 0 0,-17 23 0,12-24 0,-1 0 0,0-1 0,-27 20 0,24-22 0,1 2 0,1-1 0,-20 24 0,-26 41 0,-115 140 0,44-46 0,44-55 0,-3 13 0,-4 5 0,80-117 0,-74 87 0,75-90 0,-1-2 0,0 1 0,-1-2 0,0 0 0,-22 11 0,28-17 0,1-2 0,-1 1 0,0-1 0,0-1 0,0 1 0,0-2 0,-1 1 0,1-1 0,-1-1 0,1 1 0,0-2 0,-1 1 0,1-1 0,-1-1 0,1 0 0,0 0 0,0 0 0,0-1 0,0-1 0,1 0 0,-1 0 0,1 0 0,0-1 0,0-1 0,0 1 0,-7-9 0,6 6 0,1-1 0,1 0 0,0 0 0,0-1 0,1 0 0,0-1 0,0 1 0,-7-22 0,8 16 0,1-1 0,1 0 0,0-1 0,1 1 0,0-25 0,2-13 0,4-148 0,-3 194-136,0 1-1,1 0 1,1 0-1,-1 0 1,1 0-1,1 1 1,-1-1-1,1 1 0,9-13 1,-2 4-6690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5:49.7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267 26 24575,'-4'0'0,"0"1"0,1-1 0,-1 1 0,0 0 0,1 0 0,-1 0 0,0 0 0,1 0 0,0 1 0,-1 0 0,1 0 0,0 0 0,0 0 0,0 0 0,0 0 0,0 1 0,-5 5 0,0 3 0,-1 0 0,2 1 0,-10 18 0,10-18 0,-11 22 0,1 1 0,1 1 0,2 0 0,2 1 0,1 1 0,-10 68 0,20-96 0,0 1 0,1-1 0,1 0 0,0 0 0,0 0 0,0 0 0,7 19 0,-6-24 0,-1-1 0,1 1 0,0-1 0,1 1 0,-1-1 0,1 0 0,0 0 0,0 0 0,0-1 0,0 1 0,1-1 0,0 1 0,-1-1 0,1 0 0,0-1 0,1 1 0,-1-1 0,7 4 0,2-2 0,1-1 0,-1 0 0,1 0 0,-1-1 0,16 0 0,70-4 0,-52 0 0,-1 1 0,-1-2 0,56-10 0,-84 9 0,0 0 0,0-1 0,0-1 0,0-1 0,-1 0 0,0-1 0,-1-1 0,24-17 0,-33 22 0,-1-1 0,0 1 0,0-1 0,0 0 0,0 0 0,-1-1 0,0 1 0,0-1 0,-1 0 0,0 0 0,0 0 0,0-1 0,-1 1 0,0-1 0,0 1 0,0-1 0,-1 0 0,0 0 0,0 0 0,-1 1 0,0-1 0,0 0 0,-1 0 0,1 0 0,-2 0 0,1 1 0,-1-1 0,0 0 0,0 1 0,-6-12 0,-6-9 0,-1 1 0,-2 1 0,0 0 0,-2 1 0,-23-23 0,23 27 0,-4-5 0,-33-27 0,34 33 0,17 14 0,0 0 0,-1 0 0,0 0 0,0 0 0,0 1 0,-1 0 0,0 1 0,1-1 0,-1 1 0,0 1 0,-1-1 0,-10-1 0,-6 1 0,1 2 0,0 1 0,-1 1 0,-35 6 0,-91 25 0,135-28 0,1 0 0,0 1 0,-21 10 0,32-14 0,-1 1 0,1 0 0,0 1 0,0-1 0,0 1 0,0-1 0,0 1 0,0 0 0,0 0 0,1 0 0,0 0 0,0 0 0,0 1 0,0-1 0,0 1 0,0 0 0,1-1 0,-2 6 0,1 13 0,0 0 0,1 0 0,1 0 0,2 0 0,0 0 0,7 32 0,-3-15 0,1 4 0,1-1 0,21 64 0,-21-86 0,0-1 0,1 0 0,0-1 0,2 0 0,0 0 0,1-1 0,21 22 0,-28-34 0,0 1 0,0-1 0,1-1 0,0 1 0,0-1 0,0 0 0,1 0 0,-1-1 0,1 0 0,0 0 0,0-1 0,0 1 0,0-1 0,0-1 0,1 0 0,-1 0 0,0 0 0,1-1 0,-1 0 0,1 0 0,-1-1 0,0 0 0,12-3 0,-7 1 0,-1-1 0,0 0 0,-1-1 0,1 0 0,-1-1 0,0 0 0,17-14 0,-5 1 0,40-43 0,-58 56 0,1 0 0,-1 0 0,0-1 0,-1 1 0,0-1 0,0 0 0,0 1 0,-1-2 0,0 1 0,0 0 0,-1 0 0,1-9 0,0-13 0,-4-52 0,0 38 0,2-28 0,-2-52 0,1 118 18,0-1 0,0 1 0,0 1 0,-1-1 0,0 0 0,0 0 0,0 1 0,0-1 0,-1 1 0,0-1 0,0 1 0,0 0 0,0 0 0,-1 1 0,1-1 0,-1 0 0,0 1 0,-8-5 0,2 2-232,0 0 1,-1 1 0,1 1-1,-1-1 1,0 2 0,0-1-1,-14-1 1,-4 1-6613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5:52.4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66 135 24575,'2'22'0,"0"1"0,2 0 0,0-1 0,2 0 0,14 39 0,-6-21 0,146 386 0,-59-170 0,20 45 0,61 110 0,-99-210 0,-9-18 0,-71-178 0,85 159 0,-77-148 0,0 0 0,1 0 0,1-1 0,0-1 0,1 0 0,1-1 0,23 17 0,-31-26 0,0-1 0,0 1 0,0-1 0,1-1 0,-1 0 0,1 0 0,-1 0 0,16 1 0,-5-2 0,-1-1 0,32-3 0,-45 2 0,-1 1 0,0-1 0,1 0 0,-1-1 0,0 1 0,0 0 0,0-1 0,0 0 0,0 1 0,0-1 0,0 0 0,-1-1 0,1 1 0,-1 0 0,1-1 0,-1 1 0,0-1 0,0 0 0,0 0 0,0 0 0,-1 0 0,2-4 0,3-7 0,-1 0 0,-1-1 0,5-25 0,-7 30 0,18-110 0,-6 0 0,-4-1 0,-11-193 0,-3 272 0,-2-1 0,-1 1 0,-2 1 0,-3 0 0,0 0 0,-3 1 0,-2 0 0,-36-63 0,0-4 0,29 57 0,-33-53 0,-192-289 0,141 237 0,60 73 0,-28-43 0,58 100 0,0 1 0,-40-40 0,49 56 0,0 0 0,-1 1 0,0 1 0,0-1 0,-1 2 0,0-1 0,0 1 0,0 1 0,0 0 0,-1 1 0,0 0 0,-18-2 0,16 4 0,1 0 0,0 0 0,-1 2 0,1 0 0,0 0 0,-1 1 0,1 1 0,0 0 0,0 1 0,1 0 0,-14 7 0,12-4 0,0 1 0,0 0 0,1 1 0,1 0 0,-1 1 0,1 1 0,-18 21 0,23-24 0,1 1 0,0 0 0,0 1 0,1-1 0,0 1 0,1 0 0,0 1 0,0-1 0,1 1 0,1-1 0,-1 1 0,1 12 0,0 131-18,3-106-1329,0-10-5479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08:32.2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5933 295 24575,'-7'-6'0,"0"1"0,0-1 0,0 2 0,-1-1 0,1 1 0,-17-7 0,3 1 0,-22-9 0,-1 1 0,-1 2 0,-55-12 0,-145-17 0,169 33 0,-631-69-359,-11 57 0,-741 26-1324,568 0 1718,396 12-137,395-6 95,-1 5 1,-184 48 0,253-51 93,-344 92 2313,348-96-3082,-50 19-1,57-17-6143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08:34.1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229 1 24575,'2'0'0,"0"0"0,0 1 0,0 0 0,0-1 0,0 1 0,0 0 0,0 0 0,0 0 0,0 1 0,-1-1 0,1 0 0,0 1 0,-1-1 0,1 1 0,-1-1 0,0 1 0,1-1 0,-1 1 0,1 2 0,2 1 0,75 117 0,-54-80 0,38 48 0,-62-89 0,4 6 0,0-1 0,0 1 0,-1-1 0,1 1 0,5 14 0,-9-19 0,-1 0 0,1 0 0,-1 0 0,0 0 0,1 0 0,-1 0 0,0 0 0,0 0 0,0 0 0,0 0 0,-1 0 0,1 0 0,-1 0 0,1 0 0,-1 0 0,0 0 0,1 0 0,-1-1 0,0 1 0,0 0 0,0 0 0,-1-1 0,1 1 0,0-1 0,0 1 0,-1-1 0,1 0 0,-1 1 0,-3 1 0,-7 5 0,0 0 0,-1-1 0,0 0 0,0-1 0,-16 5 0,-74 16 0,79-22 0,0 1 0,0 0 0,1 2 0,0 1 0,1 1 0,-28 16 0,5 5-1365,25-16-5461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08:35.1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622 2 24575,'-53'0'0,"-2"-2"0,0 4 0,-107 15 0,147-14 0,-1 1 0,0 0 0,1 1 0,0 1 0,0 0 0,1 1 0,0 1 0,0 0 0,1 1 0,0 1 0,0 0 0,1 0 0,0 1 0,-17 22 0,21-21 0,0 1 0,0 0 0,1 0 0,1 1 0,0 0 0,1 0 0,-6 28 0,6-20 0,2 0 0,1 0 0,0 0 0,3 38 0,0-56 0,-1 1 0,1-1 0,0 1 0,0-1 0,1 0 0,-1 0 0,1 0 0,0 0 0,0 0 0,0 0 0,1 0 0,-1 0 0,5 3 0,-1-1 0,-1 0 0,1-1 0,1 0 0,-1-1 0,1 0 0,13 7 0,6 0 0,-1-2 0,1-1 0,36 6 0,-53-12 0,60 11 0,-35-8 0,-1 2 0,0 1 0,0 2 0,49 21 0,-78-29 0,0 1 0,0-1 0,-1 1 0,1 0 0,-1 1 0,0-1 0,0 0 0,0 1 0,0 0 0,0-1 0,-1 1 0,0 0 0,0 1 0,0-1 0,0 0 0,-1 0 0,1 1 0,-1-1 0,0 1 0,-1-1 0,1 1 0,-1 0 0,0-1 0,0 6 0,-1 5 0,0-1 0,-1 0 0,-1 1 0,0-1 0,-1 0 0,-8 19 0,7-22 0,0-1 0,-1 0 0,-1 0 0,0-1 0,0 0 0,0 0 0,-1-1 0,-1 0 0,1 0 0,-1-1 0,-1 0 0,-17 10 0,-5 1 0,-1-2 0,-59 20 0,43-21-1365,9-5-5461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08:35.9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24575,'0'799'0,"0"-793"0,0 27 0,6 53 0,-6-84 0,0-1 0,0 1 0,0-1 0,1 0 0,-1 1 0,1-1 0,-1 0 0,0 0 0,1 1 0,0-1 0,-1 0 0,1 0 0,0 0 0,1 2 0,-1-3 0,-1 1 0,0-1 0,1 0 0,-1 0 0,1 0 0,-1 0 0,0 0 0,1 0 0,-1 0 0,1 0 0,-1 0 0,0 0 0,1 0 0,-1-1 0,1 1 0,-1 0 0,0 0 0,1 0 0,-1 0 0,0-1 0,1 1 0,-1 0 0,0 0 0,1-1 0,-1 1 0,0 0 0,0 0 0,1-1 0,-1 1 0,0 0 0,1-1 0,4-6 0,-1-1 0,1 1 0,4-13 0,-5 12 0,37-78 0,67-103 0,-99 176 0,1 0 0,0 0 0,13-11 0,-19 19 0,1 1 0,0 0 0,0 0 0,1 1 0,-1-1 0,1 1 0,-1 0 0,1 1 0,0 0 0,9-3 0,-12 4 0,-1 1 0,0 0 0,0 0 0,1-1 0,-1 1 0,0 1 0,0-1 0,1 0 0,-1 1 0,0-1 0,0 1 0,0-1 0,0 1 0,1 0 0,-1 0 0,0 0 0,-1 0 0,1 0 0,0 1 0,0-1 0,0 1 0,-1-1 0,1 1 0,-1-1 0,1 1 0,-1 0 0,0 0 0,2 3 0,2 4 0,0 1 0,-1 0 0,0 1 0,4 16 0,-6-19 0,42 212 0,-37-191-1365,0-7-5461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08:36.6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130 7 24575,'-5'0'0,"0"1"0,0-1 0,0 1 0,0 0 0,0 0 0,0 0 0,0 1 0,1-1 0,-1 1 0,0 0 0,1 1 0,0-1 0,-1 1 0,1 0 0,0 0 0,1 0 0,-5 5 0,3-3 0,0 1 0,1 0 0,0 0 0,1 0 0,-1 0 0,1 1 0,1 0 0,-1-1 0,1 1 0,0 0 0,-1 10 0,1-9 0,1 1 0,1 0 0,0-1 0,0 1 0,1 0 0,0 0 0,0-1 0,1 1 0,3 10 0,-3-13 0,1-1 0,-1 1 0,1-1 0,-1 0 0,2 0 0,-1 0 0,0 0 0,1-1 0,0 1 0,0-1 0,0 0 0,1 0 0,-1 0 0,6 3 0,0-2 0,0 0 0,0-1 0,1 1 0,-1-2 0,1 0 0,-1 0 0,1-1 0,0 0 0,0-1 0,0 0 0,1 0 0,-1-2 0,0 1 0,12-3 0,-14 1 0,0 0 0,0 0 0,-1-1 0,1 0 0,-1-1 0,1 0 0,-1 0 0,0-1 0,-1 0 0,1 0 0,-1 0 0,0-1 0,-1 0 0,1-1 0,-1 0 0,0 0 0,7-11 0,-7 8 0,-1 0 0,0 0 0,-1-1 0,0 1 0,0-1 0,-1 0 0,-1-1 0,1 1 0,-2 0 0,0 0 0,0-1 0,-1 1 0,-2-13 0,2 20 13,-1 1 1,0 0-1,0-1 0,-1 1 0,1 0 0,-1 0 0,0 0 0,0 0 0,0 0 1,0 1-1,0-1 0,0 1 0,-1-1 0,1 1 0,-1 0 0,0 0 0,1 0 1,-1 0-1,0 0 0,0 1 0,0-1 0,-1 1 0,1 0 0,0 0 0,-5-1 1,-6-1-356,-1 0 1,0 1 0,1 1-1,-22 1 1,6 1-6485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08:37.2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95 24575,'0'0'0,"1"0"0,0 0 0,-1 0 0,1 1 0,-1-1 0,1 0 0,0 0 0,-1 1 0,1-1 0,-1 0 0,1 1 0,-1-1 0,1 1 0,-1-1 0,0 1 0,1-1 0,-1 1 0,1-1 0,-1 1 0,0-1 0,1 1 0,-1-1 0,0 1 0,1 0 0,5 19 0,-5-13 0,18 57 0,-6-13 0,39 90 0,-50-136 0,1-1 0,0 1 0,0-1 0,0 1 0,1-1 0,-1 0 0,1-1 0,0 1 0,0 0 0,1-1 0,-1 0 0,1 0 0,-1 0 0,1-1 0,0 0 0,0 1 0,0-2 0,0 1 0,0-1 0,1 1 0,5-1 0,-5 0 0,1 0 0,-1-1 0,1 0 0,-1-1 0,1 1 0,-1-1 0,1 0 0,-1-1 0,0 0 0,0 0 0,1 0 0,-2-1 0,1 1 0,0-1 0,0-1 0,-1 1 0,6-6 0,1-2 0,-1-1 0,-1 0 0,0 0 0,0-2 0,-1 1 0,-1-1 0,12-26 0,-2-4 0,16-62 0,-25 72-682,5-38-1,-10 33-6143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5:28.4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164 0 24575,'0'6'0,"-5"23"0,-8 12 0,-12 5 0,-13 6 0,-6-7 0,5-10-8191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08:37.6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24575,'0'6'0,"0"12"0,6 26 0,1 26 0,0 19 0,-1 4 0,-2 9 0,-1-3 0,-2-6 0,-1-3 0,0-12 0,6-13 0,1-12 0,5-15 0,0-15-8191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08:38.62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297 625 24575,'0'-2'0,"0"-1"0,-1 1 0,1-1 0,0 1 0,-1 0 0,0-1 0,1 1 0,-1 0 0,0-1 0,0 1 0,0 0 0,0 0 0,-1 0 0,1 0 0,-1 0 0,1 0 0,-1 0 0,1 1 0,-1-1 0,0 1 0,0-1 0,0 1 0,0-1 0,0 1 0,0 0 0,-1 0 0,1 0 0,0 0 0,-3 0 0,-7-2 0,1 0 0,-1 1 0,0 1 0,-20-1 0,29 2 0,-2 0 0,0 0 0,0 1 0,0-1 0,0 1 0,0 0 0,1 0 0,-1 0 0,0 1 0,0 0 0,1 0 0,-1 0 0,1 0 0,0 1 0,-6 4 0,4-2 0,0 0 0,0 1 0,1 0 0,0 0 0,0 1 0,1 0 0,-1-1 0,-3 11 0,0 2 0,0 0 0,2 1 0,1 0 0,0 0 0,1 0 0,-1 27 0,4-32 0,-1 1 0,1-1 0,1 1 0,2 21 0,-2-33 0,0-1 0,1 0 0,0 0 0,-1 0 0,1 0 0,0 0 0,1 0 0,-1 0 0,0 0 0,1-1 0,0 1 0,0 0 0,-1-1 0,1 1 0,1-1 0,-1 0 0,0 0 0,1 0 0,-1 0 0,1 0 0,-1 0 0,6 2 0,-5-3 0,-1 0 0,1-1 0,-1 0 0,1 1 0,-1-1 0,1 0 0,-1 0 0,1 0 0,-1-1 0,1 1 0,0 0 0,-1-1 0,1 0 0,-1 1 0,0-1 0,1 0 0,-1-1 0,0 1 0,0 0 0,1-1 0,-1 1 0,0-1 0,0 1 0,2-4 0,4-3 0,-1 0 0,0 0 0,0-1 0,8-15 0,-6 8 0,-2 0 0,0-1 0,-1 0 0,7-29 0,8-71 0,-19 102 0,20-265 0,-24 4 0,0 191 0,2 69 0,-1 32 0,26 580 0,-23-564 0,2 1 0,2-1 0,0 0 0,16 42 0,-20-69-54,0-1-1,0 1 0,0-1 1,1 0-1,0 0 1,0 0-1,0 0 0,0 0 1,0 0-1,1-1 1,-1 0-1,1 0 0,0 0 1,0 0-1,0 0 0,1-1 1,-1 0-1,1 0 1,-1 0-1,1 0 0,0-1 1,-1 0-1,1 0 1,6 1-1,34 4-6771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08:39.1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24575,'0'5'0,"0"30"0,0 25 0,0 18 0,0 13 0,0 2 0,0 6 0,0-2 0,0-1 0,0-7 0,0-12 0,0-8 0,6-17 0,1-16-8191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08:39.8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24575,'0'6'0,"11"23"0,9 13 0,2 9 0,-4 2 0,1-2 0,-3-5 0,-4-4 0,-4-10-8191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08:40.5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24575,'0'0'-8191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08:41.3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24575,'2'31'0,"1"0"0,2 0 0,17 60 0,2 12 0,-23-93 0,0-2 0,1 1 0,0 0 0,5 16 0,-6-24 0,-1-1 0,0 1 0,0 0 0,1 0 0,-1 0 0,1 0 0,-1-1 0,1 1 0,-1 0 0,1 0 0,-1-1 0,1 1 0,0 0 0,-1-1 0,1 1 0,0 0 0,-1-1 0,1 1 0,0-1 0,0 0 0,0 1 0,-1-1 0,1 0 0,0 1 0,0-1 0,0 0 0,0 0 0,0 0 0,0 1 0,0-1 0,-1 0 0,1 0 0,0-1 0,0 1 0,0 0 0,0 0 0,0 0 0,0 0 0,0-1 0,-1 1 0,1-1 0,0 1 0,0 0 0,0-1 0,-1 1 0,2-2 0,4-3 0,-1 0 0,0-1 0,0 0 0,-1 0 0,1 0 0,-1-1 0,-1 1 0,1-1 0,-1 0 0,0 0 0,3-14 0,1 1 0,6-19 0,-5 16 0,16-37 0,-22 55 0,1 0 0,-1 1 0,1-1 0,0 1 0,0 0 0,1 0 0,-1 0 0,1 0 0,0 0 0,0 1 0,0 0 0,1-1 0,5-2 0,-9 6 0,0-1 0,0 1 0,0-1 0,0 1 0,0 0 0,0 0 0,0-1 0,0 1 0,0 0 0,0 0 0,0 0 0,1 0 0,-1 0 0,0 1 0,0-1 0,0 0 0,0 0 0,0 1 0,0-1 0,0 0 0,2 2 0,-2-1 0,1 1 0,0-1 0,-1 1 0,1-1 0,-1 1 0,1 0 0,-1 0 0,0 0 0,1 0 0,0 2 0,2 8 0,1-1 0,-2 1 0,3 15 0,-3-15 0,7 34 0,-2 1 0,-2 0 0,0 57 0,-6-96-1365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08:41.8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24575,'3'1'0,"0"0"0,-1 0 0,1 1 0,0-1 0,-1 1 0,0 0 0,1 0 0,-1 0 0,0 0 0,0 0 0,0 0 0,0 0 0,0 1 0,2 3 0,-3-4 0,17 25 0,-1 0 0,-2 1 0,18 46 0,-20-42 0,1-2 0,2 0 0,23 34 0,-38-62 0,0-1 0,0 1 0,1-1 0,-1 1 0,0-1 0,1 1 0,-1-1 0,0 0 0,1 0 0,0 0 0,-1 0 0,1 0 0,0 0 0,-1 0 0,1-1 0,0 1 0,0 0 0,2 0 0,-2-2 0,0 1 0,0 0 0,0 0 0,-1-1 0,1 1 0,0-1 0,-1 1 0,1-1 0,0 0 0,-1 1 0,1-1 0,-1 0 0,1 0 0,-1 0 0,1 0 0,1-2 0,5-7 0,0 1 0,-1-1 0,0 0 0,10-21 0,-8 15 0,52-111 160,-36 69-1685,-3 13-5301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08:42.1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24575,'0'10'0,"0"10"0,5 12 0,2 12 0,0 4 0,-2-2 0,-1-2 0,-2-9-8191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08:42.5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24575,'0'6'0,"0"7"0,0 6 0,0 7 0,0 3 0,0-3-8191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08:42.8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24575,'0'5'0,"5"24"0,2 29 0,11 32 0,2 6 0,-2 8 0,1-7 0,-2-16 0,-5-21-8191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39:58.3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24575,'5'0'0,"8"22"0,7 12 0,10 13 0,12 2 0,4 10 0,11 16 0,0 7 0,-3 0 0,0 3 0,-4-8 0,-11-17-8191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5:46.4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133 3088 24575,'-1'-68'0,"4"-1"0,2 1 0,3 0 0,21-80 0,43-97 0,16-57 0,-62 200 0,57-142 0,-73 224 0,2 0 0,0 1 0,1 0 0,25-28 0,-7 8 0,208-290 0,-4-7 0,-161 232 0,35-60 0,34-47 0,-60 102 0,152-197 0,-232 302 0,0 0 0,1 0 0,-1 1 0,1-1 0,-1 1 0,1 0 0,0 0 0,1 0 0,-1 0 0,0 0 0,1 1 0,-1 0 0,1 0 0,0 0 0,0 1 0,0 0 0,-1 0 0,1 0 0,0 0 0,1 1 0,-1 0 0,0 0 0,0 0 0,0 0 0,0 1 0,0 0 0,0 0 0,-1 1 0,1-1 0,0 1 0,0 0 0,-1 0 0,1 0 0,-1 1 0,5 3 0,9 7 0,-1 1 0,-1 1 0,0 0 0,-1 1 0,-1 1 0,0 0 0,13 23 0,68 140 0,-73-132 0,-9-22 0,1 0 0,-2 0 0,-1 1 0,-1 0 0,9 42 0,-12-35 0,-3 1 0,-1-1 0,-1 1 0,-2 0 0,-1 0 0,-2 0 0,-2-1 0,-1 1 0,-1-1 0,-14 37 0,0-21 0,-2-2 0,-2 0 0,-63 87 0,28-38 0,-7 9 0,-84 107 0,12-22 0,87-111 0,-33 51 0,76-113 0,0 1 0,1-1 0,-9 36 0,13-38 0,-1 0 0,0 0 0,-1-1 0,-1 0 0,0 0 0,-17 23 0,12-24 0,-1 0 0,0-1 0,-27 20 0,24-22 0,1 2 0,1-1 0,-20 24 0,-26 41 0,-115 140 0,44-46 0,44-55 0,-3 13 0,-4 5 0,80-117 0,-74 87 0,75-90 0,-1-2 0,0 1 0,-1-2 0,0 0 0,-22 11 0,28-17 0,1-2 0,-1 1 0,0-1 0,0-1 0,0 1 0,0-2 0,-1 1 0,1-1 0,-1-1 0,1 1 0,0-2 0,-1 1 0,1-1 0,-1-1 0,1 0 0,0 0 0,0 0 0,0-1 0,0-1 0,1 0 0,-1 0 0,1 0 0,0-1 0,0-1 0,0 1 0,-7-9 0,6 6 0,1-1 0,1 0 0,0 0 0,0-1 0,1 0 0,0-1 0,0 1 0,-7-22 0,8 16 0,1-1 0,1 0 0,0-1 0,1 1 0,0-25 0,2-13 0,4-148 0,-3 194-136,0 1-1,1 0 1,1 0-1,-1 0 1,1 0-1,1 1 1,-1-1-1,1 1 0,9-13 1,-2 4-6690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08:43.2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24575,'5'0'0,"8"0"0,17 0 0,10 0 0,3 0 0,0 0 0,-2 0 0,-2 0 0,-9 0-8191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08:44.1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0 114 24575,'2'1'0,"-1"1"0,1-1 0,-1 1 0,1-1 0,0 1 0,0-1 0,0 0 0,0 0 0,0 0 0,0 0 0,0 0 0,0 0 0,0-1 0,0 1 0,0-1 0,0 1 0,1-1 0,-1 0 0,0 0 0,0 0 0,0 0 0,1 0 0,-1-1 0,0 1 0,4-2 0,-3 1 0,-1 0 0,1-1 0,-1 1 0,0-1 0,0 0 0,0 0 0,0 0 0,0 0 0,0 0 0,0 0 0,0 0 0,-1-1 0,0 1 0,1-1 0,-1 1 0,0-1 0,0 1 0,0-1 0,1-5 0,-1 2 0,0 1 0,0-1 0,-1 0 0,0 0 0,0 1 0,-1-8 0,0 11 0,1 1 0,0-1 0,0 0 0,-1 1 0,1-1 0,0 1 0,-1-1 0,0 1 0,1 0 0,-1-1 0,0 1 0,0 0 0,1-1 0,-1 1 0,0 0 0,-1 0 0,1 0 0,0-1 0,0 1 0,0 1 0,-1-1 0,1 0 0,0 0 0,-1 0 0,1 1 0,0-1 0,-3 0 0,3 1 0,0 0 0,-1 0 0,1 1 0,0-1 0,0 0 0,0 1 0,0-1 0,1 0 0,-1 1 0,0 0 0,0-1 0,0 1 0,0-1 0,0 1 0,1 0 0,-1 0 0,0-1 0,0 1 0,1 0 0,-1 0 0,1 0 0,-1 0 0,1 0 0,-1 0 0,1 0 0,0 0 0,-1 0 0,1 0 0,0 0 0,0 1 0,-8 38 0,7-35 0,-9 97 0,10-87 0,0 0 0,0-1 0,2 1 0,0-1 0,4 15 0,-5-25-114,0 0 1,1 0-1,0 0 0,0 0 0,0 0 1,0 0-1,1-1 0,-1 1 0,1-1 1,0 0-1,6 6 0,11 5-6712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08:45.4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24575,'29'107'0,"31"148"0,-53-221 0,-7-35 0,0 1 0,0 0 0,1 0 0,-1 0 0,0 0 0,0-1 0,0 1 0,0 0 0,0 0 0,0 0 0,0 0 0,0 0 0,0-1 0,0 1 0,1 0 0,-1 0 0,0 0 0,0 0 0,0 0 0,0 0 0,0-1 0,1 1 0,-1 0 0,0 0 0,0 0 0,0 0 0,0 0 0,1 0 0,-1 0 0,0 0 0,0 0 0,0 0 0,1 0 0,-1 0 0,0 0 0,0 0 0,0 0 0,0 0 0,1 0 0,-1 0 0,0 0 0,0 0 0,0 0 0,0 0 0,1 1 0,-1-1 0,0 0 0,0 0 0,0 0 0,0 0 0,0 0 0,0 0 0,1 0 0,-1 1 0,0-1 0,0 0 0,0 0 0,0 0 0,0 0 0,0 1 0,0-1 0,0 0 0,0 0 0,0 0 0,0 0 0,1 1 0,-1-1 0,0 0 0,2-7 0,1 1 0,-1-1 0,0 0 0,1-13 0,2-6 0,41-141 0,-33 122 0,-11 39 0,19-51 0,-20 53 0,1 1 0,-1 0 0,1 0 0,0 0 0,0 0 0,0 0 0,1 0 0,-1 1 0,1-1 0,-1 1 0,1 0 0,0-1 0,5-2 0,-6 5 0,0-1 0,-1 1 0,1 0 0,0 0 0,0 0 0,0 0 0,-1 0 0,1 0 0,0 0 0,0 1 0,-1-1 0,1 0 0,0 1 0,-1 0 0,1-1 0,0 1 0,-1 0 0,1 0 0,-1 0 0,1 0 0,-1 0 0,1 0 0,-1 0 0,0 1 0,0-1 0,1 0 0,-1 1 0,0-1 0,1 2 0,5 8 0,0-1 0,10 22 0,-15-29 0,24 56 0,-19-41 0,0-1 0,1-1 0,0 1 0,2-2 0,15 22 0,-24-36 0,0 0 0,0 0 0,0 0 0,0 0 0,0 0 0,0-1 0,0 1 0,0 0 0,0-1 0,0 1 0,1-1 0,-1 1 0,0-1 0,0 0 0,1 1 0,-1-1 0,0 0 0,1 0 0,-1 0 0,0 0 0,1 0 0,-1 0 0,0 0 0,0-1 0,1 1 0,-1 0 0,0-1 0,0 1 0,1-1 0,-1 1 0,0-1 0,0 0 0,0 1 0,0-1 0,2-2 0,3-2 0,1-1 0,-1 0 0,-1 0 0,8-10 0,-9 11 0,11-15 0,-11 12 0,1 1 0,0 1 0,1-1 0,0 0 0,0 1 0,0 1 0,1-1 0,11-7 0,-17 12 0,0 1 0,0-1 0,0 1 0,0 0 0,0 0 0,0-1 0,0 1 0,0 0 0,0 0 0,0 0 0,0 0 0,0 0 0,0 0 0,0 0 0,0 0 0,0 1 0,0-1 0,0 0 0,0 1 0,0-1 0,-1 0 0,3 2 0,-1-1 0,0 1 0,0 0 0,-1-1 0,1 1 0,0 0 0,-1 0 0,1 0 0,-1 0 0,1 3 0,3 3 0,-2 1 0,1-1 0,3 18 0,10 76-1365,-10-78-5461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08:46.1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24575,'2'0'0,"1"1"0,0-1 0,-1 1 0,1 0 0,-1-1 0,1 1 0,-1 0 0,0 0 0,1 1 0,-1-1 0,0 1 0,0-1 0,0 1 0,0-1 0,0 1 0,0 0 0,0 0 0,0 0 0,-1 0 0,3 4 0,3 6 0,0 0 0,8 23 0,-7-17 0,2 4 0,-2-4 0,0 1 0,16 22 0,-22-38 0,0 1 0,1 0 0,0-1 0,0 1 0,0-1 0,0 0 0,1 0 0,-1 0 0,1-1 0,0 1 0,0-1 0,0 0 0,0 0 0,0 0 0,0 0 0,5 0 0,-7-1 0,0-1 0,0 0 0,0 0 0,0 0 0,0 0 0,0 0 0,0 0 0,0 0 0,0-1 0,0 1 0,0-1 0,0 0 0,0 1 0,0-1 0,0 0 0,-1 0 0,1 0 0,0 0 0,-1 0 0,1-1 0,-1 1 0,1-1 0,-1 1 0,3-3 0,1-4 0,0 0 0,-1 0 0,1-1 0,3-11 0,-6 14 0,0 1 0,0-1 0,1 1 0,0 0 0,0 0 0,0 0 0,0 0 0,5-4 0,-8 9 0,0-1 0,1 1 0,-1 0 0,0 0 0,0 0 0,0 0 0,1 0 0,-1 0 0,0-1 0,0 1 0,0 0 0,1 0 0,-1 0 0,0 0 0,0 0 0,1 0 0,-1 0 0,0 0 0,0 0 0,1 0 0,-1 0 0,0 0 0,0 0 0,0 0 0,1 0 0,-1 0 0,0 0 0,0 0 0,1 1 0,-1-1 0,0 0 0,0 0 0,0 0 0,1 0 0,-1 0 0,0 1 0,0-1 0,0 0 0,0 0 0,0 0 0,1 0 0,-1 1 0,0-1 0,0 0 0,0 0 0,0 0 0,0 1 0,0-1 0,3 10 0,0-1 0,0 1 0,-2 0 0,1 0 0,-1-1 0,-1 1 0,1 0 0,-3 14 0,2 7 0,-3 424 0,3-448 0,-4 51 0,3-53 0,0 0 0,0 0 0,0 0 0,0 0 0,-1 0 0,0 0 0,-5 8 0,6-12 0,1 0 0,-1 0 0,0 1 0,0-2 0,0 1 0,0 0 0,-1 0 0,1 0 0,0 0 0,0-1 0,-1 1 0,1 0 0,0-1 0,0 1 0,-1-1 0,1 0 0,-1 1 0,1-1 0,0 0 0,-1 0 0,1 0 0,-1 0 0,1 0 0,-1 0 0,1 0 0,0 0 0,-1-1 0,1 1 0,0-1 0,-1 1 0,1-1 0,0 1 0,-1-1 0,1 0 0,-1 0 0,-6-4 0,0 0 0,0-1 0,-13-12 0,20 17 0,-102-104-1365,80 77-5461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08:46.7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362 191 24575,'-1'-3'0,"0"1"0,0-1 0,0 1 0,-1-1 0,1 1 0,-1 0 0,1 0 0,-1 0 0,0-1 0,0 2 0,0-1 0,0 0 0,0 0 0,-3-1 0,0-1 0,-34-28 0,-2 1 0,-82-47 0,121 76 0,-1 1 0,1-1 0,-1 1 0,1 0 0,-1 0 0,0 0 0,1 1 0,-1-1 0,0 1 0,0-1 0,0 1 0,1 0 0,-1 0 0,0 0 0,0 0 0,0 1 0,0-1 0,1 1 0,-1-1 0,0 1 0,-2 1 0,1 1 0,1-1 0,0 1 0,0 0 0,0 0 0,1 0 0,-1 0 0,1 0 0,-1 0 0,1 1 0,0-1 0,0 1 0,1-1 0,-1 1 0,1 0 0,-2 5 0,-3 12 0,1 1 0,0 0 0,-1 31 0,2 73 0,4-89 0,7 292 0,-1-265 0,2 0 0,2 0 0,22 68 0,-21-100 114,1 0 0,25 47 0,-29-64-328,0-1 1,1 0 0,1-1-1,1 0 1,0 0 0,0-1-1,15 12 1,-14-16-6613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08:47.2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24575,'5'0'0,"19"0"0,10 0 0,5 0 0,7 0 0,1 0 0,4 0 0,-3 0 0,-2 0 0,1 0 0,-2 0 0,-3 0 0,-4 0 0,-7 0-8191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08:47.7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0 240 24575,'0'281'0,"1"-246"0,2-27 0,2-13 0,5-18 0,30-111 0,63-176 0,-100 303 0,0 0 0,1 0 0,-1 1 0,1-1 0,1 1 0,-1 0 0,1 0 0,0 0 0,8-6 0,-9 9 0,-1 1 0,1-1 0,0 1 0,0 0 0,1 0 0,-1 1 0,0-1 0,0 1 0,1 0 0,-1 0 0,1 0 0,-1 1 0,1-1 0,0 1 0,-1 0 0,9 2 0,11 2 0,-1 2 0,1 1 0,-1 1 0,40 19 0,18 6 0,22 6-1365,-80-29-5461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08:48.0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24575,'5'6'0,"3"6"0,-1 8 0,4 11 0,6 16 0,-1 6 0,-2 0 0,-4-5 0,-4-15 0,-2-24 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08:48.2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24575,'0'0'-8191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08:49.0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70 24575,'17'0'0,"1"1"0,-1 0 0,1 1 0,24 7 0,-37-8 0,12 4 0,1-1 0,0 0 0,22 0 0,-36-3 0,1-1 0,0-1 0,-1 1 0,1-1 0,0 0 0,-1 0 0,9-2 0,-11 2 0,-1 0 0,1 0 0,0 0 0,0 0 0,0-1 0,-1 1 0,1 0 0,0-1 0,-1 1 0,1-1 0,-1 0 0,0 1 0,1-1 0,-1 0 0,0 0 0,0 0 0,1-3 0,-2 4 0,1 0 0,-1-1 0,1 1 0,-1-1 0,0 1 0,0 0 0,1-1 0,-1 1 0,0-1 0,0 1 0,0 0 0,-1-1 0,1 1 0,0-1 0,0 1 0,-1 0 0,1-1 0,-1 1 0,1 0 0,-1-1 0,0 1 0,1 0 0,-2-2 0,-1 1 0,1 0 0,0 0 0,0 0 0,-1 0 0,1 1 0,-1-1 0,0 1 0,1 0 0,-1 0 0,-5-2 0,-5 0 0,-1 0 0,1 1 0,-25-1 0,31 3 0,0 0 0,0 0 0,0 1 0,0-1 0,0 1 0,1 1 0,-1 0 0,0-1 0,0 2 0,-5 2 0,8-3 0,0 1 0,1-1 0,-1 1 0,1 0 0,0 0 0,0 0 0,0 0 0,0 0 0,0 1 0,1 0 0,0-1 0,-1 1 0,1 0 0,1 0 0,-1 0 0,1 0 0,-2 6 0,-2 13 0,2 0 0,0 0 0,2 0 0,0 1 0,2-1 0,0 0 0,2 0 0,8 40 0,-9-57 0,0 1 0,1-1 0,0 1 0,0-1 0,0 0 0,0 0 0,1 0 0,0-1 0,0 1 0,1-1 0,0 0 0,0 0 0,0-1 0,0 1 0,1-1 0,-1 0 0,1-1 0,10 5 0,-6-3 0,1 0 0,0-1 0,0-1 0,1 0 0,-1 0 0,1-2 0,-1 1 0,1-1 0,0-1 0,12 0 0,-19-1 20,0 0 0,0 0 0,0 0 1,0 0-1,0-1 0,0 0 0,0 0 0,-1 0 0,1 0 0,-1-1 0,1 0 0,-1 0 0,0 0 0,0 0 0,0-1 0,3-4 1,-2 2-192,0 0 0,-1-1 1,1 0-1,-2 0 0,1 0 1,-1 0-1,0 0 0,0-1 1,2-12-1,0-11-6655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5:49.7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267 26 24575,'-4'0'0,"0"1"0,1-1 0,-1 1 0,0 0 0,1 0 0,-1 0 0,0 0 0,1 0 0,0 1 0,-1 0 0,1 0 0,0 0 0,0 0 0,0 0 0,0 0 0,0 1 0,-5 5 0,0 3 0,-1 0 0,2 1 0,-10 18 0,10-18 0,-11 22 0,1 1 0,1 1 0,2 0 0,2 1 0,1 1 0,-10 68 0,20-96 0,0 1 0,1-1 0,1 0 0,0 0 0,0 0 0,0 0 0,7 19 0,-6-24 0,-1-1 0,1 1 0,0-1 0,1 1 0,-1-1 0,1 0 0,0 0 0,0 0 0,0-1 0,0 1 0,1-1 0,0 1 0,-1-1 0,1 0 0,0-1 0,1 1 0,-1-1 0,7 4 0,2-2 0,1-1 0,-1 0 0,1 0 0,-1-1 0,16 0 0,70-4 0,-52 0 0,-1 1 0,-1-2 0,56-10 0,-84 9 0,0 0 0,0-1 0,0-1 0,0-1 0,-1 0 0,0-1 0,-1-1 0,24-17 0,-33 22 0,-1-1 0,0 1 0,0-1 0,0 0 0,0 0 0,-1-1 0,0 1 0,0-1 0,-1 0 0,0 0 0,0 0 0,0-1 0,-1 1 0,0-1 0,0 1 0,0-1 0,-1 0 0,0 0 0,0 0 0,-1 1 0,0-1 0,0 0 0,-1 0 0,1 0 0,-2 0 0,1 1 0,-1-1 0,0 0 0,0 1 0,-6-12 0,-6-9 0,-1 1 0,-2 1 0,0 0 0,-2 1 0,-23-23 0,23 27 0,-4-5 0,-33-27 0,34 33 0,17 14 0,0 0 0,-1 0 0,0 0 0,0 0 0,0 1 0,-1 0 0,0 1 0,1-1 0,-1 1 0,0 1 0,-1-1 0,-10-1 0,-6 1 0,1 2 0,0 1 0,-1 1 0,-35 6 0,-91 25 0,135-28 0,1 0 0,0 1 0,-21 10 0,32-14 0,-1 1 0,1 0 0,0 1 0,0-1 0,0 1 0,0-1 0,0 1 0,0 0 0,0 0 0,1 0 0,0 0 0,0 0 0,0 1 0,0-1 0,0 1 0,0 0 0,1-1 0,-2 6 0,1 13 0,0 0 0,1 0 0,1 0 0,2 0 0,0 0 0,7 32 0,-3-15 0,1 4 0,1-1 0,21 64 0,-21-86 0,0-1 0,1 0 0,0-1 0,2 0 0,0 0 0,1-1 0,21 22 0,-28-34 0,0 1 0,0-1 0,1-1 0,0 1 0,0-1 0,0 0 0,1 0 0,-1-1 0,1 0 0,0 0 0,0-1 0,0 1 0,0-1 0,0-1 0,1 0 0,-1 0 0,0 0 0,1-1 0,-1 0 0,1 0 0,-1-1 0,0 0 0,12-3 0,-7 1 0,-1-1 0,0 0 0,-1-1 0,1 0 0,-1-1 0,0 0 0,17-14 0,-5 1 0,40-43 0,-58 56 0,1 0 0,-1 0 0,0-1 0,-1 1 0,0-1 0,0 0 0,0 1 0,-1-2 0,0 1 0,0 0 0,-1 0 0,1-9 0,0-13 0,-4-52 0,0 38 0,2-28 0,-2-52 0,1 118 18,0-1 0,0 1 0,0 1 0,-1-1 0,0 0 0,0 0 0,0 1 0,0-1 0,-1 1 0,0-1 0,0 1 0,0 0 0,0 0 0,-1 1 0,1-1 0,-1 0 0,0 1 0,-8-5 0,2 2-232,0 0 1,-1 1 0,1 1-1,-1-1 1,0 2 0,0-1-1,-14-1 1,-4 1-6613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08:49.5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24575,'1'43'0,"1"1"0,2 0 0,2-1 0,11 43 0,-17-86 0,3 9 0,-1-1 0,1 0 0,0 0 0,5 8 0,-8-15 0,0 0 0,1 0 0,-1 0 0,1 0 0,-1-1 0,1 1 0,-1 0 0,1 0 0,0 0 0,-1-1 0,1 1 0,0 0 0,0-1 0,-1 1 0,1-1 0,0 1 0,0-1 0,0 1 0,0-1 0,0 0 0,-1 1 0,1-1 0,0 0 0,0 0 0,0 1 0,0-1 0,0 0 0,0 0 0,0 0 0,0 0 0,0 0 0,0-1 0,0 1 0,0 0 0,0 0 0,0-1 0,0 1 0,0 0 0,0-1 0,-1 1 0,1-1 0,0 1 0,0-1 0,0 1 0,-1-1 0,1 0 0,1-1 0,3-5 0,1 0 0,-1 0 0,0-1 0,-1 0 0,0 0 0,0-1 0,-1 1 0,3-10 0,10-23 0,-11 31 0,0 0 0,1 0 0,0 0 0,1 1 0,11-14 0,-17 22 0,1 0 0,-1-1 0,0 1 0,1 0 0,-1 0 0,1 0 0,-1 0 0,1 0 0,0 0 0,-1 0 0,1 0 0,0 1 0,0-1 0,0 1 0,-1-1 0,1 1 0,0 0 0,0 0 0,0 0 0,0 0 0,0 0 0,-1 0 0,1 0 0,0 1 0,0-1 0,0 0 0,0 1 0,-1 0 0,1-1 0,0 1 0,-1 0 0,1 0 0,0 0 0,-1 0 0,1 0 0,-1 1 0,0-1 0,1 0 0,-1 1 0,0-1 0,2 4 0,4 3-170,-1 1-1,0 0 0,0 0 1,-1 1-1,0 0 0,-1 0 1,3 11-1,2 9-6655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08:50.3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232 413 24575,'-48'-1'0,"-58"3"0,103-2 0,-1 0 0,1 1 0,0-1 0,0 1 0,0 0 0,0 0 0,0 0 0,0 0 0,0 0 0,1 1 0,-1-1 0,0 1 0,1 0 0,-1 0 0,1 0 0,0 0 0,-1 0 0,1 0 0,0 0 0,0 1 0,0 0 0,1-1 0,-1 1 0,-1 2 0,0 4 0,1-1 0,0 0 0,0 1 0,1-1 0,0 1 0,0 0 0,1 13 0,0-18 0,1 1 0,0-1 0,-1 1 0,2-1 0,-1 1 0,0-1 0,1 0 0,0 0 0,0 0 0,0 0 0,1 0 0,-1 0 0,1 0 0,0-1 0,0 1 0,0-1 0,1 0 0,-1 0 0,1 0 0,0 0 0,-1-1 0,1 0 0,0 1 0,1-1 0,-1-1 0,0 1 0,0-1 0,7 2 0,-6-1 0,0-1 0,1 0 0,-1 0 0,0-1 0,1 1 0,-1-1 0,0 0 0,1 0 0,-1-1 0,0 0 0,1 0 0,-1 0 0,0 0 0,0-1 0,0 0 0,0 0 0,0-1 0,0 1 0,-1-1 0,1 0 0,-1 0 0,0 0 0,0-1 0,7-6 0,-5 0 0,1 0 0,-2-1 0,1 1 0,-2-1 0,1 0 0,-1 0 0,-1-1 0,0 1 0,-1-1 0,2-12 0,-1-21 0,-2-59 0,-1 77 0,-6-262 0,6 318 0,2 191 0,0-182 0,2 0 0,2-1 0,19 67 0,-23-96-68,1 0 0,0-1-1,0 1 1,0 0 0,1-1 0,0 0-1,1 0 1,0 0 0,0 0 0,0-1-1,1 0 1,-1 0 0,2-1 0,-1 1-1,1-1 1,-1-1 0,1 1-1,1-1 1,12 6 0,9-1-6758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08:51.0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332 0 24575,'-14'0'0,"0"1"0,0 0 0,0 0 0,0 1 0,-19 6 0,31-7 0,-1-1 0,1 1 0,0 0 0,0 0 0,0 0 0,-1 0 0,1 0 0,0 1 0,0-1 0,0 0 0,1 1 0,-1 0 0,0-1 0,1 1 0,-1 0 0,1 0 0,-1 0 0,1 0 0,0 0 0,0 0 0,0 0 0,0 0 0,0 1 0,0-1 0,1 0 0,-1 1 0,1-1 0,0 0 0,-1 1 0,1-1 0,0 1 0,0-1 0,1 0 0,-1 1 0,0-1 0,1 0 0,0 1 0,-1-1 0,1 0 0,1 3 0,3 5 0,0 0 0,1 0 0,0 0 0,0-1 0,13 14 0,-11-13 0,0 0 0,0 1 0,11 22 0,-14-20 0,-1 1 0,0-1 0,0 1 0,-2 0 0,0 0 0,0 0 0,-2 0 0,1 0 0,-3 20 0,1-31 0,1 0 0,-1 0 0,0 0 0,1 0 0,-1 0 0,-1 0 0,1 0 0,0 0 0,-1-1 0,1 1 0,-1-1 0,0 1 0,0-1 0,0 1 0,0-1 0,0 0 0,-1 0 0,1 0 0,0 0 0,-1 0 0,0-1 0,1 1 0,-1-1 0,0 0 0,0 1 0,0-1 0,0-1 0,0 1 0,0 0 0,0-1 0,-5 1 0,-8 0 0,0-1 0,1 0 0,-1-1 0,-28-6 0,26 3-273,1 0 0,0-1 0,0-1 0,-16-8 0,10 3-6553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08:52.37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194 39 24575,'-3'0'0,"0"1"0,-1-1 0,1 1 0,0 0 0,-1 0 0,1 0 0,0 0 0,0 0 0,0 1 0,0 0 0,0-1 0,0 1 0,0 0 0,1 1 0,-1-1 0,1 0 0,-4 5 0,-3 4 0,0 1 0,-12 23 0,12-20 0,6-11 0,-54 100 0,52-92 0,0 0 0,1 0 0,0 0 0,1 1 0,0-1 0,1 1 0,0 15 0,2-24 0,0 0 0,0 0 0,1-1 0,-1 1 0,1 0 0,0 0 0,0 0 0,0-1 0,1 1 0,0-1 0,-1 1 0,1-1 0,0 1 0,5 4 0,-2-3 0,-1 0 0,1-1 0,0 1 0,1-1 0,-1 0 0,1-1 0,0 0 0,6 4 0,2-2 0,0 0 0,0-1 0,1 0 0,-1-1 0,1 0 0,0-1 0,17-1 0,-24-1 0,0 0 0,0-1 0,-1 0 0,1-1 0,0 1 0,0-1 0,-1-1 0,1 0 0,-1 0 0,0 0 0,0-1 0,0 0 0,0 0 0,-1-1 0,0 0 0,0 0 0,0-1 0,0 1 0,-1-1 0,0 0 0,0-1 0,-1 1 0,0-1 0,0 0 0,0 0 0,-1 0 0,0 0 0,0-1 0,-1 0 0,0 1 0,2-16 0,-2-26 0,-5-52 0,0 25 0,3 70 38,0 0 0,0 0 0,-1 0 0,0 0 0,0 0 0,0 0 0,-1 0 0,-4-10 0,4 14-124,1-1 1,-1 1 0,0-1-1,0 1 1,0 0 0,0 0-1,-1 0 1,1 0 0,-1 0-1,1 0 1,-1 1 0,1-1-1,-1 1 1,0 0 0,0-1-1,0 1 1,1 1 0,-1-1-1,-4 0 1,-17-3-6741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08:52.9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24575,'2'33'0,"2"0"0,2 0 0,1 0 0,15 43 0,-18-63 0,1 4 0,70 214 0,-75-229 0,1 0 0,-1 0 0,1 0 0,0 0 0,0 0 0,-1 0 0,2-1 0,-1 1 0,0 0 0,0 0 0,0-1 0,1 1 0,-1-1 0,1 1 0,-1-1 0,1 0 0,2 2 0,-3-3 0,-1 0 0,1 0 0,-1 0 0,1 0 0,0 0 0,-1 0 0,1 0 0,-1 0 0,1-1 0,-1 1 0,1 0 0,-1 0 0,1 0 0,-1-1 0,1 1 0,-1 0 0,0-1 0,1 1 0,-1 0 0,1-1 0,-1 1 0,0-1 0,1 0 0,11-22 0,2-21-227,-2-1-1,-2 0 1,-2-1-1,-2 0 1,0-75-1,-6 91-6598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08:53.8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6 167 24575,'0'1'0,"1"0"0,-1 0 0,0 0 0,0-1 0,1 1 0,-1 0 0,0 0 0,1 0 0,-1 0 0,1-1 0,-1 1 0,1 0 0,0 0 0,-1-1 0,1 1 0,0-1 0,-1 1 0,1 0 0,0-1 0,0 1 0,-1-1 0,1 0 0,0 1 0,0-1 0,0 1 0,1-1 0,28 7 0,-25-7 0,32 5 0,-1-1 0,1-2 0,59-5 0,-93 3 0,1-1 0,-1 0 0,0 1 0,0-1 0,0 0 0,1-1 0,-1 1 0,0-1 0,-1 1 0,1-1 0,0 0 0,0 0 0,-1 0 0,1 0 0,-1 0 0,0-1 0,1 1 0,-1-1 0,0 0 0,0 1 0,-1-1 0,1 0 0,-1 0 0,1 0 0,-1 0 0,0-1 0,0 1 0,0 0 0,-1 0 0,1-1 0,-1 1 0,0 0 0,0 0 0,0-1 0,-1-5 0,1 4 0,0 0 0,-1 1 0,0-1 0,0 0 0,0 0 0,-1 1 0,1-1 0,-1 1 0,0-1 0,0 1 0,-1 0 0,1-1 0,-1 1 0,0 1 0,0-1 0,-1 0 0,1 1 0,-1-1 0,1 1 0,-1 0 0,0 1 0,0-1 0,0 0 0,-7-2 0,4 3 0,-1 0 0,1 0 0,-1 1 0,1 0 0,-1 0 0,0 1 0,1 0 0,-1 0 0,1 1 0,-1 0 0,1 0 0,-1 0 0,1 1 0,-1 1 0,1-1 0,0 1 0,0 0 0,0 1 0,1-1 0,-1 2 0,1-1 0,0 0 0,-11 11 0,9-6 0,0 0 0,1 1 0,0 0 0,0 0 0,1 0 0,0 1 0,1-1 0,0 2 0,1-1 0,0 0 0,1 1 0,0 0 0,1-1 0,-2 19 0,3-12 0,0 0 0,2 0 0,3 32 0,-3-44 0,0-1 0,1 0 0,0 1 0,0-1 0,0 0 0,0 0 0,1 0 0,0 0 0,0 0 0,0-1 0,0 1 0,1-1 0,0 0 0,0 0 0,0 0 0,6 4 0,1-2 0,-1 0 0,1-1 0,0 0 0,1-1 0,-1 0 0,1-1 0,0 0 0,-1 0 0,15 0 0,3-1 0,0-1 0,49-5 0,-58 2-682,34-10-1,-25 3-6143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08:54.4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41 24575,'0'5'0,"1"1"0,0 0 0,0-1 0,3 10 0,2 5 0,9 112 0,-9-67 0,2-29 0,-8-35 0,0 0 0,1-1 0,-1 1 0,0 0 0,0 0 0,1-1 0,-1 1 0,0 0 0,1 0 0,-1-1 0,1 1 0,-1 0 0,1-1 0,-1 1 0,1 0 0,0-1 0,-1 1 0,1-1 0,0 1 0,-1-1 0,1 1 0,0-1 0,0 0 0,-1 1 0,1-1 0,0 0 0,0 0 0,0 1 0,-1-1 0,1 0 0,0 0 0,0 0 0,0 0 0,0 0 0,-1 0 0,1 0 0,0-1 0,0 1 0,1 0 0,3-3 0,0-1 0,0 1 0,-1-1 0,1 0 0,-1 0 0,0-1 0,0 1 0,0-1 0,0 0 0,-1 0 0,0 0 0,0-1 0,0 1 0,2-9 0,4-9 0,-2 1 0,6-32 0,-10 40 0,0 0 0,1 0 0,1 0 0,0 0 0,13-24 0,-15 33 0,0 1 0,0-1 0,1 1 0,-1 0 0,1 0 0,0 1 0,0-1 0,1 1 0,-1 0 0,0 0 0,1 0 0,0 0 0,0 1 0,0 0 0,0 0 0,0 0 0,0 1 0,11-2 0,7 1-158,0 1-1,44 4 0,-51-2-730,13 1-5937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08:55.0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 24575,'35'0'0,"-11"-1"0,45 5 0,-61-3 0,0 1 0,-1 0 0,1 0 0,0 1 0,-1 0 0,1 0 0,-1 1 0,0-1 0,10 9 0,0 0 0,0 1 0,-1 1 0,0 1 0,19 23 0,-30-30 0,1 0 0,-1 0 0,-1 1 0,0 0 0,0 0 0,0 0 0,-1 0 0,0 0 0,-1 1 0,0-1 0,-1 1 0,1 12 0,-1-7 0,0 1 0,-2-1 0,1 1 0,-2 0 0,0-1 0,-1 0 0,0 1 0,-1-1 0,-1-1 0,0 1 0,-1-1 0,-13 22 0,-2-3 161,10-17-542,0 1-1,1 1 1,-14 35-1,16-25-6444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08:55.4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24575,'0'0'-8191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09:01.8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1236 1436 24575,'-1'-2'0,"1"0"0,-1 1 0,1-1 0,-1 1 0,0-1 0,1 1 0,-1 0 0,0-1 0,0 1 0,0 0 0,0-1 0,0 1 0,-1 0 0,1 0 0,0 0 0,0 0 0,-4-2 0,-2-3 0,-352-335 0,21-28 0,185 183 0,-160-259 0,288 409-1365,4 10-5461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5:52.4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66 135 24575,'2'22'0,"0"1"0,2 0 0,0-1 0,2 0 0,14 39 0,-6-21 0,146 386 0,-59-170 0,20 45 0,61 110 0,-99-210 0,-9-18 0,-71-178 0,85 159 0,-77-148 0,0 0 0,1 0 0,1-1 0,0-1 0,1 0 0,1-1 0,23 17 0,-31-26 0,0-1 0,0 1 0,0-1 0,1-1 0,-1 0 0,1 0 0,-1 0 0,16 1 0,-5-2 0,-1-1 0,32-3 0,-45 2 0,-1 1 0,0-1 0,1 0 0,-1-1 0,0 1 0,0 0 0,0-1 0,0 0 0,0 1 0,0-1 0,0 0 0,-1-1 0,1 1 0,-1 0 0,1-1 0,-1 1 0,0-1 0,0 0 0,0 0 0,0 0 0,-1 0 0,2-4 0,3-7 0,-1 0 0,-1-1 0,5-25 0,-7 30 0,18-110 0,-6 0 0,-4-1 0,-11-193 0,-3 272 0,-2-1 0,-1 1 0,-2 1 0,-3 0 0,0 0 0,-3 1 0,-2 0 0,-36-63 0,0-4 0,29 57 0,-33-53 0,-192-289 0,141 237 0,60 73 0,-28-43 0,58 100 0,0 1 0,-40-40 0,49 56 0,0 0 0,-1 1 0,0 1 0,0-1 0,-1 2 0,0-1 0,0 1 0,0 1 0,0 0 0,-1 1 0,0 0 0,-18-2 0,16 4 0,1 0 0,0 0 0,-1 2 0,1 0 0,0 0 0,-1 1 0,1 1 0,0 0 0,0 1 0,1 0 0,-14 7 0,12-4 0,0 1 0,0 0 0,1 1 0,1 0 0,-1 1 0,1 1 0,-18 21 0,23-24 0,1 1 0,0 0 0,0 1 0,1-1 0,0 1 0,1 0 0,0 1 0,0-1 0,1 1 0,1-1 0,-1 1 0,1 12 0,0 131-18,3-106-1329,0-10-5479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09:05.5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320 3 24575,'-36'-1'0,"20"0"0,0 1 0,0 0 0,-27 5 0,39-4 0,-1 0 0,1 0 0,0 1 0,-1 0 0,1 0 0,0 0 0,0 0 0,0 0 0,0 1 0,0 0 0,1 0 0,-1 0 0,1 0 0,0 0 0,0 1 0,0-1 0,-3 6 0,1 0 0,0 1 0,1 0 0,0-1 0,0 2 0,1-1 0,0 0 0,1 1 0,1-1 0,-1 1 0,1-1 0,1 1 0,0 0 0,3 21 0,0-18 0,0 0 0,0 0 0,2 0 0,-1-1 0,2 0 0,0 1 0,0-2 0,1 1 0,16 20 0,-6-12 0,2-1 0,0-1 0,1-1 0,0 0 0,44 27 0,-58-41 0,0 0 0,0 0 0,-1 1 0,1 0 0,-1 0 0,0 0 0,-1 1 0,1 0 0,4 7 0,-7-8 0,1 0 0,-1 1 0,0-1 0,-1 1 0,1-1 0,-1 1 0,0 0 0,-1-1 0,1 1 0,-1 0 0,0 0 0,-2 8 0,0-1 0,-1 0 0,0 0 0,-1 0 0,0-1 0,-1 0 0,-1 0 0,0 0 0,-1 0 0,0-1 0,0 0 0,-1 0 0,-1-1 0,0 0 0,0-1 0,-1 0 0,0 0 0,0-1 0,-1-1 0,0 1 0,-1-2 0,1 1 0,-1-2 0,0 0 0,-1 0 0,0-1 0,-24 5 0,12-7-455,1-1 0,-33-2 0,28-1-6371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09:06.3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24575,'1'20'0,"1"0"0,0-1 0,1 0 0,1 1 0,8 23 0,41 86 0,-25-65 0,-16-34 0,22 46 0,-30-69 0,-1-1 0,1 1 0,1-1 0,-1 0 0,1-1 0,0 1 0,1-1 0,8 7 0,-13-11 0,0 0 0,1 0 0,-1 0 0,0 0 0,1-1 0,-1 1 0,1 0 0,-1-1 0,1 1 0,-1-1 0,1 0 0,-1 1 0,1-1 0,-1 0 0,1 0 0,0 0 0,-1 0 0,1 0 0,-1-1 0,1 1 0,-1 0 0,1-1 0,-1 1 0,1-1 0,-1 1 0,1-1 0,-1 0 0,0 0 0,1 1 0,-1-1 0,0 0 0,1 0 0,-1 0 0,0 0 0,0-1 0,0 1 0,0 0 0,0 0 0,0-1 0,-1 1 0,2-3 0,2-4 0,0 0 0,0-1 0,-1 1 0,0-1 0,2-16 0,2-16 0,-3 0 0,-1-1 0,-2 1 0,-5-54 0,-2 67-1365,-2 7-5461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09: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14 24575,'1'0'0,"0"0"0,1 1 0,-1-1 0,0 1 0,0 0 0,0-1 0,0 1 0,0 0 0,0-1 0,0 1 0,0 0 0,0 0 0,0 0 0,0 0 0,-1 0 0,2 1 0,14 22 0,-12-17 0,11 21 0,0 1 0,-3 0 0,0 1 0,-2 1 0,13 59 0,-22-86 0,-1 0 0,1 0 0,0-1 0,0 1 0,0 0 0,0-1 0,1 1 0,0 0 0,0-1 0,0 0 0,2 4 0,-4-7 0,1 0 0,-1 0 0,0 1 0,1-1 0,-1 0 0,0 0 0,0 0 0,1 0 0,-1 0 0,0 0 0,0 0 0,1 0 0,-1 0 0,0-1 0,1 1 0,-1 0 0,0 0 0,0 0 0,1 0 0,-1 0 0,0 0 0,0 0 0,1-1 0,-1 1 0,0 0 0,0 0 0,0 0 0,1-1 0,-1 1 0,0 0 0,0 0 0,0 0 0,0-1 0,1 1 0,-1 0 0,0 0 0,0-1 0,0 1 0,0 0 0,0-1 0,0 1 0,0 0 0,0 0 0,0-1 0,0 1 0,4-17 0,6-64 0,-8 48 0,2 1 0,2 0 0,10-35 0,-15 63 14,1 0 0,0 0-1,0-1 1,1 1 0,-1 1-1,1-1 1,0 0-1,0 1 1,0-1 0,0 1-1,1 0 1,-1 0 0,1 0-1,0 0 1,0 1 0,0 0-1,0-1 1,0 1 0,0 1-1,1-1 1,-1 1 0,1 0-1,-1 0 1,7-1 0,3 1-258,0 0 0,0 1 0,1 0 0,-1 1 1,0 1-1,24 6 0,-5 1-6582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09:07.9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1 167 24575,'60'1'0,"-30"1"0,1-2 0,0-1 0,44-8 0,-69 8 0,0-1 0,-1 0 0,1 0 0,0-1 0,-1 0 0,0 0 0,1 0 0,-1 0 0,0-1 0,-1 0 0,1 0 0,-1 0 0,7-9 0,-9 11 0,-1 0 0,0 0 0,1 0 0,-1 0 0,0 0 0,0 0 0,-1 0 0,1-1 0,0 1 0,-1 0 0,1-1 0,-1 1 0,0 0 0,0-1 0,0 1 0,0 0 0,0-1 0,0 1 0,-1 0 0,1-1 0,-1 1 0,1 0 0,-1 0 0,0-1 0,0 1 0,0 0 0,0 0 0,-1 0 0,1 0 0,0 0 0,-1 1 0,1-1 0,-1 0 0,0 1 0,0-1 0,1 1 0,-5-3 0,2 1 0,0 0 0,0 0 0,0 0 0,-1 1 0,1 0 0,0 0 0,-1 0 0,0 0 0,0 1 0,1 0 0,-1 0 0,0 0 0,0 0 0,0 1 0,0 0 0,0 0 0,0 0 0,0 1 0,0 0 0,0-1 0,0 2 0,1-1 0,-1 1 0,0-1 0,1 1 0,-1 1 0,1-1 0,0 0 0,-1 1 0,1 0 0,1 0 0,-1 0 0,0 1 0,1-1 0,-1 1 0,1 0 0,0 0 0,1 0 0,-6 9 0,4-2 0,0 0 0,1 0 0,0 0 0,1 1 0,-3 21 0,4 61 0,1-69 0,0-11-678,1 0-1,0 1 1,0-1 0,6 20-1,-6-30 491,1 1-1,-1-1 1,1 0-1,0 1 1,1-1 0,-1 0-1,1 0 1,0-1-1,0 1 1,0 0-1,0-1 1,0 0-1,1 0 1,0 0 0,0 0-1,-1 0 1,8 3-1,3-1 125,-1 0-1,1-1 0,0 0 1,0-1-1,0-1 0,15 1 0,41 8 6172,-45-5-6342,-2-1-6591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09:09.3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08T12:49:34.977"/>
    </inkml:context>
    <inkml:brush xml:id="br0">
      <inkml:brushProperty name="width" value="0.3" units="cm"/>
      <inkml:brushProperty name="height" value="0.6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8626 354,'-157'-6,"-40"-1,-95 0,-2795-7,2057 16,542-40,318 20,-669-27,-3 46,329 2,421-2,-103-3,152-3,-49-11,52 7,-153-42,74 17,97 27,22 7,0 0,0 0,0 0,0 0,0 0,1 0,-1 0,0 0,0 0,0 0,0 0,0 0,0 0,0 0,0 0,1 0,-1 0,0 0,0-1,0 1,0 0,0 0,0 0,0 0,0 0,0 0,0 0,0 0,0-1,0 1,0 0,0 0,0 0,0 0,0 0,0 0,0 0,0-1,0 1,0 0,0 0,0 0,0 0,0 0,0 0,0 0,0 0,0-1,0 1,0 0,0 0,0 0,0 0,16-3,127-12,1530-65,-1567 84,0 5,153 33,300 43,5-43,680-29,-854-15,2377 1,-2078-23,-663 20,-58 2,-655-1,389 4,95-2,-315 9,438 1,1 4,-119 35,-41 8,-237-4,1-34,62-3,-14 12,-86 5,-1003-16,1055-18,-387-15,61 0,278 18,731-7,-26-3,312-26,305-14,-370 49,-174 3,544-16,-493-1,248-12,-247 15,46-2,-249 3,623-34,889 43,-731 3,-214-2,-649 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08T12:50:20.128"/>
    </inkml:context>
    <inkml:brush xml:id="br0">
      <inkml:brushProperty name="width" value="0.3" units="cm"/>
      <inkml:brushProperty name="height" value="0.6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7221 420,'-1425'0,"1401"-2,-1 0,-29-7,-14-2,-60 3,-43-5,53-7,45 6,-89-4,44 3,77 8,-44-2,-319 8,221 2,-1 14,38-2,-205-10,-145 10,335-1,-192 23,-92 58,-49 8,62-66,-5-33,282-3,121 1,-1-1,1-2,-1-2,1 0,1-3,-44-14,-24-25,88 42,0 0,-20-13,28 15,2 1,-1-1,0 0,0-1,1 1,0 0,0-1,0 0,0 0,0 0,-2-5,4 7,1 0,-1 1,1-1,0 0,-1 0,1 1,0-1,0 0,0 0,0 0,1 1,-1-1,0 0,1 0,-1 1,1-1,0 0,0 1,-1-1,1 1,0-1,0 1,0-1,1 1,-1 0,0-1,0 1,1 0,-1 0,1 0,-1 0,1 0,3-1,3-3,2 1,-1 0,1 0,17-4,8 1,0 1,67-2,76 11,-81 0,-59-3,236 15,41 49,-196-35,126 13,208-27,-435-15,-12 0,1 1,-1-1,1-1,-1 1,1-1,-1 0,1 0,9-4,-13-1,-11-4,-11-2,1 0,-1 2,-1 0,-39-14,24 9,-153-56,-140-37,-593-113,847 209,50 12,24 0,-1 0,1 0,0 0,0 0,0 1,0-1,0 0,0 0,0 0,-1 0,1 0,0 1,0-1,0 0,0 0,0 0,0 1,0-1,0 0,0 0,0 0,0 0,0 1,0-1,0 0,0 0,0 0,0 0,1 1,-1-1,0 0,0 0,0 0,0 0,0 1,0-1,0 0,0 0,1 0,-1 0,0 0,0 0,0 0,0 1,1-1,-1 0,0 0,0 0,0 0,0 0,1 0,-1 0,38 22,-32-19,126 59,3-6,149 40,292 46,-393-112,210 6,-239-25,327 10,0-21,-305-1,109 18,-176-7,280-5,-220-7,860 2,-925-3,119-19,100-32,-297 49,9 0,-25 5,0-2,0 1,0-2,-1 1,11-5,-19 7,0 0,0-1,0 1,0 0,0-1,0 1,0-1,0 1,0-1,0 1,-1-1,1 1,0-1,0 0,-1 0,1 1,0-1,-1 0,1 0,-1 0,1 0,-1 0,0 0,1 1,-1-1,0 0,1 0,-1 0,0 0,0 0,0 0,0 0,0 0,0 0,0 0,0 0,-1 0,1 0,0 0,-1 0,1 0,0 0,-1 0,1 0,-1 0,0 0,1 1,-1-1,0 0,1 0,-1 1,0-1,0 0,-1 0,-5-5,0 0,0 1,-1 0,0 0,-9-4,-16-4,-1 0,0 2,-1 2,-65-10,29 12,-110 1,105 10,-79 15,-76 23,197-36,-24 6,0 3,-101 38,157-52,0 0,0-1,0 1,0 0,0 0,0 1,0-1,0 0,1 0,-1 1,0-1,1 1,-1 0,0 1,2-2,0-1,0 1,0-1,0 0,0 1,0-1,0 0,0 1,0-1,0 0,1 1,-1-1,0 0,0 1,0-1,1 0,-1 1,0-1,0 0,1 0,-1 1,0-1,1 0,-1 0,0 0,0 1,1-1,-1 0,1 0,25 7,53 1,113-3,949-58,-746 4,-303 39,215-11,-181 22,-100-1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39:53.4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24575,'5'10'0,"13"21"0,3 32 0,4 27 0,-3 10 0,-4 9 0,-7-9 0,-3-15 0,-5-22-8191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39:54.0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24575,'6'0'0,"6"11"0,8 9 0,6 6 0,3 16 0,-3 5 0,5 7 0,3-1 0,-5-5 0,-1-4 0,-6-9-8191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39:56.8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484 957 24575,'1'-5'0,"0"0"0,0 1 0,0-1 0,1 1 0,0-1 0,0 1 0,4-8 0,4-8 0,99-219 0,-88 201 0,2 2 0,1 0 0,2 1 0,34-35 0,91-105 0,-89 100 0,-32 33 0,7-9 0,-33 47 0,-1 0 0,1 1 0,0-1 0,0 1 0,1 0 0,-1 0 0,0 1 0,1-1 0,7-2 0,30-7 0,1 3 0,0 1 0,86-5 0,-11 3 0,-95 6 0,-8 2 0,0 0 0,0 1 0,30 1 0,-41 0 0,1 1 0,0 0 0,-1 0 0,1 1 0,-1-1 0,1 1 0,-1 0 0,0 0 0,0 0 0,0 1 0,0-1 0,0 1 0,0 0 0,-1 0 0,1 1 0,5 6 0,5 11 0,-1 0 0,-1 1 0,-1 0 0,14 41 0,-1-5 0,-2-5 0,-3 1 0,-2 1 0,-2 1 0,9 67 0,-7-8 0,3 136 0,-19-210 0,-2 1 0,-3-1 0,0 0 0,-3 0 0,-2-1 0,-25 75 0,0-27 0,-135 307 0,34-172 0,52-91 0,69-110 0,0-1 0,-2 0 0,-1-1 0,-35 33 0,20-26 0,0-2 0,-49 28 0,49-31 0,0 2 0,-53 54 0,55-50 0,-106 113 0,-53 59 0,151-155 0,-2-1 0,-77 64 0,64-60 0,43-37 0,-1 0 0,-1 0 0,1-1 0,-2-1 0,0 0 0,0 0 0,-26 12 0,35-20 0,1 0 0,-1 0 0,1-1 0,-1 1 0,1-1 0,-1 1 0,1-1 0,-1 0 0,1-1 0,-1 1 0,1 0 0,-1-1 0,1 0 0,-1 0 0,1 0 0,-6-3 0,4 1 0,0 0 0,0 0 0,0-1 0,0 0 0,1 0 0,0 0 0,0 0 0,0-1 0,-4-5 0,-3-9 0,0 0 0,0-1 0,2 0 0,-8-25 0,-6-26 0,-20-103 0,3-79 0,36 222 0,1 1 0,2 0 0,1-1 0,1 1 0,2-1 0,1 1 0,1 0 0,1 0 0,17-45 0,-18 61 0,20-57 0,65-131 0,64-43 0,-110 181 0,68-134 0,-103 177 0,-1 0 0,-1 0 0,0-1 0,-2 0 0,5-43 0,18-95 0,-15 98 241,-6 29-1044,7-62 0,-13 66-6023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06:19.6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39:57.3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0 602 24575,'6'0'0,"7"-6"0,12-6 0,12-8 0,7-5 0,0-4 0,-1 3 0,2-11 0,5-4 0,16-12 0,40-18 0,46-20 0,30-10 0,-16 12-8191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39:57.9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24575,'6'0'0,"6"0"0,8 0 0,11 0 0,5 5 0,8 8 0,2 1 0,4-2 0,-1 9 0,-9-1-8191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39:58.3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24575,'5'0'0,"8"22"0,7 12 0,10 13 0,12 2 0,4 10 0,11 16 0,0 7 0,-3 0 0,0 3 0,-4-8 0,-11-17-8191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39:58.8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24575,'0'11'0,"5"36"0,8 21 0,6 16 0,12 15 0,6 2 0,1-11 0,-5-16 0,-8-14 0,-3-17 0,-5-17-8191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39:59.1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24575,'0'5'0,"0"8"0,0 6 0,0 17 0,0 8 0,0 1 0,0 5 0,5-1 0,2 2 0,0 3 0,-2-2 0,-1-4 0,-2-11-8191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39:59.6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503 30 24575,'5'0'0,"3"5"0,-1 7 0,-2 8 0,5 0 0,-6-3 0,-30-16 0,-33-14 0,-34-9 0,-6-2 0,-3 4 0,10 5 0,21 5-8191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0.1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792 35 24575,'0'-5'0,"-10"-3"0,-16 1 0,-18 1 0,-14 2 0,-18 2 0,-8 0 0,-10 2 0,-2 0 0,0 11 0,11 10 0,14 0 0,20-2-8191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1.2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1369 51 24575,'0'-1'0,"-1"0"0,1 0 0,0 0 0,-1 0 0,1-1 0,-1 1 0,1 0 0,-1 0 0,1 0 0,-1 0 0,0 0 0,1 0 0,-1 1 0,0-1 0,0 0 0,0 0 0,0 0 0,0 1 0,0-1 0,-1 0 0,-22-12 0,17 10 0,1 1 0,-1-1 0,1 1 0,-1 0 0,0 0 0,0 1 0,0 0 0,0 0 0,1 1 0,-1 0 0,0 0 0,0 1 0,0-1 0,0 1 0,0 1 0,0 0 0,0 0 0,1 0 0,-7 3 0,-9 7 0,0 0 0,2 2 0,0 0 0,0 1 0,1 1 0,1 1 0,1 1 0,0 0 0,2 1 0,0 1 0,1 0 0,1 1 0,-18 38 0,15-22 0,1 1 0,2 0 0,2 2 0,1-1 0,3 1 0,0 0 0,0 67 0,5-51 0,3-1 0,2 1 0,21 108 0,-15-115 0,-3 1 0,-1 0 0,-3 68 0,-2-105 0,0 0 0,-2-1 0,0 1 0,0 0 0,-1 0 0,0-1 0,-2 1 0,-6 15 0,2-10 0,-2-1 0,0 0 0,0 0 0,-22 23 0,9-15 0,-1-2 0,-1 0 0,-1-2 0,0 0 0,-2-2 0,0-2 0,-1 0 0,-1-2 0,-38 13 0,58-24 0,1 0 0,0 1 0,0 0 0,0 1 0,1 0 0,0 0 0,0 1 0,0 0 0,1 0 0,0 1 0,1 1 0,-1-1 0,2 1 0,-1 0 0,-9 19 0,3 0 0,1 1 0,1 0 0,1 0 0,-7 41 0,-12 124 0,11 399 0,19-457 0,0-129 0,-1-1 0,-1 1 0,1-1 0,-1 0 0,0 1 0,0-1 0,-1 0 0,0 1 0,0-1 0,0 0 0,-1 0 0,0-1 0,0 1 0,-1-1 0,1 1 0,-1-1 0,-1 0 0,1 0 0,-6 5 0,-5 2-227,0 0-1,-1-1 1,0 0-1,-1-2 1,-27 13-1,7-8-6598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40:02.5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757 27 24575,'-3'0'0,"1"-1"0,0 0 0,-1 1 0,1-1 0,0 0 0,-1 0 0,1 0 0,-4-3 0,-13-6 0,15 9 0,-1-1 0,1 1 0,-1 0 0,1 0 0,-1 1 0,0-1 0,0 1 0,1 0 0,-1 1 0,0-1 0,1 1 0,-1 0 0,0 0 0,1 0 0,-1 0 0,1 1 0,0 0 0,-1 0 0,1 0 0,0 1 0,0-1 0,0 1 0,1 0 0,-6 5 0,-22 18 0,2 2 0,0 1 0,-30 41 0,42-47 0,1 1 0,2 0 0,0 1 0,1 0 0,-15 45 0,24-54 0,0 0 0,1 1 0,0-1 0,1 25 0,5 68 0,0-40 0,3 9 0,3 0 0,25 95 0,-18-98 0,-3 0 0,6 114 0,-19-166 0,-2 1 0,-1 0 0,-1-1 0,-1 0 0,0 0 0,-2 0 0,-13 29 0,-81 143 0,82-162 0,-8 13 0,-38 72 0,57-100 0,1 0 0,0 1 0,1 0 0,-6 36 0,1 21 0,4 2 0,3-1 0,3 1 0,4-1 0,19 120 0,-4-107 0,30 94 0,-47-181 0,10 30 0,9 46 0,-18-69 0,0 0 0,-1 0 0,-1 0 0,0 0 0,0 1 0,-1-1 0,0 0 0,-1 0 0,-3 13 0,3-18 0,-1 0 0,1 0 0,-1 0 0,0 0 0,0 0 0,-1 0 0,1-1 0,-1 1 0,0-1 0,-7 5 0,-6 5 0,-28 16 0,2-2 0,28-16-455,0 1 0,-19 21 0,12-7-6371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09:23.4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5628 1064 24575,'-174'0'-53,"-581"-3"-941,3-26 225,-133-45-393,3-65 0,-157-149 508,796 198 558,4-10 1,-266-155 0,363 175 2571,131 75-8063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06:23.8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11723 24575,'3'0'0,"0"0"0,-1-1 0,1 1 0,-1-1 0,1 0 0,-1 0 0,1 0 0,-1 0 0,0 0 0,1 0 0,-1-1 0,0 1 0,0-1 0,0 0 0,2-2 0,28-33 0,-25 27 0,39-52 0,-4-2 0,68-135 0,41-157 0,-62 138 0,50-71 0,-127 264 0,90-224 0,-14 29 0,-78 198 0,1 0 0,1 1 0,1 1 0,1 0 0,21-24 0,-32 41 0,-1 1 0,0 0 0,1-1 0,0 1 0,0 0 0,-1 0 0,1 0 0,0 1 0,1-1 0,-1 1 0,0 0 0,0 0 0,1 0 0,-1 0 0,0 0 0,1 1 0,-1-1 0,1 1 0,-1 0 0,0 0 0,1 0 0,-1 1 0,1-1 0,-1 1 0,1 0 0,-1 0 0,0 0 0,4 2 0,1 1 0,-1 1 0,1 0 0,-1 0 0,0 1 0,0 0 0,0 0 0,-1 1 0,0 0 0,0 0 0,5 8 0,23 43 0,-2 0 0,39 101 0,-16-33 0,94 162 0,-111-226 0,3-2 0,70 81 0,-24-58 0,-9-9 0,-77-74 0,2 4 0,0-1 0,0 0 0,0 0 0,0 0 0,6 3 0,-8-6 0,1 1 0,-1 0 0,1-1 0,-1 1 0,1-1 0,-1 1 0,1-1 0,-1 0 0,1 0 0,-1 0 0,1 0 0,-1 0 0,1 0 0,-1 0 0,1 0 0,-1-1 0,1 1 0,-1 0 0,1-1 0,2-1 0,3-2 0,1-1 0,-1 0 0,0 0 0,-1-1 0,1 0 0,-1 0 0,6-8 0,42-58 0,-50 66 0,212-350 0,-136 217 0,255-497 0,-110 81 0,-74 165 0,-16 55 0,42-97 0,291-562 0,-415 879 0,49-162 0,-32 78 0,90-199 0,-116 291 0,130-270 0,-124 274 0,110-197 0,-16 35 0,-132 241 0,120-255 0,179-353 0,-186 407 0,-124 222 0,0 0 0,1 1 0,-1-1 0,0 1 0,1 0 0,0-1 0,-1 1 0,1 0 0,0 0 0,0 0 0,0 0 0,1 0 0,-1 1 0,0-1 0,1 0 0,-1 1 0,1 0 0,4-2 0,-4 3 0,0 0 0,-1 0 0,1 0 0,0 1 0,0-1 0,-1 1 0,1-1 0,0 1 0,-1 0 0,1 0 0,-1 1 0,1-1 0,-1 0 0,1 1 0,-1-1 0,0 1 0,0 0 0,0 0 0,3 3 0,18 20 0,-1 1 0,-1 0 0,-1 2 0,21 40 0,-4-7 0,-1-5 0,-3 1 0,29 73 0,49 193 0,-3-8 0,-107-310 0,1-1 0,-1 0 0,1 0 0,0 0 0,0 0 0,0 0 0,6 6 0,-8-10 0,0 1 0,1-1 0,-1 0 0,0 0 0,1 1 0,-1-1 0,1 0 0,-1 0 0,0 0 0,1 0 0,-1 1 0,1-1 0,-1 0 0,0 0 0,1 0 0,-1 0 0,1 0 0,-1 0 0,0 0 0,1 0 0,-1 0 0,1 0 0,-1 0 0,0 0 0,1-1 0,-1 1 0,1 0 0,0 0 0,0-2 0,1 1 0,-1 0 0,0 0 0,1-1 0,-1 1 0,0-1 0,0 1 0,0-1 0,0 0 0,1-2 0,31-74 0,44-161 0,-51 151 0,-14 45 0,117-360 0,-85 281 0,77-146 0,-16 80 0,7 5 0,8 5 0,204-231 0,-312 395 0,369-433 0,-21 15 0,277-249 0,-542 583 0,136-179 0,-208 243 0,159-202 0,-155 203 0,-1-2 0,33-59 0,-47 75 0,-7 8 0,1 0 0,-1 0 0,-1 0 0,0 0 0,-1 0 0,0-1 0,2-13 0,-2-5 0,-1-50 0,-2 78 0,0 0 0,0 0 0,0 0 0,0 0 0,0 0 0,-1 0 0,1 0 0,0 0 0,-1 0 0,0 0 0,1 0 0,-1 0 0,0 1 0,0-1 0,0 0 0,0 0 0,0 1 0,-1-1 0,1 1 0,0-1 0,-1 1 0,1-1 0,-1 1 0,-2-1 0,1 0 0,-1 1 0,0 0 0,1 1 0,-1-1 0,0 1 0,0-1 0,1 1 0,-1 0 0,0 1 0,0-1 0,0 1 0,-7 1 0,-25 8 0,0 1 0,1 1 0,0 2 0,1 2 0,1 1 0,0 1 0,-36 28 0,0 6 0,3 3 0,-64 68 0,116-109 0,3-3 0,-1 0 0,1 1 0,1 0 0,0 1 0,-11 20 0,20-32 0,1-1 0,0 1 0,0-1 0,-1 0 0,1 1 0,0-1 0,0 1 0,0-1 0,0 1 0,-1-1 0,1 1 0,0-1 0,0 1 0,0-1 0,0 1 0,0-1 0,0 1 0,0-1 0,0 1 0,1-1 0,-1 1 0,0-1 0,0 1 0,0-1 0,0 1 0,1-1 0,-1 0 0,0 1 0,1-1 0,-1 1 0,0-1 0,0 0 0,1 1 0,-1-1 0,1 0 0,-1 1 0,0-1 0,1 0 0,-1 0 0,1 1 0,-1-1 0,1 0 0,-1 0 0,1 0 0,-1 1 0,1-1 0,-1 0 0,1 0 0,0 0 0,26-1 0,-11-2 0,-1 0 0,1-1 0,-1-1 0,0 0 0,0-1 0,0-1 0,-1 0 0,0-1 0,0-1 0,-1 0 0,0 0 0,-1-2 0,19-19 0,-9 9 0,0 0 0,1 2 0,1 1 0,0 0 0,2 2 0,29-14 0,107-66 0,-161 95 0,1 1 0,-1-1 0,0 0 0,0 1 0,1-1 0,-1 1 0,0-1 0,0 1 0,1 0 0,-1-1 0,0 1 0,1 0 0,-1 0 0,1 0 0,-1 0 0,0 0 0,1 0 0,-1 0 0,0 1 0,1-1 0,-1 1 0,0-1 0,2 1 0,-1 1 0,0-1 0,-1 0 0,1 1 0,-1 0 0,1-1 0,-1 1 0,0 0 0,1 0 0,-1 0 0,0-1 0,0 1 0,-1 0 0,2 3 0,2 9 0,-1-1 0,-1 1 0,2 24 0,-4-33 0,2 348 0,-5-164 0,3-33-1365,0-129-5461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09:24.5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388 1 24575,'-10'0'0,"-1"0"0,1 0 0,0 1 0,-1 0 0,1 1 0,0 0 0,0 1 0,0 0 0,0 0 0,0 1 0,0 1 0,1-1 0,0 2 0,0-1 0,-14 13 0,5-2 0,0 1 0,2 1 0,0 0 0,1 1 0,1 1 0,1 1 0,-18 36 0,16-24 0,2 1 0,1 1 0,2 0 0,-9 54 0,17-78 0,0 0 0,1 0 0,1 1 0,1 15 0,-1-23 0,0-1 0,1 0 0,0 0 0,0 1 0,0-1 0,0 0 0,0 0 0,0 0 0,1 0 0,-1 0 0,1-1 0,0 1 0,0 0 0,0-1 0,0 1 0,1-1 0,-1 0 0,0 0 0,6 4 0,2-2 0,-1 1 0,1-1 0,0-1 0,0 0 0,21 4 0,57 3 0,-65-8 0,2 0 0,-3 1 0,0-1 0,0-1 0,0-1 0,0-1 0,35-6 0,-51 5 0,0-1 0,0 0 0,0 0 0,0 0 0,-1-1 0,1 0 0,-1 0 0,0 0 0,0-1 0,0 0 0,-1 0 0,0 0 0,0 0 0,0-1 0,-1 1 0,1-1 0,-1 0 0,3-11 0,2-3 0,-1 0 0,-1-1 0,-1 0 0,3-32 0,-3 9 0,-3 0 0,-7-88 0,5 128 0,-1 0 0,1 0 0,-1 0 0,0 0 0,0 0 0,-1 0 0,1 0 0,-1 0 0,0 0 0,0 0 0,0 1 0,-1-1 0,1 1 0,-1 0 0,0-1 0,-5-3 0,3 4 0,0-1 0,0 1 0,-1 0 0,1 1 0,-1-1 0,0 1 0,0 0 0,1 1 0,-2-1 0,-7 0 0,-10-1 325,19 3-556,19 0-1228,15 2-5367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09:25.0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67 0 24575,'-5'0'0,"-8"0"0,-1 27 0,2 21 0,2 12 0,4 18 0,2 7 0,2-6 0,2-10 0,0-1 0,0-7 0,1-7 0,0-9 0,-1-6 0,0-3 0,0-4 0,0-6-8191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09:25.7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147 0 24575,'-5'0'0,"-8"0"0,-7 0 0,-5 0 0,-4 0 0,3 6 0,6 7 0,11 1 0,13 4 0,12 4 0,8 4 0,0 3 0,1-3 0,3-6 0,-4-2 0,-1-2 0,-4 0 0,-5-3-8191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09:26.3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24575,'0'6'0,"0"23"0,0 18 0,0 12 0,0 12 0,6 5 0,1 1 0,-1 3 0,0-6 0,-2 0 0,-2-6 0,-1-10 0,0-9 0,-1-12-8191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09:27.3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165 546 24575,'0'-9'0,"1"-12"0,-2 1 0,0-1 0,-1 0 0,-7-27 0,8 44 0,0-1 0,0 1 0,-1 0 0,0 0 0,1 0 0,-1 0 0,-1 0 0,1 0 0,-1 0 0,1 1 0,-1-1 0,0 1 0,0 0 0,-1 0 0,1 0 0,-1 0 0,1 0 0,-1 1 0,0 0 0,0-1 0,0 2 0,0-1 0,0 0 0,-1 1 0,1 0 0,-7-1 0,9 1 0,0 1 0,0 0 0,0 1 0,0-1 0,0 0 0,-1 1 0,1-1 0,0 1 0,0-1 0,0 1 0,1 0 0,-1 0 0,0 0 0,0 0 0,0 0 0,1 0 0,-1 1 0,0-1 0,1 1 0,-1-1 0,1 1 0,0-1 0,-1 1 0,1 0 0,0 0 0,0-1 0,0 1 0,0 0 0,1 0 0,-1 0 0,0 4 0,-3 5 0,1 1 0,1 0 0,0-1 0,0 15 0,1-11 0,0-1 0,1 0 0,1 0 0,4 21 0,-5-32 0,1 0 0,0 0 0,0 0 0,0 0 0,1 0 0,-1 0 0,1 0 0,-1-1 0,1 1 0,0 0 0,4 3 0,-5-5 0,0 0 0,1 0 0,0 0 0,-1 0 0,1 0 0,0 0 0,-1-1 0,1 1 0,0 0 0,0-1 0,0 0 0,0 1 0,-1-1 0,1 0 0,0 0 0,0 0 0,0 0 0,0 0 0,0-1 0,-1 1 0,4-1 0,-2-1 0,0 1 0,0-1 0,0 1 0,0-1 0,0 0 0,0 0 0,0-1 0,-1 1 0,1 0 0,-1-1 0,0 1 0,0-1 0,0 0 0,0 0 0,0 0 0,0 0 0,-1 0 0,1 0 0,-1-1 0,1-3 0,3-9 0,-1 0 0,4-30 0,-2-24 0,-3-1 0,-10-108 0,6 162 0,0 0 0,-2 0 0,0 0 0,-9-26 0,7 36 0,3 10 0,-1 16 0,4-2 0,0 0 0,2-1 0,-1 1 0,10 27 0,26 67 0,-32-96 0,5 10-136,2 0-1,0-1 1,2 0-1,1-1 1,0 0-1,2-2 1,0 0-1,2-1 0,32 26 1,-26-26-6690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09:27.6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24575,'6'0'0,"6"11"0,2 9 0,-1 6 0,2 5 0,-1 2 0,-4-4-8191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09:27.8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24575,'0'0'-8191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09:28.9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64 525 24575,'1'-18'0,"-2"-30"0,0 46 0,1-1 0,-1 0 0,0 0 0,1 0 0,-1 0 0,0 0 0,-1 1 0,1-1 0,0 1 0,-1-1 0,0 1 0,-3-5 0,5 7 0,-1-1 0,1 0 0,0 1 0,-1-1 0,1 1 0,-1-1 0,0 1 0,1-1 0,-1 1 0,1 0 0,-1-1 0,0 1 0,1 0 0,-1-1 0,0 1 0,1 0 0,-1 0 0,0-1 0,1 1 0,-1 0 0,0 0 0,0 0 0,1 0 0,-1 0 0,0 0 0,1 0 0,-1 0 0,0 1 0,0-1 0,1 0 0,-1 0 0,0 0 0,1 1 0,-1-1 0,0 0 0,1 1 0,-1-1 0,1 1 0,-1-1 0,1 1 0,-1-1 0,1 1 0,-1-1 0,1 1 0,-1-1 0,1 1 0,-1 0 0,1-1 0,0 1 0,0 0 0,-1-1 0,1 1 0,0 1 0,-3 4 0,1 0 0,0 1 0,0 0 0,-1 8 0,2-2 0,-1 1 0,1-1 0,1 0 0,1 0 0,0 0 0,0 0 0,4 14 0,-4-23 0,0 0 0,1 0 0,-1 0 0,1-1 0,0 1 0,0 0 0,0-1 0,1 1 0,-1-1 0,1 0 0,4 5 0,-4-6 0,-1-1 0,1 1 0,-1 0 0,1-1 0,0 1 0,0-1 0,0 0 0,0 0 0,0 0 0,0-1 0,0 1 0,0-1 0,0 1 0,0-1 0,0 0 0,1 0 0,3-1 0,-2 0 0,1 0 0,0-1 0,-1 1 0,1-1 0,-1-1 0,0 1 0,1-1 0,-1 0 0,0 0 0,-1 0 0,1-1 0,-1 1 0,1-1 0,-1 0 0,0-1 0,0 1 0,-1-1 0,0 1 0,5-9 0,-2 2 0,0-1 0,-1 1 0,0-1 0,-1 0 0,-1 0 0,0 0 0,0-1 0,0-14 0,1-28 0,-7-98 0,0 119 0,-2 1 0,-1-1 0,-2 1 0,-13-35 0,3 30 0,18 38 0,0-1 0,-1 0 0,1 1 0,-1-1 0,1 1 0,-1-1 0,1 1 0,-1-1 0,1 1 0,-1-1 0,0 1 0,1-1 0,-1 1 0,0 0 0,1-1 0,-1 1 0,0 0 0,1 0 0,-2-1 0,1 1 0,0 1 0,0-1 0,1 0 0,-1 1 0,0-1 0,1 1 0,-1-1 0,1 1 0,-1-1 0,0 1 0,1-1 0,-1 1 0,1 0 0,-1-1 0,1 1 0,0 0 0,-1-1 0,1 1 0,0 0 0,-1 0 0,1-1 0,0 1 0,-1 2 0,-2 9 0,1 1 0,0-1 0,0 1 0,1 0 0,1 0 0,0-1 0,1 1 0,0 0 0,5 22 0,6 14 0,19 50 0,-18-60 114,2 0 0,39 69 0,-42-89-328,0 0 1,2-1 0,0-1-1,1 0 1,0-1 0,2-1-1,18 14 1,-15-14-6613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09:29.3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24575,'0'0'-8191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09:35.5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0 803 24575,'32'0'0,"6"0"0,0-1 0,-1-1 0,38-8 0,-27-1 0,0-2 0,-1-2 0,-1-2 0,85-45 0,-114 52 0,0-1 0,-1-1 0,-1-1 0,0 0 0,-1 0 0,0-2 0,-1 0 0,-1 0 0,14-24 0,5-14 0,40-95 0,-22 40 0,-29 62-682,25-86-1,-37 103-6143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06:25.9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517 193 24575,'1'-14'0,"-2"0"0,0 0 0,0 0 0,-7-25 0,6 34 0,0-1 0,0 1 0,0 1 0,0-1 0,-1 0 0,0 0 0,0 1 0,0 0 0,-1 0 0,0 0 0,1 0 0,-1 0 0,-1 1 0,1-1 0,-8-4 0,6 5 0,0 0 0,1 0 0,-1 0 0,-1 1 0,1 0 0,0 0 0,0 0 0,-1 1 0,1 0 0,-1 0 0,0 1 0,1-1 0,-1 2 0,1-1 0,-1 1 0,1 0 0,-9 2 0,7 0 0,-1 0 0,1 1 0,1 0 0,-1 0 0,1 1 0,-1 0 0,1 1 0,1-1 0,-1 1 0,1 1 0,0-1 0,-8 12 0,-24 35 0,3 1 0,2 2 0,3 1 0,-25 66 0,47-100 0,1 0 0,1 1 0,1 0 0,1 0 0,2 1 0,0-1 0,2 34 0,1-52 0,-1-1 0,1 1 0,0 0 0,1 0 0,-1-1 0,1 1 0,0-1 0,1 1 0,-1-1 0,1 0 0,0 0 0,0 0 0,1 0 0,0 0 0,0-1 0,0 0 0,0 0 0,0 0 0,1 0 0,0-1 0,0 1 0,0-1 0,0-1 0,11 5 0,4 1 0,0-1 0,1-1 0,0-1 0,0-1 0,35 2 0,70 1 0,73 8 0,-189-14 0,-1 1 0,0 0 0,0 0 0,0 1 0,0 1 0,0-1 0,-1 1 0,10 6 0,-14-7 0,0 0 0,0 1 0,0-1 0,-1 1 0,1-1 0,-1 1 0,0 0 0,0 0 0,0 1 0,-1-1 0,1 0 0,-1 1 0,0 0 0,-1-1 0,1 1 0,1 9 0,0 7 0,0 0 0,-2 0 0,0 0 0,-1 1 0,-1-1 0,-2 0 0,0 0 0,-1 0 0,0 0 0,-2 0 0,-9 20 0,8-28 0,0 0 0,-1 0 0,0-1 0,-1-1 0,0 1 0,-1-1 0,0-1 0,-1 0 0,0 0 0,0-1 0,-1 0 0,-1-1 0,1-1 0,-1 0 0,-1 0 0,-22 7 0,13-7 0,0 0 0,0-1 0,-1-1 0,1-2 0,-1 0 0,0-2 0,0 0 0,0-2 0,-37-5 0,51 5-151,1-1-1,-1-1 0,0 0 0,1 0 1,-1-1-1,1 0 0,0 0 1,-15-11-1,1-4-6674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09:36.5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296 1 24575,'-6'0'0,"1"1"0,-1 0 0,0 0 0,1 0 0,-1 1 0,1 0 0,-1 0 0,1 0 0,0 1 0,0 0 0,0 0 0,-5 4 0,-4 4 0,-1 2 0,-17 19 0,15-13 0,2 0 0,0 2 0,1-1 0,1 2 0,1 0 0,1 0 0,1 1 0,1 1 0,-11 42 0,12-29 0,2 1 0,1-1 0,2 1 0,2 0 0,6 70 0,-3-87 0,2-1 0,1 1 0,0-1 0,16 35 0,43 73 0,-53-109 0,1 0 0,1-1 0,30 34 0,-36-45 0,1 0 0,0 0 0,0 0 0,0-1 0,1 0 0,0 0 0,0-1 0,0-1 0,1 1 0,16 4 0,-22-8 0,-1 0 0,0-1 0,0 1 0,0-1 0,0 0 0,1 0 0,-1 0 0,0-1 0,0 1 0,0-1 0,0 1 0,0-1 0,0 0 0,0 0 0,0 0 0,0-1 0,5-3 0,-4 2 0,0 0 0,0 0 0,-1-1 0,0 0 0,0 0 0,0 0 0,0 0 0,0 0 0,-1 0 0,3-8 0,2-7 0,-1-1 0,-1 0 0,-1 0 0,2-28 0,-1 10 0,-2 0 0,-5-75 0,2 110 14,-1 0 1,1 0-1,-1 0 0,0 0 0,0 0 1,0 1-1,0-1 0,0 0 0,-1 0 0,1 1 1,-1-1-1,1 1 0,-1-1 0,0 1 1,0 0-1,0 0 0,0 0 0,-1 0 0,1 0 1,-1 0-1,1 1 0,-1-1 0,-5-1 1,0 0-259,-1 0 0,0 1 0,0 0 0,0 1 1,0 0-1,-14 0 0,-9 1-6582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09:37.4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24575,'2'0'0,"-1"1"0,1-1 0,0 1 0,-1-1 0,1 1 0,0-1 0,-1 1 0,1 0 0,-1 0 0,1 0 0,-1 0 0,0 0 0,1 0 0,-1 0 0,0 0 0,2 3 0,17 24 0,-16-22 0,73 138 0,9 14 0,-83-152 0,1-1 0,0 1 0,1-1 0,-1 0 0,1-1 0,0 1 0,0-1 0,0 0 0,1 0 0,0 0 0,9 4 0,-11-6 0,0-1 0,1 0 0,0 0 0,-1 0 0,1 0 0,0-1 0,-1 0 0,1 0 0,0 0 0,-1 0 0,1-1 0,0 0 0,-1 0 0,1 0 0,-1 0 0,1-1 0,5-2 0,7-6 0,1 0 0,-1-1 0,-1-1 0,0-1 0,-1 0 0,0-1 0,-1-1 0,-1 0 0,0-1 0,17-28 0,-24 34 0,-1-1 0,-1 1 0,0-1 0,0 1 0,-1-1 0,0 0 0,-1 0 0,-1-1 0,2-18 0,-6 84 0,1 58 0,3-96 0,0 0 0,1 1 0,1-1 0,1-1 0,6 20 0,27 61-1365,-24-68-5461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09:38.2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24575,'1'9'0,"1"0"0,0 1 0,0-1 0,0 0 0,1 0 0,1-1 0,4 11 0,1 2 0,66 192 0,-66-188 0,-6-17 0,0 0 0,1 0 0,0 0 0,0-1 0,1 0 0,5 8 0,-8-13 0,-1 0 0,1-1 0,0 1 0,-1-1 0,1 1 0,0-1 0,0 0 0,0 1 0,0-1 0,0 0 0,0 0 0,3 0 0,-4 0 0,1-1 0,-1 0 0,0 0 0,1 0 0,-1 0 0,0 0 0,1-1 0,-1 1 0,0 0 0,1-1 0,-1 1 0,0-1 0,0 1 0,0-1 0,1 1 0,-1-1 0,0 0 0,0 0 0,0 1 0,0-1 0,0 0 0,0 0 0,1-1 0,0-2 0,1 1 0,-1-1 0,0 1 0,0-1 0,0 0 0,0 1 0,-1-1 0,0 0 0,1 0 0,-1 0 0,0-6 0,2-51 0,-3 48 0,1 1 0,2-24 0,2 24 0,-5 12 0,1 0 0,-1 0 0,0 0 0,0 0 0,0-1 0,0 1 0,0 0 0,0 0 0,0 0 0,1 0 0,-1 0 0,0 0 0,0 0 0,0 0 0,0 0 0,0 0 0,0 0 0,1 0 0,-1 0 0,0 0 0,0 0 0,0 0 0,0 0 0,0 0 0,0 0 0,0 0 0,1 0 0,-1 0 0,0 1 0,0-1 0,0 0 0,0 0 0,0 0 0,0 0 0,0 0 0,0 0 0,1 0 0,-1 0 0,0 0 0,0 0 0,0 1 0,0-1 0,0 0 0,0 0 0,0 0 0,0 0 0,6 27 0,3 332 0,-10-245 0,2-6 0,-4 135 0,3-242 6,0 2-112,0 0 1,-1 0-1,1 0 1,0-1-1,-1 1 1,1 0 0,-1 0-1,0-1 1,0 1-1,0 0 1,-1-1-1,-2 5 1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09:39.0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232 66 24575,'-1'-2'0,"1"-1"0,-1 0 0,1 0 0,-1 1 0,0-1 0,0 0 0,0 1 0,-1-1 0,1 1 0,0-1 0,-1 1 0,0 0 0,1-1 0,-1 1 0,0 0 0,0 0 0,0 0 0,-1 1 0,1-1 0,0 0 0,-1 1 0,1-1 0,-1 1 0,1 0 0,-1 0 0,0 0 0,1 0 0,-6 0 0,1-1 0,-1 0 0,0 1 0,1 0 0,-1 0 0,0 1 0,0 0 0,0 0 0,1 1 0,-15 3 0,18-3 0,-1 1 0,1 0 0,0 0 0,0 0 0,-1 0 0,2 1 0,-1 0 0,0 0 0,0 0 0,1 0 0,0 0 0,0 1 0,0 0 0,0-1 0,0 1 0,1 0 0,-1 0 0,1 1 0,0-1 0,1 0 0,-2 6 0,-1 2 0,2-1 0,-1 1 0,2-1 0,0 1 0,0 0 0,1 0 0,2 16 0,-2-23 0,1-1 0,0 0 0,0 0 0,1 0 0,-1 0 0,1 0 0,0-1 0,0 1 0,0 0 0,1-1 0,-1 1 0,1-1 0,0 0 0,-1 0 0,2 0 0,-1 0 0,0-1 0,0 1 0,1-1 0,0 0 0,-1 0 0,8 3 0,1 0 0,0-1 0,1 0 0,-1-1 0,1 0 0,0-1 0,16 0 0,-23-2 0,0 1 0,-1-1 0,1 1 0,0 0 0,-1 1 0,1-1 0,-1 1 0,0 0 0,0 0 0,1 1 0,-1 0 0,-1 0 0,1 0 0,0 0 0,-1 1 0,1 0 0,-1 0 0,0 0 0,-1 0 0,1 0 0,-1 1 0,0 0 0,0 0 0,0 0 0,0 0 0,-1 0 0,0 0 0,0 1 0,-1-1 0,1 1 0,-1-1 0,0 1 0,0 6 0,0-3 0,-1 1 0,1 0 0,-2-1 0,1 1 0,-1 0 0,-1-1 0,0 1 0,0-1 0,-1 1 0,0-1 0,-1 0 0,-5 10 0,5-12 0,0 0 0,-1-1 0,0 0 0,0 0 0,0 0 0,-1-1 0,0 0 0,0 0 0,0 0 0,-1-1 0,1 0 0,-1 0 0,0 0 0,0-1 0,-14 4 0,16-5-170,-1-1-1,1 0 0,-1 0 1,0 0-1,1-1 0,-1 1 1,-11-2-1,-5-4-6655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09:39.7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0 223 24575,'1'-3'0,"-1"0"0,1 1 0,0-1 0,0 1 0,0-1 0,0 1 0,0-1 0,0 1 0,1 0 0,-1 0 0,1-1 0,2-1 0,23-25 0,72-57 0,-84 75 0,0 0 0,1 1 0,0 1 0,1 1 0,18-7 0,-32 13 0,1 0 0,0 1 0,0 0 0,0 0 0,1 0 0,-1 0 0,0 1 0,0-1 0,0 1 0,1 0 0,-1 1 0,0-1 0,0 1 0,0-1 0,0 1 0,0 0 0,0 1 0,0-1 0,0 1 0,0 0 0,0 0 0,-1 0 0,1 0 0,-1 1 0,1-1 0,-1 1 0,0 0 0,0 0 0,0 0 0,-1 0 0,1 1 0,-1-1 0,0 1 0,3 6 0,2 4 39,-1 1 0,-1 0 0,0 0-1,-1 0 1,-1 0 0,0 1 0,0 20 0,-4 117-583,-1-87-588,1-39-5694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09:40.2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24575,'0'0'-8191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0:02.0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24575,'5'10'0,"13"21"0,3 32 0,4 27 0,-3 10 0,-4 9 0,-7-9 0,-3-15 0,-5-22-8191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0:02.0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24575,'6'0'0,"6"11"0,8 9 0,6 6 0,3 16 0,-3 5 0,5 7 0,3-1 0,-5-5 0,-1-4 0,-6-9-8191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0:02.0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484 957 24575,'1'-5'0,"0"0"0,0 1 0,0-1 0,1 1 0,0-1 0,0 1 0,4-8 0,4-8 0,99-219 0,-88 201 0,2 2 0,1 0 0,2 1 0,34-35 0,91-105 0,-89 100 0,-32 33 0,7-9 0,-33 47 0,-1 0 0,1 1 0,0-1 0,0 1 0,1 0 0,-1 0 0,0 1 0,1-1 0,7-2 0,30-7 0,1 3 0,0 1 0,86-5 0,-11 3 0,-95 6 0,-8 2 0,0 0 0,0 1 0,30 1 0,-41 0 0,1 1 0,0 0 0,-1 0 0,1 1 0,-1-1 0,1 1 0,-1 0 0,0 0 0,0 0 0,0 1 0,0-1 0,0 1 0,0 0 0,-1 0 0,1 1 0,5 6 0,5 11 0,-1 0 0,-1 1 0,-1 0 0,14 41 0,-1-5 0,-2-5 0,-3 1 0,-2 1 0,-2 1 0,9 67 0,-7-8 0,3 136 0,-19-210 0,-2 1 0,-3-1 0,0 0 0,-3 0 0,-2-1 0,-25 75 0,0-27 0,-135 307 0,34-172 0,52-91 0,69-110 0,0-1 0,-2 0 0,-1-1 0,-35 33 0,20-26 0,0-2 0,-49 28 0,49-31 0,0 2 0,-53 54 0,55-50 0,-106 113 0,-53 59 0,151-155 0,-2-1 0,-77 64 0,64-60 0,43-37 0,-1 0 0,-1 0 0,1-1 0,-2-1 0,0 0 0,0 0 0,-26 12 0,35-20 0,1 0 0,-1 0 0,1-1 0,-1 1 0,1-1 0,-1 1 0,1-1 0,-1 0 0,1-1 0,-1 1 0,1 0 0,-1-1 0,1 0 0,-1 0 0,1 0 0,-6-3 0,4 1 0,0 0 0,0 0 0,0-1 0,0 0 0,1 0 0,0 0 0,0 0 0,0-1 0,-4-5 0,-3-9 0,0 0 0,0-1 0,2 0 0,-8-25 0,-6-26 0,-20-103 0,3-79 0,36 222 0,1 1 0,2 0 0,1-1 0,1 1 0,2-1 0,1 1 0,1 0 0,1 0 0,17-45 0,-18 61 0,20-57 0,65-131 0,64-43 0,-110 181 0,68-134 0,-103 177 0,-1 0 0,-1 0 0,0-1 0,-2 0 0,5-43 0,18-95 0,-15 98 241,-6 29-1044,7-62 0,-13 66-6023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0:02.0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0 602 24575,'6'0'0,"7"-6"0,12-6 0,12-8 0,7-5 0,0-4 0,-1 3 0,2-11 0,5-4 0,16-12 0,40-18 0,46-20 0,30-10 0,-16 12-8191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06:26.5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24575,'0'22'0,"0"18"0,0 14 0,5 13 0,3 17 0,-1 12 0,-2 5 0,-1-4 0,10-7 0,2-13 0,-2-4 0,-3-8 0,2-11 0,-1-8 0,-2-7 0,-4-4 0,-2-9-8191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0:02.0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24575,'6'0'0,"6"0"0,8 0 0,11 0 0,5 5 0,8 8 0,2 1 0,4-2 0,-1 9 0,-9-1-8191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0:02.0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24575,'5'0'0,"8"22"0,7 12 0,10 13 0,12 2 0,4 10 0,11 16 0,0 7 0,-3 0 0,0 3 0,-4-8 0,-11-17-8191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0:02.0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24575,'0'11'0,"5"36"0,8 21 0,6 16 0,12 15 0,6 2 0,1-11 0,-5-16 0,-8-14 0,-3-17 0,-5-17-8191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0:02.0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24575,'0'5'0,"0"8"0,0 6 0,0 17 0,0 8 0,0 1 0,0 5 0,5-1 0,2 2 0,0 3 0,-2-2 0,-1-4 0,-2-11-8191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0:02.0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503 30 24575,'5'0'0,"3"5"0,-1 7 0,-2 8 0,5 0 0,-6-3 0,-30-16 0,-33-14 0,-34-9 0,-6-2 0,-3 4 0,10 5 0,21 5-8191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0:02.0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792 35 24575,'0'-5'0,"-10"-3"0,-16 1 0,-18 1 0,-14 2 0,-18 2 0,-8 0 0,-10 2 0,-2 0 0,0 11 0,11 10 0,14 0 0,20-2-8191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0:02.0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1369 51 24575,'0'-1'0,"-1"0"0,1 0 0,0 0 0,-1 0 0,1-1 0,-1 1 0,1 0 0,-1 0 0,1 0 0,-1 0 0,0 0 0,1 0 0,-1 1 0,0-1 0,0 0 0,0 0 0,0 0 0,0 1 0,0-1 0,-1 0 0,-22-12 0,17 10 0,1 1 0,-1-1 0,1 1 0,-1 0 0,0 0 0,0 1 0,0 0 0,0 0 0,1 1 0,-1 0 0,0 0 0,0 1 0,0-1 0,0 1 0,0 1 0,0 0 0,0 0 0,1 0 0,-7 3 0,-9 7 0,0 0 0,2 2 0,0 0 0,0 1 0,1 1 0,1 1 0,1 1 0,0 0 0,2 1 0,0 1 0,1 0 0,1 1 0,-18 38 0,15-22 0,1 1 0,2 0 0,2 2 0,1-1 0,3 1 0,0 0 0,0 67 0,5-51 0,3-1 0,2 1 0,21 108 0,-15-115 0,-3 1 0,-1 0 0,-3 68 0,-2-105 0,0 0 0,-2-1 0,0 1 0,0 0 0,-1 0 0,0-1 0,-2 1 0,-6 15 0,2-10 0,-2-1 0,0 0 0,0 0 0,-22 23 0,9-15 0,-1-2 0,-1 0 0,-1-2 0,0 0 0,-2-2 0,0-2 0,-1 0 0,-1-2 0,-38 13 0,58-24 0,1 0 0,0 1 0,0 0 0,0 1 0,1 0 0,0 0 0,0 1 0,0 0 0,1 0 0,0 1 0,1 1 0,-1-1 0,2 1 0,-1 0 0,-9 19 0,3 0 0,1 1 0,1 0 0,1 0 0,-7 41 0,-12 124 0,11 399 0,19-457 0,0-129 0,-1-1 0,-1 1 0,1-1 0,-1 0 0,0 1 0,0-1 0,-1 0 0,0 1 0,0-1 0,0 0 0,-1 0 0,0-1 0,0 1 0,-1-1 0,1 1 0,-1-1 0,-1 0 0,1 0 0,-6 5 0,-5 2-227,0 0-1,-1-1 1,0 0-1,-1-2 1,-27 13-1,7-8-6598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0:02.0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757 27 24575,'-3'0'0,"1"-1"0,0 0 0,-1 1 0,1-1 0,0 0 0,-1 0 0,1 0 0,-4-3 0,-13-6 0,15 9 0,-1-1 0,1 1 0,-1 0 0,1 0 0,-1 1 0,0-1 0,0 1 0,1 0 0,-1 1 0,0-1 0,1 1 0,-1 0 0,0 0 0,1 0 0,-1 0 0,1 1 0,0 0 0,-1 0 0,1 0 0,0 1 0,0-1 0,0 1 0,1 0 0,-6 5 0,-22 18 0,2 2 0,0 1 0,-30 41 0,42-47 0,1 1 0,2 0 0,0 1 0,1 0 0,-15 45 0,24-54 0,0 0 0,1 1 0,0-1 0,1 25 0,5 68 0,0-40 0,3 9 0,3 0 0,25 95 0,-18-98 0,-3 0 0,6 114 0,-19-166 0,-2 1 0,-1 0 0,-1-1 0,-1 0 0,0 0 0,-2 0 0,-13 29 0,-81 143 0,82-162 0,-8 13 0,-38 72 0,57-100 0,1 0 0,0 1 0,1 0 0,-6 36 0,1 21 0,4 2 0,3-1 0,3 1 0,4-1 0,19 120 0,-4-107 0,30 94 0,-47-181 0,10 30 0,9 46 0,-18-69 0,0 0 0,-1 0 0,-1 0 0,0 0 0,0 1 0,-1-1 0,0 0 0,-1 0 0,-3 13 0,3-18 0,-1 0 0,1 0 0,-1 0 0,0 0 0,0 0 0,-1 0 0,1-1 0,-1 1 0,0-1 0,-7 5 0,-6 5 0,-28 16 0,2-2 0,28-16-455,0 1 0,-19 21 0,12-7-6371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0:11.22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24575,'5'10'0,"13"21"0,3 32 0,4 27 0,-3 10 0,-4 9 0,-7-9 0,-3-15 0,-5-22-8191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0:11.2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24575,'6'0'0,"6"11"0,8 9 0,6 6 0,3 16 0,-3 5 0,5 7 0,3-1 0,-5-5 0,-1-4 0,-6-9-8191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06:26.8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24575,'11'0'0,"15"0"0,25 0 0,8 0 0,1 0 0,0 0 0,-4 0 0,-6 0 0,-12 0-8191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0:11.2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484 957 24575,'1'-5'0,"0"0"0,0 1 0,0-1 0,1 1 0,0-1 0,0 1 0,4-8 0,4-8 0,99-219 0,-88 201 0,2 2 0,1 0 0,2 1 0,34-35 0,91-105 0,-89 100 0,-32 33 0,7-9 0,-33 47 0,-1 0 0,1 1 0,0-1 0,0 1 0,1 0 0,-1 0 0,0 1 0,1-1 0,7-2 0,30-7 0,1 3 0,0 1 0,86-5 0,-11 3 0,-95 6 0,-8 2 0,0 0 0,0 1 0,30 1 0,-41 0 0,1 1 0,0 0 0,-1 0 0,1 1 0,-1-1 0,1 1 0,-1 0 0,0 0 0,0 0 0,0 1 0,0-1 0,0 1 0,0 0 0,-1 0 0,1 1 0,5 6 0,5 11 0,-1 0 0,-1 1 0,-1 0 0,14 41 0,-1-5 0,-2-5 0,-3 1 0,-2 1 0,-2 1 0,9 67 0,-7-8 0,3 136 0,-19-210 0,-2 1 0,-3-1 0,0 0 0,-3 0 0,-2-1 0,-25 75 0,0-27 0,-135 307 0,34-172 0,52-91 0,69-110 0,0-1 0,-2 0 0,-1-1 0,-35 33 0,20-26 0,0-2 0,-49 28 0,49-31 0,0 2 0,-53 54 0,55-50 0,-106 113 0,-53 59 0,151-155 0,-2-1 0,-77 64 0,64-60 0,43-37 0,-1 0 0,-1 0 0,1-1 0,-2-1 0,0 0 0,0 0 0,-26 12 0,35-20 0,1 0 0,-1 0 0,1-1 0,-1 1 0,1-1 0,-1 1 0,1-1 0,-1 0 0,1-1 0,-1 1 0,1 0 0,-1-1 0,1 0 0,-1 0 0,1 0 0,-6-3 0,4 1 0,0 0 0,0 0 0,0-1 0,0 0 0,1 0 0,0 0 0,0 0 0,0-1 0,-4-5 0,-3-9 0,0 0 0,0-1 0,2 0 0,-8-25 0,-6-26 0,-20-103 0,3-79 0,36 222 0,1 1 0,2 0 0,1-1 0,1 1 0,2-1 0,1 1 0,1 0 0,1 0 0,17-45 0,-18 61 0,20-57 0,65-131 0,64-43 0,-110 181 0,68-134 0,-103 177 0,-1 0 0,-1 0 0,0-1 0,-2 0 0,5-43 0,18-95 0,-15 98 241,-6 29-1044,7-62 0,-13 66-6023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0:11.2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0 602 24575,'6'0'0,"7"-6"0,12-6 0,12-8 0,7-5 0,0-4 0,-1 3 0,2-11 0,5-4 0,16-12 0,40-18 0,46-20 0,30-10 0,-16 12-8191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0:11.2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24575,'6'0'0,"6"0"0,8 0 0,11 0 0,5 5 0,8 8 0,2 1 0,4-2 0,-1 9 0,-9-1-8191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0:11.2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24575,'5'0'0,"8"22"0,7 12 0,10 13 0,12 2 0,4 10 0,11 16 0,0 7 0,-3 0 0,0 3 0,-4-8 0,-11-17-8191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0:11.2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24575,'0'11'0,"5"36"0,8 21 0,6 16 0,12 15 0,6 2 0,1-11 0,-5-16 0,-8-14 0,-3-17 0,-5-17-8191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0:11.2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24575,'0'5'0,"0"8"0,0 6 0,0 17 0,0 8 0,0 1 0,0 5 0,5-1 0,2 2 0,0 3 0,-2-2 0,-1-4 0,-2-11-8191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0:11.2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503 30 24575,'5'0'0,"3"5"0,-1 7 0,-2 8 0,5 0 0,-6-3 0,-30-16 0,-33-14 0,-34-9 0,-6-2 0,-3 4 0,10 5 0,21 5-8191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0:11.2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792 35 24575,'0'-5'0,"-10"-3"0,-16 1 0,-18 1 0,-14 2 0,-18 2 0,-8 0 0,-10 2 0,-2 0 0,0 11 0,11 10 0,14 0 0,20-2-8191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0:11.2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1369 51 24575,'0'-1'0,"-1"0"0,1 0 0,0 0 0,-1 0 0,1-1 0,-1 1 0,1 0 0,-1 0 0,1 0 0,-1 0 0,0 0 0,1 0 0,-1 1 0,0-1 0,0 0 0,0 0 0,0 0 0,0 1 0,0-1 0,-1 0 0,-22-12 0,17 10 0,1 1 0,-1-1 0,1 1 0,-1 0 0,0 0 0,0 1 0,0 0 0,0 0 0,1 1 0,-1 0 0,0 0 0,0 1 0,0-1 0,0 1 0,0 1 0,0 0 0,0 0 0,1 0 0,-7 3 0,-9 7 0,0 0 0,2 2 0,0 0 0,0 1 0,1 1 0,1 1 0,1 1 0,0 0 0,2 1 0,0 1 0,1 0 0,1 1 0,-18 38 0,15-22 0,1 1 0,2 0 0,2 2 0,1-1 0,3 1 0,0 0 0,0 67 0,5-51 0,3-1 0,2 1 0,21 108 0,-15-115 0,-3 1 0,-1 0 0,-3 68 0,-2-105 0,0 0 0,-2-1 0,0 1 0,0 0 0,-1 0 0,0-1 0,-2 1 0,-6 15 0,2-10 0,-2-1 0,0 0 0,0 0 0,-22 23 0,9-15 0,-1-2 0,-1 0 0,-1-2 0,0 0 0,-2-2 0,0-2 0,-1 0 0,-1-2 0,-38 13 0,58-24 0,1 0 0,0 1 0,0 0 0,0 1 0,1 0 0,0 0 0,0 1 0,0 0 0,1 0 0,0 1 0,1 1 0,-1-1 0,2 1 0,-1 0 0,-9 19 0,3 0 0,1 1 0,1 0 0,1 0 0,-7 41 0,-12 124 0,11 399 0,19-457 0,0-129 0,-1-1 0,-1 1 0,1-1 0,-1 0 0,0 1 0,0-1 0,-1 0 0,0 1 0,0-1 0,0 0 0,-1 0 0,0-1 0,0 1 0,-1-1 0,1 1 0,-1-1 0,-1 0 0,1 0 0,-6 5 0,-5 2-227,0 0-1,-1-1 1,0 0-1,-1-2 1,-27 13-1,7-8-6598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0:11.2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757 27 24575,'-3'0'0,"1"-1"0,0 0 0,-1 1 0,1-1 0,0 0 0,-1 0 0,1 0 0,-4-3 0,-13-6 0,15 9 0,-1-1 0,1 1 0,-1 0 0,1 0 0,-1 1 0,0-1 0,0 1 0,1 0 0,-1 1 0,0-1 0,1 1 0,-1 0 0,0 0 0,1 0 0,-1 0 0,1 1 0,0 0 0,-1 0 0,1 0 0,0 1 0,0-1 0,0 1 0,1 0 0,-6 5 0,-22 18 0,2 2 0,0 1 0,-30 41 0,42-47 0,1 1 0,2 0 0,0 1 0,1 0 0,-15 45 0,24-54 0,0 0 0,1 1 0,0-1 0,1 25 0,5 68 0,0-40 0,3 9 0,3 0 0,25 95 0,-18-98 0,-3 0 0,6 114 0,-19-166 0,-2 1 0,-1 0 0,-1-1 0,-1 0 0,0 0 0,-2 0 0,-13 29 0,-81 143 0,82-162 0,-8 13 0,-38 72 0,57-100 0,1 0 0,0 1 0,1 0 0,-6 36 0,1 21 0,4 2 0,3-1 0,3 1 0,4-1 0,19 120 0,-4-107 0,30 94 0,-47-181 0,10 30 0,9 46 0,-18-69 0,0 0 0,-1 0 0,-1 0 0,0 0 0,0 1 0,-1-1 0,0 0 0,-1 0 0,-3 13 0,3-18 0,-1 0 0,1 0 0,-1 0 0,0 0 0,0 0 0,-1 0 0,1-1 0,-1 1 0,0-1 0,-7 5 0,-6 5 0,-28 16 0,2-2 0,28-16-455,0 1 0,-19 21 0,12-7-6371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06:27.7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3 103 24575,'0'357'0,"1"-344"0,-1 0 0,1 0 0,1 0 0,1 0 0,-1 0 0,10 22 0,-11-30 0,1 0 0,1-1 0,-1 1 0,1-1 0,-1 1 0,1-1 0,1 0 0,-1 0 0,0 0 0,1-1 0,0 1 0,0-1 0,0 0 0,0 0 0,1 0 0,-1-1 0,1 0 0,-1 1 0,1-2 0,6 3 0,2-1 0,-1-1 0,1 0 0,0-1 0,0 0 0,0-1 0,0 0 0,0-1 0,0-1 0,0 0 0,0 0 0,0-2 0,-1 1 0,13-7 0,-18 6 0,0-1 0,-1 0 0,1 0 0,-1-1 0,-1 0 0,1 0 0,-1 0 0,0-1 0,0 1 0,-1-1 0,0 0 0,0-1 0,-1 1 0,1-1 0,-2 1 0,1-1 0,-1 0 0,1-11 0,3-14 0,-3 0 0,-1 1 0,-2-39 0,0 50 0,0-11 0,-2 0 0,-10-59 0,11 82 0,-2 1 0,1-1 0,-1 1 0,0 0 0,-1 0 0,1 0 0,-2 1 0,1-1 0,-1 1 0,0 0 0,-1 0 0,1 1 0,-1-1 0,-1 1 0,-11-8 0,12 10 0,-1 1 0,1 0 0,-1 0 0,0 0 0,0 1 0,0 0 0,0 1 0,0-1 0,-11 1 0,-10 0 0,-31 2 0,24 1 0,27-2 69,0 0-1,0 1 0,0 0 0,-13 4 1,19-4-164,-1 0 0,1 0 0,-1 0 0,1 0 1,-1 0-1,1 1 0,0 0 0,0-1 0,-1 1 0,1 0 1,0 0-1,1 0 0,-1 0 0,0 0 0,1 0 1,-1 1-1,-1 2 0,-5 15-6731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0:27.6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24575,'5'10'0,"13"21"0,3 32 0,4 27 0,-3 10 0,-4 9 0,-7-9 0,-3-15 0,-5-22-8191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0:27.6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24575,'6'0'0,"6"11"0,8 9 0,6 6 0,3 16 0,-3 5 0,5 7 0,3-1 0,-5-5 0,-1-4 0,-6-9-8191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0:27.6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484 957 24575,'1'-5'0,"0"0"0,0 1 0,0-1 0,1 1 0,0-1 0,0 1 0,4-8 0,4-8 0,99-219 0,-88 201 0,2 2 0,1 0 0,2 1 0,34-35 0,91-105 0,-89 100 0,-32 33 0,7-9 0,-33 47 0,-1 0 0,1 1 0,0-1 0,0 1 0,1 0 0,-1 0 0,0 1 0,1-1 0,7-2 0,30-7 0,1 3 0,0 1 0,86-5 0,-11 3 0,-95 6 0,-8 2 0,0 0 0,0 1 0,30 1 0,-41 0 0,1 1 0,0 0 0,-1 0 0,1 1 0,-1-1 0,1 1 0,-1 0 0,0 0 0,0 0 0,0 1 0,0-1 0,0 1 0,0 0 0,-1 0 0,1 1 0,5 6 0,5 11 0,-1 0 0,-1 1 0,-1 0 0,14 41 0,-1-5 0,-2-5 0,-3 1 0,-2 1 0,-2 1 0,9 67 0,-7-8 0,3 136 0,-19-210 0,-2 1 0,-3-1 0,0 0 0,-3 0 0,-2-1 0,-25 75 0,0-27 0,-135 307 0,34-172 0,52-91 0,69-110 0,0-1 0,-2 0 0,-1-1 0,-35 33 0,20-26 0,0-2 0,-49 28 0,49-31 0,0 2 0,-53 54 0,55-50 0,-106 113 0,-53 59 0,151-155 0,-2-1 0,-77 64 0,64-60 0,43-37 0,-1 0 0,-1 0 0,1-1 0,-2-1 0,0 0 0,0 0 0,-26 12 0,35-20 0,1 0 0,-1 0 0,1-1 0,-1 1 0,1-1 0,-1 1 0,1-1 0,-1 0 0,1-1 0,-1 1 0,1 0 0,-1-1 0,1 0 0,-1 0 0,1 0 0,-6-3 0,4 1 0,0 0 0,0 0 0,0-1 0,0 0 0,1 0 0,0 0 0,0 0 0,0-1 0,-4-5 0,-3-9 0,0 0 0,0-1 0,2 0 0,-8-25 0,-6-26 0,-20-103 0,3-79 0,36 222 0,1 1 0,2 0 0,1-1 0,1 1 0,2-1 0,1 1 0,1 0 0,1 0 0,17-45 0,-18 61 0,20-57 0,65-131 0,64-43 0,-110 181 0,68-134 0,-103 177 0,-1 0 0,-1 0 0,0-1 0,-2 0 0,5-43 0,18-95 0,-15 98 241,-6 29-1044,7-62 0,-13 66-6023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0:27.6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0 602 24575,'6'0'0,"7"-6"0,12-6 0,12-8 0,7-5 0,0-4 0,-1 3 0,2-11 0,5-4 0,16-12 0,40-18 0,46-20 0,30-10 0,-16 12-8191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0:27.6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24575,'6'0'0,"6"0"0,8 0 0,11 0 0,5 5 0,8 8 0,2 1 0,4-2 0,-1 9 0,-9-1-8191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0:27.6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24575,'5'0'0,"8"22"0,7 12 0,10 13 0,12 2 0,4 10 0,11 16 0,0 7 0,-3 0 0,0 3 0,-4-8 0,-11-17-8191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0:27.6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24575,'0'11'0,"5"36"0,8 21 0,6 16 0,12 15 0,6 2 0,1-11 0,-5-16 0,-8-14 0,-3-17 0,-5-17-8191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0:27.6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24575,'0'5'0,"0"8"0,0 6 0,0 17 0,0 8 0,0 1 0,0 5 0,5-1 0,2 2 0,0 3 0,-2-2 0,-1-4 0,-2-11-8191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0:27.6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503 30 24575,'5'0'0,"3"5"0,-1 7 0,-2 8 0,5 0 0,-6-3 0,-30-16 0,-33-14 0,-34-9 0,-6-2 0,-3 4 0,10 5 0,21 5-8191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0:27.6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792 35 24575,'0'-5'0,"-10"-3"0,-16 1 0,-18 1 0,-14 2 0,-18 2 0,-8 0 0,-10 2 0,-2 0 0,0 11 0,11 10 0,14 0 0,20-2-8191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06:28.6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24575,'0'14'0,"2"-1"0,0 0 0,0-1 0,8 22 0,-1 0 0,4 25 0,-2 1 0,4 75 0,-15-130 0,1 10 0,0-1 0,5 23 0,-6-36 0,0 0 0,0 0 0,0 0 0,1 0 0,-1 0 0,0 0 0,1 0 0,-1-1 0,1 1 0,-1 0 0,1 0 0,-1 0 0,1-1 0,1 2 0,-1-2 0,-1 0 0,1 0 0,-1 0 0,1 0 0,0 0 0,-1 0 0,1-1 0,-1 1 0,1 0 0,-1-1 0,1 1 0,-1 0 0,1-1 0,-1 1 0,1 0 0,-1-1 0,0 1 0,1-1 0,-1 1 0,1-1 0,-1 1 0,0-1 0,0 1 0,1-1 0,-1 1 0,0-1 0,0 1 0,1-2 0,38-88 0,-10 20 0,-12 33-584,31-63-4235,-40 85 4009,2 0 0,-1 1 0,2 0 0,16-17 0,-24 28 759,0 0-1,1 0 1,-1 0 0,1 1-1,-1-1 1,1 1 0,0 0-1,0 0 1,0 0 0,0 1-1,0-1 1,6 0 0,-7 1 57,0 1 1,0 0 0,0 0-1,0 0 1,0 0 0,0 1-1,0-1 1,0 1 0,0 0-1,-1 0 1,1 0 0,0 0 0,0 0-1,-1 1 1,1-1 0,-1 1-1,1-1 1,-1 1 0,3 3-1,3 3 314,-1 0 0,0 1 0,0 0 0,0 0 0,-2 1 0,10 19 1,22 67 3224,-35-88-3335,48 192 3820,-32-117-5434,-11-52-5422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0:27.6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1369 51 24575,'0'-1'0,"-1"0"0,1 0 0,0 0 0,-1 0 0,1-1 0,-1 1 0,1 0 0,-1 0 0,1 0 0,-1 0 0,0 0 0,1 0 0,-1 1 0,0-1 0,0 0 0,0 0 0,0 0 0,0 1 0,0-1 0,-1 0 0,-22-12 0,17 10 0,1 1 0,-1-1 0,1 1 0,-1 0 0,0 0 0,0 1 0,0 0 0,0 0 0,1 1 0,-1 0 0,0 0 0,0 1 0,0-1 0,0 1 0,0 1 0,0 0 0,0 0 0,1 0 0,-7 3 0,-9 7 0,0 0 0,2 2 0,0 0 0,0 1 0,1 1 0,1 1 0,1 1 0,0 0 0,2 1 0,0 1 0,1 0 0,1 1 0,-18 38 0,15-22 0,1 1 0,2 0 0,2 2 0,1-1 0,3 1 0,0 0 0,0 67 0,5-51 0,3-1 0,2 1 0,21 108 0,-15-115 0,-3 1 0,-1 0 0,-3 68 0,-2-105 0,0 0 0,-2-1 0,0 1 0,0 0 0,-1 0 0,0-1 0,-2 1 0,-6 15 0,2-10 0,-2-1 0,0 0 0,0 0 0,-22 23 0,9-15 0,-1-2 0,-1 0 0,-1-2 0,0 0 0,-2-2 0,0-2 0,-1 0 0,-1-2 0,-38 13 0,58-24 0,1 0 0,0 1 0,0 0 0,0 1 0,1 0 0,0 0 0,0 1 0,0 0 0,1 0 0,0 1 0,1 1 0,-1-1 0,2 1 0,-1 0 0,-9 19 0,3 0 0,1 1 0,1 0 0,1 0 0,-7 41 0,-12 124 0,11 399 0,19-457 0,0-129 0,-1-1 0,-1 1 0,1-1 0,-1 0 0,0 1 0,0-1 0,-1 0 0,0 1 0,0-1 0,0 0 0,-1 0 0,0-1 0,0 1 0,-1-1 0,1 1 0,-1-1 0,-1 0 0,1 0 0,-6 5 0,-5 2-227,0 0-1,-1-1 1,0 0-1,-1-2 1,-27 13-1,7-8-6598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0:27.6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757 27 24575,'-3'0'0,"1"-1"0,0 0 0,-1 1 0,1-1 0,0 0 0,-1 0 0,1 0 0,-4-3 0,-13-6 0,15 9 0,-1-1 0,1 1 0,-1 0 0,1 0 0,-1 1 0,0-1 0,0 1 0,1 0 0,-1 1 0,0-1 0,1 1 0,-1 0 0,0 0 0,1 0 0,-1 0 0,1 1 0,0 0 0,-1 0 0,1 0 0,0 1 0,0-1 0,0 1 0,1 0 0,-6 5 0,-22 18 0,2 2 0,0 1 0,-30 41 0,42-47 0,1 1 0,2 0 0,0 1 0,1 0 0,-15 45 0,24-54 0,0 0 0,1 1 0,0-1 0,1 25 0,5 68 0,0-40 0,3 9 0,3 0 0,25 95 0,-18-98 0,-3 0 0,6 114 0,-19-166 0,-2 1 0,-1 0 0,-1-1 0,-1 0 0,0 0 0,-2 0 0,-13 29 0,-81 143 0,82-162 0,-8 13 0,-38 72 0,57-100 0,1 0 0,0 1 0,1 0 0,-6 36 0,1 21 0,4 2 0,3-1 0,3 1 0,4-1 0,19 120 0,-4-107 0,30 94 0,-47-181 0,10 30 0,9 46 0,-18-69 0,0 0 0,-1 0 0,-1 0 0,0 0 0,0 1 0,-1-1 0,0 0 0,-1 0 0,-3 13 0,3-18 0,-1 0 0,1 0 0,-1 0 0,0 0 0,0 0 0,-1 0 0,1-1 0,-1 1 0,0-1 0,-7 5 0,-6 5 0,-28 16 0,2-2 0,28-16-455,0 1 0,-19 21 0,12-7-6371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0:31.9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24575,'5'10'0,"13"21"0,3 32 0,4 27 0,-3 10 0,-4 9 0,-7-9 0,-3-15 0,-5-22-8191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0:31.9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24575,'6'0'0,"6"11"0,8 9 0,6 6 0,3 16 0,-3 5 0,5 7 0,3-1 0,-5-5 0,-1-4 0,-6-9-8191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0:31.9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484 957 24575,'1'-5'0,"0"0"0,0 1 0,0-1 0,1 1 0,0-1 0,0 1 0,4-8 0,4-8 0,99-219 0,-88 201 0,2 2 0,1 0 0,2 1 0,34-35 0,91-105 0,-89 100 0,-32 33 0,7-9 0,-33 47 0,-1 0 0,1 1 0,0-1 0,0 1 0,1 0 0,-1 0 0,0 1 0,1-1 0,7-2 0,30-7 0,1 3 0,0 1 0,86-5 0,-11 3 0,-95 6 0,-8 2 0,0 0 0,0 1 0,30 1 0,-41 0 0,1 1 0,0 0 0,-1 0 0,1 1 0,-1-1 0,1 1 0,-1 0 0,0 0 0,0 0 0,0 1 0,0-1 0,0 1 0,0 0 0,-1 0 0,1 1 0,5 6 0,5 11 0,-1 0 0,-1 1 0,-1 0 0,14 41 0,-1-5 0,-2-5 0,-3 1 0,-2 1 0,-2 1 0,9 67 0,-7-8 0,3 136 0,-19-210 0,-2 1 0,-3-1 0,0 0 0,-3 0 0,-2-1 0,-25 75 0,0-27 0,-135 307 0,34-172 0,52-91 0,69-110 0,0-1 0,-2 0 0,-1-1 0,-35 33 0,20-26 0,0-2 0,-49 28 0,49-31 0,0 2 0,-53 54 0,55-50 0,-106 113 0,-53 59 0,151-155 0,-2-1 0,-77 64 0,64-60 0,43-37 0,-1 0 0,-1 0 0,1-1 0,-2-1 0,0 0 0,0 0 0,-26 12 0,35-20 0,1 0 0,-1 0 0,1-1 0,-1 1 0,1-1 0,-1 1 0,1-1 0,-1 0 0,1-1 0,-1 1 0,1 0 0,-1-1 0,1 0 0,-1 0 0,1 0 0,-6-3 0,4 1 0,0 0 0,0 0 0,0-1 0,0 0 0,1 0 0,0 0 0,0 0 0,0-1 0,-4-5 0,-3-9 0,0 0 0,0-1 0,2 0 0,-8-25 0,-6-26 0,-20-103 0,3-79 0,36 222 0,1 1 0,2 0 0,1-1 0,1 1 0,2-1 0,1 1 0,1 0 0,1 0 0,17-45 0,-18 61 0,20-57 0,65-131 0,64-43 0,-110 181 0,68-134 0,-103 177 0,-1 0 0,-1 0 0,0-1 0,-2 0 0,5-43 0,18-95 0,-15 98 241,-6 29-1044,7-62 0,-13 66-6023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0:31.9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0 602 24575,'6'0'0,"7"-6"0,12-6 0,12-8 0,7-5 0,0-4 0,-1 3 0,2-11 0,5-4 0,16-12 0,40-18 0,46-20 0,30-10 0,-16 12-8191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0:31.9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24575,'6'0'0,"6"0"0,8 0 0,11 0 0,5 5 0,8 8 0,2 1 0,4-2 0,-1 9 0,-9-1-8191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0:31.9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24575,'5'0'0,"8"22"0,7 12 0,10 13 0,12 2 0,4 10 0,11 16 0,0 7 0,-3 0 0,0 3 0,-4-8 0,-11-17-8191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0:31.9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24575,'0'11'0,"5"36"0,8 21 0,6 16 0,12 15 0,6 2 0,1-11 0,-5-16 0,-8-14 0,-3-17 0,-5-17-8191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0:31.9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24575,'0'5'0,"0"8"0,0 6 0,0 17 0,0 8 0,0 1 0,0 5 0,5-1 0,2 2 0,0 3 0,-2-2 0,-1-4 0,-2-11-8191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39:58.8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24575,'0'11'0,"5"36"0,8 21 0,6 16 0,12 15 0,6 2 0,1-11 0,-5-16 0,-8-14 0,-3-17 0,-5-17-8191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06:28.9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24575,'5'5'0,"2"8"0,0 17 0,4 21 0,0 12 0,-1 6 0,-3 25 0,-3 7 0,-1 8 0,-2-4 0,-1-13 0,0-18 0,0-16 0,5-17 0,2-16-8191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0:31.9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503 30 24575,'5'0'0,"3"5"0,-1 7 0,-2 8 0,5 0 0,-6-3 0,-30-16 0,-33-14 0,-34-9 0,-6-2 0,-3 4 0,10 5 0,21 5-8191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0: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792 35 24575,'0'-5'0,"-10"-3"0,-16 1 0,-18 1 0,-14 2 0,-18 2 0,-8 0 0,-10 2 0,-2 0 0,0 11 0,11 10 0,14 0 0,20-2-8191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0:32.0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1369 51 24575,'0'-1'0,"-1"0"0,1 0 0,0 0 0,-1 0 0,1-1 0,-1 1 0,1 0 0,-1 0 0,1 0 0,-1 0 0,0 0 0,1 0 0,-1 1 0,0-1 0,0 0 0,0 0 0,0 0 0,0 1 0,0-1 0,-1 0 0,-22-12 0,17 10 0,1 1 0,-1-1 0,1 1 0,-1 0 0,0 0 0,0 1 0,0 0 0,0 0 0,1 1 0,-1 0 0,0 0 0,0 1 0,0-1 0,0 1 0,0 1 0,0 0 0,0 0 0,1 0 0,-7 3 0,-9 7 0,0 0 0,2 2 0,0 0 0,0 1 0,1 1 0,1 1 0,1 1 0,0 0 0,2 1 0,0 1 0,1 0 0,1 1 0,-18 38 0,15-22 0,1 1 0,2 0 0,2 2 0,1-1 0,3 1 0,0 0 0,0 67 0,5-51 0,3-1 0,2 1 0,21 108 0,-15-115 0,-3 1 0,-1 0 0,-3 68 0,-2-105 0,0 0 0,-2-1 0,0 1 0,0 0 0,-1 0 0,0-1 0,-2 1 0,-6 15 0,2-10 0,-2-1 0,0 0 0,0 0 0,-22 23 0,9-15 0,-1-2 0,-1 0 0,-1-2 0,0 0 0,-2-2 0,0-2 0,-1 0 0,-1-2 0,-38 13 0,58-24 0,1 0 0,0 1 0,0 0 0,0 1 0,1 0 0,0 0 0,0 1 0,0 0 0,1 0 0,0 1 0,1 1 0,-1-1 0,2 1 0,-1 0 0,-9 19 0,3 0 0,1 1 0,1 0 0,1 0 0,-7 41 0,-12 124 0,11 399 0,19-457 0,0-129 0,-1-1 0,-1 1 0,1-1 0,-1 0 0,0 1 0,0-1 0,-1 0 0,0 1 0,0-1 0,0 0 0,-1 0 0,0-1 0,0 1 0,-1-1 0,1 1 0,-1-1 0,-1 0 0,1 0 0,-6 5 0,-5 2-227,0 0-1,-1-1 1,0 0-1,-1-2 1,-27 13-1,7-8-6598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0:32.0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757 27 24575,'-3'0'0,"1"-1"0,0 0 0,-1 1 0,1-1 0,0 0 0,-1 0 0,1 0 0,-4-3 0,-13-6 0,15 9 0,-1-1 0,1 1 0,-1 0 0,1 0 0,-1 1 0,0-1 0,0 1 0,1 0 0,-1 1 0,0-1 0,1 1 0,-1 0 0,0 0 0,1 0 0,-1 0 0,1 1 0,0 0 0,-1 0 0,1 0 0,0 1 0,0-1 0,0 1 0,1 0 0,-6 5 0,-22 18 0,2 2 0,0 1 0,-30 41 0,42-47 0,1 1 0,2 0 0,0 1 0,1 0 0,-15 45 0,24-54 0,0 0 0,1 1 0,0-1 0,1 25 0,5 68 0,0-40 0,3 9 0,3 0 0,25 95 0,-18-98 0,-3 0 0,6 114 0,-19-166 0,-2 1 0,-1 0 0,-1-1 0,-1 0 0,0 0 0,-2 0 0,-13 29 0,-81 143 0,82-162 0,-8 13 0,-38 72 0,57-100 0,1 0 0,0 1 0,1 0 0,-6 36 0,1 21 0,4 2 0,3-1 0,3 1 0,4-1 0,19 120 0,-4-107 0,30 94 0,-47-181 0,10 30 0,9 46 0,-18-69 0,0 0 0,-1 0 0,-1 0 0,0 0 0,0 1 0,-1-1 0,0 0 0,-1 0 0,-3 13 0,3-18 0,-1 0 0,1 0 0,-1 0 0,0 0 0,0 0 0,-1 0 0,1-1 0,-1 1 0,0-1 0,-7 5 0,-6 5 0,-28 16 0,2-2 0,28-16-455,0 1 0,-19 21 0,12-7-6371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0:38.8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0 934 24575,'13'0'0,"0"-2"0,-1 1 0,1-2 0,-1 1 0,1-2 0,15-6 0,70-36 0,-93 43 0,67-34 0,81-57 0,-128 76 0,0-1 0,-2-1 0,0-1 0,-1-1 0,-2-1 0,30-41 0,-14 2 0,45-106 0,-32 60 0,37-73-1365,-73 155-5461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0:39.7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267 68 24575,'0'-1'0,"0"-1"0,0 1 0,-1 0 0,1 0 0,-1-1 0,1 1 0,-1 0 0,0 0 0,1 0 0,-1 0 0,0 0 0,0 0 0,0 0 0,1 0 0,-1 0 0,0 0 0,0 0 0,-1 0 0,1 0 0,-1 0 0,-26-12 0,27 12 0,-9-3 0,-1 0 0,1 0 0,-1 1 0,0 1 0,0 0 0,-15-1 0,22 3 0,-1 0 0,1 0 0,0 0 0,0 1 0,0 0 0,1 0 0,-1 0 0,0 0 0,0 0 0,0 1 0,1-1 0,-1 1 0,1 0 0,-1 0 0,1 1 0,0-1 0,0 1 0,0-1 0,0 1 0,-4 6 0,0 2 0,0 0 0,1 0 0,1 1 0,0 0 0,1 0 0,0 1 0,0-1 0,2 1 0,0 0 0,-2 21 0,3 10 0,6 79 0,-5-123 0,2 24 0,1 0 0,10 40 0,-11-58 0,0 0 0,0-1 0,0 1 0,0-1 0,1 0 0,0 1 0,0-1 0,1 0 0,-1-1 0,1 1 0,0-1 0,0 1 0,0-1 0,1 0 0,0-1 0,8 6 0,0-3 0,0-1 0,0-1 0,1 0 0,-1-1 0,1 0 0,0-1 0,21 0 0,1-2 0,61-7 0,-93 7 0,0-1 0,0 0 0,0 0 0,0-1 0,0 1 0,-1-1 0,1 1 0,-1-1 0,1-1 0,-1 1 0,0 0 0,1-1 0,-1 1 0,0-1 0,-1 0 0,1 0 0,0 0 0,-1-1 0,0 1 0,0-1 0,0 1 0,0-1 0,0 1 0,-1-1 0,0 0 0,0 0 0,0 0 0,1-5 0,1-12 0,-1 1 0,0 0 0,-2-1 0,-2-25 0,1 40 0,0-21 0,-2 0 0,-1-1 0,-1 1 0,-1 0 0,-2 1 0,0 0 0,-2 0 0,-22-42 0,28 62 25,0 0-1,0 0 0,0 1 1,-1-1-1,0 1 1,0 1-1,0-1 0,-1 1 1,0-1-1,1 1 0,-2 1 1,1-1-1,-8-2 1,2 2-269,0 0 0,-1 0 0,0 2 0,0-1 1,0 2-1,-13-1 0,-13 1-6582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0:40.4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24575,'3'60'0,"3"0"0,3 0 0,19 73 0,5 24 0,-24-90 0,-6-36 0,12 47 0,-14-74 0,0 0 0,0-1 0,0 0 0,1 1 0,-1-1 0,1 0 0,0 0 0,0 0 0,0 0 0,1 0 0,-1 0 0,4 2 0,-5-4 0,0 0 0,0-1 0,0 1 0,0-1 0,0 1 0,0-1 0,0 0 0,0 1 0,1-1 0,-1 0 0,0 0 0,0 0 0,0 1 0,1-2 0,-1 1 0,0 0 0,0 0 0,0 0 0,1 0 0,-1-1 0,0 1 0,0 0 0,0-1 0,0 1 0,0-1 0,0 0 0,0 1 0,0-1 0,0 0 0,0 1 0,0-1 0,0 0 0,0 0 0,0 0 0,-1 0 0,1 0 0,0 0 0,0-1 0,28-38 0,-16 22 0,0 0 0,24-24 0,-32 38 0,-1-1 0,1 1 0,0 1 0,0-1 0,1 1 0,-1 0 0,1 0 0,-1 0 0,1 1 0,0 0 0,0 0 0,0 1 0,11-2 0,-13 3 0,0 0 0,0 0 0,0 1 0,0-1 0,0 1 0,1 0 0,-2 0 0,1 1 0,0-1 0,0 1 0,0 0 0,-1 0 0,1 0 0,-1 1 0,1-1 0,-1 1 0,0 0 0,0-1 0,0 1 0,-1 1 0,3 2 0,7 10 0,-2 1 0,0-1 0,10 23 0,-11-21 0,7 12-1365,-1-7-5461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0:41.0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24575,'0'0'-8191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0:43.3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86 24575,'2'0'0,"0"0"0,1 0 0,-1 1 0,0-1 0,0 1 0,0-1 0,0 1 0,0 0 0,0-1 0,0 1 0,0 0 0,0 1 0,0-1 0,-1 0 0,1 0 0,0 1 0,2 3 0,1 1 0,0 0 0,0 1 0,5 12 0,-9-16 0,25 48 0,-3 1 0,24 83 0,17 115 0,-19-66 0,-43-176 0,0 1 0,1 1 0,0 0 0,1-1 0,7 15 0,-10-23 0,-1 0 0,1 1 0,0-1 0,-1 0 0,1 0 0,0 0 0,0 0 0,0 0 0,0 0 0,0 0 0,0 0 0,0-1 0,0 1 0,0 0 0,0 0 0,1-1 0,-1 1 0,0-1 0,1 1 0,-1-1 0,0 0 0,0 1 0,1-1 0,-1 0 0,1 0 0,-1 0 0,0 0 0,1 0 0,-1 0 0,0-1 0,1 1 0,-1 0 0,0-1 0,0 1 0,1-1 0,-1 1 0,0-1 0,0 1 0,1-1 0,-1 0 0,2-1 0,2-3 0,1 0 0,-1 0 0,0 0 0,0-1 0,0 0 0,-1 1 0,5-9 0,25-53 0,-29 56 0,47-110 0,62-221 0,-100 300 0,-14 42 0,0-1 0,1 1 0,-1 0 0,0 0 0,0-1 0,0 1 0,0 0 0,0 0 0,0-1 0,0 1 0,1 0 0,-1 0 0,0-1 0,0 1 0,0 0 0,0 0 0,1 0 0,-1-1 0,0 1 0,0 0 0,1 0 0,-1 0 0,0 0 0,0-1 0,1 1 0,-1 0 0,0 0 0,1 0 0,-1 0 0,0 0 0,0 0 0,1 0 0,-1 0 0,0 0 0,1 0 0,-1 0 0,0 0 0,0 0 0,1 0 0,-1 0 0,0 0 0,1 0 0,-1 1 0,0-1 0,0 0 0,1 0 0,-1 0 0,0 0 0,0 0 0,0 1 0,1-1 0,-1 0 0,0 0 0,0 0 0,0 1 0,1-1 0,-1 0 0,0 0 0,0 1 0,0-1 0,0 0 0,0 1 0,0-1 0,0 0 0,1 1 0,4 12 0,0 0 0,-1 0 0,-1 1 0,0-1 0,2 21 0,1 4 0,14 68 0,5 0 0,65 171 0,-85-264 0,19 39 0,-23-49 0,1-1 0,0 1 0,0 0 0,0-1 0,0 1 0,0-1 0,0 0 0,1 0 0,-1 0 0,1 0 0,0 0 0,-1 0 0,6 2 0,-7-4 0,0 0 0,0 1 0,0-1 0,0 0 0,0 0 0,0 0 0,0 0 0,-1 0 0,1 0 0,0 0 0,0-1 0,0 1 0,0 0 0,0 0 0,0-1 0,-1 1 0,1 0 0,0-1 0,0 1 0,0-1 0,-1 1 0,1-1 0,0 0 0,-1 1 0,1-1 0,0 0 0,-1 1 0,1-1 0,-1 0 0,1 1 0,0-2 0,12-31 0,-12 31 0,23-90 0,-3 0 0,14-160 0,-27 167-341,-4 0 0,-4-1-1,-13-102 1,3 124-6485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0:44.2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105 327 24575,'0'5'0,"0"-1"0,1 1 0,0-1 0,0 1 0,0-1 0,0 0 0,1 1 0,0-1 0,0 0 0,0 0 0,0 0 0,1 0 0,4 6 0,-5-8 0,0 0 0,-1 0 0,1 0 0,0-1 0,1 1 0,-1 0 0,0-1 0,0 1 0,1-1 0,-1 0 0,1 0 0,-1 0 0,1 0 0,-1 0 0,1-1 0,0 1 0,-1-1 0,1 1 0,0-1 0,-1 0 0,1 0 0,0 0 0,4-1 0,-5 0 0,0 0 0,0 1 0,-1-1 0,1 0 0,-1 0 0,1 0 0,-1 0 0,1 0 0,-1-1 0,1 1 0,-1 0 0,0-1 0,0 1 0,0 0 0,0-1 0,0 0 0,0 1 0,0-1 0,0 0 0,0-3 0,9-38 0,-9 37 0,3-37 0,-1-1 0,-2 1 0,-7-65 0,6 103 0,-1 0 0,0 0 0,-1 0 0,1 0 0,-1 0 0,0 0 0,0 1 0,-1-1 0,1 1 0,-1-1 0,0 1 0,0 0 0,0 0 0,-1 0 0,0 1 0,1-1 0,-8-4 0,8 6 0,0 0 0,0 1 0,0-1 0,0 1 0,0-1 0,-1 1 0,1 0 0,0 1 0,-1-1 0,1 0 0,-1 1 0,1 0 0,0 0 0,-1 0 0,1 0 0,-1 1 0,1-1 0,-1 1 0,1 0 0,0 0 0,-1 0 0,1 0 0,0 0 0,0 1 0,0 0 0,0-1 0,-3 4 0,-1 0 0,0 1 0,0 0 0,1 1 0,0-1 0,0 1 0,1 0 0,0 1 0,0 0 0,1-1 0,0 1 0,0 1 0,1-1 0,0 0 0,0 1 0,1 0 0,-2 11 0,0 13 0,2 0 0,1 1 0,4 35 0,-1-18 0,-2-46 0,-1 14 0,2-1 0,1 0 0,0 0 0,8 33 0,-8-46 0,0-1 0,-1 1 0,1-1 0,1 0 0,-1 0 0,1 0 0,-1 0 0,1 0 0,0 0 0,0-1 0,1 1 0,-1-1 0,1 0 0,0 0 0,0-1 0,0 1 0,0-1 0,0 0 0,0 0 0,1 0 0,-1 0 0,1-1 0,8 2 0,45 3-1365,-31-6-5461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06:29.6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566 64 24575,'-66'-3'0,"-129"-24"0,89 10 0,81 13 0,-9-1 0,-60-2 0,91 7 0,1 0 0,-1 0 0,0 0 0,1 1 0,-1-1 0,0 1 0,1-1 0,-1 1 0,0 0 0,1 0 0,-5 3 0,6-3 0,0 0 0,0 0 0,0-1 0,1 1 0,-1 0 0,0 1 0,1-1 0,-1 0 0,1 0 0,-1 0 0,1 0 0,-1 0 0,1 1 0,0-1 0,0 0 0,0 0 0,-1 0 0,1 1 0,0-1 0,1 0 0,-1 0 0,0 1 0,0-1 0,0 0 0,1 0 0,-1 0 0,1 2 0,4 10 0,0-1 0,0 1 0,1-1 0,15 21 0,36 43 0,-54-72 0,18 22 114,1-1 0,39 33 0,-51-49-304,1 0 0,1-1 1,0-1-1,0 0 0,0 0 1,1-1-1,0-1 1,22 7-1,-6-6-6636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0:48.9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24575,'16'210'0,"0"-37"0,-15-108 0,-1-30 0,1 0 0,11 65 0,10-8-1365,-13-65-5461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0:49.3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24575,'5'0'0,"19"0"0,16 0 0,12 0 0,13 0 0,7 0 0,-3 0 0,-3 0 0,-7 0 0,-13 0-8191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0:50.0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 24575,'0'107'0,"-1"55"0,23 197 0,-21-353 0,0 3 0,0 0 0,0 0 0,1 0 0,0-1 0,1 1 0,0 0 0,5 10 0,-8-19 0,0 0 0,0 0 0,0 0 0,1 1 0,-1-1 0,0 0 0,0 0 0,0 0 0,1 1 0,-1-1 0,0 0 0,0 0 0,0 0 0,1 0 0,-1 0 0,0 0 0,0 1 0,1-1 0,-1 0 0,0 0 0,1 0 0,-1 0 0,0 0 0,0 0 0,1 0 0,-1 0 0,0 0 0,0 0 0,1 0 0,-1 0 0,0-1 0,0 1 0,1 0 0,-1 0 0,0 0 0,0 0 0,1 0 0,-1 0 0,0-1 0,0 1 0,0 0 0,1 0 0,-1 0 0,0-1 0,0 1 0,0 0 0,0 0 0,1 0 0,-1-1 0,0 1 0,0 0 0,0-1 0,11-15 0,-1 0 0,-1-1 0,-1 0 0,0-1 0,5-19 0,5-10 0,-9 25 0,-2 5 0,0 0 0,0 1 0,2 0 0,14-22 0,-21 35 0,1 0 0,-1 1 0,1-1 0,-1 0 0,1 1 0,0-1 0,0 1 0,0 0 0,0 0 0,0 0 0,0 0 0,1 0 0,-1 1 0,0 0 0,1 0 0,0 0 0,-1 0 0,1 0 0,0 1 0,-1-1 0,1 1 0,0 0 0,-1 0 0,1 0 0,0 1 0,-1-1 0,6 3 0,-3-1 0,0 1 0,0 0 0,-1 0 0,0 0 0,1 1 0,-1-1 0,-1 1 0,1 1 0,-1-1 0,1 1 0,-1 0 0,0 0 0,-1 0 0,1 0 0,-1 0 0,3 7 0,3 7 0,-1 0 0,-1 0 0,8 31 0,11 58-1365,-18-79-5461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0:50.9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6 290 24575,'35'-1'0,"0"-2"0,0-1 0,50-13 0,-77 14 0,1 0 0,-1-1 0,0 0 0,-1 0 0,1-1 0,-1 0 0,0 0 0,0-1 0,0 0 0,-1 0 0,0-1 0,0 0 0,0 0 0,-1 0 0,7-14 0,-9 16 0,0 0 0,-1 0 0,0 0 0,0-1 0,-1 1 0,1-1 0,-1 0 0,0 1 0,-1-1 0,1 0 0,-1-7 0,-1 9 0,1 0 0,-1 1 0,0-1 0,0 0 0,-1 1 0,1-1 0,-1 1 0,1-1 0,-1 1 0,0 0 0,-1-1 0,1 1 0,0 0 0,-1 0 0,0 1 0,1-1 0,-1 1 0,-4-3 0,3 1 0,-1 1 0,0 0 0,0 0 0,0 1 0,0-1 0,-1 1 0,1 0 0,-1 1 0,1-1 0,-1 1 0,0 0 0,1 1 0,-1-1 0,0 1 0,0 0 0,0 1 0,1-1 0,-1 1 0,0 0 0,-9 4 0,4-1 0,1 0 0,0 2 0,0-1 0,0 1 0,1 1 0,0-1 0,0 2 0,0-1 0,-11 14 0,14-14 0,0-1 0,1 1 0,0 1 0,0-1 0,0 1 0,1-1 0,0 1 0,1 1 0,-1-1 0,2 0 0,-1 1 0,1 0 0,0-1 0,1 1 0,0 0 0,1 9 0,-1-3 0,0-3 0,0 1 0,2 0 0,-1 0 0,1-1 0,4 16 0,-4-25 0,0 0 0,0 0 0,0 0 0,1 0 0,-1 0 0,1 0 0,-1 0 0,1-1 0,0 1 0,0-1 0,0 1 0,1-1 0,-1 0 0,1 0 0,-1 0 0,1 0 0,-1 0 0,1-1 0,0 1 0,0-1 0,0 0 0,0 1 0,0-1 0,0-1 0,6 2 0,5-1 0,0 0 0,0-1 0,0-1 0,0 0 0,0-1 0,0 0 0,26-9 0,-18 5 0,0 1 0,24-1 0,-16 4-1365,-3 1-5461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0:51.9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52 24575,'6'15'0,"-1"1"0,-1 0 0,0 0 0,-2 0 0,1 0 0,-1 20 0,0-12 0,6 34 0,1-33 0,-9-24 0,0-1 0,0 0 0,0 0 0,0 0 0,0 1 0,0-1 0,0 0 0,0 0 0,0 0 0,0 0 0,1 1 0,-1-1 0,0 0 0,0 0 0,0 0 0,0 0 0,0 0 0,0 0 0,1 1 0,-1-1 0,0 0 0,0 0 0,0 0 0,0 0 0,1 0 0,-1 0 0,0 0 0,0 0 0,0 0 0,1 0 0,-1 0 0,0 0 0,0 0 0,0 0 0,0 0 0,1 0 0,-1 0 0,0 0 0,0 0 0,0 0 0,1 0 0,-1 0 0,0 0 0,0 0 0,0 0 0,0-1 0,1 1 0,-1 0 0,0 0 0,0 0 0,0 0 0,0 0 0,0 0 0,0-1 0,1 1 0,-1 0 0,0 0 0,0 0 0,0-1 0,4-7 0,1-1 0,-2 0 0,1 0 0,-2 0 0,1-1 0,-1 1 0,0-1 0,0-14 0,1 5 0,1-26 0,3-20 0,-6 59 0,1 1 0,-1-1 0,1 0 0,0 1 0,0-1 0,1 1 0,-1 0 0,5-6 0,-7 11 0,1-1 0,-1 0 0,1 0 0,0 1 0,0-1 0,-1 0 0,1 1 0,0-1 0,0 1 0,0-1 0,-1 1 0,1-1 0,0 1 0,0 0 0,0-1 0,0 1 0,0 0 0,0 0 0,0 0 0,0 0 0,0 0 0,0 0 0,0 0 0,0 0 0,0 0 0,0 0 0,0 0 0,0 1 0,0-1 0,0 0 0,0 1 0,-1-1 0,1 1 0,0-1 0,0 1 0,0-1 0,0 1 0,-1-1 0,1 1 0,0 0 0,-1 0 0,1-1 0,0 2 0,6 6 0,-1-1 0,0 1 0,8 12 0,-10-13 0,9 13 0,-9-11 0,1-1 0,1 0 0,0 0 0,0-1 0,0 1 0,8 6 0,-12-13 0,0 0 0,-1 0 0,1 0 0,0 0 0,0 0 0,0 0 0,0 0 0,1 0 0,-1-1 0,0 1 0,0-1 0,0 0 0,1 1 0,-1-1 0,0 0 0,0 0 0,0-1 0,1 1 0,-1 0 0,0-1 0,0 1 0,0-1 0,0 0 0,0 0 0,0 0 0,0 0 0,0 0 0,0 0 0,0 0 0,0 0 0,2-3 0,18-14 0,-12 9 0,0 0 0,1 1 0,0 1 0,0 0 0,17-8 0,-25 14 0,0 0 0,-1 0 0,1 0 0,-1 0 0,1 1 0,0 0 0,0-1 0,-1 1 0,1 0 0,0 0 0,0 0 0,-1 1 0,1-1 0,0 1 0,-1-1 0,1 1 0,-1 0 0,1 0 0,0 0 0,-1 0 0,0 1 0,1-1 0,-1 1 0,0-1 0,0 1 0,0 0 0,0 0 0,0 0 0,0 0 0,0 0 0,-1 0 0,3 4 0,2 4-227,-1-1-1,0 2 1,0-1-1,-1 0 1,5 23-1,-3-5-6598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0:52.3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24575,'0'0'-8191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0:45.7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37 210 24575,'3'-4'0,"0"-1"0,0 0 0,0 1 0,0-1 0,-1 0 0,0 0 0,0-1 0,-1 1 0,1 0 0,-1-1 0,1-8 0,-2 10 0,1 0 0,-1 0 0,0 0 0,0-1 0,0 1 0,0 0 0,-1 0 0,1 0 0,-1 0 0,0 0 0,-1 0 0,1 0 0,-1 0 0,0 1 0,-2-6 0,3 8 0,1 1 0,-1-1 0,1 1 0,0-1 0,-1 1 0,1-1 0,-1 1 0,1-1 0,-1 1 0,1-1 0,-1 1 0,0 0 0,1-1 0,-1 1 0,1 0 0,-1-1 0,0 1 0,1 0 0,-1 0 0,0 0 0,1-1 0,-1 1 0,0 0 0,1 0 0,-1 0 0,0 0 0,0 0 0,1 1 0,-1-1 0,0 0 0,1 0 0,-1 0 0,0 0 0,1 1 0,-1-1 0,1 0 0,-1 1 0,0-1 0,1 0 0,-1 1 0,1-1 0,-1 1 0,1-1 0,-1 1 0,1-1 0,-1 1 0,1 0 0,0-1 0,-1 1 0,1-1 0,0 1 0,-1 0 0,1-1 0,0 1 0,0 0 0,0 0 0,-3 6 0,0 0 0,1 0 0,1 0 0,-2 8 0,0 2 0,0 0 0,1 0 0,1 1 0,1-1 0,1 0 0,0 1 0,5 23 0,-4-38 0,-1 1 0,1-1 0,0 0 0,-1 1 0,1-1 0,1 0 0,-1 0 0,0 0 0,1-1 0,0 1 0,-1-1 0,1 1 0,0-1 0,0 0 0,0 0 0,1 0 0,-1 0 0,0-1 0,1 1 0,-1-1 0,1 0 0,0 0 0,4 0 0,9 3 0,1-2 0,0 0 0,26-2 0,-41 0 0,11 1 0,-1-2 0,1 0 0,0-1 0,-1 0 0,1-1 0,-1 0 0,0-1 0,16-7 0,-23 7 0,1 0 0,0 0 0,-1 0 0,1-1 0,-1 0 0,-1 0 0,1 0 0,-1-1 0,1 0 0,-2 0 0,1 0 0,-1-1 0,0 1 0,0-1 0,-1 0 0,3-8 0,0-2 0,-2 1 0,0-1 0,-2-1 0,1 1 0,-2 0 0,-1 0 0,-2-32 0,2 46 0,0-1 0,-1 1 0,0-1 0,0 1 0,0 0 0,0-1 0,0 1 0,0 0 0,-1 0 0,0 0 0,1 0 0,-5-4 0,6 6 0,0 1 0,0 0 0,0 0 0,0 0 0,-1-1 0,1 1 0,0 0 0,0 0 0,0 0 0,-1 0 0,1-1 0,0 1 0,0 0 0,0 0 0,-1 0 0,1 0 0,0 0 0,0 0 0,-1 0 0,1 0 0,0 0 0,-1 0 0,1 0 0,0 0 0,0 0 0,-1 0 0,1 0 0,0 0 0,0 0 0,-1 0 0,1 0 0,0 0 0,0 0 0,-1 0 0,1 0 0,0 0 0,0 1 0,-1-1 0,1 0 0,0 0 0,0 0 0,0 0 0,0 1 0,-1-1 0,1 0 0,0 0 0,0 0 0,0 1 0,0-1 0,0 0 0,-1 0 0,1 1 0,0-1 0,0 0 0,0 0 0,0 1 0,0-1 0,0 0 0,-3 19 0,4 1 0,1 0 0,0 0 0,2-1 0,0 1 0,12 30 0,-4-10 0,3 18 0,-1-3 0,23 54 0,-23-80-1365,0-8-5461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0:46.5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352 33 24575,'-6'-5'0,"-7"-2"0,-6 0 0,-7 2 0,-3 1 0,-2 2 0,-3 0 0,1 2 0,-1 0 0,6 5 0,3 3 0,5 4 0,6 6 0,5 6 0,-1-2 0,2 2 0,1 1 0,2-3-8191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0:47.1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24575,'0'5'0,"6"24"0,1 18 0,0 6 0,-1 6 0,-2 14 0,-2 5 0,0 7 0,-2-7 0,0-10 0,6-6 0,1-8 0,-1-8 0,0-12-8191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0:47.5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24575,'5'0'0,"13"0"0,9 0 0,5 0 0,3 0 0,1 0 0,-1 0 0,0 0 0,-1 0 0,-6 0-8191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06:30.4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358 337 24575,'0'-32'0,"-1"0"0,-2 0 0,-8-32 0,8 50 0,0 1 0,-1 0 0,-1 0 0,0 0 0,-1 0 0,-1 1 0,1 0 0,-2 0 0,-12-15 0,18 24 0,0 0 0,-1 1 0,1-1 0,-1 1 0,1-1 0,-1 1 0,0 0 0,0 0 0,0 0 0,0 0 0,0 1 0,-1-1 0,1 1 0,0 0 0,-1 0 0,1 0 0,-1 0 0,1 1 0,-1-1 0,1 1 0,-1 0 0,0 0 0,1 0 0,-1 1 0,1-1 0,-1 1 0,1 0 0,-1 0 0,1 0 0,0 0 0,-1 1 0,1-1 0,0 1 0,0 0 0,-3 2 0,-4 5 0,0 0 0,1 1 0,0 0 0,1 0 0,0 1 0,1 0 0,0 0 0,0 1 0,-7 18 0,-2 11 0,-18 66 0,31-96 0,-1 3 0,0 0 0,1 1 0,-2 26 0,5-38 0,0 1 0,0-1 0,0 1 0,0-1 0,1 1 0,0-1 0,0 1 0,0-1 0,0 0 0,0 1 0,0-1 0,1 0 0,0 0 0,-1 0 0,1 0 0,1 0 0,-1 0 0,0-1 0,1 1 0,-1-1 0,5 4 0,8 3 0,0 0 0,1-1 0,0-1 0,24 9 0,73 14 0,-35-10 0,-72-17 0,-1-1 0,1 1 0,0 0 0,-1 0 0,0 1 0,0 0 0,0 0 0,0 0 0,0 1 0,-1-1 0,0 1 0,0 0 0,0 0 0,-1 0 0,1 1 0,-1-1 0,0 1 0,-1 0 0,3 8 0,-3-10 0,-1 0 0,0 0 0,0 0 0,0 0 0,0 1 0,-1-1 0,1 0 0,-1 0 0,0 0 0,-1 1 0,1-1 0,-1 0 0,1 0 0,-1 0 0,-1 0 0,1 0 0,0 0 0,-1 0 0,0 0 0,0-1 0,0 1 0,0-1 0,-1 1 0,1-1 0,-1 0 0,0 0 0,0 0 0,0 0 0,-7 4 0,-5 2 38,-1-2 0,1 0 0,-1-1 0,-1-1 0,1 0 0,-1-1 0,0-1 0,-18 1 0,-139 0-1715,172-4 1647,-30-1-6796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0:48.3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0 171 24575,'10'0'0,"39"0"0,1 1 0,56 10 0,-90-8 0,-3 0 0,1 0 0,0-2 0,0 1 0,14-2 0,-25 0 0,0 0 0,0-1 0,0 1 0,0 0 0,0-1 0,-1 0 0,1 0 0,0 0 0,-1 0 0,1 0 0,0-1 0,-1 1 0,1-1 0,-1 1 0,0-1 0,0 0 0,1 0 0,-1 0 0,-1 0 0,1 0 0,0-1 0,0 1 0,-1-1 0,1 1 0,0-4 0,1 0 0,-1 0 0,0 0 0,-1 0 0,0 0 0,0 0 0,0 0 0,0 0 0,-1-1 0,0 1 0,-1 0 0,1 0 0,-2-8 0,1 11 0,0 0 0,-1-1 0,1 1 0,0 0 0,-1 0 0,0 0 0,1 0 0,-1 0 0,0 1 0,-1-1 0,1 1 0,0-1 0,-1 1 0,0 0 0,1 0 0,-1 0 0,0 0 0,0 0 0,0 0 0,0 1 0,0 0 0,0 0 0,-7-2 0,-9 0 0,-1 0 0,0 1 0,0 1 0,0 2 0,0-1 0,-23 5 0,40-4 0,-1 0 0,0-1 0,0 1 0,1 1 0,-1-1 0,1 0 0,0 1 0,-1 0 0,1 0 0,0 0 0,0 0 0,0 1 0,0-1 0,-3 4 0,2-1 0,0 0 0,0 1 0,1-1 0,0 1 0,0-1 0,0 1 0,-3 11 0,1 5 0,0-1 0,2 1 0,-1 39 0,4-60 0,-1 6 0,1 1 0,0-1 0,0 0 0,1 0 0,0 1 0,0-1 0,4 11 0,-4-15 0,0 0 0,1-1 0,-1 1 0,1 0 0,0-1 0,0 1 0,0-1 0,0 1 0,1-1 0,-1 0 0,0 0 0,1 0 0,-1-1 0,1 1 0,0 0 0,0-1 0,0 0 0,0 1 0,5 0 0,10 2-273,-1-1 0,1 0 0,0-2 0,33 0 0,-16-2-6553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0:53.4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32 24575,'214'2'0,"237"-5"0,-296-12 0,28-1 0,-152 16-1365,-5 0-5461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1:07.2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969 4933 24575,'0'-5'0,"0"0"0,-1-1 0,0 1 0,1 0 0,-2 0 0,1-1 0,-1 1 0,-2-5 0,-5-17 0,-166-545 0,106 353 0,-19-61 0,-229-987-1963,119-20-1,163 967 2428,-9-107 579,22-2-1436,21 377-4985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1:08.8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1100 24575,'4'-92'0,"24"-135"0,-10 107 0,29-370 0,-47 489 0,8-67 0,-2 47 0,-6 21 0,0 0 0,0 0 0,0 0 0,0 0 0,1-1 0,-1 1 0,0 0 0,0 0 0,0 0 0,0 0 0,0 0 0,1 0 0,-1 0 0,0 0 0,0-1 0,0 1 0,1 0 0,-1 0 0,0 0 0,0 0 0,0 0 0,0 0 0,1 0 0,-1 0 0,0 0 0,0 0 0,0 0 0,1 0 0,-1 1 0,0-1 0,0 0 0,0 0 0,0 0 0,1 0 0,-1 0 0,0 0 0,0 0 0,0 0 0,0 0 0,1 1 0,-1-1 0,0 0 0,0 0 0,0 0 0,0 0 0,0 0 0,0 1 0,4 5 0,-1 0 0,1 1 0,3 12 0,-6-17 0,136 462 0,-19-54 0,-111-388 0,-4-13 0,0 1 0,0 0 0,1-1 0,0 0 0,0 0 0,1 0 0,12 16 0,-16-24 0,0-1 0,-1 1 0,1 0 0,0-1 0,0 1 0,-1-1 0,1 1 0,0-1 0,0 1 0,0-1 0,-1 1 0,1-1 0,0 0 0,0 0 0,0 1 0,0-1 0,0 0 0,0 0 0,0 0 0,0 0 0,0 0 0,0 0 0,-1 0 0,1-1 0,0 1 0,0 0 0,0 0 0,0-1 0,0 1 0,0 0 0,-1-1 0,1 1 0,0-1 0,0 1 0,0-1 0,-1 0 0,2 0 0,1-3 0,1 0 0,-1 0 0,0 0 0,-1 0 0,1-1 0,2-5 0,7-20 0,-1 0 0,-2-1 0,0 0 0,6-54 0,4-135 0,-19 206 0,8-564-1365,-9 523-5461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1:09.6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37 257 24575,'0'1'0,"0"0"0,1 0 0,-1 0 0,0 0 0,1 0 0,-1 0 0,1 0 0,-1 0 0,1 0 0,0 0 0,-1 0 0,1 0 0,0-1 0,0 1 0,-1 0 0,1 0 0,0-1 0,0 1 0,0-1 0,0 1 0,0-1 0,0 1 0,0-1 0,0 1 0,0-1 0,0 0 0,0 0 0,2 1 0,1-1 0,-1 1 0,0 0 0,1-1 0,-1 0 0,1 0 0,-1 0 0,1 0 0,3-2 0,-3 1 0,-1 0 0,0 0 0,1-1 0,-1 1 0,0-1 0,0 0 0,0 0 0,-1 0 0,1 0 0,0-1 0,-1 1 0,1-1 0,-1 0 0,3-3 0,-2 0 0,1 0 0,-1-1 0,0 1 0,0-1 0,-1 1 0,3-13 0,-2 2 0,-1 0 0,0 0 0,-1 0 0,-1 0 0,-3-20 0,3 34 0,0 0 0,-1 0 0,1 0 0,-1 0 0,0 0 0,0 1 0,0-1 0,0 0 0,0 0 0,-1 1 0,1-1 0,-1 1 0,1-1 0,-1 1 0,0 0 0,0 0 0,0 0 0,-1 0 0,1 0 0,0 0 0,-1 0 0,1 1 0,-1-1 0,1 1 0,-1 0 0,0 0 0,0 0 0,0 0 0,1 0 0,-1 0 0,0 1 0,0 0 0,0-1 0,0 1 0,0 0 0,0 1 0,0-1 0,0 0 0,0 1 0,0 0 0,0-1 0,1 1 0,-1 0 0,0 0 0,0 1 0,1-1 0,-1 1 0,1-1 0,-1 1 0,1 0 0,0 0 0,0 0 0,-3 3 0,0 1 0,0 0 0,1 0 0,0 0 0,0 0 0,1 0 0,0 1 0,0 0 0,0-1 0,1 1 0,0 0 0,-2 14 0,1 7 0,-1 47 0,4-68 0,0 11 0,1 0 0,1 1 0,0-1 0,1 0 0,7 22 0,-8-32 0,1 0 0,0 0 0,1-1 0,0 1 0,0-1 0,0 0 0,1 0 0,0 0 0,0-1 0,1 0 0,0 0 0,0 0 0,13 9 0,-14-12-195,0-1 0,0 1 0,0-1 0,1 0 0,-1 0 0,9 1 0,9 1-6631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1:10.3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0 105 24575,'1'8'0,"0"1"0,0 0 0,1-1 0,0 1 0,3 8 0,2 6 0,4 20 0,3 0 0,1 0 0,2-1 0,2-1 0,39 63 0,-54-99 0,0 1 0,0-1 0,1 1 0,0-1 0,0 0 0,0-1 0,0 0 0,8 6 0,-10-9 0,-1 0 0,0 0 0,1 0 0,-1 0 0,1 0 0,-1-1 0,1 1 0,0-1 0,-1 1 0,1-1 0,0 0 0,-1 0 0,1 0 0,-1-1 0,1 1 0,0-1 0,-1 1 0,1-1 0,-1 0 0,1 0 0,-1 0 0,1 0 0,-1 0 0,0-1 0,3-1 0,11-11 0,0-1 0,-2 0 0,0-1 0,0-1 0,11-19 0,-15 23 0,36-55 0,-15 23 0,48-56 0,-73 95 0,0 0 0,0 1 0,0-1 0,0 1 0,14-8 0,-18 12 0,0 0 0,0 0 0,0 0 0,0 0 0,0 1 0,1-1 0,-1 1 0,0-1 0,0 1 0,0 0 0,1 0 0,-1 0 0,0 0 0,0 0 0,1 1 0,-1-1 0,0 0 0,0 1 0,0 0 0,0 0 0,0-1 0,0 1 0,0 0 0,0 1 0,3 1 0,5 6 0,1 2 0,-1-1 0,-1 2 0,0-1 0,-1 1 0,0 0 0,12 27 0,-11-21 0,2 0 0,24 33 0,-31-46 0,1 0 0,0 0 0,0 0 0,0-1 0,1 0 0,-1 0 0,1 0 0,0-1 0,0 0 0,0 0 0,1 0 0,-1-1 0,8 2 0,-7-2 0,0-1 0,0 0 0,0 0 0,0-1 0,0 1 0,0-2 0,1 1 0,-1-1 0,0 0 0,0 0 0,0-1 0,-1 0 0,1 0 0,13-7 0,-15 6 0,0-1 0,0 1 0,0-1 0,0 0 0,-1-1 0,1 1 0,-1-1 0,0 0 0,-1 0 0,1 0 0,-1-1 0,0 1 0,0-1 0,-1 1 0,0-1 0,0 0 0,2-8 0,2-17 0,-2 0 0,-2 0 0,0 0 0,-6-59 0,3 82 57,0 0 0,0 1 0,0-1 0,-1 0 0,-4-8 0,5 12-171,0 1 0,-1 0 0,0 1 0,0-1 1,0 0-1,0 0 0,0 1 0,0-1 1,0 1-1,-1 0 0,0 0 0,1 0 1,-1 0-1,-3-2 0,-22-7-6712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1:10.9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24575,'0'5'0,"6"30"0,1 20 0,6 21 0,0 21 0,3 10 0,-1 9 0,3-11 0,-2-17 0,-4-18 0,-3-26 0,-4-27 0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1:11.9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1 291 24575,'-1'-25'-203,"2"0"0,1 0-1,1 0 1,7-30 0,-8 47 256,0 1 1,1 0-1,0 0 1,0 0-1,0 0 1,1 1-1,0-1 1,0 1-1,1 0 1,0 0-1,0 1 1,0-1-1,1 1 1,-1 0-1,1 0 1,0 1-1,1 0 1,8-5-1,-9 6-53,1 0 0,0 1 0,0-1 0,-1 1 0,2 1 0,-1-1 0,0 1 0,0 0 0,0 1 0,0-1 0,1 2 0,-1-1 0,0 1 0,8 1 0,-9 0 0,0 0 0,0 1 0,0-1 0,-1 1 0,1 0 0,-1 1 0,1-1 0,-1 1 0,0 0 0,-1 1 0,1-1 0,-1 1 0,1 0 0,-1 0 0,-1 0 0,4 7 0,1 2 0,-1 1 0,0 1 0,-1-1 0,-1 1 0,-1 0 0,0 0 0,-1 1 0,1 16 0,-1 14 0,-5 74 0,1-108 0,0 1 0,-1-1 0,-1 0 0,0 0 0,-1 1 0,0-2 0,-1 1 0,-7 13 0,7-17 0,-1 0 0,0 0 0,0-1 0,-1 0 0,0 0 0,-1 0 0,1-1 0,-1 0 0,-1-1 0,-16 10 0,-11 1 0,29-14 0,0-1 0,1 1 0,0 0 0,-1 0 0,1 1 0,0 0 0,0 0 0,1 0 0,-10 10 0,15-14 0,0 1 0,-1-1 0,1 1 0,0-1 0,0 0 0,0 1 0,0-1 0,-1 0 0,1 1 0,0-1 0,0 1 0,0-1 0,0 0 0,0 1 0,0-1 0,0 1 0,0-1 0,0 0 0,0 1 0,0-1 0,0 1 0,1-1 0,-1 0 0,0 1 0,0-1 0,0 0 0,0 1 0,1-1 0,-1 0 0,0 1 0,0-1 0,1 0 0,-1 1 0,0-1 0,1 0 0,-1 0 0,0 1 0,1-1 0,-1 0 0,0 0 0,1 0 0,-1 1 0,0-1 0,1 0 0,20 6 0,-16-5 0,2 0 0,0 1 0,0 0 0,0 0 0,-1 0 0,1 1 0,-1 0 0,0 0 0,0 1 0,0 0 0,0 0 0,-1 0 0,1 1 0,-1 0 0,0 0 0,-1 0 0,1 0 0,6 12 0,4 9 0,-2 1 0,-1 0 0,-1 1 0,-1 0 0,-2 1 0,0 0 0,-2 1 0,-2-1 0,0 1 0,-2 0 0,-3 47 0,0-69 0,1 1 0,-2-1 0,1 1 0,-1-1 0,-1 0 0,-6 15 0,9-21 0,-1-1 0,0 1 0,1-1 0,-1 0 0,0 1 0,0-1 0,0 0 0,0 0 0,-1 1 0,1-1 0,0 0 0,0 0 0,-1 0 0,1 0 0,-1-1 0,1 1 0,0 0 0,-1-1 0,0 1 0,1 0 0,-1-1 0,1 0 0,-1 1 0,0-1 0,1 0 0,-1 0 0,1 0 0,-1 0 0,0 0 0,1 0 0,-1-1 0,0 1 0,1 0 0,-1-1 0,1 0 0,-1 1 0,1-1 0,-1 0 0,1 1 0,-3-3 0,-4-2 22,-1-1-1,1 0 0,0 0 1,1-1-1,0 0 0,0 0 1,0-1-1,1 0 0,0 0 1,0 0-1,1-1 0,0 0 1,1 0-1,0 0 0,-3-10 1,1-1-266,1 0 0,1 0 0,1-1 0,0 0 1,2 1-1,1-28 0,1 20-6582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1:12.6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81 38 24575,'-3'-9'0,"-3"9"0,5 1 0,0 0 0,0 0 0,0 1 0,0-1 0,0 0 0,0 0 0,1 0 0,-1 1 0,0-1 0,1 1 0,-1-1 0,0 3 0,-5 27 0,2 1 0,1-1 0,2 52 0,1-39 0,-1-11 0,0-10 0,0 0 0,2 0 0,1 0 0,0-1 0,10 38 0,-11-57 0,0 1 0,0-1 0,0 0 0,1 0 0,0 0 0,-1 0 0,1-1 0,0 1 0,0 0 0,1-1 0,-1 0 0,0 1 0,1-1 0,0 0 0,-1 0 0,1 0 0,6 2 0,-5-2 0,0-1 0,1 0 0,-1 0 0,0 0 0,1 0 0,-1-1 0,1 0 0,-1 0 0,1 0 0,-1 0 0,1-1 0,4 0 0,-2-1 0,1 0 0,-1-1 0,1 1 0,-1-1 0,0-1 0,-1 1 0,1-1 0,0 0 0,-1-1 0,0 0 0,0 0 0,-1 0 0,1 0 0,-1-1 0,6-8 0,-6 3 0,1 0 0,-1-1 0,-1 1 0,0-1 0,-1 0 0,0 0 0,-1 0 0,1-18 0,-2-106 0,-3 102 0,2 19 0,-1-1 0,0 1 0,-1 0 0,-5-16 0,6 27 0,0 0 0,0 1 0,-1-1 0,1 1 0,-1-1 0,0 1 0,0-1 0,0 1 0,-1 0 0,1 0 0,-1 0 0,1 0 0,-1 1 0,0-1 0,0 1 0,0-1 0,-1 1 0,1 0 0,-1 0 0,1 1 0,-7-3 0,3 2 23,0 0 0,0 1 0,0 0-1,-1 0 1,1 0 0,-1 1 0,1 1-1,0-1 1,-1 1 0,1 0 0,0 0-1,0 1 1,-1 0 0,-11 6 0,9-3-213,0 0 0,1 1 1,0 1-1,0 0 0,0 0 1,1 0-1,0 1 1,-14 17-1,1 4-6636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1:13.6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24575,'0'3'0,"1"0"0,-1 0 0,0-1 0,1 1 0,-1 0 0,1 0 0,0-1 0,0 1 0,0-1 0,0 1 0,2 2 0,6 14 0,24 71 0,34 142 0,-1 100 0,-26-66 0,-39-253 0,0-7 0,-1 0 0,1 0 0,0 1 0,1-2 0,-1 1 0,1 0 0,1 0 0,3 8 0,-6-14 0,0 1 0,1-1 0,-1 0 0,0 0 0,0 1 0,0-1 0,1 0 0,-1 0 0,0 1 0,0-1 0,1 0 0,-1 0 0,0 1 0,0-1 0,1 0 0,-1 0 0,0 0 0,1 0 0,-1 0 0,0 1 0,1-1 0,-1 0 0,0 0 0,1 0 0,-1 0 0,0 0 0,1 0 0,-1 0 0,0 0 0,1 0 0,-1 0 0,0 0 0,1-1 0,-1 1 0,0 0 0,1 0 0,-1 0 0,0 0 0,1 0 0,-1-1 0,0 1 0,1 0 0,-1 0 0,0-1 0,0 1 0,1 0 0,8-16 0,5-22 0,-3-1 0,10-54 0,11-39 0,-31 129 0,1-1 0,-1 1 0,0 0 0,1 0 0,0 0 0,0 0 0,0 0 0,0 1 0,0-1 0,0 0 0,1 1 0,-1 0 0,1-1 0,0 1 0,0 0 0,-1 1 0,1-1 0,1 0 0,-1 1 0,4-2 0,-5 3 0,1-1 0,-1 1 0,0 0 0,1-1 0,-1 1 0,1 0 0,-1 1 0,1-1 0,-1 0 0,0 1 0,1-1 0,-1 1 0,0 0 0,1 0 0,-1 0 0,0 0 0,0 0 0,0 0 0,0 1 0,0-1 0,0 1 0,0-1 0,-1 1 0,1 0 0,0-1 0,-1 1 0,1 0 0,-1 0 0,2 4 0,5 8 0,-1 1 0,-1 0 0,0 0 0,-1 1 0,0 0 0,2 16 0,-2 4 0,3 61 0,-8-88 0,-1 0 0,1-1 0,-1 1 0,-1-1 0,0 1 0,0-1 0,0 0 0,-8 16 0,9-22 0,0 0 0,0 0 0,0 0 0,0 0 0,0-1 0,-1 1 0,1 0 0,-1-1 0,1 1 0,-1-1 0,1 0 0,-1 1 0,0-1 0,0 0 0,0 0 0,1 0 0,-1 0 0,0 0 0,0-1 0,0 1 0,0-1 0,-1 1 0,1-1 0,0 0 0,0 1 0,0-1 0,0 0 0,0-1 0,0 1 0,-1 0 0,1 0 0,0-1 0,0 0 0,0 1 0,0-1 0,0 0 0,0 0 0,1 0 0,-1 0 0,0 0 0,-2-2 0,-1 0-124,1-1 0,0 0 0,-1 0 0,1 0 0,1-1 0,-1 1-1,1-1 1,-1 0 0,1 0 0,-2-6 0,-9-20-6702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06:30.7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24575,'0'0'-8191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1:14.2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15 24575,'0'-6'0,"5"-1"0,2 5 0,0 21 0,-2 11 0,-1 12 0,-1 10 0,-2 2 0,-1-4 0,6-4 0,1 0 0,5-1 0,1-3 0,3-9 0,-1-5 0,-3-6-8191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1:14.6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24575,'0'12'0,"0"18"0,11 28 0,9 20 0,0 18 0,-2 15 0,1 5 0,-3-1 0,2 2 0,-3-3 0,2-15 0,-2-19 0,-4-22-8191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1:15.1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24575,'0'6'0,"0"17"0,0 12 0,5 15 0,2 10 0,0 17 0,-1 18 0,-3 3 0,5 1 0,1-11 0,-1-14 0,3-15 0,0-12 0,-2-14-8191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1:15.6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0 302 24575,'0'-6'0,"0"-6"0,6-8 0,12-11 0,26-5 0,10-3 0,6 6 0,11-2 0,-2-2 0,-7 7 0,-15 8-8191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1:16.7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0 285 24575,'6'0'0,"17"0"0,17-16 0,6-12 0,2-5 0,-3-4 0,-8 0 0,-11 0 0,-5 7 0,1 8 0,1 9 0,-3 0 0,0 2 0,-3 4-8191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1:17.7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0 329 24575,'1'-6'0,"-1"-1"0,1 1 0,1 0 0,0-1 0,-1 1 0,2 0 0,-1 0 0,1 0 0,3-5 0,4-10 0,-9 20 0,10-27 0,1 2 0,2-1 0,0 2 0,27-35 0,-36 54 0,0-1 0,1 2 0,0-1 0,0 0 0,0 1 0,1 0 0,0 1 0,0 0 0,0 0 0,1 0 0,-1 1 0,1 0 0,0 0 0,0 1 0,0 0 0,0 0 0,0 1 0,0 0 0,0 1 0,0-1 0,9 2 0,-12 0 0,0 0 0,-1 0 0,0 0 0,1 0 0,-1 1 0,0 0 0,0 0 0,0 0 0,0 0 0,0 1 0,0-1 0,0 1 0,-1 0 0,0 0 0,1 1 0,-1-1 0,0 1 0,-1-1 0,1 1 0,-1 0 0,1 0 0,-1 0 0,1 5 0,4 9 0,0-1 0,-2 1 0,0 1 0,3 23 0,-1 6 0,-2 0 0,-2 0 0,-3 0 0,-1 0 0,-2-1 0,-3 1 0,-19 81 0,19-111 0,0 1 0,-1-1 0,-12 22 0,16-35 0,0 0 0,0 0 0,0 0 0,-1 0 0,0 0 0,0-1 0,0 1 0,0-1 0,-1 0 0,1 0 0,-1-1 0,0 0 0,-1 1 0,-7 2 0,11-5 0,1-1 0,0 1 0,0-1 0,0 0 0,0 0 0,-1 1 0,1-1 0,0 0 0,0 0 0,-1 0 0,1 0 0,0-1 0,0 1 0,-1 0 0,-1-1 0,3 1 0,-1-1 0,1 1 0,-1 0 0,1-1 0,-1 1 0,1-1 0,-1 1 0,1-1 0,0 1 0,-1-1 0,1 1 0,-1-1 0,1 1 0,0-1 0,0 0 0,-1 1 0,1-1 0,0 0 0,0 1 0,0-1 0,0 0 0,0-2 0,0 1 0,0 0 0,0 0 0,0 0 0,1-1 0,-1 1 0,1 0 0,0 0 0,0 0 0,0 0 0,0 0 0,0 0 0,0 0 0,0 0 0,3-3 0,-1 2 0,1-1 0,-1 1 0,1 0 0,0 0 0,0 0 0,0 0 0,0 1 0,0-1 0,1 1 0,-1 0 0,1 1 0,-1-1 0,1 1 0,0 0 0,0 0 0,-1 0 0,1 1 0,0-1 0,0 1 0,0 0 0,0 1 0,0-1 0,-1 1 0,1 0 0,0 0 0,0 1 0,-1-1 0,1 1 0,-1 0 0,0 0 0,9 6 0,1 6 49,0 0-1,0 1 1,-2 1-1,1 0 1,-2 1-1,12 23 1,-12-20-333,1-2-1,0 0 1,1 0 0,1-1 0,16 16 0,-3-11-6542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1:18.2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 0 24575,'0'6'0,"0"6"0,0 8 0,0 5 0,0 4 0,0 3 0,0 1 0,-5-5 0,-2-2 0,0-5-8191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5:28.4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1 866 24575,'9'-1'0,"0"0"0,0-1 0,0 0 0,0-1 0,0 0 0,0 0 0,10-6 0,1 0 0,5-2 0,0-1 0,-1-1 0,-1-2 0,33-25 0,-20 9 0,57-60 0,-76 72 0,-1-1 0,-1-1 0,-1-1 0,0 0 0,16-39 0,-15 23 0,-2 0 0,16-73 0,-18 59-455,-2 0 0,3-83 0,-12 107-6371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5:28.9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24575,'0'5'0,"0"46"0,0 58 0,0 27 0,0 11 0,0-1 0,0-11 0,6-11 0,1-5 0,0-11 0,4-14 0,0-6 0,-2-13 0,-2-13 0,-3-18-8191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5:29.8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24575,'0'76'0,"21"148"0,-15-190 0,2 1 0,1-2 0,2 1 0,1-2 0,2 1 0,26 45 0,-37-73 0,0 1 0,1-1 0,0 0 0,0 0 0,1 0 0,-1 0 0,1-1 0,0 0 0,0 0 0,1 0 0,-1 0 0,1-1 0,8 4 0,-9-6 0,-1 1 0,1-1 0,0 0 0,0-1 0,-1 1 0,1-1 0,0 0 0,0 0 0,0 0 0,-1-1 0,1 0 0,0 0 0,-1 0 0,1 0 0,0-1 0,-1 0 0,0 0 0,8-4 0,49-36 0,-51 33 0,1 0 0,0 1 0,1 1 0,-1 0 0,2 0 0,-1 1 0,0 1 0,1 0 0,16-3 0,-23 7 0,0 1 0,0 0 0,0 0 0,0 1 0,1 0 0,-1 0 0,0 0 0,0 1 0,0 0 0,-1 0 0,1 0 0,0 1 0,-1 0 0,8 4 0,7 7 0,-1 1 0,23 21 0,-34-28 0,40 40 0,-31-30 0,-1-2 0,2 0 0,31 23 0,-46-38 0,0 1 0,0 0 0,0-1 0,0 0 0,0 0 0,1 0 0,-1 0 0,0 0 0,0 0 0,1-1 0,-1 0 0,1 0 0,-1 0 0,0 0 0,1 0 0,-1 0 0,0-1 0,1 0 0,-1 0 0,0 0 0,0 0 0,0 0 0,0 0 0,0-1 0,0 0 0,0 0 0,0 1 0,0-2 0,3-2 0,3-4 0,0-1 0,-1 0 0,0 0 0,-1 0 0,0-1 0,8-17 0,-5 8 0,-2-1 0,0 0 0,-1-1 0,-2 1 0,0-1 0,3-33 0,-4 0 0,-5-81 0,1 130-62,0-1 0,-1 1 0,0-1 0,0 1 0,0-1 0,-1 1 0,0 0 0,0 0 0,0 0 0,-1 0 0,0 0 0,0 0-1,-1 1 1,0 0 0,0 0 0,0 0 0,0 0 0,-1 0 0,0 1 0,0 0 0,-6-5 0,-13-6-6764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06:38.9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1 100 24575,'1808'0'0,"-1316"-28"0,-330-5 0,-120 21 0,1 3 0,82-8 0,238 17 0,-149 2 0,233-2 0,-418 2-455,-1 0 0,53 13 0,-55-10-6371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5:30.5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563 8 24575,'-146'-1'0,"-158"3"0,299-2 0,-1 1 0,0-1 0,1 1 0,-1 0 0,1 1 0,-1-1 0,1 1 0,0 0 0,0 0 0,0 1 0,-10 5 0,12-5 0,0-1 0,0 1 0,1 1 0,-1-1 0,1 0 0,-1 1 0,1-1 0,0 1 0,0-1 0,1 1 0,-1 0 0,1 0 0,-1 0 0,1 0 0,1 0 0,-2 6 0,-1 20 0,2 1 0,1-1 0,1 1 0,8 43 0,-8-62 0,2 0 0,-1-1 0,1 0 0,1 0 0,0 0 0,1 0 0,0 0 0,0-1 0,1 0 0,1 0 0,-1-1 0,2 1 0,-1-2 0,1 1 0,1-1 0,-1 0 0,1-1 0,1 0 0,-1 0 0,1-1 0,0 0 0,12 4 0,-19-8 0,0-1 0,0 0 0,0 0 0,0-1 0,0 1 0,0-1 0,0 1 0,0-1 0,0 0 0,0 0 0,0 0 0,0-1 0,0 1 0,0-1 0,0 0 0,0 1 0,0-1 0,0-1 0,0 1 0,0 0 0,-1-1 0,1 1 0,0-1 0,-1 0 0,0 0 0,1 0 0,-1 0 0,0 0 0,0-1 0,0 1 0,0 0 0,0-1 0,-1 0 0,1 1 0,1-5 0,3-7 0,0-1 0,-1 0 0,0 0 0,-1 0 0,3-25 0,-1-15 0,-2-100 0,-4 60 0,0 91 0,4-35 0,-4 38 0,1 1 0,-1-1 0,0 1 0,0 0 0,0-1 0,0 1 0,0 0 0,1-1 0,-1 1 0,0-1 0,0 1 0,0 0 0,1-1 0,-1 1 0,0 0 0,1 0 0,-1-1 0,0 1 0,1 0 0,-1 0 0,0-1 0,1 1 0,-1 0 0,0 0 0,1 0 0,-1 0 0,1-1 0,0 2 0,0-1 0,0 0 0,0 1 0,0-1 0,0 1 0,0-1 0,0 1 0,0 0 0,-1-1 0,1 1 0,0 0 0,0 0 0,-1-1 0,1 1 0,-1 0 0,2 1 0,16 26 0,-1 1 0,-2 0 0,21 56 0,-23-51 0,2-1 0,1 0 0,24 36 0,-32-57 57,1 0 0,0-1 0,1 0 0,0-1 0,22 18 0,-25-24-189,0 0 1,0 0 0,0-1-1,0 0 1,0 0 0,1 0 0,-1-1-1,1 0 1,0-1 0,-1 1 0,1-1-1,10-1 1,9 0-6695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5:31.1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24575,'0'5'0,"1"0"0,0 1 0,0-1 0,3 9 0,2 9 0,2 23 0,1 8 0,24 77 0,-32-128 0,0 0 0,0 0 0,1 0 0,-1 0 0,1-1 0,-1 1 0,1 0 0,4 4 0,-6-7 0,1 0 0,-1 1 0,1-1 0,-1 0 0,1 1 0,0-1 0,-1 0 0,1 0 0,0 1 0,-1-1 0,1 0 0,0 0 0,0 0 0,-1 0 0,1 0 0,0 0 0,-1 0 0,1 0 0,0 0 0,-1-1 0,1 1 0,0 0 0,-1 0 0,1 0 0,0-1 0,-1 1 0,1 0 0,0-1 0,-1 1 0,1-1 0,-1 1 0,1-1 0,-1 1 0,1-1 0,-1 1 0,1-1 0,-1 1 0,0-1 0,1 1 0,-1-1 0,1-1 0,11-17 0,0-1 0,-1 0 0,11-29 0,19-35 0,-36 76 0,1 0 0,-1 0 0,2 0 0,-1 0 0,1 1 0,0 0 0,10-7 0,-13 11 0,0 0 0,1 0 0,-1 0 0,1 1 0,0 0 0,-1 0 0,1 0 0,0 0 0,1 1 0,-1 0 0,0 0 0,0 0 0,0 1 0,1 0 0,-1 0 0,0 0 0,0 0 0,1 1 0,-1 0 0,0 0 0,0 1 0,8 2 0,-7-1 0,0 0 0,-1 1 0,1-1 0,0 1 0,-1 1 0,0-1 0,0 1 0,0 0 0,-1 0 0,0 0 0,0 0 0,0 1 0,0 0 0,-1 0 0,0 0 0,0 0 0,2 7 0,12 50 316,-12-42-876,1 0-1,10 24 1,-3-20-6266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5:31.5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24575,'0'6'0,"0"23"0,0 29 0,0 15 0,0 23 0,0 6 0,0 2 0,0-6 0,0-14 0,5-10 0,2-13 0,0-16-8191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5:31.8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24575,'11'0'0,"14"5"0,26 8 0,8 1 0,12-2 0,4 3 0,-5-1 0,7-3 0,2-4 0,-2-2 0,-3-3 0,-3-1 0,-19-1 0,-19 0-8191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5:32.7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485 154 24575,'-2'0'0,"-1"-1"0,1 0 0,0 0 0,-1 0 0,1-1 0,0 1 0,0 0 0,0-1 0,-1 1 0,2-1 0,-4-3 0,-4-3 0,-35-27 0,27 20 0,-1 0 0,-1 1 0,-32-17 0,46 28 0,-1 1 0,0-1 0,0 1 0,0 0 0,-1 0 0,1 1 0,0 0 0,-1 0 0,1 1 0,-1-1 0,1 2 0,-1-1 0,1 0 0,-1 1 0,1 1 0,0-1 0,-9 4 0,10-3 0,0 0 0,0 1 0,0 0 0,1 0 0,0 0 0,-1 1 0,1 0 0,0-1 0,1 1 0,-1 1 0,1-1 0,-1 0 0,1 1 0,1 0 0,-1 0 0,-3 9 0,-2 7 0,1 1 0,-7 39 0,10-42 0,-3 16 0,-38 198 0,35-162 0,-3 96 0,15-148 0,0-1 0,1 1 0,1-1 0,0 1 0,1-1 0,16 33 0,0 6 0,-8-22 265,-7-19-808,0 0-1,3 18 1,-5-11-6283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5:33.0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24575,'6'0'0,"6"0"0,14 0 0,28 0 0,17 0 0,12 0 0,-2 0 0,-10 0 0,-11 5 0,-10 3 0,-14-1-8191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5:33.7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197 1 24575,'-7'-1'0,"0"1"0,-1 1 0,1-1 0,0 1 0,0 1 0,-12 3 0,15-3 0,0 0 0,1 0 0,0 0 0,-1 0 0,1 0 0,0 1 0,0 0 0,0 0 0,1 0 0,-1 0 0,1 0 0,-1 0 0,-3 7 0,-7 14 0,0 0 0,2 0 0,1 1 0,1 1 0,1-1 0,1 2 0,1-1 0,1 0 0,2 1 0,-1 45 0,4-66 0,1 1 0,0-1 0,0 0 0,0 0 0,1 0 0,0 0 0,0 0 0,4 8 0,-4-11 0,0 0 0,0 0 0,0 0 0,1 0 0,-1 0 0,1-1 0,-1 1 0,1-1 0,0 0 0,0 0 0,0 0 0,0 0 0,0 0 0,1-1 0,-1 1 0,5 1 0,4 0 0,0 0 0,0-1 0,0 0 0,0-1 0,1-1 0,-1 0 0,0 0 0,0-1 0,0-1 0,19-4 0,-22 4 0,-1-1 0,1 0 0,-1-1 0,0 0 0,0 0 0,0-1 0,0 1 0,-1-2 0,0 1 0,0-1 0,0 0 0,-1-1 0,0 0 0,0 0 0,4-8 0,-1 0 0,-1-1 0,-1 0 0,0-1 0,-1 0 0,-1 0 0,-1 0 0,0-1 0,-2 1 0,0-1 0,0 0 0,-2 0 0,0 1 0,-5-30 0,5 44 12,-1 0 0,1 0 0,-1 0 1,0 0-1,0 0 0,0 1 0,0-1 0,-1 0 0,1 0 0,-1 1 0,1-1 0,-1 1 0,0-1 0,0 1 0,0 0 1,-1 0-1,1 0 0,0 0 0,-1 0 0,1 0 0,-1 1 0,0-1 0,0 1 0,1 0 0,-1-1 0,0 1 0,-4 0 1,-7-2-271,1 1 1,-1 1-1,0 0 1,-24 2 0,28 0-160,-19 0-6409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5:34.5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167 1 24575,'-12'0'0,"0"0"0,-1 1 0,1 0 0,-24 6 0,32-6 0,0 1 0,0-1 0,0 1 0,1 0 0,-1 1 0,1-1 0,-1 0 0,1 1 0,0 0 0,0 0 0,0 0 0,0 0 0,0 0 0,1 1 0,-1-1 0,1 1 0,0-1 0,-1 5 0,-1 1 0,0-1 0,1 1 0,0 0 0,1 0 0,0 0 0,1 0 0,0 0 0,0 1 0,0-1 0,2 0 0,-1 1 0,1-1 0,0 0 0,1 0 0,0 0 0,1 0 0,-1 0 0,2 0 0,-1-1 0,1 1 0,1-1 0,7 11 0,-5-10 0,0 0 0,1 0 0,0-1 0,0 0 0,0-1 0,1 1 0,1-2 0,-1 1 0,1-2 0,0 1 0,0-1 0,1-1 0,0 1 0,0-2 0,0 0 0,0 0 0,21 2 0,-23-4 0,1 0 0,-1-1 0,1 0 0,-1-1 0,1 0 0,-1 0 0,0-1 0,16-5 0,-19 5 0,-1-1 0,0 1 0,-1-1 0,1 0 0,0-1 0,-1 1 0,0-1 0,0 0 0,0 0 0,0 0 0,-1-1 0,1 1 0,-1-1 0,0 0 0,4-9 0,-1-3 0,0 0 0,-1-1 0,-1 0 0,0 1 0,-2-1 0,0 0 0,-1 0 0,0 0 0,-2-1 0,-2-18 0,2 34 10,1 0-1,-1 0 1,0 0-1,0 0 1,0 0-1,0 0 1,0 0-1,-1 0 1,1 1-1,-1-1 1,1 0-1,-1 1 0,0-1 1,0 1-1,-1 0 1,1 0-1,-3-3 1,1 3 5,0-1 1,0 1-1,-1 0 1,1 0-1,-1 0 1,1 1 0,-1-1-1,1 1 1,-1 0-1,-7 0 1,5 0-138,-1 1 0,0 0 0,0 0 0,1 1 0,-1 0 0,1 0 0,-1 1 0,1 0 0,-1 1 1,1-1-1,0 1 0,0 1 0,-13 7 0,5 3-6704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5:35.6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266 441 24575,'0'-4'0,"0"1"0,-1-1 0,1 0 0,-1 1 0,0-1 0,0 1 0,0-1 0,0 1 0,-1-1 0,1 1 0,-1-1 0,0 1 0,0 0 0,0 0 0,0 0 0,-1 0 0,1 1 0,-1-1 0,1 0 0,-1 1 0,-5-3 0,2 1 0,0 1 0,0 0 0,-1 0 0,1 1 0,-1 0 0,1 0 0,-1 0 0,0 1 0,1 0 0,-14 0 0,16 1 0,-1 1 0,1 0 0,0 0 0,-1 0 0,1 0 0,0 0 0,0 1 0,0 0 0,0 0 0,0 0 0,1 1 0,-1-1 0,0 1 0,1 0 0,0-1 0,0 2 0,0-1 0,0 0 0,0 1 0,0-1 0,-3 8 0,-1 2 0,0 1 0,0-1 0,2 1 0,0 0 0,-4 17 0,4-11 0,1 1 0,0 0 0,2 0 0,0 0 0,1 1 0,2-1 0,0 0 0,8 42 0,-8-59 0,1 0 0,-1 0 0,1 0 0,0-1 0,0 1 0,0 0 0,1-1 0,-1 1 0,1-1 0,0 0 0,0 0 0,0 0 0,0 0 0,1-1 0,-1 1 0,1-1 0,-1 0 0,1 0 0,0 0 0,0 0 0,0-1 0,0 0 0,0 0 0,0 0 0,0 0 0,0 0 0,1-1 0,-1 0 0,0 0 0,0 0 0,6-1 0,-3 1 0,-1-1 0,1 0 0,-1-1 0,1 1 0,-1-1 0,0-1 0,0 1 0,0-1 0,0 0 0,0 0 0,-1-1 0,1 1 0,-1-1 0,0-1 0,0 1 0,0-1 0,-1 0 0,0 0 0,7-10 0,-1-6 0,0-1 0,-2 0 0,-1-1 0,0 0 0,-2 0 0,5-45 0,-4-146 0,-7 161 0,-1-203 0,3 255 0,2 7 0,4 15 0,66 241 0,24 93 0,-90-324-227,2-1-1,2 0 1,1-1-1,1 0 1,18 30-1,-20-41-6598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5:35.9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24575,'0'0'-8191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06:46.4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24575,'0'0'-8191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2:19.8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24575,'5'10'0,"13"21"0,3 32 0,4 27 0,-3 10 0,-4 9 0,-7-9 0,-3-15 0,-5-22-8191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2:19.8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24575,'6'0'0,"6"11"0,8 9 0,6 6 0,3 16 0,-3 5 0,5 7 0,3-1 0,-5-5 0,-1-4 0,-6-9-8191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2:19.8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484 957 24575,'1'-5'0,"0"0"0,0 1 0,0-1 0,1 1 0,0-1 0,0 1 0,4-8 0,4-8 0,99-219 0,-88 201 0,2 2 0,1 0 0,2 1 0,34-35 0,91-105 0,-89 100 0,-32 33 0,7-9 0,-33 47 0,-1 0 0,1 1 0,0-1 0,0 1 0,1 0 0,-1 0 0,0 1 0,1-1 0,7-2 0,30-7 0,1 3 0,0 1 0,86-5 0,-11 3 0,-95 6 0,-8 2 0,0 0 0,0 1 0,30 1 0,-41 0 0,1 1 0,0 0 0,-1 0 0,1 1 0,-1-1 0,1 1 0,-1 0 0,0 0 0,0 0 0,0 1 0,0-1 0,0 1 0,0 0 0,-1 0 0,1 1 0,5 6 0,5 11 0,-1 0 0,-1 1 0,-1 0 0,14 41 0,-1-5 0,-2-5 0,-3 1 0,-2 1 0,-2 1 0,9 67 0,-7-8 0,3 136 0,-19-210 0,-2 1 0,-3-1 0,0 0 0,-3 0 0,-2-1 0,-25 75 0,0-27 0,-135 307 0,34-172 0,52-91 0,69-110 0,0-1 0,-2 0 0,-1-1 0,-35 33 0,20-26 0,0-2 0,-49 28 0,49-31 0,0 2 0,-53 54 0,55-50 0,-106 113 0,-53 59 0,151-155 0,-2-1 0,-77 64 0,64-60 0,43-37 0,-1 0 0,-1 0 0,1-1 0,-2-1 0,0 0 0,0 0 0,-26 12 0,35-20 0,1 0 0,-1 0 0,1-1 0,-1 1 0,1-1 0,-1 1 0,1-1 0,-1 0 0,1-1 0,-1 1 0,1 0 0,-1-1 0,1 0 0,-1 0 0,1 0 0,-6-3 0,4 1 0,0 0 0,0 0 0,0-1 0,0 0 0,1 0 0,0 0 0,0 0 0,0-1 0,-4-5 0,-3-9 0,0 0 0,0-1 0,2 0 0,-8-25 0,-6-26 0,-20-103 0,3-79 0,36 222 0,1 1 0,2 0 0,1-1 0,1 1 0,2-1 0,1 1 0,1 0 0,1 0 0,17-45 0,-18 61 0,20-57 0,65-131 0,64-43 0,-110 181 0,68-134 0,-103 177 0,-1 0 0,-1 0 0,0-1 0,-2 0 0,5-43 0,18-95 0,-15 98 241,-6 29-1044,7-62 0,-13 66-6023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2:19.9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0 602 24575,'6'0'0,"7"-6"0,12-6 0,12-8 0,7-5 0,0-4 0,-1 3 0,2-11 0,5-4 0,16-12 0,40-18 0,46-20 0,30-10 0,-16 12-8191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2:19.9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24575,'6'0'0,"6"0"0,8 0 0,11 0 0,5 5 0,8 8 0,2 1 0,4-2 0,-1 9 0,-9-1-8191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2:19.9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24575,'5'0'0,"8"22"0,7 12 0,10 13 0,12 2 0,4 10 0,11 16 0,0 7 0,-3 0 0,0 3 0,-4-8 0,-11-17-8191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2:19.9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24575,'0'11'0,"5"36"0,8 21 0,6 16 0,12 15 0,6 2 0,1-11 0,-5-16 0,-8-14 0,-3-17 0,-5-17-8191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2:19.9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24575,'0'5'0,"0"8"0,0 6 0,0 17 0,0 8 0,0 1 0,0 5 0,5-1 0,2 2 0,0 3 0,-2-2 0,-1-4 0,-2-11-8191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2:19.9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503 30 24575,'5'0'0,"3"5"0,-1 7 0,-2 8 0,5 0 0,-6-3 0,-30-16 0,-33-14 0,-34-9 0,-6-2 0,-3 4 0,10 5 0,21 5-8191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2:19.9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792 35 24575,'0'-5'0,"-10"-3"0,-16 1 0,-18 1 0,-14 2 0,-18 2 0,-8 0 0,-10 2 0,-2 0 0,0 11 0,11 10 0,14 0 0,20-2-8191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06:46.8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24575,'0'0'-8191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2:19.9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1369 51 24575,'0'-1'0,"-1"0"0,1 0 0,0 0 0,-1 0 0,1-1 0,-1 1 0,1 0 0,-1 0 0,1 0 0,-1 0 0,0 0 0,1 0 0,-1 1 0,0-1 0,0 0 0,0 0 0,0 0 0,0 1 0,0-1 0,-1 0 0,-22-12 0,17 10 0,1 1 0,-1-1 0,1 1 0,-1 0 0,0 0 0,0 1 0,0 0 0,0 0 0,1 1 0,-1 0 0,0 0 0,0 1 0,0-1 0,0 1 0,0 1 0,0 0 0,0 0 0,1 0 0,-7 3 0,-9 7 0,0 0 0,2 2 0,0 0 0,0 1 0,1 1 0,1 1 0,1 1 0,0 0 0,2 1 0,0 1 0,1 0 0,1 1 0,-18 38 0,15-22 0,1 1 0,2 0 0,2 2 0,1-1 0,3 1 0,0 0 0,0 67 0,5-51 0,3-1 0,2 1 0,21 108 0,-15-115 0,-3 1 0,-1 0 0,-3 68 0,-2-105 0,0 0 0,-2-1 0,0 1 0,0 0 0,-1 0 0,0-1 0,-2 1 0,-6 15 0,2-10 0,-2-1 0,0 0 0,0 0 0,-22 23 0,9-15 0,-1-2 0,-1 0 0,-1-2 0,0 0 0,-2-2 0,0-2 0,-1 0 0,-1-2 0,-38 13 0,58-24 0,1 0 0,0 1 0,0 0 0,0 1 0,1 0 0,0 0 0,0 1 0,0 0 0,1 0 0,0 1 0,1 1 0,-1-1 0,2 1 0,-1 0 0,-9 19 0,3 0 0,1 1 0,1 0 0,1 0 0,-7 41 0,-12 124 0,11 399 0,19-457 0,0-129 0,-1-1 0,-1 1 0,1-1 0,-1 0 0,0 1 0,0-1 0,-1 0 0,0 1 0,0-1 0,0 0 0,-1 0 0,0-1 0,0 1 0,-1-1 0,1 1 0,-1-1 0,-1 0 0,1 0 0,-6 5 0,-5 2-227,0 0-1,-1-1 1,0 0-1,-1-2 1,-27 13-1,7-8-6598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2:19.9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757 27 24575,'-3'0'0,"1"-1"0,0 0 0,-1 1 0,1-1 0,0 0 0,-1 0 0,1 0 0,-4-3 0,-13-6 0,15 9 0,-1-1 0,1 1 0,-1 0 0,1 0 0,-1 1 0,0-1 0,0 1 0,1 0 0,-1 1 0,0-1 0,1 1 0,-1 0 0,0 0 0,1 0 0,-1 0 0,1 1 0,0 0 0,-1 0 0,1 0 0,0 1 0,0-1 0,0 1 0,1 0 0,-6 5 0,-22 18 0,2 2 0,0 1 0,-30 41 0,42-47 0,1 1 0,2 0 0,0 1 0,1 0 0,-15 45 0,24-54 0,0 0 0,1 1 0,0-1 0,1 25 0,5 68 0,0-40 0,3 9 0,3 0 0,25 95 0,-18-98 0,-3 0 0,6 114 0,-19-166 0,-2 1 0,-1 0 0,-1-1 0,-1 0 0,0 0 0,-2 0 0,-13 29 0,-81 143 0,82-162 0,-8 13 0,-38 72 0,57-100 0,1 0 0,0 1 0,1 0 0,-6 36 0,1 21 0,4 2 0,3-1 0,3 1 0,4-1 0,19 120 0,-4-107 0,30 94 0,-47-181 0,10 30 0,9 46 0,-18-69 0,0 0 0,-1 0 0,-1 0 0,0 0 0,0 1 0,-1-1 0,0 0 0,-1 0 0,-3 13 0,3-18 0,-1 0 0,1 0 0,-1 0 0,0 0 0,0 0 0,-1 0 0,1-1 0,-1 1 0,0-1 0,-7 5 0,-6 5 0,-28 16 0,2-2 0,28-16-455,0 1 0,-19 21 0,12-7-6371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2:19.9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24575,'5'10'0,"13"21"0,3 32 0,4 27 0,-3 10 0,-4 9 0,-7-9 0,-3-15 0,-5-22-8191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2:19.9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24575,'6'0'0,"6"11"0,8 9 0,6 6 0,3 16 0,-3 5 0,5 7 0,3-1 0,-5-5 0,-1-4 0,-6-9-8191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2:19.9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484 957 24575,'1'-5'0,"0"0"0,0 1 0,0-1 0,1 1 0,0-1 0,0 1 0,4-8 0,4-8 0,99-219 0,-88 201 0,2 2 0,1 0 0,2 1 0,34-35 0,91-105 0,-89 100 0,-32 33 0,7-9 0,-33 47 0,-1 0 0,1 1 0,0-1 0,0 1 0,1 0 0,-1 0 0,0 1 0,1-1 0,7-2 0,30-7 0,1 3 0,0 1 0,86-5 0,-11 3 0,-95 6 0,-8 2 0,0 0 0,0 1 0,30 1 0,-41 0 0,1 1 0,0 0 0,-1 0 0,1 1 0,-1-1 0,1 1 0,-1 0 0,0 0 0,0 0 0,0 1 0,0-1 0,0 1 0,0 0 0,-1 0 0,1 1 0,5 6 0,5 11 0,-1 0 0,-1 1 0,-1 0 0,14 41 0,-1-5 0,-2-5 0,-3 1 0,-2 1 0,-2 1 0,9 67 0,-7-8 0,3 136 0,-19-210 0,-2 1 0,-3-1 0,0 0 0,-3 0 0,-2-1 0,-25 75 0,0-27 0,-135 307 0,34-172 0,52-91 0,69-110 0,0-1 0,-2 0 0,-1-1 0,-35 33 0,20-26 0,0-2 0,-49 28 0,49-31 0,0 2 0,-53 54 0,55-50 0,-106 113 0,-53 59 0,151-155 0,-2-1 0,-77 64 0,64-60 0,43-37 0,-1 0 0,-1 0 0,1-1 0,-2-1 0,0 0 0,0 0 0,-26 12 0,35-20 0,1 0 0,-1 0 0,1-1 0,-1 1 0,1-1 0,-1 1 0,1-1 0,-1 0 0,1-1 0,-1 1 0,1 0 0,-1-1 0,1 0 0,-1 0 0,1 0 0,-6-3 0,4 1 0,0 0 0,0 0 0,0-1 0,0 0 0,1 0 0,0 0 0,0 0 0,0-1 0,-4-5 0,-3-9 0,0 0 0,0-1 0,2 0 0,-8-25 0,-6-26 0,-20-103 0,3-79 0,36 222 0,1 1 0,2 0 0,1-1 0,1 1 0,2-1 0,1 1 0,1 0 0,1 0 0,17-45 0,-18 61 0,20-57 0,65-131 0,64-43 0,-110 181 0,68-134 0,-103 177 0,-1 0 0,-1 0 0,0-1 0,-2 0 0,5-43 0,18-95 0,-15 98 241,-6 29-1044,7-62 0,-13 66-6023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2:19.9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0 602 24575,'6'0'0,"7"-6"0,12-6 0,12-8 0,7-5 0,0-4 0,-1 3 0,2-11 0,5-4 0,16-12 0,40-18 0,46-20 0,30-10 0,-16 12-8191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2:19.9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24575,'6'0'0,"6"0"0,8 0 0,11 0 0,5 5 0,8 8 0,2 1 0,4-2 0,-1 9 0,-9-1-8191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2:19.9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24575,'5'0'0,"8"22"0,7 12 0,10 13 0,12 2 0,4 10 0,11 16 0,0 7 0,-3 0 0,0 3 0,-4-8 0,-11-17-8191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2:19.9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24575,'0'11'0,"5"36"0,8 21 0,6 16 0,12 15 0,6 2 0,1-11 0,-5-16 0,-8-14 0,-3-17 0,-5-17-8191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2:19.9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24575,'0'5'0,"0"8"0,0 6 0,0 17 0,0 8 0,0 1 0,0 5 0,5-1 0,2 2 0,0 3 0,-2-2 0,-1-4 0,-2-11-8191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06:47.4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24575,'0'0'-8191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2:19.9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503 30 24575,'5'0'0,"3"5"0,-1 7 0,-2 8 0,5 0 0,-6-3 0,-30-16 0,-33-14 0,-34-9 0,-6-2 0,-3 4 0,10 5 0,21 5-8191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2:19.9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792 35 24575,'0'-5'0,"-10"-3"0,-16 1 0,-18 1 0,-14 2 0,-18 2 0,-8 0 0,-10 2 0,-2 0 0,0 11 0,11 10 0,14 0 0,20-2-8191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2:19.91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1369 51 24575,'0'-1'0,"-1"0"0,1 0 0,0 0 0,-1 0 0,1-1 0,-1 1 0,1 0 0,-1 0 0,1 0 0,-1 0 0,0 0 0,1 0 0,-1 1 0,0-1 0,0 0 0,0 0 0,0 0 0,0 1 0,0-1 0,-1 0 0,-22-12 0,17 10 0,1 1 0,-1-1 0,1 1 0,-1 0 0,0 0 0,0 1 0,0 0 0,0 0 0,1 1 0,-1 0 0,0 0 0,0 1 0,0-1 0,0 1 0,0 1 0,0 0 0,0 0 0,1 0 0,-7 3 0,-9 7 0,0 0 0,2 2 0,0 0 0,0 1 0,1 1 0,1 1 0,1 1 0,0 0 0,2 1 0,0 1 0,1 0 0,1 1 0,-18 38 0,15-22 0,1 1 0,2 0 0,2 2 0,1-1 0,3 1 0,0 0 0,0 67 0,5-51 0,3-1 0,2 1 0,21 108 0,-15-115 0,-3 1 0,-1 0 0,-3 68 0,-2-105 0,0 0 0,-2-1 0,0 1 0,0 0 0,-1 0 0,0-1 0,-2 1 0,-6 15 0,2-10 0,-2-1 0,0 0 0,0 0 0,-22 23 0,9-15 0,-1-2 0,-1 0 0,-1-2 0,0 0 0,-2-2 0,0-2 0,-1 0 0,-1-2 0,-38 13 0,58-24 0,1 0 0,0 1 0,0 0 0,0 1 0,1 0 0,0 0 0,0 1 0,0 0 0,1 0 0,0 1 0,1 1 0,-1-1 0,2 1 0,-1 0 0,-9 19 0,3 0 0,1 1 0,1 0 0,1 0 0,-7 41 0,-12 124 0,11 399 0,19-457 0,0-129 0,-1-1 0,-1 1 0,1-1 0,-1 0 0,0 1 0,0-1 0,-1 0 0,0 1 0,0-1 0,0 0 0,-1 0 0,0-1 0,0 1 0,-1-1 0,1 1 0,-1-1 0,-1 0 0,1 0 0,-6 5 0,-5 2-227,0 0-1,-1-1 1,0 0-1,-1-2 1,-27 13-1,7-8-6598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2:19.92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757 27 24575,'-3'0'0,"1"-1"0,0 0 0,-1 1 0,1-1 0,0 0 0,-1 0 0,1 0 0,-4-3 0,-13-6 0,15 9 0,-1-1 0,1 1 0,-1 0 0,1 0 0,-1 1 0,0-1 0,0 1 0,1 0 0,-1 1 0,0-1 0,1 1 0,-1 0 0,0 0 0,1 0 0,-1 0 0,1 1 0,0 0 0,-1 0 0,1 0 0,0 1 0,0-1 0,0 1 0,1 0 0,-6 5 0,-22 18 0,2 2 0,0 1 0,-30 41 0,42-47 0,1 1 0,2 0 0,0 1 0,1 0 0,-15 45 0,24-54 0,0 0 0,1 1 0,0-1 0,1 25 0,5 68 0,0-40 0,3 9 0,3 0 0,25 95 0,-18-98 0,-3 0 0,6 114 0,-19-166 0,-2 1 0,-1 0 0,-1-1 0,-1 0 0,0 0 0,-2 0 0,-13 29 0,-81 143 0,82-162 0,-8 13 0,-38 72 0,57-100 0,1 0 0,0 1 0,1 0 0,-6 36 0,1 21 0,4 2 0,3-1 0,3 1 0,4-1 0,19 120 0,-4-107 0,30 94 0,-47-181 0,10 30 0,9 46 0,-18-69 0,0 0 0,-1 0 0,-1 0 0,0 0 0,0 1 0,-1-1 0,0 0 0,-1 0 0,-3 13 0,3-18 0,-1 0 0,1 0 0,-1 0 0,0 0 0,0 0 0,-1 0 0,1-1 0,-1 1 0,0-1 0,-7 5 0,-6 5 0,-28 16 0,2-2 0,28-16-455,0 1 0,-19 21 0,12-7-6371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2:19.9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24575,'5'10'0,"13"21"0,3 32 0,4 27 0,-3 10 0,-4 9 0,-7-9 0,-3-15 0,-5-22-8191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2:19.9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24575,'6'0'0,"6"11"0,8 9 0,6 6 0,3 16 0,-3 5 0,5 7 0,3-1 0,-5-5 0,-1-4 0,-6-9-8191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2:19.92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484 957 24575,'1'-5'0,"0"0"0,0 1 0,0-1 0,1 1 0,0-1 0,0 1 0,4-8 0,4-8 0,99-219 0,-88 201 0,2 2 0,1 0 0,2 1 0,34-35 0,91-105 0,-89 100 0,-32 33 0,7-9 0,-33 47 0,-1 0 0,1 1 0,0-1 0,0 1 0,1 0 0,-1 0 0,0 1 0,1-1 0,7-2 0,30-7 0,1 3 0,0 1 0,86-5 0,-11 3 0,-95 6 0,-8 2 0,0 0 0,0 1 0,30 1 0,-41 0 0,1 1 0,0 0 0,-1 0 0,1 1 0,-1-1 0,1 1 0,-1 0 0,0 0 0,0 0 0,0 1 0,0-1 0,0 1 0,0 0 0,-1 0 0,1 1 0,5 6 0,5 11 0,-1 0 0,-1 1 0,-1 0 0,14 41 0,-1-5 0,-2-5 0,-3 1 0,-2 1 0,-2 1 0,9 67 0,-7-8 0,3 136 0,-19-210 0,-2 1 0,-3-1 0,0 0 0,-3 0 0,-2-1 0,-25 75 0,0-27 0,-135 307 0,34-172 0,52-91 0,69-110 0,0-1 0,-2 0 0,-1-1 0,-35 33 0,20-26 0,0-2 0,-49 28 0,49-31 0,0 2 0,-53 54 0,55-50 0,-106 113 0,-53 59 0,151-155 0,-2-1 0,-77 64 0,64-60 0,43-37 0,-1 0 0,-1 0 0,1-1 0,-2-1 0,0 0 0,0 0 0,-26 12 0,35-20 0,1 0 0,-1 0 0,1-1 0,-1 1 0,1-1 0,-1 1 0,1-1 0,-1 0 0,1-1 0,-1 1 0,1 0 0,-1-1 0,1 0 0,-1 0 0,1 0 0,-6-3 0,4 1 0,0 0 0,0 0 0,0-1 0,0 0 0,1 0 0,0 0 0,0 0 0,0-1 0,-4-5 0,-3-9 0,0 0 0,0-1 0,2 0 0,-8-25 0,-6-26 0,-20-103 0,3-79 0,36 222 0,1 1 0,2 0 0,1-1 0,1 1 0,2-1 0,1 1 0,1 0 0,1 0 0,17-45 0,-18 61 0,20-57 0,65-131 0,64-43 0,-110 181 0,68-134 0,-103 177 0,-1 0 0,-1 0 0,0-1 0,-2 0 0,5-43 0,18-95 0,-15 98 241,-6 29-1044,7-62 0,-13 66-6023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2:19.92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0 602 24575,'6'0'0,"7"-6"0,12-6 0,12-8 0,7-5 0,0-4 0,-1 3 0,2-11 0,5-4 0,16-12 0,40-18 0,46-20 0,30-10 0,-16 12-8191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2:19.9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24575,'6'0'0,"6"0"0,8 0 0,11 0 0,5 5 0,8 8 0,2 1 0,4-2 0,-1 9 0,-9-1-8191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2:19.9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24575,'5'0'0,"8"22"0,7 12 0,10 13 0,12 2 0,4 10 0,11 16 0,0 7 0,-3 0 0,0 3 0,-4-8 0,-11-17-8191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06:47.6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24575,'6'0'0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2:19.9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24575,'0'11'0,"5"36"0,8 21 0,6 16 0,12 15 0,6 2 0,1-11 0,-5-16 0,-8-14 0,-3-17 0,-5-17-8191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2:19.9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24575,'0'5'0,"0"8"0,0 6 0,0 17 0,0 8 0,0 1 0,0 5 0,5-1 0,2 2 0,0 3 0,-2-2 0,-1-4 0,-2-11-8191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2:19.9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503 30 24575,'5'0'0,"3"5"0,-1 7 0,-2 8 0,5 0 0,-6-3 0,-30-16 0,-33-14 0,-34-9 0,-6-2 0,-3 4 0,10 5 0,21 5-8191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2:19.9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792 35 24575,'0'-5'0,"-10"-3"0,-16 1 0,-18 1 0,-14 2 0,-18 2 0,-8 0 0,-10 2 0,-2 0 0,0 11 0,11 10 0,14 0 0,20-2-8191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2:19.9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1369 51 24575,'0'-1'0,"-1"0"0,1 0 0,0 0 0,-1 0 0,1-1 0,-1 1 0,1 0 0,-1 0 0,1 0 0,-1 0 0,0 0 0,1 0 0,-1 1 0,0-1 0,0 0 0,0 0 0,0 0 0,0 1 0,0-1 0,-1 0 0,-22-12 0,17 10 0,1 1 0,-1-1 0,1 1 0,-1 0 0,0 0 0,0 1 0,0 0 0,0 0 0,1 1 0,-1 0 0,0 0 0,0 1 0,0-1 0,0 1 0,0 1 0,0 0 0,0 0 0,1 0 0,-7 3 0,-9 7 0,0 0 0,2 2 0,0 0 0,0 1 0,1 1 0,1 1 0,1 1 0,0 0 0,2 1 0,0 1 0,1 0 0,1 1 0,-18 38 0,15-22 0,1 1 0,2 0 0,2 2 0,1-1 0,3 1 0,0 0 0,0 67 0,5-51 0,3-1 0,2 1 0,21 108 0,-15-115 0,-3 1 0,-1 0 0,-3 68 0,-2-105 0,0 0 0,-2-1 0,0 1 0,0 0 0,-1 0 0,0-1 0,-2 1 0,-6 15 0,2-10 0,-2-1 0,0 0 0,0 0 0,-22 23 0,9-15 0,-1-2 0,-1 0 0,-1-2 0,0 0 0,-2-2 0,0-2 0,-1 0 0,-1-2 0,-38 13 0,58-24 0,1 0 0,0 1 0,0 0 0,0 1 0,1 0 0,0 0 0,0 1 0,0 0 0,1 0 0,0 1 0,1 1 0,-1-1 0,2 1 0,-1 0 0,-9 19 0,3 0 0,1 1 0,1 0 0,1 0 0,-7 41 0,-12 124 0,11 399 0,19-457 0,0-129 0,-1-1 0,-1 1 0,1-1 0,-1 0 0,0 1 0,0-1 0,-1 0 0,0 1 0,0-1 0,0 0 0,-1 0 0,0-1 0,0 1 0,-1-1 0,1 1 0,-1-1 0,-1 0 0,1 0 0,-6 5 0,-5 2-227,0 0-1,-1-1 1,0 0-1,-1-2 1,-27 13-1,7-8-6598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2:19.9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757 27 24575,'-3'0'0,"1"-1"0,0 0 0,-1 1 0,1-1 0,0 0 0,-1 0 0,1 0 0,-4-3 0,-13-6 0,15 9 0,-1-1 0,1 1 0,-1 0 0,1 0 0,-1 1 0,0-1 0,0 1 0,1 0 0,-1 1 0,0-1 0,1 1 0,-1 0 0,0 0 0,1 0 0,-1 0 0,1 1 0,0 0 0,-1 0 0,1 0 0,0 1 0,0-1 0,0 1 0,1 0 0,-6 5 0,-22 18 0,2 2 0,0 1 0,-30 41 0,42-47 0,1 1 0,2 0 0,0 1 0,1 0 0,-15 45 0,24-54 0,0 0 0,1 1 0,0-1 0,1 25 0,5 68 0,0-40 0,3 9 0,3 0 0,25 95 0,-18-98 0,-3 0 0,6 114 0,-19-166 0,-2 1 0,-1 0 0,-1-1 0,-1 0 0,0 0 0,-2 0 0,-13 29 0,-81 143 0,82-162 0,-8 13 0,-38 72 0,57-100 0,1 0 0,0 1 0,1 0 0,-6 36 0,1 21 0,4 2 0,3-1 0,3 1 0,4-1 0,19 120 0,-4-107 0,30 94 0,-47-181 0,10 30 0,9 46 0,-18-69 0,0 0 0,-1 0 0,-1 0 0,0 0 0,0 1 0,-1-1 0,0 0 0,-1 0 0,-3 13 0,3-18 0,-1 0 0,1 0 0,-1 0 0,0 0 0,0 0 0,-1 0 0,1-1 0,-1 1 0,0-1 0,-7 5 0,-6 5 0,-28 16 0,2-2 0,28-16-455,0 1 0,-19 21 0,12-7-6371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2:19.93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24575,'5'10'0,"13"21"0,3 32 0,4 27 0,-3 10 0,-4 9 0,-7-9 0,-3-15 0,-5-22-8191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2:19.9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24575,'6'0'0,"6"11"0,8 9 0,6 6 0,3 16 0,-3 5 0,5 7 0,3-1 0,-5-5 0,-1-4 0,-6-9-8191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2:19.9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484 957 24575,'1'-5'0,"0"0"0,0 1 0,0-1 0,1 1 0,0-1 0,0 1 0,4-8 0,4-8 0,99-219 0,-88 201 0,2 2 0,1 0 0,2 1 0,34-35 0,91-105 0,-89 100 0,-32 33 0,7-9 0,-33 47 0,-1 0 0,1 1 0,0-1 0,0 1 0,1 0 0,-1 0 0,0 1 0,1-1 0,7-2 0,30-7 0,1 3 0,0 1 0,86-5 0,-11 3 0,-95 6 0,-8 2 0,0 0 0,0 1 0,30 1 0,-41 0 0,1 1 0,0 0 0,-1 0 0,1 1 0,-1-1 0,1 1 0,-1 0 0,0 0 0,0 0 0,0 1 0,0-1 0,0 1 0,0 0 0,-1 0 0,1 1 0,5 6 0,5 11 0,-1 0 0,-1 1 0,-1 0 0,14 41 0,-1-5 0,-2-5 0,-3 1 0,-2 1 0,-2 1 0,9 67 0,-7-8 0,3 136 0,-19-210 0,-2 1 0,-3-1 0,0 0 0,-3 0 0,-2-1 0,-25 75 0,0-27 0,-135 307 0,34-172 0,52-91 0,69-110 0,0-1 0,-2 0 0,-1-1 0,-35 33 0,20-26 0,0-2 0,-49 28 0,49-31 0,0 2 0,-53 54 0,55-50 0,-106 113 0,-53 59 0,151-155 0,-2-1 0,-77 64 0,64-60 0,43-37 0,-1 0 0,-1 0 0,1-1 0,-2-1 0,0 0 0,0 0 0,-26 12 0,35-20 0,1 0 0,-1 0 0,1-1 0,-1 1 0,1-1 0,-1 1 0,1-1 0,-1 0 0,1-1 0,-1 1 0,1 0 0,-1-1 0,1 0 0,-1 0 0,1 0 0,-6-3 0,4 1 0,0 0 0,0 0 0,0-1 0,0 0 0,1 0 0,0 0 0,0 0 0,0-1 0,-4-5 0,-3-9 0,0 0 0,0-1 0,2 0 0,-8-25 0,-6-26 0,-20-103 0,3-79 0,36 222 0,1 1 0,2 0 0,1-1 0,1 1 0,2-1 0,1 1 0,1 0 0,1 0 0,17-45 0,-18 61 0,20-57 0,65-131 0,64-43 0,-110 181 0,68-134 0,-103 177 0,-1 0 0,-1 0 0,0-1 0,-2 0 0,5-43 0,18-95 0,-15 98 241,-6 29-1044,7-62 0,-13 66-6023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2:19.9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0 602 24575,'6'0'0,"7"-6"0,12-6 0,12-8 0,7-5 0,0-4 0,-1 3 0,2-11 0,5-4 0,16-12 0,40-18 0,46-20 0,30-10 0,-16 12-8191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06:48.2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24575,'0'0'-8191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2:19.9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24575,'6'0'0,"6"0"0,8 0 0,11 0 0,5 5 0,8 8 0,2 1 0,4-2 0,-1 9 0,-9-1-8191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2:19.9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24575,'5'0'0,"8"22"0,7 12 0,10 13 0,12 2 0,4 10 0,11 16 0,0 7 0,-3 0 0,0 3 0,-4-8 0,-11-17-8191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2:19.9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24575,'0'11'0,"5"36"0,8 21 0,6 16 0,12 15 0,6 2 0,1-11 0,-5-16 0,-8-14 0,-3-17 0,-5-17-8191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2:19.9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24575,'0'5'0,"0"8"0,0 6 0,0 17 0,0 8 0,0 1 0,0 5 0,5-1 0,2 2 0,0 3 0,-2-2 0,-1-4 0,-2-11-8191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2:19.9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503 30 24575,'5'0'0,"3"5"0,-1 7 0,-2 8 0,5 0 0,-6-3 0,-30-16 0,-33-14 0,-34-9 0,-6-2 0,-3 4 0,10 5 0,21 5-8191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2:19.9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792 35 24575,'0'-5'0,"-10"-3"0,-16 1 0,-18 1 0,-14 2 0,-18 2 0,-8 0 0,-10 2 0,-2 0 0,0 11 0,11 10 0,14 0 0,20-2-8191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2:19.9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1369 51 24575,'0'-1'0,"-1"0"0,1 0 0,0 0 0,-1 0 0,1-1 0,-1 1 0,1 0 0,-1 0 0,1 0 0,-1 0 0,0 0 0,1 0 0,-1 1 0,0-1 0,0 0 0,0 0 0,0 0 0,0 1 0,0-1 0,-1 0 0,-22-12 0,17 10 0,1 1 0,-1-1 0,1 1 0,-1 0 0,0 0 0,0 1 0,0 0 0,0 0 0,1 1 0,-1 0 0,0 0 0,0 1 0,0-1 0,0 1 0,0 1 0,0 0 0,0 0 0,1 0 0,-7 3 0,-9 7 0,0 0 0,2 2 0,0 0 0,0 1 0,1 1 0,1 1 0,1 1 0,0 0 0,2 1 0,0 1 0,1 0 0,1 1 0,-18 38 0,15-22 0,1 1 0,2 0 0,2 2 0,1-1 0,3 1 0,0 0 0,0 67 0,5-51 0,3-1 0,2 1 0,21 108 0,-15-115 0,-3 1 0,-1 0 0,-3 68 0,-2-105 0,0 0 0,-2-1 0,0 1 0,0 0 0,-1 0 0,0-1 0,-2 1 0,-6 15 0,2-10 0,-2-1 0,0 0 0,0 0 0,-22 23 0,9-15 0,-1-2 0,-1 0 0,-1-2 0,0 0 0,-2-2 0,0-2 0,-1 0 0,-1-2 0,-38 13 0,58-24 0,1 0 0,0 1 0,0 0 0,0 1 0,1 0 0,0 0 0,0 1 0,0 0 0,1 0 0,0 1 0,1 1 0,-1-1 0,2 1 0,-1 0 0,-9 19 0,3 0 0,1 1 0,1 0 0,1 0 0,-7 41 0,-12 124 0,11 399 0,19-457 0,0-129 0,-1-1 0,-1 1 0,1-1 0,-1 0 0,0 1 0,0-1 0,-1 0 0,0 1 0,0-1 0,0 0 0,-1 0 0,0-1 0,0 1 0,-1-1 0,1 1 0,-1-1 0,-1 0 0,1 0 0,-6 5 0,-5 2-227,0 0-1,-1-1 1,0 0-1,-1-2 1,-27 13-1,7-8-6598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2:19.9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757 27 24575,'-3'0'0,"1"-1"0,0 0 0,-1 1 0,1-1 0,0 0 0,-1 0 0,1 0 0,-4-3 0,-13-6 0,15 9 0,-1-1 0,1 1 0,-1 0 0,1 0 0,-1 1 0,0-1 0,0 1 0,1 0 0,-1 1 0,0-1 0,1 1 0,-1 0 0,0 0 0,1 0 0,-1 0 0,1 1 0,0 0 0,-1 0 0,1 0 0,0 1 0,0-1 0,0 1 0,1 0 0,-6 5 0,-22 18 0,2 2 0,0 1 0,-30 41 0,42-47 0,1 1 0,2 0 0,0 1 0,1 0 0,-15 45 0,24-54 0,0 0 0,1 1 0,0-1 0,1 25 0,5 68 0,0-40 0,3 9 0,3 0 0,25 95 0,-18-98 0,-3 0 0,6 114 0,-19-166 0,-2 1 0,-1 0 0,-1-1 0,-1 0 0,0 0 0,-2 0 0,-13 29 0,-81 143 0,82-162 0,-8 13 0,-38 72 0,57-100 0,1 0 0,0 1 0,1 0 0,-6 36 0,1 21 0,4 2 0,3-1 0,3 1 0,4-1 0,19 120 0,-4-107 0,30 94 0,-47-181 0,10 30 0,9 46 0,-18-69 0,0 0 0,-1 0 0,-1 0 0,0 0 0,0 1 0,-1-1 0,0 0 0,-1 0 0,-3 13 0,3-18 0,-1 0 0,1 0 0,-1 0 0,0 0 0,0 0 0,-1 0 0,1-1 0,-1 1 0,0-1 0,-7 5 0,-6 5 0,-28 16 0,2-2 0,28-16-455,0 1 0,-19 21 0,12-7-6371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2:19.9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24575,'5'10'0,"13"21"0,3 32 0,4 27 0,-3 10 0,-4 9 0,-7-9 0,-3-15 0,-5-22-8191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2:19.9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24575,'6'0'0,"6"11"0,8 9 0,6 6 0,3 16 0,-3 5 0,5 7 0,3-1 0,-5-5 0,-1-4 0,-6-9-8191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39:59.1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24575,'0'5'0,"0"8"0,0 6 0,0 17 0,0 8 0,0 1 0,0 5 0,5-1 0,2 2 0,0 3 0,-2-2 0,-1-4 0,-2-11-8191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06:48.6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24575,'0'0'-8191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2:19.9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484 957 24575,'1'-5'0,"0"0"0,0 1 0,0-1 0,1 1 0,0-1 0,0 1 0,4-8 0,4-8 0,99-219 0,-88 201 0,2 2 0,1 0 0,2 1 0,34-35 0,91-105 0,-89 100 0,-32 33 0,7-9 0,-33 47 0,-1 0 0,1 1 0,0-1 0,0 1 0,1 0 0,-1 0 0,0 1 0,1-1 0,7-2 0,30-7 0,1 3 0,0 1 0,86-5 0,-11 3 0,-95 6 0,-8 2 0,0 0 0,0 1 0,30 1 0,-41 0 0,1 1 0,0 0 0,-1 0 0,1 1 0,-1-1 0,1 1 0,-1 0 0,0 0 0,0 0 0,0 1 0,0-1 0,0 1 0,0 0 0,-1 0 0,1 1 0,5 6 0,5 11 0,-1 0 0,-1 1 0,-1 0 0,14 41 0,-1-5 0,-2-5 0,-3 1 0,-2 1 0,-2 1 0,9 67 0,-7-8 0,3 136 0,-19-210 0,-2 1 0,-3-1 0,0 0 0,-3 0 0,-2-1 0,-25 75 0,0-27 0,-135 307 0,34-172 0,52-91 0,69-110 0,0-1 0,-2 0 0,-1-1 0,-35 33 0,20-26 0,0-2 0,-49 28 0,49-31 0,0 2 0,-53 54 0,55-50 0,-106 113 0,-53 59 0,151-155 0,-2-1 0,-77 64 0,64-60 0,43-37 0,-1 0 0,-1 0 0,1-1 0,-2-1 0,0 0 0,0 0 0,-26 12 0,35-20 0,1 0 0,-1 0 0,1-1 0,-1 1 0,1-1 0,-1 1 0,1-1 0,-1 0 0,1-1 0,-1 1 0,1 0 0,-1-1 0,1 0 0,-1 0 0,1 0 0,-6-3 0,4 1 0,0 0 0,0 0 0,0-1 0,0 0 0,1 0 0,0 0 0,0 0 0,0-1 0,-4-5 0,-3-9 0,0 0 0,0-1 0,2 0 0,-8-25 0,-6-26 0,-20-103 0,3-79 0,36 222 0,1 1 0,2 0 0,1-1 0,1 1 0,2-1 0,1 1 0,1 0 0,1 0 0,17-45 0,-18 61 0,20-57 0,65-131 0,64-43 0,-110 181 0,68-134 0,-103 177 0,-1 0 0,-1 0 0,0-1 0,-2 0 0,5-43 0,18-95 0,-15 98 241,-6 29-1044,7-62 0,-13 66-6023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2:19.9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0 602 24575,'6'0'0,"7"-6"0,12-6 0,12-8 0,7-5 0,0-4 0,-1 3 0,2-11 0,5-4 0,16-12 0,40-18 0,46-20 0,30-10 0,-16 12-8191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2:19.9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24575,'6'0'0,"6"0"0,8 0 0,11 0 0,5 5 0,8 8 0,2 1 0,4-2 0,-1 9 0,-9-1-8191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2:19.9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24575,'5'0'0,"8"22"0,7 12 0,10 13 0,12 2 0,4 10 0,11 16 0,0 7 0,-3 0 0,0 3 0,-4-8 0,-11-17-8191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2:19.9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24575,'0'11'0,"5"36"0,8 21 0,6 16 0,12 15 0,6 2 0,1-11 0,-5-16 0,-8-14 0,-3-17 0,-5-17-8191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2:19.9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24575,'0'5'0,"0"8"0,0 6 0,0 17 0,0 8 0,0 1 0,0 5 0,5-1 0,2 2 0,0 3 0,-2-2 0,-1-4 0,-2-11-8191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2:19.9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503 30 24575,'5'0'0,"3"5"0,-1 7 0,-2 8 0,5 0 0,-6-3 0,-30-16 0,-33-14 0,-34-9 0,-6-2 0,-3 4 0,10 5 0,21 5-8191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2:19.9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792 35 24575,'0'-5'0,"-10"-3"0,-16 1 0,-18 1 0,-14 2 0,-18 2 0,-8 0 0,-10 2 0,-2 0 0,0 11 0,11 10 0,14 0 0,20-2-8191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2:19.9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1369 51 24575,'0'-1'0,"-1"0"0,1 0 0,0 0 0,-1 0 0,1-1 0,-1 1 0,1 0 0,-1 0 0,1 0 0,-1 0 0,0 0 0,1 0 0,-1 1 0,0-1 0,0 0 0,0 0 0,0 0 0,0 1 0,0-1 0,-1 0 0,-22-12 0,17 10 0,1 1 0,-1-1 0,1 1 0,-1 0 0,0 0 0,0 1 0,0 0 0,0 0 0,1 1 0,-1 0 0,0 0 0,0 1 0,0-1 0,0 1 0,0 1 0,0 0 0,0 0 0,1 0 0,-7 3 0,-9 7 0,0 0 0,2 2 0,0 0 0,0 1 0,1 1 0,1 1 0,1 1 0,0 0 0,2 1 0,0 1 0,1 0 0,1 1 0,-18 38 0,15-22 0,1 1 0,2 0 0,2 2 0,1-1 0,3 1 0,0 0 0,0 67 0,5-51 0,3-1 0,2 1 0,21 108 0,-15-115 0,-3 1 0,-1 0 0,-3 68 0,-2-105 0,0 0 0,-2-1 0,0 1 0,0 0 0,-1 0 0,0-1 0,-2 1 0,-6 15 0,2-10 0,-2-1 0,0 0 0,0 0 0,-22 23 0,9-15 0,-1-2 0,-1 0 0,-1-2 0,0 0 0,-2-2 0,0-2 0,-1 0 0,-1-2 0,-38 13 0,58-24 0,1 0 0,0 1 0,0 0 0,0 1 0,1 0 0,0 0 0,0 1 0,0 0 0,1 0 0,0 1 0,1 1 0,-1-1 0,2 1 0,-1 0 0,-9 19 0,3 0 0,1 1 0,1 0 0,1 0 0,-7 41 0,-12 124 0,11 399 0,19-457 0,0-129 0,-1-1 0,-1 1 0,1-1 0,-1 0 0,0 1 0,0-1 0,-1 0 0,0 1 0,0-1 0,0 0 0,-1 0 0,0-1 0,0 1 0,-1-1 0,1 1 0,-1-1 0,-1 0 0,1 0 0,-6 5 0,-5 2-227,0 0-1,-1-1 1,0 0-1,-1-2 1,-27 13-1,7-8-6598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2:19.9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757 27 24575,'-3'0'0,"1"-1"0,0 0 0,-1 1 0,1-1 0,0 0 0,-1 0 0,1 0 0,-4-3 0,-13-6 0,15 9 0,-1-1 0,1 1 0,-1 0 0,1 0 0,-1 1 0,0-1 0,0 1 0,1 0 0,-1 1 0,0-1 0,1 1 0,-1 0 0,0 0 0,1 0 0,-1 0 0,1 1 0,0 0 0,-1 0 0,1 0 0,0 1 0,0-1 0,0 1 0,1 0 0,-6 5 0,-22 18 0,2 2 0,0 1 0,-30 41 0,42-47 0,1 1 0,2 0 0,0 1 0,1 0 0,-15 45 0,24-54 0,0 0 0,1 1 0,0-1 0,1 25 0,5 68 0,0-40 0,3 9 0,3 0 0,25 95 0,-18-98 0,-3 0 0,6 114 0,-19-166 0,-2 1 0,-1 0 0,-1-1 0,-1 0 0,0 0 0,-2 0 0,-13 29 0,-81 143 0,82-162 0,-8 13 0,-38 72 0,57-100 0,1 0 0,0 1 0,1 0 0,-6 36 0,1 21 0,4 2 0,3-1 0,3 1 0,4-1 0,19 120 0,-4-107 0,30 94 0,-47-181 0,10 30 0,9 46 0,-18-69 0,0 0 0,-1 0 0,-1 0 0,0 0 0,0 1 0,-1-1 0,0 0 0,-1 0 0,-3 13 0,3-18 0,-1 0 0,1 0 0,-1 0 0,0 0 0,0 0 0,-1 0 0,1-1 0,-1 1 0,0-1 0,-7 5 0,-6 5 0,-28 16 0,2-2 0,28-16-455,0 1 0,-19 21 0,12-7-6371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06:48.9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24575,'0'0'-8191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2:46.0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5278 703 24575,'-592'39'-4311,"347"-16"1536,-802 14 3077,972-42-302,1-2 0,-96-23 0,-145-53 0,307 81 0,-246-74 1918,-148-41 1932,-125 0-4202,-12 20-759,274 50 1313,-269-86 1,412 87 1274,43 15-2314,49 20-5920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2:46.9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24575,'0'6'0,"0"7"0,0 12 0,6 24 0,12 15 0,4 17 0,3 29 0,3 17 0,-3-2 0,5 0 0,-3-17 0,-6-20 0,-6-26-8191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2:47.5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0 516 24575,'0'-5'0,"0"-8"0,0-7 0,12-10 0,13-12 0,9-15 0,4-3 0,-5 3 0,-7 6 0,-9 6 0,-7 5 0,-5 4 0,-4 3 0,-2 6-8191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2:48.3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457 352 24575,'-6'0'0,"-11"-6"0,-10-7 0,-5-6 0,-3-12 0,-11-5 0,-4-3 0,1 0 0,3 2 0,5 0 0,9 3 0,4 6 0,2 8 0,5 7-8191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2:49.2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198 2 24575,'-22'-1'0,"5"1"0,0 0 0,0 1 0,-21 3 0,34-3 0,0 0 0,0 0 0,1 0 0,-1 0 0,1 0 0,-1 1 0,1 0 0,-1 0 0,1 0 0,0 0 0,0 0 0,0 0 0,0 1 0,0 0 0,1-1 0,-1 1 0,1 0 0,-1 0 0,1 0 0,-2 5 0,0 3 0,0 0 0,1 0 0,0 0 0,1 0 0,0 1 0,1-1 0,1 0 0,-1 1 0,2-1 0,-1 1 0,2-1 0,0 1 0,0-1 0,1 0 0,0 0 0,1 0 0,0 0 0,0-1 0,2 0 0,-1 0 0,8 11 0,25 26 0,3-1 0,1-2 0,2-2 0,51 37 0,-90-75 0,4 4 0,-1-2 0,1 0 0,17 10 0,-25-15 0,1 0 0,-1 0 0,0-1 0,1 1 0,-1-1 0,0 1 0,1-1 0,-1 1 0,1-1 0,-1 0 0,1 0 0,-1 0 0,1 0 0,-1 0 0,1 0 0,-1 0 0,1 0 0,-1 0 0,1-1 0,-1 1 0,0-1 0,1 1 0,-1-1 0,1 1 0,-1-1 0,0 0 0,0 0 0,1 0 0,-1 0 0,0 0 0,0 0 0,0 0 0,0 0 0,0 0 0,1-2 0,4-9 0,-1 0 0,0 0 0,-1-1 0,0 1 0,-1-1 0,3-22 0,3-82 0,-9 101 0,2-7 0,-2 0 0,-3-30 0,2 46 0,-1 0 0,1 0 0,-1 0 0,0 1 0,-1-1 0,1 0 0,-1 1 0,-1-1 0,1 1 0,-1 0 0,-8-9 0,3 5-124,-1 1 0,-1 0 0,0 1 0,0 0 0,0 1 0,-1 0-1,0 1 1,0 0 0,-1 1 0,-23-7 0,6 4-6702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2:50.0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1 120 24575,'2'25'0,"1"0"0,1 0 0,1 0 0,2-1 0,14 37 0,-14-42 0,2-1 0,0-1 0,1 1 0,20 26 0,56 58 0,-82-98 0,-1 0 0,1-1 0,-1 1 0,1-1 0,0 0 0,0 0 0,0-1 0,1 1 0,-1-1 0,1 0 0,4 2 0,-7-4 0,0 1 0,0-1 0,0 0 0,0 0 0,0 0 0,-1 0 0,1 0 0,0-1 0,0 1 0,0-1 0,-1 1 0,1-1 0,0 1 0,0-1 0,-1 0 0,1 0 0,-1 0 0,1 0 0,-1 0 0,1 0 0,-1-1 0,1 1 0,-1 0 0,0-1 0,0 1 0,0-1 0,0 1 0,0-1 0,0 1 0,0-1 0,0 0 0,0-2 0,6-16 0,0 0 0,-2 0 0,0-1 0,-1 0 0,0-23 0,6-21 0,-5 34-195,0-1 0,-2 0 0,-1 0 0,-1 0 0,-2 0 0,-10-62 0,3 61-6631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2:50.9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230 1 24575,'-7'0'0,"-11"-1"0,0 1 0,0 1 0,0 1 0,-35 8 0,48-8 0,0 0 0,0 0 0,0 0 0,1 0 0,-1 1 0,1 0 0,-1 0 0,1 0 0,0 0 0,0 1 0,0-1 0,1 1 0,-1 0 0,1 1 0,0-1 0,0 0 0,1 1 0,-1 0 0,1-1 0,0 1 0,-3 10 0,1 0 0,1 1 0,0-1 0,2 1 0,-1 0 0,2-1 0,0 1 0,1 0 0,0-1 0,2 1 0,0 0 0,0-1 0,1 0 0,1 0 0,1 0 0,0-1 0,1 0 0,0 0 0,1 0 0,1-1 0,0 0 0,15 15 0,-22-25 0,0-1 0,1 0 0,0 1 0,-1-1 0,1 0 0,0 0 0,0-1 0,0 1 0,1-1 0,-1 1 0,0-1 0,7 1 0,-9-2 0,1 0 0,-1 0 0,1 0 0,0 0 0,-1 0 0,1 0 0,-1-1 0,1 1 0,-1-1 0,1 1 0,-1-1 0,1 1 0,-1-1 0,1 0 0,-1 0 0,0 0 0,1 0 0,-1 0 0,0 0 0,0 0 0,0 0 0,0 0 0,0-1 0,0 1 0,0 0 0,0-1 0,0 1 0,-1 0 0,1-1 0,0-2 0,4-10 0,0 0 0,-2-1 0,1 0 0,-2 0 0,2-26 0,-5-84 0,0 87 0,-1-32 0,3 55 0,0 15 0,-1 0 0,0 0 0,0 0 0,0-1 0,0 1 0,0 0 0,0 0 0,0 0 0,1 0 0,-1 0 0,0 0 0,0 0 0,0 0 0,0 0 0,0 0 0,1 0 0,-1 0 0,0 0 0,0 0 0,0 0 0,0 0 0,0 0 0,1 0 0,-1 0 0,0 0 0,0 0 0,0 0 0,0 0 0,1 0 0,-1 0 0,0 0 0,0 0 0,0 0 0,0 0 0,0 0 0,0 0 0,1 0 0,-1 0 0,0 1 0,0-1 0,0 0 0,0 0 0,0 0 0,17 24 0,-11-15 0,14 21 29,11 18 123,53 62 0,-73-97-322,0-1 0,1-1 1,1 0-1,0 0 0,0-2 0,1 1 0,0-2 1,1 1-1,25 9 0,-12-10-6656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2:51.32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24575,'0'6'0,"0"28"0,5 32 0,7 14 0,3 16 0,3 9 0,4-4 0,-2-8 0,2-19 0,-3-17 0,0-18 0,-2-16-8191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2:51.7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93 24575,'6'0'0,"23"-6"0,12-1 0,6 0 0,4-10 0,0-1 0,-3 1 0,-5 5 0,-10 3-8191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2:52.5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73 227 24575,'71'2'0,"81"-5"0,-149 3 0,0 0 0,0 0 0,-1-1 0,1 1 0,0-1 0,-1 0 0,1 0 0,0 0 0,-1 0 0,1 0 0,-1 0 0,1-1 0,-1 1 0,0-1 0,0 0 0,0 0 0,0 0 0,0 0 0,0 0 0,0 0 0,0 0 0,-1-1 0,1 1 0,-1 0 0,0-1 0,1-3 0,-1 3 0,0 0 0,-1-1 0,1 1 0,-1-1 0,0 1 0,0-1 0,-1 1 0,1-1 0,-1 1 0,1-1 0,-1 1 0,0 0 0,0-1 0,-1 1 0,1 0 0,-1 0 0,0 0 0,1 0 0,-1 0 0,-5-5 0,-4-3 0,0 1 0,-1 0 0,0 1 0,-1 0 0,1 1 0,-2 0 0,1 1 0,-1 0 0,0 1 0,-1 1 0,0 0 0,1 1 0,-1 1 0,0 0 0,-1 1 0,1 1 0,-19 0 0,31 2 0,0-1 0,0 0 0,0 1 0,0 0 0,0 0 0,1 0 0,-1 0 0,0 0 0,0 1 0,1-1 0,-1 1 0,1-1 0,-1 1 0,1 0 0,0 0 0,-1 0 0,1 1 0,0-1 0,0 0 0,1 1 0,-1-1 0,0 1 0,1 0 0,0-1 0,-1 1 0,1 0 0,0 0 0,1 0 0,-1 0 0,0 4 0,-2 10 0,1 1 0,1 0 0,1 0 0,2 19 0,-1-13 0,-1-5 0,2-1 0,0 1 0,1-1 0,0 0 0,8 19 0,-8-27 0,1 0 0,1-1 0,-1 1 0,2-1 0,-1 0 0,1-1 0,0 1 0,1-1 0,0-1 0,14 13 0,-4-8 0,0 0 0,0-2 0,1 0 0,0-1 0,0-1 0,1 0 0,20 4 0,144 27 0,-119-27 0,-22-5-682,66 4-1,-81-11-6143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06:49.2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24575,'0'0'-8191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2:53.6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1 210 24575,'1'45'0,"3"-1"0,1 1 0,15 59 0,47 122 0,-58-197 0,50 126 0,-56-148 0,1 1 0,0-1 0,10 13 0,-14-20 0,0 1 0,0-1 0,0 0 0,1 1 0,-1-1 0,0 1 0,1-1 0,-1 0 0,1 1 0,-1-1 0,0 0 0,1 1 0,-1-1 0,1 0 0,-1 0 0,0 0 0,1 1 0,-1-1 0,1 0 0,-1 0 0,1 0 0,-1 0 0,1 0 0,-1 0 0,1 0 0,-1 0 0,1 0 0,-1 0 0,1 0 0,-1 0 0,1 0 0,-1 0 0,1 0 0,-1-1 0,1 1 0,-1 0 0,1 0 0,-1 0 0,0-1 0,1 1 0,-1 0 0,1-1 0,-1 1 0,0 0 0,1-1 0,-1 1 0,0-1 0,1 1 0,-1 0 0,0-1 0,0 1 0,0-1 0,1 1 0,-1-1 0,0 1 0,0-2 0,9-32 0,-9 34 0,3-31 0,-1 0 0,-2 0 0,0 0 0,-6-31 0,-26-130 0,22 139 0,-17-79 0,-8-45 0,33 168 0,0-2 0,1 0 0,-1 0 0,2-19 0,0 28 0,0 0 0,0 0 0,0 0 0,1 0 0,-1 0 0,1 0 0,-1 1 0,1-1 0,0 0 0,-1 0 0,1 0 0,0 0 0,0 1 0,1-1 0,-1 0 0,0 1 0,0-1 0,1 1 0,-1 0 0,1-1 0,-1 1 0,1 0 0,0 0 0,0 0 0,-1 0 0,4-1 0,2 0 0,0 1 0,0 0 0,0 0 0,0 1 0,0-1 0,0 2 0,-1-1 0,1 1 0,12 3 0,2 1 0,37 16 0,194 104 0,-248-123 0,1 1 0,-1-1 0,1 1 0,-1 0 0,0 1 0,0-1 0,-1 1 0,1 0 0,-1 0 0,0 0 0,0 0 0,0 0 0,0 1 0,-1-1 0,4 9 0,-5-8 0,0 0 0,0 0 0,0 0 0,-1 0 0,0 0 0,0 0 0,0 0 0,-1 0 0,0 0 0,0-1 0,0 1 0,0 0 0,-1 0 0,1-1 0,-1 1 0,-4 6 0,-2 2 0,0 0 0,-1-1 0,-1 0 0,0-1 0,0 0 0,-1 0 0,0-1 0,-1-1 0,-24 16 0,-9 0 0,-75 32 0,24-14 0,72-28 0,23-15 0,1 0 0,0 1 0,0-1 0,-1 0 0,1 0 0,0 0 0,0 1 0,0-1 0,-1 0 0,1 0 0,0 0 0,0 1 0,0-1 0,0 0 0,0 1 0,-1-1 0,1 0 0,0 0 0,0 1 0,0-1 0,0 0 0,0 1 0,0-1 0,0 0 0,0 0 0,0 1 0,0-1 0,0 0 0,0 1 0,0-1 0,0 0 0,1 0 0,-1 1 0,0-1 0,0 0 0,0 0 0,0 1 0,0-1 0,1 0 0,-1 0 0,0 1 0,0-1 0,0 0 0,1 0 0,-1 0 0,0 1 0,0-1 0,1 0 0,-1 0 0,16 5 0,9-2 0,52-1 0,-55-3 0,0 1 0,0 1 0,0 1 0,0 1 0,22 6 0,-39-8 0,0 1 0,0 0 0,0 0 0,0 0 0,0 1 0,-1 0 0,1 0 0,-1 0 0,0 1 0,0-1 0,0 1 0,0 0 0,0 0 0,-1 0 0,0 1 0,0-1 0,0 1 0,0 0 0,-1 0 0,0 0 0,0 0 0,0 0 0,-1 0 0,1 0 0,-1 7 0,1-3 0,-1-1 0,-1 0 0,0 1 0,0-1 0,0 0 0,-1 1 0,-1-1 0,1 0 0,-1 0 0,-1 0 0,1 0 0,-1 0 0,-1-1 0,1 1 0,-1-1 0,-1 0 0,1 0 0,-1 0 0,-1-1 0,1 1 0,-1-1 0,0-1 0,0 1 0,-1-1 0,1 0 0,-1 0 0,-1-1 0,1 0 0,-15 6 0,7-5 0,-1 1 0,0-2 0,0 0 0,0-2 0,-22 3 0,30-5 0,0 1 0,0-1 0,0 0 0,0-1 0,0 0 0,0 0 0,0-1 0,0 0 0,0-1 0,1 1 0,-1-1 0,-11-7 0,-2-10-1365,7-1-5461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2:54.52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200 19 24575,'-25'-1'0,"13"1"0,-1 0 0,0 0 0,0 1 0,-14 3 0,23-3 0,0 1 0,-1-1 0,2 1 0,-1 0 0,0 0 0,0 0 0,0 0 0,1 0 0,0 1 0,-1 0 0,1 0 0,0 0 0,0 0 0,0 0 0,1 1 0,-4 5 0,0 1 0,1 1 0,1 0 0,0 0 0,0 0 0,1 0 0,1 0 0,0 1 0,-1 16 0,1 5 0,6 58 0,-3-68 0,2-1 0,1 0 0,12 43 0,-13-57 0,0-1 0,0 0 0,0 0 0,1 0 0,0 0 0,1 0 0,-1-1 0,1 0 0,1 0 0,-1 0 0,1-1 0,0 1 0,0-1 0,12 7 0,-1-3 0,1-1 0,0 0 0,0-1 0,1-1 0,-1-1 0,1-1 0,1 0 0,-1-1 0,0-2 0,1 0 0,28-2 0,-44 1 0,0-1 0,1 0 0,-1 0 0,0 0 0,-1 0 0,1-1 0,0 1 0,0-1 0,-1 0 0,1 0 0,-1-1 0,1 1 0,4-6 0,-3 3 0,0 0 0,-1-1 0,0 0 0,0 1 0,0-2 0,-1 1 0,4-9 0,0-6 0,-1 1 0,-1-1 0,0 0 0,1-27 0,-5 37 0,0-1 0,0 1 0,-1-1 0,-1 1 0,0-1 0,0 1 0,-1 0 0,-1 0 0,0-1 0,0 2 0,-1-1 0,-1 0 0,0 1 0,0 0 0,-1 0 0,0 0 0,-1 1 0,0 0 0,0 0 0,-1 0 0,0 1 0,0 1 0,-1-1 0,0 1 0,-1 1 0,-15-9 0,-13-3 0,-62-22 0,-20-8 0,113 43 147,7 3 39,12 3-1232,-9-1 394,22 3-6174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2:55.4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81 24575,'4'109'0,"28"165"0,26 9 0,-42-238 0,-9-34 0,-4-16 0,-3-24 0,-35-221 0,7 74 0,8-26 0,19 189 0,0 1 0,1-1 0,1 1 0,3-17 0,-4 26 0,1 0 0,0 1 0,0-1 0,0 0 0,0 0 0,0 0 0,1 1 0,-1-1 0,1 1 0,0-1 0,0 1 0,0-1 0,0 1 0,0 0 0,0 0 0,0 0 0,1 0 0,-1 1 0,1-1 0,-1 1 0,1-1 0,5-1 0,1 1 0,0 0 0,0 1 0,0 0 0,0 0 0,0 1 0,0 0 0,12 2 0,65 13 0,-83-14 0,2 0 0,16 3 0,0 1 0,-1 0 0,39 18 0,-54-21 0,0 1 0,-1-1 0,1 1 0,-1 0 0,1 1 0,-1-1 0,0 1 0,-1-1 0,1 1 0,-1 0 0,1 1 0,-1-1 0,0 1 0,-1-1 0,1 1 0,-1 0 0,0 0 0,0 0 0,-1 0 0,1 0 0,0 7 0,-2-5 0,1 1 0,-2-1 0,1 1 0,-1-1 0,0 1 0,0-1 0,-1 0 0,0 1 0,-1-1 0,1 0 0,-1 0 0,-1-1 0,1 1 0,-1-1 0,0 1 0,-1-1 0,-10 10 0,-6 7 0,-2-2 0,-1-1 0,-26 17 0,26-19 0,3-3 0,9-6 0,0-1 0,-13 14 0,24-21 0,1-1 0,-1 0 0,1 1 0,-1-1 0,0 1 0,1 0 0,-1-1 0,1 1 0,0-1 0,-1 1 0,1 0 0,-1-1 0,1 1 0,0 0 0,-1-1 0,1 1 0,0 0 0,0 0 0,0-1 0,0 1 0,-1 0 0,1 0 0,0-1 0,0 1 0,0 0 0,1 0 0,-1-1 0,0 1 0,0 0 0,0 0 0,0-1 0,1 1 0,-1 0 0,0-1 0,1 1 0,-1 0 0,1-1 0,-1 1 0,1 0 0,-1-1 0,1 1 0,-1-1 0,1 1 0,-1-1 0,1 1 0,0 0 0,4 1 0,0 0 0,0 1 0,0-2 0,0 1 0,7 1 0,-9-2 0,85 14 0,11 3 0,-89-16 0,0 1 0,0 1 0,0 0 0,-1 0 0,1 1 0,-1 0 0,9 7 0,-15-10 0,0 0 0,0 1 0,0-1 0,0 1 0,-1-1 0,1 1 0,-1 0 0,0 0 0,0 0 0,0 1 0,0-1 0,0 0 0,-1 1 0,0-1 0,0 1 0,0-1 0,0 1 0,0 0 0,-1-1 0,1 1 0,-1 0 0,0 6 0,-1-5 0,0-1 0,0 0 0,-1 1 0,0-1 0,1 0 0,-1 0 0,0 0 0,-1-1 0,1 1 0,-1-1 0,0 1 0,0-1 0,0 0 0,0 0 0,0 0 0,-1 0 0,1 0 0,-8 3 0,1 0 41,-1-2 0,1 1 0,-1-1 0,0-1 0,0 0 0,-1 0 0,-21 1 0,-83-3-917,86-2 59,-7 0-6009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2:56.0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1 228 24575,'0'-8'0,"1"0"0,0 0 0,0 0 0,1 0 0,0 0 0,1 1 0,-1-1 0,2 1 0,-1-1 0,1 1 0,0 0 0,0 0 0,1 1 0,0-1 0,0 1 0,1 0 0,-1 1 0,1-1 0,1 1 0,-1 0 0,13-7 0,-1 2 0,0 0 0,1 2 0,0 0 0,0 1 0,1 1 0,0 0 0,33-3 0,-27 6 0,0 1 0,1 1 0,-1 1 0,0 2 0,0 1 0,34 7 0,-47-7 0,0 1 0,1 0 0,-1 0 0,-1 2 0,1-1 0,-1 2 0,0 0 0,0 0 0,-1 1 0,0 0 0,0 1 0,-1 0 0,16 20 0,-21-23 0,-1 0 0,0 1 0,-1-1 0,1 1 0,-1 0 0,-1 0 0,1 0 0,-1 1 0,-1-1 0,3 15 0,-4-10 0,0 0 0,0 0 0,-1 0 0,-1-1 0,0 1 0,-4 14 0,-6 8 0,-1 0 0,-2-2 0,-27 47 0,-43 54-1365,71-109-5461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2:56.3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24575,'0'11'0,"5"4"0,2-2-8191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2:56.8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24575,'0'5'0,"0"13"0,0 15 0,0 17 0,0 6 0,0 5 0,0 3 0,0-5 0,0-6 0,0-7 0,0 5 0,0 0 0,0-4 0,0-10-8191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2:57.21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24575,'0'0'-8191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3:00.7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1642 24575,'0'-1'0,"0"-1"0,0 1 0,1-1 0,-1 1 0,1-1 0,-1 1 0,1-1 0,0 1 0,0 0 0,-1-1 0,1 1 0,0 0 0,0 0 0,0-1 0,0 1 0,2-1 0,4-5 0,135-135 0,-50 55 0,110-136 0,-175 187 0,-2 0 0,-1-2 0,-2 0 0,32-77 0,-36 63 65,-3 0 1,-3-1-1,-1 0 0,6-106 0,-19-219-893,-1 268-35,2 72-5963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3:01.3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24575,'0'11'0,"0"31"0,0 24 0,0 18 0,0 0 0,0-4 0,0-4 0,0-9 0,0-6 0,0-7 0,0-8 0,0-11-8191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3:01.72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24575,'0'6'0,"0"23"0,0 17 0,0 29 0,0 24 0,0 5 0,0-9 0,0-16 0,0-15 0,0-13 0,5-16 0,3-13-8191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06:49.53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24575,'0'0'-8191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3:02.0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24575,'6'0'0,"6"0"0,8 0 0,5 0 0,-1 0-8191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3: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6 195 24575,'27'1'0,"-16"0"0,0-1 0,0 0 0,1-1 0,-1 0 0,15-4 0,-23 4 0,0 0 0,0 0 0,0 0 0,-1-1 0,1 1 0,0-1 0,-1 0 0,1 0 0,-1 0 0,1 0 0,-1 0 0,0 0 0,0-1 0,0 1 0,0-1 0,-1 1 0,1-1 0,0 0 0,-1 0 0,0 1 0,0-1 0,0 0 0,0 0 0,0-4 0,0 2 0,0 0 0,-1 0 0,1 0 0,-1 0 0,0-1 0,-1 1 0,1 0 0,-1 0 0,0 0 0,-1 0 0,1 0 0,-1 0 0,0 0 0,0 0 0,0 0 0,-1 1 0,1 0 0,-5-6 0,5 7 0,-1 1 0,1-1 0,-1 1 0,0-1 0,1 1 0,-1 0 0,0 0 0,0 0 0,0 0 0,-1 1 0,1-1 0,0 1 0,-1 0 0,1 0 0,-1 0 0,1 0 0,-1 0 0,1 1 0,-1 0 0,1 0 0,-1 0 0,0 0 0,1 0 0,-1 1 0,1 0 0,-1-1 0,-3 3 0,4-2 0,0 1 0,0-1 0,0 1 0,1 0 0,-1 0 0,1 0 0,-1 0 0,1 0 0,0 0 0,0 1 0,0-1 0,0 1 0,0-1 0,1 1 0,-1 0 0,1 0 0,0 0 0,0 0 0,0 0 0,0 0 0,0 0 0,0 5 0,-1 8 0,0 0 0,1 0 0,2 19 0,-1-24 0,0-2 0,0 2 0,0-1 0,1 1 0,0-1 0,1 1 0,4 15 0,-5-23 0,0 0 0,1 0 0,-1 0 0,1-1 0,-1 1 0,1-1 0,0 1 0,0-1 0,0 0 0,1 0 0,-1 1 0,0-2 0,1 1 0,-1 0 0,1 0 0,0-1 0,0 1 0,-1-1 0,1 0 0,0 0 0,0 0 0,0-1 0,5 2 0,6 0-455,1-1 0,16 0 0,-3-2-6371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3:03.7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24575,'5'6'0,"-1"0"0,0 1 0,0 0 0,0 0 0,-1 0 0,0 0 0,0 0 0,1 9 0,5 9 0,6 17 0,-3-9 0,1-1 0,21 39 0,-29-62 0,0-1 0,1 0 0,-1 0 0,2-1 0,-1 0 0,1 0 0,0 0 0,0-1 0,1 0 0,0 0 0,0-1 0,17 9 0,-22-13 0,-1 0 0,1 0 0,0 0 0,0 0 0,0 0 0,0-1 0,0 1 0,0-1 0,0 0 0,0 0 0,0 0 0,0 0 0,0 0 0,0-1 0,0 1 0,0-1 0,0 0 0,0 0 0,5-3 0,-4 2 0,0-1 0,-1 0 0,1 0 0,-1 0 0,0-1 0,0 1 0,0-1 0,0 0 0,0 1 0,-1-1 0,4-8 0,0-4 0,0 0 0,-1-1 0,-1 0 0,0 1 0,2-35 0,-5 1 0,-2 32 0,1 17 0,0 8 0,-2 135 0,19 158 0,-14-264 0,3 16 0,-3 65 0,-3-114-39,0 0 0,0 0 0,0 0 0,0 0 0,-1-1 0,0 1 0,1 0 0,-1 0 0,0-1 0,0 1 0,0 0 0,-1-1 0,1 1 0,-1-1 0,1 0 0,-1 0 0,0 1 0,0-1 0,0 0 0,0 0 0,0 0 0,0-1 0,-1 1 0,1-1 0,0 1 0,-1-1 0,1 0 0,-1 0 0,0 0 0,1 0 0,-1 0 0,0 0 0,0-1 0,-3 1 0,-18 1-6787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3:04.2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24575,'0'6'0,"0"17"0,0 17 0,5 23 0,3 22 0,4 3 0,1-9 0,-1-6 0,1 0 0,-1-6 0,-2-9 0,-3-10 0,-3-12-8191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3:04.6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24575,'5'0'0,"3"5"0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3:05.7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24575,'7'159'0,"-4"-136"0,1 0 0,0 0 0,2 0 0,14 36 0,-20-58 0,0-1 0,0 1 0,1 0 0,-1-1 0,0 1 0,1 0 0,-1-1 0,1 1 0,-1-1 0,0 1 0,1 0 0,0-1 0,-1 1 0,1-1 0,-1 1 0,1-1 0,-1 0 0,1 1 0,0-1 0,-1 0 0,1 1 0,0-1 0,0 0 0,-1 0 0,1 0 0,0 1 0,0-1 0,-1 0 0,1 0 0,0 0 0,0 0 0,-1 0 0,1-1 0,0 1 0,-1 0 0,1 0 0,0 0 0,0 0 0,-1-1 0,1 1 0,0 0 0,-1-1 0,1 1 0,-1-1 0,1 1 0,0-1 0,-1 1 0,1-1 0,0 0 0,5-4 0,0-1 0,0 0 0,8-12 0,-9 12 0,25-37 0,-19 28 0,0 0 0,17-19 0,-24 30 0,1 0 0,-1 0 0,1 0 0,0 0 0,0 1 0,1 0 0,-1 0 0,1 1 0,-1-1 0,1 1 0,8-2 0,-5 3 0,0 0 0,-1 0 0,1 1 0,0 0 0,0 0 0,0 1 0,0 0 0,0 1 0,0 0 0,-1 0 0,1 1 0,-1 0 0,1 0 0,-1 1 0,9 6 0,-5-2 0,1 0 0,-1 1 0,-1 1 0,0 0 0,0 0 0,-1 1 0,0 0 0,11 18 0,-15-20 0,16 24 0,-21-32 0,-1 0 0,1 0 0,0 0 0,-1-1 0,1 1 0,0 0 0,0-1 0,-1 1 0,1 0 0,0-1 0,0 1 0,0-1 0,0 1 0,0-1 0,0 0 0,0 1 0,0-1 0,0 0 0,0 0 0,0 1 0,0-1 0,0 0 0,0 0 0,0 0 0,0 0 0,0-1 0,0 1 0,0 0 0,2-1 0,2-3 0,0 0 0,0 0 0,-1 0 0,1-1 0,-1 1 0,0-1 0,0 0 0,4-9 0,19-21 0,-16 23 0,0 1 0,1 0 0,1 1 0,0 1 0,28-16 0,-37 23 0,-1 0 0,2 0 0,-1 1 0,0-1 0,0 1 0,0 0 0,1 0 0,-1 0 0,0 1 0,1 0 0,-1-1 0,1 2 0,-1-1 0,0 0 0,1 1 0,-1 0 0,0 0 0,1 0 0,-1 1 0,0-1 0,0 1 0,0 0 0,0 0 0,0 0 0,-1 1 0,5 3 0,4 5 38,-1 0 0,0 1 0,-1 1 0,-1 0 0,0 0 0,0 1 0,-1 0 0,6 17 0,-5-11-323,-2 1 1,0-1-1,-2 1 1,0 1-1,2 31 1,-5-25-6542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3:06.2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24575,'5'11'0,"2"15"0,5 13 0,1 17 0,4 5 0,9 2 0,1-4 0,-5-1 0,1-4 0,-5-13-8191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3:07.55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1 101 24575,'0'-4'0,"0"0"0,0 0 0,1 1 0,0-1 0,-1 0 0,1 1 0,0-1 0,1 0 0,-1 1 0,1-1 0,-1 1 0,1 0 0,0-1 0,1 1 0,-1 0 0,0 0 0,1 0 0,0 1 0,-1-1 0,1 1 0,0-1 0,0 1 0,1 0 0,-1 0 0,0 0 0,1 1 0,-1-1 0,1 1 0,6-2 0,6-1 0,1 1 0,1 0 0,-1 2 0,0-1 0,19 3 0,-32-1 0,1 0 0,-1 0 0,0 0 0,0 1 0,1 0 0,-1 0 0,0 0 0,0 0 0,0 1 0,0 0 0,0 0 0,-1 0 0,1 0 0,0 0 0,4 5 0,-5-4 0,1 1 0,-1 0 0,-1 0 0,1 0 0,0 1 0,-1-1 0,0 1 0,0-1 0,0 1 0,-1 0 0,1-1 0,-1 1 0,0 6 0,0-3 0,0 0 0,-1 0 0,0-1 0,0 1 0,-1 0 0,0 0 0,-1-1 0,1 1 0,-5 9 0,1-3 0,-1 0 0,-1 0 0,-14 20 0,20-32 0,0-1 0,0 1 0,0 0 0,0-1 0,0 1 0,0 0 0,0-1 0,0 1 0,1 0 0,-1 0 0,1 0 0,0 0 0,-1 0 0,1 0 0,0 2 0,1-3 0,-1 0 0,1 0 0,0 0 0,0 0 0,-1 0 0,1 0 0,0 0 0,0 0 0,0-1 0,0 1 0,0 0 0,0-1 0,1 1 0,-1 0 0,0-1 0,0 0 0,0 1 0,0-1 0,1 0 0,-1 1 0,0-1 0,2 0 0,3 1 0,1 0 0,-1 1 0,0-1 0,0 2 0,0-1 0,0 0 0,0 1 0,-1 0 0,1 1 0,-1-1 0,0 1 0,0 0 0,0 0 0,0 1 0,-1-1 0,0 1 0,0 0 0,0 0 0,-1 0 0,1 1 0,-1-1 0,0 1 0,-1 0 0,1 0 0,-1 0 0,2 11 0,0 6 0,-1 0 0,-2 0 0,0 0 0,-1 0 0,-3 25 0,2-44 0,1-1 0,-1 0 0,0 1 0,0-1 0,0 0 0,0 0 0,-1 0 0,1 0 0,-1 0 0,0 0 0,0-1 0,0 1 0,0 0 0,0-1 0,0 1 0,-1-1 0,1 0 0,-1 0 0,0 0 0,0 0 0,0-1 0,1 1 0,-1-1 0,-1 1 0,1-1 0,0 0 0,0 0 0,-5 0 0,-10 2 0,1-1 0,-1-1 0,1 0 0,-24-3 0,14 0 0,-7 2 150,16 0-453,-1 0 0,1-1 0,0-1 0,-23-5 0,19-1-6523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3:08.4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99 0 24575,'-3'1'0,"0"-1"0,0 1 0,-1 0 0,1 0 0,0 0 0,0 0 0,0 1 0,0-1 0,0 1 0,1 0 0,-1 0 0,0 0 0,1 0 0,-1 0 0,1 0 0,0 1 0,0-1 0,0 1 0,0 0 0,0-1 0,0 1 0,-2 5 0,-1 4 0,0-1 0,0 1 0,1-1 0,-4 23 0,5-18 0,0 1 0,1 0 0,1-1 0,0 1 0,2 0 0,3 31 0,-3-43 0,0 0 0,1 1 0,0-1 0,-1 0 0,2 0 0,-1 0 0,0 0 0,1 0 0,0-1 0,0 1 0,1-1 0,-1 0 0,1 0 0,0 0 0,0 0 0,0-1 0,0 1 0,1-1 0,0 0 0,-1-1 0,1 1 0,0-1 0,0 0 0,10 3 0,4 0 0,0-2 0,35 3 0,-43-5 0,0-1 0,0 0 0,0-1 0,-1 0 0,1-1 0,16-4 0,-24 4 0,1 0 0,-1 0 0,0 0 0,0 0 0,0 0 0,0-1 0,0 1 0,-1-1 0,1 0 0,-1 0 0,1 0 0,-1 0 0,0 0 0,0 0 0,-1 0 0,1-1 0,-1 1 0,1-1 0,-1 1 0,0-1 0,-1 0 0,1 1 0,0-1 0,-1 0 0,0-4 0,0 0 0,0 1 0,0-1 0,0 1 0,-1 0 0,-1-1 0,1 1 0,-1 0 0,0-1 0,-1 1 0,0 0 0,-6-12 0,-3 5-19,0 1-1,0 0 1,-1 0-1,-1 1 0,0 1 1,-1 0-1,0 1 1,-19-9-1,-4-5-1169,20 12-5637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3:09.2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24575,'10'24'0,"0"0"0,-2 0 0,6 27 0,1 1 0,59 266 0,-36-137 0,-34-163 0,1 0 0,0 0 0,15 33 0,-20-51 0,0 1 0,0-1 0,0 1 0,1-1 0,-1 0 0,0 1 0,0-1 0,0 0 0,0 1 0,1-1 0,-1 0 0,0 1 0,0-1 0,1 0 0,-1 1 0,0-1 0,1 0 0,-1 0 0,0 1 0,1-1 0,-1 0 0,0 0 0,1 0 0,-1 1 0,0-1 0,1 0 0,-1 0 0,1 0 0,-1 0 0,0 0 0,1 0 0,-1 0 0,1 0 0,-1 0 0,1 0 0,-1 0 0,0 0 0,1 0 0,-1 0 0,1-1 0,0 0 0,1 0 0,-1 0 0,0-1 0,0 1 0,0 0 0,-1-1 0,1 1 0,0-1 0,0 0 0,0-2 0,12-49 0,-12 49 0,1-4 0,0-4 0,1-1 0,0 1 0,1 0 0,5-14 0,-7 23 0,0-1 0,0 1 0,0 0 0,0-1 0,1 1 0,-1 0 0,1 1 0,0-1 0,0 0 0,0 1 0,0-1 0,0 1 0,1 0 0,-1 0 0,1 1 0,-1-1 0,1 1 0,4-2 0,-3 1 0,-1 1 0,1 0 0,0 0 0,0 0 0,0 0 0,0 1 0,0 0 0,0 0 0,0 0 0,0 1 0,0 0 0,0 0 0,0 0 0,0 0 0,-1 1 0,1 0 0,0 0 0,-1 0 0,0 0 0,1 1 0,-1 0 0,0 0 0,0 0 0,0 0 0,-1 0 0,1 1 0,-1 0 0,0 0 0,0 0 0,0 0 0,0 0 0,-1 1 0,0-1 0,0 1 0,0-1 0,0 1 0,1 7 0,-1-3 0,0 0 0,0 1 0,-1-1 0,0 0 0,-1 0 0,0 1 0,0-1 0,-3 14 0,3-19 0,-1 0 0,0 0 0,-1-1 0,1 1 0,-1 0 0,1-1 0,-1 1 0,0-1 0,-1 1 0,1-1 0,-1 0 0,1 0 0,-1 0 0,0 0 0,0 0 0,0-1 0,0 0 0,-1 1 0,1-1 0,0 0 0,-1 0 0,-4 1 0,-5 0-174,-1 1 1,0-2-1,0 0 0,0-1 0,-1 0 0,-27-3 0,40 2 26,-27-1-6678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06:49.85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6 24575,'0'-5'0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3:26.0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0 814 24575,'32'-1'0,"1"-1"0,-1-2 0,60-15 0,-36 2 0,66-28 0,-82 26 0,-1-1 0,-1-3 0,-1 0 0,61-52 0,-75 54 0,-2-1 0,35-46 0,-17 20 0,-8 11 0,-2-2 0,-2-1 0,-1-1 0,-2-1 0,-2-1 0,18-51 0,-18 44-1365,-14 29-5461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3:26.7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24575,'0'11'0,"0"37"0,0 48 0,0 18 0,0 7 0,6 5 0,1-9 0,5-13 0,1-18 0,-2-19 0,2-16 0,0-10 0,-3-12-8191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3:27.7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24575,'3'51'0,"2"-1"0,21 90 0,-14-83 0,-5-24 0,8 48 0,51 152 0,-65-231 0,1 5 0,1 0 0,0-1 0,0 1 0,7 9 0,-9-15 0,-1-1 0,1 1 0,0 0 0,0 0 0,-1 0 0,1-1 0,0 1 0,0 0 0,0-1 0,0 1 0,0 0 0,-1-1 0,1 1 0,0-1 0,0 0 0,1 1 0,-1-1 0,0 0 0,0 0 0,0 1 0,0-1 0,0 0 0,0 0 0,0 0 0,0 0 0,0-1 0,0 1 0,0 0 0,0 0 0,0-1 0,0 1 0,0 0 0,0-1 0,0 1 0,0-1 0,0 1 0,1-2 0,3-2 0,0 0 0,-1 0 0,1-1 0,-1 0 0,0 0 0,0 0 0,-1 0 0,0-1 0,0 1 0,4-10 0,3-10 0,7-30 0,-9 28 0,-6 23 0,0-6 0,2 1 0,-1-1 0,1 1 0,10-16 0,-13 24 0,-1-1 0,1 1 0,0 0 0,0 0 0,0-1 0,0 1 0,1 0 0,-1 0 0,0 0 0,0 0 0,1 0 0,-1 1 0,0-1 0,1 0 0,-1 1 0,1-1 0,-1 1 0,1-1 0,-1 1 0,1 0 0,-1-1 0,1 1 0,0 0 0,-1 0 0,1 0 0,-1 0 0,1 0 0,-1 1 0,1-1 0,0 0 0,-1 1 0,0-1 0,1 1 0,-1 0 0,1-1 0,-1 1 0,1 0 0,0 1 0,11 8-705,-1 1 0,0-1 0,-1 2 0,0 0 0,16 23-1,-13-16-570,30 31-1,-42-48 1277,0 0 0,0 0 0,0-1 0,0 1 0,0-1 0,0 1 0,0-1 0,1 0 0,-1 0 0,1 0 0,-1 0 0,1 0 0,-1 0 0,1-1 0,2 1 0,-3-1 0,0-1 0,0 1 0,0-1 0,0 1 0,0-1 0,0 1 0,0-1 0,0 0 0,0 0 0,-1 0 0,1 0 0,0-1 0,-1 1 0,1 0 0,-1-1 0,1 1 0,-1-1 0,0 1 0,1-1 0,0-2 0,5-6 35,0-1-1,0-1 1,8-21 0,-8 14 1052,-1-1 1,-1 0 0,5-34 0,-4-64 1981,-7 43-5209,1 41-4686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3:29.01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359 34 24575,'-4'-1'0,"-1"1"0,0-1 0,1 0 0,-1-1 0,0 1 0,-6-4 0,-14-4 0,7 5 0,0 1 0,0 0 0,0 1 0,-21 1 0,32 1 0,0 1 0,0-1 0,0 1 0,1 1 0,-1-1 0,1 1 0,-1 1 0,1-1 0,0 1 0,0 0 0,0 0 0,0 1 0,0-1 0,-6 7 0,4-2 0,1 0 0,0 0 0,0 0 0,1 1 0,0 0 0,1 0 0,0 1 0,0-1 0,1 1 0,-5 18 0,5-12 0,1-1 0,1 1 0,0 0 0,1 0 0,1 1 0,2 22 0,-2-34 0,1-1 0,1 1 0,-1 0 0,1-1 0,0 1 0,0-1 0,0 1 0,0-1 0,1 0 0,0 0 0,-1 0 0,2 0 0,-1 0 0,0-1 0,1 0 0,0 1 0,-1-1 0,1-1 0,1 1 0,-1 0 0,0-1 0,6 3 0,-3-3 0,-1 1 0,0-1 0,0 0 0,1-1 0,-1 1 0,1-1 0,0-1 0,-1 1 0,1-1 0,0 0 0,-1 0 0,1-1 0,-1 0 0,1 0 0,12-5 0,-16 5 0,0-1 0,-1 0 0,1 0 0,0 0 0,-1 0 0,1 0 0,-1 0 0,1-1 0,-1 0 0,0 1 0,0-1 0,0 0 0,0 0 0,-1 0 0,1 0 0,-1 0 0,0 0 0,0 0 0,0-1 0,0 1 0,0-6 0,1-7 0,-1-1 0,0 0 0,-2-18 0,0 16 0,-3-131 0,6 132 0,-1 18 0,-1 0 0,0 0 0,1 0 0,-1 0 0,0 0 0,1 0 0,-1 0 0,0 0 0,0 0 0,1 0 0,-1 0 0,0 0 0,1 0 0,-1 1 0,0-1 0,0 0 0,1 0 0,-1 0 0,0 0 0,0 1 0,0-1 0,1 0 0,-1 0 0,0 1 0,0-1 0,0 0 0,0 0 0,1 1 0,-1-1 0,0 0 0,0 1 0,0-1 0,19 40 0,-16-33 0,91 235-1365,-77-205-5461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3:29.7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24575,'2'0'0,"-1"0"0,1 1 0,0-1 0,-1 0 0,1 1 0,-1 0 0,1-1 0,-1 1 0,1 0 0,-1 0 0,1 0 0,-1 0 0,0 0 0,1 0 0,-1 0 0,0 0 0,0 0 0,1 2 0,18 29 0,-18-28 0,40 95 0,-33-74 0,1-1 0,1 0 0,21 33 0,-32-56 0,1 0 0,0 1 0,0-1 0,-1 0 0,1 0 0,0 0 0,0 0 0,0 0 0,0-1 0,0 1 0,0 0 0,1 0 0,-1-1 0,0 1 0,0-1 0,1 1 0,-1-1 0,0 1 0,0-1 0,1 0 0,-1 1 0,1-1 0,-1 0 0,0 0 0,1 0 0,-1 0 0,0 0 0,1-1 0,-1 1 0,0 0 0,1-1 0,-1 1 0,0 0 0,0-1 0,1 0 0,-1 1 0,0-1 0,0 0 0,0 0 0,0 1 0,0-1 0,0 0 0,0 0 0,2-2 0,3-4 0,1-1 0,-1 1 0,-1-1 0,10-17 0,14-40 0,-24 49 0,2 0 0,0 1 0,16-25 0,-22 38 0,0 0 0,0 1 0,0-1 0,1 1 0,-1-1 0,0 1 0,0-1 0,1 1 0,-1 0 0,1 0 0,0 0 0,-1 0 0,1 0 0,0 0 0,-1 0 0,1 1 0,0-1 0,0 0 0,0 1 0,0-1 0,0 1 0,-1 0 0,1 0 0,0 0 0,0 0 0,0 0 0,0 0 0,0 0 0,0 1 0,0-1 0,0 1 0,-1-1 0,1 1 0,0 0 0,0 0 0,-1 0 0,1 0 0,0 0 0,-1 0 0,1 0 0,-1 0 0,0 1 0,2 1 0,7 7 0,-1 0 0,0 0 0,-1 1 0,12 21 0,-17-27 0,16 24-1365,-1-6-5461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3:30.2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33 1 24575,'0'5'0,"-5"19"0,-2 15 0,0 18 0,2 5 0,1 2 0,2 2 0,0 6 0,2 2 0,0-7 0,0-9 0,6-14 0,1-10 0,0-4 0,-2-8-8191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3:30.72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24575,'6'6'0,"7"1"0,12 5 0,8 1 0,3 3 0,1 0 0,0-4 0,-7-3-8191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3:31.7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363 91 24575,'-1'-4'0,"-1"0"0,1 1 0,-1-1 0,0 0 0,0 1 0,-1-1 0,1 1 0,-1 0 0,1 0 0,-1 0 0,-5-5 0,0 0 0,5 5 0,-1-1 0,1 1 0,-1 0 0,0 0 0,0 0 0,0 0 0,-1 1 0,1-1 0,-1 1 0,1 0 0,-9-2 0,10 4 0,0-1 0,0 1 0,0-1 0,0 1 0,-1 0 0,1 0 0,0 0 0,0 1 0,0-1 0,0 1 0,0 0 0,0 0 0,1 0 0,-1 0 0,0 0 0,0 0 0,1 1 0,-1-1 0,-4 5 0,-9 9 0,0 0 0,2 1 0,0 1 0,1 1 0,0 0 0,-9 19 0,5-6 0,2 1 0,-22 66 0,30-69 0,0 0 0,2 1 0,-2 59 0,11 92 0,0-62 0,-4-84 0,0-4 0,6 56 0,-4-76 0,1 0 0,0-1 0,0 1 0,1-1 0,0 1 0,1-1 0,0 0 0,11 16 0,5 2 93,3 7-579,1-2 0,34 35 0,-49-59-6340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3:32.2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24575,'17'0'0,"16"0"0,19 0 0,12 0 0,0 0 0,0 0 0,-5 0 0,-8 0 0,-6 0 0,-6 0 0,-9 0-8191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3:33.11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198 5 24575,'-6'0'0,"-1"1"0,1 0 0,-1 1 0,1-1 0,0 1 0,0 0 0,-1 1 0,2 0 0,-1 0 0,0 0 0,0 0 0,1 1 0,0 0 0,0 0 0,0 1 0,0-1 0,1 1 0,-6 8 0,0 0 0,0 2 0,1-1 0,0 1 0,1 1 0,-11 30 0,15-32 0,0-1 0,0 1 0,2 0 0,-1 0 0,2-1 0,0 2 0,1 17 0,0-28 0,0 1 0,1-1 0,0 1 0,0 0 0,0-1 0,0 0 0,1 1 0,0-1 0,0 0 0,0 0 0,0 0 0,0 0 0,1 0 0,0 0 0,0 0 0,0-1 0,0 0 0,1 0 0,-1 0 0,1 0 0,0 0 0,-1 0 0,1-1 0,1 0 0,4 2 0,2 0 0,0-1 0,1 0 0,-1-1 0,1-1 0,-1 0 0,1 0 0,0-1 0,-1 0 0,1-1 0,0-1 0,-1 0 0,1 0 0,11-5 0,-16 5 0,0 0 0,0-1 0,-1 0 0,1 0 0,-1 0 0,1-1 0,-1 0 0,0-1 0,-1 1 0,1-1 0,-1 0 0,0-1 0,0 1 0,-1-1 0,1 0 0,-1 0 0,0 0 0,-1-1 0,0 1 0,0-1 0,4-11 0,-4 4 0,-1 0 0,0 0 0,0-1 0,-2 1 0,0 0 0,-3-26 0,2 33 0,0-1 0,-1 1 0,0 0 0,0 0 0,-1 1 0,1-1 0,-2 0 0,1 1 0,-1 0 0,0-1 0,0 1 0,-1 1 0,1-1 0,-11-8 0,5 6-136,-1 0-1,0 1 1,0 1-1,-1 0 1,1 0-1,-1 1 1,-1 1-1,1 0 0,-23-4 1,5 4-6690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06:51.0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24575,'0'6'0,"0"12"0,0 14 0,0 19 0,0 11 0,0 27 0,0 16 0,0 6 0,0 6 0,0-6 0,0-11 0,0-16 0,0-24-8191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3:34.0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195 73 24575,'0'-3'0,"-1"0"0,1 0 0,-1 0 0,0 0 0,0 1 0,0-1 0,0 0 0,0 1 0,0-1 0,-1 1 0,1-1 0,-1 1 0,0 0 0,0-1 0,0 1 0,0 0 0,0 0 0,0 0 0,-1 1 0,1-1 0,-1 1 0,1-1 0,-1 1 0,1 0 0,-1 0 0,0 0 0,0 0 0,1 0 0,-4 0 0,-1-1 0,0 1 0,0-1 0,-1 2 0,1-1 0,0 1 0,0 0 0,0 0 0,-1 1 0,1 0 0,0 0 0,-7 3 0,11-3 0,1 0 0,0 0 0,-1 0 0,1 1 0,0-1 0,0 1 0,0 0 0,0-1 0,0 1 0,0 0 0,0 0 0,0 0 0,1 0 0,-1 0 0,1 1 0,-2 2 0,1 0 0,0-1 0,1 1 0,0 0 0,0 0 0,0 0 0,0 0 0,1 0 0,0 6 0,0 1 0,1-1 0,1 1 0,0 0 0,1-1 0,0 0 0,8 20 0,-5-18 0,1 1 0,0-1 0,1 0 0,0-1 0,1 0 0,0 0 0,1-1 0,0 0 0,1-1 0,1 0 0,-1-1 0,1 0 0,1-1 0,0 0 0,0-1 0,0 0 0,19 6 0,-18-8 0,-5-1 0,-1-1 0,0 0 0,1-1 0,9 2 0,-16-4 0,0 1 0,0-1 0,0 0 0,0 0 0,0 0 0,0-1 0,0 1 0,0 0 0,0-1 0,0 1 0,0-1 0,0 0 0,0 1 0,0-1 0,0 0 0,0 0 0,-1-1 0,1 1 0,0 0 0,-1 0 0,1-1 0,-1 1 0,2-3 0,0-1 0,0 0 0,0-1 0,0 0 0,-1 0 0,0 0 0,0 0 0,0 0 0,-1 0 0,0 0 0,0-7 0,1-7 0,-3-37 0,0 46 0,0 1 0,0-1 0,-1 1 0,0-1 0,-1 1 0,0 0 0,-1 0 0,0 0 0,-1 0 0,1 1 0,-2-1 0,0 1 0,0 0 0,0 1 0,-1 0 0,0 0 0,-1 0 0,0 1 0,0 0 0,0 1 0,-1 0 0,0 0 0,0 0 0,-1 1 0,0 1 0,0 0 0,0 0 0,0 1 0,0 0 0,-1 1 0,-18-2 0,-6 2-1365,5 2-5461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3:35.0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522 502 24575,'-6'-5'0,"0"0"0,0 1 0,-1-1 0,1 1 0,-12-5 0,-3-2 0,-4-4 0,-2 1 0,0 1 0,-46-15 0,55 23 0,0 0 0,0 2 0,0 0 0,0 1 0,-1 0 0,1 2 0,-23 2 0,35-2 0,1 1 0,0 0 0,-1 0 0,1 1 0,0-1 0,-1 1 0,1 0 0,0 1 0,0-1 0,1 1 0,-1 0 0,0 0 0,1 1 0,0-1 0,0 1 0,0 0 0,-4 5 0,3-2 0,1 0 0,0 1 0,0 0 0,0-1 0,1 1 0,0 1 0,1-1 0,0 0 0,0 1 0,-1 11 0,1-1 0,0 0 0,1 0 0,1 0 0,1 0 0,0 0 0,8 34 0,-7-47 0,0 0 0,0 0 0,1 0 0,-1 0 0,1-1 0,1 1 0,-1-1 0,1 0 0,0 0 0,0 0 0,0 0 0,1-1 0,-1 0 0,1 0 0,0 0 0,0 0 0,1-1 0,-1 0 0,1 0 0,0 0 0,-1-1 0,1 0 0,0 0 0,9 1 0,1 1 0,0-2 0,1 0 0,-1 0 0,1-2 0,18-1 0,-29 1 0,0-1 0,-1 0 0,1 0 0,0 0 0,0-1 0,-1 1 0,1-1 0,-1-1 0,0 1 0,0-1 0,0 0 0,0 0 0,0-1 0,0 1 0,-1-1 0,0 0 0,8-9 0,-6 2 0,1 0 0,-2 0 0,1-1 0,-2 0 0,0 0 0,0 0 0,-1 0 0,3-20 0,-2-12 0,-1-47 0,-2 56 0,-1-13 0,-2-1 0,-1 1 0,-3-1 0,-2 2 0,-2-1 0,-2 1 0,-20-50 0,21 78 0,11 19 0,0 0 0,0 0 0,0-1 0,0 1 0,-1 0 0,1 0 0,0 0 0,0 0 0,0 0 0,0-1 0,-1 1 0,1 0 0,0 0 0,0 0 0,0 0 0,-1 0 0,1 0 0,0 0 0,0 0 0,-1 0 0,1 0 0,0 0 0,0 0 0,0 0 0,-1 0 0,1 0 0,0 0 0,0 0 0,0 0 0,-1 0 0,1 0 0,0 0 0,0 0 0,-1 0 0,1 0 0,0 0 0,0 0 0,0 1 0,-1-1 0,0 2 0,0 1 0,0-1 0,0 1 0,1 0 0,-1-1 0,0 1 0,1-1 0,0 1 0,0 0 0,0-1 0,0 1 0,0 3 0,5 34 0,1 0 0,2 0 0,23 72 0,-3-18 0,-19-57 0,44 152 0,-37-139 0,40 83 0,-42-107-682,28 37-1,-18-31-6143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3:35.43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24575,'0'0'-8191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4:11.2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24575,'5'10'0,"13"21"0,3 32 0,4 27 0,-3 10 0,-4 9 0,-7-9 0,-3-15 0,-5-22-8191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4:11.2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24575,'6'0'0,"6"11"0,8 9 0,6 6 0,3 16 0,-3 5 0,5 7 0,3-1 0,-5-5 0,-1-4 0,-6-9-8191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4:11.2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484 957 24575,'1'-5'0,"0"0"0,0 1 0,0-1 0,1 1 0,0-1 0,0 1 0,4-8 0,4-8 0,99-219 0,-88 201 0,2 2 0,1 0 0,2 1 0,34-35 0,91-105 0,-89 100 0,-32 33 0,7-9 0,-33 47 0,-1 0 0,1 1 0,0-1 0,0 1 0,1 0 0,-1 0 0,0 1 0,1-1 0,7-2 0,30-7 0,1 3 0,0 1 0,86-5 0,-11 3 0,-95 6 0,-8 2 0,0 0 0,0 1 0,30 1 0,-41 0 0,1 1 0,0 0 0,-1 0 0,1 1 0,-1-1 0,1 1 0,-1 0 0,0 0 0,0 0 0,0 1 0,0-1 0,0 1 0,0 0 0,-1 0 0,1 1 0,5 6 0,5 11 0,-1 0 0,-1 1 0,-1 0 0,14 41 0,-1-5 0,-2-5 0,-3 1 0,-2 1 0,-2 1 0,9 67 0,-7-8 0,3 136 0,-19-210 0,-2 1 0,-3-1 0,0 0 0,-3 0 0,-2-1 0,-25 75 0,0-27 0,-135 307 0,34-172 0,52-91 0,69-110 0,0-1 0,-2 0 0,-1-1 0,-35 33 0,20-26 0,0-2 0,-49 28 0,49-31 0,0 2 0,-53 54 0,55-50 0,-106 113 0,-53 59 0,151-155 0,-2-1 0,-77 64 0,64-60 0,43-37 0,-1 0 0,-1 0 0,1-1 0,-2-1 0,0 0 0,0 0 0,-26 12 0,35-20 0,1 0 0,-1 0 0,1-1 0,-1 1 0,1-1 0,-1 1 0,1-1 0,-1 0 0,1-1 0,-1 1 0,1 0 0,-1-1 0,1 0 0,-1 0 0,1 0 0,-6-3 0,4 1 0,0 0 0,0 0 0,0-1 0,0 0 0,1 0 0,0 0 0,0 0 0,0-1 0,-4-5 0,-3-9 0,0 0 0,0-1 0,2 0 0,-8-25 0,-6-26 0,-20-103 0,3-79 0,36 222 0,1 1 0,2 0 0,1-1 0,1 1 0,2-1 0,1 1 0,1 0 0,1 0 0,17-45 0,-18 61 0,20-57 0,65-131 0,64-43 0,-110 181 0,68-134 0,-103 177 0,-1 0 0,-1 0 0,0-1 0,-2 0 0,5-43 0,18-95 0,-15 98 241,-6 29-1044,7-62 0,-13 66-6023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4:11.2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0 602 24575,'6'0'0,"7"-6"0,12-6 0,12-8 0,7-5 0,0-4 0,-1 3 0,2-11 0,5-4 0,16-12 0,40-18 0,46-20 0,30-10 0,-16 12-8191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4:11.2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24575,'6'0'0,"6"0"0,8 0 0,11 0 0,5 5 0,8 8 0,2 1 0,4-2 0,-1 9 0,-9-1-8191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4:11.2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24575,'5'0'0,"8"22"0,7 12 0,10 13 0,12 2 0,4 10 0,11 16 0,0 7 0,-3 0 0,0 3 0,-4-8 0,-11-17-8191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4:11.2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24575,'0'11'0,"5"36"0,8 21 0,6 16 0,12 15 0,6 2 0,1-11 0,-5-16 0,-8-14 0,-3-17 0,-5-17-8191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06:51.53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24575,'6'0'0,"1"6"0,6 12 0,-1 26 0,-1 15 0,-3 15 0,-3 22 0,-2 6 0,-2 1 0,0-5 0,-2-9 0,1 3 0,-1-9 0,1-14 0,0-12 0,-1-11 0,1-13-8191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4:11.2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24575,'0'5'0,"0"8"0,0 6 0,0 17 0,0 8 0,0 1 0,0 5 0,5-1 0,2 2 0,0 3 0,-2-2 0,-1-4 0,-2-11-8191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4:11.2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503 30 24575,'5'0'0,"3"5"0,-1 7 0,-2 8 0,5 0 0,-6-3 0,-30-16 0,-33-14 0,-34-9 0,-6-2 0,-3 4 0,10 5 0,21 5-8191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4:11.2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792 35 24575,'0'-5'0,"-10"-3"0,-16 1 0,-18 1 0,-14 2 0,-18 2 0,-8 0 0,-10 2 0,-2 0 0,0 11 0,11 10 0,14 0 0,20-2-8191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4:11.2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1369 51 24575,'0'-1'0,"-1"0"0,1 0 0,0 0 0,-1 0 0,1-1 0,-1 1 0,1 0 0,-1 0 0,1 0 0,-1 0 0,0 0 0,1 0 0,-1 1 0,0-1 0,0 0 0,0 0 0,0 0 0,0 1 0,0-1 0,-1 0 0,-22-12 0,17 10 0,1 1 0,-1-1 0,1 1 0,-1 0 0,0 0 0,0 1 0,0 0 0,0 0 0,1 1 0,-1 0 0,0 0 0,0 1 0,0-1 0,0 1 0,0 1 0,0 0 0,0 0 0,1 0 0,-7 3 0,-9 7 0,0 0 0,2 2 0,0 0 0,0 1 0,1 1 0,1 1 0,1 1 0,0 0 0,2 1 0,0 1 0,1 0 0,1 1 0,-18 38 0,15-22 0,1 1 0,2 0 0,2 2 0,1-1 0,3 1 0,0 0 0,0 67 0,5-51 0,3-1 0,2 1 0,21 108 0,-15-115 0,-3 1 0,-1 0 0,-3 68 0,-2-105 0,0 0 0,-2-1 0,0 1 0,0 0 0,-1 0 0,0-1 0,-2 1 0,-6 15 0,2-10 0,-2-1 0,0 0 0,0 0 0,-22 23 0,9-15 0,-1-2 0,-1 0 0,-1-2 0,0 0 0,-2-2 0,0-2 0,-1 0 0,-1-2 0,-38 13 0,58-24 0,1 0 0,0 1 0,0 0 0,0 1 0,1 0 0,0 0 0,0 1 0,0 0 0,1 0 0,0 1 0,1 1 0,-1-1 0,2 1 0,-1 0 0,-9 19 0,3 0 0,1 1 0,1 0 0,1 0 0,-7 41 0,-12 124 0,11 399 0,19-457 0,0-129 0,-1-1 0,-1 1 0,1-1 0,-1 0 0,0 1 0,0-1 0,-1 0 0,0 1 0,0-1 0,0 0 0,-1 0 0,0-1 0,0 1 0,-1-1 0,1 1 0,-1-1 0,-1 0 0,1 0 0,-6 5 0,-5 2-227,0 0-1,-1-1 1,0 0-1,-1-2 1,-27 13-1,7-8-6598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4:11.2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757 27 24575,'-3'0'0,"1"-1"0,0 0 0,-1 1 0,1-1 0,0 0 0,-1 0 0,1 0 0,-4-3 0,-13-6 0,15 9 0,-1-1 0,1 1 0,-1 0 0,1 0 0,-1 1 0,0-1 0,0 1 0,1 0 0,-1 1 0,0-1 0,1 1 0,-1 0 0,0 0 0,1 0 0,-1 0 0,1 1 0,0 0 0,-1 0 0,1 0 0,0 1 0,0-1 0,0 1 0,1 0 0,-6 5 0,-22 18 0,2 2 0,0 1 0,-30 41 0,42-47 0,1 1 0,2 0 0,0 1 0,1 0 0,-15 45 0,24-54 0,0 0 0,1 1 0,0-1 0,1 25 0,5 68 0,0-40 0,3 9 0,3 0 0,25 95 0,-18-98 0,-3 0 0,6 114 0,-19-166 0,-2 1 0,-1 0 0,-1-1 0,-1 0 0,0 0 0,-2 0 0,-13 29 0,-81 143 0,82-162 0,-8 13 0,-38 72 0,57-100 0,1 0 0,0 1 0,1 0 0,-6 36 0,1 21 0,4 2 0,3-1 0,3 1 0,4-1 0,19 120 0,-4-107 0,30 94 0,-47-181 0,10 30 0,9 46 0,-18-69 0,0 0 0,-1 0 0,-1 0 0,0 0 0,0 1 0,-1-1 0,0 0 0,-1 0 0,-3 13 0,3-18 0,-1 0 0,1 0 0,-1 0 0,0 0 0,0 0 0,-1 0 0,1-1 0,-1 1 0,0-1 0,-7 5 0,-6 5 0,-28 16 0,2-2 0,28-16-455,0 1 0,-19 21 0,12-7-6371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4:11.2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24575,'5'10'0,"13"21"0,3 32 0,4 27 0,-3 10 0,-4 9 0,-7-9 0,-3-15 0,-5-22-8191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4:11.2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24575,'6'0'0,"6"11"0,8 9 0,6 6 0,3 16 0,-3 5 0,5 7 0,3-1 0,-5-5 0,-1-4 0,-6-9-8191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4:11.2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484 957 24575,'1'-5'0,"0"0"0,0 1 0,0-1 0,1 1 0,0-1 0,0 1 0,4-8 0,4-8 0,99-219 0,-88 201 0,2 2 0,1 0 0,2 1 0,34-35 0,91-105 0,-89 100 0,-32 33 0,7-9 0,-33 47 0,-1 0 0,1 1 0,0-1 0,0 1 0,1 0 0,-1 0 0,0 1 0,1-1 0,7-2 0,30-7 0,1 3 0,0 1 0,86-5 0,-11 3 0,-95 6 0,-8 2 0,0 0 0,0 1 0,30 1 0,-41 0 0,1 1 0,0 0 0,-1 0 0,1 1 0,-1-1 0,1 1 0,-1 0 0,0 0 0,0 0 0,0 1 0,0-1 0,0 1 0,0 0 0,-1 0 0,1 1 0,5 6 0,5 11 0,-1 0 0,-1 1 0,-1 0 0,14 41 0,-1-5 0,-2-5 0,-3 1 0,-2 1 0,-2 1 0,9 67 0,-7-8 0,3 136 0,-19-210 0,-2 1 0,-3-1 0,0 0 0,-3 0 0,-2-1 0,-25 75 0,0-27 0,-135 307 0,34-172 0,52-91 0,69-110 0,0-1 0,-2 0 0,-1-1 0,-35 33 0,20-26 0,0-2 0,-49 28 0,49-31 0,0 2 0,-53 54 0,55-50 0,-106 113 0,-53 59 0,151-155 0,-2-1 0,-77 64 0,64-60 0,43-37 0,-1 0 0,-1 0 0,1-1 0,-2-1 0,0 0 0,0 0 0,-26 12 0,35-20 0,1 0 0,-1 0 0,1-1 0,-1 1 0,1-1 0,-1 1 0,1-1 0,-1 0 0,1-1 0,-1 1 0,1 0 0,-1-1 0,1 0 0,-1 0 0,1 0 0,-6-3 0,4 1 0,0 0 0,0 0 0,0-1 0,0 0 0,1 0 0,0 0 0,0 0 0,0-1 0,-4-5 0,-3-9 0,0 0 0,0-1 0,2 0 0,-8-25 0,-6-26 0,-20-103 0,3-79 0,36 222 0,1 1 0,2 0 0,1-1 0,1 1 0,2-1 0,1 1 0,1 0 0,1 0 0,17-45 0,-18 61 0,20-57 0,65-131 0,64-43 0,-110 181 0,68-134 0,-103 177 0,-1 0 0,-1 0 0,0-1 0,-2 0 0,5-43 0,18-95 0,-15 98 241,-6 29-1044,7-62 0,-13 66-6023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4:11.2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0 602 24575,'6'0'0,"7"-6"0,12-6 0,12-8 0,7-5 0,0-4 0,-1 3 0,2-11 0,5-4 0,16-12 0,40-18 0,46-20 0,30-10 0,-16 12-8191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4:11.2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24575,'6'0'0,"6"0"0,8 0 0,11 0 0,5 5 0,8 8 0,2 1 0,4-2 0,-1 9 0,-9-1-8191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06:52.0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24575,'16'0'0,"28"0"0,17 0 0,15 0 0,-1 0 0,-2 0 0,-7 0 0,-16 0-8191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4:11.27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24575,'5'0'0,"8"22"0,7 12 0,10 13 0,12 2 0,4 10 0,11 16 0,0 7 0,-3 0 0,0 3 0,-4-8 0,-11-17-8191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4:11.27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24575,'0'11'0,"5"36"0,8 21 0,6 16 0,12 15 0,6 2 0,1-11 0,-5-16 0,-8-14 0,-3-17 0,-5-17-8191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4:11.27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24575,'0'5'0,"0"8"0,0 6 0,0 17 0,0 8 0,0 1 0,0 5 0,5-1 0,2 2 0,0 3 0,-2-2 0,-1-4 0,-2-11-8191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4:11.2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503 30 24575,'5'0'0,"3"5"0,-1 7 0,-2 8 0,5 0 0,-6-3 0,-30-16 0,-33-14 0,-34-9 0,-6-2 0,-3 4 0,10 5 0,21 5-8191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4:11.27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792 35 24575,'0'-5'0,"-10"-3"0,-16 1 0,-18 1 0,-14 2 0,-18 2 0,-8 0 0,-10 2 0,-2 0 0,0 11 0,11 10 0,14 0 0,20-2-8191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4:11.27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1369 51 24575,'0'-1'0,"-1"0"0,1 0 0,0 0 0,-1 0 0,1-1 0,-1 1 0,1 0 0,-1 0 0,1 0 0,-1 0 0,0 0 0,1 0 0,-1 1 0,0-1 0,0 0 0,0 0 0,0 0 0,0 1 0,0-1 0,-1 0 0,-22-12 0,17 10 0,1 1 0,-1-1 0,1 1 0,-1 0 0,0 0 0,0 1 0,0 0 0,0 0 0,1 1 0,-1 0 0,0 0 0,0 1 0,0-1 0,0 1 0,0 1 0,0 0 0,0 0 0,1 0 0,-7 3 0,-9 7 0,0 0 0,2 2 0,0 0 0,0 1 0,1 1 0,1 1 0,1 1 0,0 0 0,2 1 0,0 1 0,1 0 0,1 1 0,-18 38 0,15-22 0,1 1 0,2 0 0,2 2 0,1-1 0,3 1 0,0 0 0,0 67 0,5-51 0,3-1 0,2 1 0,21 108 0,-15-115 0,-3 1 0,-1 0 0,-3 68 0,-2-105 0,0 0 0,-2-1 0,0 1 0,0 0 0,-1 0 0,0-1 0,-2 1 0,-6 15 0,2-10 0,-2-1 0,0 0 0,0 0 0,-22 23 0,9-15 0,-1-2 0,-1 0 0,-1-2 0,0 0 0,-2-2 0,0-2 0,-1 0 0,-1-2 0,-38 13 0,58-24 0,1 0 0,0 1 0,0 0 0,0 1 0,1 0 0,0 0 0,0 1 0,0 0 0,1 0 0,0 1 0,1 1 0,-1-1 0,2 1 0,-1 0 0,-9 19 0,3 0 0,1 1 0,1 0 0,1 0 0,-7 41 0,-12 124 0,11 399 0,19-457 0,0-129 0,-1-1 0,-1 1 0,1-1 0,-1 0 0,0 1 0,0-1 0,-1 0 0,0 1 0,0-1 0,0 0 0,-1 0 0,0-1 0,0 1 0,-1-1 0,1 1 0,-1-1 0,-1 0 0,1 0 0,-6 5 0,-5 2-227,0 0-1,-1-1 1,0 0-1,-1-2 1,-27 13-1,7-8-6598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4:11.27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757 27 24575,'-3'0'0,"1"-1"0,0 0 0,-1 1 0,1-1 0,0 0 0,-1 0 0,1 0 0,-4-3 0,-13-6 0,15 9 0,-1-1 0,1 1 0,-1 0 0,1 0 0,-1 1 0,0-1 0,0 1 0,1 0 0,-1 1 0,0-1 0,1 1 0,-1 0 0,0 0 0,1 0 0,-1 0 0,1 1 0,0 0 0,-1 0 0,1 0 0,0 1 0,0-1 0,0 1 0,1 0 0,-6 5 0,-22 18 0,2 2 0,0 1 0,-30 41 0,42-47 0,1 1 0,2 0 0,0 1 0,1 0 0,-15 45 0,24-54 0,0 0 0,1 1 0,0-1 0,1 25 0,5 68 0,0-40 0,3 9 0,3 0 0,25 95 0,-18-98 0,-3 0 0,6 114 0,-19-166 0,-2 1 0,-1 0 0,-1-1 0,-1 0 0,0 0 0,-2 0 0,-13 29 0,-81 143 0,82-162 0,-8 13 0,-38 72 0,57-100 0,1 0 0,0 1 0,1 0 0,-6 36 0,1 21 0,4 2 0,3-1 0,3 1 0,4-1 0,19 120 0,-4-107 0,30 94 0,-47-181 0,10 30 0,9 46 0,-18-69 0,0 0 0,-1 0 0,-1 0 0,0 0 0,0 1 0,-1-1 0,0 0 0,-1 0 0,-3 13 0,3-18 0,-1 0 0,1 0 0,-1 0 0,0 0 0,0 0 0,-1 0 0,1-1 0,-1 1 0,0-1 0,-7 5 0,-6 5 0,-28 16 0,2-2 0,28-16-455,0 1 0,-19 21 0,12-7-6371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4:11.27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24575,'5'10'0,"13"21"0,3 32 0,4 27 0,-3 10 0,-4 9 0,-7-9 0,-3-15 0,-5-22-8191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4:11.27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24575,'6'0'0,"6"11"0,8 9 0,6 6 0,3 16 0,-3 5 0,5 7 0,3-1 0,-5-5 0,-1-4 0,-6-9-8191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4:11.2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484 957 24575,'1'-5'0,"0"0"0,0 1 0,0-1 0,1 1 0,0-1 0,0 1 0,4-8 0,4-8 0,99-219 0,-88 201 0,2 2 0,1 0 0,2 1 0,34-35 0,91-105 0,-89 100 0,-32 33 0,7-9 0,-33 47 0,-1 0 0,1 1 0,0-1 0,0 1 0,1 0 0,-1 0 0,0 1 0,1-1 0,7-2 0,30-7 0,1 3 0,0 1 0,86-5 0,-11 3 0,-95 6 0,-8 2 0,0 0 0,0 1 0,30 1 0,-41 0 0,1 1 0,0 0 0,-1 0 0,1 1 0,-1-1 0,1 1 0,-1 0 0,0 0 0,0 0 0,0 1 0,0-1 0,0 1 0,0 0 0,-1 0 0,1 1 0,5 6 0,5 11 0,-1 0 0,-1 1 0,-1 0 0,14 41 0,-1-5 0,-2-5 0,-3 1 0,-2 1 0,-2 1 0,9 67 0,-7-8 0,3 136 0,-19-210 0,-2 1 0,-3-1 0,0 0 0,-3 0 0,-2-1 0,-25 75 0,0-27 0,-135 307 0,34-172 0,52-91 0,69-110 0,0-1 0,-2 0 0,-1-1 0,-35 33 0,20-26 0,0-2 0,-49 28 0,49-31 0,0 2 0,-53 54 0,55-50 0,-106 113 0,-53 59 0,151-155 0,-2-1 0,-77 64 0,64-60 0,43-37 0,-1 0 0,-1 0 0,1-1 0,-2-1 0,0 0 0,0 0 0,-26 12 0,35-20 0,1 0 0,-1 0 0,1-1 0,-1 1 0,1-1 0,-1 1 0,1-1 0,-1 0 0,1-1 0,-1 1 0,1 0 0,-1-1 0,1 0 0,-1 0 0,1 0 0,-6-3 0,4 1 0,0 0 0,0 0 0,0-1 0,0 0 0,1 0 0,0 0 0,0 0 0,0-1 0,-4-5 0,-3-9 0,0 0 0,0-1 0,2 0 0,-8-25 0,-6-26 0,-20-103 0,3-79 0,36 222 0,1 1 0,2 0 0,1-1 0,1 1 0,2-1 0,1 1 0,1 0 0,1 0 0,17-45 0,-18 61 0,20-57 0,65-131 0,64-43 0,-110 181 0,68-134 0,-103 177 0,-1 0 0,-1 0 0,0-1 0,-2 0 0,5-43 0,18-95 0,-15 98 241,-6 29-1044,7-62 0,-13 66-6023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06:52.7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8 234 24575,'49'0'0,"58"-1"0,-104 0 0,0 1 0,0-1 0,1 1 0,-1-1 0,0 0 0,0 0 0,0 0 0,0-1 0,0 1 0,0-1 0,0 0 0,-1 1 0,1-1 0,-1-1 0,1 1 0,-1 0 0,0 0 0,1-1 0,-1 1 0,-1-1 0,1 0 0,0 0 0,-1 0 0,1 0 0,-1 0 0,0 0 0,1-4 0,1-4 0,-1 1 0,-1-1 0,0 1 0,0-1 0,-1 0 0,-1 0 0,-1-12 0,1 20 0,1 0 0,-1-1 0,0 1 0,0 0 0,0 0 0,0 0 0,-1 0 0,1 0 0,-1 0 0,0 0 0,0 0 0,0 1 0,0-1 0,0 1 0,0-1 0,-6-3 0,4 3 0,-1 0 0,1 1 0,-1-1 0,0 1 0,0 0 0,0 0 0,0 1 0,0 0 0,0 0 0,-7-1 0,6 1 0,0 1 0,0-1 0,1 2 0,-1-1 0,0 0 0,0 1 0,1 0 0,-1 0 0,1 1 0,-1 0 0,1 0 0,-1 0 0,1 0 0,0 1 0,0 0 0,0 0 0,0 0 0,1 1 0,0 0 0,-7 7 0,7-5 0,0 0 0,1 1 0,0 0 0,0 0 0,1 0 0,0 0 0,0 0 0,0 0 0,1 1 0,0-1 0,1 1 0,0-1 0,0 0 0,1 10 0,2 7 0,2-1 0,0 1 0,8 22 0,-10-35 0,1 0 0,-1 0 0,2-1 0,0 1 0,0-1 0,1 0 0,0-1 0,0 1 0,1-1 0,9 8 0,-10-11 0,90 82 0,-77-71 0,1-2 0,1 0 0,24 12 0,-38-24 0,0 1 0,0-1 0,1-1 0,-1 0 0,1 0 0,-1 0 0,16 1 0,-20-3 0,0 0 0,0 0 0,0 0 0,1 0 0,-1-1 0,0 1 0,-1-1 0,1 0 0,0 0 0,0 0 0,0 0 0,0-1 0,-1 1 0,1-1 0,-1 0 0,1 1 0,-1-1 0,0 0 0,1 0 0,-1-1 0,0 1 0,0 0 0,1-4 0,10-23-1365,-5-3-5461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4:11.2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0 602 24575,'6'0'0,"7"-6"0,12-6 0,12-8 0,7-5 0,0-4 0,-1 3 0,2-11 0,5-4 0,16-12 0,40-18 0,46-20 0,30-10 0,-16 12-8191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4:11.2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24575,'6'0'0,"6"0"0,8 0 0,11 0 0,5 5 0,8 8 0,2 1 0,4-2 0,-1 9 0,-9-1-8191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4:11.2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24575,'5'0'0,"8"22"0,7 12 0,10 13 0,12 2 0,4 10 0,11 16 0,0 7 0,-3 0 0,0 3 0,-4-8 0,-11-17-8191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4:11.2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24575,'0'11'0,"5"36"0,8 21 0,6 16 0,12 15 0,6 2 0,1-11 0,-5-16 0,-8-14 0,-3-17 0,-5-17-8191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4:11.2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24575,'0'5'0,"0"8"0,0 6 0,0 17 0,0 8 0,0 1 0,0 5 0,5-1 0,2 2 0,0 3 0,-2-2 0,-1-4 0,-2-11-8191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4:11.28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503 30 24575,'5'0'0,"3"5"0,-1 7 0,-2 8 0,5 0 0,-6-3 0,-30-16 0,-33-14 0,-34-9 0,-6-2 0,-3 4 0,10 5 0,21 5-8191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4:11.28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792 35 24575,'0'-5'0,"-10"-3"0,-16 1 0,-18 1 0,-14 2 0,-18 2 0,-8 0 0,-10 2 0,-2 0 0,0 11 0,11 10 0,14 0 0,20-2-8191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4:11.28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1369 51 24575,'0'-1'0,"-1"0"0,1 0 0,0 0 0,-1 0 0,1-1 0,-1 1 0,1 0 0,-1 0 0,1 0 0,-1 0 0,0 0 0,1 0 0,-1 1 0,0-1 0,0 0 0,0 0 0,0 0 0,0 1 0,0-1 0,-1 0 0,-22-12 0,17 10 0,1 1 0,-1-1 0,1 1 0,-1 0 0,0 0 0,0 1 0,0 0 0,0 0 0,1 1 0,-1 0 0,0 0 0,0 1 0,0-1 0,0 1 0,0 1 0,0 0 0,0 0 0,1 0 0,-7 3 0,-9 7 0,0 0 0,2 2 0,0 0 0,0 1 0,1 1 0,1 1 0,1 1 0,0 0 0,2 1 0,0 1 0,1 0 0,1 1 0,-18 38 0,15-22 0,1 1 0,2 0 0,2 2 0,1-1 0,3 1 0,0 0 0,0 67 0,5-51 0,3-1 0,2 1 0,21 108 0,-15-115 0,-3 1 0,-1 0 0,-3 68 0,-2-105 0,0 0 0,-2-1 0,0 1 0,0 0 0,-1 0 0,0-1 0,-2 1 0,-6 15 0,2-10 0,-2-1 0,0 0 0,0 0 0,-22 23 0,9-15 0,-1-2 0,-1 0 0,-1-2 0,0 0 0,-2-2 0,0-2 0,-1 0 0,-1-2 0,-38 13 0,58-24 0,1 0 0,0 1 0,0 0 0,0 1 0,1 0 0,0 0 0,0 1 0,0 0 0,1 0 0,0 1 0,1 1 0,-1-1 0,2 1 0,-1 0 0,-9 19 0,3 0 0,1 1 0,1 0 0,1 0 0,-7 41 0,-12 124 0,11 399 0,19-457 0,0-129 0,-1-1 0,-1 1 0,1-1 0,-1 0 0,0 1 0,0-1 0,-1 0 0,0 1 0,0-1 0,0 0 0,-1 0 0,0-1 0,0 1 0,-1-1 0,1 1 0,-1-1 0,-1 0 0,1 0 0,-6 5 0,-5 2-227,0 0-1,-1-1 1,0 0-1,-1-2 1,-27 13-1,7-8-6598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4:11.28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757 27 24575,'-3'0'0,"1"-1"0,0 0 0,-1 1 0,1-1 0,0 0 0,-1 0 0,1 0 0,-4-3 0,-13-6 0,15 9 0,-1-1 0,1 1 0,-1 0 0,1 0 0,-1 1 0,0-1 0,0 1 0,1 0 0,-1 1 0,0-1 0,1 1 0,-1 0 0,0 0 0,1 0 0,-1 0 0,1 1 0,0 0 0,-1 0 0,1 0 0,0 1 0,0-1 0,0 1 0,1 0 0,-6 5 0,-22 18 0,2 2 0,0 1 0,-30 41 0,42-47 0,1 1 0,2 0 0,0 1 0,1 0 0,-15 45 0,24-54 0,0 0 0,1 1 0,0-1 0,1 25 0,5 68 0,0-40 0,3 9 0,3 0 0,25 95 0,-18-98 0,-3 0 0,6 114 0,-19-166 0,-2 1 0,-1 0 0,-1-1 0,-1 0 0,0 0 0,-2 0 0,-13 29 0,-81 143 0,82-162 0,-8 13 0,-38 72 0,57-100 0,1 0 0,0 1 0,1 0 0,-6 36 0,1 21 0,4 2 0,3-1 0,3 1 0,4-1 0,19 120 0,-4-107 0,30 94 0,-47-181 0,10 30 0,9 46 0,-18-69 0,0 0 0,-1 0 0,-1 0 0,0 0 0,0 1 0,-1-1 0,0 0 0,-1 0 0,-3 13 0,3-18 0,-1 0 0,1 0 0,-1 0 0,0 0 0,0 0 0,-1 0 0,1-1 0,-1 1 0,0-1 0,-7 5 0,-6 5 0,-28 16 0,2-2 0,28-16-455,0 1 0,-19 21 0,12-7-6371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4:11.28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24575,'5'10'0,"13"21"0,3 32 0,4 27 0,-3 10 0,-4 9 0,-7-9 0,-3-15 0,-5-22-8191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06:53.2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24575,'6'10'0,"1"16"0,0 7 0,4 5 0,1 17 0,3 11 0,-1-1 0,-3-1 0,8 6 0,1-4 0,-3-8 0,0-13 0,-2-9 0,2-11 0,-2-10-8191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4:11.2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24575,'6'0'0,"6"11"0,8 9 0,6 6 0,3 16 0,-3 5 0,5 7 0,3-1 0,-5-5 0,-1-4 0,-6-9-8191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4:11.2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484 957 24575,'1'-5'0,"0"0"0,0 1 0,0-1 0,1 1 0,0-1 0,0 1 0,4-8 0,4-8 0,99-219 0,-88 201 0,2 2 0,1 0 0,2 1 0,34-35 0,91-105 0,-89 100 0,-32 33 0,7-9 0,-33 47 0,-1 0 0,1 1 0,0-1 0,0 1 0,1 0 0,-1 0 0,0 1 0,1-1 0,7-2 0,30-7 0,1 3 0,0 1 0,86-5 0,-11 3 0,-95 6 0,-8 2 0,0 0 0,0 1 0,30 1 0,-41 0 0,1 1 0,0 0 0,-1 0 0,1 1 0,-1-1 0,1 1 0,-1 0 0,0 0 0,0 0 0,0 1 0,0-1 0,0 1 0,0 0 0,-1 0 0,1 1 0,5 6 0,5 11 0,-1 0 0,-1 1 0,-1 0 0,14 41 0,-1-5 0,-2-5 0,-3 1 0,-2 1 0,-2 1 0,9 67 0,-7-8 0,3 136 0,-19-210 0,-2 1 0,-3-1 0,0 0 0,-3 0 0,-2-1 0,-25 75 0,0-27 0,-135 307 0,34-172 0,52-91 0,69-110 0,0-1 0,-2 0 0,-1-1 0,-35 33 0,20-26 0,0-2 0,-49 28 0,49-31 0,0 2 0,-53 54 0,55-50 0,-106 113 0,-53 59 0,151-155 0,-2-1 0,-77 64 0,64-60 0,43-37 0,-1 0 0,-1 0 0,1-1 0,-2-1 0,0 0 0,0 0 0,-26 12 0,35-20 0,1 0 0,-1 0 0,1-1 0,-1 1 0,1-1 0,-1 1 0,1-1 0,-1 0 0,1-1 0,-1 1 0,1 0 0,-1-1 0,1 0 0,-1 0 0,1 0 0,-6-3 0,4 1 0,0 0 0,0 0 0,0-1 0,0 0 0,1 0 0,0 0 0,0 0 0,0-1 0,-4-5 0,-3-9 0,0 0 0,0-1 0,2 0 0,-8-25 0,-6-26 0,-20-103 0,3-79 0,36 222 0,1 1 0,2 0 0,1-1 0,1 1 0,2-1 0,1 1 0,1 0 0,1 0 0,17-45 0,-18 61 0,20-57 0,65-131 0,64-43 0,-110 181 0,68-134 0,-103 177 0,-1 0 0,-1 0 0,0-1 0,-2 0 0,5-43 0,18-95 0,-15 98 241,-6 29-1044,7-62 0,-13 66-6023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4:11.29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0 602 24575,'6'0'0,"7"-6"0,12-6 0,12-8 0,7-5 0,0-4 0,-1 3 0,2-11 0,5-4 0,16-12 0,40-18 0,46-20 0,30-10 0,-16 12-8191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4:11.2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24575,'6'0'0,"6"0"0,8 0 0,11 0 0,5 5 0,8 8 0,2 1 0,4-2 0,-1 9 0,-9-1-8191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4:11.2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24575,'5'0'0,"8"22"0,7 12 0,10 13 0,12 2 0,4 10 0,11 16 0,0 7 0,-3 0 0,0 3 0,-4-8 0,-11-17-8191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4:11.2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24575,'0'11'0,"5"36"0,8 21 0,6 16 0,12 15 0,6 2 0,1-11 0,-5-16 0,-8-14 0,-3-17 0,-5-17-8191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4:11.29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24575,'0'5'0,"0"8"0,0 6 0,0 17 0,0 8 0,0 1 0,0 5 0,5-1 0,2 2 0,0 3 0,-2-2 0,-1-4 0,-2-11-8191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4:11.2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503 30 24575,'5'0'0,"3"5"0,-1 7 0,-2 8 0,5 0 0,-6-3 0,-30-16 0,-33-14 0,-34-9 0,-6-2 0,-3 4 0,10 5 0,21 5-8191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4:11.2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792 35 24575,'0'-5'0,"-10"-3"0,-16 1 0,-18 1 0,-14 2 0,-18 2 0,-8 0 0,-10 2 0,-2 0 0,0 11 0,11 10 0,14 0 0,20-2-8191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4:11.2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1369 51 24575,'0'-1'0,"-1"0"0,1 0 0,0 0 0,-1 0 0,1-1 0,-1 1 0,1 0 0,-1 0 0,1 0 0,-1 0 0,0 0 0,1 0 0,-1 1 0,0-1 0,0 0 0,0 0 0,0 0 0,0 1 0,0-1 0,-1 0 0,-22-12 0,17 10 0,1 1 0,-1-1 0,1 1 0,-1 0 0,0 0 0,0 1 0,0 0 0,0 0 0,1 1 0,-1 0 0,0 0 0,0 1 0,0-1 0,0 1 0,0 1 0,0 0 0,0 0 0,1 0 0,-7 3 0,-9 7 0,0 0 0,2 2 0,0 0 0,0 1 0,1 1 0,1 1 0,1 1 0,0 0 0,2 1 0,0 1 0,1 0 0,1 1 0,-18 38 0,15-22 0,1 1 0,2 0 0,2 2 0,1-1 0,3 1 0,0 0 0,0 67 0,5-51 0,3-1 0,2 1 0,21 108 0,-15-115 0,-3 1 0,-1 0 0,-3 68 0,-2-105 0,0 0 0,-2-1 0,0 1 0,0 0 0,-1 0 0,0-1 0,-2 1 0,-6 15 0,2-10 0,-2-1 0,0 0 0,0 0 0,-22 23 0,9-15 0,-1-2 0,-1 0 0,-1-2 0,0 0 0,-2-2 0,0-2 0,-1 0 0,-1-2 0,-38 13 0,58-24 0,1 0 0,0 1 0,0 0 0,0 1 0,1 0 0,0 0 0,0 1 0,0 0 0,1 0 0,0 1 0,1 1 0,-1-1 0,2 1 0,-1 0 0,-9 19 0,3 0 0,1 1 0,1 0 0,1 0 0,-7 41 0,-12 124 0,11 399 0,19-457 0,0-129 0,-1-1 0,-1 1 0,1-1 0,-1 0 0,0 1 0,0-1 0,-1 0 0,0 1 0,0-1 0,0 0 0,-1 0 0,0-1 0,0 1 0,-1-1 0,1 1 0,-1-1 0,-1 0 0,1 0 0,-6 5 0,-5 2-227,0 0-1,-1-1 1,0 0-1,-1-2 1,-27 13-1,7-8-6598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39:59.68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503 30 24575,'5'0'0,"3"5"0,-1 7 0,-2 8 0,5 0 0,-6-3 0,-30-16 0,-33-14 0,-34-9 0,-6-2 0,-3 4 0,10 5 0,21 5-8191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06:53.6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24575,'0'10'0,"0"27"0,6 22 0,6 13 0,2 4 0,10 7 0,5-1 0,4 8 0,2-6 0,0-1 0,-6-9 0,-2-17 0,0-13 0,0-13 0,-3-13-8191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4:11.30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757 27 24575,'-3'0'0,"1"-1"0,0 0 0,-1 1 0,1-1 0,0 0 0,-1 0 0,1 0 0,-4-3 0,-13-6 0,15 9 0,-1-1 0,1 1 0,-1 0 0,1 0 0,-1 1 0,0-1 0,0 1 0,1 0 0,-1 1 0,0-1 0,1 1 0,-1 0 0,0 0 0,1 0 0,-1 0 0,1 1 0,0 0 0,-1 0 0,1 0 0,0 1 0,0-1 0,0 1 0,1 0 0,-6 5 0,-22 18 0,2 2 0,0 1 0,-30 41 0,42-47 0,1 1 0,2 0 0,0 1 0,1 0 0,-15 45 0,24-54 0,0 0 0,1 1 0,0-1 0,1 25 0,5 68 0,0-40 0,3 9 0,3 0 0,25 95 0,-18-98 0,-3 0 0,6 114 0,-19-166 0,-2 1 0,-1 0 0,-1-1 0,-1 0 0,0 0 0,-2 0 0,-13 29 0,-81 143 0,82-162 0,-8 13 0,-38 72 0,57-100 0,1 0 0,0 1 0,1 0 0,-6 36 0,1 21 0,4 2 0,3-1 0,3 1 0,4-1 0,19 120 0,-4-107 0,30 94 0,-47-181 0,10 30 0,9 46 0,-18-69 0,0 0 0,-1 0 0,-1 0 0,0 0 0,0 1 0,-1-1 0,0 0 0,-1 0 0,-3 13 0,3-18 0,-1 0 0,1 0 0,-1 0 0,0 0 0,0 0 0,-1 0 0,1-1 0,-1 1 0,0-1 0,-7 5 0,-6 5 0,-28 16 0,2-2 0,28-16-455,0 1 0,-19 21 0,12-7-6371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4:11.3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24575,'5'10'0,"13"21"0,3 32 0,4 27 0,-3 10 0,-4 9 0,-7-9 0,-3-15 0,-5-22-8191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4:11.30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24575,'6'0'0,"6"11"0,8 9 0,6 6 0,3 16 0,-3 5 0,5 7 0,3-1 0,-5-5 0,-1-4 0,-6-9-8191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4:11.30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484 957 24575,'1'-5'0,"0"0"0,0 1 0,0-1 0,1 1 0,0-1 0,0 1 0,4-8 0,4-8 0,99-219 0,-88 201 0,2 2 0,1 0 0,2 1 0,34-35 0,91-105 0,-89 100 0,-32 33 0,7-9 0,-33 47 0,-1 0 0,1 1 0,0-1 0,0 1 0,1 0 0,-1 0 0,0 1 0,1-1 0,7-2 0,30-7 0,1 3 0,0 1 0,86-5 0,-11 3 0,-95 6 0,-8 2 0,0 0 0,0 1 0,30 1 0,-41 0 0,1 1 0,0 0 0,-1 0 0,1 1 0,-1-1 0,1 1 0,-1 0 0,0 0 0,0 0 0,0 1 0,0-1 0,0 1 0,0 0 0,-1 0 0,1 1 0,5 6 0,5 11 0,-1 0 0,-1 1 0,-1 0 0,14 41 0,-1-5 0,-2-5 0,-3 1 0,-2 1 0,-2 1 0,9 67 0,-7-8 0,3 136 0,-19-210 0,-2 1 0,-3-1 0,0 0 0,-3 0 0,-2-1 0,-25 75 0,0-27 0,-135 307 0,34-172 0,52-91 0,69-110 0,0-1 0,-2 0 0,-1-1 0,-35 33 0,20-26 0,0-2 0,-49 28 0,49-31 0,0 2 0,-53 54 0,55-50 0,-106 113 0,-53 59 0,151-155 0,-2-1 0,-77 64 0,64-60 0,43-37 0,-1 0 0,-1 0 0,1-1 0,-2-1 0,0 0 0,0 0 0,-26 12 0,35-20 0,1 0 0,-1 0 0,1-1 0,-1 1 0,1-1 0,-1 1 0,1-1 0,-1 0 0,1-1 0,-1 1 0,1 0 0,-1-1 0,1 0 0,-1 0 0,1 0 0,-6-3 0,4 1 0,0 0 0,0 0 0,0-1 0,0 0 0,1 0 0,0 0 0,0 0 0,0-1 0,-4-5 0,-3-9 0,0 0 0,0-1 0,2 0 0,-8-25 0,-6-26 0,-20-103 0,3-79 0,36 222 0,1 1 0,2 0 0,1-1 0,1 1 0,2-1 0,1 1 0,1 0 0,1 0 0,17-45 0,-18 61 0,20-57 0,65-131 0,64-43 0,-110 181 0,68-134 0,-103 177 0,-1 0 0,-1 0 0,0-1 0,-2 0 0,5-43 0,18-95 0,-15 98 241,-6 29-1044,7-62 0,-13 66-6023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4:11.3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0 602 24575,'6'0'0,"7"-6"0,12-6 0,12-8 0,7-5 0,0-4 0,-1 3 0,2-11 0,5-4 0,16-12 0,40-18 0,46-20 0,30-10 0,-16 12-8191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4:11.3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24575,'6'0'0,"6"0"0,8 0 0,11 0 0,5 5 0,8 8 0,2 1 0,4-2 0,-1 9 0,-9-1-8191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4:11.30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24575,'5'0'0,"8"22"0,7 12 0,10 13 0,12 2 0,4 10 0,11 16 0,0 7 0,-3 0 0,0 3 0,-4-8 0,-11-17-8191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4:11.30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24575,'0'11'0,"5"36"0,8 21 0,6 16 0,12 15 0,6 2 0,1-11 0,-5-16 0,-8-14 0,-3-17 0,-5-17-8191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4:11.3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24575,'0'5'0,"0"8"0,0 6 0,0 17 0,0 8 0,0 1 0,0 5 0,5-1 0,2 2 0,0 3 0,-2-2 0,-1-4 0,-2-11-8191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4:11.30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503 30 24575,'5'0'0,"3"5"0,-1 7 0,-2 8 0,5 0 0,-6-3 0,-30-16 0,-33-14 0,-34-9 0,-6-2 0,-3 4 0,10 5 0,21 5-8191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06:54.52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197 1 24575,'-21'0'0,"6"-1"0,1 1 0,-1 1 0,1 0 0,-16 4 0,25-4 0,1 0 0,0 1 0,0 0 0,0-1 0,0 1 0,0 1 0,0-1 0,0 1 0,0-1 0,1 1 0,0 0 0,-1 0 0,1 1 0,0-1 0,1 1 0,-1-1 0,-3 7 0,3-2 0,-1 0 0,2 0 0,-1 0 0,1 0 0,0 1 0,1-1 0,0 1 0,0-1 0,1 1 0,0-1 0,0 1 0,1 0 0,0-1 0,1 1 0,0-1 0,0 0 0,1 0 0,0 1 0,4 6 0,1 2 0,0 0 0,2 0 0,0-1 0,1-1 0,0 0 0,1 0 0,23 21 0,-25-28 0,0 0 0,0-1 0,1 0 0,0 0 0,0-1 0,1-1 0,-1 0 0,1 0 0,23 4 0,-14-5 0,0-1 0,0-1 0,0-1 0,0-1 0,24-2 0,-39 1 0,0 1 0,0-1 0,0 0 0,-1-1 0,1 1 0,0-1 0,-1 0 0,1-1 0,-1 1 0,0-1 0,0 0 0,6-5 0,-7 4 0,-1 1 0,1-1 0,-1 0 0,0 0 0,-1 0 0,1 0 0,-1 0 0,1-1 0,-1 1 0,-1-1 0,1 1 0,-1-1 0,1 0 0,-1 0 0,0-6 0,2-22 0,-2-1 0,-1 0 0,-7-55 0,6 84 27,0 0-1,-1 0 0,1 0 0,-1 0 1,0 0-1,0 1 0,-1-1 0,1 0 1,-1 1-1,0 0 0,0 0 0,-4-4 1,-2-1-454,-1 0 0,0 1 1,-18-12-1,11 9-6399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4:11.31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792 35 24575,'0'-5'0,"-10"-3"0,-16 1 0,-18 1 0,-14 2 0,-18 2 0,-8 0 0,-10 2 0,-2 0 0,0 11 0,11 10 0,14 0 0,20-2-8191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4:11.31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1369 51 24575,'0'-1'0,"-1"0"0,1 0 0,0 0 0,-1 0 0,1-1 0,-1 1 0,1 0 0,-1 0 0,1 0 0,-1 0 0,0 0 0,1 0 0,-1 1 0,0-1 0,0 0 0,0 0 0,0 0 0,0 1 0,0-1 0,-1 0 0,-22-12 0,17 10 0,1 1 0,-1-1 0,1 1 0,-1 0 0,0 0 0,0 1 0,0 0 0,0 0 0,1 1 0,-1 0 0,0 0 0,0 1 0,0-1 0,0 1 0,0 1 0,0 0 0,0 0 0,1 0 0,-7 3 0,-9 7 0,0 0 0,2 2 0,0 0 0,0 1 0,1 1 0,1 1 0,1 1 0,0 0 0,2 1 0,0 1 0,1 0 0,1 1 0,-18 38 0,15-22 0,1 1 0,2 0 0,2 2 0,1-1 0,3 1 0,0 0 0,0 67 0,5-51 0,3-1 0,2 1 0,21 108 0,-15-115 0,-3 1 0,-1 0 0,-3 68 0,-2-105 0,0 0 0,-2-1 0,0 1 0,0 0 0,-1 0 0,0-1 0,-2 1 0,-6 15 0,2-10 0,-2-1 0,0 0 0,0 0 0,-22 23 0,9-15 0,-1-2 0,-1 0 0,-1-2 0,0 0 0,-2-2 0,0-2 0,-1 0 0,-1-2 0,-38 13 0,58-24 0,1 0 0,0 1 0,0 0 0,0 1 0,1 0 0,0 0 0,0 1 0,0 0 0,1 0 0,0 1 0,1 1 0,-1-1 0,2 1 0,-1 0 0,-9 19 0,3 0 0,1 1 0,1 0 0,1 0 0,-7 41 0,-12 124 0,11 399 0,19-457 0,0-129 0,-1-1 0,-1 1 0,1-1 0,-1 0 0,0 1 0,0-1 0,-1 0 0,0 1 0,0-1 0,0 0 0,-1 0 0,0-1 0,0 1 0,-1-1 0,1 1 0,-1-1 0,-1 0 0,1 0 0,-6 5 0,-5 2-227,0 0-1,-1-1 1,0 0-1,-1-2 1,-27 13-1,7-8-6598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4:11.31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757 27 24575,'-3'0'0,"1"-1"0,0 0 0,-1 1 0,1-1 0,0 0 0,-1 0 0,1 0 0,-4-3 0,-13-6 0,15 9 0,-1-1 0,1 1 0,-1 0 0,1 0 0,-1 1 0,0-1 0,0 1 0,1 0 0,-1 1 0,0-1 0,1 1 0,-1 0 0,0 0 0,1 0 0,-1 0 0,1 1 0,0 0 0,-1 0 0,1 0 0,0 1 0,0-1 0,0 1 0,1 0 0,-6 5 0,-22 18 0,2 2 0,0 1 0,-30 41 0,42-47 0,1 1 0,2 0 0,0 1 0,1 0 0,-15 45 0,24-54 0,0 0 0,1 1 0,0-1 0,1 25 0,5 68 0,0-40 0,3 9 0,3 0 0,25 95 0,-18-98 0,-3 0 0,6 114 0,-19-166 0,-2 1 0,-1 0 0,-1-1 0,-1 0 0,0 0 0,-2 0 0,-13 29 0,-81 143 0,82-162 0,-8 13 0,-38 72 0,57-100 0,1 0 0,0 1 0,1 0 0,-6 36 0,1 21 0,4 2 0,3-1 0,3 1 0,4-1 0,19 120 0,-4-107 0,30 94 0,-47-181 0,10 30 0,9 46 0,-18-69 0,0 0 0,-1 0 0,-1 0 0,0 0 0,0 1 0,-1-1 0,0 0 0,-1 0 0,-3 13 0,3-18 0,-1 0 0,1 0 0,-1 0 0,0 0 0,0 0 0,-1 0 0,1-1 0,-1 1 0,0-1 0,-7 5 0,-6 5 0,-28 16 0,2-2 0,28-16-455,0 1 0,-19 21 0,12-7-6371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4:19.71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0 486 24575,'99'-4'0,"178"-30"0,-227 25 0,68-20 0,-97 22 0,-1-1 0,0 0 0,-1-2 0,0 0 0,34-24 0,-45 27 0,-1 0 0,-1 0 0,1 0 0,-1-1 0,0 0 0,-1 0 0,0 0 0,-1-1 0,7-14 0,-1-5 0,12-53 0,10-28-1365,-27 87-5461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4:20.45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24575,'0'721'0,"-1"-711"-91,2-1 0,-1 1 0,1 0 0,1 0 0,0-1 0,0 1 0,1-1 0,0 1 0,1-1 0,0 0 0,0 0 0,1-1 0,0 1 0,6 7 0,6 1-6735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4:21.67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35 24575,'0'-1'0,"0"0"0,1 0 0,-1 0 0,0 0 0,1 0 0,-1 0 0,1 0 0,0 0 0,-1 0 0,1 0 0,0 0 0,0 0 0,-1 0 0,1 1 0,0-1 0,0 0 0,0 1 0,0-1 0,0 0 0,0 1 0,0-1 0,0 1 0,0 0 0,0-1 0,0 1 0,3-1 0,33-5 0,-33 5 0,46-3 0,1 2 0,69 5 0,-117-3 0,1 1 0,-1-1 0,0 1 0,0-1 0,0 1 0,0 0 0,0 0 0,0 0 0,0 1 0,-1-1 0,1 1 0,0-1 0,-1 1 0,1 0 0,-1 0 0,1 0 0,-1 0 0,0 0 0,4 6 0,-4-3 0,1 0 0,-1 0 0,0 1 0,0-1 0,-1 0 0,1 1 0,-1 0 0,-1-1 0,1 1 0,-1 6 0,1 11 0,0 1 0,-2-1 0,-1 0 0,-7 31 0,8-46 0,-1-1 0,-1 1 0,1-1 0,-1 0 0,0 0 0,-1 0 0,0-1 0,0 1 0,0-1 0,-1 0 0,0 0 0,0 0 0,0-1 0,-1 0 0,0 0 0,0 0 0,-9 5 0,-5-1 0,-11 6 0,29-14 0,1 0 0,-1 0 0,1 1 0,0-1 0,0 0 0,0 0 0,0 1 0,0-1 0,0 0 0,0 1 0,0-1 0,0 1 0,1 0 0,-1-1 0,1 1 0,-1-1 0,0 4 0,1 0 0,0 1 0,1-1 0,-1 0 0,1 0 0,0 0 0,0 1 0,1-1 0,-1 0 0,1-1 0,0 1 0,4 6 0,6 10 0,17 22 0,-15-23 0,45 59 0,19 30 0,-64-88-1365,-2-5-5461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4:22.2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24575,'0'0'-8191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4:23.0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24575,'0'583'0,"1"-567"43,1 0 0,1-1 0,7 29 0,0-3-1580,-6-18-5289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4:23.45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24575,'0'0'-8191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4:23.9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24575,'0'6'0,"0"18"0,0 21 0,6 14 0,1 8 0,11 9 0,8 13 0,-1 3 0,-4-9 0,-1-13 0,-3-13 0,-5-11 0,-4-7 0,2-11 0,-2-5 0,-1 0 0,-2 1 0,-2-4-8191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06:54.9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24575,'5'45'0,"11"54"0,-7-50 0,6 58 0,-10-63 0,1-1 0,3 1 0,23 73 0,-29-110-136,1 1-1,-1-1 1,1 0-1,1 0 1,-1 0-1,1-1 1,1 0-1,-1 0 0,11 10 1,0-5-6690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4:24.8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95 24575,'10'-1'0,"0"0"0,0-1 0,0-1 0,-1 1 0,1-2 0,15-7 0,8-2 0,17-5 0,-31 10 0,1 1 0,0 1 0,0 0 0,1 1 0,35-3 0,-52 9 0,0-1 0,0 0 0,0 1 0,0 0 0,0 0 0,0 0 0,0 1 0,0-1 0,0 1 0,0 0 0,-1 0 0,1 0 0,-1 1 0,0-1 0,1 1 0,-1 0 0,0 0 0,0 0 0,-1 0 0,1 0 0,-1 1 0,0-1 0,1 1 0,1 6 0,3 5 0,-1 1 0,0-1 0,-2 1 0,6 30 0,-4-4 0,-2 0 0,-2 0 0,-4 69 0,1-103 0,0 0 0,0 0 0,0 0 0,-1-1 0,-1 1 0,-5 14 0,7-19 0,-1-1 0,0 1 0,0 0 0,0 0 0,0-1 0,0 1 0,0-1 0,-1 0 0,1 0 0,-1 0 0,1 0 0,-1 0 0,0 0 0,0-1 0,0 1 0,0-1 0,0 0 0,0 0 0,-4 1 0,-3 0-80,0-1 0,0 0-1,0 0 1,0-1 0,0 0-1,0-1 1,0 0 0,0 0-1,0-1 1,0-1 0,1 1 0,-1-2-1,1 1 1,0-1 0,0-1-1,-11-6 1,-1-3-6746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4:25.9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24575,'0'6'0,"0"12"0,0 9 0,0 6 0,0 2 0,0 0 0,0-5-8191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4:26.49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24575,'0'5'0,"0"8"0,0 34 0,0 31 0,0 19 0,0 8 0,6 10 0,1-10 0,0-18 0,-1-18 0,-2-9 0,-2-16-8191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4:27.4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 68 24575,'0'-2'0,"0"-1"0,1 0 0,-1 1 0,1-1 0,-1 1 0,1-1 0,0 1 0,0-1 0,0 1 0,0 0 0,0-1 0,1 1 0,-1 0 0,1 0 0,-1 0 0,1 0 0,0 0 0,0 0 0,0 1 0,0-1 0,0 1 0,0-1 0,0 1 0,0 0 0,1-1 0,-1 1 0,1 0 0,-1 1 0,1-1 0,3 0 0,9-2 0,0 0 0,0 2 0,0 0 0,17 1 0,-18 0 0,1-1 0,-5 1 0,0 0 0,1 0 0,-1 1 0,15 3 0,-23-3 0,1 0 0,0 0 0,-1 0 0,1 0 0,-1 0 0,0 0 0,1 1 0,-1-1 0,0 1 0,0 0 0,0-1 0,0 1 0,0 0 0,0 0 0,0 0 0,-1 1 0,1-1 0,-1 0 0,0 1 0,1-1 0,0 5 0,0 1 0,0 0 0,-1 0 0,0 0 0,-1 0 0,0 0 0,0 0 0,-1 0 0,1 0 0,-2 0 0,1 0 0,-1 0 0,-1-1 0,1 1 0,-7 11 0,-1 2 0,-1 0 0,-1-1 0,-25 34 0,22-37 0,8-10 0,1 0 0,0 0 0,1 0 0,-7 11 0,11-16 0,1-1 0,-1 0 0,0 1 0,1-1 0,-1 1 0,1-1 0,-1 1 0,1-1 0,0 1 0,0-1 0,0 1 0,0-1 0,0 1 0,0-1 0,0 1 0,0-1 0,0 1 0,1-1 0,-1 1 0,1-1 0,-1 1 0,1-1 0,-1 1 0,1-1 0,0 0 0,0 1 0,0-1 0,0 0 0,0 0 0,0 0 0,2 2 0,7 4 0,1 0 0,0 0 0,1-1 0,-1-1 0,1 0 0,0 0 0,15 2 0,-14-3 0,1 0 0,-1 1 0,0 1 0,0 0 0,0 0 0,14 11 0,-19-10 0,-1-1 0,0 1 0,-1 0 0,0 1 0,0 0 0,0-1 0,-1 2 0,0-1 0,-1 1 0,0 0 0,0 0 0,2 9 0,-4-13 0,-1 1 0,1-1 0,-2 0 0,1 1 0,0-1 0,-1 1 0,0-1 0,-1 1 0,1-1 0,-1 0 0,0 1 0,0-1 0,-1 0 0,1 1 0,-1-1 0,0 0 0,-1 0 0,1-1 0,-1 1 0,0 0 0,0-1 0,-7 7 0,2-3 0,-1-1 0,0 0 0,0-1 0,-1 0 0,1-1 0,-2 1 0,1-2 0,0 0 0,-1 0 0,0-1 0,-14 3 0,3-2 0,-1-1 0,0-1 0,0-1 0,-38-3 0,55 2-50,0-1-1,0 1 1,0-2-1,0 1 0,0-1 1,1 0-1,-1 0 1,0 0-1,1-1 1,0 0-1,-1 0 0,1 0 1,0-1-1,1 1 1,-1-1-1,1 0 1,-1-1-1,1 1 0,0-1 1,1 0-1,-1 0 1,1 0-1,0 0 1,1-1-1,-1 1 1,-1-7-1,-3-15-6775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4:28.27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64 37 24575,'0'-4'0,"0"1"0,-1-1 0,1 1 0,-1 0 0,0-1 0,-2-4 0,3 7 0,0 1 0,0 0 0,0-1 0,-1 1 0,1-1 0,0 1 0,0 0 0,-1-1 0,1 1 0,0-1 0,-1 1 0,1 0 0,0 0 0,-1-1 0,1 1 0,0 0 0,-1-1 0,1 1 0,-1 0 0,1 0 0,-1 0 0,0 0 0,0 0 0,1 0 0,-1 0 0,0 0 0,1 1 0,-1-1 0,0 0 0,1 1 0,-1-1 0,1 0 0,-1 1 0,0-1 0,1 1 0,-1-1 0,1 1 0,0-1 0,-1 1 0,1-1 0,-1 1 0,1 0 0,-5 8 0,0-1 0,1 1 0,0 0 0,0 1 0,1-1 0,1 0 0,0 1 0,-2 16 0,1 5 0,0 42 0,3-64 0,1 0 0,0-1 0,0 1 0,1 0 0,0-1 0,0 1 0,1-1 0,0 0 0,0 0 0,1 0 0,0 0 0,0 0 0,1-1 0,0 0 0,1 0 0,8 9 0,-6-9 0,0 0 0,1-1 0,0 0 0,0 0 0,1-1 0,0 0 0,-1 0 0,2-1 0,-1-1 0,0 1 0,1-2 0,18 3 0,-2-1 0,0-2 0,0-1 0,0-1 0,0-1 0,53-9 0,-75 9 0,1-1 0,-1 1 0,0-1 0,0 0 0,0 0 0,-1-1 0,1 1 0,0-1 0,-1 0 0,0-1 0,0 1 0,0-1 0,0 1 0,0-1 0,-1 0 0,1-1 0,-1 1 0,0-1 0,3-7 0,-4 6 0,0 1 0,-1 0 0,1-1 0,-1 1 0,-1-1 0,1 0 0,-1 1 0,0-1 0,0 1 0,-1-1 0,0 1 0,0-1 0,0 1 0,-1-1 0,1 1 0,-1 0 0,0 0 0,-1-1 0,-2-3 0,-1-1 0,0 1 0,-1 0 0,0 0 0,-1 1 0,1 0 0,-1 0 0,-1 1 0,0 0 0,0 0 0,0 1 0,-1 0 0,1 1 0,-2 0 0,1 1 0,-12-4 0,-1 1 0,0 1 0,0 2 0,-1 0 0,0 1 0,1 2 0,-28 1 0,40 0 0,0 0 0,1 1 0,-1 1 0,0-1 0,-10 5 0,18-5 0,1 0 0,-1 0 0,0 0 0,0 1 0,1 0 0,-1-1 0,1 1 0,-1 0 0,1 0 0,0 0 0,0 1 0,0-1 0,0 1 0,0-1 0,1 1 0,-1-1 0,1 1 0,-1 0 0,1 0 0,0 0 0,-1 5 0,0 17-1365,5-3-5461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4:29.2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24575,'2'92'0,"4"0"0,5-1 0,3-1 0,4 0 0,45 130 0,-58-202 0,-4-13 0,0 0 0,1 0 0,-1 0 0,1 0 0,0-1 0,1 1 0,-1-1 0,1 1 0,-1-1 0,1 0 0,7 7 0,-10-11 0,1 0 0,-1 1 0,1-1 0,-1 0 0,1 0 0,-1 0 0,1 0 0,-1 1 0,1-1 0,-1 0 0,1 0 0,-1 0 0,1 0 0,-1 0 0,1 0 0,-1 0 0,1-1 0,-1 1 0,1 0 0,-1 0 0,1 0 0,-1 0 0,0-1 0,1 1 0,-1 0 0,1 0 0,-1-1 0,0 1 0,1 0 0,-1-1 0,1 1 0,-1 0 0,0-1 0,0 1 0,1 0 0,-1-1 0,0 1 0,0-1 0,1 1 0,-1-1 0,0 0 0,9-23 0,-9 23 0,5-22 0,2-30 0,-6 39 0,0 0 0,1 0 0,0 0 0,2 1 0,-1-1 0,2 1 0,9-22 0,-13 33 0,1 0 0,-1 1 0,0-1 0,0 1 0,0 0 0,1-1 0,-1 1 0,1 0 0,-1 0 0,1 0 0,0 0 0,-1 0 0,1 0 0,0 0 0,0 1 0,-1-1 0,1 0 0,0 1 0,0 0 0,0-1 0,0 1 0,0 0 0,0 0 0,-1 0 0,1 0 0,0 0 0,0 1 0,3 0 0,5 2 0,0 0 0,-1 1 0,1 0 0,11 7 0,-9-5 0,19 10 0,-1 2 0,-1 1 0,49 40 0,-64-47 0,-1 0 0,-1 1 0,0 1 0,0 0 0,-2 0 0,0 1 0,0 1 0,-1-1 0,7 21 0,-14-31 0,0-1 0,-1 0 0,0 1 0,0-1 0,0 1 0,0 0 0,-1-1 0,0 1 0,0 0 0,0-1 0,0 1 0,-1-1 0,0 1 0,0 0 0,0-1 0,0 0 0,-4 8 0,2-8 0,1 0 0,-1-1 0,0 0 0,0 1 0,0-1 0,0 0 0,0-1 0,-1 1 0,1-1 0,-1 1 0,0-1 0,0 0 0,0 0 0,0-1 0,0 1 0,0-1 0,0 0 0,0 0 0,-6 0 0,-7 2-105,-1-1 0,0-1 0,0-1 0,0 0 0,1-1 0,-1-1 0,0-1 0,1-1 0,-1 0 0,1-1 0,0-1 0,-17-8 0,7 0-6721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4:29.79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24575,'0'11'0,"0"26"0,5 33 0,8 22 0,1 16 0,4 2 0,-1 4 0,-3-13 0,0-12 0,-1-16 0,-3-14 0,2-18 0,-1-16-8191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4:30.2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24575,'5'0'0,"2"5"0,6 14 0,0 24 0,3 28 0,-1 17 0,-2 5 0,-4-2 0,-4 5 0,-2-8 0,3-14 0,1-14 0,-1-17-8191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4:30.68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24575,'0'5'0,"21"3"0,19 4 0,24 1 0,23-3 0,19-2 0,7-3 0,1-2 0,-7-1 0,-17-2 0,-24 5 0,-23 2-8191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4:31.22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24575,'10'0'0,"21"0"0,10 0 0,10 6 0,0 1 0,-2 0 0,-4-1 0,7-2 0,-1-1 0,3-2 0,-3 0 0,-4-1 0,-5-1 0,-4 1 0,-3 0 0,-8 0-8191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06:55.2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4:32.0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1 227 24575,'0'-3'0,"1"1"0,0 0 0,0 0 0,0 0 0,0 0 0,0 1 0,0-1 0,1 0 0,-1 0 0,0 1 0,1-1 0,0 1 0,-1-1 0,1 1 0,0-1 0,2 0 0,4-4 0,167-141 0,-169 142 0,0-1 0,1 0 0,-1 1 0,1 0 0,11-6 0,-17 11 0,1-1 0,-1 0 0,1 1 0,-1-1 0,1 1 0,-1-1 0,1 1 0,-1 0 0,1-1 0,-1 1 0,1 0 0,-1 0 0,1 0 0,-1 0 0,1 0 0,-1 1 0,1-1 0,0 0 0,-1 1 0,0-1 0,1 1 0,-1 0 0,1-1 0,-1 1 0,0 0 0,1 0 0,-1 0 0,0 0 0,0 0 0,0 0 0,2 2 0,0 1 0,0 0 0,-1 1 0,0-1 0,1 1 0,-1 0 0,-1-1 0,1 1 0,-1 0 0,0 0 0,1 7 0,1 56 0,-3-47 0,-4 284 0,0-145 0,4-145-227,0 1-1,1-1 1,0 1-1,1-1 1,6 21-1,-1-15-6598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4:34.25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33 24575,'0'-5'0,"5"-2"0,8 0 0,7 2 0,5 1 0,4 2 0,3 0 0,1 2 0,0 0 0,1 0 0,-1 0 0,0 1 0,-5-1-8191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4:36.6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1133 3656 24575,'-36'-32'0,"23"21"0,-23-24 0,-52-68 0,5-5 0,5-3 0,5-3 0,4-3 0,-89-213 0,54 60-297,-131-538 0,127 244 83,83 381 197,-1-205-1,26 336 272,1 1 1,15-88-1,-11 115-415,1 0 1,0 1-1,2 0 0,1 0 1,1 1-1,0 0 1,26-37-1,-22 39-6665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4:40.4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24575,'0'5'0,"0"24"0,0 29 0,0 21 0,0 14 0,0 12 0,0-6 0,0-3 0,0-13 0,0-15 0,0-13 0,0-11 0,6-13 0,1-6 0,-1-2 0,0 1 0,3 1 0,1-3-8191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4:40.9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24575,'5'0'0,"3"6"0,4 12 0,1 9 0,4 5 0,-2 3 0,-3 0 0,7-5 0,1-2 0,-4-6-8191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4:41.9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24575,'3'5'0,"0"-1"0,0 0 0,-1 1 0,0 0 0,0-1 0,0 1 0,-1 0 0,1 0 0,-1 0 0,-1 0 0,2 6 0,1 7 0,22 144 0,-17-104 0,20 85 0,-28-142 0,0 0 0,1 0 0,-1 0 0,0 1 0,1-1 0,-1 0 0,1 0 0,-1 0 0,1 0 0,0 0 0,-1 0 0,1 0 0,0 0 0,0 0 0,0 0 0,-1 0 0,1 0 0,2 1 0,-2-2 0,0 0 0,-1 0 0,1 0 0,0 0 0,-1 0 0,1 0 0,0-1 0,-1 1 0,1 0 0,0 0 0,-1 0 0,1-1 0,0 1 0,-1 0 0,1-1 0,-1 1 0,1-1 0,-1 1 0,1 0 0,-1-1 0,1 1 0,-1-1 0,1 0 0,-1 0 0,6-6 0,-1-1 0,-1 1 0,7-17 0,-9 21 0,8-21 0,-3 7 0,16-29 0,-21 43 0,0-1 0,0 1 0,1-1 0,-1 1 0,1 0 0,0 0 0,0 0 0,0 1 0,1-1 0,-1 1 0,1-1 0,-1 1 0,7-2 0,-8 3 0,1 1 0,0-1 0,-1 1 0,1 0 0,0 0 0,0 0 0,-1 1 0,1-1 0,0 1 0,0-1 0,-1 1 0,1 0 0,-1 0 0,1 0 0,-1 0 0,1 0 0,-1 1 0,0-1 0,1 1 0,-1 0 0,0-1 0,0 1 0,0 0 0,0 0 0,-1 0 0,3 4 0,4 4 0,0 1 0,-1 1 0,12 23 0,1 10 0,17 34 0,-36-78 0,-1-1 0,0 1 0,0-1 0,0 1 0,1-1 0,-1 1 0,0-1 0,1 1 0,-1-1 0,0 1 0,1-1 0,-1 1 0,0-1 0,1 0 0,-1 1 0,1-1 0,-1 0 0,1 1 0,-1-1 0,1 0 0,-1 0 0,1 1 0,-1-1 0,1 0 0,0 0 0,-1 0 0,1 0 0,-1 0 0,1 0 0,0 0 0,0-1 0,0 1 0,0-1 0,-1 1 0,1-1 0,0 0 0,-1 0 0,1 1 0,-1-1 0,1 0 0,-1 0 0,1 0 0,-1 1 0,1-1 0,0-2 0,11-45 0,-11 41 0,1-5 0,28-112 0,-26 111 0,0 0 0,1 1 0,1 0 0,0 0 0,1 0 0,0 0 0,11-12 0,-16 22 0,0-1 0,0 1 0,0 0 0,0 0 0,0 0 0,1 0 0,-1 0 0,1 1 0,0-1 0,0 1 0,-1-1 0,1 1 0,0 0 0,0 0 0,0 0 0,0 1 0,0-1 0,0 1 0,6 0 0,-5 0 0,-1 1 0,1 0 0,-1 0 0,1 0 0,-1 0 0,0 1 0,1-1 0,-1 1 0,0 0 0,0 0 0,0 0 0,-1 1 0,1-1 0,0 1 0,-1-1 0,5 6 0,3 7 53,0-1 0,-1 1 0,-1 0-1,0 1 1,7 20 0,23 87-695,-25-75-398,-4-19-5786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4:42.58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24575,'4'6'0,"-1"-1"0,0 1 0,0-1 0,-1 1 0,1 0 0,-1 0 0,0 0 0,-1 0 0,1 1 0,0 8 0,2 7 0,55 190 0,-59-212 0,0 0 0,0 0 0,0 1 0,0-1 0,0 0 0,0 0 0,0 0 0,0 1 0,0-1 0,0 0 0,0 0 0,0 1 0,0-1 0,0 0 0,0 0 0,1 0 0,-1 1 0,0-1 0,0 0 0,0 0 0,0 0 0,0 1 0,1-1 0,-1 0 0,0 0 0,0 0 0,0 0 0,0 0 0,1 1 0,-1-1 0,0 0 0,0 0 0,1 0 0,-1 0 0,0 0 0,0 0 0,0 0 0,1 0 0,2-10 0,-2-22 0,-1 31 0,0-2 0,0-17 0,1 0 0,0 0 0,2 0 0,7-30 0,-9 46 0,0 0 0,0 0 0,1 0 0,-1 1 0,1-1 0,0 0 0,0 1 0,0-1 0,1 1 0,-1 0 0,1-1 0,0 1 0,0 1 0,0-1 0,0 0 0,0 1 0,1-1 0,-1 1 0,1 0 0,-1 0 0,1 0 0,0 1 0,0-1 0,0 1 0,0 0 0,0 0 0,0 1 0,0-1 0,5 1 0,-3 0 0,0 0 0,0 0 0,0 1 0,0 0 0,0 1 0,-1-1 0,1 1 0,0 0 0,-1 1 0,1-1 0,-1 1 0,1 0 0,-1 0 0,0 1 0,-1-1 0,1 1 0,0 0 0,-1 1 0,6 7 0,4 7 0,-2 0 0,0 0 0,17 42 0,-11-22 0,-16-35-124,0-1 0,0 1 0,0-1 0,0 0 0,1 0 0,0 0-1,-1 0 1,1 0 0,0-1 0,4 3 0,10 5-6702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4:43.2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199 0 24575,'-12'0'0,"0"0"0,-1 1 0,1 0 0,0 1 0,0 1 0,-22 6 0,28-6 0,1-1 0,0 1 0,0 0 0,1 0 0,-1 1 0,1-1 0,-1 1 0,1 0 0,0 0 0,0 0 0,1 1 0,0 0 0,-1-1 0,1 1 0,1 0 0,-1 0 0,-1 6 0,0 0 0,0 0 0,1 0 0,0 1 0,1-1 0,1 0 0,0 1 0,0-1 0,1 1 0,0-1 0,3 17 0,-2-22 0,0 0 0,1 0 0,0 0 0,-1 0 0,2-1 0,-1 1 0,1 0 0,0-1 0,0 0 0,0 1 0,1-1 0,0-1 0,0 1 0,0 0 0,0-1 0,1 0 0,0 0 0,0 0 0,0-1 0,8 5 0,-2-4 0,1 0 0,-1 0 0,1-1 0,0-1 0,0 0 0,25 1 0,-12-3 0,1-1 0,32-5 0,-55 5 0,1 1 0,-1-1 0,1 0 0,-1-1 0,0 1 0,1 0 0,-1-1 0,0 0 0,0 1 0,0-1 0,-1-1 0,1 1 0,0 0 0,-1-1 0,1 1 0,-1-1 0,0 0 0,0 0 0,0 1 0,0-1 0,0-1 0,-1 1 0,1 0 0,-1 0 0,0-1 0,0 1 0,0-1 0,-1 1 0,1-7 0,0 1 0,0 0 0,-2 0 0,1 0 0,-1 0 0,0 0 0,-1 0 0,0 0 0,0 0 0,-1 1 0,-7-16 0,7 17-97,0 0-1,-1-1 1,0 1-1,-1 0 1,1 1-1,-1-1 1,-1 1-1,1 0 1,-1 1-1,0-1 1,0 1-1,-1 0 0,-13-8 1,-4 4-6729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4:46.1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31 1 24575,'-5'0'0,"-2"5"0,0 8 0,2 18 0,1 9 0,2 3 0,6 16 0,2 4 0,1 2 0,-1-5 0,-2-7 0,-2-1 0,6-5 0,0-4 0,-1-4 0,-2-9-8191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4:46.4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24575,'11'0'0,"9"0"0,12 0 0,6 5 0,2 3 0,0-1 0,-2-2 0,-1-1 0,-2 5 0,-2-1 0,-5 0-8191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06:56.5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2022 1708 24575,'-1'0'0,"-1"0"0,1 0 0,-1 0 0,1 0 0,-1-1 0,1 1 0,-1 0 0,1-1 0,0 1 0,-1-1 0,1 0 0,0 1 0,-1-1 0,1 0 0,0 0 0,0 0 0,0 0 0,-2-1 0,-13-26 0,14 24 0,-12-27 0,2 0 0,-14-57 0,-6-72 0,21 100 0,7 38 0,-38-172 0,32 157 0,-2 1 0,-2 0 0,-21-41 0,12 35 0,-3 0 0,0 3 0,-3 0 0,-1 1 0,-2 2 0,-2 2 0,0 1 0,-3 1 0,0 2 0,-61-36 0,-302-177 0,326 201 0,-131-53 0,156 77 0,0 2 0,0 2 0,-1 2 0,-54-5 0,25 13 76,-86 5 0,57 1-1593,81-2-5309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4:48.06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264 242 24575,'-5'-1'0,"1"1"0,-1-1 0,0 0 0,1-1 0,-1 1 0,-6-4 0,-14-4 0,17 7 0,0 0 0,0 1 0,0 0 0,-1 1 0,1-1 0,0 1 0,0 1 0,0 0 0,-11 2 0,14-2 0,1 1 0,-1 0 0,1 0 0,0 0 0,0 0 0,-1 1 0,1-1 0,1 1 0,-1 0 0,0 1 0,1-1 0,0 0 0,-1 1 0,1 0 0,1 0 0,-1 0 0,-3 7 0,0 3 0,0 0 0,1 0 0,0 1 0,1 0 0,1 0 0,-2 20 0,3-7 0,0-1 0,5 48 0,-2-69 0,0-1 0,0 1 0,0-1 0,1 0 0,0 0 0,0 1 0,0-1 0,1-1 0,-1 1 0,1 0 0,0-1 0,1 1 0,-1-1 0,6 5 0,-7-7 0,1 1 0,0-1 0,-1 0 0,1 0 0,0 0 0,0-1 0,1 1 0,-1-1 0,0 0 0,0 0 0,1 0 0,-1 0 0,0 0 0,1-1 0,-1 1 0,1-1 0,-1 0 0,1 0 0,-1 0 0,0-1 0,1 1 0,-1-1 0,6-2 0,-5 1 0,1 0 0,-1 0 0,0 0 0,-1-1 0,1 0 0,0 0 0,-1 0 0,0 0 0,1 0 0,-1-1 0,0 1 0,-1-1 0,1 0 0,-1 0 0,0 0 0,0 0 0,0-1 0,0 1 0,1-6 0,2-7 0,-2 1 0,0-1 0,2-31 0,-5-91 0,0-5 0,2 121 0,10-37 0,-6 38 0,2-33 0,-5 40 0,1 19 0,3 27 0,-6-26 0,32 194 0,-24-153-273,2-1 0,3 0 0,1-1 0,29 60 0,-34-87-6553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4:48.8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1 221 24575,'79'1'0,"88"-3"0,-163 2 0,0 0 0,0-1 0,0 0 0,0 1 0,0-2 0,0 1 0,0 0 0,0-1 0,-1 0 0,1 0 0,-1 0 0,1 0 0,-1 0 0,0-1 0,0 1 0,0-1 0,0 0 0,4-5 0,-5 5 0,-1 0 0,1 0 0,0-1 0,-1 1 0,0 0 0,0-1 0,0 1 0,0-1 0,0 1 0,-1-1 0,0 0 0,1 1 0,-1-1 0,-1 0 0,1 1 0,0-1 0,-1 1 0,0-1 0,0 1 0,0-1 0,-2-3 0,0 1 0,-1-1 0,1 1 0,-2 0 0,1 0 0,-1 0 0,1 1 0,-2 0 0,1 0 0,0 0 0,-1 1 0,0-1 0,0 1 0,-12-6 0,11 7 0,-1-1 0,1 1 0,0 0 0,-1 1 0,1 0 0,-1 0 0,0 1 0,0-1 0,0 2 0,1-1 0,-1 1 0,-13 2 0,17-1 0,1 0 0,-1 0 0,0 0 0,1 1 0,-1 0 0,1-1 0,0 1 0,0 1 0,-1-1 0,1 0 0,1 1 0,-1 0 0,0-1 0,1 1 0,-1 0 0,1 0 0,0 1 0,0-1 0,0 0 0,0 1 0,1-1 0,-1 1 0,1 0 0,0-1 0,0 1 0,-1 7 0,0 9 0,0 0 0,1 0 0,3 39 0,-1-38 0,0-6 0,0 1 0,1-1 0,0 0 0,1 0 0,10 26 0,-11-35 0,1 1 0,1-1 0,-1 0 0,1 0 0,0 0 0,0-1 0,1 1 0,-1-1 0,1 0 0,1 0 0,-1-1 0,0 1 0,1-1 0,12 6 0,2-2-4,1-1 0,0-1 0,0-1 0,1-1 1,-1 0-1,30 0 0,6 1-1334,-18 1-5488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4:49.72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298 99 24575,'0'-4'0,"0"0"0,0 1 0,-1 0 0,1-1 0,-1 1 0,0-1 0,0 1 0,0 0 0,-1-1 0,1 1 0,-1 0 0,0 0 0,0 0 0,0 0 0,0 0 0,-5-4 0,3 3 0,-1 0 0,0 1 0,0 0 0,0 0 0,0 0 0,0 0 0,-1 1 0,1 0 0,-11-3 0,8 3 0,0 1 0,0-1 0,-1 1 0,1 1 0,-1 0 0,1 0 0,-1 0 0,1 1 0,0 1 0,-1-1 0,1 1 0,0 1 0,0-1 0,-12 7 0,15-5 0,-1 0 0,1 1 0,0-1 0,0 1 0,1 0 0,-1 1 0,1-1 0,0 1 0,1 0 0,-1 0 0,1 0 0,0 0 0,1 0 0,0 1 0,0-1 0,-2 12 0,0 5 0,1 0 0,1 0 0,1 38 0,2-51 0,-1-1 0,1 0 0,1 0 0,-1 0 0,1 0 0,1 0 0,0-1 0,0 1 0,1-1 0,9 16 0,-10-20 0,0 1 0,1-1 0,-1 0 0,1 0 0,0-1 0,0 1 0,1-1 0,-1 0 0,1 0 0,-1 0 0,1-1 0,0 0 0,0 0 0,0 0 0,0 0 0,0-1 0,1 0 0,-1 0 0,10 1 0,-12-3 0,0 1 0,0 0 0,1-1 0,-1 1 0,0-1 0,0 0 0,0 0 0,0 0 0,0-1 0,0 1 0,-1-1 0,1 1 0,0-1 0,-1 0 0,1 0 0,-1 0 0,1 0 0,-1-1 0,0 1 0,0-1 0,0 1 0,-1-1 0,1 0 0,1-2 0,5-11 0,-1 1 0,-1-1 0,7-21 0,-8 21 0,6-30 0,5-11 0,-16 57 0,0-1 0,1 1 0,-1-1 0,0 1 0,0-1 0,0 1 0,0 0 0,1-1 0,-1 1 0,0-1 0,0 1 0,1 0 0,-1-1 0,0 1 0,1 0 0,-1-1 0,0 1 0,1 0 0,-1 0 0,1-1 0,-1 1 0,0 0 0,1 0 0,-1 0 0,1 0 0,-1 0 0,1-1 0,-1 1 0,1 0 0,10 8 0,8 25 0,-16-27 0,-1-2 2,103 179-1369,-87-157-5459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4:50.78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265 359 24575,'0'-1'0,"0"0"0,-1 0 0,1 0 0,0 0 0,-1 0 0,1 0 0,-1 0 0,0 0 0,1 0 0,-1 0 0,0 0 0,0 0 0,1 0 0,-1 0 0,0 1 0,0-1 0,0 0 0,0 1 0,0-1 0,0 1 0,0-1 0,0 1 0,0-1 0,0 1 0,-1 0 0,-1-1 0,-34-5 0,33 5 0,-13-1 0,1 0 0,-1 2 0,0 0 0,-24 3 0,37-3 0,0 1 0,0 0 0,0 0 0,0 0 0,0 0 0,0 1 0,0 0 0,1 0 0,-1 0 0,0 0 0,1 0 0,0 1 0,-1 0 0,1-1 0,0 1 0,1 0 0,-1 1 0,0-1 0,1 0 0,0 1 0,-1 0 0,2-1 0,-3 6 0,1 0 0,0 0 0,1 0 0,0 0 0,0 0 0,1 0 0,1 1 0,-1-1 0,1 0 0,1 1 0,1 10 0,-1-16 0,0 0 0,0 0 0,0 0 0,1 0 0,-1 0 0,1 0 0,0 0 0,0 0 0,0 0 0,0-1 0,1 1 0,0-1 0,-1 0 0,1 1 0,0-1 0,1-1 0,-1 1 0,0 0 0,1-1 0,0 0 0,-1 0 0,1 0 0,7 3 0,-1-2 0,0-1 0,0 0 0,0 0 0,1-1 0,-1 0 0,1-1 0,-1 0 0,0 0 0,1-2 0,-1 1 0,0-1 0,15-5 0,-18 5 0,-1-1 0,0 1 0,0-2 0,0 1 0,0-1 0,0 1 0,-1-2 0,0 1 0,1 0 0,-2-1 0,1 0 0,0-1 0,-1 1 0,0 0 0,-1-1 0,1 0 0,-1 0 0,0 0 0,4-12 0,-2-1 0,-1 0 0,0 0 0,-2 0 0,1-25 0,-6-80 0,0 59 0,1-102 0,2 162 0,2 6 0,2 11 0,3 23 0,6 22 0,2-1 0,43 105 0,-22-67 0,-19-40 0,-9-28 0,1-1 0,12 25 0,-8-25-1365,-3-3-5461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4:55.4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24575,'36'0'0,"16"0"0,73 8 0,-108-6 0,0 2 0,0 0 0,-1 0 0,1 2 0,-1 0 0,0 1 0,0 0 0,17 12 0,-19-9 0,0 1 0,-1 0 0,0 1 0,-1 0 0,0 1 0,-1 0 0,0 1 0,-1 0 0,-1 1 0,0 0 0,-1 0 0,7 18 0,-4-2 0,-2 0 0,0 1 0,-3 0 0,0 0 0,2 51 0,-5 250 0,-5-314 0,-1 0 0,-1 0 0,0 0 0,-11 28 0,-36 70 0,37-87 0,-10 21 0,-2 0 0,-46 63 0,64-102-455,0 0 0,-8 16 0,7-6-6371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4:56.1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24575,'11'17'0,"3"15"0,0 15 0,2 14 0,0 8 0,-4 4 0,-4 5 0,2-4 0,0-5 0,3-8 0,0-9 0,-3-8 0,-3-6 0,-2-4 0,3-7 0,1-9-8191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4:56.6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24575,'6'0'0,"1"5"0,0 19 0,-1 37 0,3 20 0,1 6 0,-2 6 0,-2 2 0,9-8 0,1-14 0,-1-9 0,-4-9 0,-3-14-8191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4:57.03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52 24575,'5'-6'0,"13"-1"0,9 0 0,16-4 0,6 0 0,-4 1-8191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4:58.0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1 253 24575,'8'0'0,"7"0"0,1 0 0,-1-1 0,15-3 0,-25 3 0,0-1 0,-1 1 0,1-1 0,-1 0 0,1 0 0,-1 0 0,0 0 0,0-1 0,0 0 0,0 0 0,0 0 0,-1 0 0,6-6 0,-3 1 0,0 0 0,-1 0 0,0 0 0,-1-1 0,1 0 0,-2 0 0,5-15 0,-6 18 0,0 0 0,-1-1 0,0 1 0,0-1 0,-1 1 0,0-1 0,0 1 0,-1 0 0,1-1 0,-1 1 0,-1-1 0,-2-7 0,4 12 0,-1 0 0,0 0 0,0 0 0,1 0 0,-1 0 0,0 1 0,-1-1 0,1 0 0,0 1 0,0-1 0,-1 1 0,1-1 0,-1 1 0,1 0 0,-1 0 0,0-1 0,1 1 0,-1 0 0,0 0 0,0 1 0,0-1 0,0 0 0,1 1 0,-1-1 0,0 1 0,0-1 0,0 1 0,0 0 0,0 0 0,-1 0 0,1 0 0,0 0 0,-3 1 0,2 0 0,0 0 0,0 1 0,-1-1 0,1 0 0,0 1 0,0 0 0,0 0 0,1 0 0,-1 0 0,0 0 0,1 1 0,-1-1 0,1 1 0,0 0 0,0-1 0,0 1 0,0 0 0,-2 6 0,-1 4 0,1 0 0,0 0 0,1 0 0,1 0 0,-2 26 0,6 72 0,0-62 0,-2-20 0,0-15 0,0 1 0,1-1 0,0 1 0,6 24 0,-6-35 0,1 0 0,-1 0 0,1 0 0,0-1 0,0 1 0,0-1 0,0 1 0,1-1 0,-1 0 0,1 0 0,0 0 0,0 0 0,0 0 0,0-1 0,0 1 0,1-1 0,-1 0 0,1 0 0,0 0 0,-1-1 0,8 3 0,2-1-158,1-1-1,-1 0 1,0 0 0,24-2-1,-29 1-414,26-1-6253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4:59.09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24575,'1'27'0,"1"0"0,1 0 0,9 32 0,27 78 0,-13-51 0,14 86 0,-34-142 0,-6-30 0,0 0 0,0 0 0,0 1 0,0-1 0,0 0 0,0 0 0,0 0 0,0 0 0,0 1 0,0-1 0,0 0 0,0 0 0,0 0 0,0 0 0,0 0 0,1 1 0,-1-1 0,0 0 0,0 0 0,0 0 0,0 0 0,0 0 0,0 0 0,1 1 0,-1-1 0,0 0 0,0 0 0,0 0 0,0 0 0,0 0 0,1 0 0,-1 0 0,0 0 0,0 0 0,0 0 0,0 0 0,1 0 0,-1 0 0,0 0 0,0 0 0,0 0 0,0 0 0,1 0 0,-1 0 0,0 0 0,0 0 0,0 0 0,0 0 0,1 0 0,-1 0 0,0 0 0,0 0 0,0-1 0,0 1 0,0 0 0,0 0 0,1 0 0,-1 0 0,0 0 0,0 0 0,0-1 0,0 1 0,0 0 0,0 0 0,0 0 0,0-1 0,4-7 0,-1 0 0,0-1 0,-1 1 0,0-1 0,0 0 0,-1 1 0,0-1 0,-1-15 0,3-9 0,0 5 0,2-26 0,3 0 0,23-85 0,-30 134 0,1-1 0,0 1 0,1 0 0,0 0 0,-1 0 0,1 0 0,1 0 0,7-8 0,-10 12 0,0 0 0,1 0 0,-1 0 0,1 0 0,-1 0 0,1 0 0,-1 0 0,1 0 0,0 0 0,-1 1 0,1-1 0,0 1 0,0-1 0,-1 1 0,1 0 0,0 0 0,0 0 0,-1 0 0,1 0 0,0 0 0,0 0 0,0 0 0,-1 1 0,1-1 0,0 1 0,0-1 0,-1 1 0,1 0 0,0 0 0,2 1 0,3 3 0,-1 0 0,1 0 0,-1 0 0,0 1 0,-1 0 0,1 0 0,-1 1 0,-1-1 0,1 1 0,-1 0 0,0 0 0,3 10 0,3 9 0,-1 1 0,6 34 0,-9-32 0,14 37 0,-20-65 0,1 0 0,-1 0 0,0 0 0,1 0 0,-1 0 0,1 0 0,-1 0 0,1 0 0,-1 0 0,1 0 0,0 0 0,0 0 0,-1 0 0,1 0 0,0 0 0,0-1 0,0 1 0,0 0 0,0-1 0,0 1 0,0-1 0,0 1 0,0-1 0,0 1 0,0-1 0,2 1 0,-2-2 0,1 1 0,-1 0 0,1-1 0,-1 0 0,1 1 0,-1-1 0,0 0 0,1 1 0,-1-1 0,0 0 0,0 0 0,1 0 0,-1 0 0,0-1 0,0 1 0,1-2 0,5-7 0,0 0 0,-1 0 0,9-19 0,16-51 0,-19 46 0,16-33 0,-11 33 0,26-48 0,-41 80 0,0-1 0,-1 0 0,1 1 0,0 0 0,1-1 0,-1 1 0,0 0 0,5-3 0,-6 4 0,0 1 0,0 0 0,0-1 0,0 1 0,-1 0 0,1 0 0,0-1 0,0 1 0,0 0 0,0 0 0,0 0 0,0 0 0,0 0 0,0 0 0,0 1 0,0-1 0,-1 0 0,1 0 0,0 1 0,0-1 0,0 0 0,0 1 0,0-1 0,-1 1 0,1-1 0,0 1 0,0-1 0,-1 1 0,1 0 0,0-1 0,-1 1 0,1 0 0,0 1 0,6 9 0,-1 0 0,0 0 0,0 1 0,-2 0 0,7 22 0,-3-8 0,7 22 297,10 26-1959,-13-48-5164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39:53.47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24575,'5'10'0,"13"21"0,3 32 0,4 27 0,-3 10 0,-4 9 0,-7-9 0,-3-15 0,-5-22-8191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4:59.82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39 288 24575,'9'0'0,"0"0"0,1 0 0,-1 0 0,0-1 0,0 0 0,0-1 0,9-2 0,-15 3 0,0-1 0,0 1 0,-1-1 0,1 1 0,-1-1 0,1 0 0,-1 0 0,0 0 0,1 0 0,-1 0 0,0-1 0,-1 1 0,1-1 0,0 1 0,-1-1 0,1 0 0,-1 1 0,0-1 0,0 0 0,0 0 0,0 0 0,0-4 0,2-9 0,0 0 0,-1 0 0,-1 0 0,-1-31 0,-1 41 0,1 1 0,-1-1 0,0 0 0,0 1 0,0-1 0,-1 1 0,0-1 0,0 1 0,0 0 0,-1 0 0,1 0 0,-1 0 0,-1 0 0,1 1 0,-1-1 0,1 1 0,-7-5 0,9 8 0,-1-1 0,0 1 0,0-1 0,0 1 0,0 0 0,-1-1 0,1 1 0,0 1 0,-1-1 0,1 0 0,0 0 0,-1 1 0,1-1 0,-1 1 0,1 0 0,0 0 0,-1 0 0,1 0 0,-1 0 0,1 0 0,-1 1 0,1-1 0,-1 1 0,1 0 0,0 0 0,0 0 0,-1 0 0,1 0 0,0 0 0,0 0 0,0 1 0,0-1 0,0 1 0,0 0 0,1-1 0,-1 1 0,-2 3 0,-1 2 0,0 0 0,1 1 0,0-1 0,0 1 0,1 0 0,0 0 0,0 1 0,1-1 0,-2 15 0,-1 24 0,3 1 0,5 59 0,-1-38 0,-2-59 0,1 0 0,0-1 0,0 1 0,1-1 0,4 18 0,-4-24 0,-1 0 0,0 0 0,1 0 0,0 0 0,0 0 0,0 0 0,0-1 0,0 1 0,0-1 0,1 1 0,-1-1 0,1 0 0,0 0 0,0 0 0,0 0 0,0 0 0,0-1 0,0 1 0,0-1 0,5 1 0,11 2-28,0-1-1,1-1 1,-1-1-1,1-1 0,31-3 1,-15 0-1166,-3 2-5632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5:00.65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166 128 24575,'0'-8'0,"0"1"0,-1 0 0,1 0 0,-1 0 0,-1 0 0,1 0 0,-1 1 0,-1-1 0,1 0 0,-6-10 0,5 14 0,1 0 0,0 0 0,-1 0 0,1 0 0,-1 1 0,0-1 0,0 1 0,0-1 0,-1 1 0,1 0 0,0 0 0,-1 1 0,1-1 0,-1 1 0,1 0 0,-1-1 0,0 2 0,0-1 0,0 0 0,-7 0 0,9 1 0,-1 0 0,1 0 0,-1 1 0,0-1 0,1 0 0,-1 1 0,1 0 0,0-1 0,-1 1 0,1 0 0,-1 0 0,1 1 0,0-1 0,0 0 0,0 1 0,0-1 0,0 1 0,0 0 0,0-1 0,0 1 0,0 0 0,1 0 0,-1 0 0,1 1 0,0-1 0,0 0 0,-1 0 0,1 1 0,1-1 0,-1 1 0,0-1 0,0 4 0,-2 9 0,0 0 0,2 0 0,-1 1 0,2 18 0,0-19 0,0-7 0,5 145 0,-5-150 0,1 1 0,-1-1 0,1 1 0,0-1 0,1 1 0,-1-1 0,0 0 0,1 1 0,0-1 0,0 0 0,0 0 0,0 0 0,0-1 0,1 1 0,5 4 0,-7-6 0,1 0 0,-1 0 0,1 0 0,-1 0 0,1 0 0,0 0 0,0-1 0,-1 1 0,1-1 0,0 1 0,0-1 0,0 0 0,0 0 0,0 1 0,-1-1 0,1-1 0,0 1 0,0 0 0,0 0 0,0-1 0,-1 1 0,1-1 0,0 1 0,0-1 0,-1 0 0,1 0 0,0 0 0,-1 0 0,1 0 0,-1 0 0,3-3 0,3-3 0,0-1 0,0 0 0,-1 0 0,0-1 0,0 0 0,-1 0 0,-1 0 0,1-1 0,-1 1 0,-1-1 0,0 0 0,0 0 0,2-18 0,-1-8 0,-1-1 0,-3-54 0,-1 76 0,0 19 0,1 25 0,3-21 0,-1 0 0,1 0 0,0 0 0,1 0 0,0 0 0,0-1 0,1 0 0,0 0 0,9 11 0,8 5 0,29 25 0,-40-38 0,8 5-1365,-2-2-5461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5:01.28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24575,'1'47'0,"2"1"0,2-1 0,17 67 0,-21-110 0,11 33 0,-3-25 0,-9-12 0,1 0 0,-1 0 0,0 0 0,1 0 0,-1 0 0,0 0 0,1 1 0,-1-1 0,1 0 0,-1 0 0,0-1 0,1 1 0,-1 0 0,1 0 0,-1 0 0,0 0 0,1 0 0,-1 0 0,0 0 0,1-1 0,-1 1 0,0 0 0,1 0 0,-1 0 0,0-1 0,1 1 0,-1 0 0,0 0 0,0-1 0,1 1 0,-1 0 0,0-1 0,7-9 0,-1 0 0,-1-1 0,0 1 0,-1-1 0,0 0 0,5-19 0,9-24 0,-15 47 0,0 1 0,0-1 0,1 1 0,0 0 0,0 0 0,1 1 0,-1-1 0,1 1 0,1 0 0,-1 0 0,1 0 0,-1 1 0,1 0 0,7-4 0,-8 6 0,-1 0 0,1 1 0,0-1 0,-1 1 0,1 0 0,0 0 0,0 1 0,0-1 0,0 1 0,0 0 0,0 1 0,0-1 0,-1 1 0,1 0 0,0 0 0,0 0 0,-1 1 0,1 0 0,0 0 0,-1 0 0,6 3 0,6 6 0,-1 0 0,0 0 0,-1 2 0,0-1 0,17 22 0,-10-8 0,-1 1 0,20 35 0,11 33-1365,-37-74-5461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5:02.0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341 84 24575,'0'-3'0,"0"0"0,0-1 0,0 1 0,-1 0 0,1-1 0,-1 1 0,0 0 0,0 0 0,0 0 0,0-1 0,-1 1 0,1 0 0,-1 1 0,1-1 0,-1 0 0,0 0 0,0 1 0,-1-1 0,1 1 0,0 0 0,-1-1 0,0 1 0,1 0 0,-1 1 0,0-1 0,0 0 0,0 1 0,0 0 0,0-1 0,0 1 0,0 1 0,-1-1 0,-3 0 0,-3-1 0,0 2 0,1-1 0,-1 2 0,0-1 0,1 1 0,-1 0 0,0 1 0,1 0 0,0 1 0,-13 5 0,11-3 0,0 1 0,1 0 0,0 1 0,0 0 0,0 1 0,1 0 0,0 0 0,1 1 0,0 0 0,-9 13 0,12-16 0,0 1 0,1 0 0,-1 1 0,2-1 0,-1 1 0,1 0 0,0 0 0,1 0 0,-1 0 0,2 0 0,-1 1 0,1-1 0,1 1 0,-1-1 0,2 13 0,0-18 0,0 0 0,-1-1 0,1 1 0,0-1 0,1 1 0,-1-1 0,0 1 0,1-1 0,-1 0 0,1 1 0,0-1 0,0 0 0,0 0 0,0 0 0,0-1 0,0 1 0,1 0 0,-1-1 0,0 0 0,1 1 0,3 0 0,6 3 0,0-1 0,1 0 0,17 2 0,-15-3 0,33 5 0,-27-5 0,-1 1 0,0 0 0,34 13 0,-49-14 0,1-1 0,-1 1 0,0 0 0,1 0 0,-1 1 0,-1 0 0,1 0 0,0 0 0,-1 0 0,0 1 0,0-1 0,0 1 0,-1 0 0,0 0 0,1 1 0,-2-1 0,3 7 0,-1-3 0,-2 1 0,1 0 0,-1 0 0,0 0 0,-1 0 0,-1 0 0,1 0 0,-2 0 0,1 0 0,-1 0 0,-1 0 0,0 0 0,0-1 0,-6 15 0,6-18 0,0 0 0,-1 0 0,0 0 0,-1 0 0,1-1 0,-1 1 0,0-1 0,0 0 0,-1 0 0,1 0 0,-1-1 0,0 0 0,-1 0 0,1 0 0,-1 0 0,1-1 0,-1 0 0,0 0 0,0-1 0,-1 1 0,1-1 0,-11 1 0,-5 0-455,0-2 0,-31-2 0,24 0-6371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5:02.83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24575,'0'5'0,"5"30"0,2 19 0,0 12 0,-2 11 0,-1 3 0,4-1 0,1 3 0,-2-3 0,4-8 0,0-16-8191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5:03.3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24575,'6'0'0,"7"0"0,7 0 0,5 0 0,4 0 0,3 0 0,1 0 0,0 0 0,1 0 0,-1 0 0,0 0 0,6 0 0,-5 0-8191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5:04.0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24575,'13'195'0,"-2"-63"0,27 258 0,-37-386 0,-1-1 0,1 0 0,0 1 0,0-1 0,0 0 0,0 0 0,1 0 0,-1 0 0,4 5 0,-5-8 0,0 0 0,1 1 0,-1-1 0,0 0 0,1 1 0,-1-1 0,0 0 0,1 0 0,-1 1 0,1-1 0,-1 0 0,0 0 0,1 0 0,-1 1 0,1-1 0,-1 0 0,1 0 0,-1 0 0,1 0 0,-1 0 0,0 0 0,1 0 0,-1 0 0,1 0 0,-1 0 0,1-1 0,1 1 0,-1-1 0,0 0 0,0 0 0,0 0 0,0 1 0,0-1 0,0 0 0,0-1 0,0 1 0,0 0 0,0 0 0,0 0 0,0-2 0,3-5 0,2-2 0,0 0 0,0 0 0,1 0 0,12-12 0,-15 19 0,-1 0 0,1 0 0,0 1 0,0-1 0,0 1 0,0 0 0,0 0 0,0 0 0,0 0 0,1 1 0,-1 0 0,1 0 0,-1 0 0,1 1 0,6-1 0,-6 1 14,-1 0-1,1 0 0,0 1 1,0 0-1,0 0 0,0 0 1,-1 1-1,1-1 1,0 1-1,-1 0 0,1 0 1,-1 1-1,0-1 0,0 1 1,0 0-1,0 0 0,-1 1 1,1-1-1,-1 1 1,1-1-1,-1 1 0,-1 0 1,5 7-1,4 9-157,-2 0 0,0 1 0,-1-1 0,5 23 0,-1-3-822,-1-11-5860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5:04.65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70 352 24575,'9'0'0,"0"-1"0,-1 0 0,1 0 0,0-1 0,-1 0 0,1-1 0,-1 0 0,0 0 0,0-1 0,0 0 0,-1 0 0,1-1 0,-1 0 0,0 0 0,0 0 0,-1-1 0,1 0 0,-1-1 0,-1 1 0,1-1 0,-1 0 0,0-1 0,-1 1 0,0-1 0,0 0 0,0 0 0,-1 0 0,-1 0 0,1-1 0,-1 1 0,-1-1 0,2-15 0,-2 10 0,0 0 0,-1-1 0,0 1 0,-1-1 0,-4-20 0,4 33 0,1-1 0,-1 0 0,0 1 0,0-1 0,0 0 0,0 1 0,-1-1 0,1 1 0,-1 0 0,1-1 0,-1 1 0,0 0 0,0 0 0,0 0 0,0 0 0,0 1 0,0-1 0,-1 1 0,1-1 0,-1 1 0,1 0 0,-1-1 0,1 1 0,-1 0 0,0 1 0,1-1 0,-1 1 0,0-1 0,0 1 0,1 0 0,-1 0 0,0 0 0,0 0 0,1 0 0,-4 1 0,-2 0 0,0 1 0,0 0 0,0 1 0,0 0 0,1 0 0,-1 0 0,1 1 0,0 0 0,0 0 0,0 1 0,1 0 0,-1 0 0,1 1 0,1 0 0,-1 0 0,1 0 0,0 0 0,0 1 0,1 0 0,-6 10 0,3-1 0,0 0 0,0 0 0,2 0 0,0 1 0,0 0 0,2 0 0,0 0 0,0 30 0,2-35 0,1 1 0,1 0 0,0 0 0,1-1 0,0 1 0,1 0 0,5 13 0,-6-21 0,0 0 0,1-1 0,-1 1 0,1 0 0,0-1 0,0 0 0,1 0 0,0 0 0,-1 0 0,1 0 0,0-1 0,1 1 0,-1-1 0,1 0 0,-1-1 0,1 1 0,0-1 0,0 0 0,7 2 0,28 7-455,1-1 0,42 3 0,-54-10-6371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5:05.5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199 1 24575,'-14'0'0,"3"0"0,0 0 0,0 0 0,-20 4 0,27-3 0,0 1 0,0-1 0,1 0 0,-1 1 0,1 0 0,-1 0 0,1 0 0,-1 0 0,1 1 0,0-1 0,0 1 0,0 0 0,0 0 0,-3 5 0,-3 5 0,2 1 0,-1 0 0,1 1 0,1-1 0,1 1 0,0 1 0,1-1 0,-3 26 0,3-11 0,1 1 0,2 0 0,3 48 0,-1-75 0,-1 1 0,1-1 0,0 0 0,0 1 0,0-1 0,1 0 0,0 0 0,-1 0 0,1 0 0,1 0 0,-1 0 0,1-1 0,-1 1 0,5 3 0,-6-6 0,0 0 0,0 0 0,1 0 0,-1 0 0,0 0 0,1-1 0,-1 1 0,1 0 0,-1-1 0,1 1 0,-1-1 0,1 0 0,0 1 0,-1-1 0,1 0 0,2 0 0,-2 0 0,1-1 0,-1 1 0,0-1 0,0 0 0,1 0 0,-1 0 0,0 0 0,0 0 0,0 0 0,0 0 0,0-1 0,0 1 0,0-1 0,1-2 0,2-1 0,-1-1 0,0 0 0,0 0 0,0 0 0,-1 0 0,0-1 0,0 0 0,0 1 0,-1-1 0,0 0 0,-1 0 0,2-9 0,0-15 0,1-45 0,-4 62 0,1-8 76,0 5-316,-1 0 0,-1-1 0,0 1-1,-1 0 1,-5-21 0,-1 17-6586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5:05.8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24575,'0'5'0,"0"13"0,0 9 0,0 16 0,0 6 0,0 1 0,0 8 0,0-1 0,0-4 0,0-6 0,0-5 0,0-5 0,0-8-8191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39:54.06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24575,'6'0'0,"6"11"0,8 9 0,6 6 0,3 16 0,-3 5 0,5 7 0,3-1 0,-5-5 0,-1-4 0,-6-9-8191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5:06.19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24575,'5'0'0,"8"0"0,12 11 0,7 4 0,4-1 0,1-3 0,11-3 0,3-3 0,-2-2 0,-4-2 0,-10-1-8191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5:06.8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 1 24575,'-1'109'0,"3"120"0,-2-221 0,1-1 0,0 1 0,1 0 0,0 0 0,0-1 0,0 1 0,1-1 0,4 9 0,-6-14 0,0-1 0,0 1 0,1 0 0,-1 0 0,0 0 0,1-1 0,-1 1 0,1-1 0,-1 1 0,1-1 0,0 0 0,0 0 0,0 1 0,-1-1 0,1 0 0,0-1 0,0 1 0,0 0 0,1-1 0,-1 1 0,0-1 0,0 1 0,0-1 0,0 0 0,0 0 0,1 0 0,-1 0 0,0 0 0,0-1 0,0 1 0,0-1 0,0 1 0,4-3 0,23-9 0,-20 7 0,1 0 0,0 1 0,1 0 0,19-4 0,-28 8 0,0 0 0,1-1 0,-1 1 0,0 0 0,1 0 0,-1 1 0,1-1 0,-1 0 0,0 1 0,0-1 0,1 1 0,-1 0 0,0 0 0,0 0 0,0 0 0,0 0 0,0 0 0,0 1 0,0-1 0,0 0 0,0 1 0,0 0 0,-1-1 0,1 1 0,-1 0 0,0 0 0,3 4 0,3 9-273,0 1 0,-1 0 0,-1 1 0,6 31 0,-5-19-6553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5:07.49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39 234 24575,'83'1'0,"96"-3"0,-174 2 0,0-1 0,-1 1 0,1-1 0,-1 0 0,0-1 0,1 1 0,-1-1 0,0 1 0,1-1 0,-1-1 0,0 1 0,-1 0 0,1-1 0,0 0 0,-1 0 0,1 0 0,3-5 0,-5 5 0,0-1 0,0 1 0,0-1 0,0 0 0,0 0 0,-1 1 0,0-1 0,1 0 0,-2 0 0,1-1 0,0 1 0,-1 0 0,0 0 0,0 0 0,0 0 0,0 0 0,-1-1 0,1 1 0,-3-6 0,1 4 0,0 1 0,-1-1 0,1 0 0,-1 0 0,-1 1 0,1 0 0,-1-1 0,0 1 0,0 1 0,0-1 0,-1 1 0,1-1 0,-1 1 0,0 0 0,-1 1 0,1 0 0,0-1 0,-1 2 0,0-1 0,0 1 0,0-1 0,0 2 0,-8-3 0,0 1 0,0 1 0,0 0 0,0 1 0,0 0 0,0 1 0,0 1 0,-1 0 0,1 1 0,-21 6 0,29-6 0,0 0 0,0 0 0,0 0 0,0 1 0,1 0 0,-1 0 0,1 1 0,0 0 0,0 0 0,0 0 0,1 0 0,-1 1 0,1-1 0,0 1 0,0 0 0,1 1 0,0-1 0,0 1 0,0-1 0,0 1 0,1 0 0,0 0 0,-2 8 0,0 10 0,0 1 0,2-1 0,1 1 0,2 39 0,0-42 0,-1-14 0,1 0 0,-1 1 0,1-1 0,1 0 0,3 10 0,-4-15 0,0 1 0,1-1 0,-1 0 0,1 0 0,0-1 0,0 1 0,0 0 0,1-1 0,-1 1 0,0-1 0,1 1 0,0-1 0,-1 0 0,1 0 0,4 2 0,4 1 41,0-1 0,1 0 0,-1 0 0,1-1 0,0 0 0,0-1 0,23 1 0,88-6-907,-91 1 39,3 0-5999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5:08.5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0 257 24575,'1'4'0,"-1"-1"0,0 1 0,1 0 0,-1-1 0,1 1 0,0 0 0,0-1 0,1 1 0,2 6 0,-3-9 0,0 1 0,0 0 0,1-1 0,-1 1 0,0-1 0,0 1 0,1-1 0,-1 0 0,1 0 0,0 0 0,-1 1 0,1-1 0,0-1 0,-1 1 0,1 0 0,0 0 0,0-1 0,0 1 0,3 0 0,-4-1 0,1 0 0,-1 0 0,0 0 0,0 0 0,0-1 0,1 1 0,-1 0 0,0 0 0,0-1 0,0 1 0,0-1 0,0 1 0,0-1 0,0 0 0,0 1 0,0-1 0,0 0 0,0 0 0,0 1 0,1-3 0,14-21 0,-16 23 0,12-24 0,12-42 0,-14 38 0,20-43 0,-26 64 0,0 1 0,0 0 0,1 0 0,0 0 0,0 0 0,1 1 0,0 0 0,0 0 0,1 0 0,7-5 0,-9 9 22,-1 0-1,0 0 0,1 0 1,-1 0-1,1 1 0,-1-1 1,1 1-1,-1 1 0,1-1 1,0 1-1,0-1 0,-1 1 1,1 1-1,0-1 0,5 2 1,-3-1-193,0 1 0,0 0 1,-1 0-1,1 1 0,-1-1 1,0 2-1,0-1 0,0 1 1,9 7-1,6 9-6655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5:09.9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32 24575,'0'11'0,"1"-1"0,1 0 0,0 1 0,0-1 0,7 17 0,1 3 0,15 69 0,-7-27 0,31 83 0,-32-122 0,-9-25 0,-2-11 0,-5 2 0,0-1 0,-1 0 0,1 0 0,-1 0 0,1 0 0,-1 0 0,0 0 0,1 0 0,-1-3 0,-3-32 0,0 0 0,-3 0 0,-1 0 0,-12-36 0,3 12 0,0 1 0,8 35 0,2 0 0,-4-29 0,9 53 0,1 0 0,0-1 0,0 1 0,-1-1 0,1 1 0,0-1 0,0 1 0,0-1 0,1 1 0,-1-1 0,0 1 0,0 0 0,1-1 0,-1 1 0,1-1 0,-1 1 0,1 0 0,0 0 0,0-1 0,-1 1 0,1 0 0,0 0 0,2-2 0,-2 3 0,0-1 0,1 1 0,-1-1 0,1 1 0,-1 0 0,1 0 0,-1-1 0,1 1 0,-1 0 0,0 0 0,1 1 0,-1-1 0,1 0 0,-1 0 0,1 1 0,-1-1 0,0 1 0,3 0 0,5 4 0,1 0 0,-1 0 0,0 1 0,-1 0 0,9 8 0,-9-6 0,0 1 0,0-1 0,-1 2 0,0-1 0,0 1 0,-1 0 0,0 0 0,-1 1 0,7 22 0,-9-24 0,0 0 0,-1 1 0,0-1 0,-1 1 0,0-1 0,0 1 0,-1 0 0,-1-1 0,1 1 0,-2-1 0,1 1 0,-6 15 0,-9 14 0,-35 62 0,49-99 0,1 0 0,0-1 0,1 0 0,-1 1 0,0-1 0,0 1 0,1-1 0,-1 1 0,1-1 0,-1 1 0,1-1 0,0 1 0,0-1 0,-1 1 0,1 0 0,0-1 0,0 1 0,1 0 0,-1-1 0,1 3 0,0-3 0,0 0 0,0 0 0,0 0 0,0 0 0,0 0 0,0 0 0,1 0 0,-1-1 0,0 1 0,0 0 0,1-1 0,-1 1 0,1-1 0,-1 1 0,0-1 0,1 0 0,-1 0 0,1 0 0,-1 0 0,4 0 0,51-1 0,-41 0 0,-1 0 0,1 1 0,0 1 0,0 0 0,22 6 0,-34-6 0,1 0 0,-1 0 0,0 1 0,0-1 0,1 1 0,-1 0 0,0 0 0,-1 0 0,1 0 0,0 0 0,0 1 0,-1 0 0,0-1 0,1 1 0,-1 0 0,0 0 0,0 0 0,-1 0 0,1 0 0,-1 1 0,1-1 0,-1 0 0,0 1 0,0-1 0,-1 1 0,1-1 0,0 8 0,-1-7 0,-1 0 0,1 0 0,0 0 0,-1 0 0,0 0 0,0 0 0,0-1 0,0 1 0,-1 0 0,0 0 0,0-1 0,0 1 0,0-1 0,0 1 0,0-1 0,-1 0 0,0 0 0,0 0 0,0 0 0,0-1 0,0 1 0,0-1 0,-1 0 0,-6 4 0,-3 1 0,-1 0 0,0-1 0,0-1 0,-1 0 0,-19 3 0,29-7 0,0 0 0,-1 0 0,0 0 0,1-1 0,-1 0 0,1 0 0,-1 0 0,1-1 0,-1 1 0,1-1 0,-1-1 0,1 1 0,0-1 0,-8-3 0,10 3 0,-1-1 0,1 0 0,0 1 0,-1-1 0,1 0 0,0 0 0,1-1 0,-1 1 0,1 0 0,-1-1 0,1 0 0,0 1 0,0-1 0,1 0 0,-1 0 0,1 0 0,0 0 0,0-1 0,-1-5 0,1 1 0,0 0 0,0 0 0,1-1 0,0 1 0,0 0 0,2-11 0,-1 18 0,-1-1 0,1 0 0,0 1 0,-1-1 0,1 1 0,0-1 0,1 1 0,-1-1 0,0 1 0,1 0 0,0 0 0,-1 0 0,1 0 0,0 0 0,0 0 0,0 0 0,0 0 0,0 1 0,0-1 0,1 1 0,-1-1 0,1 1 0,-1 0 0,1 0 0,2-1 0,27-1-1365,0 6-5461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5:10.72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253 0 24575,'-8'1'0,"0"-1"0,0 1 0,-1 0 0,1 1 0,0 0 0,0 1 0,1-1 0,-1 1 0,0 1 0,1-1 0,0 1 0,0 1 0,-10 7 0,3 0 0,0 1 0,1 0 0,1 1 0,-21 29 0,26-33 0,0 1 0,1-1 0,0 1 0,1 0 0,-8 23 0,12-32 0,0 1 0,1 0 0,-1 0 0,1-1 0,-1 1 0,1 0 0,0 0 0,0 0 0,0 0 0,1-1 0,-1 1 0,1 0 0,-1 0 0,1 0 0,0-1 0,0 1 0,0-1 0,0 1 0,1 0 0,-1-1 0,1 0 0,-1 1 0,1-1 0,0 0 0,0 0 0,0 0 0,0 0 0,0 0 0,1-1 0,3 3 0,3 0 0,-1 0 0,1 0 0,0-1 0,0 0 0,0-1 0,0 0 0,18 1 0,-7-2 0,0-1 0,33-3 0,-48 2 14,-1 0 1,0-1-1,1 1 0,-1-1 0,0 0 1,0 0-1,0 0 0,0 0 0,0-1 0,-1 0 1,1 0-1,-1 0 0,1 0 0,-1 0 1,0 0-1,-1-1 0,1 0 0,0 0 0,-1 1 1,0-1-1,0-1 0,0 1 0,2-8 1,1-5-357,0 0 1,-1 0 0,-1 0-1,1-32 1,-3 18-6485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5:11.46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24575,'16'454'0,"-7"-360"0,5 0 0,44 160 0,-57-249 0,15 38 0,-15-40 0,0-1 0,0 1 0,1-1 0,-1 0 0,1 1 0,0-1 0,0 0 0,-1 0 0,2 0 0,-1 0 0,0 0 0,4 2 0,-5-4 0,0 1 0,1-1 0,-1 0 0,0 1 0,0-1 0,1 0 0,-1 0 0,0 0 0,0 0 0,1 0 0,-1 0 0,0 0 0,1 0 0,-1-1 0,0 1 0,0 0 0,0-1 0,1 1 0,-1-1 0,0 1 0,0-1 0,0 0 0,0 1 0,0-1 0,0 0 0,0 0 0,0 0 0,0 0 0,0 0 0,-1 0 0,1 0 0,1-2 0,2-3 0,-1 0 0,1 0 0,-1 0 0,4-11 0,12-60 0,1 0 0,-18 69 0,1 0 0,1 0 0,-1 0 0,1 1 0,1 0 0,9-13 0,-12 17 0,1 0 0,-1 0 0,1 0 0,0 0 0,0 1 0,0 0 0,0 0 0,0-1 0,1 2 0,-1-1 0,1 0 0,-1 1 0,1 0 0,-1-1 0,1 1 0,0 1 0,0-1 0,0 0 0,-1 1 0,1 0 0,0 0 0,0 0 0,0 1 0,0-1 0,-1 1 0,1 0 0,0 0 0,-1 0 0,1 0 0,0 1 0,-1-1 0,0 1 0,1 0 0,-1 0 0,4 3 0,0 1 0,0 0 0,0 0 0,-1 0 0,1 1 0,-1 0 0,-1 0 0,1 0 0,-2 1 0,1 0 0,-1 0 0,0 0 0,0 1 0,4 16 0,-6-16 0,0 0 0,0 0 0,-1 0 0,-1 0 0,0 0 0,0 0 0,0 0 0,-4 15 0,3-18 0,-1-1 0,0 0 0,-1 0 0,1 0 0,-1 0 0,0-1 0,0 1 0,0-1 0,0 1 0,-1-1 0,0 0 0,0 0 0,0-1 0,-1 1 0,-6 3 0,-5 3-682,-32 15-1,18-13-6143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5:12.79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765 0 24575,'-1'1'0,"0"-1"0,0 0 0,0 0 0,0 1 0,-1-1 0,1 1 0,0-1 0,0 1 0,0 0 0,0-1 0,0 1 0,0 0 0,0 0 0,0 0 0,0-1 0,1 1 0,-1 0 0,0 0 0,0 0 0,1 1 0,-1-1 0,0 2 0,-12 31 0,9-23 0,-101 207 0,74-161 0,-15 27 0,-4-2 0,-3-2 0,-74 84 0,-44 61 0,156-205-49,-1-1 1,0 0-1,-30 24 0,23-21-1121,-4 3-5656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5:13.43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0 24575,'0'6'0,"0"7"0,0 23 0,0 22 0,0 17 0,0 19 0,6 35 0,1 20 0,0 10 0,-1 6 0,-2-3 0,-2-8 0,0-23 0,4-30 0,1-31-8191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5:14.2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132 0 24575,'-1'0'0,"-1"1"0,1-1 0,-1 0 0,1 1 0,-1-1 0,1 1 0,0 0 0,-1-1 0,1 1 0,0 0 0,-1 0 0,1 0 0,0 0 0,0 0 0,0 0 0,0 0 0,-2 2 0,-15 23 0,16-22 0,-10 18 0,1 0 0,2 1 0,0 0 0,1 1 0,-8 42 0,7-11 0,-3 83 0,12-123 0,-1 0 0,2 0 0,0 0 0,4 21 0,-4-32 0,0 0 0,0-1 0,0 1 0,0-1 0,1 1 0,0-1 0,-1 1 0,1-1 0,1 0 0,-1 0 0,0 0 0,1 0 0,-1-1 0,1 1 0,0 0 0,0-1 0,0 0 0,0 0 0,0 0 0,1 0 0,-1 0 0,1-1 0,3 2 0,1-1 0,-1 0 0,1-1 0,-1 0 0,1 0 0,-1-1 0,1 0 0,-1 0 0,1 0 0,-1-1 0,11-3 0,2-2 0,0-1 0,26-13 0,-18 8 0,-25 10 0,1 1 0,-1-1 0,0 1 0,1 0 0,0 0 0,-1 1 0,1-1 0,0 1 0,-1-1 0,1 1 0,0 1 0,-1-1 0,8 2 0,-6-1 0,0 1 0,-1 0 0,0 0 0,1 1 0,-1-1 0,0 1 0,0 0 0,0 0 0,6 8 0,35 42 0,-35-39 0,1-1 0,0 0 0,14 12 0,-25-25 0,1 1 0,0 0 0,0-1 0,0 1 0,0 0 0,0-1 0,0 1 0,0-1 0,0 0 0,0 1 0,0-1 0,0 0 0,0 1 0,0-1 0,0 0 0,0 0 0,0 0 0,1 0 0,-1 0 0,0 0 0,0-1 0,0 1 0,0 0 0,1-1 0,0 0 0,0 0 0,0 0 0,0 0 0,0-1 0,0 1 0,0-1 0,0 0 0,-1 1 0,1-1 0,2-4 0,1-2 0,-1 0 0,1 0 0,-1-1 0,5-16 0,-1-6 84,-1 1-1,-2-1 0,1-38 0,-3-97-1124,-3 134 384,-1-25-6169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39:56.83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484 957 24575,'1'-5'0,"0"0"0,0 1 0,0-1 0,1 1 0,0-1 0,0 1 0,4-8 0,4-8 0,99-219 0,-88 201 0,2 2 0,1 0 0,2 1 0,34-35 0,91-105 0,-89 100 0,-32 33 0,7-9 0,-33 47 0,-1 0 0,1 1 0,0-1 0,0 1 0,1 0 0,-1 0 0,0 1 0,1-1 0,7-2 0,30-7 0,1 3 0,0 1 0,86-5 0,-11 3 0,-95 6 0,-8 2 0,0 0 0,0 1 0,30 1 0,-41 0 0,1 1 0,0 0 0,-1 0 0,1 1 0,-1-1 0,1 1 0,-1 0 0,0 0 0,0 0 0,0 1 0,0-1 0,0 1 0,0 0 0,-1 0 0,1 1 0,5 6 0,5 11 0,-1 0 0,-1 1 0,-1 0 0,14 41 0,-1-5 0,-2-5 0,-3 1 0,-2 1 0,-2 1 0,9 67 0,-7-8 0,3 136 0,-19-210 0,-2 1 0,-3-1 0,0 0 0,-3 0 0,-2-1 0,-25 75 0,0-27 0,-135 307 0,34-172 0,52-91 0,69-110 0,0-1 0,-2 0 0,-1-1 0,-35 33 0,20-26 0,0-2 0,-49 28 0,49-31 0,0 2 0,-53 54 0,55-50 0,-106 113 0,-53 59 0,151-155 0,-2-1 0,-77 64 0,64-60 0,43-37 0,-1 0 0,-1 0 0,1-1 0,-2-1 0,0 0 0,0 0 0,-26 12 0,35-20 0,1 0 0,-1 0 0,1-1 0,-1 1 0,1-1 0,-1 1 0,1-1 0,-1 0 0,1-1 0,-1 1 0,1 0 0,-1-1 0,1 0 0,-1 0 0,1 0 0,-6-3 0,4 1 0,0 0 0,0 0 0,0-1 0,0 0 0,1 0 0,0 0 0,0 0 0,0-1 0,-4-5 0,-3-9 0,0 0 0,0-1 0,2 0 0,-8-25 0,-6-26 0,-20-103 0,3-79 0,36 222 0,1 1 0,2 0 0,1-1 0,1 1 0,2-1 0,1 1 0,1 0 0,1 0 0,17-45 0,-18 61 0,20-57 0,65-131 0,64-43 0,-110 181 0,68-134 0,-103 177 0,-1 0 0,-1 0 0,0-1 0,-2 0 0,5-43 0,18-95 0,-15 98 241,-6 29-1044,7-62 0,-13 66-6023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5:14.97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463 2 24575,'-117'-2'0,"-132"4"0,246-2 0,-1 0 0,0 1 0,0-1 0,0 0 0,0 1 0,1 0 0,-1 0 0,0 0 0,1 1 0,-1-1 0,1 1 0,-1 0 0,1 0 0,0 0 0,0 0 0,-1 0 0,2 1 0,-1 0 0,0-1 0,0 1 0,1 0 0,0 0 0,0 0 0,-1 1 0,2-1 0,-1 0 0,0 1 0,1 0 0,-1-1 0,1 1 0,0 0 0,1-1 0,-2 8 0,-1 29 0,2 0 0,2 0 0,8 65 0,-7-96 0,-1 1 0,1-1 0,0 0 0,1 1 0,0-1 0,1 0 0,0-1 0,0 1 0,1-1 0,0 1 0,1-2 0,9 12 0,-11-14 0,1 0 0,1 0 0,-1-1 0,1 0 0,0 0 0,0 0 0,0-1 0,0 1 0,1-2 0,-1 1 0,1-1 0,0 0 0,0 0 0,0-1 0,0 0 0,0 0 0,10 0 0,-13-1 0,0-1 0,0 1 0,0-1 0,0 0 0,-1 0 0,1 0 0,0-1 0,-1 1 0,1-1 0,-1 0 0,1 0 0,-1 0 0,0 0 0,0 0 0,0-1 0,0 0 0,0 1 0,-1-1 0,1 0 0,-1-1 0,0 1 0,1 0 0,0-4 0,5-9 0,-1 1 0,-1-1 0,8-32 0,-13 47 0,12-55 0,6-62 0,-14 101 0,-5 17 0,0 0 0,0 0 0,0 0 0,0 0 0,0 0 0,0 0 0,1-1 0,-1 1 0,0 0 0,0 0 0,0 0 0,0 0 0,0 0 0,0 0 0,0 0 0,1 0 0,-1 0 0,0 0 0,0 0 0,0 0 0,0 0 0,0 0 0,0 0 0,1 0 0,-1 0 0,0 0 0,0 0 0,0 0 0,0 0 0,0 0 0,0 0 0,1 0 0,-1 0 0,0 0 0,0 0 0,0 0 0,0 1 0,0-1 0,0 0 0,0 0 0,0 0 0,1 0 0,-1 0 0,0 0 0,0 0 0,0 0 0,0 0 0,0 1 0,0-1 0,0 0 0,0 0 0,11 28 0,-9-22 0,8 26 53,14 42-762,35 74 0,-40-110-6117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5:15.51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24575,'6'15'0,"-1"1"0,-1-1 0,0 1 0,-1 0 0,-1 0 0,0 0 0,-1 27 0,2 7 0,22 118 0,-25-165 0,0-1 0,0 0 0,1 0 0,-1 0 0,1 0 0,0 0 0,0 0 0,0 0 0,0 0 0,0 0 0,0-1 0,0 1 0,0 0 0,1-1 0,-1 1 0,1-1 0,1 2 0,-2-2 0,-1-1 0,1 0 0,-1 0 0,1 0 0,0 0 0,-1 0 0,1 0 0,0 0 0,-1 0 0,1 0 0,0 0 0,-1 0 0,1 0 0,-1 0 0,1 0 0,0-1 0,-1 1 0,1 0 0,-1 0 0,2-1 0,15-16 0,37-64 0,-39 56 0,1 1 0,1 0 0,33-35 0,-43 53 0,0 1 0,1-1 0,-1 2 0,1-1 0,0 1 0,0 0 0,0 0 0,1 1 0,-1 0 0,1 1 0,11-3 0,1 2 0,0 1 0,0 1 0,37 2 0,-49 0 0,0 0 0,-1 1 0,1 0 0,0 0 0,0 1 0,-1 0 0,0 0 0,1 1 0,-1 0 0,-1 0 0,1 1 0,0 0 0,-1 1 0,0-1 0,-1 1 0,1 1 0,-1-1 0,0 1 0,-1 0 0,6 9 0,0 3 0,-2-1 0,0 1 0,-1 0 0,-1 1 0,-1 0 0,-1 0 0,5 35 0,-7-34 72,0-1-431,0 1 0,1-1-1,12 34 1,-6-33-6467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5:15.89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24575,'0'5'0,"0"18"0,0 22 0,0 36 0,0 15 0,0 3 0,0 0 0,0-5 0,0-14 0,0-9 0,0-12 0,0-9 0,0-9 0,0-10-8191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5:16.25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24575,'6'0'0,"12"0"0,25 0 0,12 0 0,0 0 0,3 0 0,-3 0 0,-5 0 0,-7 0 0,-4 0 0,-10 0-8191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5:17.10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268 46 24575,'0'-2'0,"0"0"0,0 1 0,0-1 0,0 0 0,0 1 0,0-1 0,0 0 0,-1 0 0,1 1 0,-1-1 0,1 1 0,-1-1 0,0 0 0,0 1 0,0 0 0,1-1 0,-1 1 0,-1-1 0,1 1 0,0 0 0,0 0 0,0-1 0,-1 1 0,1 0 0,0 0 0,-1 0 0,1 1 0,-1-1 0,1 0 0,-1 1 0,0-1 0,1 0 0,-4 0 0,0 1 0,0 0 0,0 0 0,-1 0 0,1 0 0,0 1 0,0 0 0,0 0 0,0 1 0,0-1 0,-5 3 0,2 0 0,0-1 0,0 2 0,0-1 0,1 1 0,0 0 0,0 0 0,1 1 0,-1 0 0,1 0 0,0 1 0,-5 7 0,3-1 0,0-1 0,1 1 0,1 0 0,0 1 0,-8 27 0,4 4 0,3 0 0,1 1 0,0 51 0,6-92 0,-6 166 0,18 197 0,-7-321 0,2-1 0,14 49 0,-12-66 0,0-1 0,2 0 0,1 0 0,18 30 0,-10-32 0,-20-26-20,1 0-1,-1 0 1,0 0 0,0 0-1,0 0 1,0 1 0,0-1-1,0 0 1,1 0-1,-1 0 1,0 0 0,0 0-1,0 0 1,0 0 0,0 0-1,1 0 1,-1 0-1,0 0 1,0 0 0,0 1-1,0-1 1,1 0 0,-1 0-1,0 0 1,0 0-1,0-1 1,0 1 0,1 0-1,-1 0 1,0 0 0,0 0-1,0 0 1,0 0-1,0 0 1,1 0 0,-1 0-1,0 0 1,0 0-1,0 0 1,0-1 0,0 1-1,0 0 1,1 0 0,-1 0-1,0 0 1,0 0-1,0 0 1,0-1 0,0 1-1,0 0 1,0 0 0,0 0-1,0 0 1,0-1-1,0 1 1,0 0 0,0 0-1,0 0 1,0 0 0,0 0-1,0-1 1,0 1-1,0 0 1,0 0 0,0 0-1,0-1 1,-2-18-6806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5:17.49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31 24575,'5'0'0,"19"0"0,21 0 0,13-5 0,4-2 0,-4 0 0,-7 2 0,-6 1 0,-10 2-8191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5:18.30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93 4 24575,'0'0'0,"0"0"0,0-1 0,0 1 0,0 0 0,0 0 0,0 0 0,0 0 0,0 0 0,0 0 0,0 0 0,0-1 0,0 1 0,0 0 0,0 0 0,0 0 0,0 0 0,0 0 0,0 0 0,0 0 0,0-1 0,0 1 0,0 0 0,-1 0 0,1 0 0,0 0 0,0 0 0,0 0 0,0 0 0,0 0 0,0 0 0,0-1 0,0 1 0,0 0 0,-1 0 0,1 0 0,0 0 0,0 0 0,0 0 0,0 0 0,0 0 0,0 0 0,0 0 0,-1 0 0,1 0 0,0 0 0,0 0 0,0 0 0,0 0 0,0 0 0,-1 0 0,-6 6 0,-7 11 0,7-3 0,1 0 0,1 1 0,0-1 0,1 1 0,1 0 0,-2 24 0,-1 95 0,5-114 0,0 14 0,0-22 0,0 1 0,1 0 0,1 0 0,0-1 0,0 1 0,1 0 0,5 14 0,-6-24 0,1-1 0,-1 1 0,1-1 0,0 1 0,0-1 0,1 0 0,-1 1 0,0-1 0,1 0 0,-1 0 0,1-1 0,-1 1 0,1-1 0,0 1 0,0-1 0,0 0 0,0 0 0,0 0 0,0 0 0,0 0 0,0-1 0,4 1 0,6 0 0,1 0 0,0-1 0,21-3 0,-29 3 0,1-1 0,-1 0 0,1 0 0,-1 0 0,0-1 0,0 0 0,0-1 0,0 1 0,0-1 0,0 0 0,8-7 0,-10 7 0,-1 0 0,0-1 0,0 1 0,0-1 0,-1 0 0,1 0 0,-1 0 0,0 0 0,0-1 0,0 1 0,0-1 0,-1 1 0,0-1 0,0 1 0,0-1 0,0-8 0,2-38 0,-2-1 0,-8-61 0,6 107 0,0 1 0,-1-1 0,1 1 0,-1-1 0,-1 1 0,1 0 0,-1 0 0,0 0 0,0 0 0,0 1 0,-1-1 0,0 1 0,1 0 0,-2 0 0,1 0 0,0 0 0,-1 1 0,0-1 0,-6-2 0,-9-5 0,-1 0 0,-1 2 0,-29-10 0,31 13-682,-33-5-1,22 7-6143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5:19.25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32 73 24575,'-1'0'0,"0"0"0,0 0 0,-1 1 0,1-1 0,0 1 0,0-1 0,0 1 0,0-1 0,0 1 0,1 0 0,-1-1 0,0 1 0,0 0 0,0 0 0,1 0 0,-1 0 0,0 0 0,1 0 0,-1-1 0,0 2 0,1-1 0,0 0 0,-1 0 0,1 0 0,0 0 0,-1 0 0,1 1 0,-7 35 0,7-33 0,-2 8 0,1 1 0,1 0 0,0 0 0,1-1 0,0 1 0,0 0 0,6 18 0,-5-27 0,-1 1 0,1-1 0,0 0 0,0 0 0,0 0 0,0 0 0,1 0 0,-1-1 0,1 1 0,0-1 0,0 1 0,1-1 0,-1 0 0,1 0 0,-1-1 0,1 1 0,0-1 0,0 0 0,0 0 0,0 0 0,1 0 0,-1-1 0,0 1 0,6 0 0,20 1 0,-1-1 0,1-1 0,0-1 0,46-8 0,-73 8 0,1-1 0,-1 0 0,0 0 0,1 0 0,-1 0 0,0-1 0,0 1 0,1-1 0,-1 0 0,0 0 0,-1 0 0,1 0 0,0 0 0,-1-1 0,1 1 0,-1-1 0,0 0 0,0 0 0,0 0 0,0 0 0,0 0 0,-1 0 0,1 0 0,-1-1 0,0 1 0,0-1 0,0 1 0,0 0 0,0-6 0,1-9 0,-1 1 0,-1-1 0,0 1 0,-5-30 0,4 41 0,0-1 0,0 1 0,-1 0 0,0 0 0,0 0 0,0 0 0,-1 0 0,0 0 0,0 0 0,0 1 0,-1 0 0,0-1 0,0 1 0,0 1 0,-1-1 0,0 1 0,0-1 0,-7-4 0,4 5 0,0 0 0,1 0 0,-1 1 0,0 0 0,-1 0 0,1 1 0,0 0 0,-1 0 0,0 1 0,1 0 0,-1 1 0,1 0 0,-13 1 0,17 0 17,0 0 0,0 0 0,0 0 1,1 0-1,-1 0 0,0 1 0,0-1 0,1 1 0,-1 0 0,1 1 0,0-1 0,-1 0 0,1 1 0,0 0 0,0-1 0,1 1 0,-1 1 0,1-1 1,-4 6-1,1 0-261,1 0 0,0-1 0,0 2 0,1-1 1,0 0-1,-3 20 0,3-1-6582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5:20.25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391 621 24575,'-27'-15'0,"-29"-22"0,42 26 0,-2 1 0,1 0 0,-1 1 0,-1 1 0,1 1 0,-31-10 0,37 15 0,0 0 0,0 0 0,0 1 0,1 0 0,-1 1 0,0 0 0,-17 3 0,23-2 0,1 0 0,-1-1 0,1 2 0,0-1 0,0 0 0,-1 1 0,1-1 0,0 1 0,0 0 0,0 0 0,1 0 0,-1 1 0,0-1 0,1 0 0,0 1 0,-1 0 0,1 0 0,0-1 0,1 1 0,-1 1 0,0-1 0,1 0 0,-1 0 0,1 0 0,-1 5 0,1 0 0,-1 0 0,1 0 0,1 0 0,0 0 0,0 0 0,0 0 0,1 0 0,0 0 0,1 0 0,0 0 0,0 0 0,0 0 0,1-1 0,1 1 0,-1-1 0,1 0 0,0 0 0,1 0 0,-1 0 0,1-1 0,1 0 0,-1 0 0,1 0 0,8 5 0,-8-6 0,0 0 0,1-1 0,-1 1 0,1-1 0,0-1 0,0 0 0,0 0 0,1 0 0,-1-1 0,1 0 0,-1 0 0,1-1 0,0 0 0,-1 0 0,1-1 0,0 0 0,0 0 0,0-1 0,-1 0 0,1 0 0,0-1 0,-1 0 0,1 0 0,-1-1 0,10-5 0,-10 4 0,0-1 0,0-1 0,0 1 0,-1-1 0,0 0 0,0-1 0,-1 1 0,0-1 0,0 0 0,0 0 0,-1-1 0,6-15 0,3-9 0,15-64 0,-21 68 0,7-28 0,-2 1 0,5-66 0,-15 90 0,-1-1 0,-2 1 0,-1-1 0,-1 1 0,-11-46 0,3 39 0,4 28 0,2 11 0,-1 18 0,0 38 0,2 109 0,4-112 0,0-33 0,0 17 0,1 1 0,7 43 0,-6-71 0,0-1 0,0 0 0,1 0 0,1 1 0,0-2 0,0 1 0,1 0 0,0-1 0,1 0 0,-1 0 0,2-1 0,11 13 0,-5-9 165,25 16 0,4 3-1860,-28-18-5131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5:20.7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24575,'0'5'0,"0"18"0,0 22 0,0 26 0,0 10 0,5-2 0,2-4 0,0-9 0,4-15 0,0-12 0,-1-7 0,-3-8-8191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39:57.3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0 602 24575,'6'0'0,"7"-6"0,12-6 0,12-8 0,7-5 0,0-4 0,-1 3 0,2-11 0,5-4 0,16-12 0,40-18 0,46-20 0,30-10 0,-16 12-8191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5:21.1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0 24575,'0'0'-8191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6:10.13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24575,'5'10'0,"13"21"0,3 32 0,4 27 0,-3 10 0,-4 9 0,-7-9 0,-3-15 0,-5-22-8191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6:10.13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24575,'6'0'0,"6"11"0,8 9 0,6 6 0,3 16 0,-3 5 0,5 7 0,3-1 0,-5-5 0,-1-4 0,-6-9-8191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6:10.140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484 957 24575,'1'-5'0,"0"0"0,0 1 0,0-1 0,1 1 0,0-1 0,0 1 0,4-8 0,4-8 0,99-219 0,-88 201 0,2 2 0,1 0 0,2 1 0,34-35 0,91-105 0,-89 100 0,-32 33 0,7-9 0,-33 47 0,-1 0 0,1 1 0,0-1 0,0 1 0,1 0 0,-1 0 0,0 1 0,1-1 0,7-2 0,30-7 0,1 3 0,0 1 0,86-5 0,-11 3 0,-95 6 0,-8 2 0,0 0 0,0 1 0,30 1 0,-41 0 0,1 1 0,0 0 0,-1 0 0,1 1 0,-1-1 0,1 1 0,-1 0 0,0 0 0,0 0 0,0 1 0,0-1 0,0 1 0,0 0 0,-1 0 0,1 1 0,5 6 0,5 11 0,-1 0 0,-1 1 0,-1 0 0,14 41 0,-1-5 0,-2-5 0,-3 1 0,-2 1 0,-2 1 0,9 67 0,-7-8 0,3 136 0,-19-210 0,-2 1 0,-3-1 0,0 0 0,-3 0 0,-2-1 0,-25 75 0,0-27 0,-135 307 0,34-172 0,52-91 0,69-110 0,0-1 0,-2 0 0,-1-1 0,-35 33 0,20-26 0,0-2 0,-49 28 0,49-31 0,0 2 0,-53 54 0,55-50 0,-106 113 0,-53 59 0,151-155 0,-2-1 0,-77 64 0,64-60 0,43-37 0,-1 0 0,-1 0 0,1-1 0,-2-1 0,0 0 0,0 0 0,-26 12 0,35-20 0,1 0 0,-1 0 0,1-1 0,-1 1 0,1-1 0,-1 1 0,1-1 0,-1 0 0,1-1 0,-1 1 0,1 0 0,-1-1 0,1 0 0,-1 0 0,1 0 0,-6-3 0,4 1 0,0 0 0,0 0 0,0-1 0,0 0 0,1 0 0,0 0 0,0 0 0,0-1 0,-4-5 0,-3-9 0,0 0 0,0-1 0,2 0 0,-8-25 0,-6-26 0,-20-103 0,3-79 0,36 222 0,1 1 0,2 0 0,1-1 0,1 1 0,2-1 0,1 1 0,1 0 0,1 0 0,17-45 0,-18 61 0,20-57 0,65-131 0,64-43 0,-110 181 0,68-134 0,-103 177 0,-1 0 0,-1 0 0,0-1 0,-2 0 0,5-43 0,18-95 0,-15 98 241,-6 29-1044,7-62 0,-13 66-6023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6:10.141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0 602 24575,'6'0'0,"7"-6"0,12-6 0,12-8 0,7-5 0,0-4 0,-1 3 0,2-11 0,5-4 0,16-12 0,40-18 0,46-20 0,30-10 0,-16 12-8191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6:10.14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24575,'6'0'0,"6"0"0,8 0 0,11 0 0,5 5 0,8 8 0,2 1 0,4-2 0,-1 9 0,-9-1-8191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6:10.1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24575,'5'0'0,"8"22"0,7 12 0,10 13 0,12 2 0,4 10 0,11 16 0,0 7 0,-3 0 0,0 3 0,-4-8 0,-11-17-8191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6:10.14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24575,'0'11'0,"5"36"0,8 21 0,6 16 0,12 15 0,6 2 0,1-11 0,-5-16 0,-8-14 0,-3-17 0,-5-17-8191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6:10.14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24575,'0'5'0,"0"8"0,0 6 0,0 17 0,0 8 0,0 1 0,0 5 0,5-1 0,2 2 0,0 3 0,-2-2 0,-1-4 0,-2-11-8191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6:10.1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503 30 24575,'5'0'0,"3"5"0,-1 7 0,-2 8 0,5 0 0,-6-3 0,-30-16 0,-33-14 0,-34-9 0,-6-2 0,-3 4 0,10 5 0,21 5-8191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01:39:57.90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24575,'6'0'0,"6"0"0,8 0 0,11 0 0,5 5 0,8 8 0,2 1 0,4-2 0,-1 9 0,-9-1-8191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6:10.14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792 35 24575,'0'-5'0,"-10"-3"0,-16 1 0,-18 1 0,-14 2 0,-18 2 0,-8 0 0,-10 2 0,-2 0 0,0 11 0,11 10 0,14 0 0,20-2-8191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6:10.14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1369 51 24575,'0'-1'0,"-1"0"0,1 0 0,0 0 0,-1 0 0,1-1 0,-1 1 0,1 0 0,-1 0 0,1 0 0,-1 0 0,0 0 0,1 0 0,-1 1 0,0-1 0,0 0 0,0 0 0,0 0 0,0 1 0,0-1 0,-1 0 0,-22-12 0,17 10 0,1 1 0,-1-1 0,1 1 0,-1 0 0,0 0 0,0 1 0,0 0 0,0 0 0,1 1 0,-1 0 0,0 0 0,0 1 0,0-1 0,0 1 0,0 1 0,0 0 0,0 0 0,1 0 0,-7 3 0,-9 7 0,0 0 0,2 2 0,0 0 0,0 1 0,1 1 0,1 1 0,1 1 0,0 0 0,2 1 0,0 1 0,1 0 0,1 1 0,-18 38 0,15-22 0,1 1 0,2 0 0,2 2 0,1-1 0,3 1 0,0 0 0,0 67 0,5-51 0,3-1 0,2 1 0,21 108 0,-15-115 0,-3 1 0,-1 0 0,-3 68 0,-2-105 0,0 0 0,-2-1 0,0 1 0,0 0 0,-1 0 0,0-1 0,-2 1 0,-6 15 0,2-10 0,-2-1 0,0 0 0,0 0 0,-22 23 0,9-15 0,-1-2 0,-1 0 0,-1-2 0,0 0 0,-2-2 0,0-2 0,-1 0 0,-1-2 0,-38 13 0,58-24 0,1 0 0,0 1 0,0 0 0,0 1 0,1 0 0,0 0 0,0 1 0,0 0 0,1 0 0,0 1 0,1 1 0,-1-1 0,2 1 0,-1 0 0,-9 19 0,3 0 0,1 1 0,1 0 0,1 0 0,-7 41 0,-12 124 0,11 399 0,19-457 0,0-129 0,-1-1 0,-1 1 0,1-1 0,-1 0 0,0 1 0,0-1 0,-1 0 0,0 1 0,0-1 0,0 0 0,-1 0 0,0-1 0,0 1 0,-1-1 0,1 1 0,-1-1 0,-1 0 0,1 0 0,-6 5 0,-5 2-227,0 0-1,-1-1 1,0 0-1,-1-2 1,-27 13-1,7-8-6598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6:10.149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757 27 24575,'-3'0'0,"1"-1"0,0 0 0,-1 1 0,1-1 0,0 0 0,-1 0 0,1 0 0,-4-3 0,-13-6 0,15 9 0,-1-1 0,1 1 0,-1 0 0,1 0 0,-1 1 0,0-1 0,0 1 0,1 0 0,-1 1 0,0-1 0,1 1 0,-1 0 0,0 0 0,1 0 0,-1 0 0,1 1 0,0 0 0,-1 0 0,1 0 0,0 1 0,0-1 0,0 1 0,1 0 0,-6 5 0,-22 18 0,2 2 0,0 1 0,-30 41 0,42-47 0,1 1 0,2 0 0,0 1 0,1 0 0,-15 45 0,24-54 0,0 0 0,1 1 0,0-1 0,1 25 0,5 68 0,0-40 0,3 9 0,3 0 0,25 95 0,-18-98 0,-3 0 0,6 114 0,-19-166 0,-2 1 0,-1 0 0,-1-1 0,-1 0 0,0 0 0,-2 0 0,-13 29 0,-81 143 0,82-162 0,-8 13 0,-38 72 0,57-100 0,1 0 0,0 1 0,1 0 0,-6 36 0,1 21 0,4 2 0,3-1 0,3 1 0,4-1 0,19 120 0,-4-107 0,30 94 0,-47-181 0,10 30 0,9 46 0,-18-69 0,0 0 0,-1 0 0,-1 0 0,0 0 0,0 1 0,-1-1 0,0 0 0,-1 0 0,-3 13 0,3-18 0,-1 0 0,1 0 0,-1 0 0,0 0 0,0 0 0,-1 0 0,1-1 0,-1 1 0,0-1 0,-7 5 0,-6 5 0,-28 16 0,2-2 0,28-16-455,0 1 0,-19 21 0,12-7-6371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6:10.162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24575,'5'10'0,"13"21"0,3 32 0,4 27 0,-3 10 0,-4 9 0,-7-9 0,-3-15 0,-5-22-8191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6:10.16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24575,'6'0'0,"6"11"0,8 9 0,6 6 0,3 16 0,-3 5 0,5 7 0,3-1 0,-5-5 0,-1-4 0,-6-9-8191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6:10.164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484 957 24575,'1'-5'0,"0"0"0,0 1 0,0-1 0,1 1 0,0-1 0,0 1 0,4-8 0,4-8 0,99-219 0,-88 201 0,2 2 0,1 0 0,2 1 0,34-35 0,91-105 0,-89 100 0,-32 33 0,7-9 0,-33 47 0,-1 0 0,1 1 0,0-1 0,0 1 0,1 0 0,-1 0 0,0 1 0,1-1 0,7-2 0,30-7 0,1 3 0,0 1 0,86-5 0,-11 3 0,-95 6 0,-8 2 0,0 0 0,0 1 0,30 1 0,-41 0 0,1 1 0,0 0 0,-1 0 0,1 1 0,-1-1 0,1 1 0,-1 0 0,0 0 0,0 0 0,0 1 0,0-1 0,0 1 0,0 0 0,-1 0 0,1 1 0,5 6 0,5 11 0,-1 0 0,-1 1 0,-1 0 0,14 41 0,-1-5 0,-2-5 0,-3 1 0,-2 1 0,-2 1 0,9 67 0,-7-8 0,3 136 0,-19-210 0,-2 1 0,-3-1 0,0 0 0,-3 0 0,-2-1 0,-25 75 0,0-27 0,-135 307 0,34-172 0,52-91 0,69-110 0,0-1 0,-2 0 0,-1-1 0,-35 33 0,20-26 0,0-2 0,-49 28 0,49-31 0,0 2 0,-53 54 0,55-50 0,-106 113 0,-53 59 0,151-155 0,-2-1 0,-77 64 0,64-60 0,43-37 0,-1 0 0,-1 0 0,1-1 0,-2-1 0,0 0 0,0 0 0,-26 12 0,35-20 0,1 0 0,-1 0 0,1-1 0,-1 1 0,1-1 0,-1 1 0,1-1 0,-1 0 0,1-1 0,-1 1 0,1 0 0,-1-1 0,1 0 0,-1 0 0,1 0 0,-6-3 0,4 1 0,0 0 0,0 0 0,0-1 0,0 0 0,1 0 0,0 0 0,0 0 0,0-1 0,-4-5 0,-3-9 0,0 0 0,0-1 0,2 0 0,-8-25 0,-6-26 0,-20-103 0,3-79 0,36 222 0,1 1 0,2 0 0,1-1 0,1 1 0,2-1 0,1 1 0,1 0 0,1 0 0,17-45 0,-18 61 0,20-57 0,65-131 0,64-43 0,-110 181 0,68-134 0,-103 177 0,-1 0 0,-1 0 0,0-1 0,-2 0 0,5-43 0,18-95 0,-15 98 241,-6 29-1044,7-62 0,-13 66-6023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6:10.16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0 602 24575,'6'0'0,"7"-6"0,12-6 0,12-8 0,7-5 0,0-4 0,-1 3 0,2-11 0,5-4 0,16-12 0,40-18 0,46-20 0,30-10 0,-16 12-8191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6:10.16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24575,'6'0'0,"6"0"0,8 0 0,11 0 0,5 5 0,8 8 0,2 1 0,4-2 0,-1 9 0,-9-1-8191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6:10.167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0 1 24575,'5'0'0,"8"22"0,7 12 0,10 13 0,12 2 0,4 10 0,11 16 0,0 7 0,-3 0 0,0 3 0,-4-8 0,-11-17-8191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7T13:16:10.168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1 1 24575,'0'11'0,"5"36"0,8 21 0,6 16 0,12 15 0,6 2 0,1-11 0,-5-16 0,-8-14 0,-3-17 0,-5-17-8191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CB92CC-D2F0-4ED4-B7C8-3EC63F5A39EE}" type="datetimeFigureOut">
              <a:rPr lang="en-GB" smtClean="0"/>
              <a:t>09/05/2025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D79500-1DC8-46AF-85A3-A375F99F38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6672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D79500-1DC8-46AF-85A3-A375F99F38BE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143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A7751-6237-899A-C0FA-F24EFE4E05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B8BB89-8D4B-C27A-F318-B3169CC1ED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60ECD-4FAC-7E7E-0ED8-4D6394191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538C3-F1C1-4BD9-9D1C-1793EA19032B}" type="datetimeFigureOut">
              <a:rPr lang="en-GB" smtClean="0"/>
              <a:t>09/05/2025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F8BC84-08A8-4FB3-C2D6-67F94165F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79433-BC07-35C8-7341-93FCD3E1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895C1-0364-4F78-B543-C5F520C316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9951856"/>
      </p:ext>
    </p:extLst>
  </p:cSld>
  <p:clrMapOvr>
    <a:masterClrMapping/>
  </p:clrMapOvr>
  <p:transition spd="slow">
    <p:cover dir="r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FB49B-D1E0-41DF-DD0D-D3220326F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0CC077-3FA6-872D-B00E-903B46AC5E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9DA1A-20C4-3F5C-E126-86E96F41D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538C3-F1C1-4BD9-9D1C-1793EA19032B}" type="datetimeFigureOut">
              <a:rPr lang="en-GB" smtClean="0"/>
              <a:t>09/05/2025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F74B19-C99B-411E-4604-9C20DED4F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65F87-C241-7A24-93F5-715EFDC7C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895C1-0364-4F78-B543-C5F520C316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4397479"/>
      </p:ext>
    </p:extLst>
  </p:cSld>
  <p:clrMapOvr>
    <a:masterClrMapping/>
  </p:clrMapOvr>
  <p:transition spd="slow">
    <p:cover dir="r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24F60B-E478-0BAA-5305-132C38D902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C7ED80-2B96-3FC9-88B8-EA255D3839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82F2C-D515-57A2-CCE0-571D3E166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538C3-F1C1-4BD9-9D1C-1793EA19032B}" type="datetimeFigureOut">
              <a:rPr lang="en-GB" smtClean="0"/>
              <a:t>09/05/2025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6D2F8-1750-480E-9A56-96A6E411C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BA16AD-8999-DC6B-101E-916B14623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895C1-0364-4F78-B543-C5F520C316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9691330"/>
      </p:ext>
    </p:extLst>
  </p:cSld>
  <p:clrMapOvr>
    <a:masterClrMapping/>
  </p:clrMapOvr>
  <p:transition spd="slow">
    <p:cover dir="r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5F087-4E24-C766-DD38-0E690E6CA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D7032-A2E6-73FE-0ACF-02A15B20B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1D4B3-1282-F9BC-C34F-D6B5F2457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538C3-F1C1-4BD9-9D1C-1793EA19032B}" type="datetimeFigureOut">
              <a:rPr lang="en-GB" smtClean="0"/>
              <a:t>09/05/2025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40B58-D2BA-D64A-DFAA-CCD79D80B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B50CB-EF0D-D5E1-41AC-C752F3667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895C1-0364-4F78-B543-C5F520C316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7198710"/>
      </p:ext>
    </p:extLst>
  </p:cSld>
  <p:clrMapOvr>
    <a:masterClrMapping/>
  </p:clrMapOvr>
  <p:transition spd="slow">
    <p:cover dir="r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FB565-9AAB-5286-3D73-CD601FB9E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3F8E57-A8B3-31EF-F9AF-424B0BDD56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642F4-F8A8-2D88-4DB4-64D168186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538C3-F1C1-4BD9-9D1C-1793EA19032B}" type="datetimeFigureOut">
              <a:rPr lang="en-GB" smtClean="0"/>
              <a:t>09/05/2025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454DE-02CA-0D27-0FC8-94C284BCD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FD732C-E368-8AEC-F21F-3CCD3D43D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895C1-0364-4F78-B543-C5F520C316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890611"/>
      </p:ext>
    </p:extLst>
  </p:cSld>
  <p:clrMapOvr>
    <a:masterClrMapping/>
  </p:clrMapOvr>
  <p:transition spd="slow">
    <p:cover dir="r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F62D1-14A7-079B-1075-9213D27A2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407C4-D6A3-FD1C-CA5A-0E2A941389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C20DB8-C598-9633-42F3-880E42DEDF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C4F22-ACF6-8385-C11B-44563F186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538C3-F1C1-4BD9-9D1C-1793EA19032B}" type="datetimeFigureOut">
              <a:rPr lang="en-GB" smtClean="0"/>
              <a:t>09/05/2025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189F98-57E9-9F05-EE8E-DF15D8058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C6C1DC-97C3-172B-4892-CC0BABABB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895C1-0364-4F78-B543-C5F520C316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432587"/>
      </p:ext>
    </p:extLst>
  </p:cSld>
  <p:clrMapOvr>
    <a:masterClrMapping/>
  </p:clrMapOvr>
  <p:transition spd="slow">
    <p:cover dir="r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B49A2-10E1-A198-CF18-8938F78B5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0F8879-CF23-9613-2AE0-7D88800FEB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229DCF-A317-FB8F-2EA6-8CE3DF241B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7D776A-2EEB-1424-20B3-EDEF38F5FF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7837FF-1A83-203C-24D4-6B3E7F4A0B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B8C6AA-1D8D-7C81-599E-BA17E8E09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538C3-F1C1-4BD9-9D1C-1793EA19032B}" type="datetimeFigureOut">
              <a:rPr lang="en-GB" smtClean="0"/>
              <a:t>09/05/2025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A21386-D534-ADE7-5176-6247A31BC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711B59-9D15-A9E6-1C74-0BEBA306A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895C1-0364-4F78-B543-C5F520C316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35104"/>
      </p:ext>
    </p:extLst>
  </p:cSld>
  <p:clrMapOvr>
    <a:masterClrMapping/>
  </p:clrMapOvr>
  <p:transition spd="slow">
    <p:cover dir="r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CAF69-13F8-11E7-6C7B-319B5F7E4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C5D1E5-F5D9-D73A-1D5F-04C4FD5BD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538C3-F1C1-4BD9-9D1C-1793EA19032B}" type="datetimeFigureOut">
              <a:rPr lang="en-GB" smtClean="0"/>
              <a:t>09/05/2025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B54E2E-6242-9F68-6081-C036488C6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F0CEFD-1B81-229D-9CD6-6DE157B31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895C1-0364-4F78-B543-C5F520C316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810079"/>
      </p:ext>
    </p:extLst>
  </p:cSld>
  <p:clrMapOvr>
    <a:masterClrMapping/>
  </p:clrMapOvr>
  <p:transition spd="slow">
    <p:cover dir="r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F935A4-435C-E55A-6AC0-42755EDF7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538C3-F1C1-4BD9-9D1C-1793EA19032B}" type="datetimeFigureOut">
              <a:rPr lang="en-GB" smtClean="0"/>
              <a:t>09/05/2025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884DFC-B70C-A847-25FD-CF63EE4C8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B86394-ACD6-4D20-AF9C-22BCE86F0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895C1-0364-4F78-B543-C5F520C316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6466088"/>
      </p:ext>
    </p:extLst>
  </p:cSld>
  <p:clrMapOvr>
    <a:masterClrMapping/>
  </p:clrMapOvr>
  <p:transition spd="slow">
    <p:cover dir="r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9FAFD-033E-C414-0CBC-00C298E27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7AD82-ED78-1C23-4261-683EBF9AB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BF3A08-F64C-C612-ADC7-E4D7624B8A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8F7CD8-2DB1-80B6-DCD4-3D92915DE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538C3-F1C1-4BD9-9D1C-1793EA19032B}" type="datetimeFigureOut">
              <a:rPr lang="en-GB" smtClean="0"/>
              <a:t>09/05/2025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81CAD-5764-F04A-9FE8-38CAC48D2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E06B83-D974-23A6-5E87-30B17A709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895C1-0364-4F78-B543-C5F520C316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8457168"/>
      </p:ext>
    </p:extLst>
  </p:cSld>
  <p:clrMapOvr>
    <a:masterClrMapping/>
  </p:clrMapOvr>
  <p:transition spd="slow">
    <p:cover dir="r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094D3-4BB0-9293-5FE6-4F36726D6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8DC457-5CCB-652A-DCA7-51DC58D2CE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AC5948-27E8-0F8F-915C-CD66FEFE8B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81DE12-FC2D-2925-816A-F827AE405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538C3-F1C1-4BD9-9D1C-1793EA19032B}" type="datetimeFigureOut">
              <a:rPr lang="en-GB" smtClean="0"/>
              <a:t>09/05/2025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FA0CE6-AB82-4D0F-ED05-5B1A0C6EB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1A01A-8EF5-2D5C-47B8-8A7469561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895C1-0364-4F78-B543-C5F520C316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2357760"/>
      </p:ext>
    </p:extLst>
  </p:cSld>
  <p:clrMapOvr>
    <a:masterClrMapping/>
  </p:clrMapOvr>
  <p:transition spd="slow">
    <p:cover dir="r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005860-FADB-E262-5E8E-B22ADA70B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CF99DC-AF87-6FCB-233F-A1431C3EE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4481F7-C42B-11E2-B06D-F087E7E76A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C538C3-F1C1-4BD9-9D1C-1793EA19032B}" type="datetimeFigureOut">
              <a:rPr lang="en-GB" smtClean="0"/>
              <a:t>09/05/2025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BC8A1-59C6-9098-1534-71AA10BF19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3D6F0-380B-7AC8-BD6F-18ACEB0E27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7895C1-0364-4F78-B543-C5F520C316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5670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cover dir="rd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9.xml"/><Relationship Id="rId21" Type="http://schemas.openxmlformats.org/officeDocument/2006/relationships/image" Target="../media/image10.png"/><Relationship Id="rId42" Type="http://schemas.openxmlformats.org/officeDocument/2006/relationships/image" Target="../media/image20.png"/><Relationship Id="rId63" Type="http://schemas.openxmlformats.org/officeDocument/2006/relationships/customXml" Target="../ink/ink32.xml"/><Relationship Id="rId84" Type="http://schemas.openxmlformats.org/officeDocument/2006/relationships/image" Target="../media/image41.png"/><Relationship Id="rId138" Type="http://schemas.openxmlformats.org/officeDocument/2006/relationships/image" Target="../media/image68.png"/><Relationship Id="rId159" Type="http://schemas.openxmlformats.org/officeDocument/2006/relationships/image" Target="../media/image73.png"/><Relationship Id="rId170" Type="http://schemas.openxmlformats.org/officeDocument/2006/relationships/customXml" Target="../ink/ink91.xml"/><Relationship Id="rId107" Type="http://schemas.openxmlformats.org/officeDocument/2006/relationships/customXml" Target="../ink/ink54.xml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53" Type="http://schemas.openxmlformats.org/officeDocument/2006/relationships/customXml" Target="../ink/ink27.xml"/><Relationship Id="rId74" Type="http://schemas.openxmlformats.org/officeDocument/2006/relationships/image" Target="../media/image36.png"/><Relationship Id="rId128" Type="http://schemas.openxmlformats.org/officeDocument/2006/relationships/image" Target="../media/image63.png"/><Relationship Id="rId149" Type="http://schemas.openxmlformats.org/officeDocument/2006/relationships/customXml" Target="../ink/ink76.xml"/><Relationship Id="rId5" Type="http://schemas.openxmlformats.org/officeDocument/2006/relationships/image" Target="../media/image2.png"/><Relationship Id="rId95" Type="http://schemas.openxmlformats.org/officeDocument/2006/relationships/customXml" Target="../ink/ink48.xml"/><Relationship Id="rId160" Type="http://schemas.openxmlformats.org/officeDocument/2006/relationships/customXml" Target="../ink/ink86.xml"/><Relationship Id="rId22" Type="http://schemas.openxmlformats.org/officeDocument/2006/relationships/customXml" Target="../ink/ink11.xml"/><Relationship Id="rId43" Type="http://schemas.openxmlformats.org/officeDocument/2006/relationships/customXml" Target="../ink/ink22.xml"/><Relationship Id="rId64" Type="http://schemas.openxmlformats.org/officeDocument/2006/relationships/image" Target="../media/image31.png"/><Relationship Id="rId118" Type="http://schemas.openxmlformats.org/officeDocument/2006/relationships/image" Target="../media/image58.png"/><Relationship Id="rId139" Type="http://schemas.openxmlformats.org/officeDocument/2006/relationships/customXml" Target="../ink/ink70.xml"/><Relationship Id="rId85" Type="http://schemas.openxmlformats.org/officeDocument/2006/relationships/customXml" Target="../ink/ink43.xml"/><Relationship Id="rId150" Type="http://schemas.openxmlformats.org/officeDocument/2006/relationships/customXml" Target="../ink/ink77.xml"/><Relationship Id="rId171" Type="http://schemas.openxmlformats.org/officeDocument/2006/relationships/image" Target="../media/image79.png"/><Relationship Id="rId12" Type="http://schemas.openxmlformats.org/officeDocument/2006/relationships/customXml" Target="../ink/ink6.xml"/><Relationship Id="rId33" Type="http://schemas.openxmlformats.org/officeDocument/2006/relationships/image" Target="../media/image16.png"/><Relationship Id="rId108" Type="http://schemas.openxmlformats.org/officeDocument/2006/relationships/image" Target="../media/image53.png"/><Relationship Id="rId129" Type="http://schemas.openxmlformats.org/officeDocument/2006/relationships/customXml" Target="../ink/ink65.xml"/><Relationship Id="rId54" Type="http://schemas.openxmlformats.org/officeDocument/2006/relationships/image" Target="../media/image26.png"/><Relationship Id="rId75" Type="http://schemas.openxmlformats.org/officeDocument/2006/relationships/customXml" Target="../ink/ink38.xml"/><Relationship Id="rId96" Type="http://schemas.openxmlformats.org/officeDocument/2006/relationships/image" Target="../media/image47.png"/><Relationship Id="rId140" Type="http://schemas.openxmlformats.org/officeDocument/2006/relationships/image" Target="../media/image69.png"/><Relationship Id="rId161" Type="http://schemas.openxmlformats.org/officeDocument/2006/relationships/image" Target="../media/image74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49" Type="http://schemas.openxmlformats.org/officeDocument/2006/relationships/customXml" Target="../ink/ink25.xml"/><Relationship Id="rId114" Type="http://schemas.openxmlformats.org/officeDocument/2006/relationships/image" Target="../media/image56.png"/><Relationship Id="rId119" Type="http://schemas.openxmlformats.org/officeDocument/2006/relationships/customXml" Target="../ink/ink60.xml"/><Relationship Id="rId44" Type="http://schemas.openxmlformats.org/officeDocument/2006/relationships/image" Target="../media/image21.png"/><Relationship Id="rId60" Type="http://schemas.openxmlformats.org/officeDocument/2006/relationships/image" Target="../media/image29.png"/><Relationship Id="rId65" Type="http://schemas.openxmlformats.org/officeDocument/2006/relationships/customXml" Target="../ink/ink33.xml"/><Relationship Id="rId81" Type="http://schemas.openxmlformats.org/officeDocument/2006/relationships/customXml" Target="../ink/ink41.xml"/><Relationship Id="rId86" Type="http://schemas.openxmlformats.org/officeDocument/2006/relationships/image" Target="../media/image42.png"/><Relationship Id="rId130" Type="http://schemas.openxmlformats.org/officeDocument/2006/relationships/image" Target="../media/image64.png"/><Relationship Id="rId135" Type="http://schemas.openxmlformats.org/officeDocument/2006/relationships/customXml" Target="../ink/ink68.xml"/><Relationship Id="rId151" Type="http://schemas.openxmlformats.org/officeDocument/2006/relationships/customXml" Target="../ink/ink78.xml"/><Relationship Id="rId156" Type="http://schemas.openxmlformats.org/officeDocument/2006/relationships/customXml" Target="../ink/ink83.xml"/><Relationship Id="rId172" Type="http://schemas.openxmlformats.org/officeDocument/2006/relationships/customXml" Target="../ink/ink92.xml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customXml" Target="../ink/ink20.xml"/><Relationship Id="rId109" Type="http://schemas.openxmlformats.org/officeDocument/2006/relationships/customXml" Target="../ink/ink55.xml"/><Relationship Id="rId34" Type="http://schemas.openxmlformats.org/officeDocument/2006/relationships/customXml" Target="../ink/ink17.xml"/><Relationship Id="rId50" Type="http://schemas.openxmlformats.org/officeDocument/2006/relationships/image" Target="../media/image24.png"/><Relationship Id="rId55" Type="http://schemas.openxmlformats.org/officeDocument/2006/relationships/customXml" Target="../ink/ink28.xml"/><Relationship Id="rId76" Type="http://schemas.openxmlformats.org/officeDocument/2006/relationships/image" Target="../media/image37.png"/><Relationship Id="rId97" Type="http://schemas.openxmlformats.org/officeDocument/2006/relationships/customXml" Target="../ink/ink49.xml"/><Relationship Id="rId104" Type="http://schemas.openxmlformats.org/officeDocument/2006/relationships/image" Target="../media/image51.png"/><Relationship Id="rId120" Type="http://schemas.openxmlformats.org/officeDocument/2006/relationships/image" Target="../media/image59.png"/><Relationship Id="rId125" Type="http://schemas.openxmlformats.org/officeDocument/2006/relationships/customXml" Target="../ink/ink63.xml"/><Relationship Id="rId141" Type="http://schemas.openxmlformats.org/officeDocument/2006/relationships/customXml" Target="../ink/ink71.xml"/><Relationship Id="rId146" Type="http://schemas.openxmlformats.org/officeDocument/2006/relationships/customXml" Target="../ink/ink74.xml"/><Relationship Id="rId167" Type="http://schemas.openxmlformats.org/officeDocument/2006/relationships/image" Target="../media/image77.png"/><Relationship Id="rId7" Type="http://schemas.openxmlformats.org/officeDocument/2006/relationships/image" Target="../media/image3.png"/><Relationship Id="rId71" Type="http://schemas.openxmlformats.org/officeDocument/2006/relationships/customXml" Target="../ink/ink36.xml"/><Relationship Id="rId92" Type="http://schemas.openxmlformats.org/officeDocument/2006/relationships/image" Target="../media/image45.png"/><Relationship Id="rId162" Type="http://schemas.openxmlformats.org/officeDocument/2006/relationships/customXml" Target="../ink/ink87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image" Target="../media/image19.png"/><Relationship Id="rId45" Type="http://schemas.openxmlformats.org/officeDocument/2006/relationships/customXml" Target="../ink/ink23.xml"/><Relationship Id="rId66" Type="http://schemas.openxmlformats.org/officeDocument/2006/relationships/image" Target="../media/image32.png"/><Relationship Id="rId87" Type="http://schemas.openxmlformats.org/officeDocument/2006/relationships/customXml" Target="../ink/ink44.xml"/><Relationship Id="rId110" Type="http://schemas.openxmlformats.org/officeDocument/2006/relationships/image" Target="../media/image54.png"/><Relationship Id="rId115" Type="http://schemas.openxmlformats.org/officeDocument/2006/relationships/customXml" Target="../ink/ink58.xml"/><Relationship Id="rId131" Type="http://schemas.openxmlformats.org/officeDocument/2006/relationships/customXml" Target="../ink/ink66.xml"/><Relationship Id="rId136" Type="http://schemas.openxmlformats.org/officeDocument/2006/relationships/image" Target="../media/image67.png"/><Relationship Id="rId157" Type="http://schemas.openxmlformats.org/officeDocument/2006/relationships/customXml" Target="../ink/ink84.xml"/><Relationship Id="rId61" Type="http://schemas.openxmlformats.org/officeDocument/2006/relationships/customXml" Target="../ink/ink31.xml"/><Relationship Id="rId82" Type="http://schemas.openxmlformats.org/officeDocument/2006/relationships/image" Target="../media/image40.png"/><Relationship Id="rId152" Type="http://schemas.openxmlformats.org/officeDocument/2006/relationships/customXml" Target="../ink/ink79.xml"/><Relationship Id="rId173" Type="http://schemas.openxmlformats.org/officeDocument/2006/relationships/image" Target="../media/image80.png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56" Type="http://schemas.openxmlformats.org/officeDocument/2006/relationships/image" Target="../media/image27.png"/><Relationship Id="rId77" Type="http://schemas.openxmlformats.org/officeDocument/2006/relationships/customXml" Target="../ink/ink39.xml"/><Relationship Id="rId100" Type="http://schemas.openxmlformats.org/officeDocument/2006/relationships/image" Target="../media/image49.png"/><Relationship Id="rId105" Type="http://schemas.openxmlformats.org/officeDocument/2006/relationships/customXml" Target="../ink/ink53.xml"/><Relationship Id="rId126" Type="http://schemas.openxmlformats.org/officeDocument/2006/relationships/image" Target="../media/image62.png"/><Relationship Id="rId147" Type="http://schemas.openxmlformats.org/officeDocument/2006/relationships/image" Target="../media/image72.png"/><Relationship Id="rId168" Type="http://schemas.openxmlformats.org/officeDocument/2006/relationships/customXml" Target="../ink/ink90.xml"/><Relationship Id="rId8" Type="http://schemas.openxmlformats.org/officeDocument/2006/relationships/customXml" Target="../ink/ink4.xml"/><Relationship Id="rId51" Type="http://schemas.openxmlformats.org/officeDocument/2006/relationships/customXml" Target="../ink/ink26.xml"/><Relationship Id="rId72" Type="http://schemas.openxmlformats.org/officeDocument/2006/relationships/image" Target="../media/image35.png"/><Relationship Id="rId93" Type="http://schemas.openxmlformats.org/officeDocument/2006/relationships/customXml" Target="../ink/ink47.xml"/><Relationship Id="rId98" Type="http://schemas.openxmlformats.org/officeDocument/2006/relationships/image" Target="../media/image48.png"/><Relationship Id="rId121" Type="http://schemas.openxmlformats.org/officeDocument/2006/relationships/customXml" Target="../ink/ink61.xml"/><Relationship Id="rId142" Type="http://schemas.openxmlformats.org/officeDocument/2006/relationships/image" Target="../media/image70.png"/><Relationship Id="rId163" Type="http://schemas.openxmlformats.org/officeDocument/2006/relationships/image" Target="../media/image75.png"/><Relationship Id="rId3" Type="http://schemas.openxmlformats.org/officeDocument/2006/relationships/image" Target="../media/image1.png"/><Relationship Id="rId25" Type="http://schemas.openxmlformats.org/officeDocument/2006/relationships/image" Target="../media/image12.png"/><Relationship Id="rId46" Type="http://schemas.openxmlformats.org/officeDocument/2006/relationships/image" Target="../media/image22.png"/><Relationship Id="rId67" Type="http://schemas.openxmlformats.org/officeDocument/2006/relationships/customXml" Target="../ink/ink34.xml"/><Relationship Id="rId116" Type="http://schemas.openxmlformats.org/officeDocument/2006/relationships/image" Target="../media/image57.png"/><Relationship Id="rId137" Type="http://schemas.openxmlformats.org/officeDocument/2006/relationships/customXml" Target="../ink/ink69.xml"/><Relationship Id="rId158" Type="http://schemas.openxmlformats.org/officeDocument/2006/relationships/customXml" Target="../ink/ink85.xml"/><Relationship Id="rId20" Type="http://schemas.openxmlformats.org/officeDocument/2006/relationships/customXml" Target="../ink/ink10.xml"/><Relationship Id="rId41" Type="http://schemas.openxmlformats.org/officeDocument/2006/relationships/customXml" Target="../ink/ink21.xml"/><Relationship Id="rId62" Type="http://schemas.openxmlformats.org/officeDocument/2006/relationships/image" Target="../media/image30.png"/><Relationship Id="rId83" Type="http://schemas.openxmlformats.org/officeDocument/2006/relationships/customXml" Target="../ink/ink42.xml"/><Relationship Id="rId88" Type="http://schemas.openxmlformats.org/officeDocument/2006/relationships/image" Target="../media/image43.png"/><Relationship Id="rId111" Type="http://schemas.openxmlformats.org/officeDocument/2006/relationships/customXml" Target="../ink/ink56.xml"/><Relationship Id="rId132" Type="http://schemas.openxmlformats.org/officeDocument/2006/relationships/image" Target="../media/image65.png"/><Relationship Id="rId153" Type="http://schemas.openxmlformats.org/officeDocument/2006/relationships/customXml" Target="../ink/ink80.xml"/><Relationship Id="rId174" Type="http://schemas.openxmlformats.org/officeDocument/2006/relationships/customXml" Target="../ink/ink93.xml"/><Relationship Id="rId15" Type="http://schemas.openxmlformats.org/officeDocument/2006/relationships/image" Target="../media/image7.png"/><Relationship Id="rId36" Type="http://schemas.openxmlformats.org/officeDocument/2006/relationships/customXml" Target="../ink/ink18.xml"/><Relationship Id="rId57" Type="http://schemas.openxmlformats.org/officeDocument/2006/relationships/customXml" Target="../ink/ink29.xml"/><Relationship Id="rId106" Type="http://schemas.openxmlformats.org/officeDocument/2006/relationships/image" Target="../media/image52.png"/><Relationship Id="rId127" Type="http://schemas.openxmlformats.org/officeDocument/2006/relationships/customXml" Target="../ink/ink64.xml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52" Type="http://schemas.openxmlformats.org/officeDocument/2006/relationships/image" Target="../media/image25.png"/><Relationship Id="rId73" Type="http://schemas.openxmlformats.org/officeDocument/2006/relationships/customXml" Target="../ink/ink37.xml"/><Relationship Id="rId78" Type="http://schemas.openxmlformats.org/officeDocument/2006/relationships/image" Target="../media/image38.png"/><Relationship Id="rId94" Type="http://schemas.openxmlformats.org/officeDocument/2006/relationships/image" Target="../media/image46.png"/><Relationship Id="rId99" Type="http://schemas.openxmlformats.org/officeDocument/2006/relationships/customXml" Target="../ink/ink50.xml"/><Relationship Id="rId101" Type="http://schemas.openxmlformats.org/officeDocument/2006/relationships/customXml" Target="../ink/ink51.xml"/><Relationship Id="rId122" Type="http://schemas.openxmlformats.org/officeDocument/2006/relationships/image" Target="../media/image60.png"/><Relationship Id="rId143" Type="http://schemas.openxmlformats.org/officeDocument/2006/relationships/customXml" Target="../ink/ink72.xml"/><Relationship Id="rId148" Type="http://schemas.openxmlformats.org/officeDocument/2006/relationships/customXml" Target="../ink/ink75.xml"/><Relationship Id="rId164" Type="http://schemas.openxmlformats.org/officeDocument/2006/relationships/customXml" Target="../ink/ink88.xml"/><Relationship Id="rId169" Type="http://schemas.openxmlformats.org/officeDocument/2006/relationships/image" Target="../media/image78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26" Type="http://schemas.openxmlformats.org/officeDocument/2006/relationships/customXml" Target="../ink/ink13.xml"/><Relationship Id="rId47" Type="http://schemas.openxmlformats.org/officeDocument/2006/relationships/customXml" Target="../ink/ink24.xml"/><Relationship Id="rId68" Type="http://schemas.openxmlformats.org/officeDocument/2006/relationships/image" Target="../media/image33.png"/><Relationship Id="rId89" Type="http://schemas.openxmlformats.org/officeDocument/2006/relationships/customXml" Target="../ink/ink45.xml"/><Relationship Id="rId112" Type="http://schemas.openxmlformats.org/officeDocument/2006/relationships/image" Target="../media/image55.png"/><Relationship Id="rId133" Type="http://schemas.openxmlformats.org/officeDocument/2006/relationships/customXml" Target="../ink/ink67.xml"/><Relationship Id="rId154" Type="http://schemas.openxmlformats.org/officeDocument/2006/relationships/customXml" Target="../ink/ink81.xml"/><Relationship Id="rId175" Type="http://schemas.openxmlformats.org/officeDocument/2006/relationships/customXml" Target="../ink/ink94.xml"/><Relationship Id="rId16" Type="http://schemas.openxmlformats.org/officeDocument/2006/relationships/customXml" Target="../ink/ink8.xml"/><Relationship Id="rId37" Type="http://schemas.openxmlformats.org/officeDocument/2006/relationships/image" Target="../media/image18.png"/><Relationship Id="rId58" Type="http://schemas.openxmlformats.org/officeDocument/2006/relationships/image" Target="../media/image28.png"/><Relationship Id="rId79" Type="http://schemas.openxmlformats.org/officeDocument/2006/relationships/customXml" Target="../ink/ink40.xml"/><Relationship Id="rId102" Type="http://schemas.openxmlformats.org/officeDocument/2006/relationships/image" Target="../media/image50.png"/><Relationship Id="rId123" Type="http://schemas.openxmlformats.org/officeDocument/2006/relationships/customXml" Target="../ink/ink62.xml"/><Relationship Id="rId144" Type="http://schemas.openxmlformats.org/officeDocument/2006/relationships/image" Target="../media/image71.png"/><Relationship Id="rId90" Type="http://schemas.openxmlformats.org/officeDocument/2006/relationships/image" Target="../media/image44.png"/><Relationship Id="rId165" Type="http://schemas.openxmlformats.org/officeDocument/2006/relationships/image" Target="../media/image76.png"/><Relationship Id="rId27" Type="http://schemas.openxmlformats.org/officeDocument/2006/relationships/image" Target="../media/image13.png"/><Relationship Id="rId48" Type="http://schemas.openxmlformats.org/officeDocument/2006/relationships/image" Target="../media/image23.png"/><Relationship Id="rId69" Type="http://schemas.openxmlformats.org/officeDocument/2006/relationships/customXml" Target="../ink/ink35.xml"/><Relationship Id="rId113" Type="http://schemas.openxmlformats.org/officeDocument/2006/relationships/customXml" Target="../ink/ink57.xml"/><Relationship Id="rId134" Type="http://schemas.openxmlformats.org/officeDocument/2006/relationships/image" Target="../media/image66.png"/><Relationship Id="rId80" Type="http://schemas.openxmlformats.org/officeDocument/2006/relationships/image" Target="../media/image39.png"/><Relationship Id="rId155" Type="http://schemas.openxmlformats.org/officeDocument/2006/relationships/customXml" Target="../ink/ink82.xml"/><Relationship Id="rId176" Type="http://schemas.openxmlformats.org/officeDocument/2006/relationships/image" Target="../media/image81.png"/><Relationship Id="rId17" Type="http://schemas.openxmlformats.org/officeDocument/2006/relationships/image" Target="../media/image8.png"/><Relationship Id="rId38" Type="http://schemas.openxmlformats.org/officeDocument/2006/relationships/customXml" Target="../ink/ink19.xml"/><Relationship Id="rId59" Type="http://schemas.openxmlformats.org/officeDocument/2006/relationships/customXml" Target="../ink/ink30.xml"/><Relationship Id="rId103" Type="http://schemas.openxmlformats.org/officeDocument/2006/relationships/customXml" Target="../ink/ink52.xml"/><Relationship Id="rId124" Type="http://schemas.openxmlformats.org/officeDocument/2006/relationships/image" Target="../media/image61.png"/><Relationship Id="rId70" Type="http://schemas.openxmlformats.org/officeDocument/2006/relationships/image" Target="../media/image34.png"/><Relationship Id="rId91" Type="http://schemas.openxmlformats.org/officeDocument/2006/relationships/customXml" Target="../ink/ink46.xml"/><Relationship Id="rId145" Type="http://schemas.openxmlformats.org/officeDocument/2006/relationships/customXml" Target="../ink/ink73.xml"/><Relationship Id="rId166" Type="http://schemas.openxmlformats.org/officeDocument/2006/relationships/customXml" Target="../ink/ink89.xml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495.xml"/><Relationship Id="rId21" Type="http://schemas.openxmlformats.org/officeDocument/2006/relationships/image" Target="../media/image1320.png"/><Relationship Id="rId42" Type="http://schemas.openxmlformats.org/officeDocument/2006/relationships/image" Target="../media/image1420.png"/><Relationship Id="rId63" Type="http://schemas.openxmlformats.org/officeDocument/2006/relationships/customXml" Target="../ink/ink468.xml"/><Relationship Id="rId84" Type="http://schemas.openxmlformats.org/officeDocument/2006/relationships/image" Target="../media/image1630.png"/><Relationship Id="rId138" Type="http://schemas.openxmlformats.org/officeDocument/2006/relationships/image" Target="../media/image299.png"/><Relationship Id="rId107" Type="http://schemas.openxmlformats.org/officeDocument/2006/relationships/customXml" Target="../ink/ink490.xml"/><Relationship Id="rId11" Type="http://schemas.openxmlformats.org/officeDocument/2006/relationships/image" Target="../media/image1270.png"/><Relationship Id="rId32" Type="http://schemas.openxmlformats.org/officeDocument/2006/relationships/customXml" Target="../ink/ink452.xml"/><Relationship Id="rId53" Type="http://schemas.openxmlformats.org/officeDocument/2006/relationships/customXml" Target="../ink/ink463.xml"/><Relationship Id="rId74" Type="http://schemas.openxmlformats.org/officeDocument/2006/relationships/image" Target="../media/image1580.png"/><Relationship Id="rId128" Type="http://schemas.openxmlformats.org/officeDocument/2006/relationships/image" Target="../media/image294.png"/><Relationship Id="rId149" Type="http://schemas.openxmlformats.org/officeDocument/2006/relationships/customXml" Target="../ink/ink511.xml"/><Relationship Id="rId5" Type="http://schemas.openxmlformats.org/officeDocument/2006/relationships/image" Target="../media/image1240.png"/><Relationship Id="rId95" Type="http://schemas.openxmlformats.org/officeDocument/2006/relationships/customXml" Target="../ink/ink484.xml"/><Relationship Id="rId22" Type="http://schemas.openxmlformats.org/officeDocument/2006/relationships/customXml" Target="../ink/ink447.xml"/><Relationship Id="rId43" Type="http://schemas.openxmlformats.org/officeDocument/2006/relationships/customXml" Target="../ink/ink458.xml"/><Relationship Id="rId64" Type="http://schemas.openxmlformats.org/officeDocument/2006/relationships/image" Target="../media/image1530.png"/><Relationship Id="rId118" Type="http://schemas.openxmlformats.org/officeDocument/2006/relationships/image" Target="../media/image1800.png"/><Relationship Id="rId139" Type="http://schemas.openxmlformats.org/officeDocument/2006/relationships/customXml" Target="../ink/ink506.xml"/><Relationship Id="rId80" Type="http://schemas.openxmlformats.org/officeDocument/2006/relationships/image" Target="../media/image1610.png"/><Relationship Id="rId85" Type="http://schemas.openxmlformats.org/officeDocument/2006/relationships/customXml" Target="../ink/ink479.xml"/><Relationship Id="rId150" Type="http://schemas.openxmlformats.org/officeDocument/2006/relationships/image" Target="../media/image305.png"/><Relationship Id="rId155" Type="http://schemas.openxmlformats.org/officeDocument/2006/relationships/image" Target="../media/image306.png"/><Relationship Id="rId12" Type="http://schemas.openxmlformats.org/officeDocument/2006/relationships/customXml" Target="../ink/ink442.xml"/><Relationship Id="rId17" Type="http://schemas.openxmlformats.org/officeDocument/2006/relationships/image" Target="../media/image1300.png"/><Relationship Id="rId33" Type="http://schemas.openxmlformats.org/officeDocument/2006/relationships/image" Target="../media/image1380.png"/><Relationship Id="rId38" Type="http://schemas.openxmlformats.org/officeDocument/2006/relationships/customXml" Target="../ink/ink455.xml"/><Relationship Id="rId59" Type="http://schemas.openxmlformats.org/officeDocument/2006/relationships/customXml" Target="../ink/ink466.xml"/><Relationship Id="rId103" Type="http://schemas.openxmlformats.org/officeDocument/2006/relationships/customXml" Target="../ink/ink488.xml"/><Relationship Id="rId108" Type="http://schemas.openxmlformats.org/officeDocument/2006/relationships/image" Target="../media/image1750.png"/><Relationship Id="rId124" Type="http://schemas.openxmlformats.org/officeDocument/2006/relationships/image" Target="../media/image1830.png"/><Relationship Id="rId129" Type="http://schemas.openxmlformats.org/officeDocument/2006/relationships/customXml" Target="../ink/ink501.xml"/><Relationship Id="rId54" Type="http://schemas.openxmlformats.org/officeDocument/2006/relationships/image" Target="../media/image1480.png"/><Relationship Id="rId70" Type="http://schemas.openxmlformats.org/officeDocument/2006/relationships/image" Target="../media/image1560.png"/><Relationship Id="rId75" Type="http://schemas.openxmlformats.org/officeDocument/2006/relationships/customXml" Target="../ink/ink474.xml"/><Relationship Id="rId91" Type="http://schemas.openxmlformats.org/officeDocument/2006/relationships/customXml" Target="../ink/ink482.xml"/><Relationship Id="rId96" Type="http://schemas.openxmlformats.org/officeDocument/2006/relationships/image" Target="../media/image1690.png"/><Relationship Id="rId140" Type="http://schemas.openxmlformats.org/officeDocument/2006/relationships/image" Target="../media/image300.png"/><Relationship Id="rId145" Type="http://schemas.openxmlformats.org/officeDocument/2006/relationships/customXml" Target="../ink/ink509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39.xml"/><Relationship Id="rId23" Type="http://schemas.openxmlformats.org/officeDocument/2006/relationships/image" Target="../media/image1330.png"/><Relationship Id="rId28" Type="http://schemas.openxmlformats.org/officeDocument/2006/relationships/customXml" Target="../ink/ink450.xml"/><Relationship Id="rId49" Type="http://schemas.openxmlformats.org/officeDocument/2006/relationships/customXml" Target="../ink/ink461.xml"/><Relationship Id="rId114" Type="http://schemas.openxmlformats.org/officeDocument/2006/relationships/image" Target="../media/image1780.png"/><Relationship Id="rId119" Type="http://schemas.openxmlformats.org/officeDocument/2006/relationships/customXml" Target="../ink/ink496.xml"/><Relationship Id="rId44" Type="http://schemas.openxmlformats.org/officeDocument/2006/relationships/image" Target="../media/image1430.png"/><Relationship Id="rId60" Type="http://schemas.openxmlformats.org/officeDocument/2006/relationships/image" Target="../media/image1510.png"/><Relationship Id="rId65" Type="http://schemas.openxmlformats.org/officeDocument/2006/relationships/customXml" Target="../ink/ink469.xml"/><Relationship Id="rId81" Type="http://schemas.openxmlformats.org/officeDocument/2006/relationships/customXml" Target="../ink/ink477.xml"/><Relationship Id="rId86" Type="http://schemas.openxmlformats.org/officeDocument/2006/relationships/image" Target="../media/image1640.png"/><Relationship Id="rId130" Type="http://schemas.openxmlformats.org/officeDocument/2006/relationships/image" Target="../media/image295.png"/><Relationship Id="rId135" Type="http://schemas.openxmlformats.org/officeDocument/2006/relationships/customXml" Target="../ink/ink504.xml"/><Relationship Id="rId151" Type="http://schemas.openxmlformats.org/officeDocument/2006/relationships/customXml" Target="../ink/ink512.xml"/><Relationship Id="rId156" Type="http://schemas.openxmlformats.org/officeDocument/2006/relationships/customXml" Target="../ink/ink515.xml"/><Relationship Id="rId13" Type="http://schemas.openxmlformats.org/officeDocument/2006/relationships/image" Target="../media/image1280.png"/><Relationship Id="rId18" Type="http://schemas.openxmlformats.org/officeDocument/2006/relationships/customXml" Target="../ink/ink445.xml"/><Relationship Id="rId39" Type="http://schemas.openxmlformats.org/officeDocument/2006/relationships/customXml" Target="../ink/ink456.xml"/><Relationship Id="rId109" Type="http://schemas.openxmlformats.org/officeDocument/2006/relationships/customXml" Target="../ink/ink491.xml"/><Relationship Id="rId34" Type="http://schemas.openxmlformats.org/officeDocument/2006/relationships/customXml" Target="../ink/ink453.xml"/><Relationship Id="rId50" Type="http://schemas.openxmlformats.org/officeDocument/2006/relationships/image" Target="../media/image1460.png"/><Relationship Id="rId55" Type="http://schemas.openxmlformats.org/officeDocument/2006/relationships/customXml" Target="../ink/ink464.xml"/><Relationship Id="rId76" Type="http://schemas.openxmlformats.org/officeDocument/2006/relationships/image" Target="../media/image1590.png"/><Relationship Id="rId97" Type="http://schemas.openxmlformats.org/officeDocument/2006/relationships/customXml" Target="../ink/ink485.xml"/><Relationship Id="rId104" Type="http://schemas.openxmlformats.org/officeDocument/2006/relationships/image" Target="../media/image1730.png"/><Relationship Id="rId120" Type="http://schemas.openxmlformats.org/officeDocument/2006/relationships/image" Target="../media/image1810.png"/><Relationship Id="rId125" Type="http://schemas.openxmlformats.org/officeDocument/2006/relationships/customXml" Target="../ink/ink499.xml"/><Relationship Id="rId141" Type="http://schemas.openxmlformats.org/officeDocument/2006/relationships/customXml" Target="../ink/ink507.xml"/><Relationship Id="rId146" Type="http://schemas.openxmlformats.org/officeDocument/2006/relationships/image" Target="../media/image303.png"/><Relationship Id="rId7" Type="http://schemas.openxmlformats.org/officeDocument/2006/relationships/image" Target="../media/image1250.png"/><Relationship Id="rId71" Type="http://schemas.openxmlformats.org/officeDocument/2006/relationships/customXml" Target="../ink/ink472.xml"/><Relationship Id="rId92" Type="http://schemas.openxmlformats.org/officeDocument/2006/relationships/image" Target="../media/image1670.png"/><Relationship Id="rId2" Type="http://schemas.openxmlformats.org/officeDocument/2006/relationships/customXml" Target="../ink/ink437.xml"/><Relationship Id="rId29" Type="http://schemas.openxmlformats.org/officeDocument/2006/relationships/image" Target="../media/image1360.png"/><Relationship Id="rId24" Type="http://schemas.openxmlformats.org/officeDocument/2006/relationships/customXml" Target="../ink/ink448.xml"/><Relationship Id="rId40" Type="http://schemas.openxmlformats.org/officeDocument/2006/relationships/image" Target="../media/image1410.png"/><Relationship Id="rId45" Type="http://schemas.openxmlformats.org/officeDocument/2006/relationships/customXml" Target="../ink/ink459.xml"/><Relationship Id="rId66" Type="http://schemas.openxmlformats.org/officeDocument/2006/relationships/image" Target="../media/image1540.png"/><Relationship Id="rId87" Type="http://schemas.openxmlformats.org/officeDocument/2006/relationships/customXml" Target="../ink/ink480.xml"/><Relationship Id="rId110" Type="http://schemas.openxmlformats.org/officeDocument/2006/relationships/image" Target="../media/image1760.png"/><Relationship Id="rId115" Type="http://schemas.openxmlformats.org/officeDocument/2006/relationships/customXml" Target="../ink/ink494.xml"/><Relationship Id="rId131" Type="http://schemas.openxmlformats.org/officeDocument/2006/relationships/customXml" Target="../ink/ink502.xml"/><Relationship Id="rId136" Type="http://schemas.openxmlformats.org/officeDocument/2006/relationships/image" Target="../media/image298.png"/><Relationship Id="rId157" Type="http://schemas.openxmlformats.org/officeDocument/2006/relationships/image" Target="../media/image307.png"/><Relationship Id="rId61" Type="http://schemas.openxmlformats.org/officeDocument/2006/relationships/customXml" Target="../ink/ink467.xml"/><Relationship Id="rId82" Type="http://schemas.openxmlformats.org/officeDocument/2006/relationships/image" Target="../media/image1620.png"/><Relationship Id="rId152" Type="http://schemas.openxmlformats.org/officeDocument/2006/relationships/image" Target="../media/image62.png"/><Relationship Id="rId19" Type="http://schemas.openxmlformats.org/officeDocument/2006/relationships/image" Target="../media/image1310.png"/><Relationship Id="rId14" Type="http://schemas.openxmlformats.org/officeDocument/2006/relationships/customXml" Target="../ink/ink443.xml"/><Relationship Id="rId30" Type="http://schemas.openxmlformats.org/officeDocument/2006/relationships/customXml" Target="../ink/ink451.xml"/><Relationship Id="rId35" Type="http://schemas.openxmlformats.org/officeDocument/2006/relationships/image" Target="../media/image1390.png"/><Relationship Id="rId56" Type="http://schemas.openxmlformats.org/officeDocument/2006/relationships/image" Target="../media/image1490.png"/><Relationship Id="rId77" Type="http://schemas.openxmlformats.org/officeDocument/2006/relationships/customXml" Target="../ink/ink475.xml"/><Relationship Id="rId100" Type="http://schemas.openxmlformats.org/officeDocument/2006/relationships/image" Target="../media/image1710.png"/><Relationship Id="rId105" Type="http://schemas.openxmlformats.org/officeDocument/2006/relationships/customXml" Target="../ink/ink489.xml"/><Relationship Id="rId126" Type="http://schemas.openxmlformats.org/officeDocument/2006/relationships/image" Target="../media/image293.png"/><Relationship Id="rId147" Type="http://schemas.openxmlformats.org/officeDocument/2006/relationships/customXml" Target="../ink/ink510.xml"/><Relationship Id="rId8" Type="http://schemas.openxmlformats.org/officeDocument/2006/relationships/customXml" Target="../ink/ink440.xml"/><Relationship Id="rId51" Type="http://schemas.openxmlformats.org/officeDocument/2006/relationships/customXml" Target="../ink/ink462.xml"/><Relationship Id="rId72" Type="http://schemas.openxmlformats.org/officeDocument/2006/relationships/image" Target="../media/image1570.png"/><Relationship Id="rId93" Type="http://schemas.openxmlformats.org/officeDocument/2006/relationships/customXml" Target="../ink/ink483.xml"/><Relationship Id="rId98" Type="http://schemas.openxmlformats.org/officeDocument/2006/relationships/image" Target="../media/image1700.png"/><Relationship Id="rId121" Type="http://schemas.openxmlformats.org/officeDocument/2006/relationships/customXml" Target="../ink/ink497.xml"/><Relationship Id="rId142" Type="http://schemas.openxmlformats.org/officeDocument/2006/relationships/image" Target="../media/image301.png"/><Relationship Id="rId3" Type="http://schemas.openxmlformats.org/officeDocument/2006/relationships/image" Target="../media/image1230.png"/><Relationship Id="rId25" Type="http://schemas.openxmlformats.org/officeDocument/2006/relationships/image" Target="../media/image1340.png"/><Relationship Id="rId46" Type="http://schemas.openxmlformats.org/officeDocument/2006/relationships/image" Target="../media/image1440.png"/><Relationship Id="rId67" Type="http://schemas.openxmlformats.org/officeDocument/2006/relationships/customXml" Target="../ink/ink470.xml"/><Relationship Id="rId116" Type="http://schemas.openxmlformats.org/officeDocument/2006/relationships/image" Target="../media/image1790.png"/><Relationship Id="rId137" Type="http://schemas.openxmlformats.org/officeDocument/2006/relationships/customXml" Target="../ink/ink505.xml"/><Relationship Id="rId20" Type="http://schemas.openxmlformats.org/officeDocument/2006/relationships/customXml" Target="../ink/ink446.xml"/><Relationship Id="rId41" Type="http://schemas.openxmlformats.org/officeDocument/2006/relationships/customXml" Target="../ink/ink457.xml"/><Relationship Id="rId62" Type="http://schemas.openxmlformats.org/officeDocument/2006/relationships/image" Target="../media/image1520.png"/><Relationship Id="rId83" Type="http://schemas.openxmlformats.org/officeDocument/2006/relationships/customXml" Target="../ink/ink478.xml"/><Relationship Id="rId88" Type="http://schemas.openxmlformats.org/officeDocument/2006/relationships/image" Target="../media/image1650.png"/><Relationship Id="rId111" Type="http://schemas.openxmlformats.org/officeDocument/2006/relationships/customXml" Target="../ink/ink492.xml"/><Relationship Id="rId132" Type="http://schemas.openxmlformats.org/officeDocument/2006/relationships/image" Target="../media/image296.png"/><Relationship Id="rId153" Type="http://schemas.openxmlformats.org/officeDocument/2006/relationships/customXml" Target="../ink/ink513.xml"/><Relationship Id="rId15" Type="http://schemas.openxmlformats.org/officeDocument/2006/relationships/image" Target="../media/image1290.png"/><Relationship Id="rId36" Type="http://schemas.openxmlformats.org/officeDocument/2006/relationships/customXml" Target="../ink/ink454.xml"/><Relationship Id="rId57" Type="http://schemas.openxmlformats.org/officeDocument/2006/relationships/customXml" Target="../ink/ink465.xml"/><Relationship Id="rId106" Type="http://schemas.openxmlformats.org/officeDocument/2006/relationships/image" Target="../media/image1740.png"/><Relationship Id="rId127" Type="http://schemas.openxmlformats.org/officeDocument/2006/relationships/customXml" Target="../ink/ink500.xml"/><Relationship Id="rId10" Type="http://schemas.openxmlformats.org/officeDocument/2006/relationships/customXml" Target="../ink/ink441.xml"/><Relationship Id="rId31" Type="http://schemas.openxmlformats.org/officeDocument/2006/relationships/image" Target="../media/image1370.png"/><Relationship Id="rId52" Type="http://schemas.openxmlformats.org/officeDocument/2006/relationships/image" Target="../media/image1470.png"/><Relationship Id="rId73" Type="http://schemas.openxmlformats.org/officeDocument/2006/relationships/customXml" Target="../ink/ink473.xml"/><Relationship Id="rId78" Type="http://schemas.openxmlformats.org/officeDocument/2006/relationships/image" Target="../media/image1600.png"/><Relationship Id="rId94" Type="http://schemas.openxmlformats.org/officeDocument/2006/relationships/image" Target="../media/image1680.png"/><Relationship Id="rId99" Type="http://schemas.openxmlformats.org/officeDocument/2006/relationships/customXml" Target="../ink/ink486.xml"/><Relationship Id="rId101" Type="http://schemas.openxmlformats.org/officeDocument/2006/relationships/customXml" Target="../ink/ink487.xml"/><Relationship Id="rId122" Type="http://schemas.openxmlformats.org/officeDocument/2006/relationships/image" Target="../media/image1820.png"/><Relationship Id="rId143" Type="http://schemas.openxmlformats.org/officeDocument/2006/relationships/customXml" Target="../ink/ink508.xml"/><Relationship Id="rId148" Type="http://schemas.openxmlformats.org/officeDocument/2006/relationships/image" Target="../media/image304.png"/><Relationship Id="rId4" Type="http://schemas.openxmlformats.org/officeDocument/2006/relationships/customXml" Target="../ink/ink438.xml"/><Relationship Id="rId9" Type="http://schemas.openxmlformats.org/officeDocument/2006/relationships/image" Target="../media/image1260.png"/><Relationship Id="rId26" Type="http://schemas.openxmlformats.org/officeDocument/2006/relationships/customXml" Target="../ink/ink449.xml"/><Relationship Id="rId47" Type="http://schemas.openxmlformats.org/officeDocument/2006/relationships/customXml" Target="../ink/ink460.xml"/><Relationship Id="rId68" Type="http://schemas.openxmlformats.org/officeDocument/2006/relationships/image" Target="../media/image1550.png"/><Relationship Id="rId89" Type="http://schemas.openxmlformats.org/officeDocument/2006/relationships/customXml" Target="../ink/ink481.xml"/><Relationship Id="rId112" Type="http://schemas.openxmlformats.org/officeDocument/2006/relationships/image" Target="../media/image1770.png"/><Relationship Id="rId133" Type="http://schemas.openxmlformats.org/officeDocument/2006/relationships/customXml" Target="../ink/ink503.xml"/><Relationship Id="rId154" Type="http://schemas.openxmlformats.org/officeDocument/2006/relationships/customXml" Target="../ink/ink514.xml"/><Relationship Id="rId16" Type="http://schemas.openxmlformats.org/officeDocument/2006/relationships/customXml" Target="../ink/ink444.xml"/><Relationship Id="rId37" Type="http://schemas.openxmlformats.org/officeDocument/2006/relationships/image" Target="../media/image1400.png"/><Relationship Id="rId58" Type="http://schemas.openxmlformats.org/officeDocument/2006/relationships/image" Target="../media/image1500.png"/><Relationship Id="rId79" Type="http://schemas.openxmlformats.org/officeDocument/2006/relationships/customXml" Target="../ink/ink476.xml"/><Relationship Id="rId102" Type="http://schemas.openxmlformats.org/officeDocument/2006/relationships/image" Target="../media/image1720.png"/><Relationship Id="rId123" Type="http://schemas.openxmlformats.org/officeDocument/2006/relationships/customXml" Target="../ink/ink498.xml"/><Relationship Id="rId144" Type="http://schemas.openxmlformats.org/officeDocument/2006/relationships/image" Target="../media/image302.png"/><Relationship Id="rId90" Type="http://schemas.openxmlformats.org/officeDocument/2006/relationships/image" Target="../media/image1660.png"/><Relationship Id="rId27" Type="http://schemas.openxmlformats.org/officeDocument/2006/relationships/image" Target="../media/image1350.png"/><Relationship Id="rId48" Type="http://schemas.openxmlformats.org/officeDocument/2006/relationships/image" Target="../media/image1450.png"/><Relationship Id="rId69" Type="http://schemas.openxmlformats.org/officeDocument/2006/relationships/customXml" Target="../ink/ink471.xml"/><Relationship Id="rId113" Type="http://schemas.openxmlformats.org/officeDocument/2006/relationships/customXml" Target="../ink/ink493.xml"/><Relationship Id="rId134" Type="http://schemas.openxmlformats.org/officeDocument/2006/relationships/image" Target="../media/image29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9.png"/><Relationship Id="rId2" Type="http://schemas.openxmlformats.org/officeDocument/2006/relationships/image" Target="../media/image30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1.png"/><Relationship Id="rId7" Type="http://schemas.openxmlformats.org/officeDocument/2006/relationships/image" Target="../media/image310.png"/><Relationship Id="rId2" Type="http://schemas.openxmlformats.org/officeDocument/2006/relationships/customXml" Target="../ink/ink5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9.png"/><Relationship Id="rId5" Type="http://schemas.openxmlformats.org/officeDocument/2006/relationships/image" Target="../media/image313.png"/><Relationship Id="rId4" Type="http://schemas.openxmlformats.org/officeDocument/2006/relationships/image" Target="../media/image3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4.png"/><Relationship Id="rId7" Type="http://schemas.openxmlformats.org/officeDocument/2006/relationships/image" Target="../media/image317.png"/><Relationship Id="rId2" Type="http://schemas.openxmlformats.org/officeDocument/2006/relationships/image" Target="../media/image30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6.png"/><Relationship Id="rId5" Type="http://schemas.openxmlformats.org/officeDocument/2006/relationships/image" Target="../media/image315.png"/><Relationship Id="rId4" Type="http://schemas.openxmlformats.org/officeDocument/2006/relationships/customXml" Target="../ink/ink5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4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9.png"/><Relationship Id="rId5" Type="http://schemas.openxmlformats.org/officeDocument/2006/relationships/image" Target="../media/image318.png"/><Relationship Id="rId4" Type="http://schemas.openxmlformats.org/officeDocument/2006/relationships/customXml" Target="../ink/ink5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5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7.png"/><Relationship Id="rId4" Type="http://schemas.openxmlformats.org/officeDocument/2006/relationships/image" Target="../media/image2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4.png"/><Relationship Id="rId2" Type="http://schemas.openxmlformats.org/officeDocument/2006/relationships/image" Target="../media/image2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2.png"/><Relationship Id="rId5" Type="http://schemas.openxmlformats.org/officeDocument/2006/relationships/image" Target="../media/image321.png"/><Relationship Id="rId4" Type="http://schemas.openxmlformats.org/officeDocument/2006/relationships/customXml" Target="../ink/ink51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4.png"/><Relationship Id="rId7" Type="http://schemas.openxmlformats.org/officeDocument/2006/relationships/image" Target="../media/image325.png"/><Relationship Id="rId2" Type="http://schemas.openxmlformats.org/officeDocument/2006/relationships/image" Target="../media/image2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4.png"/><Relationship Id="rId5" Type="http://schemas.openxmlformats.org/officeDocument/2006/relationships/image" Target="../media/image323.png"/><Relationship Id="rId4" Type="http://schemas.openxmlformats.org/officeDocument/2006/relationships/customXml" Target="../ink/ink52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7.png"/><Relationship Id="rId2" Type="http://schemas.openxmlformats.org/officeDocument/2006/relationships/image" Target="../media/image3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7.png"/><Relationship Id="rId5" Type="http://schemas.openxmlformats.org/officeDocument/2006/relationships/customXml" Target="../ink/ink521.xml"/><Relationship Id="rId4" Type="http://schemas.openxmlformats.org/officeDocument/2006/relationships/image" Target="../media/image314.png"/></Relationships>
</file>

<file path=ppt/slides/_rels/slide19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80.xml"/><Relationship Id="rId21" Type="http://schemas.openxmlformats.org/officeDocument/2006/relationships/image" Target="../media/image1930.png"/><Relationship Id="rId42" Type="http://schemas.openxmlformats.org/officeDocument/2006/relationships/image" Target="../media/image2030.png"/><Relationship Id="rId63" Type="http://schemas.openxmlformats.org/officeDocument/2006/relationships/customXml" Target="../ink/ink553.xml"/><Relationship Id="rId84" Type="http://schemas.openxmlformats.org/officeDocument/2006/relationships/image" Target="../media/image2240.png"/><Relationship Id="rId138" Type="http://schemas.openxmlformats.org/officeDocument/2006/relationships/image" Target="../media/image3260.png"/><Relationship Id="rId159" Type="http://schemas.openxmlformats.org/officeDocument/2006/relationships/customXml" Target="../ink/ink601.xml"/><Relationship Id="rId170" Type="http://schemas.openxmlformats.org/officeDocument/2006/relationships/image" Target="../media/image341.png"/><Relationship Id="rId191" Type="http://schemas.openxmlformats.org/officeDocument/2006/relationships/image" Target="../media/image351.png"/><Relationship Id="rId107" Type="http://schemas.openxmlformats.org/officeDocument/2006/relationships/customXml" Target="../ink/ink575.xml"/><Relationship Id="rId11" Type="http://schemas.openxmlformats.org/officeDocument/2006/relationships/image" Target="../media/image1880.png"/><Relationship Id="rId32" Type="http://schemas.openxmlformats.org/officeDocument/2006/relationships/customXml" Target="../ink/ink537.xml"/><Relationship Id="rId53" Type="http://schemas.openxmlformats.org/officeDocument/2006/relationships/customXml" Target="../ink/ink548.xml"/><Relationship Id="rId74" Type="http://schemas.openxmlformats.org/officeDocument/2006/relationships/image" Target="../media/image2190.png"/><Relationship Id="rId128" Type="http://schemas.openxmlformats.org/officeDocument/2006/relationships/image" Target="../media/image3210.png"/><Relationship Id="rId149" Type="http://schemas.openxmlformats.org/officeDocument/2006/relationships/customXml" Target="../ink/ink596.xml"/><Relationship Id="rId5" Type="http://schemas.openxmlformats.org/officeDocument/2006/relationships/image" Target="../media/image1850.png"/><Relationship Id="rId95" Type="http://schemas.openxmlformats.org/officeDocument/2006/relationships/customXml" Target="../ink/ink569.xml"/><Relationship Id="rId160" Type="http://schemas.openxmlformats.org/officeDocument/2006/relationships/image" Target="../media/image336.png"/><Relationship Id="rId181" Type="http://schemas.openxmlformats.org/officeDocument/2006/relationships/image" Target="../media/image346.png"/><Relationship Id="rId22" Type="http://schemas.openxmlformats.org/officeDocument/2006/relationships/customXml" Target="../ink/ink532.xml"/><Relationship Id="rId43" Type="http://schemas.openxmlformats.org/officeDocument/2006/relationships/customXml" Target="../ink/ink543.xml"/><Relationship Id="rId64" Type="http://schemas.openxmlformats.org/officeDocument/2006/relationships/image" Target="../media/image2140.png"/><Relationship Id="rId118" Type="http://schemas.openxmlformats.org/officeDocument/2006/relationships/image" Target="../media/image2410.png"/><Relationship Id="rId139" Type="http://schemas.openxmlformats.org/officeDocument/2006/relationships/customXml" Target="../ink/ink591.xml"/><Relationship Id="rId85" Type="http://schemas.openxmlformats.org/officeDocument/2006/relationships/customXml" Target="../ink/ink564.xml"/><Relationship Id="rId150" Type="http://schemas.openxmlformats.org/officeDocument/2006/relationships/image" Target="../media/image331.png"/><Relationship Id="rId171" Type="http://schemas.openxmlformats.org/officeDocument/2006/relationships/customXml" Target="../ink/ink607.xml"/><Relationship Id="rId192" Type="http://schemas.openxmlformats.org/officeDocument/2006/relationships/customXml" Target="../ink/ink618.xml"/><Relationship Id="rId12" Type="http://schemas.openxmlformats.org/officeDocument/2006/relationships/customXml" Target="../ink/ink527.xml"/><Relationship Id="rId33" Type="http://schemas.openxmlformats.org/officeDocument/2006/relationships/image" Target="../media/image1990.png"/><Relationship Id="rId108" Type="http://schemas.openxmlformats.org/officeDocument/2006/relationships/image" Target="../media/image2360.png"/><Relationship Id="rId129" Type="http://schemas.openxmlformats.org/officeDocument/2006/relationships/customXml" Target="../ink/ink586.xml"/><Relationship Id="rId54" Type="http://schemas.openxmlformats.org/officeDocument/2006/relationships/image" Target="../media/image2090.png"/><Relationship Id="rId75" Type="http://schemas.openxmlformats.org/officeDocument/2006/relationships/customXml" Target="../ink/ink559.xml"/><Relationship Id="rId96" Type="http://schemas.openxmlformats.org/officeDocument/2006/relationships/image" Target="../media/image2300.png"/><Relationship Id="rId140" Type="http://schemas.openxmlformats.org/officeDocument/2006/relationships/image" Target="../media/image3270.png"/><Relationship Id="rId161" Type="http://schemas.openxmlformats.org/officeDocument/2006/relationships/customXml" Target="../ink/ink602.xml"/><Relationship Id="rId182" Type="http://schemas.openxmlformats.org/officeDocument/2006/relationships/customXml" Target="../ink/ink613.xml"/><Relationship Id="rId6" Type="http://schemas.openxmlformats.org/officeDocument/2006/relationships/customXml" Target="../ink/ink524.xml"/><Relationship Id="rId23" Type="http://schemas.openxmlformats.org/officeDocument/2006/relationships/image" Target="../media/image1940.png"/><Relationship Id="rId119" Type="http://schemas.openxmlformats.org/officeDocument/2006/relationships/customXml" Target="../ink/ink581.xml"/><Relationship Id="rId44" Type="http://schemas.openxmlformats.org/officeDocument/2006/relationships/image" Target="../media/image2040.png"/><Relationship Id="rId65" Type="http://schemas.openxmlformats.org/officeDocument/2006/relationships/customXml" Target="../ink/ink554.xml"/><Relationship Id="rId86" Type="http://schemas.openxmlformats.org/officeDocument/2006/relationships/image" Target="../media/image2250.png"/><Relationship Id="rId130" Type="http://schemas.openxmlformats.org/officeDocument/2006/relationships/image" Target="../media/image3220.png"/><Relationship Id="rId151" Type="http://schemas.openxmlformats.org/officeDocument/2006/relationships/customXml" Target="../ink/ink597.xml"/><Relationship Id="rId172" Type="http://schemas.openxmlformats.org/officeDocument/2006/relationships/image" Target="../media/image342.png"/><Relationship Id="rId193" Type="http://schemas.openxmlformats.org/officeDocument/2006/relationships/customXml" Target="../ink/ink619.xml"/><Relationship Id="rId13" Type="http://schemas.openxmlformats.org/officeDocument/2006/relationships/image" Target="../media/image1890.png"/><Relationship Id="rId109" Type="http://schemas.openxmlformats.org/officeDocument/2006/relationships/customXml" Target="../ink/ink576.xml"/><Relationship Id="rId34" Type="http://schemas.openxmlformats.org/officeDocument/2006/relationships/customXml" Target="../ink/ink538.xml"/><Relationship Id="rId55" Type="http://schemas.openxmlformats.org/officeDocument/2006/relationships/customXml" Target="../ink/ink549.xml"/><Relationship Id="rId76" Type="http://schemas.openxmlformats.org/officeDocument/2006/relationships/image" Target="../media/image2200.png"/><Relationship Id="rId97" Type="http://schemas.openxmlformats.org/officeDocument/2006/relationships/customXml" Target="../ink/ink570.xml"/><Relationship Id="rId120" Type="http://schemas.openxmlformats.org/officeDocument/2006/relationships/image" Target="../media/image2420.png"/><Relationship Id="rId141" Type="http://schemas.openxmlformats.org/officeDocument/2006/relationships/customXml" Target="../ink/ink592.xml"/><Relationship Id="rId7" Type="http://schemas.openxmlformats.org/officeDocument/2006/relationships/image" Target="../media/image1860.png"/><Relationship Id="rId162" Type="http://schemas.openxmlformats.org/officeDocument/2006/relationships/image" Target="../media/image337.png"/><Relationship Id="rId183" Type="http://schemas.openxmlformats.org/officeDocument/2006/relationships/image" Target="../media/image347.png"/><Relationship Id="rId2" Type="http://schemas.openxmlformats.org/officeDocument/2006/relationships/customXml" Target="../ink/ink522.xml"/><Relationship Id="rId29" Type="http://schemas.openxmlformats.org/officeDocument/2006/relationships/image" Target="../media/image1970.png"/><Relationship Id="rId24" Type="http://schemas.openxmlformats.org/officeDocument/2006/relationships/customXml" Target="../ink/ink533.xml"/><Relationship Id="rId40" Type="http://schemas.openxmlformats.org/officeDocument/2006/relationships/image" Target="../media/image2020.png"/><Relationship Id="rId45" Type="http://schemas.openxmlformats.org/officeDocument/2006/relationships/customXml" Target="../ink/ink544.xml"/><Relationship Id="rId66" Type="http://schemas.openxmlformats.org/officeDocument/2006/relationships/image" Target="../media/image2150.png"/><Relationship Id="rId87" Type="http://schemas.openxmlformats.org/officeDocument/2006/relationships/customXml" Target="../ink/ink565.xml"/><Relationship Id="rId110" Type="http://schemas.openxmlformats.org/officeDocument/2006/relationships/image" Target="../media/image2370.png"/><Relationship Id="rId115" Type="http://schemas.openxmlformats.org/officeDocument/2006/relationships/customXml" Target="../ink/ink579.xml"/><Relationship Id="rId131" Type="http://schemas.openxmlformats.org/officeDocument/2006/relationships/customXml" Target="../ink/ink587.xml"/><Relationship Id="rId136" Type="http://schemas.openxmlformats.org/officeDocument/2006/relationships/image" Target="../media/image3250.png"/><Relationship Id="rId157" Type="http://schemas.openxmlformats.org/officeDocument/2006/relationships/customXml" Target="../ink/ink600.xml"/><Relationship Id="rId178" Type="http://schemas.openxmlformats.org/officeDocument/2006/relationships/customXml" Target="../ink/ink611.xml"/><Relationship Id="rId61" Type="http://schemas.openxmlformats.org/officeDocument/2006/relationships/customXml" Target="../ink/ink552.xml"/><Relationship Id="rId82" Type="http://schemas.openxmlformats.org/officeDocument/2006/relationships/image" Target="../media/image2230.png"/><Relationship Id="rId152" Type="http://schemas.openxmlformats.org/officeDocument/2006/relationships/image" Target="../media/image332.png"/><Relationship Id="rId173" Type="http://schemas.openxmlformats.org/officeDocument/2006/relationships/customXml" Target="../ink/ink608.xml"/><Relationship Id="rId194" Type="http://schemas.openxmlformats.org/officeDocument/2006/relationships/image" Target="../media/image352.png"/><Relationship Id="rId199" Type="http://schemas.openxmlformats.org/officeDocument/2006/relationships/customXml" Target="../ink/ink622.xml"/><Relationship Id="rId203" Type="http://schemas.openxmlformats.org/officeDocument/2006/relationships/customXml" Target="../ink/ink624.xml"/><Relationship Id="rId19" Type="http://schemas.openxmlformats.org/officeDocument/2006/relationships/image" Target="../media/image1920.png"/><Relationship Id="rId14" Type="http://schemas.openxmlformats.org/officeDocument/2006/relationships/customXml" Target="../ink/ink528.xml"/><Relationship Id="rId30" Type="http://schemas.openxmlformats.org/officeDocument/2006/relationships/customXml" Target="../ink/ink536.xml"/><Relationship Id="rId35" Type="http://schemas.openxmlformats.org/officeDocument/2006/relationships/image" Target="../media/image2000.png"/><Relationship Id="rId56" Type="http://schemas.openxmlformats.org/officeDocument/2006/relationships/image" Target="../media/image2100.png"/><Relationship Id="rId77" Type="http://schemas.openxmlformats.org/officeDocument/2006/relationships/customXml" Target="../ink/ink560.xml"/><Relationship Id="rId100" Type="http://schemas.openxmlformats.org/officeDocument/2006/relationships/image" Target="../media/image2320.png"/><Relationship Id="rId105" Type="http://schemas.openxmlformats.org/officeDocument/2006/relationships/customXml" Target="../ink/ink574.xml"/><Relationship Id="rId126" Type="http://schemas.openxmlformats.org/officeDocument/2006/relationships/image" Target="../media/image3200.png"/><Relationship Id="rId147" Type="http://schemas.openxmlformats.org/officeDocument/2006/relationships/customXml" Target="../ink/ink595.xml"/><Relationship Id="rId168" Type="http://schemas.openxmlformats.org/officeDocument/2006/relationships/image" Target="../media/image340.png"/><Relationship Id="rId8" Type="http://schemas.openxmlformats.org/officeDocument/2006/relationships/customXml" Target="../ink/ink525.xml"/><Relationship Id="rId51" Type="http://schemas.openxmlformats.org/officeDocument/2006/relationships/customXml" Target="../ink/ink547.xml"/><Relationship Id="rId72" Type="http://schemas.openxmlformats.org/officeDocument/2006/relationships/image" Target="../media/image2180.png"/><Relationship Id="rId93" Type="http://schemas.openxmlformats.org/officeDocument/2006/relationships/customXml" Target="../ink/ink568.xml"/><Relationship Id="rId98" Type="http://schemas.openxmlformats.org/officeDocument/2006/relationships/image" Target="../media/image2310.png"/><Relationship Id="rId121" Type="http://schemas.openxmlformats.org/officeDocument/2006/relationships/customXml" Target="../ink/ink582.xml"/><Relationship Id="rId142" Type="http://schemas.openxmlformats.org/officeDocument/2006/relationships/image" Target="../media/image328.png"/><Relationship Id="rId163" Type="http://schemas.openxmlformats.org/officeDocument/2006/relationships/customXml" Target="../ink/ink603.xml"/><Relationship Id="rId184" Type="http://schemas.openxmlformats.org/officeDocument/2006/relationships/customXml" Target="../ink/ink614.xml"/><Relationship Id="rId189" Type="http://schemas.openxmlformats.org/officeDocument/2006/relationships/image" Target="../media/image350.png"/><Relationship Id="rId3" Type="http://schemas.openxmlformats.org/officeDocument/2006/relationships/image" Target="../media/image1840.png"/><Relationship Id="rId25" Type="http://schemas.openxmlformats.org/officeDocument/2006/relationships/image" Target="../media/image1950.png"/><Relationship Id="rId46" Type="http://schemas.openxmlformats.org/officeDocument/2006/relationships/image" Target="../media/image2050.png"/><Relationship Id="rId67" Type="http://schemas.openxmlformats.org/officeDocument/2006/relationships/customXml" Target="../ink/ink555.xml"/><Relationship Id="rId116" Type="http://schemas.openxmlformats.org/officeDocument/2006/relationships/image" Target="../media/image2400.png"/><Relationship Id="rId137" Type="http://schemas.openxmlformats.org/officeDocument/2006/relationships/customXml" Target="../ink/ink590.xml"/><Relationship Id="rId158" Type="http://schemas.openxmlformats.org/officeDocument/2006/relationships/image" Target="../media/image335.png"/><Relationship Id="rId20" Type="http://schemas.openxmlformats.org/officeDocument/2006/relationships/customXml" Target="../ink/ink531.xml"/><Relationship Id="rId41" Type="http://schemas.openxmlformats.org/officeDocument/2006/relationships/customXml" Target="../ink/ink542.xml"/><Relationship Id="rId62" Type="http://schemas.openxmlformats.org/officeDocument/2006/relationships/image" Target="../media/image2130.png"/><Relationship Id="rId83" Type="http://schemas.openxmlformats.org/officeDocument/2006/relationships/customXml" Target="../ink/ink563.xml"/><Relationship Id="rId88" Type="http://schemas.openxmlformats.org/officeDocument/2006/relationships/image" Target="../media/image2260.png"/><Relationship Id="rId111" Type="http://schemas.openxmlformats.org/officeDocument/2006/relationships/customXml" Target="../ink/ink577.xml"/><Relationship Id="rId132" Type="http://schemas.openxmlformats.org/officeDocument/2006/relationships/image" Target="../media/image3230.png"/><Relationship Id="rId153" Type="http://schemas.openxmlformats.org/officeDocument/2006/relationships/customXml" Target="../ink/ink598.xml"/><Relationship Id="rId174" Type="http://schemas.openxmlformats.org/officeDocument/2006/relationships/customXml" Target="../ink/ink609.xml"/><Relationship Id="rId179" Type="http://schemas.openxmlformats.org/officeDocument/2006/relationships/image" Target="../media/image345.png"/><Relationship Id="rId195" Type="http://schemas.openxmlformats.org/officeDocument/2006/relationships/customXml" Target="../ink/ink620.xml"/><Relationship Id="rId190" Type="http://schemas.openxmlformats.org/officeDocument/2006/relationships/customXml" Target="../ink/ink617.xml"/><Relationship Id="rId15" Type="http://schemas.openxmlformats.org/officeDocument/2006/relationships/image" Target="../media/image1900.png"/><Relationship Id="rId36" Type="http://schemas.openxmlformats.org/officeDocument/2006/relationships/customXml" Target="../ink/ink539.xml"/><Relationship Id="rId57" Type="http://schemas.openxmlformats.org/officeDocument/2006/relationships/customXml" Target="../ink/ink550.xml"/><Relationship Id="rId106" Type="http://schemas.openxmlformats.org/officeDocument/2006/relationships/image" Target="../media/image2350.png"/><Relationship Id="rId127" Type="http://schemas.openxmlformats.org/officeDocument/2006/relationships/customXml" Target="../ink/ink585.xml"/><Relationship Id="rId10" Type="http://schemas.openxmlformats.org/officeDocument/2006/relationships/customXml" Target="../ink/ink526.xml"/><Relationship Id="rId31" Type="http://schemas.openxmlformats.org/officeDocument/2006/relationships/image" Target="../media/image1980.png"/><Relationship Id="rId52" Type="http://schemas.openxmlformats.org/officeDocument/2006/relationships/image" Target="../media/image2080.png"/><Relationship Id="rId73" Type="http://schemas.openxmlformats.org/officeDocument/2006/relationships/customXml" Target="../ink/ink558.xml"/><Relationship Id="rId78" Type="http://schemas.openxmlformats.org/officeDocument/2006/relationships/image" Target="../media/image2210.png"/><Relationship Id="rId94" Type="http://schemas.openxmlformats.org/officeDocument/2006/relationships/image" Target="../media/image2290.png"/><Relationship Id="rId99" Type="http://schemas.openxmlformats.org/officeDocument/2006/relationships/customXml" Target="../ink/ink571.xml"/><Relationship Id="rId101" Type="http://schemas.openxmlformats.org/officeDocument/2006/relationships/customXml" Target="../ink/ink572.xml"/><Relationship Id="rId122" Type="http://schemas.openxmlformats.org/officeDocument/2006/relationships/image" Target="../media/image2430.png"/><Relationship Id="rId143" Type="http://schemas.openxmlformats.org/officeDocument/2006/relationships/customXml" Target="../ink/ink593.xml"/><Relationship Id="rId148" Type="http://schemas.openxmlformats.org/officeDocument/2006/relationships/image" Target="../media/image330.png"/><Relationship Id="rId164" Type="http://schemas.openxmlformats.org/officeDocument/2006/relationships/image" Target="../media/image338.png"/><Relationship Id="rId169" Type="http://schemas.openxmlformats.org/officeDocument/2006/relationships/customXml" Target="../ink/ink606.xml"/><Relationship Id="rId185" Type="http://schemas.openxmlformats.org/officeDocument/2006/relationships/image" Target="../media/image348.png"/><Relationship Id="rId4" Type="http://schemas.openxmlformats.org/officeDocument/2006/relationships/customXml" Target="../ink/ink523.xml"/><Relationship Id="rId9" Type="http://schemas.openxmlformats.org/officeDocument/2006/relationships/image" Target="../media/image1870.png"/><Relationship Id="rId180" Type="http://schemas.openxmlformats.org/officeDocument/2006/relationships/customXml" Target="../ink/ink612.xml"/><Relationship Id="rId26" Type="http://schemas.openxmlformats.org/officeDocument/2006/relationships/customXml" Target="../ink/ink534.xml"/><Relationship Id="rId47" Type="http://schemas.openxmlformats.org/officeDocument/2006/relationships/customXml" Target="../ink/ink545.xml"/><Relationship Id="rId68" Type="http://schemas.openxmlformats.org/officeDocument/2006/relationships/image" Target="../media/image2160.png"/><Relationship Id="rId89" Type="http://schemas.openxmlformats.org/officeDocument/2006/relationships/customXml" Target="../ink/ink566.xml"/><Relationship Id="rId112" Type="http://schemas.openxmlformats.org/officeDocument/2006/relationships/image" Target="../media/image2380.png"/><Relationship Id="rId133" Type="http://schemas.openxmlformats.org/officeDocument/2006/relationships/customXml" Target="../ink/ink588.xml"/><Relationship Id="rId154" Type="http://schemas.openxmlformats.org/officeDocument/2006/relationships/image" Target="../media/image333.png"/><Relationship Id="rId175" Type="http://schemas.openxmlformats.org/officeDocument/2006/relationships/image" Target="../media/image343.png"/><Relationship Id="rId196" Type="http://schemas.openxmlformats.org/officeDocument/2006/relationships/image" Target="../media/image353.png"/><Relationship Id="rId200" Type="http://schemas.openxmlformats.org/officeDocument/2006/relationships/image" Target="../media/image355.png"/><Relationship Id="rId16" Type="http://schemas.openxmlformats.org/officeDocument/2006/relationships/customXml" Target="../ink/ink529.xml"/><Relationship Id="rId37" Type="http://schemas.openxmlformats.org/officeDocument/2006/relationships/image" Target="../media/image2010.png"/><Relationship Id="rId58" Type="http://schemas.openxmlformats.org/officeDocument/2006/relationships/image" Target="../media/image2110.png"/><Relationship Id="rId79" Type="http://schemas.openxmlformats.org/officeDocument/2006/relationships/customXml" Target="../ink/ink561.xml"/><Relationship Id="rId102" Type="http://schemas.openxmlformats.org/officeDocument/2006/relationships/image" Target="../media/image2330.png"/><Relationship Id="rId123" Type="http://schemas.openxmlformats.org/officeDocument/2006/relationships/customXml" Target="../ink/ink583.xml"/><Relationship Id="rId144" Type="http://schemas.openxmlformats.org/officeDocument/2006/relationships/image" Target="../media/image329.png"/><Relationship Id="rId90" Type="http://schemas.openxmlformats.org/officeDocument/2006/relationships/image" Target="../media/image2270.png"/><Relationship Id="rId165" Type="http://schemas.openxmlformats.org/officeDocument/2006/relationships/customXml" Target="../ink/ink604.xml"/><Relationship Id="rId186" Type="http://schemas.openxmlformats.org/officeDocument/2006/relationships/customXml" Target="../ink/ink615.xml"/><Relationship Id="rId27" Type="http://schemas.openxmlformats.org/officeDocument/2006/relationships/image" Target="../media/image1960.png"/><Relationship Id="rId48" Type="http://schemas.openxmlformats.org/officeDocument/2006/relationships/image" Target="../media/image2060.png"/><Relationship Id="rId69" Type="http://schemas.openxmlformats.org/officeDocument/2006/relationships/customXml" Target="../ink/ink556.xml"/><Relationship Id="rId113" Type="http://schemas.openxmlformats.org/officeDocument/2006/relationships/customXml" Target="../ink/ink578.xml"/><Relationship Id="rId134" Type="http://schemas.openxmlformats.org/officeDocument/2006/relationships/image" Target="../media/image3240.png"/><Relationship Id="rId80" Type="http://schemas.openxmlformats.org/officeDocument/2006/relationships/image" Target="../media/image2220.png"/><Relationship Id="rId155" Type="http://schemas.openxmlformats.org/officeDocument/2006/relationships/customXml" Target="../ink/ink599.xml"/><Relationship Id="rId176" Type="http://schemas.openxmlformats.org/officeDocument/2006/relationships/customXml" Target="../ink/ink610.xml"/><Relationship Id="rId197" Type="http://schemas.openxmlformats.org/officeDocument/2006/relationships/customXml" Target="../ink/ink621.xml"/><Relationship Id="rId201" Type="http://schemas.openxmlformats.org/officeDocument/2006/relationships/customXml" Target="../ink/ink623.xml"/><Relationship Id="rId17" Type="http://schemas.openxmlformats.org/officeDocument/2006/relationships/image" Target="../media/image1910.png"/><Relationship Id="rId38" Type="http://schemas.openxmlformats.org/officeDocument/2006/relationships/customXml" Target="../ink/ink540.xml"/><Relationship Id="rId59" Type="http://schemas.openxmlformats.org/officeDocument/2006/relationships/customXml" Target="../ink/ink551.xml"/><Relationship Id="rId103" Type="http://schemas.openxmlformats.org/officeDocument/2006/relationships/customXml" Target="../ink/ink573.xml"/><Relationship Id="rId124" Type="http://schemas.openxmlformats.org/officeDocument/2006/relationships/image" Target="../media/image2440.png"/><Relationship Id="rId70" Type="http://schemas.openxmlformats.org/officeDocument/2006/relationships/image" Target="../media/image2170.png"/><Relationship Id="rId91" Type="http://schemas.openxmlformats.org/officeDocument/2006/relationships/customXml" Target="../ink/ink567.xml"/><Relationship Id="rId145" Type="http://schemas.openxmlformats.org/officeDocument/2006/relationships/customXml" Target="../ink/ink594.xml"/><Relationship Id="rId166" Type="http://schemas.openxmlformats.org/officeDocument/2006/relationships/image" Target="../media/image339.png"/><Relationship Id="rId187" Type="http://schemas.openxmlformats.org/officeDocument/2006/relationships/image" Target="../media/image349.png"/><Relationship Id="rId1" Type="http://schemas.openxmlformats.org/officeDocument/2006/relationships/slideLayout" Target="../slideLayouts/slideLayout1.xml"/><Relationship Id="rId28" Type="http://schemas.openxmlformats.org/officeDocument/2006/relationships/customXml" Target="../ink/ink535.xml"/><Relationship Id="rId49" Type="http://schemas.openxmlformats.org/officeDocument/2006/relationships/customXml" Target="../ink/ink546.xml"/><Relationship Id="rId114" Type="http://schemas.openxmlformats.org/officeDocument/2006/relationships/image" Target="../media/image2390.png"/><Relationship Id="rId60" Type="http://schemas.openxmlformats.org/officeDocument/2006/relationships/image" Target="../media/image2120.png"/><Relationship Id="rId81" Type="http://schemas.openxmlformats.org/officeDocument/2006/relationships/customXml" Target="../ink/ink562.xml"/><Relationship Id="rId135" Type="http://schemas.openxmlformats.org/officeDocument/2006/relationships/customXml" Target="../ink/ink589.xml"/><Relationship Id="rId156" Type="http://schemas.openxmlformats.org/officeDocument/2006/relationships/image" Target="../media/image334.png"/><Relationship Id="rId177" Type="http://schemas.openxmlformats.org/officeDocument/2006/relationships/image" Target="../media/image344.png"/><Relationship Id="rId198" Type="http://schemas.openxmlformats.org/officeDocument/2006/relationships/image" Target="../media/image354.png"/><Relationship Id="rId202" Type="http://schemas.openxmlformats.org/officeDocument/2006/relationships/image" Target="../media/image356.png"/><Relationship Id="rId18" Type="http://schemas.openxmlformats.org/officeDocument/2006/relationships/customXml" Target="../ink/ink530.xml"/><Relationship Id="rId39" Type="http://schemas.openxmlformats.org/officeDocument/2006/relationships/customXml" Target="../ink/ink541.xml"/><Relationship Id="rId50" Type="http://schemas.openxmlformats.org/officeDocument/2006/relationships/image" Target="../media/image2070.png"/><Relationship Id="rId104" Type="http://schemas.openxmlformats.org/officeDocument/2006/relationships/image" Target="../media/image2340.png"/><Relationship Id="rId125" Type="http://schemas.openxmlformats.org/officeDocument/2006/relationships/customXml" Target="../ink/ink584.xml"/><Relationship Id="rId146" Type="http://schemas.openxmlformats.org/officeDocument/2006/relationships/image" Target="../media/image62.png"/><Relationship Id="rId167" Type="http://schemas.openxmlformats.org/officeDocument/2006/relationships/customXml" Target="../ink/ink605.xml"/><Relationship Id="rId188" Type="http://schemas.openxmlformats.org/officeDocument/2006/relationships/customXml" Target="../ink/ink616.xml"/><Relationship Id="rId71" Type="http://schemas.openxmlformats.org/officeDocument/2006/relationships/customXml" Target="../ink/ink557.xml"/><Relationship Id="rId92" Type="http://schemas.openxmlformats.org/officeDocument/2006/relationships/image" Target="../media/image2280.png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53.xml"/><Relationship Id="rId21" Type="http://schemas.openxmlformats.org/officeDocument/2006/relationships/image" Target="../media/image710.png"/><Relationship Id="rId42" Type="http://schemas.openxmlformats.org/officeDocument/2006/relationships/image" Target="../media/image810.png"/><Relationship Id="rId63" Type="http://schemas.openxmlformats.org/officeDocument/2006/relationships/customXml" Target="../ink/ink126.xml"/><Relationship Id="rId84" Type="http://schemas.openxmlformats.org/officeDocument/2006/relationships/image" Target="../media/image102.png"/><Relationship Id="rId138" Type="http://schemas.openxmlformats.org/officeDocument/2006/relationships/customXml" Target="../ink/ink164.xml"/><Relationship Id="rId107" Type="http://schemas.openxmlformats.org/officeDocument/2006/relationships/customXml" Target="../ink/ink148.xml"/><Relationship Id="rId11" Type="http://schemas.openxmlformats.org/officeDocument/2006/relationships/image" Target="../media/image668.png"/><Relationship Id="rId32" Type="http://schemas.openxmlformats.org/officeDocument/2006/relationships/customXml" Target="../ink/ink110.xml"/><Relationship Id="rId53" Type="http://schemas.openxmlformats.org/officeDocument/2006/relationships/customXml" Target="../ink/ink121.xml"/><Relationship Id="rId74" Type="http://schemas.openxmlformats.org/officeDocument/2006/relationships/image" Target="../media/image97.png"/><Relationship Id="rId128" Type="http://schemas.openxmlformats.org/officeDocument/2006/relationships/customXml" Target="../ink/ink159.xml"/><Relationship Id="rId149" Type="http://schemas.openxmlformats.org/officeDocument/2006/relationships/customXml" Target="../ink/ink170.xml"/><Relationship Id="rId5" Type="http://schemas.openxmlformats.org/officeDocument/2006/relationships/image" Target="../media/image6310.png"/><Relationship Id="rId95" Type="http://schemas.openxmlformats.org/officeDocument/2006/relationships/customXml" Target="../ink/ink142.xml"/><Relationship Id="rId22" Type="http://schemas.openxmlformats.org/officeDocument/2006/relationships/customXml" Target="../ink/ink105.xml"/><Relationship Id="rId27" Type="http://schemas.openxmlformats.org/officeDocument/2006/relationships/image" Target="../media/image740.png"/><Relationship Id="rId43" Type="http://schemas.openxmlformats.org/officeDocument/2006/relationships/customXml" Target="../ink/ink116.xml"/><Relationship Id="rId48" Type="http://schemas.openxmlformats.org/officeDocument/2006/relationships/image" Target="../media/image84.png"/><Relationship Id="rId64" Type="http://schemas.openxmlformats.org/officeDocument/2006/relationships/image" Target="../media/image92.png"/><Relationship Id="rId69" Type="http://schemas.openxmlformats.org/officeDocument/2006/relationships/customXml" Target="../ink/ink129.xml"/><Relationship Id="rId113" Type="http://schemas.openxmlformats.org/officeDocument/2006/relationships/customXml" Target="../ink/ink151.xml"/><Relationship Id="rId118" Type="http://schemas.openxmlformats.org/officeDocument/2006/relationships/image" Target="../media/image119.png"/><Relationship Id="rId134" Type="http://schemas.openxmlformats.org/officeDocument/2006/relationships/customXml" Target="../ink/ink162.xml"/><Relationship Id="rId139" Type="http://schemas.openxmlformats.org/officeDocument/2006/relationships/image" Target="../media/image129.png"/><Relationship Id="rId80" Type="http://schemas.openxmlformats.org/officeDocument/2006/relationships/image" Target="../media/image100.png"/><Relationship Id="rId85" Type="http://schemas.openxmlformats.org/officeDocument/2006/relationships/customXml" Target="../ink/ink137.xml"/><Relationship Id="rId150" Type="http://schemas.openxmlformats.org/officeDocument/2006/relationships/image" Target="../media/image134.png"/><Relationship Id="rId12" Type="http://schemas.openxmlformats.org/officeDocument/2006/relationships/customXml" Target="../ink/ink100.xml"/><Relationship Id="rId17" Type="http://schemas.openxmlformats.org/officeDocument/2006/relationships/image" Target="../media/image690.png"/><Relationship Id="rId33" Type="http://schemas.openxmlformats.org/officeDocument/2006/relationships/image" Target="../media/image770.png"/><Relationship Id="rId38" Type="http://schemas.openxmlformats.org/officeDocument/2006/relationships/customXml" Target="../ink/ink113.xml"/><Relationship Id="rId59" Type="http://schemas.openxmlformats.org/officeDocument/2006/relationships/customXml" Target="../ink/ink124.xml"/><Relationship Id="rId103" Type="http://schemas.openxmlformats.org/officeDocument/2006/relationships/customXml" Target="../ink/ink146.xml"/><Relationship Id="rId108" Type="http://schemas.openxmlformats.org/officeDocument/2006/relationships/image" Target="../media/image114.png"/><Relationship Id="rId124" Type="http://schemas.openxmlformats.org/officeDocument/2006/relationships/image" Target="../media/image122.png"/><Relationship Id="rId129" Type="http://schemas.openxmlformats.org/officeDocument/2006/relationships/image" Target="../media/image124.png"/><Relationship Id="rId54" Type="http://schemas.openxmlformats.org/officeDocument/2006/relationships/image" Target="../media/image87.png"/><Relationship Id="rId70" Type="http://schemas.openxmlformats.org/officeDocument/2006/relationships/image" Target="../media/image95.png"/><Relationship Id="rId75" Type="http://schemas.openxmlformats.org/officeDocument/2006/relationships/customXml" Target="../ink/ink132.xml"/><Relationship Id="rId91" Type="http://schemas.openxmlformats.org/officeDocument/2006/relationships/customXml" Target="../ink/ink140.xml"/><Relationship Id="rId96" Type="http://schemas.openxmlformats.org/officeDocument/2006/relationships/image" Target="../media/image108.png"/><Relationship Id="rId140" Type="http://schemas.openxmlformats.org/officeDocument/2006/relationships/customXml" Target="../ink/ink165.xml"/><Relationship Id="rId145" Type="http://schemas.openxmlformats.org/officeDocument/2006/relationships/customXml" Target="../ink/ink168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97.xml"/><Relationship Id="rId23" Type="http://schemas.openxmlformats.org/officeDocument/2006/relationships/image" Target="../media/image720.png"/><Relationship Id="rId28" Type="http://schemas.openxmlformats.org/officeDocument/2006/relationships/customXml" Target="../ink/ink108.xml"/><Relationship Id="rId49" Type="http://schemas.openxmlformats.org/officeDocument/2006/relationships/customXml" Target="../ink/ink119.xml"/><Relationship Id="rId114" Type="http://schemas.openxmlformats.org/officeDocument/2006/relationships/image" Target="../media/image117.png"/><Relationship Id="rId119" Type="http://schemas.openxmlformats.org/officeDocument/2006/relationships/customXml" Target="../ink/ink154.xml"/><Relationship Id="rId44" Type="http://schemas.openxmlformats.org/officeDocument/2006/relationships/image" Target="../media/image82.png"/><Relationship Id="rId60" Type="http://schemas.openxmlformats.org/officeDocument/2006/relationships/image" Target="../media/image90.png"/><Relationship Id="rId65" Type="http://schemas.openxmlformats.org/officeDocument/2006/relationships/customXml" Target="../ink/ink127.xml"/><Relationship Id="rId81" Type="http://schemas.openxmlformats.org/officeDocument/2006/relationships/customXml" Target="../ink/ink135.xml"/><Relationship Id="rId86" Type="http://schemas.openxmlformats.org/officeDocument/2006/relationships/image" Target="../media/image103.png"/><Relationship Id="rId130" Type="http://schemas.openxmlformats.org/officeDocument/2006/relationships/customXml" Target="../ink/ink160.xml"/><Relationship Id="rId135" Type="http://schemas.openxmlformats.org/officeDocument/2006/relationships/image" Target="../media/image127.png"/><Relationship Id="rId151" Type="http://schemas.openxmlformats.org/officeDocument/2006/relationships/customXml" Target="../ink/ink171.xml"/><Relationship Id="rId13" Type="http://schemas.openxmlformats.org/officeDocument/2006/relationships/image" Target="../media/image670.png"/><Relationship Id="rId18" Type="http://schemas.openxmlformats.org/officeDocument/2006/relationships/customXml" Target="../ink/ink103.xml"/><Relationship Id="rId39" Type="http://schemas.openxmlformats.org/officeDocument/2006/relationships/customXml" Target="../ink/ink114.xml"/><Relationship Id="rId109" Type="http://schemas.openxmlformats.org/officeDocument/2006/relationships/customXml" Target="../ink/ink149.xml"/><Relationship Id="rId34" Type="http://schemas.openxmlformats.org/officeDocument/2006/relationships/customXml" Target="../ink/ink111.xml"/><Relationship Id="rId50" Type="http://schemas.openxmlformats.org/officeDocument/2006/relationships/image" Target="../media/image85.png"/><Relationship Id="rId55" Type="http://schemas.openxmlformats.org/officeDocument/2006/relationships/customXml" Target="../ink/ink122.xml"/><Relationship Id="rId76" Type="http://schemas.openxmlformats.org/officeDocument/2006/relationships/image" Target="../media/image98.png"/><Relationship Id="rId97" Type="http://schemas.openxmlformats.org/officeDocument/2006/relationships/customXml" Target="../ink/ink143.xml"/><Relationship Id="rId104" Type="http://schemas.openxmlformats.org/officeDocument/2006/relationships/image" Target="../media/image112.png"/><Relationship Id="rId120" Type="http://schemas.openxmlformats.org/officeDocument/2006/relationships/image" Target="../media/image120.png"/><Relationship Id="rId125" Type="http://schemas.openxmlformats.org/officeDocument/2006/relationships/customXml" Target="../ink/ink157.xml"/><Relationship Id="rId141" Type="http://schemas.openxmlformats.org/officeDocument/2006/relationships/image" Target="../media/image130.png"/><Relationship Id="rId146" Type="http://schemas.openxmlformats.org/officeDocument/2006/relationships/image" Target="../media/image132.png"/><Relationship Id="rId7" Type="http://schemas.openxmlformats.org/officeDocument/2006/relationships/image" Target="../media/image6410.png"/><Relationship Id="rId71" Type="http://schemas.openxmlformats.org/officeDocument/2006/relationships/customXml" Target="../ink/ink130.xml"/><Relationship Id="rId92" Type="http://schemas.openxmlformats.org/officeDocument/2006/relationships/image" Target="../media/image106.png"/><Relationship Id="rId2" Type="http://schemas.openxmlformats.org/officeDocument/2006/relationships/customXml" Target="../ink/ink95.xml"/><Relationship Id="rId29" Type="http://schemas.openxmlformats.org/officeDocument/2006/relationships/image" Target="../media/image750.png"/><Relationship Id="rId24" Type="http://schemas.openxmlformats.org/officeDocument/2006/relationships/customXml" Target="../ink/ink106.xml"/><Relationship Id="rId40" Type="http://schemas.openxmlformats.org/officeDocument/2006/relationships/image" Target="../media/image800.png"/><Relationship Id="rId45" Type="http://schemas.openxmlformats.org/officeDocument/2006/relationships/customXml" Target="../ink/ink117.xml"/><Relationship Id="rId66" Type="http://schemas.openxmlformats.org/officeDocument/2006/relationships/image" Target="../media/image93.png"/><Relationship Id="rId87" Type="http://schemas.openxmlformats.org/officeDocument/2006/relationships/customXml" Target="../ink/ink138.xml"/><Relationship Id="rId110" Type="http://schemas.openxmlformats.org/officeDocument/2006/relationships/image" Target="../media/image115.png"/><Relationship Id="rId115" Type="http://schemas.openxmlformats.org/officeDocument/2006/relationships/customXml" Target="../ink/ink152.xml"/><Relationship Id="rId131" Type="http://schemas.openxmlformats.org/officeDocument/2006/relationships/image" Target="../media/image125.png"/><Relationship Id="rId136" Type="http://schemas.openxmlformats.org/officeDocument/2006/relationships/customXml" Target="../ink/ink163.xml"/><Relationship Id="rId61" Type="http://schemas.openxmlformats.org/officeDocument/2006/relationships/customXml" Target="../ink/ink125.xml"/><Relationship Id="rId82" Type="http://schemas.openxmlformats.org/officeDocument/2006/relationships/image" Target="../media/image101.png"/><Relationship Id="rId152" Type="http://schemas.openxmlformats.org/officeDocument/2006/relationships/image" Target="../media/image135.png"/><Relationship Id="rId19" Type="http://schemas.openxmlformats.org/officeDocument/2006/relationships/image" Target="../media/image700.png"/><Relationship Id="rId14" Type="http://schemas.openxmlformats.org/officeDocument/2006/relationships/customXml" Target="../ink/ink101.xml"/><Relationship Id="rId30" Type="http://schemas.openxmlformats.org/officeDocument/2006/relationships/customXml" Target="../ink/ink109.xml"/><Relationship Id="rId35" Type="http://schemas.openxmlformats.org/officeDocument/2006/relationships/image" Target="../media/image780.png"/><Relationship Id="rId56" Type="http://schemas.openxmlformats.org/officeDocument/2006/relationships/image" Target="../media/image88.png"/><Relationship Id="rId77" Type="http://schemas.openxmlformats.org/officeDocument/2006/relationships/customXml" Target="../ink/ink133.xml"/><Relationship Id="rId100" Type="http://schemas.openxmlformats.org/officeDocument/2006/relationships/image" Target="../media/image110.png"/><Relationship Id="rId105" Type="http://schemas.openxmlformats.org/officeDocument/2006/relationships/customXml" Target="../ink/ink147.xml"/><Relationship Id="rId126" Type="http://schemas.openxmlformats.org/officeDocument/2006/relationships/image" Target="../media/image123.png"/><Relationship Id="rId147" Type="http://schemas.openxmlformats.org/officeDocument/2006/relationships/customXml" Target="../ink/ink169.xml"/><Relationship Id="rId8" Type="http://schemas.openxmlformats.org/officeDocument/2006/relationships/customXml" Target="../ink/ink98.xml"/><Relationship Id="rId51" Type="http://schemas.openxmlformats.org/officeDocument/2006/relationships/customXml" Target="../ink/ink120.xml"/><Relationship Id="rId72" Type="http://schemas.openxmlformats.org/officeDocument/2006/relationships/image" Target="../media/image96.png"/><Relationship Id="rId93" Type="http://schemas.openxmlformats.org/officeDocument/2006/relationships/customXml" Target="../ink/ink141.xml"/><Relationship Id="rId98" Type="http://schemas.openxmlformats.org/officeDocument/2006/relationships/image" Target="../media/image109.png"/><Relationship Id="rId121" Type="http://schemas.openxmlformats.org/officeDocument/2006/relationships/customXml" Target="../ink/ink155.xml"/><Relationship Id="rId142" Type="http://schemas.openxmlformats.org/officeDocument/2006/relationships/customXml" Target="../ink/ink166.xml"/><Relationship Id="rId3" Type="http://schemas.openxmlformats.org/officeDocument/2006/relationships/image" Target="../media/image6210.png"/><Relationship Id="rId25" Type="http://schemas.openxmlformats.org/officeDocument/2006/relationships/image" Target="../media/image730.png"/><Relationship Id="rId46" Type="http://schemas.openxmlformats.org/officeDocument/2006/relationships/image" Target="../media/image83.png"/><Relationship Id="rId67" Type="http://schemas.openxmlformats.org/officeDocument/2006/relationships/customXml" Target="../ink/ink128.xml"/><Relationship Id="rId116" Type="http://schemas.openxmlformats.org/officeDocument/2006/relationships/image" Target="../media/image118.png"/><Relationship Id="rId137" Type="http://schemas.openxmlformats.org/officeDocument/2006/relationships/image" Target="../media/image128.png"/><Relationship Id="rId20" Type="http://schemas.openxmlformats.org/officeDocument/2006/relationships/customXml" Target="../ink/ink104.xml"/><Relationship Id="rId41" Type="http://schemas.openxmlformats.org/officeDocument/2006/relationships/customXml" Target="../ink/ink115.xml"/><Relationship Id="rId62" Type="http://schemas.openxmlformats.org/officeDocument/2006/relationships/image" Target="../media/image91.png"/><Relationship Id="rId83" Type="http://schemas.openxmlformats.org/officeDocument/2006/relationships/customXml" Target="../ink/ink136.xml"/><Relationship Id="rId88" Type="http://schemas.openxmlformats.org/officeDocument/2006/relationships/image" Target="../media/image104.png"/><Relationship Id="rId111" Type="http://schemas.openxmlformats.org/officeDocument/2006/relationships/customXml" Target="../ink/ink150.xml"/><Relationship Id="rId132" Type="http://schemas.openxmlformats.org/officeDocument/2006/relationships/customXml" Target="../ink/ink161.xml"/><Relationship Id="rId15" Type="http://schemas.openxmlformats.org/officeDocument/2006/relationships/image" Target="../media/image680.png"/><Relationship Id="rId36" Type="http://schemas.openxmlformats.org/officeDocument/2006/relationships/customXml" Target="../ink/ink112.xml"/><Relationship Id="rId57" Type="http://schemas.openxmlformats.org/officeDocument/2006/relationships/customXml" Target="../ink/ink123.xml"/><Relationship Id="rId106" Type="http://schemas.openxmlformats.org/officeDocument/2006/relationships/image" Target="../media/image113.png"/><Relationship Id="rId127" Type="http://schemas.openxmlformats.org/officeDocument/2006/relationships/customXml" Target="../ink/ink158.xml"/><Relationship Id="rId10" Type="http://schemas.openxmlformats.org/officeDocument/2006/relationships/customXml" Target="../ink/ink99.xml"/><Relationship Id="rId31" Type="http://schemas.openxmlformats.org/officeDocument/2006/relationships/image" Target="../media/image760.png"/><Relationship Id="rId52" Type="http://schemas.openxmlformats.org/officeDocument/2006/relationships/image" Target="../media/image86.png"/><Relationship Id="rId73" Type="http://schemas.openxmlformats.org/officeDocument/2006/relationships/customXml" Target="../ink/ink131.xml"/><Relationship Id="rId78" Type="http://schemas.openxmlformats.org/officeDocument/2006/relationships/image" Target="../media/image99.png"/><Relationship Id="rId94" Type="http://schemas.openxmlformats.org/officeDocument/2006/relationships/image" Target="../media/image107.png"/><Relationship Id="rId99" Type="http://schemas.openxmlformats.org/officeDocument/2006/relationships/customXml" Target="../ink/ink144.xml"/><Relationship Id="rId101" Type="http://schemas.openxmlformats.org/officeDocument/2006/relationships/customXml" Target="../ink/ink145.xml"/><Relationship Id="rId122" Type="http://schemas.openxmlformats.org/officeDocument/2006/relationships/image" Target="../media/image121.png"/><Relationship Id="rId143" Type="http://schemas.openxmlformats.org/officeDocument/2006/relationships/customXml" Target="../ink/ink167.xml"/><Relationship Id="rId148" Type="http://schemas.openxmlformats.org/officeDocument/2006/relationships/image" Target="../media/image133.png"/><Relationship Id="rId4" Type="http://schemas.openxmlformats.org/officeDocument/2006/relationships/customXml" Target="../ink/ink96.xml"/><Relationship Id="rId9" Type="http://schemas.openxmlformats.org/officeDocument/2006/relationships/image" Target="../media/image6510.png"/><Relationship Id="rId26" Type="http://schemas.openxmlformats.org/officeDocument/2006/relationships/customXml" Target="../ink/ink107.xml"/><Relationship Id="rId47" Type="http://schemas.openxmlformats.org/officeDocument/2006/relationships/customXml" Target="../ink/ink118.xml"/><Relationship Id="rId68" Type="http://schemas.openxmlformats.org/officeDocument/2006/relationships/image" Target="../media/image94.png"/><Relationship Id="rId89" Type="http://schemas.openxmlformats.org/officeDocument/2006/relationships/customXml" Target="../ink/ink139.xml"/><Relationship Id="rId112" Type="http://schemas.openxmlformats.org/officeDocument/2006/relationships/image" Target="../media/image116.png"/><Relationship Id="rId133" Type="http://schemas.openxmlformats.org/officeDocument/2006/relationships/image" Target="../media/image126.png"/><Relationship Id="rId16" Type="http://schemas.openxmlformats.org/officeDocument/2006/relationships/customXml" Target="../ink/ink102.xml"/><Relationship Id="rId37" Type="http://schemas.openxmlformats.org/officeDocument/2006/relationships/image" Target="../media/image790.png"/><Relationship Id="rId58" Type="http://schemas.openxmlformats.org/officeDocument/2006/relationships/image" Target="../media/image89.png"/><Relationship Id="rId79" Type="http://schemas.openxmlformats.org/officeDocument/2006/relationships/customXml" Target="../ink/ink134.xml"/><Relationship Id="rId102" Type="http://schemas.openxmlformats.org/officeDocument/2006/relationships/image" Target="../media/image111.png"/><Relationship Id="rId123" Type="http://schemas.openxmlformats.org/officeDocument/2006/relationships/customXml" Target="../ink/ink156.xml"/><Relationship Id="rId144" Type="http://schemas.openxmlformats.org/officeDocument/2006/relationships/image" Target="../media/image131.png"/><Relationship Id="rId90" Type="http://schemas.openxmlformats.org/officeDocument/2006/relationships/image" Target="../media/image10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4.png"/><Relationship Id="rId2" Type="http://schemas.openxmlformats.org/officeDocument/2006/relationships/image" Target="../media/image2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1.png"/><Relationship Id="rId5" Type="http://schemas.openxmlformats.org/officeDocument/2006/relationships/image" Target="../media/image360.png"/><Relationship Id="rId4" Type="http://schemas.openxmlformats.org/officeDocument/2006/relationships/customXml" Target="../ink/ink62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4.png"/><Relationship Id="rId2" Type="http://schemas.openxmlformats.org/officeDocument/2006/relationships/image" Target="../media/image2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3.png"/><Relationship Id="rId5" Type="http://schemas.openxmlformats.org/officeDocument/2006/relationships/image" Target="../media/image362.png"/><Relationship Id="rId4" Type="http://schemas.openxmlformats.org/officeDocument/2006/relationships/customXml" Target="../ink/ink62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5.png"/><Relationship Id="rId2" Type="http://schemas.openxmlformats.org/officeDocument/2006/relationships/image" Target="../media/image36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6.png"/></Relationships>
</file>

<file path=ppt/slides/_rels/slide25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710.xml"/><Relationship Id="rId21" Type="http://schemas.openxmlformats.org/officeDocument/2006/relationships/image" Target="../media/image1930.png"/><Relationship Id="rId42" Type="http://schemas.openxmlformats.org/officeDocument/2006/relationships/customXml" Target="../ink/ink647.xml"/><Relationship Id="rId63" Type="http://schemas.openxmlformats.org/officeDocument/2006/relationships/customXml" Target="../ink/ink661.xml"/><Relationship Id="rId84" Type="http://schemas.openxmlformats.org/officeDocument/2006/relationships/customXml" Target="../ink/ink682.xml"/><Relationship Id="rId138" Type="http://schemas.openxmlformats.org/officeDocument/2006/relationships/customXml" Target="../ink/ink721.xml"/><Relationship Id="rId159" Type="http://schemas.openxmlformats.org/officeDocument/2006/relationships/image" Target="../media/image395.png"/><Relationship Id="rId170" Type="http://schemas.openxmlformats.org/officeDocument/2006/relationships/customXml" Target="../ink/ink737.xml"/><Relationship Id="rId191" Type="http://schemas.openxmlformats.org/officeDocument/2006/relationships/image" Target="../media/image410.png"/><Relationship Id="rId107" Type="http://schemas.openxmlformats.org/officeDocument/2006/relationships/image" Target="../media/image371.png"/><Relationship Id="rId11" Type="http://schemas.openxmlformats.org/officeDocument/2006/relationships/image" Target="../media/image1880.png"/><Relationship Id="rId32" Type="http://schemas.openxmlformats.org/officeDocument/2006/relationships/customXml" Target="../ink/ink642.xml"/><Relationship Id="rId53" Type="http://schemas.openxmlformats.org/officeDocument/2006/relationships/customXml" Target="../ink/ink653.xml"/><Relationship Id="rId74" Type="http://schemas.openxmlformats.org/officeDocument/2006/relationships/customXml" Target="../ink/ink672.xml"/><Relationship Id="rId128" Type="http://schemas.openxmlformats.org/officeDocument/2006/relationships/customXml" Target="../ink/ink716.xml"/><Relationship Id="rId149" Type="http://schemas.openxmlformats.org/officeDocument/2006/relationships/image" Target="../media/image390.png"/><Relationship Id="rId5" Type="http://schemas.openxmlformats.org/officeDocument/2006/relationships/image" Target="../media/image1850.png"/><Relationship Id="rId95" Type="http://schemas.openxmlformats.org/officeDocument/2006/relationships/customXml" Target="../ink/ink693.xml"/><Relationship Id="rId160" Type="http://schemas.openxmlformats.org/officeDocument/2006/relationships/customXml" Target="../ink/ink732.xml"/><Relationship Id="rId181" Type="http://schemas.openxmlformats.org/officeDocument/2006/relationships/image" Target="../media/image257.png"/><Relationship Id="rId22" Type="http://schemas.openxmlformats.org/officeDocument/2006/relationships/customXml" Target="../ink/ink637.xml"/><Relationship Id="rId43" Type="http://schemas.openxmlformats.org/officeDocument/2006/relationships/image" Target="../media/image3640.png"/><Relationship Id="rId64" Type="http://schemas.openxmlformats.org/officeDocument/2006/relationships/customXml" Target="../ink/ink662.xml"/><Relationship Id="rId118" Type="http://schemas.openxmlformats.org/officeDocument/2006/relationships/image" Target="../media/image376.png"/><Relationship Id="rId139" Type="http://schemas.openxmlformats.org/officeDocument/2006/relationships/image" Target="../media/image385.png"/><Relationship Id="rId85" Type="http://schemas.openxmlformats.org/officeDocument/2006/relationships/customXml" Target="../ink/ink683.xml"/><Relationship Id="rId150" Type="http://schemas.openxmlformats.org/officeDocument/2006/relationships/customXml" Target="../ink/ink727.xml"/><Relationship Id="rId171" Type="http://schemas.openxmlformats.org/officeDocument/2006/relationships/image" Target="../media/image401.png"/><Relationship Id="rId192" Type="http://schemas.openxmlformats.org/officeDocument/2006/relationships/customXml" Target="../ink/ink748.xml"/><Relationship Id="rId12" Type="http://schemas.openxmlformats.org/officeDocument/2006/relationships/customXml" Target="../ink/ink632.xml"/><Relationship Id="rId33" Type="http://schemas.openxmlformats.org/officeDocument/2006/relationships/image" Target="../media/image3600.png"/><Relationship Id="rId108" Type="http://schemas.openxmlformats.org/officeDocument/2006/relationships/customXml" Target="../ink/ink705.xml"/><Relationship Id="rId129" Type="http://schemas.openxmlformats.org/officeDocument/2006/relationships/image" Target="../media/image381.png"/><Relationship Id="rId54" Type="http://schemas.openxmlformats.org/officeDocument/2006/relationships/image" Target="../media/image369.png"/><Relationship Id="rId75" Type="http://schemas.openxmlformats.org/officeDocument/2006/relationships/customXml" Target="../ink/ink673.xml"/><Relationship Id="rId96" Type="http://schemas.openxmlformats.org/officeDocument/2006/relationships/customXml" Target="../ink/ink694.xml"/><Relationship Id="rId140" Type="http://schemas.openxmlformats.org/officeDocument/2006/relationships/customXml" Target="../ink/ink722.xml"/><Relationship Id="rId161" Type="http://schemas.openxmlformats.org/officeDocument/2006/relationships/image" Target="../media/image396.png"/><Relationship Id="rId182" Type="http://schemas.openxmlformats.org/officeDocument/2006/relationships/customXml" Target="../ink/ink743.xml"/><Relationship Id="rId6" Type="http://schemas.openxmlformats.org/officeDocument/2006/relationships/customXml" Target="../ink/ink629.xml"/><Relationship Id="rId23" Type="http://schemas.openxmlformats.org/officeDocument/2006/relationships/image" Target="../media/image1940.png"/><Relationship Id="rId119" Type="http://schemas.openxmlformats.org/officeDocument/2006/relationships/customXml" Target="../ink/ink711.xml"/><Relationship Id="rId44" Type="http://schemas.openxmlformats.org/officeDocument/2006/relationships/customXml" Target="../ink/ink648.xml"/><Relationship Id="rId65" Type="http://schemas.openxmlformats.org/officeDocument/2006/relationships/customXml" Target="../ink/ink663.xml"/><Relationship Id="rId86" Type="http://schemas.openxmlformats.org/officeDocument/2006/relationships/customXml" Target="../ink/ink684.xml"/><Relationship Id="rId130" Type="http://schemas.openxmlformats.org/officeDocument/2006/relationships/customXml" Target="../ink/ink717.xml"/><Relationship Id="rId151" Type="http://schemas.openxmlformats.org/officeDocument/2006/relationships/image" Target="../media/image391.png"/><Relationship Id="rId172" Type="http://schemas.openxmlformats.org/officeDocument/2006/relationships/customXml" Target="../ink/ink738.xml"/><Relationship Id="rId193" Type="http://schemas.openxmlformats.org/officeDocument/2006/relationships/image" Target="../media/image411.png"/><Relationship Id="rId13" Type="http://schemas.openxmlformats.org/officeDocument/2006/relationships/image" Target="../media/image1890.png"/><Relationship Id="rId109" Type="http://schemas.openxmlformats.org/officeDocument/2006/relationships/image" Target="../media/image372.png"/><Relationship Id="rId34" Type="http://schemas.openxmlformats.org/officeDocument/2006/relationships/customXml" Target="../ink/ink643.xml"/><Relationship Id="rId50" Type="http://schemas.openxmlformats.org/officeDocument/2006/relationships/image" Target="../media/image367.png"/><Relationship Id="rId55" Type="http://schemas.openxmlformats.org/officeDocument/2006/relationships/customXml" Target="../ink/ink654.xml"/><Relationship Id="rId76" Type="http://schemas.openxmlformats.org/officeDocument/2006/relationships/customXml" Target="../ink/ink674.xml"/><Relationship Id="rId97" Type="http://schemas.openxmlformats.org/officeDocument/2006/relationships/customXml" Target="../ink/ink695.xml"/><Relationship Id="rId104" Type="http://schemas.openxmlformats.org/officeDocument/2006/relationships/customXml" Target="../ink/ink702.xml"/><Relationship Id="rId120" Type="http://schemas.openxmlformats.org/officeDocument/2006/relationships/image" Target="../media/image377.png"/><Relationship Id="rId125" Type="http://schemas.openxmlformats.org/officeDocument/2006/relationships/customXml" Target="../ink/ink714.xml"/><Relationship Id="rId141" Type="http://schemas.openxmlformats.org/officeDocument/2006/relationships/image" Target="../media/image386.png"/><Relationship Id="rId146" Type="http://schemas.openxmlformats.org/officeDocument/2006/relationships/customXml" Target="../ink/ink725.xml"/><Relationship Id="rId167" Type="http://schemas.openxmlformats.org/officeDocument/2006/relationships/image" Target="../media/image399.png"/><Relationship Id="rId188" Type="http://schemas.openxmlformats.org/officeDocument/2006/relationships/customXml" Target="../ink/ink746.xml"/><Relationship Id="rId7" Type="http://schemas.openxmlformats.org/officeDocument/2006/relationships/image" Target="../media/image1860.png"/><Relationship Id="rId71" Type="http://schemas.openxmlformats.org/officeDocument/2006/relationships/customXml" Target="../ink/ink669.xml"/><Relationship Id="rId92" Type="http://schemas.openxmlformats.org/officeDocument/2006/relationships/customXml" Target="../ink/ink690.xml"/><Relationship Id="rId162" Type="http://schemas.openxmlformats.org/officeDocument/2006/relationships/customXml" Target="../ink/ink733.xml"/><Relationship Id="rId183" Type="http://schemas.openxmlformats.org/officeDocument/2006/relationships/image" Target="../media/image406.png"/><Relationship Id="rId2" Type="http://schemas.openxmlformats.org/officeDocument/2006/relationships/customXml" Target="../ink/ink627.xml"/><Relationship Id="rId29" Type="http://schemas.openxmlformats.org/officeDocument/2006/relationships/image" Target="../media/image3580.png"/><Relationship Id="rId24" Type="http://schemas.openxmlformats.org/officeDocument/2006/relationships/customXml" Target="../ink/ink638.xml"/><Relationship Id="rId40" Type="http://schemas.openxmlformats.org/officeDocument/2006/relationships/customXml" Target="../ink/ink646.xml"/><Relationship Id="rId45" Type="http://schemas.openxmlformats.org/officeDocument/2006/relationships/customXml" Target="../ink/ink649.xml"/><Relationship Id="rId66" Type="http://schemas.openxmlformats.org/officeDocument/2006/relationships/customXml" Target="../ink/ink664.xml"/><Relationship Id="rId87" Type="http://schemas.openxmlformats.org/officeDocument/2006/relationships/customXml" Target="../ink/ink685.xml"/><Relationship Id="rId110" Type="http://schemas.openxmlformats.org/officeDocument/2006/relationships/customXml" Target="../ink/ink706.xml"/><Relationship Id="rId115" Type="http://schemas.openxmlformats.org/officeDocument/2006/relationships/customXml" Target="../ink/ink709.xml"/><Relationship Id="rId131" Type="http://schemas.openxmlformats.org/officeDocument/2006/relationships/image" Target="../media/image382.png"/><Relationship Id="rId136" Type="http://schemas.openxmlformats.org/officeDocument/2006/relationships/customXml" Target="../ink/ink720.xml"/><Relationship Id="rId157" Type="http://schemas.openxmlformats.org/officeDocument/2006/relationships/image" Target="../media/image394.png"/><Relationship Id="rId178" Type="http://schemas.openxmlformats.org/officeDocument/2006/relationships/customXml" Target="../ink/ink741.xml"/><Relationship Id="rId61" Type="http://schemas.openxmlformats.org/officeDocument/2006/relationships/customXml" Target="../ink/ink659.xml"/><Relationship Id="rId82" Type="http://schemas.openxmlformats.org/officeDocument/2006/relationships/customXml" Target="../ink/ink680.xml"/><Relationship Id="rId152" Type="http://schemas.openxmlformats.org/officeDocument/2006/relationships/customXml" Target="../ink/ink728.xml"/><Relationship Id="rId173" Type="http://schemas.openxmlformats.org/officeDocument/2006/relationships/image" Target="../media/image402.png"/><Relationship Id="rId194" Type="http://schemas.openxmlformats.org/officeDocument/2006/relationships/customXml" Target="../ink/ink749.xml"/><Relationship Id="rId19" Type="http://schemas.openxmlformats.org/officeDocument/2006/relationships/image" Target="../media/image1920.png"/><Relationship Id="rId14" Type="http://schemas.openxmlformats.org/officeDocument/2006/relationships/customXml" Target="../ink/ink633.xml"/><Relationship Id="rId30" Type="http://schemas.openxmlformats.org/officeDocument/2006/relationships/customXml" Target="../ink/ink641.xml"/><Relationship Id="rId35" Type="http://schemas.openxmlformats.org/officeDocument/2006/relationships/image" Target="../media/image3610.png"/><Relationship Id="rId56" Type="http://schemas.openxmlformats.org/officeDocument/2006/relationships/image" Target="../media/image370.png"/><Relationship Id="rId77" Type="http://schemas.openxmlformats.org/officeDocument/2006/relationships/customXml" Target="../ink/ink675.xml"/><Relationship Id="rId100" Type="http://schemas.openxmlformats.org/officeDocument/2006/relationships/customXml" Target="../ink/ink698.xml"/><Relationship Id="rId105" Type="http://schemas.openxmlformats.org/officeDocument/2006/relationships/customXml" Target="../ink/ink703.xml"/><Relationship Id="rId126" Type="http://schemas.openxmlformats.org/officeDocument/2006/relationships/image" Target="../media/image380.png"/><Relationship Id="rId147" Type="http://schemas.openxmlformats.org/officeDocument/2006/relationships/image" Target="../media/image389.png"/><Relationship Id="rId168" Type="http://schemas.openxmlformats.org/officeDocument/2006/relationships/customXml" Target="../ink/ink736.xml"/><Relationship Id="rId8" Type="http://schemas.openxmlformats.org/officeDocument/2006/relationships/customXml" Target="../ink/ink630.xml"/><Relationship Id="rId51" Type="http://schemas.openxmlformats.org/officeDocument/2006/relationships/customXml" Target="../ink/ink652.xml"/><Relationship Id="rId72" Type="http://schemas.openxmlformats.org/officeDocument/2006/relationships/customXml" Target="../ink/ink670.xml"/><Relationship Id="rId93" Type="http://schemas.openxmlformats.org/officeDocument/2006/relationships/customXml" Target="../ink/ink691.xml"/><Relationship Id="rId98" Type="http://schemas.openxmlformats.org/officeDocument/2006/relationships/customXml" Target="../ink/ink696.xml"/><Relationship Id="rId121" Type="http://schemas.openxmlformats.org/officeDocument/2006/relationships/customXml" Target="../ink/ink712.xml"/><Relationship Id="rId142" Type="http://schemas.openxmlformats.org/officeDocument/2006/relationships/customXml" Target="../ink/ink723.xml"/><Relationship Id="rId163" Type="http://schemas.openxmlformats.org/officeDocument/2006/relationships/image" Target="../media/image397.png"/><Relationship Id="rId184" Type="http://schemas.openxmlformats.org/officeDocument/2006/relationships/customXml" Target="../ink/ink744.xml"/><Relationship Id="rId189" Type="http://schemas.openxmlformats.org/officeDocument/2006/relationships/image" Target="../media/image409.png"/><Relationship Id="rId3" Type="http://schemas.openxmlformats.org/officeDocument/2006/relationships/image" Target="../media/image1840.png"/><Relationship Id="rId25" Type="http://schemas.openxmlformats.org/officeDocument/2006/relationships/image" Target="../media/image1950.png"/><Relationship Id="rId46" Type="http://schemas.openxmlformats.org/officeDocument/2006/relationships/image" Target="../media/image3650.png"/><Relationship Id="rId67" Type="http://schemas.openxmlformats.org/officeDocument/2006/relationships/customXml" Target="../ink/ink665.xml"/><Relationship Id="rId116" Type="http://schemas.openxmlformats.org/officeDocument/2006/relationships/image" Target="../media/image375.png"/><Relationship Id="rId137" Type="http://schemas.openxmlformats.org/officeDocument/2006/relationships/image" Target="../media/image384.png"/><Relationship Id="rId158" Type="http://schemas.openxmlformats.org/officeDocument/2006/relationships/customXml" Target="../ink/ink731.xml"/><Relationship Id="rId20" Type="http://schemas.openxmlformats.org/officeDocument/2006/relationships/customXml" Target="../ink/ink636.xml"/><Relationship Id="rId41" Type="http://schemas.openxmlformats.org/officeDocument/2006/relationships/image" Target="../media/image62.png"/><Relationship Id="rId62" Type="http://schemas.openxmlformats.org/officeDocument/2006/relationships/customXml" Target="../ink/ink660.xml"/><Relationship Id="rId83" Type="http://schemas.openxmlformats.org/officeDocument/2006/relationships/customXml" Target="../ink/ink681.xml"/><Relationship Id="rId88" Type="http://schemas.openxmlformats.org/officeDocument/2006/relationships/customXml" Target="../ink/ink686.xml"/><Relationship Id="rId111" Type="http://schemas.openxmlformats.org/officeDocument/2006/relationships/image" Target="../media/image373.png"/><Relationship Id="rId132" Type="http://schemas.openxmlformats.org/officeDocument/2006/relationships/customXml" Target="../ink/ink718.xml"/><Relationship Id="rId153" Type="http://schemas.openxmlformats.org/officeDocument/2006/relationships/image" Target="../media/image392.png"/><Relationship Id="rId174" Type="http://schemas.openxmlformats.org/officeDocument/2006/relationships/customXml" Target="../ink/ink739.xml"/><Relationship Id="rId179" Type="http://schemas.openxmlformats.org/officeDocument/2006/relationships/image" Target="../media/image405.png"/><Relationship Id="rId190" Type="http://schemas.openxmlformats.org/officeDocument/2006/relationships/customXml" Target="../ink/ink747.xml"/><Relationship Id="rId15" Type="http://schemas.openxmlformats.org/officeDocument/2006/relationships/image" Target="../media/image1900.png"/><Relationship Id="rId36" Type="http://schemas.openxmlformats.org/officeDocument/2006/relationships/customXml" Target="../ink/ink644.xml"/><Relationship Id="rId57" Type="http://schemas.openxmlformats.org/officeDocument/2006/relationships/customXml" Target="../ink/ink655.xml"/><Relationship Id="rId106" Type="http://schemas.openxmlformats.org/officeDocument/2006/relationships/customXml" Target="../ink/ink704.xml"/><Relationship Id="rId127" Type="http://schemas.openxmlformats.org/officeDocument/2006/relationships/customXml" Target="../ink/ink715.xml"/><Relationship Id="rId10" Type="http://schemas.openxmlformats.org/officeDocument/2006/relationships/customXml" Target="../ink/ink631.xml"/><Relationship Id="rId31" Type="http://schemas.openxmlformats.org/officeDocument/2006/relationships/image" Target="../media/image3590.png"/><Relationship Id="rId52" Type="http://schemas.openxmlformats.org/officeDocument/2006/relationships/image" Target="../media/image368.png"/><Relationship Id="rId73" Type="http://schemas.openxmlformats.org/officeDocument/2006/relationships/customXml" Target="../ink/ink671.xml"/><Relationship Id="rId78" Type="http://schemas.openxmlformats.org/officeDocument/2006/relationships/customXml" Target="../ink/ink676.xml"/><Relationship Id="rId94" Type="http://schemas.openxmlformats.org/officeDocument/2006/relationships/customXml" Target="../ink/ink692.xml"/><Relationship Id="rId99" Type="http://schemas.openxmlformats.org/officeDocument/2006/relationships/customXml" Target="../ink/ink697.xml"/><Relationship Id="rId101" Type="http://schemas.openxmlformats.org/officeDocument/2006/relationships/customXml" Target="../ink/ink699.xml"/><Relationship Id="rId122" Type="http://schemas.openxmlformats.org/officeDocument/2006/relationships/image" Target="../media/image378.png"/><Relationship Id="rId143" Type="http://schemas.openxmlformats.org/officeDocument/2006/relationships/image" Target="../media/image387.png"/><Relationship Id="rId148" Type="http://schemas.openxmlformats.org/officeDocument/2006/relationships/customXml" Target="../ink/ink726.xml"/><Relationship Id="rId164" Type="http://schemas.openxmlformats.org/officeDocument/2006/relationships/customXml" Target="../ink/ink734.xml"/><Relationship Id="rId169" Type="http://schemas.openxmlformats.org/officeDocument/2006/relationships/image" Target="../media/image400.png"/><Relationship Id="rId185" Type="http://schemas.openxmlformats.org/officeDocument/2006/relationships/image" Target="../media/image407.png"/><Relationship Id="rId4" Type="http://schemas.openxmlformats.org/officeDocument/2006/relationships/customXml" Target="../ink/ink628.xml"/><Relationship Id="rId9" Type="http://schemas.openxmlformats.org/officeDocument/2006/relationships/image" Target="../media/image1870.png"/><Relationship Id="rId180" Type="http://schemas.openxmlformats.org/officeDocument/2006/relationships/customXml" Target="../ink/ink742.xml"/><Relationship Id="rId26" Type="http://schemas.openxmlformats.org/officeDocument/2006/relationships/customXml" Target="../ink/ink639.xml"/><Relationship Id="rId47" Type="http://schemas.openxmlformats.org/officeDocument/2006/relationships/customXml" Target="../ink/ink650.xml"/><Relationship Id="rId68" Type="http://schemas.openxmlformats.org/officeDocument/2006/relationships/customXml" Target="../ink/ink666.xml"/><Relationship Id="rId89" Type="http://schemas.openxmlformats.org/officeDocument/2006/relationships/customXml" Target="../ink/ink687.xml"/><Relationship Id="rId112" Type="http://schemas.openxmlformats.org/officeDocument/2006/relationships/customXml" Target="../ink/ink707.xml"/><Relationship Id="rId133" Type="http://schemas.openxmlformats.org/officeDocument/2006/relationships/image" Target="../media/image383.png"/><Relationship Id="rId154" Type="http://schemas.openxmlformats.org/officeDocument/2006/relationships/customXml" Target="../ink/ink729.xml"/><Relationship Id="rId175" Type="http://schemas.openxmlformats.org/officeDocument/2006/relationships/image" Target="../media/image403.png"/><Relationship Id="rId16" Type="http://schemas.openxmlformats.org/officeDocument/2006/relationships/customXml" Target="../ink/ink634.xml"/><Relationship Id="rId37" Type="http://schemas.openxmlformats.org/officeDocument/2006/relationships/image" Target="../media/image3620.png"/><Relationship Id="rId58" Type="http://schemas.openxmlformats.org/officeDocument/2006/relationships/customXml" Target="../ink/ink656.xml"/><Relationship Id="rId79" Type="http://schemas.openxmlformats.org/officeDocument/2006/relationships/customXml" Target="../ink/ink677.xml"/><Relationship Id="rId102" Type="http://schemas.openxmlformats.org/officeDocument/2006/relationships/customXml" Target="../ink/ink700.xml"/><Relationship Id="rId123" Type="http://schemas.openxmlformats.org/officeDocument/2006/relationships/customXml" Target="../ink/ink713.xml"/><Relationship Id="rId144" Type="http://schemas.openxmlformats.org/officeDocument/2006/relationships/customXml" Target="../ink/ink724.xml"/><Relationship Id="rId90" Type="http://schemas.openxmlformats.org/officeDocument/2006/relationships/customXml" Target="../ink/ink688.xml"/><Relationship Id="rId165" Type="http://schemas.openxmlformats.org/officeDocument/2006/relationships/image" Target="../media/image398.png"/><Relationship Id="rId186" Type="http://schemas.openxmlformats.org/officeDocument/2006/relationships/customXml" Target="../ink/ink745.xml"/><Relationship Id="rId27" Type="http://schemas.openxmlformats.org/officeDocument/2006/relationships/image" Target="../media/image3570.png"/><Relationship Id="rId48" Type="http://schemas.openxmlformats.org/officeDocument/2006/relationships/image" Target="../media/image3660.png"/><Relationship Id="rId69" Type="http://schemas.openxmlformats.org/officeDocument/2006/relationships/customXml" Target="../ink/ink667.xml"/><Relationship Id="rId113" Type="http://schemas.openxmlformats.org/officeDocument/2006/relationships/customXml" Target="../ink/ink708.xml"/><Relationship Id="rId134" Type="http://schemas.openxmlformats.org/officeDocument/2006/relationships/customXml" Target="../ink/ink719.xml"/><Relationship Id="rId80" Type="http://schemas.openxmlformats.org/officeDocument/2006/relationships/customXml" Target="../ink/ink678.xml"/><Relationship Id="rId155" Type="http://schemas.openxmlformats.org/officeDocument/2006/relationships/image" Target="../media/image393.png"/><Relationship Id="rId176" Type="http://schemas.openxmlformats.org/officeDocument/2006/relationships/customXml" Target="../ink/ink740.xml"/><Relationship Id="rId17" Type="http://schemas.openxmlformats.org/officeDocument/2006/relationships/image" Target="../media/image1910.png"/><Relationship Id="rId38" Type="http://schemas.openxmlformats.org/officeDocument/2006/relationships/customXml" Target="../ink/ink645.xml"/><Relationship Id="rId59" Type="http://schemas.openxmlformats.org/officeDocument/2006/relationships/customXml" Target="../ink/ink657.xml"/><Relationship Id="rId103" Type="http://schemas.openxmlformats.org/officeDocument/2006/relationships/customXml" Target="../ink/ink701.xml"/><Relationship Id="rId124" Type="http://schemas.openxmlformats.org/officeDocument/2006/relationships/image" Target="../media/image379.png"/><Relationship Id="rId70" Type="http://schemas.openxmlformats.org/officeDocument/2006/relationships/customXml" Target="../ink/ink668.xml"/><Relationship Id="rId91" Type="http://schemas.openxmlformats.org/officeDocument/2006/relationships/customXml" Target="../ink/ink689.xml"/><Relationship Id="rId145" Type="http://schemas.openxmlformats.org/officeDocument/2006/relationships/image" Target="../media/image388.png"/><Relationship Id="rId166" Type="http://schemas.openxmlformats.org/officeDocument/2006/relationships/customXml" Target="../ink/ink735.xml"/><Relationship Id="rId187" Type="http://schemas.openxmlformats.org/officeDocument/2006/relationships/image" Target="../media/image408.png"/><Relationship Id="rId1" Type="http://schemas.openxmlformats.org/officeDocument/2006/relationships/slideLayout" Target="../slideLayouts/slideLayout1.xml"/><Relationship Id="rId28" Type="http://schemas.openxmlformats.org/officeDocument/2006/relationships/customXml" Target="../ink/ink640.xml"/><Relationship Id="rId49" Type="http://schemas.openxmlformats.org/officeDocument/2006/relationships/customXml" Target="../ink/ink651.xml"/><Relationship Id="rId114" Type="http://schemas.openxmlformats.org/officeDocument/2006/relationships/image" Target="../media/image374.png"/><Relationship Id="rId60" Type="http://schemas.openxmlformats.org/officeDocument/2006/relationships/customXml" Target="../ink/ink658.xml"/><Relationship Id="rId81" Type="http://schemas.openxmlformats.org/officeDocument/2006/relationships/customXml" Target="../ink/ink679.xml"/><Relationship Id="rId135" Type="http://schemas.openxmlformats.org/officeDocument/2006/relationships/image" Target="../media/image335.png"/><Relationship Id="rId156" Type="http://schemas.openxmlformats.org/officeDocument/2006/relationships/customXml" Target="../ink/ink730.xml"/><Relationship Id="rId177" Type="http://schemas.openxmlformats.org/officeDocument/2006/relationships/image" Target="../media/image404.png"/><Relationship Id="rId18" Type="http://schemas.openxmlformats.org/officeDocument/2006/relationships/customXml" Target="../ink/ink635.xml"/><Relationship Id="rId39" Type="http://schemas.openxmlformats.org/officeDocument/2006/relationships/image" Target="../media/image363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2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4.png"/><Relationship Id="rId2" Type="http://schemas.openxmlformats.org/officeDocument/2006/relationships/image" Target="../media/image4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7.png"/><Relationship Id="rId2" Type="http://schemas.openxmlformats.org/officeDocument/2006/relationships/image" Target="../media/image4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8.png"/></Relationships>
</file>

<file path=ppt/slides/_rels/slide29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832.xml"/><Relationship Id="rId21" Type="http://schemas.openxmlformats.org/officeDocument/2006/relationships/image" Target="../media/image1930.png"/><Relationship Id="rId42" Type="http://schemas.openxmlformats.org/officeDocument/2006/relationships/customXml" Target="../ink/ink778.xml"/><Relationship Id="rId63" Type="http://schemas.openxmlformats.org/officeDocument/2006/relationships/customXml" Target="../ink/ink799.xml"/><Relationship Id="rId84" Type="http://schemas.openxmlformats.org/officeDocument/2006/relationships/customXml" Target="../ink/ink815.xml"/><Relationship Id="rId138" Type="http://schemas.openxmlformats.org/officeDocument/2006/relationships/customXml" Target="../ink/ink843.xml"/><Relationship Id="rId107" Type="http://schemas.openxmlformats.org/officeDocument/2006/relationships/image" Target="../media/image62.png"/><Relationship Id="rId11" Type="http://schemas.openxmlformats.org/officeDocument/2006/relationships/image" Target="../media/image1880.png"/><Relationship Id="rId32" Type="http://schemas.openxmlformats.org/officeDocument/2006/relationships/customXml" Target="../ink/ink768.xml"/><Relationship Id="rId53" Type="http://schemas.openxmlformats.org/officeDocument/2006/relationships/customXml" Target="../ink/ink789.xml"/><Relationship Id="rId74" Type="http://schemas.openxmlformats.org/officeDocument/2006/relationships/customXml" Target="../ink/ink810.xml"/><Relationship Id="rId128" Type="http://schemas.openxmlformats.org/officeDocument/2006/relationships/customXml" Target="../ink/ink838.xml"/><Relationship Id="rId149" Type="http://schemas.openxmlformats.org/officeDocument/2006/relationships/image" Target="../media/image446.png"/><Relationship Id="rId5" Type="http://schemas.openxmlformats.org/officeDocument/2006/relationships/image" Target="../media/image1850.png"/><Relationship Id="rId95" Type="http://schemas.openxmlformats.org/officeDocument/2006/relationships/image" Target="../media/image422.png"/><Relationship Id="rId22" Type="http://schemas.openxmlformats.org/officeDocument/2006/relationships/customXml" Target="../ink/ink760.xml"/><Relationship Id="rId27" Type="http://schemas.openxmlformats.org/officeDocument/2006/relationships/customXml" Target="../ink/ink763.xml"/><Relationship Id="rId43" Type="http://schemas.openxmlformats.org/officeDocument/2006/relationships/customXml" Target="../ink/ink779.xml"/><Relationship Id="rId48" Type="http://schemas.openxmlformats.org/officeDocument/2006/relationships/customXml" Target="../ink/ink784.xml"/><Relationship Id="rId64" Type="http://schemas.openxmlformats.org/officeDocument/2006/relationships/customXml" Target="../ink/ink800.xml"/><Relationship Id="rId69" Type="http://schemas.openxmlformats.org/officeDocument/2006/relationships/customXml" Target="../ink/ink805.xml"/><Relationship Id="rId113" Type="http://schemas.openxmlformats.org/officeDocument/2006/relationships/customXml" Target="../ink/ink830.xml"/><Relationship Id="rId118" Type="http://schemas.openxmlformats.org/officeDocument/2006/relationships/image" Target="../media/image431.png"/><Relationship Id="rId134" Type="http://schemas.openxmlformats.org/officeDocument/2006/relationships/customXml" Target="../ink/ink841.xml"/><Relationship Id="rId139" Type="http://schemas.openxmlformats.org/officeDocument/2006/relationships/image" Target="../media/image441.png"/><Relationship Id="rId80" Type="http://schemas.openxmlformats.org/officeDocument/2006/relationships/customXml" Target="../ink/ink813.xml"/><Relationship Id="rId85" Type="http://schemas.openxmlformats.org/officeDocument/2006/relationships/image" Target="../media/image4170.png"/><Relationship Id="rId150" Type="http://schemas.openxmlformats.org/officeDocument/2006/relationships/customXml" Target="../ink/ink849.xml"/><Relationship Id="rId155" Type="http://schemas.openxmlformats.org/officeDocument/2006/relationships/image" Target="../media/image449.png"/><Relationship Id="rId12" Type="http://schemas.openxmlformats.org/officeDocument/2006/relationships/customXml" Target="../ink/ink755.xml"/><Relationship Id="rId17" Type="http://schemas.openxmlformats.org/officeDocument/2006/relationships/image" Target="../media/image1910.png"/><Relationship Id="rId33" Type="http://schemas.openxmlformats.org/officeDocument/2006/relationships/customXml" Target="../ink/ink769.xml"/><Relationship Id="rId38" Type="http://schemas.openxmlformats.org/officeDocument/2006/relationships/customXml" Target="../ink/ink774.xml"/><Relationship Id="rId59" Type="http://schemas.openxmlformats.org/officeDocument/2006/relationships/customXml" Target="../ink/ink795.xml"/><Relationship Id="rId103" Type="http://schemas.openxmlformats.org/officeDocument/2006/relationships/image" Target="../media/image245.png"/><Relationship Id="rId108" Type="http://schemas.openxmlformats.org/officeDocument/2006/relationships/customXml" Target="../ink/ink827.xml"/><Relationship Id="rId124" Type="http://schemas.openxmlformats.org/officeDocument/2006/relationships/customXml" Target="../ink/ink836.xml"/><Relationship Id="rId129" Type="http://schemas.openxmlformats.org/officeDocument/2006/relationships/image" Target="../media/image436.png"/><Relationship Id="rId54" Type="http://schemas.openxmlformats.org/officeDocument/2006/relationships/customXml" Target="../ink/ink790.xml"/><Relationship Id="rId70" Type="http://schemas.openxmlformats.org/officeDocument/2006/relationships/customXml" Target="../ink/ink806.xml"/><Relationship Id="rId75" Type="http://schemas.openxmlformats.org/officeDocument/2006/relationships/image" Target="../media/image4120.png"/><Relationship Id="rId91" Type="http://schemas.openxmlformats.org/officeDocument/2006/relationships/image" Target="../media/image420.png"/><Relationship Id="rId96" Type="http://schemas.openxmlformats.org/officeDocument/2006/relationships/customXml" Target="../ink/ink821.xml"/><Relationship Id="rId140" Type="http://schemas.openxmlformats.org/officeDocument/2006/relationships/customXml" Target="../ink/ink844.xml"/><Relationship Id="rId145" Type="http://schemas.openxmlformats.org/officeDocument/2006/relationships/image" Target="../media/image444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752.xml"/><Relationship Id="rId23" Type="http://schemas.openxmlformats.org/officeDocument/2006/relationships/image" Target="../media/image1940.png"/><Relationship Id="rId28" Type="http://schemas.openxmlformats.org/officeDocument/2006/relationships/customXml" Target="../ink/ink764.xml"/><Relationship Id="rId49" Type="http://schemas.openxmlformats.org/officeDocument/2006/relationships/customXml" Target="../ink/ink785.xml"/><Relationship Id="rId114" Type="http://schemas.openxmlformats.org/officeDocument/2006/relationships/image" Target="../media/image429.png"/><Relationship Id="rId119" Type="http://schemas.openxmlformats.org/officeDocument/2006/relationships/customXml" Target="../ink/ink833.xml"/><Relationship Id="rId44" Type="http://schemas.openxmlformats.org/officeDocument/2006/relationships/customXml" Target="../ink/ink780.xml"/><Relationship Id="rId60" Type="http://schemas.openxmlformats.org/officeDocument/2006/relationships/customXml" Target="../ink/ink796.xml"/><Relationship Id="rId65" Type="http://schemas.openxmlformats.org/officeDocument/2006/relationships/customXml" Target="../ink/ink801.xml"/><Relationship Id="rId81" Type="http://schemas.openxmlformats.org/officeDocument/2006/relationships/image" Target="../media/image4150.png"/><Relationship Id="rId86" Type="http://schemas.openxmlformats.org/officeDocument/2006/relationships/customXml" Target="../ink/ink816.xml"/><Relationship Id="rId130" Type="http://schemas.openxmlformats.org/officeDocument/2006/relationships/customXml" Target="../ink/ink839.xml"/><Relationship Id="rId135" Type="http://schemas.openxmlformats.org/officeDocument/2006/relationships/image" Target="../media/image439.png"/><Relationship Id="rId151" Type="http://schemas.openxmlformats.org/officeDocument/2006/relationships/image" Target="../media/image447.png"/><Relationship Id="rId156" Type="http://schemas.openxmlformats.org/officeDocument/2006/relationships/customXml" Target="../ink/ink852.xml"/><Relationship Id="rId13" Type="http://schemas.openxmlformats.org/officeDocument/2006/relationships/image" Target="../media/image1890.png"/><Relationship Id="rId18" Type="http://schemas.openxmlformats.org/officeDocument/2006/relationships/customXml" Target="../ink/ink758.xml"/><Relationship Id="rId39" Type="http://schemas.openxmlformats.org/officeDocument/2006/relationships/customXml" Target="../ink/ink775.xml"/><Relationship Id="rId109" Type="http://schemas.openxmlformats.org/officeDocument/2006/relationships/image" Target="../media/image427.png"/><Relationship Id="rId34" Type="http://schemas.openxmlformats.org/officeDocument/2006/relationships/customXml" Target="../ink/ink770.xml"/><Relationship Id="rId50" Type="http://schemas.openxmlformats.org/officeDocument/2006/relationships/customXml" Target="../ink/ink786.xml"/><Relationship Id="rId55" Type="http://schemas.openxmlformats.org/officeDocument/2006/relationships/customXml" Target="../ink/ink791.xml"/><Relationship Id="rId76" Type="http://schemas.openxmlformats.org/officeDocument/2006/relationships/customXml" Target="../ink/ink811.xml"/><Relationship Id="rId97" Type="http://schemas.openxmlformats.org/officeDocument/2006/relationships/image" Target="../media/image423.png"/><Relationship Id="rId104" Type="http://schemas.openxmlformats.org/officeDocument/2006/relationships/customXml" Target="../ink/ink825.xml"/><Relationship Id="rId120" Type="http://schemas.openxmlformats.org/officeDocument/2006/relationships/image" Target="../media/image432.png"/><Relationship Id="rId125" Type="http://schemas.openxmlformats.org/officeDocument/2006/relationships/image" Target="../media/image434.png"/><Relationship Id="rId141" Type="http://schemas.openxmlformats.org/officeDocument/2006/relationships/image" Target="../media/image442.png"/><Relationship Id="rId146" Type="http://schemas.openxmlformats.org/officeDocument/2006/relationships/customXml" Target="../ink/ink847.xml"/><Relationship Id="rId7" Type="http://schemas.openxmlformats.org/officeDocument/2006/relationships/image" Target="../media/image1860.png"/><Relationship Id="rId71" Type="http://schemas.openxmlformats.org/officeDocument/2006/relationships/customXml" Target="../ink/ink807.xml"/><Relationship Id="rId92" Type="http://schemas.openxmlformats.org/officeDocument/2006/relationships/customXml" Target="../ink/ink819.xml"/><Relationship Id="rId2" Type="http://schemas.openxmlformats.org/officeDocument/2006/relationships/customXml" Target="../ink/ink750.xml"/><Relationship Id="rId29" Type="http://schemas.openxmlformats.org/officeDocument/2006/relationships/customXml" Target="../ink/ink765.xml"/><Relationship Id="rId24" Type="http://schemas.openxmlformats.org/officeDocument/2006/relationships/customXml" Target="../ink/ink761.xml"/><Relationship Id="rId40" Type="http://schemas.openxmlformats.org/officeDocument/2006/relationships/customXml" Target="../ink/ink776.xml"/><Relationship Id="rId45" Type="http://schemas.openxmlformats.org/officeDocument/2006/relationships/customXml" Target="../ink/ink781.xml"/><Relationship Id="rId66" Type="http://schemas.openxmlformats.org/officeDocument/2006/relationships/customXml" Target="../ink/ink802.xml"/><Relationship Id="rId87" Type="http://schemas.openxmlformats.org/officeDocument/2006/relationships/image" Target="../media/image4180.png"/><Relationship Id="rId110" Type="http://schemas.openxmlformats.org/officeDocument/2006/relationships/customXml" Target="../ink/ink828.xml"/><Relationship Id="rId115" Type="http://schemas.openxmlformats.org/officeDocument/2006/relationships/customXml" Target="../ink/ink831.xml"/><Relationship Id="rId131" Type="http://schemas.openxmlformats.org/officeDocument/2006/relationships/image" Target="../media/image437.png"/><Relationship Id="rId136" Type="http://schemas.openxmlformats.org/officeDocument/2006/relationships/customXml" Target="../ink/ink842.xml"/><Relationship Id="rId61" Type="http://schemas.openxmlformats.org/officeDocument/2006/relationships/customXml" Target="../ink/ink797.xml"/><Relationship Id="rId82" Type="http://schemas.openxmlformats.org/officeDocument/2006/relationships/customXml" Target="../ink/ink814.xml"/><Relationship Id="rId152" Type="http://schemas.openxmlformats.org/officeDocument/2006/relationships/customXml" Target="../ink/ink850.xml"/><Relationship Id="rId19" Type="http://schemas.openxmlformats.org/officeDocument/2006/relationships/image" Target="../media/image1920.png"/><Relationship Id="rId14" Type="http://schemas.openxmlformats.org/officeDocument/2006/relationships/customXml" Target="../ink/ink756.xml"/><Relationship Id="rId30" Type="http://schemas.openxmlformats.org/officeDocument/2006/relationships/customXml" Target="../ink/ink766.xml"/><Relationship Id="rId35" Type="http://schemas.openxmlformats.org/officeDocument/2006/relationships/customXml" Target="../ink/ink771.xml"/><Relationship Id="rId56" Type="http://schemas.openxmlformats.org/officeDocument/2006/relationships/customXml" Target="../ink/ink792.xml"/><Relationship Id="rId77" Type="http://schemas.openxmlformats.org/officeDocument/2006/relationships/image" Target="../media/image4130.png"/><Relationship Id="rId100" Type="http://schemas.openxmlformats.org/officeDocument/2006/relationships/customXml" Target="../ink/ink823.xml"/><Relationship Id="rId105" Type="http://schemas.openxmlformats.org/officeDocument/2006/relationships/image" Target="../media/image426.png"/><Relationship Id="rId126" Type="http://schemas.openxmlformats.org/officeDocument/2006/relationships/customXml" Target="../ink/ink837.xml"/><Relationship Id="rId147" Type="http://schemas.openxmlformats.org/officeDocument/2006/relationships/image" Target="../media/image445.png"/><Relationship Id="rId8" Type="http://schemas.openxmlformats.org/officeDocument/2006/relationships/customXml" Target="../ink/ink753.xml"/><Relationship Id="rId51" Type="http://schemas.openxmlformats.org/officeDocument/2006/relationships/customXml" Target="../ink/ink787.xml"/><Relationship Id="rId72" Type="http://schemas.openxmlformats.org/officeDocument/2006/relationships/customXml" Target="../ink/ink808.xml"/><Relationship Id="rId93" Type="http://schemas.openxmlformats.org/officeDocument/2006/relationships/image" Target="../media/image421.png"/><Relationship Id="rId98" Type="http://schemas.openxmlformats.org/officeDocument/2006/relationships/customXml" Target="../ink/ink822.xml"/><Relationship Id="rId121" Type="http://schemas.openxmlformats.org/officeDocument/2006/relationships/customXml" Target="../ink/ink834.xml"/><Relationship Id="rId142" Type="http://schemas.openxmlformats.org/officeDocument/2006/relationships/customXml" Target="../ink/ink845.xml"/><Relationship Id="rId3" Type="http://schemas.openxmlformats.org/officeDocument/2006/relationships/image" Target="../media/image1840.png"/><Relationship Id="rId25" Type="http://schemas.openxmlformats.org/officeDocument/2006/relationships/image" Target="../media/image1950.png"/><Relationship Id="rId46" Type="http://schemas.openxmlformats.org/officeDocument/2006/relationships/customXml" Target="../ink/ink782.xml"/><Relationship Id="rId67" Type="http://schemas.openxmlformats.org/officeDocument/2006/relationships/customXml" Target="../ink/ink803.xml"/><Relationship Id="rId116" Type="http://schemas.openxmlformats.org/officeDocument/2006/relationships/image" Target="../media/image430.png"/><Relationship Id="rId137" Type="http://schemas.openxmlformats.org/officeDocument/2006/relationships/image" Target="../media/image440.png"/><Relationship Id="rId20" Type="http://schemas.openxmlformats.org/officeDocument/2006/relationships/customXml" Target="../ink/ink759.xml"/><Relationship Id="rId41" Type="http://schemas.openxmlformats.org/officeDocument/2006/relationships/customXml" Target="../ink/ink777.xml"/><Relationship Id="rId62" Type="http://schemas.openxmlformats.org/officeDocument/2006/relationships/customXml" Target="../ink/ink798.xml"/><Relationship Id="rId83" Type="http://schemas.openxmlformats.org/officeDocument/2006/relationships/image" Target="../media/image4160.png"/><Relationship Id="rId88" Type="http://schemas.openxmlformats.org/officeDocument/2006/relationships/customXml" Target="../ink/ink817.xml"/><Relationship Id="rId111" Type="http://schemas.openxmlformats.org/officeDocument/2006/relationships/image" Target="../media/image428.png"/><Relationship Id="rId132" Type="http://schemas.openxmlformats.org/officeDocument/2006/relationships/customXml" Target="../ink/ink840.xml"/><Relationship Id="rId153" Type="http://schemas.openxmlformats.org/officeDocument/2006/relationships/image" Target="../media/image448.png"/><Relationship Id="rId15" Type="http://schemas.openxmlformats.org/officeDocument/2006/relationships/image" Target="../media/image1900.png"/><Relationship Id="rId36" Type="http://schemas.openxmlformats.org/officeDocument/2006/relationships/customXml" Target="../ink/ink772.xml"/><Relationship Id="rId57" Type="http://schemas.openxmlformats.org/officeDocument/2006/relationships/customXml" Target="../ink/ink793.xml"/><Relationship Id="rId106" Type="http://schemas.openxmlformats.org/officeDocument/2006/relationships/customXml" Target="../ink/ink826.xml"/><Relationship Id="rId127" Type="http://schemas.openxmlformats.org/officeDocument/2006/relationships/image" Target="../media/image435.png"/><Relationship Id="rId10" Type="http://schemas.openxmlformats.org/officeDocument/2006/relationships/customXml" Target="../ink/ink754.xml"/><Relationship Id="rId31" Type="http://schemas.openxmlformats.org/officeDocument/2006/relationships/customXml" Target="../ink/ink767.xml"/><Relationship Id="rId52" Type="http://schemas.openxmlformats.org/officeDocument/2006/relationships/customXml" Target="../ink/ink788.xml"/><Relationship Id="rId73" Type="http://schemas.openxmlformats.org/officeDocument/2006/relationships/customXml" Target="../ink/ink809.xml"/><Relationship Id="rId78" Type="http://schemas.openxmlformats.org/officeDocument/2006/relationships/customXml" Target="../ink/ink812.xml"/><Relationship Id="rId94" Type="http://schemas.openxmlformats.org/officeDocument/2006/relationships/customXml" Target="../ink/ink820.xml"/><Relationship Id="rId99" Type="http://schemas.openxmlformats.org/officeDocument/2006/relationships/image" Target="../media/image424.png"/><Relationship Id="rId101" Type="http://schemas.openxmlformats.org/officeDocument/2006/relationships/image" Target="../media/image425.png"/><Relationship Id="rId122" Type="http://schemas.openxmlformats.org/officeDocument/2006/relationships/customXml" Target="../ink/ink835.xml"/><Relationship Id="rId143" Type="http://schemas.openxmlformats.org/officeDocument/2006/relationships/image" Target="../media/image443.png"/><Relationship Id="rId148" Type="http://schemas.openxmlformats.org/officeDocument/2006/relationships/customXml" Target="../ink/ink848.xml"/><Relationship Id="rId4" Type="http://schemas.openxmlformats.org/officeDocument/2006/relationships/customXml" Target="../ink/ink751.xml"/><Relationship Id="rId9" Type="http://schemas.openxmlformats.org/officeDocument/2006/relationships/image" Target="../media/image1870.png"/><Relationship Id="rId26" Type="http://schemas.openxmlformats.org/officeDocument/2006/relationships/customXml" Target="../ink/ink762.xml"/><Relationship Id="rId47" Type="http://schemas.openxmlformats.org/officeDocument/2006/relationships/customXml" Target="../ink/ink783.xml"/><Relationship Id="rId68" Type="http://schemas.openxmlformats.org/officeDocument/2006/relationships/customXml" Target="../ink/ink804.xml"/><Relationship Id="rId89" Type="http://schemas.openxmlformats.org/officeDocument/2006/relationships/image" Target="../media/image419.png"/><Relationship Id="rId112" Type="http://schemas.openxmlformats.org/officeDocument/2006/relationships/customXml" Target="../ink/ink829.xml"/><Relationship Id="rId133" Type="http://schemas.openxmlformats.org/officeDocument/2006/relationships/image" Target="../media/image438.png"/><Relationship Id="rId154" Type="http://schemas.openxmlformats.org/officeDocument/2006/relationships/customXml" Target="../ink/ink851.xml"/><Relationship Id="rId16" Type="http://schemas.openxmlformats.org/officeDocument/2006/relationships/customXml" Target="../ink/ink757.xml"/><Relationship Id="rId37" Type="http://schemas.openxmlformats.org/officeDocument/2006/relationships/customXml" Target="../ink/ink773.xml"/><Relationship Id="rId58" Type="http://schemas.openxmlformats.org/officeDocument/2006/relationships/customXml" Target="../ink/ink794.xml"/><Relationship Id="rId79" Type="http://schemas.openxmlformats.org/officeDocument/2006/relationships/image" Target="../media/image4140.png"/><Relationship Id="rId102" Type="http://schemas.openxmlformats.org/officeDocument/2006/relationships/customXml" Target="../ink/ink824.xml"/><Relationship Id="rId123" Type="http://schemas.openxmlformats.org/officeDocument/2006/relationships/image" Target="../media/image433.png"/><Relationship Id="rId144" Type="http://schemas.openxmlformats.org/officeDocument/2006/relationships/customXml" Target="../ink/ink846.xml"/><Relationship Id="rId90" Type="http://schemas.openxmlformats.org/officeDocument/2006/relationships/customXml" Target="../ink/ink818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235.xml"/><Relationship Id="rId21" Type="http://schemas.openxmlformats.org/officeDocument/2006/relationships/image" Target="../media/image144.png"/><Relationship Id="rId42" Type="http://schemas.openxmlformats.org/officeDocument/2006/relationships/image" Target="../media/image150.png"/><Relationship Id="rId63" Type="http://schemas.openxmlformats.org/officeDocument/2006/relationships/image" Target="../media/image160.png"/><Relationship Id="rId84" Type="http://schemas.openxmlformats.org/officeDocument/2006/relationships/customXml" Target="../ink/ink218.xml"/><Relationship Id="rId138" Type="http://schemas.openxmlformats.org/officeDocument/2006/relationships/image" Target="../media/image197.png"/><Relationship Id="rId159" Type="http://schemas.openxmlformats.org/officeDocument/2006/relationships/customXml" Target="../ink/ink256.xml"/><Relationship Id="rId170" Type="http://schemas.openxmlformats.org/officeDocument/2006/relationships/customXml" Target="../ink/ink263.xml"/><Relationship Id="rId107" Type="http://schemas.openxmlformats.org/officeDocument/2006/relationships/customXml" Target="../ink/ink230.xml"/><Relationship Id="rId11" Type="http://schemas.openxmlformats.org/officeDocument/2006/relationships/image" Target="../media/image140.png"/><Relationship Id="rId32" Type="http://schemas.openxmlformats.org/officeDocument/2006/relationships/customXml" Target="../ink/ink189.xml"/><Relationship Id="rId53" Type="http://schemas.openxmlformats.org/officeDocument/2006/relationships/image" Target="../media/image155.png"/><Relationship Id="rId74" Type="http://schemas.openxmlformats.org/officeDocument/2006/relationships/customXml" Target="../ink/ink213.xml"/><Relationship Id="rId128" Type="http://schemas.openxmlformats.org/officeDocument/2006/relationships/image" Target="../media/image192.png"/><Relationship Id="rId149" Type="http://schemas.openxmlformats.org/officeDocument/2006/relationships/customXml" Target="../ink/ink251.xml"/><Relationship Id="rId5" Type="http://schemas.openxmlformats.org/officeDocument/2006/relationships/image" Target="../media/image137.png"/><Relationship Id="rId95" Type="http://schemas.openxmlformats.org/officeDocument/2006/relationships/customXml" Target="../ink/ink224.xml"/><Relationship Id="rId160" Type="http://schemas.openxmlformats.org/officeDocument/2006/relationships/customXml" Target="../ink/ink257.xml"/><Relationship Id="rId22" Type="http://schemas.openxmlformats.org/officeDocument/2006/relationships/customXml" Target="../ink/ink182.xml"/><Relationship Id="rId43" Type="http://schemas.openxmlformats.org/officeDocument/2006/relationships/customXml" Target="../ink/ink197.xml"/><Relationship Id="rId64" Type="http://schemas.openxmlformats.org/officeDocument/2006/relationships/customXml" Target="../ink/ink208.xml"/><Relationship Id="rId118" Type="http://schemas.openxmlformats.org/officeDocument/2006/relationships/image" Target="../media/image187.png"/><Relationship Id="rId139" Type="http://schemas.openxmlformats.org/officeDocument/2006/relationships/customXml" Target="../ink/ink246.xml"/><Relationship Id="rId85" Type="http://schemas.openxmlformats.org/officeDocument/2006/relationships/customXml" Target="../ink/ink219.xml"/><Relationship Id="rId150" Type="http://schemas.openxmlformats.org/officeDocument/2006/relationships/image" Target="../media/image203.png"/><Relationship Id="rId171" Type="http://schemas.openxmlformats.org/officeDocument/2006/relationships/customXml" Target="../ink/ink264.xml"/><Relationship Id="rId12" Type="http://schemas.openxmlformats.org/officeDocument/2006/relationships/customXml" Target="../ink/ink177.xml"/><Relationship Id="rId33" Type="http://schemas.openxmlformats.org/officeDocument/2006/relationships/customXml" Target="../ink/ink190.xml"/><Relationship Id="rId108" Type="http://schemas.openxmlformats.org/officeDocument/2006/relationships/image" Target="../media/image182.png"/><Relationship Id="rId129" Type="http://schemas.openxmlformats.org/officeDocument/2006/relationships/customXml" Target="../ink/ink241.xml"/><Relationship Id="rId54" Type="http://schemas.openxmlformats.org/officeDocument/2006/relationships/customXml" Target="../ink/ink203.xml"/><Relationship Id="rId75" Type="http://schemas.openxmlformats.org/officeDocument/2006/relationships/image" Target="../media/image166.png"/><Relationship Id="rId96" Type="http://schemas.openxmlformats.org/officeDocument/2006/relationships/image" Target="../media/image176.png"/><Relationship Id="rId140" Type="http://schemas.openxmlformats.org/officeDocument/2006/relationships/image" Target="../media/image198.png"/><Relationship Id="rId161" Type="http://schemas.openxmlformats.org/officeDocument/2006/relationships/image" Target="../media/image208.png"/><Relationship Id="rId6" Type="http://schemas.openxmlformats.org/officeDocument/2006/relationships/customXml" Target="../ink/ink174.xml"/><Relationship Id="rId23" Type="http://schemas.openxmlformats.org/officeDocument/2006/relationships/image" Target="../media/image145.png"/><Relationship Id="rId28" Type="http://schemas.openxmlformats.org/officeDocument/2006/relationships/customXml" Target="../ink/ink186.xml"/><Relationship Id="rId49" Type="http://schemas.openxmlformats.org/officeDocument/2006/relationships/customXml" Target="../ink/ink200.xml"/><Relationship Id="rId114" Type="http://schemas.openxmlformats.org/officeDocument/2006/relationships/image" Target="../media/image185.png"/><Relationship Id="rId119" Type="http://schemas.openxmlformats.org/officeDocument/2006/relationships/customXml" Target="../ink/ink236.xml"/><Relationship Id="rId44" Type="http://schemas.openxmlformats.org/officeDocument/2006/relationships/image" Target="../media/image151.png"/><Relationship Id="rId60" Type="http://schemas.openxmlformats.org/officeDocument/2006/relationships/customXml" Target="../ink/ink206.xml"/><Relationship Id="rId65" Type="http://schemas.openxmlformats.org/officeDocument/2006/relationships/image" Target="../media/image161.png"/><Relationship Id="rId81" Type="http://schemas.openxmlformats.org/officeDocument/2006/relationships/image" Target="../media/image169.png"/><Relationship Id="rId86" Type="http://schemas.openxmlformats.org/officeDocument/2006/relationships/image" Target="../media/image171.png"/><Relationship Id="rId130" Type="http://schemas.openxmlformats.org/officeDocument/2006/relationships/image" Target="../media/image193.png"/><Relationship Id="rId135" Type="http://schemas.openxmlformats.org/officeDocument/2006/relationships/customXml" Target="../ink/ink244.xml"/><Relationship Id="rId151" Type="http://schemas.openxmlformats.org/officeDocument/2006/relationships/customXml" Target="../ink/ink252.xml"/><Relationship Id="rId156" Type="http://schemas.openxmlformats.org/officeDocument/2006/relationships/image" Target="../media/image206.png"/><Relationship Id="rId177" Type="http://schemas.openxmlformats.org/officeDocument/2006/relationships/customXml" Target="../ink/ink270.xml"/><Relationship Id="rId172" Type="http://schemas.openxmlformats.org/officeDocument/2006/relationships/customXml" Target="../ink/ink265.xml"/><Relationship Id="rId13" Type="http://schemas.openxmlformats.org/officeDocument/2006/relationships/image" Target="../media/image141.png"/><Relationship Id="rId18" Type="http://schemas.openxmlformats.org/officeDocument/2006/relationships/customXml" Target="../ink/ink180.xml"/><Relationship Id="rId39" Type="http://schemas.openxmlformats.org/officeDocument/2006/relationships/customXml" Target="../ink/ink195.xml"/><Relationship Id="rId109" Type="http://schemas.openxmlformats.org/officeDocument/2006/relationships/customXml" Target="../ink/ink231.xml"/><Relationship Id="rId34" Type="http://schemas.openxmlformats.org/officeDocument/2006/relationships/customXml" Target="../ink/ink191.xml"/><Relationship Id="rId50" Type="http://schemas.openxmlformats.org/officeDocument/2006/relationships/image" Target="../media/image154.png"/><Relationship Id="rId55" Type="http://schemas.openxmlformats.org/officeDocument/2006/relationships/image" Target="../media/image156.png"/><Relationship Id="rId76" Type="http://schemas.openxmlformats.org/officeDocument/2006/relationships/customXml" Target="../ink/ink214.xml"/><Relationship Id="rId97" Type="http://schemas.openxmlformats.org/officeDocument/2006/relationships/customXml" Target="../ink/ink225.xml"/><Relationship Id="rId104" Type="http://schemas.openxmlformats.org/officeDocument/2006/relationships/image" Target="../media/image180.png"/><Relationship Id="rId120" Type="http://schemas.openxmlformats.org/officeDocument/2006/relationships/image" Target="../media/image188.png"/><Relationship Id="rId125" Type="http://schemas.openxmlformats.org/officeDocument/2006/relationships/customXml" Target="../ink/ink239.xml"/><Relationship Id="rId141" Type="http://schemas.openxmlformats.org/officeDocument/2006/relationships/customXml" Target="../ink/ink247.xml"/><Relationship Id="rId146" Type="http://schemas.openxmlformats.org/officeDocument/2006/relationships/image" Target="../media/image201.png"/><Relationship Id="rId167" Type="http://schemas.openxmlformats.org/officeDocument/2006/relationships/image" Target="../media/image211.png"/><Relationship Id="rId7" Type="http://schemas.openxmlformats.org/officeDocument/2006/relationships/image" Target="../media/image138.png"/><Relationship Id="rId71" Type="http://schemas.openxmlformats.org/officeDocument/2006/relationships/image" Target="../media/image164.png"/><Relationship Id="rId92" Type="http://schemas.openxmlformats.org/officeDocument/2006/relationships/customXml" Target="../ink/ink222.xml"/><Relationship Id="rId162" Type="http://schemas.openxmlformats.org/officeDocument/2006/relationships/customXml" Target="../ink/ink258.xml"/><Relationship Id="rId2" Type="http://schemas.openxmlformats.org/officeDocument/2006/relationships/customXml" Target="../ink/ink172.xml"/><Relationship Id="rId29" Type="http://schemas.openxmlformats.org/officeDocument/2006/relationships/customXml" Target="../ink/ink187.xml"/><Relationship Id="rId24" Type="http://schemas.openxmlformats.org/officeDocument/2006/relationships/customXml" Target="../ink/ink183.xml"/><Relationship Id="rId40" Type="http://schemas.openxmlformats.org/officeDocument/2006/relationships/image" Target="../media/image149.png"/><Relationship Id="rId45" Type="http://schemas.openxmlformats.org/officeDocument/2006/relationships/customXml" Target="../ink/ink198.xml"/><Relationship Id="rId66" Type="http://schemas.openxmlformats.org/officeDocument/2006/relationships/customXml" Target="../ink/ink209.xml"/><Relationship Id="rId87" Type="http://schemas.openxmlformats.org/officeDocument/2006/relationships/customXml" Target="../ink/ink220.xml"/><Relationship Id="rId110" Type="http://schemas.openxmlformats.org/officeDocument/2006/relationships/image" Target="../media/image183.png"/><Relationship Id="rId115" Type="http://schemas.openxmlformats.org/officeDocument/2006/relationships/customXml" Target="../ink/ink234.xml"/><Relationship Id="rId131" Type="http://schemas.openxmlformats.org/officeDocument/2006/relationships/customXml" Target="../ink/ink242.xml"/><Relationship Id="rId136" Type="http://schemas.openxmlformats.org/officeDocument/2006/relationships/image" Target="../media/image196.png"/><Relationship Id="rId157" Type="http://schemas.openxmlformats.org/officeDocument/2006/relationships/customXml" Target="../ink/ink255.xml"/><Relationship Id="rId178" Type="http://schemas.openxmlformats.org/officeDocument/2006/relationships/customXml" Target="../ink/ink271.xml"/><Relationship Id="rId61" Type="http://schemas.openxmlformats.org/officeDocument/2006/relationships/image" Target="../media/image159.png"/><Relationship Id="rId82" Type="http://schemas.openxmlformats.org/officeDocument/2006/relationships/customXml" Target="../ink/ink217.xml"/><Relationship Id="rId152" Type="http://schemas.openxmlformats.org/officeDocument/2006/relationships/image" Target="../media/image204.png"/><Relationship Id="rId173" Type="http://schemas.openxmlformats.org/officeDocument/2006/relationships/customXml" Target="../ink/ink266.xml"/><Relationship Id="rId19" Type="http://schemas.openxmlformats.org/officeDocument/2006/relationships/image" Target="../media/image143.png"/><Relationship Id="rId14" Type="http://schemas.openxmlformats.org/officeDocument/2006/relationships/customXml" Target="../ink/ink178.xml"/><Relationship Id="rId30" Type="http://schemas.openxmlformats.org/officeDocument/2006/relationships/customXml" Target="../ink/ink188.xml"/><Relationship Id="rId35" Type="http://schemas.openxmlformats.org/officeDocument/2006/relationships/customXml" Target="../ink/ink192.xml"/><Relationship Id="rId56" Type="http://schemas.openxmlformats.org/officeDocument/2006/relationships/customXml" Target="../ink/ink204.xml"/><Relationship Id="rId77" Type="http://schemas.openxmlformats.org/officeDocument/2006/relationships/image" Target="../media/image167.png"/><Relationship Id="rId100" Type="http://schemas.openxmlformats.org/officeDocument/2006/relationships/image" Target="../media/image178.png"/><Relationship Id="rId105" Type="http://schemas.openxmlformats.org/officeDocument/2006/relationships/customXml" Target="../ink/ink229.xml"/><Relationship Id="rId126" Type="http://schemas.openxmlformats.org/officeDocument/2006/relationships/image" Target="../media/image191.png"/><Relationship Id="rId147" Type="http://schemas.openxmlformats.org/officeDocument/2006/relationships/customXml" Target="../ink/ink250.xml"/><Relationship Id="rId168" Type="http://schemas.openxmlformats.org/officeDocument/2006/relationships/customXml" Target="../ink/ink261.xml"/><Relationship Id="rId8" Type="http://schemas.openxmlformats.org/officeDocument/2006/relationships/customXml" Target="../ink/ink175.xml"/><Relationship Id="rId51" Type="http://schemas.openxmlformats.org/officeDocument/2006/relationships/customXml" Target="../ink/ink201.xml"/><Relationship Id="rId72" Type="http://schemas.openxmlformats.org/officeDocument/2006/relationships/customXml" Target="../ink/ink212.xml"/><Relationship Id="rId93" Type="http://schemas.openxmlformats.org/officeDocument/2006/relationships/image" Target="../media/image175.png"/><Relationship Id="rId98" Type="http://schemas.openxmlformats.org/officeDocument/2006/relationships/image" Target="../media/image177.png"/><Relationship Id="rId121" Type="http://schemas.openxmlformats.org/officeDocument/2006/relationships/customXml" Target="../ink/ink237.xml"/><Relationship Id="rId142" Type="http://schemas.openxmlformats.org/officeDocument/2006/relationships/image" Target="../media/image199.png"/><Relationship Id="rId163" Type="http://schemas.openxmlformats.org/officeDocument/2006/relationships/image" Target="../media/image209.png"/><Relationship Id="rId3" Type="http://schemas.openxmlformats.org/officeDocument/2006/relationships/image" Target="../media/image136.png"/><Relationship Id="rId25" Type="http://schemas.openxmlformats.org/officeDocument/2006/relationships/image" Target="../media/image146.png"/><Relationship Id="rId46" Type="http://schemas.openxmlformats.org/officeDocument/2006/relationships/image" Target="../media/image152.png"/><Relationship Id="rId67" Type="http://schemas.openxmlformats.org/officeDocument/2006/relationships/image" Target="../media/image162.png"/><Relationship Id="rId116" Type="http://schemas.openxmlformats.org/officeDocument/2006/relationships/image" Target="../media/image186.png"/><Relationship Id="rId137" Type="http://schemas.openxmlformats.org/officeDocument/2006/relationships/customXml" Target="../ink/ink245.xml"/><Relationship Id="rId158" Type="http://schemas.openxmlformats.org/officeDocument/2006/relationships/image" Target="../media/image207.png"/><Relationship Id="rId20" Type="http://schemas.openxmlformats.org/officeDocument/2006/relationships/customXml" Target="../ink/ink181.xml"/><Relationship Id="rId41" Type="http://schemas.openxmlformats.org/officeDocument/2006/relationships/customXml" Target="../ink/ink196.xml"/><Relationship Id="rId62" Type="http://schemas.openxmlformats.org/officeDocument/2006/relationships/customXml" Target="../ink/ink207.xml"/><Relationship Id="rId83" Type="http://schemas.openxmlformats.org/officeDocument/2006/relationships/image" Target="../media/image170.png"/><Relationship Id="rId88" Type="http://schemas.openxmlformats.org/officeDocument/2006/relationships/customXml" Target="../ink/ink221.xml"/><Relationship Id="rId111" Type="http://schemas.openxmlformats.org/officeDocument/2006/relationships/customXml" Target="../ink/ink232.xml"/><Relationship Id="rId132" Type="http://schemas.openxmlformats.org/officeDocument/2006/relationships/image" Target="../media/image194.png"/><Relationship Id="rId153" Type="http://schemas.openxmlformats.org/officeDocument/2006/relationships/customXml" Target="../ink/ink253.xml"/><Relationship Id="rId174" Type="http://schemas.openxmlformats.org/officeDocument/2006/relationships/customXml" Target="../ink/ink267.xml"/><Relationship Id="rId179" Type="http://schemas.openxmlformats.org/officeDocument/2006/relationships/customXml" Target="../ink/ink272.xml"/><Relationship Id="rId15" Type="http://schemas.openxmlformats.org/officeDocument/2006/relationships/image" Target="../media/image62.png"/><Relationship Id="rId36" Type="http://schemas.openxmlformats.org/officeDocument/2006/relationships/customXml" Target="../ink/ink193.xml"/><Relationship Id="rId57" Type="http://schemas.openxmlformats.org/officeDocument/2006/relationships/image" Target="../media/image157.png"/><Relationship Id="rId106" Type="http://schemas.openxmlformats.org/officeDocument/2006/relationships/image" Target="../media/image181.png"/><Relationship Id="rId127" Type="http://schemas.openxmlformats.org/officeDocument/2006/relationships/customXml" Target="../ink/ink240.xml"/><Relationship Id="rId10" Type="http://schemas.openxmlformats.org/officeDocument/2006/relationships/customXml" Target="../ink/ink176.xml"/><Relationship Id="rId31" Type="http://schemas.openxmlformats.org/officeDocument/2006/relationships/image" Target="../media/image147.png"/><Relationship Id="rId52" Type="http://schemas.openxmlformats.org/officeDocument/2006/relationships/customXml" Target="../ink/ink202.xml"/><Relationship Id="rId73" Type="http://schemas.openxmlformats.org/officeDocument/2006/relationships/image" Target="../media/image165.png"/><Relationship Id="rId78" Type="http://schemas.openxmlformats.org/officeDocument/2006/relationships/customXml" Target="../ink/ink215.xml"/><Relationship Id="rId94" Type="http://schemas.openxmlformats.org/officeDocument/2006/relationships/customXml" Target="../ink/ink223.xml"/><Relationship Id="rId99" Type="http://schemas.openxmlformats.org/officeDocument/2006/relationships/customXml" Target="../ink/ink226.xml"/><Relationship Id="rId101" Type="http://schemas.openxmlformats.org/officeDocument/2006/relationships/customXml" Target="../ink/ink227.xml"/><Relationship Id="rId122" Type="http://schemas.openxmlformats.org/officeDocument/2006/relationships/image" Target="../media/image189.png"/><Relationship Id="rId143" Type="http://schemas.openxmlformats.org/officeDocument/2006/relationships/customXml" Target="../ink/ink248.xml"/><Relationship Id="rId148" Type="http://schemas.openxmlformats.org/officeDocument/2006/relationships/image" Target="../media/image202.png"/><Relationship Id="rId164" Type="http://schemas.openxmlformats.org/officeDocument/2006/relationships/customXml" Target="../ink/ink259.xml"/><Relationship Id="rId169" Type="http://schemas.openxmlformats.org/officeDocument/2006/relationships/customXml" Target="../ink/ink262.xml"/><Relationship Id="rId4" Type="http://schemas.openxmlformats.org/officeDocument/2006/relationships/customXml" Target="../ink/ink173.xml"/><Relationship Id="rId9" Type="http://schemas.openxmlformats.org/officeDocument/2006/relationships/image" Target="../media/image139.png"/><Relationship Id="rId180" Type="http://schemas.openxmlformats.org/officeDocument/2006/relationships/customXml" Target="../ink/ink273.xml"/><Relationship Id="rId26" Type="http://schemas.openxmlformats.org/officeDocument/2006/relationships/customXml" Target="../ink/ink184.xml"/><Relationship Id="rId47" Type="http://schemas.openxmlformats.org/officeDocument/2006/relationships/customXml" Target="../ink/ink199.xml"/><Relationship Id="rId68" Type="http://schemas.openxmlformats.org/officeDocument/2006/relationships/customXml" Target="../ink/ink210.xml"/><Relationship Id="rId89" Type="http://schemas.openxmlformats.org/officeDocument/2006/relationships/image" Target="../media/image172.png"/><Relationship Id="rId112" Type="http://schemas.openxmlformats.org/officeDocument/2006/relationships/image" Target="../media/image184.png"/><Relationship Id="rId133" Type="http://schemas.openxmlformats.org/officeDocument/2006/relationships/customXml" Target="../ink/ink243.xml"/><Relationship Id="rId154" Type="http://schemas.openxmlformats.org/officeDocument/2006/relationships/image" Target="../media/image205.png"/><Relationship Id="rId175" Type="http://schemas.openxmlformats.org/officeDocument/2006/relationships/customXml" Target="../ink/ink268.xml"/><Relationship Id="rId16" Type="http://schemas.openxmlformats.org/officeDocument/2006/relationships/customXml" Target="../ink/ink179.xml"/><Relationship Id="rId37" Type="http://schemas.openxmlformats.org/officeDocument/2006/relationships/customXml" Target="../ink/ink194.xml"/><Relationship Id="rId58" Type="http://schemas.openxmlformats.org/officeDocument/2006/relationships/customXml" Target="../ink/ink205.xml"/><Relationship Id="rId79" Type="http://schemas.openxmlformats.org/officeDocument/2006/relationships/image" Target="../media/image168.png"/><Relationship Id="rId102" Type="http://schemas.openxmlformats.org/officeDocument/2006/relationships/image" Target="../media/image179.png"/><Relationship Id="rId123" Type="http://schemas.openxmlformats.org/officeDocument/2006/relationships/customXml" Target="../ink/ink238.xml"/><Relationship Id="rId144" Type="http://schemas.openxmlformats.org/officeDocument/2006/relationships/image" Target="../media/image200.png"/><Relationship Id="rId90" Type="http://schemas.openxmlformats.org/officeDocument/2006/relationships/image" Target="../media/image173.png"/><Relationship Id="rId165" Type="http://schemas.openxmlformats.org/officeDocument/2006/relationships/image" Target="../media/image210.png"/><Relationship Id="rId27" Type="http://schemas.openxmlformats.org/officeDocument/2006/relationships/customXml" Target="../ink/ink185.xml"/><Relationship Id="rId48" Type="http://schemas.openxmlformats.org/officeDocument/2006/relationships/image" Target="../media/image153.png"/><Relationship Id="rId69" Type="http://schemas.openxmlformats.org/officeDocument/2006/relationships/image" Target="../media/image163.png"/><Relationship Id="rId113" Type="http://schemas.openxmlformats.org/officeDocument/2006/relationships/customXml" Target="../ink/ink233.xml"/><Relationship Id="rId134" Type="http://schemas.openxmlformats.org/officeDocument/2006/relationships/image" Target="../media/image195.png"/><Relationship Id="rId80" Type="http://schemas.openxmlformats.org/officeDocument/2006/relationships/customXml" Target="../ink/ink216.xml"/><Relationship Id="rId155" Type="http://schemas.openxmlformats.org/officeDocument/2006/relationships/customXml" Target="../ink/ink254.xml"/><Relationship Id="rId176" Type="http://schemas.openxmlformats.org/officeDocument/2006/relationships/customXml" Target="../ink/ink269.xml"/><Relationship Id="rId17" Type="http://schemas.openxmlformats.org/officeDocument/2006/relationships/image" Target="../media/image142.png"/><Relationship Id="rId38" Type="http://schemas.openxmlformats.org/officeDocument/2006/relationships/image" Target="../media/image148.png"/><Relationship Id="rId59" Type="http://schemas.openxmlformats.org/officeDocument/2006/relationships/image" Target="../media/image158.png"/><Relationship Id="rId103" Type="http://schemas.openxmlformats.org/officeDocument/2006/relationships/customXml" Target="../ink/ink228.xml"/><Relationship Id="rId124" Type="http://schemas.openxmlformats.org/officeDocument/2006/relationships/image" Target="../media/image190.png"/><Relationship Id="rId70" Type="http://schemas.openxmlformats.org/officeDocument/2006/relationships/customXml" Target="../ink/ink211.xml"/><Relationship Id="rId91" Type="http://schemas.openxmlformats.org/officeDocument/2006/relationships/image" Target="../media/image174.png"/><Relationship Id="rId145" Type="http://schemas.openxmlformats.org/officeDocument/2006/relationships/customXml" Target="../ink/ink249.xml"/><Relationship Id="rId166" Type="http://schemas.openxmlformats.org/officeDocument/2006/relationships/customXml" Target="../ink/ink260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1.png"/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3.png"/><Relationship Id="rId2" Type="http://schemas.openxmlformats.org/officeDocument/2006/relationships/image" Target="../media/image452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5.png"/><Relationship Id="rId2" Type="http://schemas.openxmlformats.org/officeDocument/2006/relationships/image" Target="../media/image454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7.png"/><Relationship Id="rId2" Type="http://schemas.openxmlformats.org/officeDocument/2006/relationships/image" Target="../media/image456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8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9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935.xml"/><Relationship Id="rId21" Type="http://schemas.openxmlformats.org/officeDocument/2006/relationships/image" Target="../media/image1930.png"/><Relationship Id="rId42" Type="http://schemas.openxmlformats.org/officeDocument/2006/relationships/customXml" Target="../ink/ink881.xml"/><Relationship Id="rId63" Type="http://schemas.openxmlformats.org/officeDocument/2006/relationships/customXml" Target="../ink/ink902.xml"/><Relationship Id="rId84" Type="http://schemas.openxmlformats.org/officeDocument/2006/relationships/customXml" Target="../ink/ink918.xml"/><Relationship Id="rId138" Type="http://schemas.openxmlformats.org/officeDocument/2006/relationships/image" Target="../media/image480.png"/><Relationship Id="rId159" Type="http://schemas.openxmlformats.org/officeDocument/2006/relationships/customXml" Target="../ink/ink956.xml"/><Relationship Id="rId170" Type="http://schemas.openxmlformats.org/officeDocument/2006/relationships/customXml" Target="../ink/ink962.xml"/><Relationship Id="rId191" Type="http://schemas.openxmlformats.org/officeDocument/2006/relationships/image" Target="../media/image506.png"/><Relationship Id="rId205" Type="http://schemas.openxmlformats.org/officeDocument/2006/relationships/image" Target="../media/image512.png"/><Relationship Id="rId107" Type="http://schemas.openxmlformats.org/officeDocument/2006/relationships/customXml" Target="../ink/ink930.xml"/><Relationship Id="rId11" Type="http://schemas.openxmlformats.org/officeDocument/2006/relationships/image" Target="../media/image1880.png"/><Relationship Id="rId32" Type="http://schemas.openxmlformats.org/officeDocument/2006/relationships/customXml" Target="../ink/ink871.xml"/><Relationship Id="rId53" Type="http://schemas.openxmlformats.org/officeDocument/2006/relationships/customXml" Target="../ink/ink892.xml"/><Relationship Id="rId74" Type="http://schemas.openxmlformats.org/officeDocument/2006/relationships/customXml" Target="../ink/ink913.xml"/><Relationship Id="rId128" Type="http://schemas.openxmlformats.org/officeDocument/2006/relationships/image" Target="../media/image475.png"/><Relationship Id="rId149" Type="http://schemas.openxmlformats.org/officeDocument/2006/relationships/customXml" Target="../ink/ink951.xml"/><Relationship Id="rId5" Type="http://schemas.openxmlformats.org/officeDocument/2006/relationships/image" Target="../media/image1850.png"/><Relationship Id="rId95" Type="http://schemas.openxmlformats.org/officeDocument/2006/relationships/customXml" Target="../ink/ink924.xml"/><Relationship Id="rId160" Type="http://schemas.openxmlformats.org/officeDocument/2006/relationships/image" Target="../media/image491.png"/><Relationship Id="rId181" Type="http://schemas.openxmlformats.org/officeDocument/2006/relationships/image" Target="../media/image501.png"/><Relationship Id="rId22" Type="http://schemas.openxmlformats.org/officeDocument/2006/relationships/customXml" Target="../ink/ink863.xml"/><Relationship Id="rId43" Type="http://schemas.openxmlformats.org/officeDocument/2006/relationships/customXml" Target="../ink/ink882.xml"/><Relationship Id="rId64" Type="http://schemas.openxmlformats.org/officeDocument/2006/relationships/customXml" Target="../ink/ink903.xml"/><Relationship Id="rId118" Type="http://schemas.openxmlformats.org/officeDocument/2006/relationships/image" Target="../media/image470.png"/><Relationship Id="rId139" Type="http://schemas.openxmlformats.org/officeDocument/2006/relationships/customXml" Target="../ink/ink946.xml"/><Relationship Id="rId85" Type="http://schemas.openxmlformats.org/officeDocument/2006/relationships/customXml" Target="../ink/ink919.xml"/><Relationship Id="rId150" Type="http://schemas.openxmlformats.org/officeDocument/2006/relationships/image" Target="../media/image486.png"/><Relationship Id="rId171" Type="http://schemas.openxmlformats.org/officeDocument/2006/relationships/image" Target="../media/image496.png"/><Relationship Id="rId192" Type="http://schemas.openxmlformats.org/officeDocument/2006/relationships/customXml" Target="../ink/ink973.xml"/><Relationship Id="rId206" Type="http://schemas.openxmlformats.org/officeDocument/2006/relationships/customXml" Target="../ink/ink980.xml"/><Relationship Id="rId12" Type="http://schemas.openxmlformats.org/officeDocument/2006/relationships/customXml" Target="../ink/ink858.xml"/><Relationship Id="rId33" Type="http://schemas.openxmlformats.org/officeDocument/2006/relationships/customXml" Target="../ink/ink872.xml"/><Relationship Id="rId108" Type="http://schemas.openxmlformats.org/officeDocument/2006/relationships/image" Target="../media/image465.png"/><Relationship Id="rId129" Type="http://schemas.openxmlformats.org/officeDocument/2006/relationships/customXml" Target="../ink/ink941.xml"/><Relationship Id="rId54" Type="http://schemas.openxmlformats.org/officeDocument/2006/relationships/customXml" Target="../ink/ink893.xml"/><Relationship Id="rId75" Type="http://schemas.openxmlformats.org/officeDocument/2006/relationships/image" Target="../media/image4500.png"/><Relationship Id="rId96" Type="http://schemas.openxmlformats.org/officeDocument/2006/relationships/image" Target="../media/image4590.png"/><Relationship Id="rId140" Type="http://schemas.openxmlformats.org/officeDocument/2006/relationships/image" Target="../media/image481.png"/><Relationship Id="rId161" Type="http://schemas.openxmlformats.org/officeDocument/2006/relationships/customXml" Target="../ink/ink957.xml"/><Relationship Id="rId182" Type="http://schemas.openxmlformats.org/officeDocument/2006/relationships/customXml" Target="../ink/ink968.xml"/><Relationship Id="rId6" Type="http://schemas.openxmlformats.org/officeDocument/2006/relationships/customXml" Target="../ink/ink855.xml"/><Relationship Id="rId23" Type="http://schemas.openxmlformats.org/officeDocument/2006/relationships/image" Target="../media/image1940.png"/><Relationship Id="rId119" Type="http://schemas.openxmlformats.org/officeDocument/2006/relationships/customXml" Target="../ink/ink936.xml"/><Relationship Id="rId44" Type="http://schemas.openxmlformats.org/officeDocument/2006/relationships/customXml" Target="../ink/ink883.xml"/><Relationship Id="rId65" Type="http://schemas.openxmlformats.org/officeDocument/2006/relationships/customXml" Target="../ink/ink904.xml"/><Relationship Id="rId86" Type="http://schemas.openxmlformats.org/officeDocument/2006/relationships/image" Target="../media/image4540.png"/><Relationship Id="rId130" Type="http://schemas.openxmlformats.org/officeDocument/2006/relationships/image" Target="../media/image476.png"/><Relationship Id="rId151" Type="http://schemas.openxmlformats.org/officeDocument/2006/relationships/customXml" Target="../ink/ink952.xml"/><Relationship Id="rId172" Type="http://schemas.openxmlformats.org/officeDocument/2006/relationships/customXml" Target="../ink/ink963.xml"/><Relationship Id="rId193" Type="http://schemas.openxmlformats.org/officeDocument/2006/relationships/image" Target="../media/image151.png"/><Relationship Id="rId13" Type="http://schemas.openxmlformats.org/officeDocument/2006/relationships/image" Target="../media/image1890.png"/><Relationship Id="rId109" Type="http://schemas.openxmlformats.org/officeDocument/2006/relationships/customXml" Target="../ink/ink931.xml"/><Relationship Id="rId34" Type="http://schemas.openxmlformats.org/officeDocument/2006/relationships/customXml" Target="../ink/ink873.xml"/><Relationship Id="rId55" Type="http://schemas.openxmlformats.org/officeDocument/2006/relationships/customXml" Target="../ink/ink894.xml"/><Relationship Id="rId76" Type="http://schemas.openxmlformats.org/officeDocument/2006/relationships/customXml" Target="../ink/ink914.xml"/><Relationship Id="rId97" Type="http://schemas.openxmlformats.org/officeDocument/2006/relationships/customXml" Target="../ink/ink925.xml"/><Relationship Id="rId120" Type="http://schemas.openxmlformats.org/officeDocument/2006/relationships/image" Target="../media/image471.png"/><Relationship Id="rId141" Type="http://schemas.openxmlformats.org/officeDocument/2006/relationships/customXml" Target="../ink/ink947.xml"/><Relationship Id="rId7" Type="http://schemas.openxmlformats.org/officeDocument/2006/relationships/image" Target="../media/image1860.png"/><Relationship Id="rId162" Type="http://schemas.openxmlformats.org/officeDocument/2006/relationships/image" Target="../media/image492.png"/><Relationship Id="rId183" Type="http://schemas.openxmlformats.org/officeDocument/2006/relationships/image" Target="../media/image502.png"/><Relationship Id="rId24" Type="http://schemas.openxmlformats.org/officeDocument/2006/relationships/customXml" Target="../ink/ink864.xml"/><Relationship Id="rId40" Type="http://schemas.openxmlformats.org/officeDocument/2006/relationships/customXml" Target="../ink/ink879.xml"/><Relationship Id="rId45" Type="http://schemas.openxmlformats.org/officeDocument/2006/relationships/customXml" Target="../ink/ink884.xml"/><Relationship Id="rId66" Type="http://schemas.openxmlformats.org/officeDocument/2006/relationships/customXml" Target="../ink/ink905.xml"/><Relationship Id="rId87" Type="http://schemas.openxmlformats.org/officeDocument/2006/relationships/customXml" Target="../ink/ink920.xml"/><Relationship Id="rId110" Type="http://schemas.openxmlformats.org/officeDocument/2006/relationships/image" Target="../media/image466.png"/><Relationship Id="rId115" Type="http://schemas.openxmlformats.org/officeDocument/2006/relationships/customXml" Target="../ink/ink934.xml"/><Relationship Id="rId131" Type="http://schemas.openxmlformats.org/officeDocument/2006/relationships/customXml" Target="../ink/ink942.xml"/><Relationship Id="rId136" Type="http://schemas.openxmlformats.org/officeDocument/2006/relationships/image" Target="../media/image479.png"/><Relationship Id="rId157" Type="http://schemas.openxmlformats.org/officeDocument/2006/relationships/customXml" Target="../ink/ink955.xml"/><Relationship Id="rId178" Type="http://schemas.openxmlformats.org/officeDocument/2006/relationships/customXml" Target="../ink/ink966.xml"/><Relationship Id="rId61" Type="http://schemas.openxmlformats.org/officeDocument/2006/relationships/customXml" Target="../ink/ink900.xml"/><Relationship Id="rId82" Type="http://schemas.openxmlformats.org/officeDocument/2006/relationships/customXml" Target="../ink/ink917.xml"/><Relationship Id="rId152" Type="http://schemas.openxmlformats.org/officeDocument/2006/relationships/image" Target="../media/image487.png"/><Relationship Id="rId173" Type="http://schemas.openxmlformats.org/officeDocument/2006/relationships/image" Target="../media/image497.png"/><Relationship Id="rId194" Type="http://schemas.openxmlformats.org/officeDocument/2006/relationships/customXml" Target="../ink/ink974.xml"/><Relationship Id="rId199" Type="http://schemas.openxmlformats.org/officeDocument/2006/relationships/image" Target="../media/image509.png"/><Relationship Id="rId203" Type="http://schemas.openxmlformats.org/officeDocument/2006/relationships/image" Target="../media/image511.png"/><Relationship Id="rId19" Type="http://schemas.openxmlformats.org/officeDocument/2006/relationships/image" Target="../media/image1920.png"/><Relationship Id="rId14" Type="http://schemas.openxmlformats.org/officeDocument/2006/relationships/customXml" Target="../ink/ink859.xml"/><Relationship Id="rId30" Type="http://schemas.openxmlformats.org/officeDocument/2006/relationships/customXml" Target="../ink/ink869.xml"/><Relationship Id="rId35" Type="http://schemas.openxmlformats.org/officeDocument/2006/relationships/customXml" Target="../ink/ink874.xml"/><Relationship Id="rId56" Type="http://schemas.openxmlformats.org/officeDocument/2006/relationships/customXml" Target="../ink/ink895.xml"/><Relationship Id="rId77" Type="http://schemas.openxmlformats.org/officeDocument/2006/relationships/image" Target="../media/image4510.png"/><Relationship Id="rId100" Type="http://schemas.openxmlformats.org/officeDocument/2006/relationships/image" Target="../media/image461.png"/><Relationship Id="rId105" Type="http://schemas.openxmlformats.org/officeDocument/2006/relationships/customXml" Target="../ink/ink929.xml"/><Relationship Id="rId126" Type="http://schemas.openxmlformats.org/officeDocument/2006/relationships/image" Target="../media/image474.png"/><Relationship Id="rId147" Type="http://schemas.openxmlformats.org/officeDocument/2006/relationships/customXml" Target="../ink/ink950.xml"/><Relationship Id="rId168" Type="http://schemas.openxmlformats.org/officeDocument/2006/relationships/customXml" Target="../ink/ink961.xml"/><Relationship Id="rId8" Type="http://schemas.openxmlformats.org/officeDocument/2006/relationships/customXml" Target="../ink/ink856.xml"/><Relationship Id="rId51" Type="http://schemas.openxmlformats.org/officeDocument/2006/relationships/customXml" Target="../ink/ink890.xml"/><Relationship Id="rId72" Type="http://schemas.openxmlformats.org/officeDocument/2006/relationships/customXml" Target="../ink/ink911.xml"/><Relationship Id="rId93" Type="http://schemas.openxmlformats.org/officeDocument/2006/relationships/customXml" Target="../ink/ink923.xml"/><Relationship Id="rId98" Type="http://schemas.openxmlformats.org/officeDocument/2006/relationships/image" Target="../media/image460.png"/><Relationship Id="rId121" Type="http://schemas.openxmlformats.org/officeDocument/2006/relationships/customXml" Target="../ink/ink937.xml"/><Relationship Id="rId142" Type="http://schemas.openxmlformats.org/officeDocument/2006/relationships/image" Target="../media/image482.png"/><Relationship Id="rId163" Type="http://schemas.openxmlformats.org/officeDocument/2006/relationships/customXml" Target="../ink/ink958.xml"/><Relationship Id="rId184" Type="http://schemas.openxmlformats.org/officeDocument/2006/relationships/customXml" Target="../ink/ink969.xml"/><Relationship Id="rId189" Type="http://schemas.openxmlformats.org/officeDocument/2006/relationships/image" Target="../media/image505.png"/><Relationship Id="rId3" Type="http://schemas.openxmlformats.org/officeDocument/2006/relationships/image" Target="../media/image1840.png"/><Relationship Id="rId25" Type="http://schemas.openxmlformats.org/officeDocument/2006/relationships/image" Target="../media/image1950.png"/><Relationship Id="rId46" Type="http://schemas.openxmlformats.org/officeDocument/2006/relationships/customXml" Target="../ink/ink885.xml"/><Relationship Id="rId67" Type="http://schemas.openxmlformats.org/officeDocument/2006/relationships/customXml" Target="../ink/ink906.xml"/><Relationship Id="rId116" Type="http://schemas.openxmlformats.org/officeDocument/2006/relationships/image" Target="../media/image469.png"/><Relationship Id="rId137" Type="http://schemas.openxmlformats.org/officeDocument/2006/relationships/customXml" Target="../ink/ink945.xml"/><Relationship Id="rId158" Type="http://schemas.openxmlformats.org/officeDocument/2006/relationships/image" Target="../media/image490.png"/><Relationship Id="rId20" Type="http://schemas.openxmlformats.org/officeDocument/2006/relationships/customXml" Target="../ink/ink862.xml"/><Relationship Id="rId41" Type="http://schemas.openxmlformats.org/officeDocument/2006/relationships/customXml" Target="../ink/ink880.xml"/><Relationship Id="rId62" Type="http://schemas.openxmlformats.org/officeDocument/2006/relationships/customXml" Target="../ink/ink901.xml"/><Relationship Id="rId83" Type="http://schemas.openxmlformats.org/officeDocument/2006/relationships/image" Target="../media/image4530.png"/><Relationship Id="rId88" Type="http://schemas.openxmlformats.org/officeDocument/2006/relationships/image" Target="../media/image4550.png"/><Relationship Id="rId111" Type="http://schemas.openxmlformats.org/officeDocument/2006/relationships/customXml" Target="../ink/ink932.xml"/><Relationship Id="rId132" Type="http://schemas.openxmlformats.org/officeDocument/2006/relationships/image" Target="../media/image477.png"/><Relationship Id="rId153" Type="http://schemas.openxmlformats.org/officeDocument/2006/relationships/customXml" Target="../ink/ink953.xml"/><Relationship Id="rId174" Type="http://schemas.openxmlformats.org/officeDocument/2006/relationships/customXml" Target="../ink/ink964.xml"/><Relationship Id="rId179" Type="http://schemas.openxmlformats.org/officeDocument/2006/relationships/image" Target="../media/image500.png"/><Relationship Id="rId195" Type="http://schemas.openxmlformats.org/officeDocument/2006/relationships/image" Target="../media/image507.png"/><Relationship Id="rId190" Type="http://schemas.openxmlformats.org/officeDocument/2006/relationships/customXml" Target="../ink/ink972.xml"/><Relationship Id="rId204" Type="http://schemas.openxmlformats.org/officeDocument/2006/relationships/customXml" Target="../ink/ink979.xml"/><Relationship Id="rId15" Type="http://schemas.openxmlformats.org/officeDocument/2006/relationships/image" Target="../media/image1900.png"/><Relationship Id="rId36" Type="http://schemas.openxmlformats.org/officeDocument/2006/relationships/customXml" Target="../ink/ink875.xml"/><Relationship Id="rId57" Type="http://schemas.openxmlformats.org/officeDocument/2006/relationships/customXml" Target="../ink/ink896.xml"/><Relationship Id="rId106" Type="http://schemas.openxmlformats.org/officeDocument/2006/relationships/image" Target="../media/image464.png"/><Relationship Id="rId127" Type="http://schemas.openxmlformats.org/officeDocument/2006/relationships/customXml" Target="../ink/ink940.xml"/><Relationship Id="rId10" Type="http://schemas.openxmlformats.org/officeDocument/2006/relationships/customXml" Target="../ink/ink857.xml"/><Relationship Id="rId31" Type="http://schemas.openxmlformats.org/officeDocument/2006/relationships/customXml" Target="../ink/ink870.xml"/><Relationship Id="rId52" Type="http://schemas.openxmlformats.org/officeDocument/2006/relationships/customXml" Target="../ink/ink891.xml"/><Relationship Id="rId73" Type="http://schemas.openxmlformats.org/officeDocument/2006/relationships/customXml" Target="../ink/ink912.xml"/><Relationship Id="rId78" Type="http://schemas.openxmlformats.org/officeDocument/2006/relationships/customXml" Target="../ink/ink915.xml"/><Relationship Id="rId94" Type="http://schemas.openxmlformats.org/officeDocument/2006/relationships/image" Target="../media/image4580.png"/><Relationship Id="rId99" Type="http://schemas.openxmlformats.org/officeDocument/2006/relationships/customXml" Target="../ink/ink926.xml"/><Relationship Id="rId101" Type="http://schemas.openxmlformats.org/officeDocument/2006/relationships/customXml" Target="../ink/ink927.xml"/><Relationship Id="rId122" Type="http://schemas.openxmlformats.org/officeDocument/2006/relationships/image" Target="../media/image472.png"/><Relationship Id="rId143" Type="http://schemas.openxmlformats.org/officeDocument/2006/relationships/customXml" Target="../ink/ink948.xml"/><Relationship Id="rId148" Type="http://schemas.openxmlformats.org/officeDocument/2006/relationships/image" Target="../media/image485.png"/><Relationship Id="rId164" Type="http://schemas.openxmlformats.org/officeDocument/2006/relationships/image" Target="../media/image493.png"/><Relationship Id="rId169" Type="http://schemas.openxmlformats.org/officeDocument/2006/relationships/image" Target="../media/image495.png"/><Relationship Id="rId185" Type="http://schemas.openxmlformats.org/officeDocument/2006/relationships/image" Target="../media/image503.png"/><Relationship Id="rId4" Type="http://schemas.openxmlformats.org/officeDocument/2006/relationships/customXml" Target="../ink/ink854.xml"/><Relationship Id="rId9" Type="http://schemas.openxmlformats.org/officeDocument/2006/relationships/image" Target="../media/image1870.png"/><Relationship Id="rId180" Type="http://schemas.openxmlformats.org/officeDocument/2006/relationships/customXml" Target="../ink/ink967.xml"/><Relationship Id="rId26" Type="http://schemas.openxmlformats.org/officeDocument/2006/relationships/customXml" Target="../ink/ink865.xml"/><Relationship Id="rId47" Type="http://schemas.openxmlformats.org/officeDocument/2006/relationships/customXml" Target="../ink/ink886.xml"/><Relationship Id="rId68" Type="http://schemas.openxmlformats.org/officeDocument/2006/relationships/customXml" Target="../ink/ink907.xml"/><Relationship Id="rId89" Type="http://schemas.openxmlformats.org/officeDocument/2006/relationships/customXml" Target="../ink/ink921.xml"/><Relationship Id="rId112" Type="http://schemas.openxmlformats.org/officeDocument/2006/relationships/image" Target="../media/image467.png"/><Relationship Id="rId133" Type="http://schemas.openxmlformats.org/officeDocument/2006/relationships/customXml" Target="../ink/ink943.xml"/><Relationship Id="rId154" Type="http://schemas.openxmlformats.org/officeDocument/2006/relationships/image" Target="../media/image488.png"/><Relationship Id="rId175" Type="http://schemas.openxmlformats.org/officeDocument/2006/relationships/image" Target="../media/image498.png"/><Relationship Id="rId196" Type="http://schemas.openxmlformats.org/officeDocument/2006/relationships/customXml" Target="../ink/ink975.xml"/><Relationship Id="rId200" Type="http://schemas.openxmlformats.org/officeDocument/2006/relationships/customXml" Target="../ink/ink977.xml"/><Relationship Id="rId16" Type="http://schemas.openxmlformats.org/officeDocument/2006/relationships/customXml" Target="../ink/ink860.xml"/><Relationship Id="rId37" Type="http://schemas.openxmlformats.org/officeDocument/2006/relationships/customXml" Target="../ink/ink876.xml"/><Relationship Id="rId58" Type="http://schemas.openxmlformats.org/officeDocument/2006/relationships/customXml" Target="../ink/ink897.xml"/><Relationship Id="rId79" Type="http://schemas.openxmlformats.org/officeDocument/2006/relationships/image" Target="../media/image4520.png"/><Relationship Id="rId102" Type="http://schemas.openxmlformats.org/officeDocument/2006/relationships/image" Target="../media/image462.png"/><Relationship Id="rId123" Type="http://schemas.openxmlformats.org/officeDocument/2006/relationships/customXml" Target="../ink/ink938.xml"/><Relationship Id="rId144" Type="http://schemas.openxmlformats.org/officeDocument/2006/relationships/image" Target="../media/image483.png"/><Relationship Id="rId90" Type="http://schemas.openxmlformats.org/officeDocument/2006/relationships/image" Target="../media/image4560.png"/><Relationship Id="rId165" Type="http://schemas.openxmlformats.org/officeDocument/2006/relationships/customXml" Target="../ink/ink959.xml"/><Relationship Id="rId186" Type="http://schemas.openxmlformats.org/officeDocument/2006/relationships/customXml" Target="../ink/ink970.xml"/><Relationship Id="rId27" Type="http://schemas.openxmlformats.org/officeDocument/2006/relationships/customXml" Target="../ink/ink866.xml"/><Relationship Id="rId48" Type="http://schemas.openxmlformats.org/officeDocument/2006/relationships/customXml" Target="../ink/ink887.xml"/><Relationship Id="rId69" Type="http://schemas.openxmlformats.org/officeDocument/2006/relationships/customXml" Target="../ink/ink908.xml"/><Relationship Id="rId113" Type="http://schemas.openxmlformats.org/officeDocument/2006/relationships/customXml" Target="../ink/ink933.xml"/><Relationship Id="rId134" Type="http://schemas.openxmlformats.org/officeDocument/2006/relationships/image" Target="../media/image478.png"/><Relationship Id="rId80" Type="http://schemas.openxmlformats.org/officeDocument/2006/relationships/customXml" Target="../ink/ink916.xml"/><Relationship Id="rId155" Type="http://schemas.openxmlformats.org/officeDocument/2006/relationships/customXml" Target="../ink/ink954.xml"/><Relationship Id="rId176" Type="http://schemas.openxmlformats.org/officeDocument/2006/relationships/customXml" Target="../ink/ink965.xml"/><Relationship Id="rId197" Type="http://schemas.openxmlformats.org/officeDocument/2006/relationships/image" Target="../media/image508.png"/><Relationship Id="rId201" Type="http://schemas.openxmlformats.org/officeDocument/2006/relationships/image" Target="../media/image510.png"/><Relationship Id="rId17" Type="http://schemas.openxmlformats.org/officeDocument/2006/relationships/image" Target="../media/image1910.png"/><Relationship Id="rId38" Type="http://schemas.openxmlformats.org/officeDocument/2006/relationships/customXml" Target="../ink/ink877.xml"/><Relationship Id="rId59" Type="http://schemas.openxmlformats.org/officeDocument/2006/relationships/customXml" Target="../ink/ink898.xml"/><Relationship Id="rId103" Type="http://schemas.openxmlformats.org/officeDocument/2006/relationships/customXml" Target="../ink/ink928.xml"/><Relationship Id="rId124" Type="http://schemas.openxmlformats.org/officeDocument/2006/relationships/image" Target="../media/image473.png"/><Relationship Id="rId70" Type="http://schemas.openxmlformats.org/officeDocument/2006/relationships/customXml" Target="../ink/ink909.xml"/><Relationship Id="rId91" Type="http://schemas.openxmlformats.org/officeDocument/2006/relationships/customXml" Target="../ink/ink922.xml"/><Relationship Id="rId145" Type="http://schemas.openxmlformats.org/officeDocument/2006/relationships/customXml" Target="../ink/ink949.xml"/><Relationship Id="rId166" Type="http://schemas.openxmlformats.org/officeDocument/2006/relationships/customXml" Target="../ink/ink960.xml"/><Relationship Id="rId187" Type="http://schemas.openxmlformats.org/officeDocument/2006/relationships/image" Target="../media/image504.png"/><Relationship Id="rId1" Type="http://schemas.openxmlformats.org/officeDocument/2006/relationships/slideLayout" Target="../slideLayouts/slideLayout1.xml"/><Relationship Id="rId28" Type="http://schemas.openxmlformats.org/officeDocument/2006/relationships/customXml" Target="../ink/ink867.xml"/><Relationship Id="rId49" Type="http://schemas.openxmlformats.org/officeDocument/2006/relationships/customXml" Target="../ink/ink888.xml"/><Relationship Id="rId114" Type="http://schemas.openxmlformats.org/officeDocument/2006/relationships/image" Target="../media/image468.png"/><Relationship Id="rId60" Type="http://schemas.openxmlformats.org/officeDocument/2006/relationships/customXml" Target="../ink/ink899.xml"/><Relationship Id="rId81" Type="http://schemas.openxmlformats.org/officeDocument/2006/relationships/image" Target="../media/image62.png"/><Relationship Id="rId135" Type="http://schemas.openxmlformats.org/officeDocument/2006/relationships/customXml" Target="../ink/ink944.xml"/><Relationship Id="rId156" Type="http://schemas.openxmlformats.org/officeDocument/2006/relationships/image" Target="../media/image489.png"/><Relationship Id="rId177" Type="http://schemas.openxmlformats.org/officeDocument/2006/relationships/image" Target="../media/image499.png"/><Relationship Id="rId198" Type="http://schemas.openxmlformats.org/officeDocument/2006/relationships/customXml" Target="../ink/ink976.xml"/><Relationship Id="rId202" Type="http://schemas.openxmlformats.org/officeDocument/2006/relationships/customXml" Target="../ink/ink978.xml"/><Relationship Id="rId18" Type="http://schemas.openxmlformats.org/officeDocument/2006/relationships/customXml" Target="../ink/ink861.xml"/><Relationship Id="rId39" Type="http://schemas.openxmlformats.org/officeDocument/2006/relationships/customXml" Target="../ink/ink878.xml"/><Relationship Id="rId50" Type="http://schemas.openxmlformats.org/officeDocument/2006/relationships/customXml" Target="../ink/ink889.xml"/><Relationship Id="rId104" Type="http://schemas.openxmlformats.org/officeDocument/2006/relationships/image" Target="../media/image463.png"/><Relationship Id="rId125" Type="http://schemas.openxmlformats.org/officeDocument/2006/relationships/customXml" Target="../ink/ink939.xml"/><Relationship Id="rId146" Type="http://schemas.openxmlformats.org/officeDocument/2006/relationships/image" Target="../media/image484.png"/><Relationship Id="rId167" Type="http://schemas.openxmlformats.org/officeDocument/2006/relationships/image" Target="../media/image494.png"/><Relationship Id="rId188" Type="http://schemas.openxmlformats.org/officeDocument/2006/relationships/customXml" Target="../ink/ink971.xml"/><Relationship Id="rId71" Type="http://schemas.openxmlformats.org/officeDocument/2006/relationships/customXml" Target="../ink/ink910.xml"/><Relationship Id="rId92" Type="http://schemas.openxmlformats.org/officeDocument/2006/relationships/image" Target="../media/image4570.png"/><Relationship Id="rId2" Type="http://schemas.openxmlformats.org/officeDocument/2006/relationships/customXml" Target="../ink/ink853.xml"/><Relationship Id="rId29" Type="http://schemas.openxmlformats.org/officeDocument/2006/relationships/customXml" Target="../ink/ink868.xml"/></Relationships>
</file>

<file path=ppt/slides/_rels/slide3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90.png"/><Relationship Id="rId18" Type="http://schemas.openxmlformats.org/officeDocument/2006/relationships/customXml" Target="../ink/ink989.xml"/><Relationship Id="rId26" Type="http://schemas.openxmlformats.org/officeDocument/2006/relationships/customXml" Target="../ink/ink993.xml"/><Relationship Id="rId39" Type="http://schemas.openxmlformats.org/officeDocument/2006/relationships/customXml" Target="../ink/ink1006.xml"/><Relationship Id="rId21" Type="http://schemas.openxmlformats.org/officeDocument/2006/relationships/image" Target="../media/image1930.png"/><Relationship Id="rId34" Type="http://schemas.openxmlformats.org/officeDocument/2006/relationships/customXml" Target="../ink/ink1001.xml"/><Relationship Id="rId42" Type="http://schemas.openxmlformats.org/officeDocument/2006/relationships/customXml" Target="../ink/ink1009.xml"/><Relationship Id="rId47" Type="http://schemas.openxmlformats.org/officeDocument/2006/relationships/customXml" Target="../ink/ink1014.xml"/><Relationship Id="rId50" Type="http://schemas.openxmlformats.org/officeDocument/2006/relationships/image" Target="../media/image513.png"/><Relationship Id="rId7" Type="http://schemas.openxmlformats.org/officeDocument/2006/relationships/image" Target="../media/image1860.png"/><Relationship Id="rId2" Type="http://schemas.openxmlformats.org/officeDocument/2006/relationships/customXml" Target="../ink/ink981.xml"/><Relationship Id="rId16" Type="http://schemas.openxmlformats.org/officeDocument/2006/relationships/customXml" Target="../ink/ink988.xml"/><Relationship Id="rId29" Type="http://schemas.openxmlformats.org/officeDocument/2006/relationships/customXml" Target="../ink/ink996.xml"/><Relationship Id="rId11" Type="http://schemas.openxmlformats.org/officeDocument/2006/relationships/image" Target="../media/image1880.png"/><Relationship Id="rId24" Type="http://schemas.openxmlformats.org/officeDocument/2006/relationships/customXml" Target="../ink/ink992.xml"/><Relationship Id="rId32" Type="http://schemas.openxmlformats.org/officeDocument/2006/relationships/customXml" Target="../ink/ink999.xml"/><Relationship Id="rId37" Type="http://schemas.openxmlformats.org/officeDocument/2006/relationships/customXml" Target="../ink/ink1004.xml"/><Relationship Id="rId40" Type="http://schemas.openxmlformats.org/officeDocument/2006/relationships/customXml" Target="../ink/ink1007.xml"/><Relationship Id="rId45" Type="http://schemas.openxmlformats.org/officeDocument/2006/relationships/customXml" Target="../ink/ink1012.xml"/><Relationship Id="rId5" Type="http://schemas.openxmlformats.org/officeDocument/2006/relationships/image" Target="../media/image1850.png"/><Relationship Id="rId15" Type="http://schemas.openxmlformats.org/officeDocument/2006/relationships/image" Target="../media/image1900.png"/><Relationship Id="rId23" Type="http://schemas.openxmlformats.org/officeDocument/2006/relationships/image" Target="../media/image1940.png"/><Relationship Id="rId28" Type="http://schemas.openxmlformats.org/officeDocument/2006/relationships/customXml" Target="../ink/ink995.xml"/><Relationship Id="rId36" Type="http://schemas.openxmlformats.org/officeDocument/2006/relationships/customXml" Target="../ink/ink1003.xml"/><Relationship Id="rId49" Type="http://schemas.openxmlformats.org/officeDocument/2006/relationships/customXml" Target="../ink/ink1016.xml"/><Relationship Id="rId10" Type="http://schemas.openxmlformats.org/officeDocument/2006/relationships/customXml" Target="../ink/ink985.xml"/><Relationship Id="rId19" Type="http://schemas.openxmlformats.org/officeDocument/2006/relationships/image" Target="../media/image1920.png"/><Relationship Id="rId31" Type="http://schemas.openxmlformats.org/officeDocument/2006/relationships/customXml" Target="../ink/ink998.xml"/><Relationship Id="rId44" Type="http://schemas.openxmlformats.org/officeDocument/2006/relationships/customXml" Target="../ink/ink1011.xml"/><Relationship Id="rId52" Type="http://schemas.openxmlformats.org/officeDocument/2006/relationships/image" Target="../media/image515.png"/><Relationship Id="rId4" Type="http://schemas.openxmlformats.org/officeDocument/2006/relationships/customXml" Target="../ink/ink982.xml"/><Relationship Id="rId9" Type="http://schemas.openxmlformats.org/officeDocument/2006/relationships/image" Target="../media/image1870.png"/><Relationship Id="rId14" Type="http://schemas.openxmlformats.org/officeDocument/2006/relationships/customXml" Target="../ink/ink987.xml"/><Relationship Id="rId22" Type="http://schemas.openxmlformats.org/officeDocument/2006/relationships/customXml" Target="../ink/ink991.xml"/><Relationship Id="rId27" Type="http://schemas.openxmlformats.org/officeDocument/2006/relationships/customXml" Target="../ink/ink994.xml"/><Relationship Id="rId30" Type="http://schemas.openxmlformats.org/officeDocument/2006/relationships/customXml" Target="../ink/ink997.xml"/><Relationship Id="rId35" Type="http://schemas.openxmlformats.org/officeDocument/2006/relationships/customXml" Target="../ink/ink1002.xml"/><Relationship Id="rId43" Type="http://schemas.openxmlformats.org/officeDocument/2006/relationships/customXml" Target="../ink/ink1010.xml"/><Relationship Id="rId48" Type="http://schemas.openxmlformats.org/officeDocument/2006/relationships/customXml" Target="../ink/ink1015.xml"/><Relationship Id="rId8" Type="http://schemas.openxmlformats.org/officeDocument/2006/relationships/customXml" Target="../ink/ink984.xml"/><Relationship Id="rId51" Type="http://schemas.openxmlformats.org/officeDocument/2006/relationships/image" Target="../media/image514.png"/><Relationship Id="rId3" Type="http://schemas.openxmlformats.org/officeDocument/2006/relationships/image" Target="../media/image1840.png"/><Relationship Id="rId12" Type="http://schemas.openxmlformats.org/officeDocument/2006/relationships/customXml" Target="../ink/ink986.xml"/><Relationship Id="rId17" Type="http://schemas.openxmlformats.org/officeDocument/2006/relationships/image" Target="../media/image1910.png"/><Relationship Id="rId25" Type="http://schemas.openxmlformats.org/officeDocument/2006/relationships/image" Target="../media/image1950.png"/><Relationship Id="rId33" Type="http://schemas.openxmlformats.org/officeDocument/2006/relationships/customXml" Target="../ink/ink1000.xml"/><Relationship Id="rId38" Type="http://schemas.openxmlformats.org/officeDocument/2006/relationships/customXml" Target="../ink/ink1005.xml"/><Relationship Id="rId46" Type="http://schemas.openxmlformats.org/officeDocument/2006/relationships/customXml" Target="../ink/ink1013.xml"/><Relationship Id="rId20" Type="http://schemas.openxmlformats.org/officeDocument/2006/relationships/customXml" Target="../ink/ink990.xml"/><Relationship Id="rId41" Type="http://schemas.openxmlformats.org/officeDocument/2006/relationships/customXml" Target="../ink/ink1008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983.xml"/></Relationships>
</file>

<file path=ppt/slides/_rels/slide39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029.xml"/><Relationship Id="rId21" Type="http://schemas.openxmlformats.org/officeDocument/2006/relationships/image" Target="../media/image1930.png"/><Relationship Id="rId42" Type="http://schemas.openxmlformats.org/officeDocument/2006/relationships/customXml" Target="../ink/ink1045.xml"/><Relationship Id="rId47" Type="http://schemas.openxmlformats.org/officeDocument/2006/relationships/customXml" Target="../ink/ink1050.xml"/><Relationship Id="rId63" Type="http://schemas.openxmlformats.org/officeDocument/2006/relationships/customXml" Target="../ink/ink1066.xml"/><Relationship Id="rId68" Type="http://schemas.openxmlformats.org/officeDocument/2006/relationships/customXml" Target="../ink/ink1071.xml"/><Relationship Id="rId2" Type="http://schemas.openxmlformats.org/officeDocument/2006/relationships/customXml" Target="../ink/ink1017.xml"/><Relationship Id="rId16" Type="http://schemas.openxmlformats.org/officeDocument/2006/relationships/customXml" Target="../ink/ink1024.xml"/><Relationship Id="rId29" Type="http://schemas.openxmlformats.org/officeDocument/2006/relationships/customXml" Target="../ink/ink1032.xml"/><Relationship Id="rId11" Type="http://schemas.openxmlformats.org/officeDocument/2006/relationships/image" Target="../media/image1880.png"/><Relationship Id="rId24" Type="http://schemas.openxmlformats.org/officeDocument/2006/relationships/customXml" Target="../ink/ink1028.xml"/><Relationship Id="rId32" Type="http://schemas.openxmlformats.org/officeDocument/2006/relationships/customXml" Target="../ink/ink1035.xml"/><Relationship Id="rId37" Type="http://schemas.openxmlformats.org/officeDocument/2006/relationships/customXml" Target="../ink/ink1040.xml"/><Relationship Id="rId40" Type="http://schemas.openxmlformats.org/officeDocument/2006/relationships/customXml" Target="../ink/ink1043.xml"/><Relationship Id="rId45" Type="http://schemas.openxmlformats.org/officeDocument/2006/relationships/customXml" Target="../ink/ink1048.xml"/><Relationship Id="rId53" Type="http://schemas.openxmlformats.org/officeDocument/2006/relationships/customXml" Target="../ink/ink1056.xml"/><Relationship Id="rId58" Type="http://schemas.openxmlformats.org/officeDocument/2006/relationships/customXml" Target="../ink/ink1061.xml"/><Relationship Id="rId66" Type="http://schemas.openxmlformats.org/officeDocument/2006/relationships/customXml" Target="../ink/ink1069.xml"/><Relationship Id="rId74" Type="http://schemas.openxmlformats.org/officeDocument/2006/relationships/image" Target="../media/image516.png"/><Relationship Id="rId5" Type="http://schemas.openxmlformats.org/officeDocument/2006/relationships/image" Target="../media/image1850.png"/><Relationship Id="rId61" Type="http://schemas.openxmlformats.org/officeDocument/2006/relationships/customXml" Target="../ink/ink1064.xml"/><Relationship Id="rId19" Type="http://schemas.openxmlformats.org/officeDocument/2006/relationships/image" Target="../media/image1920.png"/><Relationship Id="rId14" Type="http://schemas.openxmlformats.org/officeDocument/2006/relationships/customXml" Target="../ink/ink1023.xml"/><Relationship Id="rId22" Type="http://schemas.openxmlformats.org/officeDocument/2006/relationships/customXml" Target="../ink/ink1027.xml"/><Relationship Id="rId27" Type="http://schemas.openxmlformats.org/officeDocument/2006/relationships/customXml" Target="../ink/ink1030.xml"/><Relationship Id="rId30" Type="http://schemas.openxmlformats.org/officeDocument/2006/relationships/customXml" Target="../ink/ink1033.xml"/><Relationship Id="rId35" Type="http://schemas.openxmlformats.org/officeDocument/2006/relationships/customXml" Target="../ink/ink1038.xml"/><Relationship Id="rId43" Type="http://schemas.openxmlformats.org/officeDocument/2006/relationships/customXml" Target="../ink/ink1046.xml"/><Relationship Id="rId48" Type="http://schemas.openxmlformats.org/officeDocument/2006/relationships/customXml" Target="../ink/ink1051.xml"/><Relationship Id="rId56" Type="http://schemas.openxmlformats.org/officeDocument/2006/relationships/customXml" Target="../ink/ink1059.xml"/><Relationship Id="rId64" Type="http://schemas.openxmlformats.org/officeDocument/2006/relationships/customXml" Target="../ink/ink1067.xml"/><Relationship Id="rId69" Type="http://schemas.openxmlformats.org/officeDocument/2006/relationships/customXml" Target="../ink/ink1072.xml"/><Relationship Id="rId8" Type="http://schemas.openxmlformats.org/officeDocument/2006/relationships/customXml" Target="../ink/ink1020.xml"/><Relationship Id="rId51" Type="http://schemas.openxmlformats.org/officeDocument/2006/relationships/customXml" Target="../ink/ink1054.xml"/><Relationship Id="rId72" Type="http://schemas.openxmlformats.org/officeDocument/2006/relationships/customXml" Target="../ink/ink1075.xml"/><Relationship Id="rId3" Type="http://schemas.openxmlformats.org/officeDocument/2006/relationships/image" Target="../media/image1840.png"/><Relationship Id="rId12" Type="http://schemas.openxmlformats.org/officeDocument/2006/relationships/customXml" Target="../ink/ink1022.xml"/><Relationship Id="rId17" Type="http://schemas.openxmlformats.org/officeDocument/2006/relationships/image" Target="../media/image1910.png"/><Relationship Id="rId25" Type="http://schemas.openxmlformats.org/officeDocument/2006/relationships/image" Target="../media/image1950.png"/><Relationship Id="rId33" Type="http://schemas.openxmlformats.org/officeDocument/2006/relationships/customXml" Target="../ink/ink1036.xml"/><Relationship Id="rId38" Type="http://schemas.openxmlformats.org/officeDocument/2006/relationships/customXml" Target="../ink/ink1041.xml"/><Relationship Id="rId46" Type="http://schemas.openxmlformats.org/officeDocument/2006/relationships/customXml" Target="../ink/ink1049.xml"/><Relationship Id="rId59" Type="http://schemas.openxmlformats.org/officeDocument/2006/relationships/customXml" Target="../ink/ink1062.xml"/><Relationship Id="rId67" Type="http://schemas.openxmlformats.org/officeDocument/2006/relationships/customXml" Target="../ink/ink1070.xml"/><Relationship Id="rId20" Type="http://schemas.openxmlformats.org/officeDocument/2006/relationships/customXml" Target="../ink/ink1026.xml"/><Relationship Id="rId41" Type="http://schemas.openxmlformats.org/officeDocument/2006/relationships/customXml" Target="../ink/ink1044.xml"/><Relationship Id="rId54" Type="http://schemas.openxmlformats.org/officeDocument/2006/relationships/customXml" Target="../ink/ink1057.xml"/><Relationship Id="rId62" Type="http://schemas.openxmlformats.org/officeDocument/2006/relationships/customXml" Target="../ink/ink1065.xml"/><Relationship Id="rId70" Type="http://schemas.openxmlformats.org/officeDocument/2006/relationships/customXml" Target="../ink/ink1073.xml"/><Relationship Id="rId75" Type="http://schemas.openxmlformats.org/officeDocument/2006/relationships/image" Target="../media/image517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019.xml"/><Relationship Id="rId15" Type="http://schemas.openxmlformats.org/officeDocument/2006/relationships/image" Target="../media/image1900.png"/><Relationship Id="rId23" Type="http://schemas.openxmlformats.org/officeDocument/2006/relationships/image" Target="../media/image1940.png"/><Relationship Id="rId28" Type="http://schemas.openxmlformats.org/officeDocument/2006/relationships/customXml" Target="../ink/ink1031.xml"/><Relationship Id="rId36" Type="http://schemas.openxmlformats.org/officeDocument/2006/relationships/customXml" Target="../ink/ink1039.xml"/><Relationship Id="rId49" Type="http://schemas.openxmlformats.org/officeDocument/2006/relationships/customXml" Target="../ink/ink1052.xml"/><Relationship Id="rId57" Type="http://schemas.openxmlformats.org/officeDocument/2006/relationships/customXml" Target="../ink/ink1060.xml"/><Relationship Id="rId10" Type="http://schemas.openxmlformats.org/officeDocument/2006/relationships/customXml" Target="../ink/ink1021.xml"/><Relationship Id="rId31" Type="http://schemas.openxmlformats.org/officeDocument/2006/relationships/customXml" Target="../ink/ink1034.xml"/><Relationship Id="rId44" Type="http://schemas.openxmlformats.org/officeDocument/2006/relationships/customXml" Target="../ink/ink1047.xml"/><Relationship Id="rId52" Type="http://schemas.openxmlformats.org/officeDocument/2006/relationships/customXml" Target="../ink/ink1055.xml"/><Relationship Id="rId60" Type="http://schemas.openxmlformats.org/officeDocument/2006/relationships/customXml" Target="../ink/ink1063.xml"/><Relationship Id="rId65" Type="http://schemas.openxmlformats.org/officeDocument/2006/relationships/customXml" Target="../ink/ink1068.xml"/><Relationship Id="rId73" Type="http://schemas.openxmlformats.org/officeDocument/2006/relationships/customXml" Target="../ink/ink1076.xml"/><Relationship Id="rId4" Type="http://schemas.openxmlformats.org/officeDocument/2006/relationships/customXml" Target="../ink/ink1018.xml"/><Relationship Id="rId9" Type="http://schemas.openxmlformats.org/officeDocument/2006/relationships/image" Target="../media/image1870.png"/><Relationship Id="rId13" Type="http://schemas.openxmlformats.org/officeDocument/2006/relationships/image" Target="../media/image1890.png"/><Relationship Id="rId18" Type="http://schemas.openxmlformats.org/officeDocument/2006/relationships/customXml" Target="../ink/ink1025.xml"/><Relationship Id="rId39" Type="http://schemas.openxmlformats.org/officeDocument/2006/relationships/customXml" Target="../ink/ink1042.xml"/><Relationship Id="rId34" Type="http://schemas.openxmlformats.org/officeDocument/2006/relationships/customXml" Target="../ink/ink1037.xml"/><Relationship Id="rId50" Type="http://schemas.openxmlformats.org/officeDocument/2006/relationships/customXml" Target="../ink/ink1053.xml"/><Relationship Id="rId55" Type="http://schemas.openxmlformats.org/officeDocument/2006/relationships/customXml" Target="../ink/ink1058.xml"/><Relationship Id="rId7" Type="http://schemas.openxmlformats.org/officeDocument/2006/relationships/image" Target="../media/image1860.png"/><Relationship Id="rId71" Type="http://schemas.openxmlformats.org/officeDocument/2006/relationships/customXml" Target="../ink/ink1074.xm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332.xml"/><Relationship Id="rId21" Type="http://schemas.openxmlformats.org/officeDocument/2006/relationships/image" Target="../media/image1320.png"/><Relationship Id="rId42" Type="http://schemas.openxmlformats.org/officeDocument/2006/relationships/image" Target="../media/image1420.png"/><Relationship Id="rId63" Type="http://schemas.openxmlformats.org/officeDocument/2006/relationships/customXml" Target="../ink/ink305.xml"/><Relationship Id="rId84" Type="http://schemas.openxmlformats.org/officeDocument/2006/relationships/image" Target="../media/image1630.png"/><Relationship Id="rId138" Type="http://schemas.openxmlformats.org/officeDocument/2006/relationships/image" Target="../media/image218.png"/><Relationship Id="rId107" Type="http://schemas.openxmlformats.org/officeDocument/2006/relationships/customXml" Target="../ink/ink327.xml"/><Relationship Id="rId11" Type="http://schemas.openxmlformats.org/officeDocument/2006/relationships/image" Target="../media/image1270.png"/><Relationship Id="rId32" Type="http://schemas.openxmlformats.org/officeDocument/2006/relationships/customXml" Target="../ink/ink289.xml"/><Relationship Id="rId37" Type="http://schemas.openxmlformats.org/officeDocument/2006/relationships/image" Target="../media/image1400.png"/><Relationship Id="rId53" Type="http://schemas.openxmlformats.org/officeDocument/2006/relationships/customXml" Target="../ink/ink300.xml"/><Relationship Id="rId58" Type="http://schemas.openxmlformats.org/officeDocument/2006/relationships/image" Target="../media/image1500.png"/><Relationship Id="rId74" Type="http://schemas.openxmlformats.org/officeDocument/2006/relationships/image" Target="../media/image1580.png"/><Relationship Id="rId79" Type="http://schemas.openxmlformats.org/officeDocument/2006/relationships/customXml" Target="../ink/ink313.xml"/><Relationship Id="rId102" Type="http://schemas.openxmlformats.org/officeDocument/2006/relationships/image" Target="../media/image1720.png"/><Relationship Id="rId123" Type="http://schemas.openxmlformats.org/officeDocument/2006/relationships/customXml" Target="../ink/ink335.xml"/><Relationship Id="rId128" Type="http://schemas.openxmlformats.org/officeDocument/2006/relationships/image" Target="../media/image213.png"/><Relationship Id="rId144" Type="http://schemas.openxmlformats.org/officeDocument/2006/relationships/image" Target="../media/image221.png"/><Relationship Id="rId5" Type="http://schemas.openxmlformats.org/officeDocument/2006/relationships/image" Target="../media/image1240.png"/><Relationship Id="rId90" Type="http://schemas.openxmlformats.org/officeDocument/2006/relationships/image" Target="../media/image1660.png"/><Relationship Id="rId95" Type="http://schemas.openxmlformats.org/officeDocument/2006/relationships/customXml" Target="../ink/ink321.xml"/><Relationship Id="rId22" Type="http://schemas.openxmlformats.org/officeDocument/2006/relationships/customXml" Target="../ink/ink284.xml"/><Relationship Id="rId27" Type="http://schemas.openxmlformats.org/officeDocument/2006/relationships/image" Target="../media/image1350.png"/><Relationship Id="rId43" Type="http://schemas.openxmlformats.org/officeDocument/2006/relationships/customXml" Target="../ink/ink295.xml"/><Relationship Id="rId48" Type="http://schemas.openxmlformats.org/officeDocument/2006/relationships/image" Target="../media/image1450.png"/><Relationship Id="rId64" Type="http://schemas.openxmlformats.org/officeDocument/2006/relationships/image" Target="../media/image1530.png"/><Relationship Id="rId69" Type="http://schemas.openxmlformats.org/officeDocument/2006/relationships/customXml" Target="../ink/ink308.xml"/><Relationship Id="rId113" Type="http://schemas.openxmlformats.org/officeDocument/2006/relationships/customXml" Target="../ink/ink330.xml"/><Relationship Id="rId118" Type="http://schemas.openxmlformats.org/officeDocument/2006/relationships/image" Target="../media/image1800.png"/><Relationship Id="rId134" Type="http://schemas.openxmlformats.org/officeDocument/2006/relationships/image" Target="../media/image216.png"/><Relationship Id="rId139" Type="http://schemas.openxmlformats.org/officeDocument/2006/relationships/customXml" Target="../ink/ink343.xml"/><Relationship Id="rId80" Type="http://schemas.openxmlformats.org/officeDocument/2006/relationships/image" Target="../media/image1610.png"/><Relationship Id="rId85" Type="http://schemas.openxmlformats.org/officeDocument/2006/relationships/customXml" Target="../ink/ink316.xml"/><Relationship Id="rId12" Type="http://schemas.openxmlformats.org/officeDocument/2006/relationships/customXml" Target="../ink/ink279.xml"/><Relationship Id="rId17" Type="http://schemas.openxmlformats.org/officeDocument/2006/relationships/image" Target="../media/image1300.png"/><Relationship Id="rId33" Type="http://schemas.openxmlformats.org/officeDocument/2006/relationships/image" Target="../media/image1380.png"/><Relationship Id="rId38" Type="http://schemas.openxmlformats.org/officeDocument/2006/relationships/customXml" Target="../ink/ink292.xml"/><Relationship Id="rId59" Type="http://schemas.openxmlformats.org/officeDocument/2006/relationships/customXml" Target="../ink/ink303.xml"/><Relationship Id="rId103" Type="http://schemas.openxmlformats.org/officeDocument/2006/relationships/customXml" Target="../ink/ink325.xml"/><Relationship Id="rId108" Type="http://schemas.openxmlformats.org/officeDocument/2006/relationships/image" Target="../media/image1750.png"/><Relationship Id="rId124" Type="http://schemas.openxmlformats.org/officeDocument/2006/relationships/image" Target="../media/image1830.png"/><Relationship Id="rId129" Type="http://schemas.openxmlformats.org/officeDocument/2006/relationships/customXml" Target="../ink/ink338.xml"/><Relationship Id="rId54" Type="http://schemas.openxmlformats.org/officeDocument/2006/relationships/image" Target="../media/image1480.png"/><Relationship Id="rId70" Type="http://schemas.openxmlformats.org/officeDocument/2006/relationships/image" Target="../media/image1560.png"/><Relationship Id="rId75" Type="http://schemas.openxmlformats.org/officeDocument/2006/relationships/customXml" Target="../ink/ink311.xml"/><Relationship Id="rId91" Type="http://schemas.openxmlformats.org/officeDocument/2006/relationships/customXml" Target="../ink/ink319.xml"/><Relationship Id="rId96" Type="http://schemas.openxmlformats.org/officeDocument/2006/relationships/image" Target="../media/image1690.png"/><Relationship Id="rId140" Type="http://schemas.openxmlformats.org/officeDocument/2006/relationships/image" Target="../media/image219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76.xml"/><Relationship Id="rId23" Type="http://schemas.openxmlformats.org/officeDocument/2006/relationships/image" Target="../media/image1330.png"/><Relationship Id="rId28" Type="http://schemas.openxmlformats.org/officeDocument/2006/relationships/customXml" Target="../ink/ink287.xml"/><Relationship Id="rId49" Type="http://schemas.openxmlformats.org/officeDocument/2006/relationships/customXml" Target="../ink/ink298.xml"/><Relationship Id="rId114" Type="http://schemas.openxmlformats.org/officeDocument/2006/relationships/image" Target="../media/image1780.png"/><Relationship Id="rId119" Type="http://schemas.openxmlformats.org/officeDocument/2006/relationships/customXml" Target="../ink/ink333.xml"/><Relationship Id="rId44" Type="http://schemas.openxmlformats.org/officeDocument/2006/relationships/image" Target="../media/image1430.png"/><Relationship Id="rId60" Type="http://schemas.openxmlformats.org/officeDocument/2006/relationships/image" Target="../media/image1510.png"/><Relationship Id="rId65" Type="http://schemas.openxmlformats.org/officeDocument/2006/relationships/customXml" Target="../ink/ink306.xml"/><Relationship Id="rId81" Type="http://schemas.openxmlformats.org/officeDocument/2006/relationships/customXml" Target="../ink/ink314.xml"/><Relationship Id="rId86" Type="http://schemas.openxmlformats.org/officeDocument/2006/relationships/image" Target="../media/image1640.png"/><Relationship Id="rId130" Type="http://schemas.openxmlformats.org/officeDocument/2006/relationships/image" Target="../media/image214.png"/><Relationship Id="rId135" Type="http://schemas.openxmlformats.org/officeDocument/2006/relationships/customXml" Target="../ink/ink341.xml"/><Relationship Id="rId13" Type="http://schemas.openxmlformats.org/officeDocument/2006/relationships/image" Target="../media/image1280.png"/><Relationship Id="rId18" Type="http://schemas.openxmlformats.org/officeDocument/2006/relationships/customXml" Target="../ink/ink282.xml"/><Relationship Id="rId39" Type="http://schemas.openxmlformats.org/officeDocument/2006/relationships/customXml" Target="../ink/ink293.xml"/><Relationship Id="rId109" Type="http://schemas.openxmlformats.org/officeDocument/2006/relationships/customXml" Target="../ink/ink328.xml"/><Relationship Id="rId34" Type="http://schemas.openxmlformats.org/officeDocument/2006/relationships/customXml" Target="../ink/ink290.xml"/><Relationship Id="rId50" Type="http://schemas.openxmlformats.org/officeDocument/2006/relationships/image" Target="../media/image1460.png"/><Relationship Id="rId55" Type="http://schemas.openxmlformats.org/officeDocument/2006/relationships/customXml" Target="../ink/ink301.xml"/><Relationship Id="rId76" Type="http://schemas.openxmlformats.org/officeDocument/2006/relationships/image" Target="../media/image1590.png"/><Relationship Id="rId97" Type="http://schemas.openxmlformats.org/officeDocument/2006/relationships/customXml" Target="../ink/ink322.xml"/><Relationship Id="rId104" Type="http://schemas.openxmlformats.org/officeDocument/2006/relationships/image" Target="../media/image1730.png"/><Relationship Id="rId120" Type="http://schemas.openxmlformats.org/officeDocument/2006/relationships/image" Target="../media/image1810.png"/><Relationship Id="rId125" Type="http://schemas.openxmlformats.org/officeDocument/2006/relationships/customXml" Target="../ink/ink336.xml"/><Relationship Id="rId141" Type="http://schemas.openxmlformats.org/officeDocument/2006/relationships/customXml" Target="../ink/ink344.xml"/><Relationship Id="rId7" Type="http://schemas.openxmlformats.org/officeDocument/2006/relationships/image" Target="../media/image1250.png"/><Relationship Id="rId71" Type="http://schemas.openxmlformats.org/officeDocument/2006/relationships/customXml" Target="../ink/ink309.xml"/><Relationship Id="rId92" Type="http://schemas.openxmlformats.org/officeDocument/2006/relationships/image" Target="../media/image1670.png"/><Relationship Id="rId2" Type="http://schemas.openxmlformats.org/officeDocument/2006/relationships/customXml" Target="../ink/ink274.xml"/><Relationship Id="rId29" Type="http://schemas.openxmlformats.org/officeDocument/2006/relationships/image" Target="../media/image1360.png"/><Relationship Id="rId24" Type="http://schemas.openxmlformats.org/officeDocument/2006/relationships/customXml" Target="../ink/ink285.xml"/><Relationship Id="rId40" Type="http://schemas.openxmlformats.org/officeDocument/2006/relationships/image" Target="../media/image1410.png"/><Relationship Id="rId45" Type="http://schemas.openxmlformats.org/officeDocument/2006/relationships/customXml" Target="../ink/ink296.xml"/><Relationship Id="rId66" Type="http://schemas.openxmlformats.org/officeDocument/2006/relationships/image" Target="../media/image1540.png"/><Relationship Id="rId87" Type="http://schemas.openxmlformats.org/officeDocument/2006/relationships/customXml" Target="../ink/ink317.xml"/><Relationship Id="rId110" Type="http://schemas.openxmlformats.org/officeDocument/2006/relationships/image" Target="../media/image1760.png"/><Relationship Id="rId115" Type="http://schemas.openxmlformats.org/officeDocument/2006/relationships/customXml" Target="../ink/ink331.xml"/><Relationship Id="rId131" Type="http://schemas.openxmlformats.org/officeDocument/2006/relationships/customXml" Target="../ink/ink339.xml"/><Relationship Id="rId136" Type="http://schemas.openxmlformats.org/officeDocument/2006/relationships/image" Target="../media/image217.png"/><Relationship Id="rId61" Type="http://schemas.openxmlformats.org/officeDocument/2006/relationships/customXml" Target="../ink/ink304.xml"/><Relationship Id="rId82" Type="http://schemas.openxmlformats.org/officeDocument/2006/relationships/image" Target="../media/image1620.png"/><Relationship Id="rId19" Type="http://schemas.openxmlformats.org/officeDocument/2006/relationships/image" Target="../media/image1310.png"/><Relationship Id="rId14" Type="http://schemas.openxmlformats.org/officeDocument/2006/relationships/customXml" Target="../ink/ink280.xml"/><Relationship Id="rId30" Type="http://schemas.openxmlformats.org/officeDocument/2006/relationships/customXml" Target="../ink/ink288.xml"/><Relationship Id="rId35" Type="http://schemas.openxmlformats.org/officeDocument/2006/relationships/image" Target="../media/image1390.png"/><Relationship Id="rId56" Type="http://schemas.openxmlformats.org/officeDocument/2006/relationships/image" Target="../media/image1490.png"/><Relationship Id="rId77" Type="http://schemas.openxmlformats.org/officeDocument/2006/relationships/customXml" Target="../ink/ink312.xml"/><Relationship Id="rId100" Type="http://schemas.openxmlformats.org/officeDocument/2006/relationships/image" Target="../media/image1710.png"/><Relationship Id="rId105" Type="http://schemas.openxmlformats.org/officeDocument/2006/relationships/customXml" Target="../ink/ink326.xml"/><Relationship Id="rId126" Type="http://schemas.openxmlformats.org/officeDocument/2006/relationships/image" Target="../media/image212.png"/><Relationship Id="rId8" Type="http://schemas.openxmlformats.org/officeDocument/2006/relationships/customXml" Target="../ink/ink277.xml"/><Relationship Id="rId51" Type="http://schemas.openxmlformats.org/officeDocument/2006/relationships/customXml" Target="../ink/ink299.xml"/><Relationship Id="rId72" Type="http://schemas.openxmlformats.org/officeDocument/2006/relationships/image" Target="../media/image1570.png"/><Relationship Id="rId93" Type="http://schemas.openxmlformats.org/officeDocument/2006/relationships/customXml" Target="../ink/ink320.xml"/><Relationship Id="rId98" Type="http://schemas.openxmlformats.org/officeDocument/2006/relationships/image" Target="../media/image1700.png"/><Relationship Id="rId121" Type="http://schemas.openxmlformats.org/officeDocument/2006/relationships/customXml" Target="../ink/ink334.xml"/><Relationship Id="rId142" Type="http://schemas.openxmlformats.org/officeDocument/2006/relationships/image" Target="../media/image220.png"/><Relationship Id="rId3" Type="http://schemas.openxmlformats.org/officeDocument/2006/relationships/image" Target="../media/image1230.png"/><Relationship Id="rId25" Type="http://schemas.openxmlformats.org/officeDocument/2006/relationships/image" Target="../media/image1340.png"/><Relationship Id="rId46" Type="http://schemas.openxmlformats.org/officeDocument/2006/relationships/image" Target="../media/image1440.png"/><Relationship Id="rId67" Type="http://schemas.openxmlformats.org/officeDocument/2006/relationships/customXml" Target="../ink/ink307.xml"/><Relationship Id="rId116" Type="http://schemas.openxmlformats.org/officeDocument/2006/relationships/image" Target="../media/image1790.png"/><Relationship Id="rId137" Type="http://schemas.openxmlformats.org/officeDocument/2006/relationships/customXml" Target="../ink/ink342.xml"/><Relationship Id="rId20" Type="http://schemas.openxmlformats.org/officeDocument/2006/relationships/customXml" Target="../ink/ink283.xml"/><Relationship Id="rId41" Type="http://schemas.openxmlformats.org/officeDocument/2006/relationships/customXml" Target="../ink/ink294.xml"/><Relationship Id="rId62" Type="http://schemas.openxmlformats.org/officeDocument/2006/relationships/image" Target="../media/image1520.png"/><Relationship Id="rId83" Type="http://schemas.openxmlformats.org/officeDocument/2006/relationships/customXml" Target="../ink/ink315.xml"/><Relationship Id="rId88" Type="http://schemas.openxmlformats.org/officeDocument/2006/relationships/image" Target="../media/image1650.png"/><Relationship Id="rId111" Type="http://schemas.openxmlformats.org/officeDocument/2006/relationships/customXml" Target="../ink/ink329.xml"/><Relationship Id="rId132" Type="http://schemas.openxmlformats.org/officeDocument/2006/relationships/image" Target="../media/image215.png"/><Relationship Id="rId15" Type="http://schemas.openxmlformats.org/officeDocument/2006/relationships/image" Target="../media/image1290.png"/><Relationship Id="rId36" Type="http://schemas.openxmlformats.org/officeDocument/2006/relationships/customXml" Target="../ink/ink291.xml"/><Relationship Id="rId57" Type="http://schemas.openxmlformats.org/officeDocument/2006/relationships/customXml" Target="../ink/ink302.xml"/><Relationship Id="rId106" Type="http://schemas.openxmlformats.org/officeDocument/2006/relationships/image" Target="../media/image1740.png"/><Relationship Id="rId127" Type="http://schemas.openxmlformats.org/officeDocument/2006/relationships/customXml" Target="../ink/ink337.xml"/><Relationship Id="rId10" Type="http://schemas.openxmlformats.org/officeDocument/2006/relationships/customXml" Target="../ink/ink278.xml"/><Relationship Id="rId31" Type="http://schemas.openxmlformats.org/officeDocument/2006/relationships/image" Target="../media/image1370.png"/><Relationship Id="rId52" Type="http://schemas.openxmlformats.org/officeDocument/2006/relationships/image" Target="../media/image1470.png"/><Relationship Id="rId73" Type="http://schemas.openxmlformats.org/officeDocument/2006/relationships/customXml" Target="../ink/ink310.xml"/><Relationship Id="rId78" Type="http://schemas.openxmlformats.org/officeDocument/2006/relationships/image" Target="../media/image1600.png"/><Relationship Id="rId94" Type="http://schemas.openxmlformats.org/officeDocument/2006/relationships/image" Target="../media/image1680.png"/><Relationship Id="rId99" Type="http://schemas.openxmlformats.org/officeDocument/2006/relationships/customXml" Target="../ink/ink323.xml"/><Relationship Id="rId101" Type="http://schemas.openxmlformats.org/officeDocument/2006/relationships/customXml" Target="../ink/ink324.xml"/><Relationship Id="rId122" Type="http://schemas.openxmlformats.org/officeDocument/2006/relationships/image" Target="../media/image1820.png"/><Relationship Id="rId143" Type="http://schemas.openxmlformats.org/officeDocument/2006/relationships/customXml" Target="../ink/ink345.xml"/><Relationship Id="rId4" Type="http://schemas.openxmlformats.org/officeDocument/2006/relationships/customXml" Target="../ink/ink275.xml"/><Relationship Id="rId9" Type="http://schemas.openxmlformats.org/officeDocument/2006/relationships/image" Target="../media/image1260.png"/><Relationship Id="rId26" Type="http://schemas.openxmlformats.org/officeDocument/2006/relationships/customXml" Target="../ink/ink286.xml"/><Relationship Id="rId47" Type="http://schemas.openxmlformats.org/officeDocument/2006/relationships/customXml" Target="../ink/ink297.xml"/><Relationship Id="rId68" Type="http://schemas.openxmlformats.org/officeDocument/2006/relationships/image" Target="../media/image1550.png"/><Relationship Id="rId89" Type="http://schemas.openxmlformats.org/officeDocument/2006/relationships/customXml" Target="../ink/ink318.xml"/><Relationship Id="rId112" Type="http://schemas.openxmlformats.org/officeDocument/2006/relationships/image" Target="../media/image1770.png"/><Relationship Id="rId133" Type="http://schemas.openxmlformats.org/officeDocument/2006/relationships/customXml" Target="../ink/ink340.xml"/><Relationship Id="rId16" Type="http://schemas.openxmlformats.org/officeDocument/2006/relationships/customXml" Target="../ink/ink281.xml"/></Relationships>
</file>

<file path=ppt/slides/_rels/slide40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089.xml"/><Relationship Id="rId21" Type="http://schemas.openxmlformats.org/officeDocument/2006/relationships/image" Target="../media/image1930.png"/><Relationship Id="rId42" Type="http://schemas.openxmlformats.org/officeDocument/2006/relationships/customXml" Target="../ink/ink1105.xml"/><Relationship Id="rId47" Type="http://schemas.openxmlformats.org/officeDocument/2006/relationships/customXml" Target="../ink/ink1110.xml"/><Relationship Id="rId63" Type="http://schemas.openxmlformats.org/officeDocument/2006/relationships/customXml" Target="../ink/ink1126.xml"/><Relationship Id="rId68" Type="http://schemas.openxmlformats.org/officeDocument/2006/relationships/customXml" Target="../ink/ink1131.xml"/><Relationship Id="rId16" Type="http://schemas.openxmlformats.org/officeDocument/2006/relationships/customXml" Target="../ink/ink1084.xml"/><Relationship Id="rId11" Type="http://schemas.openxmlformats.org/officeDocument/2006/relationships/image" Target="../media/image1880.png"/><Relationship Id="rId24" Type="http://schemas.openxmlformats.org/officeDocument/2006/relationships/customXml" Target="../ink/ink1088.xml"/><Relationship Id="rId32" Type="http://schemas.openxmlformats.org/officeDocument/2006/relationships/customXml" Target="../ink/ink1095.xml"/><Relationship Id="rId37" Type="http://schemas.openxmlformats.org/officeDocument/2006/relationships/customXml" Target="../ink/ink1100.xml"/><Relationship Id="rId40" Type="http://schemas.openxmlformats.org/officeDocument/2006/relationships/customXml" Target="../ink/ink1103.xml"/><Relationship Id="rId45" Type="http://schemas.openxmlformats.org/officeDocument/2006/relationships/customXml" Target="../ink/ink1108.xml"/><Relationship Id="rId53" Type="http://schemas.openxmlformats.org/officeDocument/2006/relationships/customXml" Target="../ink/ink1116.xml"/><Relationship Id="rId58" Type="http://schemas.openxmlformats.org/officeDocument/2006/relationships/customXml" Target="../ink/ink1121.xml"/><Relationship Id="rId66" Type="http://schemas.openxmlformats.org/officeDocument/2006/relationships/customXml" Target="../ink/ink1129.xml"/><Relationship Id="rId74" Type="http://schemas.openxmlformats.org/officeDocument/2006/relationships/image" Target="../media/image518.png"/><Relationship Id="rId123" Type="http://schemas.openxmlformats.org/officeDocument/2006/relationships/image" Target="../media/image2430.png"/><Relationship Id="rId5" Type="http://schemas.openxmlformats.org/officeDocument/2006/relationships/image" Target="../media/image1850.png"/><Relationship Id="rId61" Type="http://schemas.openxmlformats.org/officeDocument/2006/relationships/customXml" Target="../ink/ink1124.xml"/><Relationship Id="rId19" Type="http://schemas.openxmlformats.org/officeDocument/2006/relationships/image" Target="../media/image1920.png"/><Relationship Id="rId14" Type="http://schemas.openxmlformats.org/officeDocument/2006/relationships/customXml" Target="../ink/ink1083.xml"/><Relationship Id="rId22" Type="http://schemas.openxmlformats.org/officeDocument/2006/relationships/customXml" Target="../ink/ink1087.xml"/><Relationship Id="rId27" Type="http://schemas.openxmlformats.org/officeDocument/2006/relationships/customXml" Target="../ink/ink1090.xml"/><Relationship Id="rId30" Type="http://schemas.openxmlformats.org/officeDocument/2006/relationships/customXml" Target="../ink/ink1093.xml"/><Relationship Id="rId35" Type="http://schemas.openxmlformats.org/officeDocument/2006/relationships/customXml" Target="../ink/ink1098.xml"/><Relationship Id="rId43" Type="http://schemas.openxmlformats.org/officeDocument/2006/relationships/customXml" Target="../ink/ink1106.xml"/><Relationship Id="rId48" Type="http://schemas.openxmlformats.org/officeDocument/2006/relationships/customXml" Target="../ink/ink1111.xml"/><Relationship Id="rId56" Type="http://schemas.openxmlformats.org/officeDocument/2006/relationships/customXml" Target="../ink/ink1119.xml"/><Relationship Id="rId64" Type="http://schemas.openxmlformats.org/officeDocument/2006/relationships/customXml" Target="../ink/ink1127.xml"/><Relationship Id="rId69" Type="http://schemas.openxmlformats.org/officeDocument/2006/relationships/customXml" Target="../ink/ink1132.xml"/><Relationship Id="rId8" Type="http://schemas.openxmlformats.org/officeDocument/2006/relationships/customXml" Target="../ink/ink1080.xml"/><Relationship Id="rId51" Type="http://schemas.openxmlformats.org/officeDocument/2006/relationships/customXml" Target="../ink/ink1114.xml"/><Relationship Id="rId72" Type="http://schemas.openxmlformats.org/officeDocument/2006/relationships/customXml" Target="../ink/ink1135.xml"/><Relationship Id="rId3" Type="http://schemas.openxmlformats.org/officeDocument/2006/relationships/image" Target="../media/image1840.png"/><Relationship Id="rId12" Type="http://schemas.openxmlformats.org/officeDocument/2006/relationships/customXml" Target="../ink/ink1082.xml"/><Relationship Id="rId17" Type="http://schemas.openxmlformats.org/officeDocument/2006/relationships/image" Target="../media/image1910.png"/><Relationship Id="rId25" Type="http://schemas.openxmlformats.org/officeDocument/2006/relationships/image" Target="../media/image1950.png"/><Relationship Id="rId33" Type="http://schemas.openxmlformats.org/officeDocument/2006/relationships/customXml" Target="../ink/ink1096.xml"/><Relationship Id="rId38" Type="http://schemas.openxmlformats.org/officeDocument/2006/relationships/customXml" Target="../ink/ink1101.xml"/><Relationship Id="rId46" Type="http://schemas.openxmlformats.org/officeDocument/2006/relationships/customXml" Target="../ink/ink1109.xml"/><Relationship Id="rId59" Type="http://schemas.openxmlformats.org/officeDocument/2006/relationships/customXml" Target="../ink/ink1122.xml"/><Relationship Id="rId67" Type="http://schemas.openxmlformats.org/officeDocument/2006/relationships/customXml" Target="../ink/ink1130.xml"/><Relationship Id="rId124" Type="http://schemas.openxmlformats.org/officeDocument/2006/relationships/image" Target="../media/image519.png"/><Relationship Id="rId20" Type="http://schemas.openxmlformats.org/officeDocument/2006/relationships/customXml" Target="../ink/ink1086.xml"/><Relationship Id="rId41" Type="http://schemas.openxmlformats.org/officeDocument/2006/relationships/customXml" Target="../ink/ink1104.xml"/><Relationship Id="rId54" Type="http://schemas.openxmlformats.org/officeDocument/2006/relationships/customXml" Target="../ink/ink1117.xml"/><Relationship Id="rId62" Type="http://schemas.openxmlformats.org/officeDocument/2006/relationships/customXml" Target="../ink/ink1125.xml"/><Relationship Id="rId70" Type="http://schemas.openxmlformats.org/officeDocument/2006/relationships/customXml" Target="../ink/ink1133.xml"/><Relationship Id="rId75" Type="http://schemas.openxmlformats.org/officeDocument/2006/relationships/customXml" Target="../ink/ink1137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079.xml"/><Relationship Id="rId15" Type="http://schemas.openxmlformats.org/officeDocument/2006/relationships/image" Target="../media/image1900.png"/><Relationship Id="rId23" Type="http://schemas.openxmlformats.org/officeDocument/2006/relationships/image" Target="../media/image1940.png"/><Relationship Id="rId28" Type="http://schemas.openxmlformats.org/officeDocument/2006/relationships/customXml" Target="../ink/ink1091.xml"/><Relationship Id="rId36" Type="http://schemas.openxmlformats.org/officeDocument/2006/relationships/customXml" Target="../ink/ink1099.xml"/><Relationship Id="rId49" Type="http://schemas.openxmlformats.org/officeDocument/2006/relationships/customXml" Target="../ink/ink1112.xml"/><Relationship Id="rId57" Type="http://schemas.openxmlformats.org/officeDocument/2006/relationships/customXml" Target="../ink/ink1120.xml"/><Relationship Id="rId10" Type="http://schemas.openxmlformats.org/officeDocument/2006/relationships/customXml" Target="../ink/ink1081.xml"/><Relationship Id="rId31" Type="http://schemas.openxmlformats.org/officeDocument/2006/relationships/customXml" Target="../ink/ink1094.xml"/><Relationship Id="rId44" Type="http://schemas.openxmlformats.org/officeDocument/2006/relationships/customXml" Target="../ink/ink1107.xml"/><Relationship Id="rId52" Type="http://schemas.openxmlformats.org/officeDocument/2006/relationships/customXml" Target="../ink/ink1115.xml"/><Relationship Id="rId60" Type="http://schemas.openxmlformats.org/officeDocument/2006/relationships/customXml" Target="../ink/ink1123.xml"/><Relationship Id="rId65" Type="http://schemas.openxmlformats.org/officeDocument/2006/relationships/customXml" Target="../ink/ink1128.xml"/><Relationship Id="rId73" Type="http://schemas.openxmlformats.org/officeDocument/2006/relationships/customXml" Target="../ink/ink1136.xml"/><Relationship Id="rId4" Type="http://schemas.openxmlformats.org/officeDocument/2006/relationships/customXml" Target="../ink/ink1078.xml"/><Relationship Id="rId9" Type="http://schemas.openxmlformats.org/officeDocument/2006/relationships/image" Target="../media/image1870.png"/><Relationship Id="rId13" Type="http://schemas.openxmlformats.org/officeDocument/2006/relationships/image" Target="../media/image1890.png"/><Relationship Id="rId18" Type="http://schemas.openxmlformats.org/officeDocument/2006/relationships/customXml" Target="../ink/ink1085.xml"/><Relationship Id="rId39" Type="http://schemas.openxmlformats.org/officeDocument/2006/relationships/customXml" Target="../ink/ink1102.xml"/><Relationship Id="rId34" Type="http://schemas.openxmlformats.org/officeDocument/2006/relationships/customXml" Target="../ink/ink1097.xml"/><Relationship Id="rId50" Type="http://schemas.openxmlformats.org/officeDocument/2006/relationships/customXml" Target="../ink/ink1113.xml"/><Relationship Id="rId55" Type="http://schemas.openxmlformats.org/officeDocument/2006/relationships/customXml" Target="../ink/ink1118.xml"/><Relationship Id="rId7" Type="http://schemas.openxmlformats.org/officeDocument/2006/relationships/image" Target="../media/image1860.png"/><Relationship Id="rId71" Type="http://schemas.openxmlformats.org/officeDocument/2006/relationships/customXml" Target="../ink/ink1134.xml"/><Relationship Id="rId2" Type="http://schemas.openxmlformats.org/officeDocument/2006/relationships/customXml" Target="../ink/ink1077.xml"/><Relationship Id="rId29" Type="http://schemas.openxmlformats.org/officeDocument/2006/relationships/customXml" Target="../ink/ink1092.xml"/></Relationships>
</file>

<file path=ppt/slides/_rels/slide4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150.xml"/><Relationship Id="rId21" Type="http://schemas.openxmlformats.org/officeDocument/2006/relationships/image" Target="../media/image1930.png"/><Relationship Id="rId42" Type="http://schemas.openxmlformats.org/officeDocument/2006/relationships/customXml" Target="../ink/ink1166.xml"/><Relationship Id="rId47" Type="http://schemas.openxmlformats.org/officeDocument/2006/relationships/customXml" Target="../ink/ink1171.xml"/><Relationship Id="rId63" Type="http://schemas.openxmlformats.org/officeDocument/2006/relationships/customXml" Target="../ink/ink1187.xml"/><Relationship Id="rId68" Type="http://schemas.openxmlformats.org/officeDocument/2006/relationships/customXml" Target="../ink/ink1192.xml"/><Relationship Id="rId2" Type="http://schemas.openxmlformats.org/officeDocument/2006/relationships/customXml" Target="../ink/ink1138.xml"/><Relationship Id="rId16" Type="http://schemas.openxmlformats.org/officeDocument/2006/relationships/customXml" Target="../ink/ink1145.xml"/><Relationship Id="rId29" Type="http://schemas.openxmlformats.org/officeDocument/2006/relationships/customXml" Target="../ink/ink1153.xml"/><Relationship Id="rId11" Type="http://schemas.openxmlformats.org/officeDocument/2006/relationships/image" Target="../media/image1880.png"/><Relationship Id="rId24" Type="http://schemas.openxmlformats.org/officeDocument/2006/relationships/customXml" Target="../ink/ink1149.xml"/><Relationship Id="rId32" Type="http://schemas.openxmlformats.org/officeDocument/2006/relationships/customXml" Target="../ink/ink1156.xml"/><Relationship Id="rId37" Type="http://schemas.openxmlformats.org/officeDocument/2006/relationships/customXml" Target="../ink/ink1161.xml"/><Relationship Id="rId40" Type="http://schemas.openxmlformats.org/officeDocument/2006/relationships/customXml" Target="../ink/ink1164.xml"/><Relationship Id="rId45" Type="http://schemas.openxmlformats.org/officeDocument/2006/relationships/customXml" Target="../ink/ink1169.xml"/><Relationship Id="rId53" Type="http://schemas.openxmlformats.org/officeDocument/2006/relationships/customXml" Target="../ink/ink1177.xml"/><Relationship Id="rId58" Type="http://schemas.openxmlformats.org/officeDocument/2006/relationships/customXml" Target="../ink/ink1182.xml"/><Relationship Id="rId66" Type="http://schemas.openxmlformats.org/officeDocument/2006/relationships/customXml" Target="../ink/ink1190.xml"/><Relationship Id="rId5" Type="http://schemas.openxmlformats.org/officeDocument/2006/relationships/image" Target="../media/image1850.png"/><Relationship Id="rId61" Type="http://schemas.openxmlformats.org/officeDocument/2006/relationships/customXml" Target="../ink/ink1185.xml"/><Relationship Id="rId19" Type="http://schemas.openxmlformats.org/officeDocument/2006/relationships/image" Target="../media/image1920.png"/><Relationship Id="rId14" Type="http://schemas.openxmlformats.org/officeDocument/2006/relationships/customXml" Target="../ink/ink1144.xml"/><Relationship Id="rId22" Type="http://schemas.openxmlformats.org/officeDocument/2006/relationships/customXml" Target="../ink/ink1148.xml"/><Relationship Id="rId27" Type="http://schemas.openxmlformats.org/officeDocument/2006/relationships/customXml" Target="../ink/ink1151.xml"/><Relationship Id="rId30" Type="http://schemas.openxmlformats.org/officeDocument/2006/relationships/customXml" Target="../ink/ink1154.xml"/><Relationship Id="rId35" Type="http://schemas.openxmlformats.org/officeDocument/2006/relationships/customXml" Target="../ink/ink1159.xml"/><Relationship Id="rId43" Type="http://schemas.openxmlformats.org/officeDocument/2006/relationships/customXml" Target="../ink/ink1167.xml"/><Relationship Id="rId48" Type="http://schemas.openxmlformats.org/officeDocument/2006/relationships/customXml" Target="../ink/ink1172.xml"/><Relationship Id="rId56" Type="http://schemas.openxmlformats.org/officeDocument/2006/relationships/customXml" Target="../ink/ink1180.xml"/><Relationship Id="rId64" Type="http://schemas.openxmlformats.org/officeDocument/2006/relationships/customXml" Target="../ink/ink1188.xml"/><Relationship Id="rId69" Type="http://schemas.openxmlformats.org/officeDocument/2006/relationships/customXml" Target="../ink/ink1193.xml"/><Relationship Id="rId8" Type="http://schemas.openxmlformats.org/officeDocument/2006/relationships/customXml" Target="../ink/ink1141.xml"/><Relationship Id="rId51" Type="http://schemas.openxmlformats.org/officeDocument/2006/relationships/customXml" Target="../ink/ink1175.xml"/><Relationship Id="rId72" Type="http://schemas.openxmlformats.org/officeDocument/2006/relationships/customXml" Target="../ink/ink1196.xml"/><Relationship Id="rId3" Type="http://schemas.openxmlformats.org/officeDocument/2006/relationships/image" Target="../media/image1840.png"/><Relationship Id="rId12" Type="http://schemas.openxmlformats.org/officeDocument/2006/relationships/customXml" Target="../ink/ink1143.xml"/><Relationship Id="rId17" Type="http://schemas.openxmlformats.org/officeDocument/2006/relationships/image" Target="../media/image1910.png"/><Relationship Id="rId25" Type="http://schemas.openxmlformats.org/officeDocument/2006/relationships/image" Target="../media/image1950.png"/><Relationship Id="rId33" Type="http://schemas.openxmlformats.org/officeDocument/2006/relationships/customXml" Target="../ink/ink1157.xml"/><Relationship Id="rId38" Type="http://schemas.openxmlformats.org/officeDocument/2006/relationships/customXml" Target="../ink/ink1162.xml"/><Relationship Id="rId46" Type="http://schemas.openxmlformats.org/officeDocument/2006/relationships/customXml" Target="../ink/ink1170.xml"/><Relationship Id="rId59" Type="http://schemas.openxmlformats.org/officeDocument/2006/relationships/customXml" Target="../ink/ink1183.xml"/><Relationship Id="rId67" Type="http://schemas.openxmlformats.org/officeDocument/2006/relationships/customXml" Target="../ink/ink1191.xml"/><Relationship Id="rId20" Type="http://schemas.openxmlformats.org/officeDocument/2006/relationships/customXml" Target="../ink/ink1147.xml"/><Relationship Id="rId41" Type="http://schemas.openxmlformats.org/officeDocument/2006/relationships/customXml" Target="../ink/ink1165.xml"/><Relationship Id="rId54" Type="http://schemas.openxmlformats.org/officeDocument/2006/relationships/customXml" Target="../ink/ink1178.xml"/><Relationship Id="rId62" Type="http://schemas.openxmlformats.org/officeDocument/2006/relationships/customXml" Target="../ink/ink1186.xml"/><Relationship Id="rId70" Type="http://schemas.openxmlformats.org/officeDocument/2006/relationships/customXml" Target="../ink/ink1194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140.xml"/><Relationship Id="rId15" Type="http://schemas.openxmlformats.org/officeDocument/2006/relationships/image" Target="../media/image1900.png"/><Relationship Id="rId23" Type="http://schemas.openxmlformats.org/officeDocument/2006/relationships/image" Target="../media/image1940.png"/><Relationship Id="rId28" Type="http://schemas.openxmlformats.org/officeDocument/2006/relationships/customXml" Target="../ink/ink1152.xml"/><Relationship Id="rId36" Type="http://schemas.openxmlformats.org/officeDocument/2006/relationships/customXml" Target="../ink/ink1160.xml"/><Relationship Id="rId49" Type="http://schemas.openxmlformats.org/officeDocument/2006/relationships/customXml" Target="../ink/ink1173.xml"/><Relationship Id="rId57" Type="http://schemas.openxmlformats.org/officeDocument/2006/relationships/customXml" Target="../ink/ink1181.xml"/><Relationship Id="rId10" Type="http://schemas.openxmlformats.org/officeDocument/2006/relationships/customXml" Target="../ink/ink1142.xml"/><Relationship Id="rId31" Type="http://schemas.openxmlformats.org/officeDocument/2006/relationships/customXml" Target="../ink/ink1155.xml"/><Relationship Id="rId44" Type="http://schemas.openxmlformats.org/officeDocument/2006/relationships/customXml" Target="../ink/ink1168.xml"/><Relationship Id="rId52" Type="http://schemas.openxmlformats.org/officeDocument/2006/relationships/customXml" Target="../ink/ink1176.xml"/><Relationship Id="rId60" Type="http://schemas.openxmlformats.org/officeDocument/2006/relationships/customXml" Target="../ink/ink1184.xml"/><Relationship Id="rId65" Type="http://schemas.openxmlformats.org/officeDocument/2006/relationships/customXml" Target="../ink/ink1189.xml"/><Relationship Id="rId73" Type="http://schemas.openxmlformats.org/officeDocument/2006/relationships/customXml" Target="../ink/ink1197.xml"/><Relationship Id="rId4" Type="http://schemas.openxmlformats.org/officeDocument/2006/relationships/customXml" Target="../ink/ink1139.xml"/><Relationship Id="rId9" Type="http://schemas.openxmlformats.org/officeDocument/2006/relationships/image" Target="../media/image1870.png"/><Relationship Id="rId13" Type="http://schemas.openxmlformats.org/officeDocument/2006/relationships/image" Target="../media/image1890.png"/><Relationship Id="rId18" Type="http://schemas.openxmlformats.org/officeDocument/2006/relationships/customXml" Target="../ink/ink1146.xml"/><Relationship Id="rId39" Type="http://schemas.openxmlformats.org/officeDocument/2006/relationships/customXml" Target="../ink/ink1163.xml"/><Relationship Id="rId34" Type="http://schemas.openxmlformats.org/officeDocument/2006/relationships/customXml" Target="../ink/ink1158.xml"/><Relationship Id="rId50" Type="http://schemas.openxmlformats.org/officeDocument/2006/relationships/customXml" Target="../ink/ink1174.xml"/><Relationship Id="rId55" Type="http://schemas.openxmlformats.org/officeDocument/2006/relationships/customXml" Target="../ink/ink1179.xml"/><Relationship Id="rId7" Type="http://schemas.openxmlformats.org/officeDocument/2006/relationships/image" Target="../media/image1860.png"/><Relationship Id="rId71" Type="http://schemas.openxmlformats.org/officeDocument/2006/relationships/customXml" Target="../ink/ink1195.xml"/></Relationships>
</file>

<file path=ppt/slides/_rels/slide4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210.xml"/><Relationship Id="rId21" Type="http://schemas.openxmlformats.org/officeDocument/2006/relationships/image" Target="../media/image529.png"/><Relationship Id="rId42" Type="http://schemas.openxmlformats.org/officeDocument/2006/relationships/customXml" Target="../ink/ink1226.xml"/><Relationship Id="rId47" Type="http://schemas.openxmlformats.org/officeDocument/2006/relationships/customXml" Target="../ink/ink1231.xml"/><Relationship Id="rId63" Type="http://schemas.openxmlformats.org/officeDocument/2006/relationships/customXml" Target="../ink/ink1247.xml"/><Relationship Id="rId68" Type="http://schemas.openxmlformats.org/officeDocument/2006/relationships/customXml" Target="../ink/ink1252.xml"/><Relationship Id="rId84" Type="http://schemas.openxmlformats.org/officeDocument/2006/relationships/customXml" Target="../ink/ink1263.xml"/><Relationship Id="rId89" Type="http://schemas.openxmlformats.org/officeDocument/2006/relationships/image" Target="../media/image539.png"/><Relationship Id="rId16" Type="http://schemas.openxmlformats.org/officeDocument/2006/relationships/customXml" Target="../ink/ink1205.xml"/><Relationship Id="rId11" Type="http://schemas.openxmlformats.org/officeDocument/2006/relationships/image" Target="../media/image524.png"/><Relationship Id="rId32" Type="http://schemas.openxmlformats.org/officeDocument/2006/relationships/customXml" Target="../ink/ink1216.xml"/><Relationship Id="rId37" Type="http://schemas.openxmlformats.org/officeDocument/2006/relationships/customXml" Target="../ink/ink1221.xml"/><Relationship Id="rId53" Type="http://schemas.openxmlformats.org/officeDocument/2006/relationships/customXml" Target="../ink/ink1237.xml"/><Relationship Id="rId58" Type="http://schemas.openxmlformats.org/officeDocument/2006/relationships/customXml" Target="../ink/ink1242.xml"/><Relationship Id="rId74" Type="http://schemas.openxmlformats.org/officeDocument/2006/relationships/customXml" Target="../ink/ink1258.xml"/><Relationship Id="rId79" Type="http://schemas.openxmlformats.org/officeDocument/2006/relationships/image" Target="../media/image534.png"/><Relationship Id="rId5" Type="http://schemas.openxmlformats.org/officeDocument/2006/relationships/image" Target="../media/image521.png"/><Relationship Id="rId90" Type="http://schemas.openxmlformats.org/officeDocument/2006/relationships/customXml" Target="../ink/ink1266.xml"/><Relationship Id="rId95" Type="http://schemas.openxmlformats.org/officeDocument/2006/relationships/image" Target="../media/image542.png"/><Relationship Id="rId22" Type="http://schemas.openxmlformats.org/officeDocument/2006/relationships/customXml" Target="../ink/ink1208.xml"/><Relationship Id="rId27" Type="http://schemas.openxmlformats.org/officeDocument/2006/relationships/customXml" Target="../ink/ink1211.xml"/><Relationship Id="rId43" Type="http://schemas.openxmlformats.org/officeDocument/2006/relationships/customXml" Target="../ink/ink1227.xml"/><Relationship Id="rId48" Type="http://schemas.openxmlformats.org/officeDocument/2006/relationships/customXml" Target="../ink/ink1232.xml"/><Relationship Id="rId64" Type="http://schemas.openxmlformats.org/officeDocument/2006/relationships/customXml" Target="../ink/ink1248.xml"/><Relationship Id="rId69" Type="http://schemas.openxmlformats.org/officeDocument/2006/relationships/customXml" Target="../ink/ink1253.xml"/><Relationship Id="rId80" Type="http://schemas.openxmlformats.org/officeDocument/2006/relationships/customXml" Target="../ink/ink1261.xml"/><Relationship Id="rId85" Type="http://schemas.openxmlformats.org/officeDocument/2006/relationships/image" Target="../media/image537.png"/><Relationship Id="rId12" Type="http://schemas.openxmlformats.org/officeDocument/2006/relationships/customXml" Target="../ink/ink1203.xml"/><Relationship Id="rId17" Type="http://schemas.openxmlformats.org/officeDocument/2006/relationships/image" Target="../media/image527.png"/><Relationship Id="rId25" Type="http://schemas.openxmlformats.org/officeDocument/2006/relationships/image" Target="../media/image531.png"/><Relationship Id="rId33" Type="http://schemas.openxmlformats.org/officeDocument/2006/relationships/customXml" Target="../ink/ink1217.xml"/><Relationship Id="rId38" Type="http://schemas.openxmlformats.org/officeDocument/2006/relationships/customXml" Target="../ink/ink1222.xml"/><Relationship Id="rId46" Type="http://schemas.openxmlformats.org/officeDocument/2006/relationships/customXml" Target="../ink/ink1230.xml"/><Relationship Id="rId59" Type="http://schemas.openxmlformats.org/officeDocument/2006/relationships/customXml" Target="../ink/ink1243.xml"/><Relationship Id="rId67" Type="http://schemas.openxmlformats.org/officeDocument/2006/relationships/customXml" Target="../ink/ink1251.xml"/><Relationship Id="rId20" Type="http://schemas.openxmlformats.org/officeDocument/2006/relationships/customXml" Target="../ink/ink1207.xml"/><Relationship Id="rId41" Type="http://schemas.openxmlformats.org/officeDocument/2006/relationships/customXml" Target="../ink/ink1225.xml"/><Relationship Id="rId54" Type="http://schemas.openxmlformats.org/officeDocument/2006/relationships/customXml" Target="../ink/ink1238.xml"/><Relationship Id="rId62" Type="http://schemas.openxmlformats.org/officeDocument/2006/relationships/customXml" Target="../ink/ink1246.xml"/><Relationship Id="rId70" Type="http://schemas.openxmlformats.org/officeDocument/2006/relationships/customXml" Target="../ink/ink1254.xml"/><Relationship Id="rId75" Type="http://schemas.openxmlformats.org/officeDocument/2006/relationships/image" Target="../media/image532.png"/><Relationship Id="rId83" Type="http://schemas.openxmlformats.org/officeDocument/2006/relationships/image" Target="../media/image536.png"/><Relationship Id="rId88" Type="http://schemas.openxmlformats.org/officeDocument/2006/relationships/customXml" Target="../ink/ink1265.xml"/><Relationship Id="rId91" Type="http://schemas.openxmlformats.org/officeDocument/2006/relationships/image" Target="../media/image540.png"/><Relationship Id="rId96" Type="http://schemas.openxmlformats.org/officeDocument/2006/relationships/customXml" Target="../ink/ink1269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200.xml"/><Relationship Id="rId15" Type="http://schemas.openxmlformats.org/officeDocument/2006/relationships/image" Target="../media/image526.png"/><Relationship Id="rId23" Type="http://schemas.openxmlformats.org/officeDocument/2006/relationships/image" Target="../media/image530.png"/><Relationship Id="rId28" Type="http://schemas.openxmlformats.org/officeDocument/2006/relationships/customXml" Target="../ink/ink1212.xml"/><Relationship Id="rId36" Type="http://schemas.openxmlformats.org/officeDocument/2006/relationships/customXml" Target="../ink/ink1220.xml"/><Relationship Id="rId49" Type="http://schemas.openxmlformats.org/officeDocument/2006/relationships/customXml" Target="../ink/ink1233.xml"/><Relationship Id="rId57" Type="http://schemas.openxmlformats.org/officeDocument/2006/relationships/customXml" Target="../ink/ink1241.xml"/><Relationship Id="rId10" Type="http://schemas.openxmlformats.org/officeDocument/2006/relationships/customXml" Target="../ink/ink1202.xml"/><Relationship Id="rId31" Type="http://schemas.openxmlformats.org/officeDocument/2006/relationships/customXml" Target="../ink/ink1215.xml"/><Relationship Id="rId44" Type="http://schemas.openxmlformats.org/officeDocument/2006/relationships/customXml" Target="../ink/ink1228.xml"/><Relationship Id="rId52" Type="http://schemas.openxmlformats.org/officeDocument/2006/relationships/customXml" Target="../ink/ink1236.xml"/><Relationship Id="rId60" Type="http://schemas.openxmlformats.org/officeDocument/2006/relationships/customXml" Target="../ink/ink1244.xml"/><Relationship Id="rId65" Type="http://schemas.openxmlformats.org/officeDocument/2006/relationships/customXml" Target="../ink/ink1249.xml"/><Relationship Id="rId73" Type="http://schemas.openxmlformats.org/officeDocument/2006/relationships/customXml" Target="../ink/ink1257.xml"/><Relationship Id="rId78" Type="http://schemas.openxmlformats.org/officeDocument/2006/relationships/customXml" Target="../ink/ink1260.xml"/><Relationship Id="rId81" Type="http://schemas.openxmlformats.org/officeDocument/2006/relationships/image" Target="../media/image535.png"/><Relationship Id="rId86" Type="http://schemas.openxmlformats.org/officeDocument/2006/relationships/customXml" Target="../ink/ink1264.xml"/><Relationship Id="rId94" Type="http://schemas.openxmlformats.org/officeDocument/2006/relationships/customXml" Target="../ink/ink1268.xml"/><Relationship Id="rId99" Type="http://schemas.openxmlformats.org/officeDocument/2006/relationships/image" Target="../media/image544.png"/><Relationship Id="rId101" Type="http://schemas.openxmlformats.org/officeDocument/2006/relationships/image" Target="../media/image62.png"/><Relationship Id="rId4" Type="http://schemas.openxmlformats.org/officeDocument/2006/relationships/customXml" Target="../ink/ink1199.xml"/><Relationship Id="rId9" Type="http://schemas.openxmlformats.org/officeDocument/2006/relationships/image" Target="../media/image523.png"/><Relationship Id="rId13" Type="http://schemas.openxmlformats.org/officeDocument/2006/relationships/image" Target="../media/image525.png"/><Relationship Id="rId18" Type="http://schemas.openxmlformats.org/officeDocument/2006/relationships/customXml" Target="../ink/ink1206.xml"/><Relationship Id="rId39" Type="http://schemas.openxmlformats.org/officeDocument/2006/relationships/customXml" Target="../ink/ink1223.xml"/><Relationship Id="rId34" Type="http://schemas.openxmlformats.org/officeDocument/2006/relationships/customXml" Target="../ink/ink1218.xml"/><Relationship Id="rId50" Type="http://schemas.openxmlformats.org/officeDocument/2006/relationships/customXml" Target="../ink/ink1234.xml"/><Relationship Id="rId55" Type="http://schemas.openxmlformats.org/officeDocument/2006/relationships/customXml" Target="../ink/ink1239.xml"/><Relationship Id="rId76" Type="http://schemas.openxmlformats.org/officeDocument/2006/relationships/customXml" Target="../ink/ink1259.xml"/><Relationship Id="rId97" Type="http://schemas.openxmlformats.org/officeDocument/2006/relationships/image" Target="../media/image543.png"/><Relationship Id="rId7" Type="http://schemas.openxmlformats.org/officeDocument/2006/relationships/image" Target="../media/image522.png"/><Relationship Id="rId71" Type="http://schemas.openxmlformats.org/officeDocument/2006/relationships/customXml" Target="../ink/ink1255.xml"/><Relationship Id="rId92" Type="http://schemas.openxmlformats.org/officeDocument/2006/relationships/customXml" Target="../ink/ink1267.xml"/><Relationship Id="rId2" Type="http://schemas.openxmlformats.org/officeDocument/2006/relationships/customXml" Target="../ink/ink1198.xml"/><Relationship Id="rId29" Type="http://schemas.openxmlformats.org/officeDocument/2006/relationships/customXml" Target="../ink/ink1213.xml"/><Relationship Id="rId24" Type="http://schemas.openxmlformats.org/officeDocument/2006/relationships/customXml" Target="../ink/ink1209.xml"/><Relationship Id="rId40" Type="http://schemas.openxmlformats.org/officeDocument/2006/relationships/customXml" Target="../ink/ink1224.xml"/><Relationship Id="rId45" Type="http://schemas.openxmlformats.org/officeDocument/2006/relationships/customXml" Target="../ink/ink1229.xml"/><Relationship Id="rId66" Type="http://schemas.openxmlformats.org/officeDocument/2006/relationships/customXml" Target="../ink/ink1250.xml"/><Relationship Id="rId87" Type="http://schemas.openxmlformats.org/officeDocument/2006/relationships/image" Target="../media/image538.png"/><Relationship Id="rId61" Type="http://schemas.openxmlformats.org/officeDocument/2006/relationships/customXml" Target="../ink/ink1245.xml"/><Relationship Id="rId82" Type="http://schemas.openxmlformats.org/officeDocument/2006/relationships/customXml" Target="../ink/ink1262.xml"/><Relationship Id="rId19" Type="http://schemas.openxmlformats.org/officeDocument/2006/relationships/image" Target="../media/image528.png"/><Relationship Id="rId14" Type="http://schemas.openxmlformats.org/officeDocument/2006/relationships/customXml" Target="../ink/ink1204.xml"/><Relationship Id="rId30" Type="http://schemas.openxmlformats.org/officeDocument/2006/relationships/customXml" Target="../ink/ink1214.xml"/><Relationship Id="rId35" Type="http://schemas.openxmlformats.org/officeDocument/2006/relationships/customXml" Target="../ink/ink1219.xml"/><Relationship Id="rId56" Type="http://schemas.openxmlformats.org/officeDocument/2006/relationships/customXml" Target="../ink/ink1240.xml"/><Relationship Id="rId77" Type="http://schemas.openxmlformats.org/officeDocument/2006/relationships/image" Target="../media/image533.png"/><Relationship Id="rId100" Type="http://schemas.openxmlformats.org/officeDocument/2006/relationships/customXml" Target="../ink/ink1271.xml"/><Relationship Id="rId8" Type="http://schemas.openxmlformats.org/officeDocument/2006/relationships/customXml" Target="../ink/ink1201.xml"/><Relationship Id="rId51" Type="http://schemas.openxmlformats.org/officeDocument/2006/relationships/customXml" Target="../ink/ink1235.xml"/><Relationship Id="rId72" Type="http://schemas.openxmlformats.org/officeDocument/2006/relationships/customXml" Target="../ink/ink1256.xml"/><Relationship Id="rId93" Type="http://schemas.openxmlformats.org/officeDocument/2006/relationships/image" Target="../media/image541.png"/><Relationship Id="rId98" Type="http://schemas.openxmlformats.org/officeDocument/2006/relationships/customXml" Target="../ink/ink1270.xml"/><Relationship Id="rId3" Type="http://schemas.openxmlformats.org/officeDocument/2006/relationships/image" Target="../media/image520.png"/></Relationships>
</file>

<file path=ppt/slides/_rels/slide43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331.xml"/><Relationship Id="rId21" Type="http://schemas.openxmlformats.org/officeDocument/2006/relationships/image" Target="../media/image552.png"/><Relationship Id="rId42" Type="http://schemas.openxmlformats.org/officeDocument/2006/relationships/customXml" Target="../ink/ink1293.xml"/><Relationship Id="rId63" Type="http://schemas.openxmlformats.org/officeDocument/2006/relationships/image" Target="../media/image572.png"/><Relationship Id="rId84" Type="http://schemas.openxmlformats.org/officeDocument/2006/relationships/customXml" Target="../ink/ink1314.xml"/><Relationship Id="rId138" Type="http://schemas.openxmlformats.org/officeDocument/2006/relationships/image" Target="../media/image608.png"/><Relationship Id="rId159" Type="http://schemas.openxmlformats.org/officeDocument/2006/relationships/customXml" Target="../ink/ink1353.xml"/><Relationship Id="rId170" Type="http://schemas.openxmlformats.org/officeDocument/2006/relationships/image" Target="../media/image624.png"/><Relationship Id="rId191" Type="http://schemas.openxmlformats.org/officeDocument/2006/relationships/customXml" Target="../ink/ink1369.xml"/><Relationship Id="rId205" Type="http://schemas.openxmlformats.org/officeDocument/2006/relationships/customXml" Target="../ink/ink1376.xml"/><Relationship Id="rId226" Type="http://schemas.openxmlformats.org/officeDocument/2006/relationships/image" Target="../media/image652.png"/><Relationship Id="rId107" Type="http://schemas.openxmlformats.org/officeDocument/2006/relationships/customXml" Target="../ink/ink1326.xml"/><Relationship Id="rId11" Type="http://schemas.openxmlformats.org/officeDocument/2006/relationships/image" Target="../media/image549.png"/><Relationship Id="rId32" Type="http://schemas.openxmlformats.org/officeDocument/2006/relationships/customXml" Target="../ink/ink1288.xml"/><Relationship Id="rId53" Type="http://schemas.openxmlformats.org/officeDocument/2006/relationships/image" Target="../media/image567.png"/><Relationship Id="rId74" Type="http://schemas.openxmlformats.org/officeDocument/2006/relationships/customXml" Target="../ink/ink1309.xml"/><Relationship Id="rId128" Type="http://schemas.openxmlformats.org/officeDocument/2006/relationships/customXml" Target="../ink/ink1337.xml"/><Relationship Id="rId149" Type="http://schemas.openxmlformats.org/officeDocument/2006/relationships/customXml" Target="../ink/ink1348.xml"/><Relationship Id="rId5" Type="http://schemas.openxmlformats.org/officeDocument/2006/relationships/image" Target="../media/image546.png"/><Relationship Id="rId95" Type="http://schemas.openxmlformats.org/officeDocument/2006/relationships/image" Target="../media/image588.png"/><Relationship Id="rId160" Type="http://schemas.openxmlformats.org/officeDocument/2006/relationships/image" Target="../media/image619.png"/><Relationship Id="rId181" Type="http://schemas.openxmlformats.org/officeDocument/2006/relationships/customXml" Target="../ink/ink1364.xml"/><Relationship Id="rId216" Type="http://schemas.openxmlformats.org/officeDocument/2006/relationships/image" Target="../media/image647.png"/><Relationship Id="rId237" Type="http://schemas.openxmlformats.org/officeDocument/2006/relationships/customXml" Target="../ink/ink1392.xml"/><Relationship Id="rId22" Type="http://schemas.openxmlformats.org/officeDocument/2006/relationships/customXml" Target="../ink/ink1283.xml"/><Relationship Id="rId43" Type="http://schemas.openxmlformats.org/officeDocument/2006/relationships/image" Target="../media/image562.png"/><Relationship Id="rId64" Type="http://schemas.openxmlformats.org/officeDocument/2006/relationships/customXml" Target="../ink/ink1304.xml"/><Relationship Id="rId118" Type="http://schemas.openxmlformats.org/officeDocument/2006/relationships/image" Target="../media/image599.png"/><Relationship Id="rId139" Type="http://schemas.openxmlformats.org/officeDocument/2006/relationships/customXml" Target="../ink/ink1343.xml"/><Relationship Id="rId85" Type="http://schemas.openxmlformats.org/officeDocument/2006/relationships/image" Target="../media/image583.png"/><Relationship Id="rId150" Type="http://schemas.openxmlformats.org/officeDocument/2006/relationships/image" Target="../media/image614.png"/><Relationship Id="rId171" Type="http://schemas.openxmlformats.org/officeDocument/2006/relationships/customXml" Target="../ink/ink1359.xml"/><Relationship Id="rId192" Type="http://schemas.openxmlformats.org/officeDocument/2006/relationships/image" Target="../media/image635.png"/><Relationship Id="rId206" Type="http://schemas.openxmlformats.org/officeDocument/2006/relationships/image" Target="../media/image642.png"/><Relationship Id="rId227" Type="http://schemas.openxmlformats.org/officeDocument/2006/relationships/customXml" Target="../ink/ink1387.xml"/><Relationship Id="rId12" Type="http://schemas.openxmlformats.org/officeDocument/2006/relationships/customXml" Target="../ink/ink1277.xml"/><Relationship Id="rId33" Type="http://schemas.openxmlformats.org/officeDocument/2006/relationships/image" Target="../media/image557.png"/><Relationship Id="rId108" Type="http://schemas.openxmlformats.org/officeDocument/2006/relationships/image" Target="../media/image594.png"/><Relationship Id="rId129" Type="http://schemas.openxmlformats.org/officeDocument/2006/relationships/image" Target="../media/image604.png"/><Relationship Id="rId54" Type="http://schemas.openxmlformats.org/officeDocument/2006/relationships/customXml" Target="../ink/ink1299.xml"/><Relationship Id="rId75" Type="http://schemas.openxmlformats.org/officeDocument/2006/relationships/image" Target="../media/image578.png"/><Relationship Id="rId96" Type="http://schemas.openxmlformats.org/officeDocument/2006/relationships/customXml" Target="../ink/ink1320.xml"/><Relationship Id="rId140" Type="http://schemas.openxmlformats.org/officeDocument/2006/relationships/image" Target="../media/image609.png"/><Relationship Id="rId161" Type="http://schemas.openxmlformats.org/officeDocument/2006/relationships/customXml" Target="../ink/ink1354.xml"/><Relationship Id="rId182" Type="http://schemas.openxmlformats.org/officeDocument/2006/relationships/image" Target="../media/image630.png"/><Relationship Id="rId217" Type="http://schemas.openxmlformats.org/officeDocument/2006/relationships/customXml" Target="../ink/ink1382.xml"/><Relationship Id="rId6" Type="http://schemas.openxmlformats.org/officeDocument/2006/relationships/customXml" Target="../ink/ink1274.xml"/><Relationship Id="rId238" Type="http://schemas.openxmlformats.org/officeDocument/2006/relationships/image" Target="../media/image658.png"/><Relationship Id="rId23" Type="http://schemas.openxmlformats.org/officeDocument/2006/relationships/image" Target="../media/image553.png"/><Relationship Id="rId119" Type="http://schemas.openxmlformats.org/officeDocument/2006/relationships/customXml" Target="../ink/ink1332.xml"/><Relationship Id="rId44" Type="http://schemas.openxmlformats.org/officeDocument/2006/relationships/customXml" Target="../ink/ink1294.xml"/><Relationship Id="rId65" Type="http://schemas.openxmlformats.org/officeDocument/2006/relationships/image" Target="../media/image573.png"/><Relationship Id="rId86" Type="http://schemas.openxmlformats.org/officeDocument/2006/relationships/customXml" Target="../ink/ink1315.xml"/><Relationship Id="rId130" Type="http://schemas.openxmlformats.org/officeDocument/2006/relationships/customXml" Target="../ink/ink1338.xml"/><Relationship Id="rId151" Type="http://schemas.openxmlformats.org/officeDocument/2006/relationships/customXml" Target="../ink/ink1349.xml"/><Relationship Id="rId172" Type="http://schemas.openxmlformats.org/officeDocument/2006/relationships/image" Target="../media/image625.png"/><Relationship Id="rId193" Type="http://schemas.openxmlformats.org/officeDocument/2006/relationships/customXml" Target="../ink/ink1370.xml"/><Relationship Id="rId207" Type="http://schemas.openxmlformats.org/officeDocument/2006/relationships/customXml" Target="../ink/ink1377.xml"/><Relationship Id="rId228" Type="http://schemas.openxmlformats.org/officeDocument/2006/relationships/image" Target="../media/image653.png"/><Relationship Id="rId13" Type="http://schemas.openxmlformats.org/officeDocument/2006/relationships/image" Target="../media/image62.png"/><Relationship Id="rId109" Type="http://schemas.openxmlformats.org/officeDocument/2006/relationships/customXml" Target="../ink/ink1327.xml"/><Relationship Id="rId34" Type="http://schemas.openxmlformats.org/officeDocument/2006/relationships/customXml" Target="../ink/ink1289.xml"/><Relationship Id="rId55" Type="http://schemas.openxmlformats.org/officeDocument/2006/relationships/image" Target="../media/image568.png"/><Relationship Id="rId76" Type="http://schemas.openxmlformats.org/officeDocument/2006/relationships/customXml" Target="../ink/ink1310.xml"/><Relationship Id="rId97" Type="http://schemas.openxmlformats.org/officeDocument/2006/relationships/image" Target="../media/image589.png"/><Relationship Id="rId120" Type="http://schemas.openxmlformats.org/officeDocument/2006/relationships/image" Target="../media/image600.png"/><Relationship Id="rId141" Type="http://schemas.openxmlformats.org/officeDocument/2006/relationships/customXml" Target="../ink/ink1344.xml"/><Relationship Id="rId7" Type="http://schemas.openxmlformats.org/officeDocument/2006/relationships/image" Target="../media/image547.png"/><Relationship Id="rId162" Type="http://schemas.openxmlformats.org/officeDocument/2006/relationships/image" Target="../media/image620.png"/><Relationship Id="rId183" Type="http://schemas.openxmlformats.org/officeDocument/2006/relationships/customXml" Target="../ink/ink1365.xml"/><Relationship Id="rId218" Type="http://schemas.openxmlformats.org/officeDocument/2006/relationships/image" Target="../media/image648.png"/><Relationship Id="rId239" Type="http://schemas.openxmlformats.org/officeDocument/2006/relationships/customXml" Target="../ink/ink1393.xml"/><Relationship Id="rId24" Type="http://schemas.openxmlformats.org/officeDocument/2006/relationships/customXml" Target="../ink/ink1284.xml"/><Relationship Id="rId45" Type="http://schemas.openxmlformats.org/officeDocument/2006/relationships/image" Target="../media/image563.png"/><Relationship Id="rId66" Type="http://schemas.openxmlformats.org/officeDocument/2006/relationships/customXml" Target="../ink/ink1305.xml"/><Relationship Id="rId87" Type="http://schemas.openxmlformats.org/officeDocument/2006/relationships/image" Target="../media/image584.png"/><Relationship Id="rId110" Type="http://schemas.openxmlformats.org/officeDocument/2006/relationships/image" Target="../media/image595.png"/><Relationship Id="rId131" Type="http://schemas.openxmlformats.org/officeDocument/2006/relationships/image" Target="../media/image605.png"/><Relationship Id="rId152" Type="http://schemas.openxmlformats.org/officeDocument/2006/relationships/image" Target="../media/image615.png"/><Relationship Id="rId173" Type="http://schemas.openxmlformats.org/officeDocument/2006/relationships/customXml" Target="../ink/ink1360.xml"/><Relationship Id="rId194" Type="http://schemas.openxmlformats.org/officeDocument/2006/relationships/image" Target="../media/image636.png"/><Relationship Id="rId208" Type="http://schemas.openxmlformats.org/officeDocument/2006/relationships/image" Target="../media/image643.png"/><Relationship Id="rId229" Type="http://schemas.openxmlformats.org/officeDocument/2006/relationships/customXml" Target="../ink/ink1388.xml"/><Relationship Id="rId240" Type="http://schemas.openxmlformats.org/officeDocument/2006/relationships/image" Target="../media/image659.png"/><Relationship Id="rId14" Type="http://schemas.openxmlformats.org/officeDocument/2006/relationships/customXml" Target="../ink/ink1278.xml"/><Relationship Id="rId35" Type="http://schemas.openxmlformats.org/officeDocument/2006/relationships/image" Target="../media/image558.png"/><Relationship Id="rId56" Type="http://schemas.openxmlformats.org/officeDocument/2006/relationships/customXml" Target="../ink/ink1300.xml"/><Relationship Id="rId77" Type="http://schemas.openxmlformats.org/officeDocument/2006/relationships/image" Target="../media/image579.png"/><Relationship Id="rId100" Type="http://schemas.openxmlformats.org/officeDocument/2006/relationships/customXml" Target="../ink/ink1322.xml"/><Relationship Id="rId8" Type="http://schemas.openxmlformats.org/officeDocument/2006/relationships/customXml" Target="../ink/ink1275.xml"/><Relationship Id="rId98" Type="http://schemas.openxmlformats.org/officeDocument/2006/relationships/customXml" Target="../ink/ink1321.xml"/><Relationship Id="rId121" Type="http://schemas.openxmlformats.org/officeDocument/2006/relationships/customXml" Target="../ink/ink1333.xml"/><Relationship Id="rId142" Type="http://schemas.openxmlformats.org/officeDocument/2006/relationships/image" Target="../media/image610.png"/><Relationship Id="rId163" Type="http://schemas.openxmlformats.org/officeDocument/2006/relationships/customXml" Target="../ink/ink1355.xml"/><Relationship Id="rId184" Type="http://schemas.openxmlformats.org/officeDocument/2006/relationships/image" Target="../media/image631.png"/><Relationship Id="rId219" Type="http://schemas.openxmlformats.org/officeDocument/2006/relationships/customXml" Target="../ink/ink1383.xml"/><Relationship Id="rId230" Type="http://schemas.openxmlformats.org/officeDocument/2006/relationships/image" Target="../media/image654.png"/><Relationship Id="rId25" Type="http://schemas.openxmlformats.org/officeDocument/2006/relationships/image" Target="../media/image554.png"/><Relationship Id="rId46" Type="http://schemas.openxmlformats.org/officeDocument/2006/relationships/customXml" Target="../ink/ink1295.xml"/><Relationship Id="rId67" Type="http://schemas.openxmlformats.org/officeDocument/2006/relationships/image" Target="../media/image574.png"/><Relationship Id="rId88" Type="http://schemas.openxmlformats.org/officeDocument/2006/relationships/customXml" Target="../ink/ink1316.xml"/><Relationship Id="rId111" Type="http://schemas.openxmlformats.org/officeDocument/2006/relationships/customXml" Target="../ink/ink1328.xml"/><Relationship Id="rId132" Type="http://schemas.openxmlformats.org/officeDocument/2006/relationships/customXml" Target="../ink/ink1339.xml"/><Relationship Id="rId153" Type="http://schemas.openxmlformats.org/officeDocument/2006/relationships/customXml" Target="../ink/ink1350.xml"/><Relationship Id="rId174" Type="http://schemas.openxmlformats.org/officeDocument/2006/relationships/image" Target="../media/image626.png"/><Relationship Id="rId195" Type="http://schemas.openxmlformats.org/officeDocument/2006/relationships/customXml" Target="../ink/ink1371.xml"/><Relationship Id="rId209" Type="http://schemas.openxmlformats.org/officeDocument/2006/relationships/customXml" Target="../ink/ink1378.xml"/><Relationship Id="rId220" Type="http://schemas.openxmlformats.org/officeDocument/2006/relationships/image" Target="../media/image649.png"/><Relationship Id="rId241" Type="http://schemas.openxmlformats.org/officeDocument/2006/relationships/customXml" Target="../ink/ink1394.xml"/><Relationship Id="rId15" Type="http://schemas.openxmlformats.org/officeDocument/2006/relationships/customXml" Target="../ink/ink1279.xml"/><Relationship Id="rId36" Type="http://schemas.openxmlformats.org/officeDocument/2006/relationships/customXml" Target="../ink/ink1290.xml"/><Relationship Id="rId57" Type="http://schemas.openxmlformats.org/officeDocument/2006/relationships/image" Target="../media/image569.png"/><Relationship Id="rId106" Type="http://schemas.openxmlformats.org/officeDocument/2006/relationships/customXml" Target="../ink/ink1325.xml"/><Relationship Id="rId127" Type="http://schemas.openxmlformats.org/officeDocument/2006/relationships/image" Target="../media/image603.png"/><Relationship Id="rId10" Type="http://schemas.openxmlformats.org/officeDocument/2006/relationships/customXml" Target="../ink/ink1276.xml"/><Relationship Id="rId31" Type="http://schemas.openxmlformats.org/officeDocument/2006/relationships/image" Target="../media/image556.png"/><Relationship Id="rId52" Type="http://schemas.openxmlformats.org/officeDocument/2006/relationships/customXml" Target="../ink/ink1298.xml"/><Relationship Id="rId73" Type="http://schemas.openxmlformats.org/officeDocument/2006/relationships/image" Target="../media/image577.png"/><Relationship Id="rId78" Type="http://schemas.openxmlformats.org/officeDocument/2006/relationships/customXml" Target="../ink/ink1311.xml"/><Relationship Id="rId94" Type="http://schemas.openxmlformats.org/officeDocument/2006/relationships/customXml" Target="../ink/ink1319.xml"/><Relationship Id="rId99" Type="http://schemas.openxmlformats.org/officeDocument/2006/relationships/image" Target="../media/image590.png"/><Relationship Id="rId101" Type="http://schemas.openxmlformats.org/officeDocument/2006/relationships/image" Target="../media/image591.png"/><Relationship Id="rId122" Type="http://schemas.openxmlformats.org/officeDocument/2006/relationships/customXml" Target="../ink/ink1334.xml"/><Relationship Id="rId143" Type="http://schemas.openxmlformats.org/officeDocument/2006/relationships/customXml" Target="../ink/ink1345.xml"/><Relationship Id="rId148" Type="http://schemas.openxmlformats.org/officeDocument/2006/relationships/image" Target="../media/image613.png"/><Relationship Id="rId164" Type="http://schemas.openxmlformats.org/officeDocument/2006/relationships/image" Target="../media/image621.png"/><Relationship Id="rId169" Type="http://schemas.openxmlformats.org/officeDocument/2006/relationships/customXml" Target="../ink/ink1358.xml"/><Relationship Id="rId185" Type="http://schemas.openxmlformats.org/officeDocument/2006/relationships/customXml" Target="../ink/ink1366.xml"/><Relationship Id="rId4" Type="http://schemas.openxmlformats.org/officeDocument/2006/relationships/customXml" Target="../ink/ink1273.xml"/><Relationship Id="rId9" Type="http://schemas.openxmlformats.org/officeDocument/2006/relationships/image" Target="../media/image548.png"/><Relationship Id="rId180" Type="http://schemas.openxmlformats.org/officeDocument/2006/relationships/image" Target="../media/image629.png"/><Relationship Id="rId210" Type="http://schemas.openxmlformats.org/officeDocument/2006/relationships/image" Target="../media/image644.png"/><Relationship Id="rId215" Type="http://schemas.openxmlformats.org/officeDocument/2006/relationships/customXml" Target="../ink/ink1381.xml"/><Relationship Id="rId236" Type="http://schemas.openxmlformats.org/officeDocument/2006/relationships/image" Target="../media/image657.png"/><Relationship Id="rId26" Type="http://schemas.openxmlformats.org/officeDocument/2006/relationships/customXml" Target="../ink/ink1285.xml"/><Relationship Id="rId231" Type="http://schemas.openxmlformats.org/officeDocument/2006/relationships/customXml" Target="../ink/ink1389.xml"/><Relationship Id="rId47" Type="http://schemas.openxmlformats.org/officeDocument/2006/relationships/image" Target="../media/image564.png"/><Relationship Id="rId68" Type="http://schemas.openxmlformats.org/officeDocument/2006/relationships/customXml" Target="../ink/ink1306.xml"/><Relationship Id="rId89" Type="http://schemas.openxmlformats.org/officeDocument/2006/relationships/image" Target="../media/image585.png"/><Relationship Id="rId112" Type="http://schemas.openxmlformats.org/officeDocument/2006/relationships/image" Target="../media/image596.png"/><Relationship Id="rId133" Type="http://schemas.openxmlformats.org/officeDocument/2006/relationships/image" Target="../media/image606.png"/><Relationship Id="rId154" Type="http://schemas.openxmlformats.org/officeDocument/2006/relationships/image" Target="../media/image616.png"/><Relationship Id="rId175" Type="http://schemas.openxmlformats.org/officeDocument/2006/relationships/customXml" Target="../ink/ink1361.xml"/><Relationship Id="rId196" Type="http://schemas.openxmlformats.org/officeDocument/2006/relationships/image" Target="../media/image637.png"/><Relationship Id="rId200" Type="http://schemas.openxmlformats.org/officeDocument/2006/relationships/image" Target="../media/image639.png"/><Relationship Id="rId16" Type="http://schemas.openxmlformats.org/officeDocument/2006/relationships/customXml" Target="../ink/ink1280.xml"/><Relationship Id="rId221" Type="http://schemas.openxmlformats.org/officeDocument/2006/relationships/customXml" Target="../ink/ink1384.xml"/><Relationship Id="rId242" Type="http://schemas.openxmlformats.org/officeDocument/2006/relationships/image" Target="../media/image660.png"/><Relationship Id="rId37" Type="http://schemas.openxmlformats.org/officeDocument/2006/relationships/image" Target="../media/image559.png"/><Relationship Id="rId58" Type="http://schemas.openxmlformats.org/officeDocument/2006/relationships/customXml" Target="../ink/ink1301.xml"/><Relationship Id="rId79" Type="http://schemas.openxmlformats.org/officeDocument/2006/relationships/image" Target="../media/image580.png"/><Relationship Id="rId102" Type="http://schemas.openxmlformats.org/officeDocument/2006/relationships/customXml" Target="../ink/ink1323.xml"/><Relationship Id="rId123" Type="http://schemas.openxmlformats.org/officeDocument/2006/relationships/image" Target="../media/image601.png"/><Relationship Id="rId144" Type="http://schemas.openxmlformats.org/officeDocument/2006/relationships/image" Target="../media/image611.png"/><Relationship Id="rId90" Type="http://schemas.openxmlformats.org/officeDocument/2006/relationships/customXml" Target="../ink/ink1317.xml"/><Relationship Id="rId165" Type="http://schemas.openxmlformats.org/officeDocument/2006/relationships/customXml" Target="../ink/ink1356.xml"/><Relationship Id="rId186" Type="http://schemas.openxmlformats.org/officeDocument/2006/relationships/image" Target="../media/image632.png"/><Relationship Id="rId211" Type="http://schemas.openxmlformats.org/officeDocument/2006/relationships/customXml" Target="../ink/ink1379.xml"/><Relationship Id="rId232" Type="http://schemas.openxmlformats.org/officeDocument/2006/relationships/image" Target="../media/image655.png"/><Relationship Id="rId27" Type="http://schemas.openxmlformats.org/officeDocument/2006/relationships/image" Target="../media/image555.png"/><Relationship Id="rId48" Type="http://schemas.openxmlformats.org/officeDocument/2006/relationships/customXml" Target="../ink/ink1296.xml"/><Relationship Id="rId69" Type="http://schemas.openxmlformats.org/officeDocument/2006/relationships/image" Target="../media/image575.png"/><Relationship Id="rId113" Type="http://schemas.openxmlformats.org/officeDocument/2006/relationships/customXml" Target="../ink/ink1329.xml"/><Relationship Id="rId134" Type="http://schemas.openxmlformats.org/officeDocument/2006/relationships/customXml" Target="../ink/ink1340.xml"/><Relationship Id="rId80" Type="http://schemas.openxmlformats.org/officeDocument/2006/relationships/customXml" Target="../ink/ink1312.xml"/><Relationship Id="rId155" Type="http://schemas.openxmlformats.org/officeDocument/2006/relationships/customXml" Target="../ink/ink1351.xml"/><Relationship Id="rId176" Type="http://schemas.openxmlformats.org/officeDocument/2006/relationships/image" Target="../media/image627.png"/><Relationship Id="rId197" Type="http://schemas.openxmlformats.org/officeDocument/2006/relationships/customXml" Target="../ink/ink1372.xml"/><Relationship Id="rId201" Type="http://schemas.openxmlformats.org/officeDocument/2006/relationships/customXml" Target="../ink/ink1374.xml"/><Relationship Id="rId222" Type="http://schemas.openxmlformats.org/officeDocument/2006/relationships/image" Target="../media/image650.png"/><Relationship Id="rId243" Type="http://schemas.openxmlformats.org/officeDocument/2006/relationships/customXml" Target="../ink/ink1395.xml"/><Relationship Id="rId17" Type="http://schemas.openxmlformats.org/officeDocument/2006/relationships/image" Target="../media/image550.png"/><Relationship Id="rId38" Type="http://schemas.openxmlformats.org/officeDocument/2006/relationships/customXml" Target="../ink/ink1291.xml"/><Relationship Id="rId59" Type="http://schemas.openxmlformats.org/officeDocument/2006/relationships/image" Target="../media/image570.png"/><Relationship Id="rId103" Type="http://schemas.openxmlformats.org/officeDocument/2006/relationships/image" Target="../media/image592.png"/><Relationship Id="rId124" Type="http://schemas.openxmlformats.org/officeDocument/2006/relationships/customXml" Target="../ink/ink1335.xml"/><Relationship Id="rId70" Type="http://schemas.openxmlformats.org/officeDocument/2006/relationships/customXml" Target="../ink/ink1307.xml"/><Relationship Id="rId91" Type="http://schemas.openxmlformats.org/officeDocument/2006/relationships/image" Target="../media/image586.png"/><Relationship Id="rId145" Type="http://schemas.openxmlformats.org/officeDocument/2006/relationships/customXml" Target="../ink/ink1346.xml"/><Relationship Id="rId166" Type="http://schemas.openxmlformats.org/officeDocument/2006/relationships/image" Target="../media/image622.png"/><Relationship Id="rId187" Type="http://schemas.openxmlformats.org/officeDocument/2006/relationships/customXml" Target="../ink/ink1367.xml"/><Relationship Id="rId1" Type="http://schemas.openxmlformats.org/officeDocument/2006/relationships/slideLayout" Target="../slideLayouts/slideLayout1.xml"/><Relationship Id="rId212" Type="http://schemas.openxmlformats.org/officeDocument/2006/relationships/image" Target="../media/image645.png"/><Relationship Id="rId233" Type="http://schemas.openxmlformats.org/officeDocument/2006/relationships/customXml" Target="../ink/ink1390.xml"/><Relationship Id="rId28" Type="http://schemas.openxmlformats.org/officeDocument/2006/relationships/customXml" Target="../ink/ink1286.xml"/><Relationship Id="rId49" Type="http://schemas.openxmlformats.org/officeDocument/2006/relationships/image" Target="../media/image565.png"/><Relationship Id="rId114" Type="http://schemas.openxmlformats.org/officeDocument/2006/relationships/image" Target="../media/image597.png"/><Relationship Id="rId60" Type="http://schemas.openxmlformats.org/officeDocument/2006/relationships/customXml" Target="../ink/ink1302.xml"/><Relationship Id="rId81" Type="http://schemas.openxmlformats.org/officeDocument/2006/relationships/image" Target="../media/image581.png"/><Relationship Id="rId135" Type="http://schemas.openxmlformats.org/officeDocument/2006/relationships/image" Target="../media/image607.png"/><Relationship Id="rId156" Type="http://schemas.openxmlformats.org/officeDocument/2006/relationships/image" Target="../media/image617.png"/><Relationship Id="rId177" Type="http://schemas.openxmlformats.org/officeDocument/2006/relationships/customXml" Target="../ink/ink1362.xml"/><Relationship Id="rId198" Type="http://schemas.openxmlformats.org/officeDocument/2006/relationships/image" Target="../media/image638.png"/><Relationship Id="rId202" Type="http://schemas.openxmlformats.org/officeDocument/2006/relationships/image" Target="../media/image640.png"/><Relationship Id="rId223" Type="http://schemas.openxmlformats.org/officeDocument/2006/relationships/customXml" Target="../ink/ink1385.xml"/><Relationship Id="rId244" Type="http://schemas.openxmlformats.org/officeDocument/2006/relationships/image" Target="../media/image661.png"/><Relationship Id="rId18" Type="http://schemas.openxmlformats.org/officeDocument/2006/relationships/customXml" Target="../ink/ink1281.xml"/><Relationship Id="rId39" Type="http://schemas.openxmlformats.org/officeDocument/2006/relationships/image" Target="../media/image560.png"/><Relationship Id="rId50" Type="http://schemas.openxmlformats.org/officeDocument/2006/relationships/customXml" Target="../ink/ink1297.xml"/><Relationship Id="rId104" Type="http://schemas.openxmlformats.org/officeDocument/2006/relationships/customXml" Target="../ink/ink1324.xml"/><Relationship Id="rId125" Type="http://schemas.openxmlformats.org/officeDocument/2006/relationships/image" Target="../media/image602.png"/><Relationship Id="rId146" Type="http://schemas.openxmlformats.org/officeDocument/2006/relationships/image" Target="../media/image612.png"/><Relationship Id="rId167" Type="http://schemas.openxmlformats.org/officeDocument/2006/relationships/customXml" Target="../ink/ink1357.xml"/><Relationship Id="rId188" Type="http://schemas.openxmlformats.org/officeDocument/2006/relationships/image" Target="../media/image633.png"/><Relationship Id="rId71" Type="http://schemas.openxmlformats.org/officeDocument/2006/relationships/image" Target="../media/image576.png"/><Relationship Id="rId92" Type="http://schemas.openxmlformats.org/officeDocument/2006/relationships/customXml" Target="../ink/ink1318.xml"/><Relationship Id="rId213" Type="http://schemas.openxmlformats.org/officeDocument/2006/relationships/customXml" Target="../ink/ink1380.xml"/><Relationship Id="rId234" Type="http://schemas.openxmlformats.org/officeDocument/2006/relationships/image" Target="../media/image656.png"/><Relationship Id="rId2" Type="http://schemas.openxmlformats.org/officeDocument/2006/relationships/customXml" Target="../ink/ink1272.xml"/><Relationship Id="rId29" Type="http://schemas.openxmlformats.org/officeDocument/2006/relationships/image" Target="../media/image230.png"/><Relationship Id="rId40" Type="http://schemas.openxmlformats.org/officeDocument/2006/relationships/customXml" Target="../ink/ink1292.xml"/><Relationship Id="rId115" Type="http://schemas.openxmlformats.org/officeDocument/2006/relationships/customXml" Target="../ink/ink1330.xml"/><Relationship Id="rId136" Type="http://schemas.openxmlformats.org/officeDocument/2006/relationships/customXml" Target="../ink/ink1341.xml"/><Relationship Id="rId157" Type="http://schemas.openxmlformats.org/officeDocument/2006/relationships/customXml" Target="../ink/ink1352.xml"/><Relationship Id="rId178" Type="http://schemas.openxmlformats.org/officeDocument/2006/relationships/image" Target="../media/image628.png"/><Relationship Id="rId61" Type="http://schemas.openxmlformats.org/officeDocument/2006/relationships/image" Target="../media/image571.png"/><Relationship Id="rId82" Type="http://schemas.openxmlformats.org/officeDocument/2006/relationships/customXml" Target="../ink/ink1313.xml"/><Relationship Id="rId199" Type="http://schemas.openxmlformats.org/officeDocument/2006/relationships/customXml" Target="../ink/ink1373.xml"/><Relationship Id="rId203" Type="http://schemas.openxmlformats.org/officeDocument/2006/relationships/customXml" Target="../ink/ink1375.xml"/><Relationship Id="rId19" Type="http://schemas.openxmlformats.org/officeDocument/2006/relationships/image" Target="../media/image551.png"/><Relationship Id="rId224" Type="http://schemas.openxmlformats.org/officeDocument/2006/relationships/image" Target="../media/image651.png"/><Relationship Id="rId30" Type="http://schemas.openxmlformats.org/officeDocument/2006/relationships/customXml" Target="../ink/ink1287.xml"/><Relationship Id="rId105" Type="http://schemas.openxmlformats.org/officeDocument/2006/relationships/image" Target="../media/image593.png"/><Relationship Id="rId126" Type="http://schemas.openxmlformats.org/officeDocument/2006/relationships/customXml" Target="../ink/ink1336.xml"/><Relationship Id="rId147" Type="http://schemas.openxmlformats.org/officeDocument/2006/relationships/customXml" Target="../ink/ink1347.xml"/><Relationship Id="rId168" Type="http://schemas.openxmlformats.org/officeDocument/2006/relationships/image" Target="../media/image623.png"/><Relationship Id="rId51" Type="http://schemas.openxmlformats.org/officeDocument/2006/relationships/image" Target="../media/image566.png"/><Relationship Id="rId72" Type="http://schemas.openxmlformats.org/officeDocument/2006/relationships/customXml" Target="../ink/ink1308.xml"/><Relationship Id="rId93" Type="http://schemas.openxmlformats.org/officeDocument/2006/relationships/image" Target="../media/image587.png"/><Relationship Id="rId189" Type="http://schemas.openxmlformats.org/officeDocument/2006/relationships/customXml" Target="../ink/ink1368.xml"/><Relationship Id="rId3" Type="http://schemas.openxmlformats.org/officeDocument/2006/relationships/image" Target="../media/image545.png"/><Relationship Id="rId214" Type="http://schemas.openxmlformats.org/officeDocument/2006/relationships/image" Target="../media/image646.png"/><Relationship Id="rId235" Type="http://schemas.openxmlformats.org/officeDocument/2006/relationships/customXml" Target="../ink/ink1391.xml"/><Relationship Id="rId116" Type="http://schemas.openxmlformats.org/officeDocument/2006/relationships/image" Target="../media/image598.png"/><Relationship Id="rId137" Type="http://schemas.openxmlformats.org/officeDocument/2006/relationships/customXml" Target="../ink/ink1342.xml"/><Relationship Id="rId158" Type="http://schemas.openxmlformats.org/officeDocument/2006/relationships/image" Target="../media/image618.png"/><Relationship Id="rId20" Type="http://schemas.openxmlformats.org/officeDocument/2006/relationships/customXml" Target="../ink/ink1282.xml"/><Relationship Id="rId41" Type="http://schemas.openxmlformats.org/officeDocument/2006/relationships/image" Target="../media/image561.png"/><Relationship Id="rId62" Type="http://schemas.openxmlformats.org/officeDocument/2006/relationships/customXml" Target="../ink/ink1303.xml"/><Relationship Id="rId83" Type="http://schemas.openxmlformats.org/officeDocument/2006/relationships/image" Target="../media/image582.png"/><Relationship Id="rId179" Type="http://schemas.openxmlformats.org/officeDocument/2006/relationships/customXml" Target="../ink/ink1363.xml"/><Relationship Id="rId190" Type="http://schemas.openxmlformats.org/officeDocument/2006/relationships/image" Target="../media/image634.png"/><Relationship Id="rId204" Type="http://schemas.openxmlformats.org/officeDocument/2006/relationships/image" Target="../media/image641.png"/><Relationship Id="rId225" Type="http://schemas.openxmlformats.org/officeDocument/2006/relationships/customXml" Target="../ink/ink1386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399.xml"/><Relationship Id="rId13" Type="http://schemas.openxmlformats.org/officeDocument/2006/relationships/image" Target="../media/image666.png"/><Relationship Id="rId3" Type="http://schemas.openxmlformats.org/officeDocument/2006/relationships/image" Target="../media/image662.png"/><Relationship Id="rId7" Type="http://schemas.openxmlformats.org/officeDocument/2006/relationships/image" Target="../media/image664.png"/><Relationship Id="rId12" Type="http://schemas.openxmlformats.org/officeDocument/2006/relationships/customXml" Target="../ink/ink1401.xml"/><Relationship Id="rId2" Type="http://schemas.openxmlformats.org/officeDocument/2006/relationships/customXml" Target="../ink/ink1396.xml"/><Relationship Id="rId16" Type="http://schemas.openxmlformats.org/officeDocument/2006/relationships/image" Target="../media/image667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398.xml"/><Relationship Id="rId11" Type="http://schemas.openxmlformats.org/officeDocument/2006/relationships/image" Target="../media/image62.png"/><Relationship Id="rId5" Type="http://schemas.openxmlformats.org/officeDocument/2006/relationships/image" Target="../media/image663.png"/><Relationship Id="rId15" Type="http://schemas.openxmlformats.org/officeDocument/2006/relationships/customXml" Target="../ink/ink1403.xml"/><Relationship Id="rId10" Type="http://schemas.openxmlformats.org/officeDocument/2006/relationships/customXml" Target="../ink/ink1400.xml"/><Relationship Id="rId4" Type="http://schemas.openxmlformats.org/officeDocument/2006/relationships/customXml" Target="../ink/ink1397.xml"/><Relationship Id="rId9" Type="http://schemas.openxmlformats.org/officeDocument/2006/relationships/image" Target="../media/image665.png"/><Relationship Id="rId14" Type="http://schemas.openxmlformats.org/officeDocument/2006/relationships/customXml" Target="../ink/ink1402.xml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37.png"/><Relationship Id="rId117" Type="http://schemas.openxmlformats.org/officeDocument/2006/relationships/customXml" Target="../ink/ink400.xml"/><Relationship Id="rId21" Type="http://schemas.openxmlformats.org/officeDocument/2006/relationships/customXml" Target="../ink/ink352.xml"/><Relationship Id="rId42" Type="http://schemas.openxmlformats.org/officeDocument/2006/relationships/image" Target="../media/image245.png"/><Relationship Id="rId47" Type="http://schemas.openxmlformats.org/officeDocument/2006/relationships/customXml" Target="../ink/ink365.xml"/><Relationship Id="rId63" Type="http://schemas.openxmlformats.org/officeDocument/2006/relationships/customXml" Target="../ink/ink373.xml"/><Relationship Id="rId68" Type="http://schemas.openxmlformats.org/officeDocument/2006/relationships/image" Target="../media/image258.png"/><Relationship Id="rId84" Type="http://schemas.openxmlformats.org/officeDocument/2006/relationships/image" Target="../media/image265.png"/><Relationship Id="rId89" Type="http://schemas.openxmlformats.org/officeDocument/2006/relationships/customXml" Target="../ink/ink386.xml"/><Relationship Id="rId112" Type="http://schemas.openxmlformats.org/officeDocument/2006/relationships/image" Target="../media/image279.png"/><Relationship Id="rId16" Type="http://schemas.openxmlformats.org/officeDocument/2006/relationships/image" Target="../media/image232.png"/><Relationship Id="rId107" Type="http://schemas.openxmlformats.org/officeDocument/2006/relationships/customXml" Target="../ink/ink395.xml"/><Relationship Id="rId11" Type="http://schemas.openxmlformats.org/officeDocument/2006/relationships/customXml" Target="../ink/ink347.xml"/><Relationship Id="rId32" Type="http://schemas.openxmlformats.org/officeDocument/2006/relationships/image" Target="../media/image240.png"/><Relationship Id="rId37" Type="http://schemas.openxmlformats.org/officeDocument/2006/relationships/customXml" Target="../ink/ink360.xml"/><Relationship Id="rId53" Type="http://schemas.openxmlformats.org/officeDocument/2006/relationships/customXml" Target="../ink/ink368.xml"/><Relationship Id="rId58" Type="http://schemas.openxmlformats.org/officeDocument/2006/relationships/image" Target="../media/image253.png"/><Relationship Id="rId74" Type="http://schemas.openxmlformats.org/officeDocument/2006/relationships/image" Target="../media/image260.png"/><Relationship Id="rId79" Type="http://schemas.openxmlformats.org/officeDocument/2006/relationships/customXml" Target="../ink/ink381.xml"/><Relationship Id="rId102" Type="http://schemas.openxmlformats.org/officeDocument/2006/relationships/image" Target="../media/image274.png"/><Relationship Id="rId5" Type="http://schemas.openxmlformats.org/officeDocument/2006/relationships/image" Target="../media/image225.png"/><Relationship Id="rId90" Type="http://schemas.openxmlformats.org/officeDocument/2006/relationships/image" Target="../media/image268.png"/><Relationship Id="rId95" Type="http://schemas.openxmlformats.org/officeDocument/2006/relationships/customXml" Target="../ink/ink389.xml"/><Relationship Id="rId22" Type="http://schemas.openxmlformats.org/officeDocument/2006/relationships/image" Target="../media/image235.png"/><Relationship Id="rId27" Type="http://schemas.openxmlformats.org/officeDocument/2006/relationships/customXml" Target="../ink/ink355.xml"/><Relationship Id="rId43" Type="http://schemas.openxmlformats.org/officeDocument/2006/relationships/customXml" Target="../ink/ink363.xml"/><Relationship Id="rId48" Type="http://schemas.openxmlformats.org/officeDocument/2006/relationships/image" Target="../media/image248.png"/><Relationship Id="rId64" Type="http://schemas.openxmlformats.org/officeDocument/2006/relationships/image" Target="../media/image256.png"/><Relationship Id="rId69" Type="http://schemas.openxmlformats.org/officeDocument/2006/relationships/customXml" Target="../ink/ink376.xml"/><Relationship Id="rId113" Type="http://schemas.openxmlformats.org/officeDocument/2006/relationships/customXml" Target="../ink/ink398.xml"/><Relationship Id="rId118" Type="http://schemas.openxmlformats.org/officeDocument/2006/relationships/image" Target="../media/image282.png"/><Relationship Id="rId80" Type="http://schemas.openxmlformats.org/officeDocument/2006/relationships/image" Target="../media/image263.png"/><Relationship Id="rId85" Type="http://schemas.openxmlformats.org/officeDocument/2006/relationships/customXml" Target="../ink/ink384.xml"/><Relationship Id="rId12" Type="http://schemas.openxmlformats.org/officeDocument/2006/relationships/image" Target="../media/image230.png"/><Relationship Id="rId17" Type="http://schemas.openxmlformats.org/officeDocument/2006/relationships/customXml" Target="../ink/ink350.xml"/><Relationship Id="rId33" Type="http://schemas.openxmlformats.org/officeDocument/2006/relationships/customXml" Target="../ink/ink358.xml"/><Relationship Id="rId38" Type="http://schemas.openxmlformats.org/officeDocument/2006/relationships/image" Target="../media/image243.png"/><Relationship Id="rId59" Type="http://schemas.openxmlformats.org/officeDocument/2006/relationships/customXml" Target="../ink/ink371.xml"/><Relationship Id="rId103" Type="http://schemas.openxmlformats.org/officeDocument/2006/relationships/customXml" Target="../ink/ink393.xml"/><Relationship Id="rId108" Type="http://schemas.openxmlformats.org/officeDocument/2006/relationships/image" Target="../media/image277.png"/><Relationship Id="rId54" Type="http://schemas.openxmlformats.org/officeDocument/2006/relationships/image" Target="../media/image251.png"/><Relationship Id="rId70" Type="http://schemas.openxmlformats.org/officeDocument/2006/relationships/image" Target="../media/image259.png"/><Relationship Id="rId75" Type="http://schemas.openxmlformats.org/officeDocument/2006/relationships/customXml" Target="../ink/ink379.xml"/><Relationship Id="rId91" Type="http://schemas.openxmlformats.org/officeDocument/2006/relationships/customXml" Target="../ink/ink387.xml"/><Relationship Id="rId96" Type="http://schemas.openxmlformats.org/officeDocument/2006/relationships/image" Target="../media/image27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6.png"/><Relationship Id="rId23" Type="http://schemas.openxmlformats.org/officeDocument/2006/relationships/customXml" Target="../ink/ink353.xml"/><Relationship Id="rId28" Type="http://schemas.openxmlformats.org/officeDocument/2006/relationships/image" Target="../media/image238.png"/><Relationship Id="rId49" Type="http://schemas.openxmlformats.org/officeDocument/2006/relationships/customXml" Target="../ink/ink366.xml"/><Relationship Id="rId114" Type="http://schemas.openxmlformats.org/officeDocument/2006/relationships/image" Target="../media/image280.png"/><Relationship Id="rId119" Type="http://schemas.openxmlformats.org/officeDocument/2006/relationships/customXml" Target="../ink/ink401.xml"/><Relationship Id="rId10" Type="http://schemas.openxmlformats.org/officeDocument/2006/relationships/image" Target="../media/image229.png"/><Relationship Id="rId31" Type="http://schemas.openxmlformats.org/officeDocument/2006/relationships/customXml" Target="../ink/ink357.xml"/><Relationship Id="rId44" Type="http://schemas.openxmlformats.org/officeDocument/2006/relationships/image" Target="../media/image246.png"/><Relationship Id="rId52" Type="http://schemas.openxmlformats.org/officeDocument/2006/relationships/image" Target="../media/image250.png"/><Relationship Id="rId60" Type="http://schemas.openxmlformats.org/officeDocument/2006/relationships/image" Target="../media/image254.png"/><Relationship Id="rId65" Type="http://schemas.openxmlformats.org/officeDocument/2006/relationships/customXml" Target="../ink/ink374.xml"/><Relationship Id="rId73" Type="http://schemas.openxmlformats.org/officeDocument/2006/relationships/customXml" Target="../ink/ink378.xml"/><Relationship Id="rId78" Type="http://schemas.openxmlformats.org/officeDocument/2006/relationships/image" Target="../media/image262.png"/><Relationship Id="rId81" Type="http://schemas.openxmlformats.org/officeDocument/2006/relationships/customXml" Target="../ink/ink382.xml"/><Relationship Id="rId86" Type="http://schemas.openxmlformats.org/officeDocument/2006/relationships/image" Target="../media/image266.png"/><Relationship Id="rId94" Type="http://schemas.openxmlformats.org/officeDocument/2006/relationships/image" Target="../media/image270.png"/><Relationship Id="rId99" Type="http://schemas.openxmlformats.org/officeDocument/2006/relationships/customXml" Target="../ink/ink391.xml"/><Relationship Id="rId101" Type="http://schemas.openxmlformats.org/officeDocument/2006/relationships/customXml" Target="../ink/ink392.xml"/><Relationship Id="rId4" Type="http://schemas.openxmlformats.org/officeDocument/2006/relationships/image" Target="../media/image224.png"/><Relationship Id="rId9" Type="http://schemas.openxmlformats.org/officeDocument/2006/relationships/customXml" Target="../ink/ink346.xml"/><Relationship Id="rId13" Type="http://schemas.openxmlformats.org/officeDocument/2006/relationships/customXml" Target="../ink/ink348.xml"/><Relationship Id="rId18" Type="http://schemas.openxmlformats.org/officeDocument/2006/relationships/image" Target="../media/image233.png"/><Relationship Id="rId39" Type="http://schemas.openxmlformats.org/officeDocument/2006/relationships/customXml" Target="../ink/ink361.xml"/><Relationship Id="rId109" Type="http://schemas.openxmlformats.org/officeDocument/2006/relationships/customXml" Target="../ink/ink396.xml"/><Relationship Id="rId34" Type="http://schemas.openxmlformats.org/officeDocument/2006/relationships/image" Target="../media/image241.png"/><Relationship Id="rId50" Type="http://schemas.openxmlformats.org/officeDocument/2006/relationships/image" Target="../media/image249.png"/><Relationship Id="rId55" Type="http://schemas.openxmlformats.org/officeDocument/2006/relationships/customXml" Target="../ink/ink369.xml"/><Relationship Id="rId76" Type="http://schemas.openxmlformats.org/officeDocument/2006/relationships/image" Target="../media/image261.png"/><Relationship Id="rId97" Type="http://schemas.openxmlformats.org/officeDocument/2006/relationships/customXml" Target="../ink/ink390.xml"/><Relationship Id="rId104" Type="http://schemas.openxmlformats.org/officeDocument/2006/relationships/image" Target="../media/image275.png"/><Relationship Id="rId120" Type="http://schemas.openxmlformats.org/officeDocument/2006/relationships/image" Target="../media/image283.png"/><Relationship Id="rId7" Type="http://schemas.openxmlformats.org/officeDocument/2006/relationships/image" Target="../media/image227.png"/><Relationship Id="rId71" Type="http://schemas.openxmlformats.org/officeDocument/2006/relationships/customXml" Target="../ink/ink377.xml"/><Relationship Id="rId92" Type="http://schemas.openxmlformats.org/officeDocument/2006/relationships/image" Target="../media/image269.png"/><Relationship Id="rId2" Type="http://schemas.openxmlformats.org/officeDocument/2006/relationships/image" Target="../media/image222.png"/><Relationship Id="rId29" Type="http://schemas.openxmlformats.org/officeDocument/2006/relationships/customXml" Target="../ink/ink356.xml"/><Relationship Id="rId24" Type="http://schemas.openxmlformats.org/officeDocument/2006/relationships/image" Target="../media/image236.png"/><Relationship Id="rId40" Type="http://schemas.openxmlformats.org/officeDocument/2006/relationships/image" Target="../media/image244.png"/><Relationship Id="rId45" Type="http://schemas.openxmlformats.org/officeDocument/2006/relationships/customXml" Target="../ink/ink364.xml"/><Relationship Id="rId66" Type="http://schemas.openxmlformats.org/officeDocument/2006/relationships/image" Target="../media/image257.png"/><Relationship Id="rId87" Type="http://schemas.openxmlformats.org/officeDocument/2006/relationships/customXml" Target="../ink/ink385.xml"/><Relationship Id="rId110" Type="http://schemas.openxmlformats.org/officeDocument/2006/relationships/image" Target="../media/image278.png"/><Relationship Id="rId115" Type="http://schemas.openxmlformats.org/officeDocument/2006/relationships/customXml" Target="../ink/ink399.xml"/><Relationship Id="rId61" Type="http://schemas.openxmlformats.org/officeDocument/2006/relationships/customXml" Target="../ink/ink372.xml"/><Relationship Id="rId82" Type="http://schemas.openxmlformats.org/officeDocument/2006/relationships/image" Target="../media/image264.png"/><Relationship Id="rId19" Type="http://schemas.openxmlformats.org/officeDocument/2006/relationships/customXml" Target="../ink/ink351.xml"/><Relationship Id="rId14" Type="http://schemas.openxmlformats.org/officeDocument/2006/relationships/image" Target="../media/image231.png"/><Relationship Id="rId30" Type="http://schemas.openxmlformats.org/officeDocument/2006/relationships/image" Target="../media/image239.png"/><Relationship Id="rId35" Type="http://schemas.openxmlformats.org/officeDocument/2006/relationships/customXml" Target="../ink/ink359.xml"/><Relationship Id="rId56" Type="http://schemas.openxmlformats.org/officeDocument/2006/relationships/image" Target="../media/image252.png"/><Relationship Id="rId77" Type="http://schemas.openxmlformats.org/officeDocument/2006/relationships/customXml" Target="../ink/ink380.xml"/><Relationship Id="rId100" Type="http://schemas.openxmlformats.org/officeDocument/2006/relationships/image" Target="../media/image273.png"/><Relationship Id="rId105" Type="http://schemas.openxmlformats.org/officeDocument/2006/relationships/customXml" Target="../ink/ink394.xml"/><Relationship Id="rId8" Type="http://schemas.openxmlformats.org/officeDocument/2006/relationships/image" Target="../media/image228.png"/><Relationship Id="rId51" Type="http://schemas.openxmlformats.org/officeDocument/2006/relationships/customXml" Target="../ink/ink367.xml"/><Relationship Id="rId72" Type="http://schemas.openxmlformats.org/officeDocument/2006/relationships/image" Target="../media/image62.png"/><Relationship Id="rId93" Type="http://schemas.openxmlformats.org/officeDocument/2006/relationships/customXml" Target="../ink/ink388.xml"/><Relationship Id="rId98" Type="http://schemas.openxmlformats.org/officeDocument/2006/relationships/image" Target="../media/image272.png"/><Relationship Id="rId3" Type="http://schemas.openxmlformats.org/officeDocument/2006/relationships/image" Target="../media/image223.png"/><Relationship Id="rId25" Type="http://schemas.openxmlformats.org/officeDocument/2006/relationships/customXml" Target="../ink/ink354.xml"/><Relationship Id="rId46" Type="http://schemas.openxmlformats.org/officeDocument/2006/relationships/image" Target="../media/image247.png"/><Relationship Id="rId67" Type="http://schemas.openxmlformats.org/officeDocument/2006/relationships/customXml" Target="../ink/ink375.xml"/><Relationship Id="rId116" Type="http://schemas.openxmlformats.org/officeDocument/2006/relationships/image" Target="../media/image281.png"/><Relationship Id="rId20" Type="http://schemas.openxmlformats.org/officeDocument/2006/relationships/image" Target="../media/image234.png"/><Relationship Id="rId41" Type="http://schemas.openxmlformats.org/officeDocument/2006/relationships/customXml" Target="../ink/ink362.xml"/><Relationship Id="rId62" Type="http://schemas.openxmlformats.org/officeDocument/2006/relationships/image" Target="../media/image255.png"/><Relationship Id="rId83" Type="http://schemas.openxmlformats.org/officeDocument/2006/relationships/customXml" Target="../ink/ink383.xml"/><Relationship Id="rId88" Type="http://schemas.openxmlformats.org/officeDocument/2006/relationships/image" Target="../media/image267.png"/><Relationship Id="rId111" Type="http://schemas.openxmlformats.org/officeDocument/2006/relationships/customXml" Target="../ink/ink397.xml"/><Relationship Id="rId15" Type="http://schemas.openxmlformats.org/officeDocument/2006/relationships/customXml" Target="../ink/ink349.xml"/><Relationship Id="rId36" Type="http://schemas.openxmlformats.org/officeDocument/2006/relationships/image" Target="../media/image242.png"/><Relationship Id="rId57" Type="http://schemas.openxmlformats.org/officeDocument/2006/relationships/customXml" Target="../ink/ink370.xml"/><Relationship Id="rId106" Type="http://schemas.openxmlformats.org/officeDocument/2006/relationships/image" Target="../media/image27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25" Type="http://schemas.openxmlformats.org/officeDocument/2006/relationships/customXml" Target="../ink/ink403.xml"/><Relationship Id="rId133" Type="http://schemas.openxmlformats.org/officeDocument/2006/relationships/customXml" Target="../ink/ink407.xml"/><Relationship Id="rId138" Type="http://schemas.openxmlformats.org/officeDocument/2006/relationships/image" Target="../media/image2800.png"/><Relationship Id="rId141" Type="http://schemas.openxmlformats.org/officeDocument/2006/relationships/customXml" Target="../ink/ink411.xml"/><Relationship Id="rId146" Type="http://schemas.openxmlformats.org/officeDocument/2006/relationships/image" Target="../media/image2840.png"/><Relationship Id="rId154" Type="http://schemas.openxmlformats.org/officeDocument/2006/relationships/image" Target="../media/image62.png"/><Relationship Id="rId159" Type="http://schemas.openxmlformats.org/officeDocument/2006/relationships/customXml" Target="../ink/ink421.xml"/><Relationship Id="rId167" Type="http://schemas.openxmlformats.org/officeDocument/2006/relationships/customXml" Target="../ink/ink428.xml"/><Relationship Id="rId175" Type="http://schemas.openxmlformats.org/officeDocument/2006/relationships/customXml" Target="../ink/ink435.xml"/><Relationship Id="rId162" Type="http://schemas.openxmlformats.org/officeDocument/2006/relationships/customXml" Target="../ink/ink424.xml"/><Relationship Id="rId170" Type="http://schemas.openxmlformats.org/officeDocument/2006/relationships/customXml" Target="../ink/ink430.xml"/><Relationship Id="rId2" Type="http://schemas.openxmlformats.org/officeDocument/2006/relationships/customXml" Target="../ink/ink402.xml"/><Relationship Id="rId123" Type="http://schemas.openxmlformats.org/officeDocument/2006/relationships/image" Target="../media/image286.png"/><Relationship Id="rId128" Type="http://schemas.openxmlformats.org/officeDocument/2006/relationships/image" Target="../media/image2750.png"/><Relationship Id="rId131" Type="http://schemas.openxmlformats.org/officeDocument/2006/relationships/customXml" Target="../ink/ink406.xml"/><Relationship Id="rId136" Type="http://schemas.openxmlformats.org/officeDocument/2006/relationships/image" Target="../media/image2790.png"/><Relationship Id="rId144" Type="http://schemas.openxmlformats.org/officeDocument/2006/relationships/image" Target="../media/image2830.png"/><Relationship Id="rId149" Type="http://schemas.openxmlformats.org/officeDocument/2006/relationships/customXml" Target="../ink/ink415.xml"/><Relationship Id="rId157" Type="http://schemas.openxmlformats.org/officeDocument/2006/relationships/customXml" Target="../ink/ink419.xml"/><Relationship Id="rId152" Type="http://schemas.openxmlformats.org/officeDocument/2006/relationships/image" Target="../media/image2870.png"/><Relationship Id="rId160" Type="http://schemas.openxmlformats.org/officeDocument/2006/relationships/customXml" Target="../ink/ink422.xml"/><Relationship Id="rId165" Type="http://schemas.openxmlformats.org/officeDocument/2006/relationships/customXml" Target="../ink/ink427.xml"/><Relationship Id="rId173" Type="http://schemas.openxmlformats.org/officeDocument/2006/relationships/customXml" Target="../ink/ink433.xml"/><Relationship Id="rId126" Type="http://schemas.openxmlformats.org/officeDocument/2006/relationships/image" Target="../media/image2740.png"/><Relationship Id="rId134" Type="http://schemas.openxmlformats.org/officeDocument/2006/relationships/image" Target="../media/image2780.png"/><Relationship Id="rId139" Type="http://schemas.openxmlformats.org/officeDocument/2006/relationships/customXml" Target="../ink/ink410.xml"/><Relationship Id="rId147" Type="http://schemas.openxmlformats.org/officeDocument/2006/relationships/customXml" Target="../ink/ink414.xml"/><Relationship Id="rId168" Type="http://schemas.openxmlformats.org/officeDocument/2006/relationships/image" Target="../media/image290.png"/><Relationship Id="rId172" Type="http://schemas.openxmlformats.org/officeDocument/2006/relationships/customXml" Target="../ink/ink432.xml"/><Relationship Id="rId142" Type="http://schemas.openxmlformats.org/officeDocument/2006/relationships/image" Target="../media/image2820.png"/><Relationship Id="rId150" Type="http://schemas.openxmlformats.org/officeDocument/2006/relationships/image" Target="../media/image2860.png"/><Relationship Id="rId155" Type="http://schemas.openxmlformats.org/officeDocument/2006/relationships/customXml" Target="../ink/ink418.xml"/><Relationship Id="rId163" Type="http://schemas.openxmlformats.org/officeDocument/2006/relationships/customXml" Target="../ink/ink425.xml"/><Relationship Id="rId171" Type="http://schemas.openxmlformats.org/officeDocument/2006/relationships/customXml" Target="../ink/ink431.xml"/><Relationship Id="rId176" Type="http://schemas.openxmlformats.org/officeDocument/2006/relationships/customXml" Target="../ink/ink436.xml"/><Relationship Id="rId124" Type="http://schemas.openxmlformats.org/officeDocument/2006/relationships/image" Target="../media/image287.png"/><Relationship Id="rId129" Type="http://schemas.openxmlformats.org/officeDocument/2006/relationships/customXml" Target="../ink/ink405.xml"/><Relationship Id="rId137" Type="http://schemas.openxmlformats.org/officeDocument/2006/relationships/customXml" Target="../ink/ink409.xml"/><Relationship Id="rId158" Type="http://schemas.openxmlformats.org/officeDocument/2006/relationships/customXml" Target="../ink/ink420.xml"/><Relationship Id="rId132" Type="http://schemas.openxmlformats.org/officeDocument/2006/relationships/image" Target="../media/image2770.png"/><Relationship Id="rId140" Type="http://schemas.openxmlformats.org/officeDocument/2006/relationships/image" Target="../media/image2810.png"/><Relationship Id="rId145" Type="http://schemas.openxmlformats.org/officeDocument/2006/relationships/customXml" Target="../ink/ink413.xml"/><Relationship Id="rId153" Type="http://schemas.openxmlformats.org/officeDocument/2006/relationships/customXml" Target="../ink/ink417.xml"/><Relationship Id="rId161" Type="http://schemas.openxmlformats.org/officeDocument/2006/relationships/customXml" Target="../ink/ink423.xml"/><Relationship Id="rId166" Type="http://schemas.openxmlformats.org/officeDocument/2006/relationships/image" Target="../media/image289.png"/><Relationship Id="rId174" Type="http://schemas.openxmlformats.org/officeDocument/2006/relationships/customXml" Target="../ink/ink434.xml"/><Relationship Id="rId1" Type="http://schemas.openxmlformats.org/officeDocument/2006/relationships/slideLayout" Target="../slideLayouts/slideLayout1.xml"/><Relationship Id="rId127" Type="http://schemas.openxmlformats.org/officeDocument/2006/relationships/customXml" Target="../ink/ink404.xml"/><Relationship Id="rId122" Type="http://schemas.openxmlformats.org/officeDocument/2006/relationships/image" Target="../media/image121.png"/><Relationship Id="rId130" Type="http://schemas.openxmlformats.org/officeDocument/2006/relationships/image" Target="../media/image2760.png"/><Relationship Id="rId135" Type="http://schemas.openxmlformats.org/officeDocument/2006/relationships/customXml" Target="../ink/ink408.xml"/><Relationship Id="rId143" Type="http://schemas.openxmlformats.org/officeDocument/2006/relationships/customXml" Target="../ink/ink412.xml"/><Relationship Id="rId148" Type="http://schemas.openxmlformats.org/officeDocument/2006/relationships/image" Target="../media/image2850.png"/><Relationship Id="rId151" Type="http://schemas.openxmlformats.org/officeDocument/2006/relationships/customXml" Target="../ink/ink416.xml"/><Relationship Id="rId156" Type="http://schemas.openxmlformats.org/officeDocument/2006/relationships/image" Target="../media/image288.png"/><Relationship Id="rId164" Type="http://schemas.openxmlformats.org/officeDocument/2006/relationships/customXml" Target="../ink/ink426.xml"/><Relationship Id="rId169" Type="http://schemas.openxmlformats.org/officeDocument/2006/relationships/customXml" Target="../ink/ink42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2.png"/><Relationship Id="rId2" Type="http://schemas.openxmlformats.org/officeDocument/2006/relationships/image" Target="../media/image29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5B6D8242-0C9B-2D2C-AACB-F0F1663B413A}"/>
              </a:ext>
            </a:extLst>
          </p:cNvPr>
          <p:cNvGrpSpPr/>
          <p:nvPr/>
        </p:nvGrpSpPr>
        <p:grpSpPr>
          <a:xfrm>
            <a:off x="3639586" y="671158"/>
            <a:ext cx="1447200" cy="2544840"/>
            <a:chOff x="3639586" y="671158"/>
            <a:chExt cx="1447200" cy="254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39E92BB-F527-6396-3A79-B792C132657D}"/>
                    </a:ext>
                  </a:extLst>
                </p14:cNvPr>
                <p14:cNvContentPartPr/>
                <p14:nvPr/>
              </p14:nvContentPartPr>
              <p14:xfrm>
                <a:off x="4490986" y="671158"/>
                <a:ext cx="47520" cy="2347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39E92BB-F527-6396-3A79-B792C132657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482346" y="662518"/>
                  <a:ext cx="6516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97BF0BF-2EF8-DFF0-80D6-2A45928D96D3}"/>
                    </a:ext>
                  </a:extLst>
                </p14:cNvPr>
                <p14:cNvContentPartPr/>
                <p14:nvPr/>
              </p14:nvContentPartPr>
              <p14:xfrm>
                <a:off x="4282546" y="937558"/>
                <a:ext cx="95040" cy="1371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97BF0BF-2EF8-DFF0-80D6-2A45928D96D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273546" y="928918"/>
                  <a:ext cx="11268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EB2AC85-89A6-E38C-AD85-6405487ED75E}"/>
                    </a:ext>
                  </a:extLst>
                </p14:cNvPr>
                <p14:cNvContentPartPr/>
                <p14:nvPr/>
              </p14:nvContentPartPr>
              <p14:xfrm>
                <a:off x="4120186" y="870958"/>
                <a:ext cx="684000" cy="11635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EB2AC85-89A6-E38C-AD85-6405487ED75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111546" y="862318"/>
                  <a:ext cx="701640" cy="11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16ECD87-FB95-557C-47B6-5E67EAC83275}"/>
                    </a:ext>
                  </a:extLst>
                </p14:cNvPr>
                <p14:cNvContentPartPr/>
                <p14:nvPr/>
              </p14:nvContentPartPr>
              <p14:xfrm>
                <a:off x="4733986" y="732358"/>
                <a:ext cx="352800" cy="2167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16ECD87-FB95-557C-47B6-5E67EAC8327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724986" y="723718"/>
                  <a:ext cx="37044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1787328-B4C0-C4B4-562C-7636FC4B8BEC}"/>
                    </a:ext>
                  </a:extLst>
                </p14:cNvPr>
                <p14:cNvContentPartPr/>
                <p14:nvPr/>
              </p14:nvContentPartPr>
              <p14:xfrm>
                <a:off x="4953586" y="1122598"/>
                <a:ext cx="120600" cy="313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1787328-B4C0-C4B4-562C-7636FC4B8BE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944946" y="1113958"/>
                  <a:ext cx="13824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A42F3C7-64AF-B560-789B-0ABDDEFA20FC}"/>
                    </a:ext>
                  </a:extLst>
                </p14:cNvPr>
                <p14:cNvContentPartPr/>
                <p14:nvPr/>
              </p14:nvContentPartPr>
              <p14:xfrm>
                <a:off x="4838386" y="1330678"/>
                <a:ext cx="168480" cy="2426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A42F3C7-64AF-B560-789B-0ABDDEFA20F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829386" y="1322038"/>
                  <a:ext cx="18612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ABE4E48-CB59-C73A-6B39-C27E081330E1}"/>
                    </a:ext>
                  </a:extLst>
                </p14:cNvPr>
                <p14:cNvContentPartPr/>
                <p14:nvPr/>
              </p14:nvContentPartPr>
              <p14:xfrm>
                <a:off x="4676026" y="1666558"/>
                <a:ext cx="86760" cy="2534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ABE4E48-CB59-C73A-6B39-C27E081330E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667386" y="1657918"/>
                  <a:ext cx="10440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76A7F91-805D-9E2F-F98D-9C98CFE73ADF}"/>
                    </a:ext>
                  </a:extLst>
                </p14:cNvPr>
                <p14:cNvContentPartPr/>
                <p14:nvPr/>
              </p14:nvContentPartPr>
              <p14:xfrm>
                <a:off x="4490986" y="1932958"/>
                <a:ext cx="11520" cy="1814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76A7F91-805D-9E2F-F98D-9C98CFE73AD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482346" y="1924318"/>
                  <a:ext cx="2916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360C98D-FCD9-7234-F011-580A477475B9}"/>
                    </a:ext>
                  </a:extLst>
                </p14:cNvPr>
                <p14:cNvContentPartPr/>
                <p14:nvPr/>
              </p14:nvContentPartPr>
              <p14:xfrm>
                <a:off x="4066906" y="1309078"/>
                <a:ext cx="195480" cy="378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360C98D-FCD9-7234-F011-580A477475B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057906" y="1300438"/>
                  <a:ext cx="21312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D2837A4-58AD-C14B-926F-ABF0E35F95AC}"/>
                    </a:ext>
                  </a:extLst>
                </p14:cNvPr>
                <p14:cNvContentPartPr/>
                <p14:nvPr/>
              </p14:nvContentPartPr>
              <p14:xfrm>
                <a:off x="3893026" y="1619398"/>
                <a:ext cx="285480" cy="262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D2837A4-58AD-C14B-926F-ABF0E35F95A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884386" y="1610758"/>
                  <a:ext cx="30312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E1DE3280-E98C-F4B7-C85D-9BF492D36853}"/>
                    </a:ext>
                  </a:extLst>
                </p14:cNvPr>
                <p14:cNvContentPartPr/>
                <p14:nvPr/>
              </p14:nvContentPartPr>
              <p14:xfrm>
                <a:off x="3639586" y="1972558"/>
                <a:ext cx="492840" cy="11397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E1DE3280-E98C-F4B7-C85D-9BF492D3685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630946" y="1963918"/>
                  <a:ext cx="510480" cy="11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3D205E6-E483-EA80-DF1D-FC3BC82D3831}"/>
                    </a:ext>
                  </a:extLst>
                </p14:cNvPr>
                <p14:cNvContentPartPr/>
                <p14:nvPr/>
              </p14:nvContentPartPr>
              <p14:xfrm>
                <a:off x="3963586" y="2004238"/>
                <a:ext cx="272520" cy="12117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3D205E6-E483-EA80-DF1D-FC3BC82D383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954586" y="1995238"/>
                  <a:ext cx="290160" cy="1229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27" name="Group 1026">
            <a:extLst>
              <a:ext uri="{FF2B5EF4-FFF2-40B4-BE49-F238E27FC236}">
                <a16:creationId xmlns:a16="http://schemas.microsoft.com/office/drawing/2014/main" id="{B482127C-BDB0-3A5B-7699-6CB6553F3FB4}"/>
              </a:ext>
            </a:extLst>
          </p:cNvPr>
          <p:cNvGrpSpPr/>
          <p:nvPr/>
        </p:nvGrpSpPr>
        <p:grpSpPr>
          <a:xfrm>
            <a:off x="1304266" y="4209598"/>
            <a:ext cx="2208240" cy="1786680"/>
            <a:chOff x="1304266" y="4209598"/>
            <a:chExt cx="2208240" cy="178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C9CD8C5-3AD8-E088-A13B-6FDD0E788918}"/>
                    </a:ext>
                  </a:extLst>
                </p14:cNvPr>
                <p14:cNvContentPartPr/>
                <p14:nvPr/>
              </p14:nvContentPartPr>
              <p14:xfrm>
                <a:off x="2302186" y="4597678"/>
                <a:ext cx="779400" cy="8226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C9CD8C5-3AD8-E088-A13B-6FDD0E78891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293546" y="4589038"/>
                  <a:ext cx="797040" cy="84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CB99B073-EF2B-1B37-926D-0B1D83872629}"/>
                    </a:ext>
                  </a:extLst>
                </p14:cNvPr>
                <p14:cNvContentPartPr/>
                <p14:nvPr/>
              </p14:nvContentPartPr>
              <p14:xfrm>
                <a:off x="2430706" y="4536838"/>
                <a:ext cx="34920" cy="1033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B99B073-EF2B-1B37-926D-0B1D8387262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421706" y="4528198"/>
                  <a:ext cx="5256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DE359AB-C2F2-2B77-0FD8-A391CC3AEB28}"/>
                    </a:ext>
                  </a:extLst>
                </p14:cNvPr>
                <p14:cNvContentPartPr/>
                <p14:nvPr/>
              </p14:nvContentPartPr>
              <p14:xfrm>
                <a:off x="2650306" y="4520278"/>
                <a:ext cx="196200" cy="864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DE359AB-C2F2-2B77-0FD8-A391CC3AEB2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641666" y="4511638"/>
                  <a:ext cx="21384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8253CA7-CC6F-3CC3-2D51-5973DCB2BA4D}"/>
                    </a:ext>
                  </a:extLst>
                </p14:cNvPr>
                <p14:cNvContentPartPr/>
                <p14:nvPr/>
              </p14:nvContentPartPr>
              <p14:xfrm>
                <a:off x="2905186" y="4733758"/>
                <a:ext cx="226080" cy="273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8253CA7-CC6F-3CC3-2D51-5973DCB2BA4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896186" y="4724758"/>
                  <a:ext cx="24372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1052905-1D33-C13E-59E0-E2CD1C92DD4A}"/>
                    </a:ext>
                  </a:extLst>
                </p14:cNvPr>
                <p14:cNvContentPartPr/>
                <p14:nvPr/>
              </p14:nvContentPartPr>
              <p14:xfrm>
                <a:off x="3147826" y="5150278"/>
                <a:ext cx="2520" cy="3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1052905-1D33-C13E-59E0-E2CD1C92DD4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139186" y="5141638"/>
                  <a:ext cx="201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CF2B3142-9713-18C2-4D4B-216E5C5120EA}"/>
                    </a:ext>
                  </a:extLst>
                </p14:cNvPr>
                <p14:cNvContentPartPr/>
                <p14:nvPr/>
              </p14:nvContentPartPr>
              <p14:xfrm>
                <a:off x="3067186" y="5092678"/>
                <a:ext cx="445320" cy="3042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CF2B3142-9713-18C2-4D4B-216E5C5120E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058186" y="5084038"/>
                  <a:ext cx="46296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2B5DC237-EDA5-312D-BEED-32783DAFC856}"/>
                    </a:ext>
                  </a:extLst>
                </p14:cNvPr>
                <p14:cNvContentPartPr/>
                <p14:nvPr/>
              </p14:nvContentPartPr>
              <p14:xfrm>
                <a:off x="3180586" y="5382118"/>
                <a:ext cx="2160" cy="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2B5DC237-EDA5-312D-BEED-32783DAFC85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171946" y="5373118"/>
                  <a:ext cx="198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1D73720-96BE-CCE7-672D-4740DA97FA47}"/>
                    </a:ext>
                  </a:extLst>
                </p14:cNvPr>
                <p14:cNvContentPartPr/>
                <p14:nvPr/>
              </p14:nvContentPartPr>
              <p14:xfrm>
                <a:off x="3020386" y="5393998"/>
                <a:ext cx="95400" cy="5176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1D73720-96BE-CCE7-672D-4740DA97FA47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011746" y="5384998"/>
                  <a:ext cx="113040" cy="53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37627346-7492-5C89-9B8B-E8EC0CFD7652}"/>
                    </a:ext>
                  </a:extLst>
                </p14:cNvPr>
                <p14:cNvContentPartPr/>
                <p14:nvPr/>
              </p14:nvContentPartPr>
              <p14:xfrm>
                <a:off x="2406586" y="5508838"/>
                <a:ext cx="313560" cy="315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37627346-7492-5C89-9B8B-E8EC0CFD7652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397946" y="5499838"/>
                  <a:ext cx="33120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E1C63E95-B1F1-0AF7-C036-244D057E9A1A}"/>
                    </a:ext>
                  </a:extLst>
                </p14:cNvPr>
                <p14:cNvContentPartPr/>
                <p14:nvPr/>
              </p14:nvContentPartPr>
              <p14:xfrm>
                <a:off x="2233786" y="5267998"/>
                <a:ext cx="233640" cy="1375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E1C63E95-B1F1-0AF7-C036-244D057E9A1A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224786" y="5258998"/>
                  <a:ext cx="25128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5403A9CF-2E39-65A1-9B56-913EF5E4B3E1}"/>
                    </a:ext>
                  </a:extLst>
                </p14:cNvPr>
                <p14:cNvContentPartPr/>
                <p14:nvPr/>
              </p14:nvContentPartPr>
              <p14:xfrm>
                <a:off x="1955146" y="5046238"/>
                <a:ext cx="742320" cy="2448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5403A9CF-2E39-65A1-9B56-913EF5E4B3E1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946146" y="5037238"/>
                  <a:ext cx="75996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ABAF41D2-868A-555D-0259-81DD126574D8}"/>
                    </a:ext>
                  </a:extLst>
                </p14:cNvPr>
                <p14:cNvContentPartPr/>
                <p14:nvPr/>
              </p14:nvContentPartPr>
              <p14:xfrm>
                <a:off x="1304266" y="4831678"/>
                <a:ext cx="926640" cy="997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ABAF41D2-868A-555D-0259-81DD126574D8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295626" y="4822678"/>
                  <a:ext cx="94428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1DEAF771-93F5-6CC7-3A9F-21566D3A4E49}"/>
                    </a:ext>
                  </a:extLst>
                </p14:cNvPr>
                <p14:cNvContentPartPr/>
                <p14:nvPr/>
              </p14:nvContentPartPr>
              <p14:xfrm>
                <a:off x="2135146" y="4209598"/>
                <a:ext cx="145440" cy="5245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1DEAF771-93F5-6CC7-3A9F-21566D3A4E49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126146" y="4200958"/>
                  <a:ext cx="163080" cy="54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9D29DD03-7883-D5B1-97E2-860A3C8BE302}"/>
                    </a:ext>
                  </a:extLst>
                </p14:cNvPr>
                <p14:cNvContentPartPr/>
                <p14:nvPr/>
              </p14:nvContentPartPr>
              <p14:xfrm>
                <a:off x="2210746" y="4618198"/>
                <a:ext cx="66240" cy="1357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9D29DD03-7883-D5B1-97E2-860A3C8BE302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202106" y="4609558"/>
                  <a:ext cx="8388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1F68722B-84F8-42BF-E0E7-FA351C7ED5B4}"/>
                    </a:ext>
                  </a:extLst>
                </p14:cNvPr>
                <p14:cNvContentPartPr/>
                <p14:nvPr/>
              </p14:nvContentPartPr>
              <p14:xfrm>
                <a:off x="2591266" y="4395358"/>
                <a:ext cx="47880" cy="2343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1F68722B-84F8-42BF-E0E7-FA351C7ED5B4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582266" y="4386358"/>
                  <a:ext cx="6552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76D8A9D9-AF20-3DB9-13FF-5C24C56AB1B5}"/>
                    </a:ext>
                  </a:extLst>
                </p14:cNvPr>
                <p14:cNvContentPartPr/>
                <p14:nvPr/>
              </p14:nvContentPartPr>
              <p14:xfrm>
                <a:off x="2765866" y="4554118"/>
                <a:ext cx="247680" cy="1339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76D8A9D9-AF20-3DB9-13FF-5C24C56AB1B5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2757226" y="4545478"/>
                  <a:ext cx="26532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73219EE6-ADA1-0B79-5F99-F04E382F0298}"/>
                    </a:ext>
                  </a:extLst>
                </p14:cNvPr>
                <p14:cNvContentPartPr/>
                <p14:nvPr/>
              </p14:nvContentPartPr>
              <p14:xfrm>
                <a:off x="3067186" y="4930678"/>
                <a:ext cx="260280" cy="118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73219EE6-ADA1-0B79-5F99-F04E382F0298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3058186" y="4922038"/>
                  <a:ext cx="27792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3515C188-248F-8BD1-26DC-0C68387606E9}"/>
                    </a:ext>
                  </a:extLst>
                </p14:cNvPr>
                <p14:cNvContentPartPr/>
                <p14:nvPr/>
              </p14:nvContentPartPr>
              <p14:xfrm>
                <a:off x="3171586" y="5115718"/>
                <a:ext cx="166680" cy="1062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3515C188-248F-8BD1-26DC-0C68387606E9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3162586" y="5106718"/>
                  <a:ext cx="18432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2CD8428F-5B84-F7DB-7C4F-6AECD896F2BE}"/>
                    </a:ext>
                  </a:extLst>
                </p14:cNvPr>
                <p14:cNvContentPartPr/>
                <p14:nvPr/>
              </p14:nvContentPartPr>
              <p14:xfrm>
                <a:off x="3067186" y="5208238"/>
                <a:ext cx="153360" cy="3387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2CD8428F-5B84-F7DB-7C4F-6AECD896F2BE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3058186" y="5199238"/>
                  <a:ext cx="17100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C6F2E1ED-CF40-79CD-822E-77F53079B686}"/>
                    </a:ext>
                  </a:extLst>
                </p14:cNvPr>
                <p14:cNvContentPartPr/>
                <p14:nvPr/>
              </p14:nvContentPartPr>
              <p14:xfrm>
                <a:off x="2744626" y="5521078"/>
                <a:ext cx="33480" cy="4752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C6F2E1ED-CF40-79CD-822E-77F53079B686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735986" y="5512438"/>
                  <a:ext cx="51120" cy="49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BC12B439-8217-6D45-93E5-D4818E1109B2}"/>
                    </a:ext>
                  </a:extLst>
                </p14:cNvPr>
                <p14:cNvContentPartPr/>
                <p14:nvPr/>
              </p14:nvContentPartPr>
              <p14:xfrm>
                <a:off x="2229106" y="5335318"/>
                <a:ext cx="190080" cy="3654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BC12B439-8217-6D45-93E5-D4818E1109B2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2220106" y="5326678"/>
                  <a:ext cx="207720" cy="38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A60227A3-FC5D-4D6F-0B1E-60DA237AFF58}"/>
                    </a:ext>
                  </a:extLst>
                </p14:cNvPr>
                <p14:cNvContentPartPr/>
                <p14:nvPr/>
              </p14:nvContentPartPr>
              <p14:xfrm>
                <a:off x="2010946" y="5000158"/>
                <a:ext cx="303840" cy="1080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A60227A3-FC5D-4D6F-0B1E-60DA237AFF58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2002306" y="4991518"/>
                  <a:ext cx="32148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D9C71A48-E301-4854-4ACE-54B1E4744427}"/>
                    </a:ext>
                  </a:extLst>
                </p14:cNvPr>
                <p14:cNvContentPartPr/>
                <p14:nvPr/>
              </p14:nvContentPartPr>
              <p14:xfrm>
                <a:off x="2078266" y="4391398"/>
                <a:ext cx="144000" cy="4125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D9C71A48-E301-4854-4ACE-54B1E4744427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2069266" y="4382398"/>
                  <a:ext cx="161640" cy="43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0D40E000-D990-DCD4-1928-9E0F26824846}"/>
                    </a:ext>
                  </a:extLst>
                </p14:cNvPr>
                <p14:cNvContentPartPr/>
                <p14:nvPr/>
              </p14:nvContentPartPr>
              <p14:xfrm>
                <a:off x="2399746" y="4483558"/>
                <a:ext cx="88920" cy="1742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0D40E000-D990-DCD4-1928-9E0F26824846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2391106" y="4474918"/>
                  <a:ext cx="10656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5599C8CB-2070-6E8B-5130-AEA8802D66F3}"/>
                    </a:ext>
                  </a:extLst>
                </p14:cNvPr>
                <p14:cNvContentPartPr/>
                <p14:nvPr/>
              </p14:nvContentPartPr>
              <p14:xfrm>
                <a:off x="2708266" y="4510198"/>
                <a:ext cx="237240" cy="1522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5599C8CB-2070-6E8B-5130-AEA8802D66F3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2699266" y="4501198"/>
                  <a:ext cx="25488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1024" name="Ink 1023">
                  <a:extLst>
                    <a:ext uri="{FF2B5EF4-FFF2-40B4-BE49-F238E27FC236}">
                      <a16:creationId xmlns:a16="http://schemas.microsoft.com/office/drawing/2014/main" id="{CF630266-6FA3-0D34-78BC-1E7A37509E97}"/>
                    </a:ext>
                  </a:extLst>
                </p14:cNvPr>
                <p14:cNvContentPartPr/>
                <p14:nvPr/>
              </p14:nvContentPartPr>
              <p14:xfrm>
                <a:off x="3017866" y="4676158"/>
                <a:ext cx="72720" cy="163080"/>
              </p14:xfrm>
            </p:contentPart>
          </mc:Choice>
          <mc:Fallback xmlns="">
            <p:pic>
              <p:nvPicPr>
                <p:cNvPr id="1024" name="Ink 1023">
                  <a:extLst>
                    <a:ext uri="{FF2B5EF4-FFF2-40B4-BE49-F238E27FC236}">
                      <a16:creationId xmlns:a16="http://schemas.microsoft.com/office/drawing/2014/main" id="{CF630266-6FA3-0D34-78BC-1E7A37509E97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3009226" y="4667158"/>
                  <a:ext cx="9036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1025" name="Ink 1024">
                  <a:extLst>
                    <a:ext uri="{FF2B5EF4-FFF2-40B4-BE49-F238E27FC236}">
                      <a16:creationId xmlns:a16="http://schemas.microsoft.com/office/drawing/2014/main" id="{1EE9F1BC-5DEF-485D-4F3E-5E88EA45BA04}"/>
                    </a:ext>
                  </a:extLst>
                </p14:cNvPr>
                <p14:cNvContentPartPr/>
                <p14:nvPr/>
              </p14:nvContentPartPr>
              <p14:xfrm>
                <a:off x="3113626" y="5139118"/>
                <a:ext cx="168480" cy="62280"/>
              </p14:xfrm>
            </p:contentPart>
          </mc:Choice>
          <mc:Fallback xmlns="">
            <p:pic>
              <p:nvPicPr>
                <p:cNvPr id="1025" name="Ink 1024">
                  <a:extLst>
                    <a:ext uri="{FF2B5EF4-FFF2-40B4-BE49-F238E27FC236}">
                      <a16:creationId xmlns:a16="http://schemas.microsoft.com/office/drawing/2014/main" id="{1EE9F1BC-5DEF-485D-4F3E-5E88EA45BA04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3104986" y="5130478"/>
                  <a:ext cx="186120" cy="79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41" name="Group 1040">
            <a:extLst>
              <a:ext uri="{FF2B5EF4-FFF2-40B4-BE49-F238E27FC236}">
                <a16:creationId xmlns:a16="http://schemas.microsoft.com/office/drawing/2014/main" id="{00C196FC-FF61-9506-08E1-FD7D6CAA88D0}"/>
              </a:ext>
            </a:extLst>
          </p:cNvPr>
          <p:cNvGrpSpPr/>
          <p:nvPr/>
        </p:nvGrpSpPr>
        <p:grpSpPr>
          <a:xfrm>
            <a:off x="7085506" y="4277278"/>
            <a:ext cx="1103400" cy="2290320"/>
            <a:chOff x="7085506" y="4277278"/>
            <a:chExt cx="1103400" cy="229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DC45D4A-6F7D-AC60-2B53-7495CDE89F9C}"/>
                    </a:ext>
                  </a:extLst>
                </p14:cNvPr>
                <p14:cNvContentPartPr/>
                <p14:nvPr/>
              </p14:nvContentPartPr>
              <p14:xfrm>
                <a:off x="7196386" y="4460158"/>
                <a:ext cx="662400" cy="12528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DC45D4A-6F7D-AC60-2B53-7495CDE89F9C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7187746" y="4451518"/>
                  <a:ext cx="680040" cy="12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834CBCE-7747-1785-E68B-F8CFDFD566CD}"/>
                    </a:ext>
                  </a:extLst>
                </p14:cNvPr>
                <p14:cNvContentPartPr/>
                <p14:nvPr/>
              </p14:nvContentPartPr>
              <p14:xfrm>
                <a:off x="7085506" y="4387438"/>
                <a:ext cx="91080" cy="1389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834CBCE-7747-1785-E68B-F8CFDFD566CD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7076866" y="4378438"/>
                  <a:ext cx="10872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D1D5712-E6A5-A3CB-892D-F3101801A030}"/>
                    </a:ext>
                  </a:extLst>
                </p14:cNvPr>
                <p14:cNvContentPartPr/>
                <p14:nvPr/>
              </p14:nvContentPartPr>
              <p14:xfrm>
                <a:off x="7303666" y="4277278"/>
                <a:ext cx="77760" cy="2023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D1D5712-E6A5-A3CB-892D-F3101801A030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7294666" y="4268278"/>
                  <a:ext cx="9540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69C2AC1-4A02-74A5-C7A6-21780404E552}"/>
                    </a:ext>
                  </a:extLst>
                </p14:cNvPr>
                <p14:cNvContentPartPr/>
                <p14:nvPr/>
              </p14:nvContentPartPr>
              <p14:xfrm>
                <a:off x="7523626" y="4612798"/>
                <a:ext cx="138240" cy="1558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69C2AC1-4A02-74A5-C7A6-21780404E552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7514626" y="4604158"/>
                  <a:ext cx="15588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31F6643-76D0-7897-F56C-72B3DA929D99}"/>
                    </a:ext>
                  </a:extLst>
                </p14:cNvPr>
                <p14:cNvContentPartPr/>
                <p14:nvPr/>
              </p14:nvContentPartPr>
              <p14:xfrm>
                <a:off x="7801186" y="4694518"/>
                <a:ext cx="103320" cy="471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31F6643-76D0-7897-F56C-72B3DA929D99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7792186" y="4685518"/>
                  <a:ext cx="12096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86D5ABE-6275-68CB-2FE7-205F5372AF7F}"/>
                    </a:ext>
                  </a:extLst>
                </p14:cNvPr>
                <p14:cNvContentPartPr/>
                <p14:nvPr/>
              </p14:nvContentPartPr>
              <p14:xfrm>
                <a:off x="7893706" y="4977118"/>
                <a:ext cx="67320" cy="3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86D5ABE-6275-68CB-2FE7-205F5372AF7F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7884706" y="4968478"/>
                  <a:ext cx="849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5F0843A-C2A8-0496-A81F-9ACE6E1485F8}"/>
                    </a:ext>
                  </a:extLst>
                </p14:cNvPr>
                <p14:cNvContentPartPr/>
                <p14:nvPr/>
              </p14:nvContentPartPr>
              <p14:xfrm>
                <a:off x="7928266" y="5185198"/>
                <a:ext cx="52200" cy="424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5F0843A-C2A8-0496-A81F-9ACE6E1485F8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7919626" y="5176558"/>
                  <a:ext cx="6984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62EC5EE-12A0-13C9-5E8E-B364A1C1F500}"/>
                    </a:ext>
                  </a:extLst>
                </p14:cNvPr>
                <p14:cNvContentPartPr/>
                <p14:nvPr/>
              </p14:nvContentPartPr>
              <p14:xfrm>
                <a:off x="7132306" y="4698838"/>
                <a:ext cx="124920" cy="374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62EC5EE-12A0-13C9-5E8E-B364A1C1F500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7123666" y="4690198"/>
                  <a:ext cx="14256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FEB1407-32BD-8BDF-FF44-66E579204270}"/>
                    </a:ext>
                  </a:extLst>
                </p14:cNvPr>
                <p14:cNvContentPartPr/>
                <p14:nvPr/>
              </p14:nvContentPartPr>
              <p14:xfrm>
                <a:off x="7210426" y="4965238"/>
                <a:ext cx="24120" cy="2743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FEB1407-32BD-8BDF-FF44-66E579204270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7201426" y="4956598"/>
                  <a:ext cx="4176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5662D516-B042-97CE-0670-FD9732A59B8E}"/>
                    </a:ext>
                  </a:extLst>
                </p14:cNvPr>
                <p14:cNvContentPartPr/>
                <p14:nvPr/>
              </p14:nvContentPartPr>
              <p14:xfrm>
                <a:off x="7338586" y="5242798"/>
                <a:ext cx="18720" cy="1785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662D516-B042-97CE-0670-FD9732A59B8E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7329586" y="5234158"/>
                  <a:ext cx="3636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72997BB-7B73-09FA-E801-2978C604F6EA}"/>
                    </a:ext>
                  </a:extLst>
                </p14:cNvPr>
                <p14:cNvContentPartPr/>
                <p14:nvPr/>
              </p14:nvContentPartPr>
              <p14:xfrm>
                <a:off x="7534786" y="5521078"/>
                <a:ext cx="11160" cy="921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72997BB-7B73-09FA-E801-2978C604F6EA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7525786" y="5512438"/>
                  <a:ext cx="288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505F2BA-0314-FA69-F295-BD4512C3589C}"/>
                    </a:ext>
                  </a:extLst>
                </p14:cNvPr>
                <p14:cNvContentPartPr/>
                <p14:nvPr/>
              </p14:nvContentPartPr>
              <p14:xfrm>
                <a:off x="7719826" y="5717278"/>
                <a:ext cx="36720" cy="7394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505F2BA-0314-FA69-F295-BD4512C3589C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7711186" y="5708638"/>
                  <a:ext cx="54360" cy="75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E568E98-DB3E-77CA-0FFF-E8054177FC5C}"/>
                    </a:ext>
                  </a:extLst>
                </p14:cNvPr>
                <p14:cNvContentPartPr/>
                <p14:nvPr/>
              </p14:nvContentPartPr>
              <p14:xfrm>
                <a:off x="7801186" y="5659678"/>
                <a:ext cx="387720" cy="9079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E568E98-DB3E-77CA-0FFF-E8054177FC5C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7792186" y="5650678"/>
                  <a:ext cx="405360" cy="9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1033" name="Ink 1032">
                  <a:extLst>
                    <a:ext uri="{FF2B5EF4-FFF2-40B4-BE49-F238E27FC236}">
                      <a16:creationId xmlns:a16="http://schemas.microsoft.com/office/drawing/2014/main" id="{B75DD57F-5194-B238-95C6-0CD94B1D1452}"/>
                    </a:ext>
                  </a:extLst>
                </p14:cNvPr>
                <p14:cNvContentPartPr/>
                <p14:nvPr/>
              </p14:nvContentPartPr>
              <p14:xfrm>
                <a:off x="7661866" y="4431718"/>
                <a:ext cx="161640" cy="186840"/>
              </p14:xfrm>
            </p:contentPart>
          </mc:Choice>
          <mc:Fallback xmlns="">
            <p:pic>
              <p:nvPicPr>
                <p:cNvPr id="1033" name="Ink 1032">
                  <a:extLst>
                    <a:ext uri="{FF2B5EF4-FFF2-40B4-BE49-F238E27FC236}">
                      <a16:creationId xmlns:a16="http://schemas.microsoft.com/office/drawing/2014/main" id="{B75DD57F-5194-B238-95C6-0CD94B1D1452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7653226" y="4423078"/>
                  <a:ext cx="17928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1034" name="Ink 1033">
                  <a:extLst>
                    <a:ext uri="{FF2B5EF4-FFF2-40B4-BE49-F238E27FC236}">
                      <a16:creationId xmlns:a16="http://schemas.microsoft.com/office/drawing/2014/main" id="{351ED32E-3343-FD18-95D6-05211D6FEBF9}"/>
                    </a:ext>
                  </a:extLst>
                </p14:cNvPr>
                <p14:cNvContentPartPr/>
                <p14:nvPr/>
              </p14:nvContentPartPr>
              <p14:xfrm>
                <a:off x="7801186" y="4726198"/>
                <a:ext cx="248400" cy="42840"/>
              </p14:xfrm>
            </p:contentPart>
          </mc:Choice>
          <mc:Fallback xmlns="">
            <p:pic>
              <p:nvPicPr>
                <p:cNvPr id="1034" name="Ink 1033">
                  <a:extLst>
                    <a:ext uri="{FF2B5EF4-FFF2-40B4-BE49-F238E27FC236}">
                      <a16:creationId xmlns:a16="http://schemas.microsoft.com/office/drawing/2014/main" id="{351ED32E-3343-FD18-95D6-05211D6FEBF9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7792186" y="4717198"/>
                  <a:ext cx="26604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1035" name="Ink 1034">
                  <a:extLst>
                    <a:ext uri="{FF2B5EF4-FFF2-40B4-BE49-F238E27FC236}">
                      <a16:creationId xmlns:a16="http://schemas.microsoft.com/office/drawing/2014/main" id="{BF0D2F37-7FF7-14DE-206A-0AD8266208AF}"/>
                    </a:ext>
                  </a:extLst>
                </p14:cNvPr>
                <p14:cNvContentPartPr/>
                <p14:nvPr/>
              </p14:nvContentPartPr>
              <p14:xfrm>
                <a:off x="7801186" y="5060278"/>
                <a:ext cx="252720" cy="9720"/>
              </p14:xfrm>
            </p:contentPart>
          </mc:Choice>
          <mc:Fallback xmlns="">
            <p:pic>
              <p:nvPicPr>
                <p:cNvPr id="1035" name="Ink 1034">
                  <a:extLst>
                    <a:ext uri="{FF2B5EF4-FFF2-40B4-BE49-F238E27FC236}">
                      <a16:creationId xmlns:a16="http://schemas.microsoft.com/office/drawing/2014/main" id="{BF0D2F37-7FF7-14DE-206A-0AD8266208AF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7792186" y="5051638"/>
                  <a:ext cx="27036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037" name="Ink 1036">
                  <a:extLst>
                    <a:ext uri="{FF2B5EF4-FFF2-40B4-BE49-F238E27FC236}">
                      <a16:creationId xmlns:a16="http://schemas.microsoft.com/office/drawing/2014/main" id="{25DB874D-1FDC-3DCA-A443-C60EB5174524}"/>
                    </a:ext>
                  </a:extLst>
                </p14:cNvPr>
                <p14:cNvContentPartPr/>
                <p14:nvPr/>
              </p14:nvContentPartPr>
              <p14:xfrm>
                <a:off x="7905586" y="5208238"/>
                <a:ext cx="133200" cy="131760"/>
              </p14:xfrm>
            </p:contentPart>
          </mc:Choice>
          <mc:Fallback xmlns="">
            <p:pic>
              <p:nvPicPr>
                <p:cNvPr id="1037" name="Ink 1036">
                  <a:extLst>
                    <a:ext uri="{FF2B5EF4-FFF2-40B4-BE49-F238E27FC236}">
                      <a16:creationId xmlns:a16="http://schemas.microsoft.com/office/drawing/2014/main" id="{25DB874D-1FDC-3DCA-A443-C60EB5174524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7896586" y="5199238"/>
                  <a:ext cx="15084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038" name="Ink 1037">
                  <a:extLst>
                    <a:ext uri="{FF2B5EF4-FFF2-40B4-BE49-F238E27FC236}">
                      <a16:creationId xmlns:a16="http://schemas.microsoft.com/office/drawing/2014/main" id="{E9372DC9-4476-5082-5083-CA6EDEF2C199}"/>
                    </a:ext>
                  </a:extLst>
                </p14:cNvPr>
                <p14:cNvContentPartPr/>
                <p14:nvPr/>
              </p14:nvContentPartPr>
              <p14:xfrm>
                <a:off x="7928266" y="5405158"/>
                <a:ext cx="124560" cy="106200"/>
              </p14:xfrm>
            </p:contentPart>
          </mc:Choice>
          <mc:Fallback xmlns="">
            <p:pic>
              <p:nvPicPr>
                <p:cNvPr id="1038" name="Ink 1037">
                  <a:extLst>
                    <a:ext uri="{FF2B5EF4-FFF2-40B4-BE49-F238E27FC236}">
                      <a16:creationId xmlns:a16="http://schemas.microsoft.com/office/drawing/2014/main" id="{E9372DC9-4476-5082-5083-CA6EDEF2C199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7919626" y="5396158"/>
                  <a:ext cx="14220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039" name="Ink 1038">
                  <a:extLst>
                    <a:ext uri="{FF2B5EF4-FFF2-40B4-BE49-F238E27FC236}">
                      <a16:creationId xmlns:a16="http://schemas.microsoft.com/office/drawing/2014/main" id="{FD620AE0-781E-A9BD-9723-262475585BB2}"/>
                    </a:ext>
                  </a:extLst>
                </p14:cNvPr>
                <p14:cNvContentPartPr/>
                <p14:nvPr/>
              </p14:nvContentPartPr>
              <p14:xfrm>
                <a:off x="7646746" y="5590198"/>
                <a:ext cx="27360" cy="196560"/>
              </p14:xfrm>
            </p:contentPart>
          </mc:Choice>
          <mc:Fallback xmlns="">
            <p:pic>
              <p:nvPicPr>
                <p:cNvPr id="1039" name="Ink 1038">
                  <a:extLst>
                    <a:ext uri="{FF2B5EF4-FFF2-40B4-BE49-F238E27FC236}">
                      <a16:creationId xmlns:a16="http://schemas.microsoft.com/office/drawing/2014/main" id="{FD620AE0-781E-A9BD-9723-262475585BB2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7638106" y="5581198"/>
                  <a:ext cx="4500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040" name="Ink 1039">
                  <a:extLst>
                    <a:ext uri="{FF2B5EF4-FFF2-40B4-BE49-F238E27FC236}">
                      <a16:creationId xmlns:a16="http://schemas.microsoft.com/office/drawing/2014/main" id="{930BF7E7-B049-AB65-748C-30F6D8016C26}"/>
                    </a:ext>
                  </a:extLst>
                </p14:cNvPr>
                <p14:cNvContentPartPr/>
                <p14:nvPr/>
              </p14:nvContentPartPr>
              <p14:xfrm>
                <a:off x="7464586" y="5417038"/>
                <a:ext cx="59400" cy="91800"/>
              </p14:xfrm>
            </p:contentPart>
          </mc:Choice>
          <mc:Fallback xmlns="">
            <p:pic>
              <p:nvPicPr>
                <p:cNvPr id="1040" name="Ink 1039">
                  <a:extLst>
                    <a:ext uri="{FF2B5EF4-FFF2-40B4-BE49-F238E27FC236}">
                      <a16:creationId xmlns:a16="http://schemas.microsoft.com/office/drawing/2014/main" id="{930BF7E7-B049-AB65-748C-30F6D8016C26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7455586" y="5408038"/>
                  <a:ext cx="77040" cy="109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1042" name="Ink 1041">
                <a:extLst>
                  <a:ext uri="{FF2B5EF4-FFF2-40B4-BE49-F238E27FC236}">
                    <a16:creationId xmlns:a16="http://schemas.microsoft.com/office/drawing/2014/main" id="{89FCCB41-4A57-7584-A905-5C14E8D8BDEE}"/>
                  </a:ext>
                </a:extLst>
              </p14:cNvPr>
              <p14:cNvContentPartPr/>
              <p14:nvPr/>
            </p14:nvContentPartPr>
            <p14:xfrm>
              <a:off x="7765186" y="1423198"/>
              <a:ext cx="790560" cy="1287000"/>
            </p14:xfrm>
          </p:contentPart>
        </mc:Choice>
        <mc:Fallback xmlns="">
          <p:pic>
            <p:nvPicPr>
              <p:cNvPr id="1042" name="Ink 1041">
                <a:extLst>
                  <a:ext uri="{FF2B5EF4-FFF2-40B4-BE49-F238E27FC236}">
                    <a16:creationId xmlns:a16="http://schemas.microsoft.com/office/drawing/2014/main" id="{89FCCB41-4A57-7584-A905-5C14E8D8BDEE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7756186" y="1414558"/>
                <a:ext cx="808200" cy="130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1043" name="Ink 1042">
                <a:extLst>
                  <a:ext uri="{FF2B5EF4-FFF2-40B4-BE49-F238E27FC236}">
                    <a16:creationId xmlns:a16="http://schemas.microsoft.com/office/drawing/2014/main" id="{EE3BF17C-3CD7-EFC1-FA90-2F7A771165D2}"/>
                  </a:ext>
                </a:extLst>
              </p14:cNvPr>
              <p14:cNvContentPartPr/>
              <p14:nvPr/>
            </p14:nvContentPartPr>
            <p14:xfrm>
              <a:off x="5042866" y="4284838"/>
              <a:ext cx="285120" cy="277200"/>
            </p14:xfrm>
          </p:contentPart>
        </mc:Choice>
        <mc:Fallback xmlns="">
          <p:pic>
            <p:nvPicPr>
              <p:cNvPr id="1043" name="Ink 1042">
                <a:extLst>
                  <a:ext uri="{FF2B5EF4-FFF2-40B4-BE49-F238E27FC236}">
                    <a16:creationId xmlns:a16="http://schemas.microsoft.com/office/drawing/2014/main" id="{EE3BF17C-3CD7-EFC1-FA90-2F7A771165D2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5033866" y="4275838"/>
                <a:ext cx="302760" cy="29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1044" name="Ink 1043">
                <a:extLst>
                  <a:ext uri="{FF2B5EF4-FFF2-40B4-BE49-F238E27FC236}">
                    <a16:creationId xmlns:a16="http://schemas.microsoft.com/office/drawing/2014/main" id="{B805BB21-DA76-0591-F3B3-DA4E8956E8A8}"/>
                  </a:ext>
                </a:extLst>
              </p14:cNvPr>
              <p14:cNvContentPartPr/>
              <p14:nvPr/>
            </p14:nvContentPartPr>
            <p14:xfrm>
              <a:off x="9513706" y="3933478"/>
              <a:ext cx="487440" cy="884160"/>
            </p14:xfrm>
          </p:contentPart>
        </mc:Choice>
        <mc:Fallback xmlns="">
          <p:pic>
            <p:nvPicPr>
              <p:cNvPr id="1044" name="Ink 1043">
                <a:extLst>
                  <a:ext uri="{FF2B5EF4-FFF2-40B4-BE49-F238E27FC236}">
                    <a16:creationId xmlns:a16="http://schemas.microsoft.com/office/drawing/2014/main" id="{B805BB21-DA76-0591-F3B3-DA4E8956E8A8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9504706" y="3924478"/>
                <a:ext cx="505080" cy="901800"/>
              </a:xfrm>
              <a:prstGeom prst="rect">
                <a:avLst/>
              </a:prstGeom>
            </p:spPr>
          </p:pic>
        </mc:Fallback>
      </mc:AlternateContent>
      <p:sp>
        <p:nvSpPr>
          <p:cNvPr id="1059" name="TextBox 1058">
            <a:extLst>
              <a:ext uri="{FF2B5EF4-FFF2-40B4-BE49-F238E27FC236}">
                <a16:creationId xmlns:a16="http://schemas.microsoft.com/office/drawing/2014/main" id="{206E0F49-B9B8-FECE-3AE5-4A8BFFE8B9C3}"/>
              </a:ext>
            </a:extLst>
          </p:cNvPr>
          <p:cNvSpPr txBox="1"/>
          <p:nvPr/>
        </p:nvSpPr>
        <p:spPr>
          <a:xfrm>
            <a:off x="2509686" y="2557182"/>
            <a:ext cx="7172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600" dirty="0">
                <a:solidFill>
                  <a:schemeClr val="bg1"/>
                </a:solidFill>
                <a:highlight>
                  <a:srgbClr val="000000"/>
                </a:highlight>
                <a:latin typeface="MingLiU_HKSCS-ExtB" panose="02020500000000000000" pitchFamily="18" charset="-120"/>
                <a:ea typeface="MingLiU_HKSCS-ExtB" panose="02020500000000000000" pitchFamily="18" charset="-120"/>
              </a:rPr>
              <a:t>Modelling bacteria growth</a:t>
            </a:r>
            <a:endParaRPr lang="en-GB" sz="3600" dirty="0">
              <a:solidFill>
                <a:schemeClr val="bg1"/>
              </a:solidFill>
              <a:highlight>
                <a:srgbClr val="000000"/>
              </a:highlight>
              <a:latin typeface="MingLiU_HKSCS-ExtB" panose="02020500000000000000" pitchFamily="18" charset="-120"/>
              <a:ea typeface="MingLiU_HKSCS-ExtB" panose="02020500000000000000" pitchFamily="18" charset="-12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A86CF0-373A-26BC-54E3-41681CD4D9AE}"/>
              </a:ext>
            </a:extLst>
          </p:cNvPr>
          <p:cNvSpPr txBox="1"/>
          <p:nvPr/>
        </p:nvSpPr>
        <p:spPr>
          <a:xfrm>
            <a:off x="2488666" y="3357436"/>
            <a:ext cx="71726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800" dirty="0">
                <a:solidFill>
                  <a:schemeClr val="bg1"/>
                </a:solidFill>
                <a:highlight>
                  <a:srgbClr val="000000"/>
                </a:highlight>
                <a:latin typeface="MingLiU_HKSCS-ExtB" panose="02020500000000000000" pitchFamily="18" charset="-120"/>
                <a:ea typeface="MingLiU_HKSCS-ExtB" panose="02020500000000000000" pitchFamily="18" charset="-120"/>
              </a:rPr>
              <a:t>Sean Chan</a:t>
            </a:r>
            <a:endParaRPr lang="en-GB" sz="2800" dirty="0">
              <a:solidFill>
                <a:schemeClr val="bg1"/>
              </a:solidFill>
              <a:highlight>
                <a:srgbClr val="000000"/>
              </a:highlight>
              <a:latin typeface="MingLiU_HKSCS-ExtB" panose="02020500000000000000" pitchFamily="18" charset="-120"/>
              <a:ea typeface="MingLiU_HKSCS-ExtB" panose="02020500000000000000" pitchFamily="18" charset="-12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D7A3EBF-04CC-425C-10F4-C515D5834CED}"/>
                  </a:ext>
                </a:extLst>
              </p14:cNvPr>
              <p14:cNvContentPartPr/>
              <p14:nvPr/>
            </p14:nvContentPartPr>
            <p14:xfrm>
              <a:off x="57842" y="4363678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D7A3EBF-04CC-425C-10F4-C515D5834CED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48842" y="4354678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30" name="Group 1029">
            <a:extLst>
              <a:ext uri="{FF2B5EF4-FFF2-40B4-BE49-F238E27FC236}">
                <a16:creationId xmlns:a16="http://schemas.microsoft.com/office/drawing/2014/main" id="{56BD7336-999F-C491-82CF-44DD577A8D05}"/>
              </a:ext>
            </a:extLst>
          </p:cNvPr>
          <p:cNvGrpSpPr/>
          <p:nvPr/>
        </p:nvGrpSpPr>
        <p:grpSpPr>
          <a:xfrm>
            <a:off x="45962" y="143398"/>
            <a:ext cx="3300480" cy="4220640"/>
            <a:chOff x="45962" y="143398"/>
            <a:chExt cx="3300480" cy="4220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C6D6B67-16A6-EEE6-C815-601728E1DB0F}"/>
                    </a:ext>
                  </a:extLst>
                </p14:cNvPr>
                <p14:cNvContentPartPr/>
                <p14:nvPr/>
              </p14:nvContentPartPr>
              <p14:xfrm>
                <a:off x="45962" y="143398"/>
                <a:ext cx="3300480" cy="42206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C6D6B67-16A6-EEE6-C815-601728E1DB0F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36962" y="134398"/>
                  <a:ext cx="3318120" cy="423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1E87C26-25F7-DF0D-5F49-4D2751083F28}"/>
                    </a:ext>
                  </a:extLst>
                </p14:cNvPr>
                <p14:cNvContentPartPr/>
                <p14:nvPr/>
              </p14:nvContentPartPr>
              <p14:xfrm>
                <a:off x="1446002" y="3124918"/>
                <a:ext cx="259920" cy="5108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1E87C26-25F7-DF0D-5F49-4D2751083F28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437362" y="3115918"/>
                  <a:ext cx="277560" cy="52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FDB5148-FA2E-791D-10F1-C615C98A6F33}"/>
                    </a:ext>
                  </a:extLst>
                </p14:cNvPr>
                <p14:cNvContentPartPr/>
                <p14:nvPr/>
              </p14:nvContentPartPr>
              <p14:xfrm>
                <a:off x="1782242" y="3194398"/>
                <a:ext cx="46800" cy="3841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FDB5148-FA2E-791D-10F1-C615C98A6F33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773602" y="3185398"/>
                  <a:ext cx="64440" cy="40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B1D6E75-E04D-FDDB-2A37-C74FAAD24301}"/>
                    </a:ext>
                  </a:extLst>
                </p14:cNvPr>
                <p14:cNvContentPartPr/>
                <p14:nvPr/>
              </p14:nvContentPartPr>
              <p14:xfrm>
                <a:off x="1735802" y="3368278"/>
                <a:ext cx="148320" cy="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B1D6E75-E04D-FDDB-2A37-C74FAAD24301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726802" y="3359278"/>
                  <a:ext cx="1659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9C88C303-6F6F-40B9-E504-50C5059528E0}"/>
                    </a:ext>
                  </a:extLst>
                </p14:cNvPr>
                <p14:cNvContentPartPr/>
                <p14:nvPr/>
              </p14:nvContentPartPr>
              <p14:xfrm>
                <a:off x="1978082" y="3366118"/>
                <a:ext cx="142560" cy="2368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9C88C303-6F6F-40B9-E504-50C5059528E0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969082" y="3357478"/>
                  <a:ext cx="16020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BC08111B-842F-495E-6C57-082D0E150320}"/>
                    </a:ext>
                  </a:extLst>
                </p14:cNvPr>
                <p14:cNvContentPartPr/>
                <p14:nvPr/>
              </p14:nvContentPartPr>
              <p14:xfrm>
                <a:off x="2164202" y="3437758"/>
                <a:ext cx="206640" cy="1987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C08111B-842F-495E-6C57-082D0E150320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2155562" y="3428758"/>
                  <a:ext cx="22428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94C5207-8B45-5B4B-06B1-1A07AC2FBCF4}"/>
                    </a:ext>
                  </a:extLst>
                </p14:cNvPr>
                <p14:cNvContentPartPr/>
                <p14:nvPr/>
              </p14:nvContentPartPr>
              <p14:xfrm>
                <a:off x="2465522" y="3240838"/>
                <a:ext cx="28080" cy="3351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94C5207-8B45-5B4B-06B1-1A07AC2FBCF4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2456522" y="3232198"/>
                  <a:ext cx="4572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913C252-08A3-A962-84B2-1DA6A7273FA9}"/>
                    </a:ext>
                  </a:extLst>
                </p14:cNvPr>
                <p14:cNvContentPartPr/>
                <p14:nvPr/>
              </p14:nvContentPartPr>
              <p14:xfrm>
                <a:off x="2516282" y="3425878"/>
                <a:ext cx="204120" cy="1407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913C252-08A3-A962-84B2-1DA6A7273FA9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2507282" y="3417238"/>
                  <a:ext cx="22176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47C5703-D061-2591-1FF3-04DC7EC74E8A}"/>
                    </a:ext>
                  </a:extLst>
                </p14:cNvPr>
                <p14:cNvContentPartPr/>
                <p14:nvPr/>
              </p14:nvContentPartPr>
              <p14:xfrm>
                <a:off x="2788082" y="3339478"/>
                <a:ext cx="152640" cy="2959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47C5703-D061-2591-1FF3-04DC7EC74E8A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2779442" y="3330478"/>
                  <a:ext cx="17028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026" name="Ink 1025">
                  <a:extLst>
                    <a:ext uri="{FF2B5EF4-FFF2-40B4-BE49-F238E27FC236}">
                      <a16:creationId xmlns:a16="http://schemas.microsoft.com/office/drawing/2014/main" id="{6A9D0228-9ECE-21FF-4C0B-E2D04E781577}"/>
                    </a:ext>
                  </a:extLst>
                </p14:cNvPr>
                <p14:cNvContentPartPr/>
                <p14:nvPr/>
              </p14:nvContentPartPr>
              <p14:xfrm>
                <a:off x="3102002" y="3610918"/>
                <a:ext cx="360" cy="360"/>
              </p14:xfrm>
            </p:contentPart>
          </mc:Choice>
          <mc:Fallback xmlns="">
            <p:pic>
              <p:nvPicPr>
                <p:cNvPr id="1026" name="Ink 1025">
                  <a:extLst>
                    <a:ext uri="{FF2B5EF4-FFF2-40B4-BE49-F238E27FC236}">
                      <a16:creationId xmlns:a16="http://schemas.microsoft.com/office/drawing/2014/main" id="{6A9D0228-9ECE-21FF-4C0B-E2D04E781577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3093002" y="360227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029" name="Ink 1028">
                  <a:extLst>
                    <a:ext uri="{FF2B5EF4-FFF2-40B4-BE49-F238E27FC236}">
                      <a16:creationId xmlns:a16="http://schemas.microsoft.com/office/drawing/2014/main" id="{9B7A3FFF-76E0-7DD1-7996-229D7259499D}"/>
                    </a:ext>
                  </a:extLst>
                </p14:cNvPr>
                <p14:cNvContentPartPr/>
                <p14:nvPr/>
              </p14:nvContentPartPr>
              <p14:xfrm>
                <a:off x="1504682" y="3656638"/>
                <a:ext cx="1389960" cy="36000"/>
              </p14:xfrm>
            </p:contentPart>
          </mc:Choice>
          <mc:Fallback xmlns="">
            <p:pic>
              <p:nvPicPr>
                <p:cNvPr id="1029" name="Ink 1028">
                  <a:extLst>
                    <a:ext uri="{FF2B5EF4-FFF2-40B4-BE49-F238E27FC236}">
                      <a16:creationId xmlns:a16="http://schemas.microsoft.com/office/drawing/2014/main" id="{9B7A3FFF-76E0-7DD1-7996-229D7259499D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496042" y="3647998"/>
                  <a:ext cx="1407600" cy="53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1031" name="Ink 1030">
                <a:extLst>
                  <a:ext uri="{FF2B5EF4-FFF2-40B4-BE49-F238E27FC236}">
                    <a16:creationId xmlns:a16="http://schemas.microsoft.com/office/drawing/2014/main" id="{9165DA68-2813-77D3-C645-6F9216A9631E}"/>
                  </a:ext>
                </a:extLst>
              </p14:cNvPr>
              <p14:cNvContentPartPr/>
              <p14:nvPr/>
            </p14:nvContentPartPr>
            <p14:xfrm>
              <a:off x="10463282" y="2418598"/>
              <a:ext cx="360" cy="360"/>
            </p14:xfrm>
          </p:contentPart>
        </mc:Choice>
        <mc:Fallback xmlns="">
          <p:pic>
            <p:nvPicPr>
              <p:cNvPr id="1031" name="Ink 1030">
                <a:extLst>
                  <a:ext uri="{FF2B5EF4-FFF2-40B4-BE49-F238E27FC236}">
                    <a16:creationId xmlns:a16="http://schemas.microsoft.com/office/drawing/2014/main" id="{9165DA68-2813-77D3-C645-6F9216A9631E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10454642" y="240995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9">
            <p14:nvContentPartPr>
              <p14:cNvPr id="1032" name="Ink 1031">
                <a:extLst>
                  <a:ext uri="{FF2B5EF4-FFF2-40B4-BE49-F238E27FC236}">
                    <a16:creationId xmlns:a16="http://schemas.microsoft.com/office/drawing/2014/main" id="{193E8E3B-67E5-DEE6-1257-3B06274500A9}"/>
                  </a:ext>
                </a:extLst>
              </p14:cNvPr>
              <p14:cNvContentPartPr/>
              <p14:nvPr/>
            </p14:nvContentPartPr>
            <p14:xfrm>
              <a:off x="6366122" y="937558"/>
              <a:ext cx="360" cy="360"/>
            </p14:xfrm>
          </p:contentPart>
        </mc:Choice>
        <mc:Fallback xmlns="">
          <p:pic>
            <p:nvPicPr>
              <p:cNvPr id="1032" name="Ink 1031">
                <a:extLst>
                  <a:ext uri="{FF2B5EF4-FFF2-40B4-BE49-F238E27FC236}">
                    <a16:creationId xmlns:a16="http://schemas.microsoft.com/office/drawing/2014/main" id="{193E8E3B-67E5-DEE6-1257-3B06274500A9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6357122" y="92891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1036" name="Ink 1035">
                <a:extLst>
                  <a:ext uri="{FF2B5EF4-FFF2-40B4-BE49-F238E27FC236}">
                    <a16:creationId xmlns:a16="http://schemas.microsoft.com/office/drawing/2014/main" id="{FE388B89-DEB6-B67F-E1BC-89BF087AEC20}"/>
                  </a:ext>
                </a:extLst>
              </p14:cNvPr>
              <p14:cNvContentPartPr/>
              <p14:nvPr/>
            </p14:nvContentPartPr>
            <p14:xfrm>
              <a:off x="4421762" y="5775958"/>
              <a:ext cx="360" cy="360"/>
            </p14:xfrm>
          </p:contentPart>
        </mc:Choice>
        <mc:Fallback xmlns="">
          <p:pic>
            <p:nvPicPr>
              <p:cNvPr id="1036" name="Ink 1035">
                <a:extLst>
                  <a:ext uri="{FF2B5EF4-FFF2-40B4-BE49-F238E27FC236}">
                    <a16:creationId xmlns:a16="http://schemas.microsoft.com/office/drawing/2014/main" id="{FE388B89-DEB6-B67F-E1BC-89BF087AEC20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4412762" y="576695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1">
            <p14:nvContentPartPr>
              <p14:cNvPr id="1045" name="Ink 1044">
                <a:extLst>
                  <a:ext uri="{FF2B5EF4-FFF2-40B4-BE49-F238E27FC236}">
                    <a16:creationId xmlns:a16="http://schemas.microsoft.com/office/drawing/2014/main" id="{47E5938E-9F5A-2D53-14B7-CC1A3632F2E5}"/>
                  </a:ext>
                </a:extLst>
              </p14:cNvPr>
              <p14:cNvContentPartPr/>
              <p14:nvPr/>
            </p14:nvContentPartPr>
            <p14:xfrm>
              <a:off x="6076682" y="6261958"/>
              <a:ext cx="2520" cy="360"/>
            </p14:xfrm>
          </p:contentPart>
        </mc:Choice>
        <mc:Fallback xmlns="">
          <p:pic>
            <p:nvPicPr>
              <p:cNvPr id="1045" name="Ink 1044">
                <a:extLst>
                  <a:ext uri="{FF2B5EF4-FFF2-40B4-BE49-F238E27FC236}">
                    <a16:creationId xmlns:a16="http://schemas.microsoft.com/office/drawing/2014/main" id="{47E5938E-9F5A-2D53-14B7-CC1A3632F2E5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6067682" y="6253318"/>
                <a:ext cx="201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1046" name="Ink 1045">
                <a:extLst>
                  <a:ext uri="{FF2B5EF4-FFF2-40B4-BE49-F238E27FC236}">
                    <a16:creationId xmlns:a16="http://schemas.microsoft.com/office/drawing/2014/main" id="{94A74074-6943-E15C-18BC-06B5659C4DE1}"/>
                  </a:ext>
                </a:extLst>
              </p14:cNvPr>
              <p14:cNvContentPartPr/>
              <p14:nvPr/>
            </p14:nvContentPartPr>
            <p14:xfrm>
              <a:off x="6597602" y="2233558"/>
              <a:ext cx="360" cy="360"/>
            </p14:xfrm>
          </p:contentPart>
        </mc:Choice>
        <mc:Fallback xmlns="">
          <p:pic>
            <p:nvPicPr>
              <p:cNvPr id="1046" name="Ink 1045">
                <a:extLst>
                  <a:ext uri="{FF2B5EF4-FFF2-40B4-BE49-F238E27FC236}">
                    <a16:creationId xmlns:a16="http://schemas.microsoft.com/office/drawing/2014/main" id="{94A74074-6943-E15C-18BC-06B5659C4DE1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6588962" y="222491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3">
            <p14:nvContentPartPr>
              <p14:cNvPr id="1047" name="Ink 1046">
                <a:extLst>
                  <a:ext uri="{FF2B5EF4-FFF2-40B4-BE49-F238E27FC236}">
                    <a16:creationId xmlns:a16="http://schemas.microsoft.com/office/drawing/2014/main" id="{01FC07B1-6949-DAC7-C6B0-7AC33BE376F6}"/>
                  </a:ext>
                </a:extLst>
              </p14:cNvPr>
              <p14:cNvContentPartPr/>
              <p14:nvPr/>
            </p14:nvContentPartPr>
            <p14:xfrm>
              <a:off x="8889002" y="3356398"/>
              <a:ext cx="360" cy="360"/>
            </p14:xfrm>
          </p:contentPart>
        </mc:Choice>
        <mc:Fallback xmlns="">
          <p:pic>
            <p:nvPicPr>
              <p:cNvPr id="1047" name="Ink 1046">
                <a:extLst>
                  <a:ext uri="{FF2B5EF4-FFF2-40B4-BE49-F238E27FC236}">
                    <a16:creationId xmlns:a16="http://schemas.microsoft.com/office/drawing/2014/main" id="{01FC07B1-6949-DAC7-C6B0-7AC33BE376F6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8880362" y="334739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1048" name="Ink 1047">
                <a:extLst>
                  <a:ext uri="{FF2B5EF4-FFF2-40B4-BE49-F238E27FC236}">
                    <a16:creationId xmlns:a16="http://schemas.microsoft.com/office/drawing/2014/main" id="{9139F871-105B-C902-2224-21CBAB0D8A39}"/>
                  </a:ext>
                </a:extLst>
              </p14:cNvPr>
              <p14:cNvContentPartPr/>
              <p14:nvPr/>
            </p14:nvContentPartPr>
            <p14:xfrm>
              <a:off x="9387242" y="4861198"/>
              <a:ext cx="360" cy="360"/>
            </p14:xfrm>
          </p:contentPart>
        </mc:Choice>
        <mc:Fallback xmlns="">
          <p:pic>
            <p:nvPicPr>
              <p:cNvPr id="1048" name="Ink 1047">
                <a:extLst>
                  <a:ext uri="{FF2B5EF4-FFF2-40B4-BE49-F238E27FC236}">
                    <a16:creationId xmlns:a16="http://schemas.microsoft.com/office/drawing/2014/main" id="{9139F871-105B-C902-2224-21CBAB0D8A39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9378242" y="485219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5">
            <p14:nvContentPartPr>
              <p14:cNvPr id="1049" name="Ink 1048">
                <a:extLst>
                  <a:ext uri="{FF2B5EF4-FFF2-40B4-BE49-F238E27FC236}">
                    <a16:creationId xmlns:a16="http://schemas.microsoft.com/office/drawing/2014/main" id="{02935C9B-B883-2A45-59E7-F977F7A8BEA0}"/>
                  </a:ext>
                </a:extLst>
              </p14:cNvPr>
              <p14:cNvContentPartPr/>
              <p14:nvPr/>
            </p14:nvContentPartPr>
            <p14:xfrm>
              <a:off x="11019122" y="5300758"/>
              <a:ext cx="360" cy="360"/>
            </p14:xfrm>
          </p:contentPart>
        </mc:Choice>
        <mc:Fallback xmlns="">
          <p:pic>
            <p:nvPicPr>
              <p:cNvPr id="1049" name="Ink 1048">
                <a:extLst>
                  <a:ext uri="{FF2B5EF4-FFF2-40B4-BE49-F238E27FC236}">
                    <a16:creationId xmlns:a16="http://schemas.microsoft.com/office/drawing/2014/main" id="{02935C9B-B883-2A45-59E7-F977F7A8BEA0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11010482" y="529175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1050" name="Ink 1049">
                <a:extLst>
                  <a:ext uri="{FF2B5EF4-FFF2-40B4-BE49-F238E27FC236}">
                    <a16:creationId xmlns:a16="http://schemas.microsoft.com/office/drawing/2014/main" id="{B6CF6B19-2233-3870-858E-A92B56F62796}"/>
                  </a:ext>
                </a:extLst>
              </p14:cNvPr>
              <p14:cNvContentPartPr/>
              <p14:nvPr/>
            </p14:nvContentPartPr>
            <p14:xfrm>
              <a:off x="10914722" y="3703438"/>
              <a:ext cx="360" cy="360"/>
            </p14:xfrm>
          </p:contentPart>
        </mc:Choice>
        <mc:Fallback xmlns="">
          <p:pic>
            <p:nvPicPr>
              <p:cNvPr id="1050" name="Ink 1049">
                <a:extLst>
                  <a:ext uri="{FF2B5EF4-FFF2-40B4-BE49-F238E27FC236}">
                    <a16:creationId xmlns:a16="http://schemas.microsoft.com/office/drawing/2014/main" id="{B6CF6B19-2233-3870-858E-A92B56F62796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10906082" y="369479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7">
            <p14:nvContentPartPr>
              <p14:cNvPr id="1051" name="Ink 1050">
                <a:extLst>
                  <a:ext uri="{FF2B5EF4-FFF2-40B4-BE49-F238E27FC236}">
                    <a16:creationId xmlns:a16="http://schemas.microsoft.com/office/drawing/2014/main" id="{2110EF0E-6834-6EA7-9231-B7EB2DE9AA3B}"/>
                  </a:ext>
                </a:extLst>
              </p14:cNvPr>
              <p14:cNvContentPartPr/>
              <p14:nvPr/>
            </p14:nvContentPartPr>
            <p14:xfrm>
              <a:off x="9618002" y="1745398"/>
              <a:ext cx="360" cy="2160"/>
            </p14:xfrm>
          </p:contentPart>
        </mc:Choice>
        <mc:Fallback xmlns="">
          <p:pic>
            <p:nvPicPr>
              <p:cNvPr id="1051" name="Ink 1050">
                <a:extLst>
                  <a:ext uri="{FF2B5EF4-FFF2-40B4-BE49-F238E27FC236}">
                    <a16:creationId xmlns:a16="http://schemas.microsoft.com/office/drawing/2014/main" id="{2110EF0E-6834-6EA7-9231-B7EB2DE9AA3B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9609362" y="1736758"/>
                <a:ext cx="18000" cy="19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64" name="Group 1063">
            <a:extLst>
              <a:ext uri="{FF2B5EF4-FFF2-40B4-BE49-F238E27FC236}">
                <a16:creationId xmlns:a16="http://schemas.microsoft.com/office/drawing/2014/main" id="{F5C295F9-A6D1-8BE6-FEC7-58A1C9C5A697}"/>
              </a:ext>
            </a:extLst>
          </p:cNvPr>
          <p:cNvGrpSpPr/>
          <p:nvPr/>
        </p:nvGrpSpPr>
        <p:grpSpPr>
          <a:xfrm>
            <a:off x="8889002" y="6134158"/>
            <a:ext cx="1076760" cy="478080"/>
            <a:chOff x="8889002" y="6134158"/>
            <a:chExt cx="1076760" cy="478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052" name="Ink 1051">
                  <a:extLst>
                    <a:ext uri="{FF2B5EF4-FFF2-40B4-BE49-F238E27FC236}">
                      <a16:creationId xmlns:a16="http://schemas.microsoft.com/office/drawing/2014/main" id="{2BBC7392-922F-ED2F-C521-390BA48345B7}"/>
                    </a:ext>
                  </a:extLst>
                </p14:cNvPr>
                <p14:cNvContentPartPr/>
                <p14:nvPr/>
              </p14:nvContentPartPr>
              <p14:xfrm>
                <a:off x="8912042" y="6146038"/>
                <a:ext cx="360" cy="340920"/>
              </p14:xfrm>
            </p:contentPart>
          </mc:Choice>
          <mc:Fallback xmlns="">
            <p:pic>
              <p:nvPicPr>
                <p:cNvPr id="1052" name="Ink 1051">
                  <a:extLst>
                    <a:ext uri="{FF2B5EF4-FFF2-40B4-BE49-F238E27FC236}">
                      <a16:creationId xmlns:a16="http://schemas.microsoft.com/office/drawing/2014/main" id="{2BBC7392-922F-ED2F-C521-390BA48345B7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903402" y="6137038"/>
                  <a:ext cx="1800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053" name="Ink 1052">
                  <a:extLst>
                    <a:ext uri="{FF2B5EF4-FFF2-40B4-BE49-F238E27FC236}">
                      <a16:creationId xmlns:a16="http://schemas.microsoft.com/office/drawing/2014/main" id="{5ABCC780-0687-C794-2EE0-A883C4D566E2}"/>
                    </a:ext>
                  </a:extLst>
                </p14:cNvPr>
                <p14:cNvContentPartPr/>
                <p14:nvPr/>
              </p14:nvContentPartPr>
              <p14:xfrm>
                <a:off x="9016442" y="6134158"/>
                <a:ext cx="24120" cy="385200"/>
              </p14:xfrm>
            </p:contentPart>
          </mc:Choice>
          <mc:Fallback xmlns="">
            <p:pic>
              <p:nvPicPr>
                <p:cNvPr id="1053" name="Ink 1052">
                  <a:extLst>
                    <a:ext uri="{FF2B5EF4-FFF2-40B4-BE49-F238E27FC236}">
                      <a16:creationId xmlns:a16="http://schemas.microsoft.com/office/drawing/2014/main" id="{5ABCC780-0687-C794-2EE0-A883C4D566E2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9007442" y="6125158"/>
                  <a:ext cx="41760" cy="40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054" name="Ink 1053">
                  <a:extLst>
                    <a:ext uri="{FF2B5EF4-FFF2-40B4-BE49-F238E27FC236}">
                      <a16:creationId xmlns:a16="http://schemas.microsoft.com/office/drawing/2014/main" id="{D8095BC6-C0BD-6AEA-F6B3-E64B68DCC1C9}"/>
                    </a:ext>
                  </a:extLst>
                </p14:cNvPr>
                <p14:cNvContentPartPr/>
                <p14:nvPr/>
              </p14:nvContentPartPr>
              <p14:xfrm>
                <a:off x="8889002" y="6342598"/>
                <a:ext cx="166320" cy="360"/>
              </p14:xfrm>
            </p:contentPart>
          </mc:Choice>
          <mc:Fallback xmlns="">
            <p:pic>
              <p:nvPicPr>
                <p:cNvPr id="1054" name="Ink 1053">
                  <a:extLst>
                    <a:ext uri="{FF2B5EF4-FFF2-40B4-BE49-F238E27FC236}">
                      <a16:creationId xmlns:a16="http://schemas.microsoft.com/office/drawing/2014/main" id="{D8095BC6-C0BD-6AEA-F6B3-E64B68DCC1C9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8880362" y="6333958"/>
                  <a:ext cx="1839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55" name="Ink 1054">
                  <a:extLst>
                    <a:ext uri="{FF2B5EF4-FFF2-40B4-BE49-F238E27FC236}">
                      <a16:creationId xmlns:a16="http://schemas.microsoft.com/office/drawing/2014/main" id="{8747D451-0B39-606B-FC82-F8631FA73A78}"/>
                    </a:ext>
                  </a:extLst>
                </p14:cNvPr>
                <p14:cNvContentPartPr/>
                <p14:nvPr/>
              </p14:nvContentPartPr>
              <p14:xfrm>
                <a:off x="9152882" y="6386158"/>
                <a:ext cx="165960" cy="210960"/>
              </p14:xfrm>
            </p:contentPart>
          </mc:Choice>
          <mc:Fallback xmlns="">
            <p:pic>
              <p:nvPicPr>
                <p:cNvPr id="1055" name="Ink 1054">
                  <a:extLst>
                    <a:ext uri="{FF2B5EF4-FFF2-40B4-BE49-F238E27FC236}">
                      <a16:creationId xmlns:a16="http://schemas.microsoft.com/office/drawing/2014/main" id="{8747D451-0B39-606B-FC82-F8631FA73A78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9144242" y="6377158"/>
                  <a:ext cx="18360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56" name="Ink 1055">
                  <a:extLst>
                    <a:ext uri="{FF2B5EF4-FFF2-40B4-BE49-F238E27FC236}">
                      <a16:creationId xmlns:a16="http://schemas.microsoft.com/office/drawing/2014/main" id="{1F992A6C-3084-30AE-5330-971CBE60AEDF}"/>
                    </a:ext>
                  </a:extLst>
                </p14:cNvPr>
                <p14:cNvContentPartPr/>
                <p14:nvPr/>
              </p14:nvContentPartPr>
              <p14:xfrm>
                <a:off x="9328922" y="6284998"/>
                <a:ext cx="73440" cy="242640"/>
              </p14:xfrm>
            </p:contentPart>
          </mc:Choice>
          <mc:Fallback xmlns="">
            <p:pic>
              <p:nvPicPr>
                <p:cNvPr id="1056" name="Ink 1055">
                  <a:extLst>
                    <a:ext uri="{FF2B5EF4-FFF2-40B4-BE49-F238E27FC236}">
                      <a16:creationId xmlns:a16="http://schemas.microsoft.com/office/drawing/2014/main" id="{1F992A6C-3084-30AE-5330-971CBE60AEDF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9319922" y="6276358"/>
                  <a:ext cx="9108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57" name="Ink 1056">
                  <a:extLst>
                    <a:ext uri="{FF2B5EF4-FFF2-40B4-BE49-F238E27FC236}">
                      <a16:creationId xmlns:a16="http://schemas.microsoft.com/office/drawing/2014/main" id="{19BC5C5A-ED7E-615E-8E24-F35FA8FC33E2}"/>
                    </a:ext>
                  </a:extLst>
                </p14:cNvPr>
                <p14:cNvContentPartPr/>
                <p14:nvPr/>
              </p14:nvContentPartPr>
              <p14:xfrm>
                <a:off x="9432962" y="6284998"/>
                <a:ext cx="116280" cy="324360"/>
              </p14:xfrm>
            </p:contentPart>
          </mc:Choice>
          <mc:Fallback xmlns="">
            <p:pic>
              <p:nvPicPr>
                <p:cNvPr id="1057" name="Ink 1056">
                  <a:extLst>
                    <a:ext uri="{FF2B5EF4-FFF2-40B4-BE49-F238E27FC236}">
                      <a16:creationId xmlns:a16="http://schemas.microsoft.com/office/drawing/2014/main" id="{19BC5C5A-ED7E-615E-8E24-F35FA8FC33E2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9424322" y="6276358"/>
                  <a:ext cx="13392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60" name="Ink 1059">
                  <a:extLst>
                    <a:ext uri="{FF2B5EF4-FFF2-40B4-BE49-F238E27FC236}">
                      <a16:creationId xmlns:a16="http://schemas.microsoft.com/office/drawing/2014/main" id="{247B7D6E-6B36-583D-B843-AB8E26D74FE2}"/>
                    </a:ext>
                  </a:extLst>
                </p14:cNvPr>
                <p14:cNvContentPartPr/>
                <p14:nvPr/>
              </p14:nvContentPartPr>
              <p14:xfrm>
                <a:off x="9616922" y="6446998"/>
                <a:ext cx="190800" cy="165240"/>
              </p14:xfrm>
            </p:contentPart>
          </mc:Choice>
          <mc:Fallback xmlns="">
            <p:pic>
              <p:nvPicPr>
                <p:cNvPr id="1060" name="Ink 1059">
                  <a:extLst>
                    <a:ext uri="{FF2B5EF4-FFF2-40B4-BE49-F238E27FC236}">
                      <a16:creationId xmlns:a16="http://schemas.microsoft.com/office/drawing/2014/main" id="{247B7D6E-6B36-583D-B843-AB8E26D74FE2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9608282" y="6437998"/>
                  <a:ext cx="20844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61" name="Ink 1060">
                  <a:extLst>
                    <a:ext uri="{FF2B5EF4-FFF2-40B4-BE49-F238E27FC236}">
                      <a16:creationId xmlns:a16="http://schemas.microsoft.com/office/drawing/2014/main" id="{ABB233E8-8942-1BF8-7932-A1313171E194}"/>
                    </a:ext>
                  </a:extLst>
                </p14:cNvPr>
                <p14:cNvContentPartPr/>
                <p14:nvPr/>
              </p14:nvContentPartPr>
              <p14:xfrm>
                <a:off x="9861722" y="6250078"/>
                <a:ext cx="60840" cy="229320"/>
              </p14:xfrm>
            </p:contentPart>
          </mc:Choice>
          <mc:Fallback xmlns="">
            <p:pic>
              <p:nvPicPr>
                <p:cNvPr id="1061" name="Ink 1060">
                  <a:extLst>
                    <a:ext uri="{FF2B5EF4-FFF2-40B4-BE49-F238E27FC236}">
                      <a16:creationId xmlns:a16="http://schemas.microsoft.com/office/drawing/2014/main" id="{ABB233E8-8942-1BF8-7932-A1313171E194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9852722" y="6241438"/>
                  <a:ext cx="7848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062" name="Ink 1061">
                  <a:extLst>
                    <a:ext uri="{FF2B5EF4-FFF2-40B4-BE49-F238E27FC236}">
                      <a16:creationId xmlns:a16="http://schemas.microsoft.com/office/drawing/2014/main" id="{0E09D4F2-8D88-937A-4F42-E565E0321EB5}"/>
                    </a:ext>
                  </a:extLst>
                </p14:cNvPr>
                <p14:cNvContentPartPr/>
                <p14:nvPr/>
              </p14:nvContentPartPr>
              <p14:xfrm>
                <a:off x="9965402" y="6585598"/>
                <a:ext cx="360" cy="360"/>
              </p14:xfrm>
            </p:contentPart>
          </mc:Choice>
          <mc:Fallback xmlns="">
            <p:pic>
              <p:nvPicPr>
                <p:cNvPr id="1062" name="Ink 1061">
                  <a:extLst>
                    <a:ext uri="{FF2B5EF4-FFF2-40B4-BE49-F238E27FC236}">
                      <a16:creationId xmlns:a16="http://schemas.microsoft.com/office/drawing/2014/main" id="{0E09D4F2-8D88-937A-4F42-E565E0321EB5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9956402" y="657659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5">
            <p14:nvContentPartPr>
              <p14:cNvPr id="1063" name="Ink 1062">
                <a:extLst>
                  <a:ext uri="{FF2B5EF4-FFF2-40B4-BE49-F238E27FC236}">
                    <a16:creationId xmlns:a16="http://schemas.microsoft.com/office/drawing/2014/main" id="{A86F0CED-8DB7-AFF0-1EB4-A188C26B53B8}"/>
                  </a:ext>
                </a:extLst>
              </p14:cNvPr>
              <p14:cNvContentPartPr/>
              <p14:nvPr/>
            </p14:nvContentPartPr>
            <p14:xfrm>
              <a:off x="8311562" y="5323078"/>
              <a:ext cx="728280" cy="615240"/>
            </p14:xfrm>
          </p:contentPart>
        </mc:Choice>
        <mc:Fallback xmlns="">
          <p:pic>
            <p:nvPicPr>
              <p:cNvPr id="1063" name="Ink 1062">
                <a:extLst>
                  <a:ext uri="{FF2B5EF4-FFF2-40B4-BE49-F238E27FC236}">
                    <a16:creationId xmlns:a16="http://schemas.microsoft.com/office/drawing/2014/main" id="{A86F0CED-8DB7-AFF0-1EB4-A188C26B53B8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8302562" y="5314438"/>
                <a:ext cx="745920" cy="632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40649095"/>
      </p:ext>
    </p:extLst>
  </p:cSld>
  <p:clrMapOvr>
    <a:masterClrMapping/>
  </p:clrMapOvr>
  <p:transition spd="slow">
    <p:cover dir="r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D1BCD05-8E6D-723B-C183-5DB4B23378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CF7B75AC-7E24-B1D3-2413-DE173703F68D}"/>
              </a:ext>
            </a:extLst>
          </p:cNvPr>
          <p:cNvGrpSpPr/>
          <p:nvPr/>
        </p:nvGrpSpPr>
        <p:grpSpPr>
          <a:xfrm>
            <a:off x="3639586" y="671158"/>
            <a:ext cx="1447200" cy="2544840"/>
            <a:chOff x="3639586" y="671158"/>
            <a:chExt cx="1447200" cy="254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27D51A8-42EE-A3BA-CF30-E523DA5120F9}"/>
                    </a:ext>
                  </a:extLst>
                </p14:cNvPr>
                <p14:cNvContentPartPr/>
                <p14:nvPr/>
              </p14:nvContentPartPr>
              <p14:xfrm>
                <a:off x="4490986" y="671158"/>
                <a:ext cx="47520" cy="2347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27D51A8-42EE-A3BA-CF30-E523DA5120F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481986" y="662158"/>
                  <a:ext cx="6516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0AC6853-F7D9-208B-75FF-61FCDB8A7FC5}"/>
                    </a:ext>
                  </a:extLst>
                </p14:cNvPr>
                <p14:cNvContentPartPr/>
                <p14:nvPr/>
              </p14:nvContentPartPr>
              <p14:xfrm>
                <a:off x="4282546" y="937558"/>
                <a:ext cx="95040" cy="1371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0AC6853-F7D9-208B-75FF-61FCDB8A7FC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273546" y="928558"/>
                  <a:ext cx="11268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EF8A411-BC4F-DE35-5DDB-B9CA0485BE6F}"/>
                    </a:ext>
                  </a:extLst>
                </p14:cNvPr>
                <p14:cNvContentPartPr/>
                <p14:nvPr/>
              </p14:nvContentPartPr>
              <p14:xfrm>
                <a:off x="4120186" y="870958"/>
                <a:ext cx="684000" cy="11635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EF8A411-BC4F-DE35-5DDB-B9CA0485BE6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111186" y="861958"/>
                  <a:ext cx="701640" cy="11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660B56F-9368-39A9-4AB2-F85624A12041}"/>
                    </a:ext>
                  </a:extLst>
                </p14:cNvPr>
                <p14:cNvContentPartPr/>
                <p14:nvPr/>
              </p14:nvContentPartPr>
              <p14:xfrm>
                <a:off x="4733986" y="732358"/>
                <a:ext cx="352800" cy="2167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660B56F-9368-39A9-4AB2-F85624A1204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724986" y="723358"/>
                  <a:ext cx="37044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44FD5C3-1B28-4EE2-0359-D706C6E43F3C}"/>
                    </a:ext>
                  </a:extLst>
                </p14:cNvPr>
                <p14:cNvContentPartPr/>
                <p14:nvPr/>
              </p14:nvContentPartPr>
              <p14:xfrm>
                <a:off x="4953586" y="1122598"/>
                <a:ext cx="120600" cy="313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44FD5C3-1B28-4EE2-0359-D706C6E43F3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944586" y="1113493"/>
                  <a:ext cx="138240" cy="4916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7C0560BF-12E5-A67C-FD67-BEC2068D2D9A}"/>
                    </a:ext>
                  </a:extLst>
                </p14:cNvPr>
                <p14:cNvContentPartPr/>
                <p14:nvPr/>
              </p14:nvContentPartPr>
              <p14:xfrm>
                <a:off x="4838386" y="1330678"/>
                <a:ext cx="168480" cy="2426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7C0560BF-12E5-A67C-FD67-BEC2068D2D9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829386" y="1321665"/>
                  <a:ext cx="186120" cy="2603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C2CABED-D1AD-9521-5F1B-66AEBF64ADA1}"/>
                    </a:ext>
                  </a:extLst>
                </p14:cNvPr>
                <p14:cNvContentPartPr/>
                <p14:nvPr/>
              </p14:nvContentPartPr>
              <p14:xfrm>
                <a:off x="4676026" y="1666558"/>
                <a:ext cx="86760" cy="2534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C2CABED-D1AD-9521-5F1B-66AEBF64ADA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667026" y="1657558"/>
                  <a:ext cx="10440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122731F-79E5-BFBF-E178-93AD6C1BD357}"/>
                    </a:ext>
                  </a:extLst>
                </p14:cNvPr>
                <p14:cNvContentPartPr/>
                <p14:nvPr/>
              </p14:nvContentPartPr>
              <p14:xfrm>
                <a:off x="4490986" y="1932958"/>
                <a:ext cx="11520" cy="1814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122731F-79E5-BFBF-E178-93AD6C1BD35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481696" y="1923958"/>
                  <a:ext cx="29729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3283036-A54C-A949-19B7-DAFC4BE597D8}"/>
                    </a:ext>
                  </a:extLst>
                </p14:cNvPr>
                <p14:cNvContentPartPr/>
                <p14:nvPr/>
              </p14:nvContentPartPr>
              <p14:xfrm>
                <a:off x="4066906" y="1309078"/>
                <a:ext cx="195480" cy="378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3283036-A54C-A949-19B7-DAFC4BE597D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057906" y="1300078"/>
                  <a:ext cx="21312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DFB93C2-ED0C-29F3-62B6-F7B02FFA69C2}"/>
                    </a:ext>
                  </a:extLst>
                </p14:cNvPr>
                <p14:cNvContentPartPr/>
                <p14:nvPr/>
              </p14:nvContentPartPr>
              <p14:xfrm>
                <a:off x="3893026" y="1619398"/>
                <a:ext cx="285480" cy="262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DFB93C2-ED0C-29F3-62B6-F7B02FFA69C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884015" y="1610398"/>
                  <a:ext cx="303142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3A34FE8-A3D8-4097-FB22-00F7E08029CA}"/>
                    </a:ext>
                  </a:extLst>
                </p14:cNvPr>
                <p14:cNvContentPartPr/>
                <p14:nvPr/>
              </p14:nvContentPartPr>
              <p14:xfrm>
                <a:off x="3639586" y="1972558"/>
                <a:ext cx="492840" cy="11397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3A34FE8-A3D8-4097-FB22-00F7E08029C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630586" y="1963558"/>
                  <a:ext cx="510480" cy="11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9609764-3566-AB1B-A09E-8CEB7A7F1B29}"/>
                    </a:ext>
                  </a:extLst>
                </p14:cNvPr>
                <p14:cNvContentPartPr/>
                <p14:nvPr/>
              </p14:nvContentPartPr>
              <p14:xfrm>
                <a:off x="3963586" y="2004238"/>
                <a:ext cx="272520" cy="12117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9609764-3566-AB1B-A09E-8CEB7A7F1B2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954598" y="1995241"/>
                  <a:ext cx="290137" cy="1229395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27" name="Group 1026">
            <a:extLst>
              <a:ext uri="{FF2B5EF4-FFF2-40B4-BE49-F238E27FC236}">
                <a16:creationId xmlns:a16="http://schemas.microsoft.com/office/drawing/2014/main" id="{6302ED6A-A693-BD28-26D2-016BEFF9BBD6}"/>
              </a:ext>
            </a:extLst>
          </p:cNvPr>
          <p:cNvGrpSpPr/>
          <p:nvPr/>
        </p:nvGrpSpPr>
        <p:grpSpPr>
          <a:xfrm>
            <a:off x="1304266" y="4209598"/>
            <a:ext cx="2208240" cy="1786680"/>
            <a:chOff x="1304266" y="4209598"/>
            <a:chExt cx="2208240" cy="178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170DA52-FE35-C3E6-D865-FFB7F184CC9A}"/>
                    </a:ext>
                  </a:extLst>
                </p14:cNvPr>
                <p14:cNvContentPartPr/>
                <p14:nvPr/>
              </p14:nvContentPartPr>
              <p14:xfrm>
                <a:off x="2302186" y="4597678"/>
                <a:ext cx="779400" cy="8226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170DA52-FE35-C3E6-D865-FFB7F184CC9A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293186" y="4588678"/>
                  <a:ext cx="797040" cy="84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1989550-C260-7A6B-B891-AF14B4AD95FC}"/>
                    </a:ext>
                  </a:extLst>
                </p14:cNvPr>
                <p14:cNvContentPartPr/>
                <p14:nvPr/>
              </p14:nvContentPartPr>
              <p14:xfrm>
                <a:off x="2430706" y="4536838"/>
                <a:ext cx="34920" cy="1033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D1989550-C260-7A6B-B891-AF14B4AD95F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421798" y="4527838"/>
                  <a:ext cx="5238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8B34AB8-BBEC-7615-4CAC-4A77225EE34C}"/>
                    </a:ext>
                  </a:extLst>
                </p14:cNvPr>
                <p14:cNvContentPartPr/>
                <p14:nvPr/>
              </p14:nvContentPartPr>
              <p14:xfrm>
                <a:off x="2650306" y="4520278"/>
                <a:ext cx="196200" cy="864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8B34AB8-BBEC-7615-4CAC-4A77225EE34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641306" y="4511278"/>
                  <a:ext cx="21384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B9F5BA3-5862-0AED-2AF7-416B0D7D76B0}"/>
                    </a:ext>
                  </a:extLst>
                </p14:cNvPr>
                <p14:cNvContentPartPr/>
                <p14:nvPr/>
              </p14:nvContentPartPr>
              <p14:xfrm>
                <a:off x="2905186" y="4733758"/>
                <a:ext cx="226080" cy="273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B9F5BA3-5862-0AED-2AF7-416B0D7D76B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896186" y="4724875"/>
                  <a:ext cx="243720" cy="447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1A760DE-C6DE-B52B-0C19-818842A129E7}"/>
                    </a:ext>
                  </a:extLst>
                </p14:cNvPr>
                <p14:cNvContentPartPr/>
                <p14:nvPr/>
              </p14:nvContentPartPr>
              <p14:xfrm>
                <a:off x="3147826" y="5150278"/>
                <a:ext cx="2520" cy="3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1A760DE-C6DE-B52B-0C19-818842A129E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137326" y="5141278"/>
                  <a:ext cx="231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CB08830E-6CA7-F3F3-A543-79EBA18203D8}"/>
                    </a:ext>
                  </a:extLst>
                </p14:cNvPr>
                <p14:cNvContentPartPr/>
                <p14:nvPr/>
              </p14:nvContentPartPr>
              <p14:xfrm>
                <a:off x="3067186" y="5092678"/>
                <a:ext cx="445320" cy="3042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CB08830E-6CA7-F3F3-A543-79EBA18203D8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058186" y="5083678"/>
                  <a:ext cx="46296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48EB68DC-B3DE-9C03-2A2D-FF31E47548C0}"/>
                    </a:ext>
                  </a:extLst>
                </p14:cNvPr>
                <p14:cNvContentPartPr/>
                <p14:nvPr/>
              </p14:nvContentPartPr>
              <p14:xfrm>
                <a:off x="3180586" y="5382118"/>
                <a:ext cx="2160" cy="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48EB68DC-B3DE-9C03-2A2D-FF31E47548C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171586" y="5373118"/>
                  <a:ext cx="198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27100A2-92E3-532C-D73B-391C0A3931F0}"/>
                    </a:ext>
                  </a:extLst>
                </p14:cNvPr>
                <p14:cNvContentPartPr/>
                <p14:nvPr/>
              </p14:nvContentPartPr>
              <p14:xfrm>
                <a:off x="3020386" y="5393998"/>
                <a:ext cx="95400" cy="5176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27100A2-92E3-532C-D73B-391C0A3931F0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011386" y="5384998"/>
                  <a:ext cx="113040" cy="53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D919422C-08F7-36AF-E4AC-1C6C073DBC24}"/>
                    </a:ext>
                  </a:extLst>
                </p14:cNvPr>
                <p14:cNvContentPartPr/>
                <p14:nvPr/>
              </p14:nvContentPartPr>
              <p14:xfrm>
                <a:off x="2406586" y="5508838"/>
                <a:ext cx="313560" cy="315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D919422C-08F7-36AF-E4AC-1C6C073DBC24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397586" y="5499838"/>
                  <a:ext cx="33120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905FFAF0-AED7-A364-27AE-D9F7B12F56D1}"/>
                    </a:ext>
                  </a:extLst>
                </p14:cNvPr>
                <p14:cNvContentPartPr/>
                <p14:nvPr/>
              </p14:nvContentPartPr>
              <p14:xfrm>
                <a:off x="2233786" y="5267998"/>
                <a:ext cx="233640" cy="1375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905FFAF0-AED7-A364-27AE-D9F7B12F56D1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224786" y="5258998"/>
                  <a:ext cx="25128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6CF94C7A-4EF8-4464-1159-4A5FB6D0323F}"/>
                    </a:ext>
                  </a:extLst>
                </p14:cNvPr>
                <p14:cNvContentPartPr/>
                <p14:nvPr/>
              </p14:nvContentPartPr>
              <p14:xfrm>
                <a:off x="1955146" y="5046238"/>
                <a:ext cx="742320" cy="2448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6CF94C7A-4EF8-4464-1159-4A5FB6D0323F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946146" y="5037251"/>
                  <a:ext cx="759960" cy="26241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154D6FB-1119-B52B-E644-0F4098BAF4CE}"/>
                    </a:ext>
                  </a:extLst>
                </p14:cNvPr>
                <p14:cNvContentPartPr/>
                <p14:nvPr/>
              </p14:nvContentPartPr>
              <p14:xfrm>
                <a:off x="1304266" y="4831678"/>
                <a:ext cx="926640" cy="997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154D6FB-1119-B52B-E644-0F4098BAF4CE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295266" y="4822710"/>
                  <a:ext cx="944280" cy="1172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709341B-F218-CDC5-48AD-75F839A258A8}"/>
                    </a:ext>
                  </a:extLst>
                </p14:cNvPr>
                <p14:cNvContentPartPr/>
                <p14:nvPr/>
              </p14:nvContentPartPr>
              <p14:xfrm>
                <a:off x="2135146" y="4209598"/>
                <a:ext cx="145440" cy="5245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709341B-F218-CDC5-48AD-75F839A258A8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126168" y="4200592"/>
                  <a:ext cx="163036" cy="54217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400A5320-9550-3633-BDAB-2D3376982268}"/>
                    </a:ext>
                  </a:extLst>
                </p14:cNvPr>
                <p14:cNvContentPartPr/>
                <p14:nvPr/>
              </p14:nvContentPartPr>
              <p14:xfrm>
                <a:off x="2210746" y="4618198"/>
                <a:ext cx="66240" cy="1357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400A5320-9550-3633-BDAB-2D3376982268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201697" y="4609198"/>
                  <a:ext cx="83976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2DC14BA7-4A05-E773-6AE7-134CCE31EF8F}"/>
                    </a:ext>
                  </a:extLst>
                </p14:cNvPr>
                <p14:cNvContentPartPr/>
                <p14:nvPr/>
              </p14:nvContentPartPr>
              <p14:xfrm>
                <a:off x="2591266" y="4395358"/>
                <a:ext cx="47880" cy="2343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2DC14BA7-4A05-E773-6AE7-134CCE31EF8F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582266" y="4386372"/>
                  <a:ext cx="65520" cy="25197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F4189CC1-D21A-439B-B269-C5DA46364AF4}"/>
                    </a:ext>
                  </a:extLst>
                </p14:cNvPr>
                <p14:cNvContentPartPr/>
                <p14:nvPr/>
              </p14:nvContentPartPr>
              <p14:xfrm>
                <a:off x="2765866" y="4554118"/>
                <a:ext cx="247680" cy="1339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F4189CC1-D21A-439B-B269-C5DA46364AF4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2756853" y="4545118"/>
                  <a:ext cx="265346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8CEAAA1A-8CA7-C09A-8538-54ED751614E4}"/>
                    </a:ext>
                  </a:extLst>
                </p14:cNvPr>
                <p14:cNvContentPartPr/>
                <p14:nvPr/>
              </p14:nvContentPartPr>
              <p14:xfrm>
                <a:off x="3067186" y="4930678"/>
                <a:ext cx="260280" cy="118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8CEAAA1A-8CA7-C09A-8538-54ED751614E4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3058186" y="4921678"/>
                  <a:ext cx="27792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AE29AFEE-7FC8-4573-BCF5-CA1511954C0D}"/>
                    </a:ext>
                  </a:extLst>
                </p14:cNvPr>
                <p14:cNvContentPartPr/>
                <p14:nvPr/>
              </p14:nvContentPartPr>
              <p14:xfrm>
                <a:off x="3171586" y="5115718"/>
                <a:ext cx="166680" cy="1062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AE29AFEE-7FC8-4573-BCF5-CA1511954C0D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3162586" y="5106718"/>
                  <a:ext cx="18432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DC588022-88BC-0DC8-8829-DD27351F0C8A}"/>
                    </a:ext>
                  </a:extLst>
                </p14:cNvPr>
                <p14:cNvContentPartPr/>
                <p14:nvPr/>
              </p14:nvContentPartPr>
              <p14:xfrm>
                <a:off x="3067186" y="5208238"/>
                <a:ext cx="153360" cy="3387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DC588022-88BC-0DC8-8829-DD27351F0C8A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3058186" y="5199238"/>
                  <a:ext cx="17100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223AB285-E735-02A4-6979-474C81433D1F}"/>
                    </a:ext>
                  </a:extLst>
                </p14:cNvPr>
                <p14:cNvContentPartPr/>
                <p14:nvPr/>
              </p14:nvContentPartPr>
              <p14:xfrm>
                <a:off x="2744626" y="5521078"/>
                <a:ext cx="33480" cy="4752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223AB285-E735-02A4-6979-474C81433D1F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735528" y="5512078"/>
                  <a:ext cx="51312" cy="49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5FCD6993-AF4C-8F28-241B-286D435B5F5D}"/>
                    </a:ext>
                  </a:extLst>
                </p14:cNvPr>
                <p14:cNvContentPartPr/>
                <p14:nvPr/>
              </p14:nvContentPartPr>
              <p14:xfrm>
                <a:off x="2229106" y="5335318"/>
                <a:ext cx="190080" cy="3654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5FCD6993-AF4C-8F28-241B-286D435B5F5D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2220106" y="5326318"/>
                  <a:ext cx="207720" cy="38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BCE22023-D76C-635E-C9C3-305652C46E9D}"/>
                    </a:ext>
                  </a:extLst>
                </p14:cNvPr>
                <p14:cNvContentPartPr/>
                <p14:nvPr/>
              </p14:nvContentPartPr>
              <p14:xfrm>
                <a:off x="2010946" y="5000158"/>
                <a:ext cx="303840" cy="1080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BCE22023-D76C-635E-C9C3-305652C46E9D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2001946" y="4991158"/>
                  <a:ext cx="32148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BBF16A30-B65A-920F-D188-CAABB4BDE49E}"/>
                    </a:ext>
                  </a:extLst>
                </p14:cNvPr>
                <p14:cNvContentPartPr/>
                <p14:nvPr/>
              </p14:nvContentPartPr>
              <p14:xfrm>
                <a:off x="2078266" y="4391398"/>
                <a:ext cx="144000" cy="4125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BBF16A30-B65A-920F-D188-CAABB4BDE49E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2069288" y="4382398"/>
                  <a:ext cx="161596" cy="43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36ABA34B-077E-8033-8D88-A685A6D6583C}"/>
                    </a:ext>
                  </a:extLst>
                </p14:cNvPr>
                <p14:cNvContentPartPr/>
                <p14:nvPr/>
              </p14:nvContentPartPr>
              <p14:xfrm>
                <a:off x="2399746" y="4483558"/>
                <a:ext cx="88920" cy="1742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36ABA34B-077E-8033-8D88-A685A6D6583C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2390746" y="4474558"/>
                  <a:ext cx="10656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F2481DE4-2A14-5800-93E3-1DDE95FEE0AC}"/>
                    </a:ext>
                  </a:extLst>
                </p14:cNvPr>
                <p14:cNvContentPartPr/>
                <p14:nvPr/>
              </p14:nvContentPartPr>
              <p14:xfrm>
                <a:off x="2708266" y="4510198"/>
                <a:ext cx="237240" cy="1522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F2481DE4-2A14-5800-93E3-1DDE95FEE0AC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2699266" y="4501198"/>
                  <a:ext cx="25488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1024" name="Ink 1023">
                  <a:extLst>
                    <a:ext uri="{FF2B5EF4-FFF2-40B4-BE49-F238E27FC236}">
                      <a16:creationId xmlns:a16="http://schemas.microsoft.com/office/drawing/2014/main" id="{FABD8A4B-CFE3-CB87-E6E4-616A53ADE946}"/>
                    </a:ext>
                  </a:extLst>
                </p14:cNvPr>
                <p14:cNvContentPartPr/>
                <p14:nvPr/>
              </p14:nvContentPartPr>
              <p14:xfrm>
                <a:off x="3017866" y="4676158"/>
                <a:ext cx="72720" cy="163080"/>
              </p14:xfrm>
            </p:contentPart>
          </mc:Choice>
          <mc:Fallback xmlns="">
            <p:pic>
              <p:nvPicPr>
                <p:cNvPr id="1024" name="Ink 1023">
                  <a:extLst>
                    <a:ext uri="{FF2B5EF4-FFF2-40B4-BE49-F238E27FC236}">
                      <a16:creationId xmlns:a16="http://schemas.microsoft.com/office/drawing/2014/main" id="{FABD8A4B-CFE3-CB87-E6E4-616A53ADE946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3008821" y="4667158"/>
                  <a:ext cx="90448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1025" name="Ink 1024">
                  <a:extLst>
                    <a:ext uri="{FF2B5EF4-FFF2-40B4-BE49-F238E27FC236}">
                      <a16:creationId xmlns:a16="http://schemas.microsoft.com/office/drawing/2014/main" id="{68DE2746-A7B5-7B97-6103-1FF985228AEB}"/>
                    </a:ext>
                  </a:extLst>
                </p14:cNvPr>
                <p14:cNvContentPartPr/>
                <p14:nvPr/>
              </p14:nvContentPartPr>
              <p14:xfrm>
                <a:off x="3113626" y="5139118"/>
                <a:ext cx="168480" cy="62280"/>
              </p14:xfrm>
            </p:contentPart>
          </mc:Choice>
          <mc:Fallback xmlns="">
            <p:pic>
              <p:nvPicPr>
                <p:cNvPr id="1025" name="Ink 1024">
                  <a:extLst>
                    <a:ext uri="{FF2B5EF4-FFF2-40B4-BE49-F238E27FC236}">
                      <a16:creationId xmlns:a16="http://schemas.microsoft.com/office/drawing/2014/main" id="{68DE2746-A7B5-7B97-6103-1FF985228AEB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3104626" y="5130118"/>
                  <a:ext cx="186120" cy="79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41" name="Group 1040">
            <a:extLst>
              <a:ext uri="{FF2B5EF4-FFF2-40B4-BE49-F238E27FC236}">
                <a16:creationId xmlns:a16="http://schemas.microsoft.com/office/drawing/2014/main" id="{690F36FC-F4D5-7C26-E156-6D690A2A441D}"/>
              </a:ext>
            </a:extLst>
          </p:cNvPr>
          <p:cNvGrpSpPr/>
          <p:nvPr/>
        </p:nvGrpSpPr>
        <p:grpSpPr>
          <a:xfrm>
            <a:off x="7085506" y="4277278"/>
            <a:ext cx="1103400" cy="2290320"/>
            <a:chOff x="7085506" y="4277278"/>
            <a:chExt cx="1103400" cy="229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A978AB2-AB4E-0379-8E82-32755217AC72}"/>
                    </a:ext>
                  </a:extLst>
                </p14:cNvPr>
                <p14:cNvContentPartPr/>
                <p14:nvPr/>
              </p14:nvContentPartPr>
              <p14:xfrm>
                <a:off x="7196386" y="4460158"/>
                <a:ext cx="662400" cy="12528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A978AB2-AB4E-0379-8E82-32755217AC72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7187381" y="4451158"/>
                  <a:ext cx="680050" cy="12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F298010E-A7A1-67A4-DCDB-A6D079CFEC59}"/>
                    </a:ext>
                  </a:extLst>
                </p14:cNvPr>
                <p14:cNvContentPartPr/>
                <p14:nvPr/>
              </p14:nvContentPartPr>
              <p14:xfrm>
                <a:off x="7085506" y="4387438"/>
                <a:ext cx="91080" cy="1389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F298010E-A7A1-67A4-DCDB-A6D079CFEC59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7076506" y="4378438"/>
                  <a:ext cx="10872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39C894C-E53B-94F2-C5EE-FACB08A6A44F}"/>
                    </a:ext>
                  </a:extLst>
                </p14:cNvPr>
                <p14:cNvContentPartPr/>
                <p14:nvPr/>
              </p14:nvContentPartPr>
              <p14:xfrm>
                <a:off x="7303666" y="4277278"/>
                <a:ext cx="77760" cy="2023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39C894C-E53B-94F2-C5EE-FACB08A6A44F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7294666" y="4268278"/>
                  <a:ext cx="9540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FFD710E-76D9-FCA4-C34A-66F984F905EA}"/>
                    </a:ext>
                  </a:extLst>
                </p14:cNvPr>
                <p14:cNvContentPartPr/>
                <p14:nvPr/>
              </p14:nvContentPartPr>
              <p14:xfrm>
                <a:off x="7523626" y="4612798"/>
                <a:ext cx="138240" cy="1558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FFD710E-76D9-FCA4-C34A-66F984F905EA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7514626" y="4603798"/>
                  <a:ext cx="15588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C8CF52E-CF9F-DAF1-4FA7-F413010ABC6F}"/>
                    </a:ext>
                  </a:extLst>
                </p14:cNvPr>
                <p14:cNvContentPartPr/>
                <p14:nvPr/>
              </p14:nvContentPartPr>
              <p14:xfrm>
                <a:off x="7801186" y="4694518"/>
                <a:ext cx="103320" cy="471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C8CF52E-CF9F-DAF1-4FA7-F413010ABC6F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7792186" y="4685518"/>
                  <a:ext cx="12096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F75614F-9A67-59FD-6557-DFF3A146377A}"/>
                    </a:ext>
                  </a:extLst>
                </p14:cNvPr>
                <p14:cNvContentPartPr/>
                <p14:nvPr/>
              </p14:nvContentPartPr>
              <p14:xfrm>
                <a:off x="7893706" y="4977118"/>
                <a:ext cx="67320" cy="3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F75614F-9A67-59FD-6557-DFF3A146377A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7884706" y="4968118"/>
                  <a:ext cx="849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419F95F-60C3-3A66-E37E-5C039C9EC440}"/>
                    </a:ext>
                  </a:extLst>
                </p14:cNvPr>
                <p14:cNvContentPartPr/>
                <p14:nvPr/>
              </p14:nvContentPartPr>
              <p14:xfrm>
                <a:off x="7928266" y="5185198"/>
                <a:ext cx="52200" cy="424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419F95F-60C3-3A66-E37E-5C039C9EC440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7919266" y="5176121"/>
                  <a:ext cx="69840" cy="602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95AECA8E-A3F0-1F65-ACFB-E68C18D6566F}"/>
                    </a:ext>
                  </a:extLst>
                </p14:cNvPr>
                <p14:cNvContentPartPr/>
                <p14:nvPr/>
              </p14:nvContentPartPr>
              <p14:xfrm>
                <a:off x="7132306" y="4698838"/>
                <a:ext cx="124920" cy="374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95AECA8E-A3F0-1F65-ACFB-E68C18D6566F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7123306" y="4689838"/>
                  <a:ext cx="14256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DE22963-FD2C-DCE2-E422-71CB8B589BF1}"/>
                    </a:ext>
                  </a:extLst>
                </p14:cNvPr>
                <p14:cNvContentPartPr/>
                <p14:nvPr/>
              </p14:nvContentPartPr>
              <p14:xfrm>
                <a:off x="7210426" y="4965238"/>
                <a:ext cx="24120" cy="2743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DE22963-FD2C-DCE2-E422-71CB8B589BF1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7201426" y="4956238"/>
                  <a:ext cx="4176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9136614-2180-BF56-8FB8-20B94E40B02A}"/>
                    </a:ext>
                  </a:extLst>
                </p14:cNvPr>
                <p14:cNvContentPartPr/>
                <p14:nvPr/>
              </p14:nvContentPartPr>
              <p14:xfrm>
                <a:off x="7338586" y="5242798"/>
                <a:ext cx="18720" cy="1785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9136614-2180-BF56-8FB8-20B94E40B02A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7329586" y="5233798"/>
                  <a:ext cx="3636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458FCEF-4E1D-E1A8-F28C-C294115A25F6}"/>
                    </a:ext>
                  </a:extLst>
                </p14:cNvPr>
                <p14:cNvContentPartPr/>
                <p14:nvPr/>
              </p14:nvContentPartPr>
              <p14:xfrm>
                <a:off x="7534786" y="5521078"/>
                <a:ext cx="11160" cy="921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458FCEF-4E1D-E1A8-F28C-C294115A25F6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7525786" y="5512078"/>
                  <a:ext cx="288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CE7E6C9-D855-B4A6-55E0-4B2F95156C6E}"/>
                    </a:ext>
                  </a:extLst>
                </p14:cNvPr>
                <p14:cNvContentPartPr/>
                <p14:nvPr/>
              </p14:nvContentPartPr>
              <p14:xfrm>
                <a:off x="7719826" y="5717278"/>
                <a:ext cx="36720" cy="7394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ECE7E6C9-D855-B4A6-55E0-4B2F95156C6E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7710826" y="5708278"/>
                  <a:ext cx="54360" cy="75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E0374EE-B43C-0FDD-E31C-9B7EAC56DBBF}"/>
                    </a:ext>
                  </a:extLst>
                </p14:cNvPr>
                <p14:cNvContentPartPr/>
                <p14:nvPr/>
              </p14:nvContentPartPr>
              <p14:xfrm>
                <a:off x="7801186" y="5659678"/>
                <a:ext cx="387720" cy="9079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E0374EE-B43C-0FDD-E31C-9B7EAC56DBBF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7792186" y="5650678"/>
                  <a:ext cx="405360" cy="9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1033" name="Ink 1032">
                  <a:extLst>
                    <a:ext uri="{FF2B5EF4-FFF2-40B4-BE49-F238E27FC236}">
                      <a16:creationId xmlns:a16="http://schemas.microsoft.com/office/drawing/2014/main" id="{BDE892EE-6F1B-3044-D6AA-4BC9C161414D}"/>
                    </a:ext>
                  </a:extLst>
                </p14:cNvPr>
                <p14:cNvContentPartPr/>
                <p14:nvPr/>
              </p14:nvContentPartPr>
              <p14:xfrm>
                <a:off x="7661866" y="4431718"/>
                <a:ext cx="161640" cy="186840"/>
              </p14:xfrm>
            </p:contentPart>
          </mc:Choice>
          <mc:Fallback xmlns="">
            <p:pic>
              <p:nvPicPr>
                <p:cNvPr id="1033" name="Ink 1032">
                  <a:extLst>
                    <a:ext uri="{FF2B5EF4-FFF2-40B4-BE49-F238E27FC236}">
                      <a16:creationId xmlns:a16="http://schemas.microsoft.com/office/drawing/2014/main" id="{BDE892EE-6F1B-3044-D6AA-4BC9C161414D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7652866" y="4422718"/>
                  <a:ext cx="17928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1034" name="Ink 1033">
                  <a:extLst>
                    <a:ext uri="{FF2B5EF4-FFF2-40B4-BE49-F238E27FC236}">
                      <a16:creationId xmlns:a16="http://schemas.microsoft.com/office/drawing/2014/main" id="{4B0F416B-3678-1086-794C-43E72FD2097E}"/>
                    </a:ext>
                  </a:extLst>
                </p14:cNvPr>
                <p14:cNvContentPartPr/>
                <p14:nvPr/>
              </p14:nvContentPartPr>
              <p14:xfrm>
                <a:off x="7801186" y="4726198"/>
                <a:ext cx="248400" cy="42840"/>
              </p14:xfrm>
            </p:contentPart>
          </mc:Choice>
          <mc:Fallback xmlns="">
            <p:pic>
              <p:nvPicPr>
                <p:cNvPr id="1034" name="Ink 1033">
                  <a:extLst>
                    <a:ext uri="{FF2B5EF4-FFF2-40B4-BE49-F238E27FC236}">
                      <a16:creationId xmlns:a16="http://schemas.microsoft.com/office/drawing/2014/main" id="{4B0F416B-3678-1086-794C-43E72FD2097E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7792186" y="4717198"/>
                  <a:ext cx="26604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1035" name="Ink 1034">
                  <a:extLst>
                    <a:ext uri="{FF2B5EF4-FFF2-40B4-BE49-F238E27FC236}">
                      <a16:creationId xmlns:a16="http://schemas.microsoft.com/office/drawing/2014/main" id="{4688C920-B5C2-8BC9-CB5E-C3912D892B76}"/>
                    </a:ext>
                  </a:extLst>
                </p14:cNvPr>
                <p14:cNvContentPartPr/>
                <p14:nvPr/>
              </p14:nvContentPartPr>
              <p14:xfrm>
                <a:off x="7801186" y="5060278"/>
                <a:ext cx="252720" cy="9720"/>
              </p14:xfrm>
            </p:contentPart>
          </mc:Choice>
          <mc:Fallback xmlns="">
            <p:pic>
              <p:nvPicPr>
                <p:cNvPr id="1035" name="Ink 1034">
                  <a:extLst>
                    <a:ext uri="{FF2B5EF4-FFF2-40B4-BE49-F238E27FC236}">
                      <a16:creationId xmlns:a16="http://schemas.microsoft.com/office/drawing/2014/main" id="{4688C920-B5C2-8BC9-CB5E-C3912D892B76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7792186" y="5051278"/>
                  <a:ext cx="27036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037" name="Ink 1036">
                  <a:extLst>
                    <a:ext uri="{FF2B5EF4-FFF2-40B4-BE49-F238E27FC236}">
                      <a16:creationId xmlns:a16="http://schemas.microsoft.com/office/drawing/2014/main" id="{77F2A398-6457-591E-0EA0-84F6830C222D}"/>
                    </a:ext>
                  </a:extLst>
                </p14:cNvPr>
                <p14:cNvContentPartPr/>
                <p14:nvPr/>
              </p14:nvContentPartPr>
              <p14:xfrm>
                <a:off x="7905586" y="5208238"/>
                <a:ext cx="133200" cy="131760"/>
              </p14:xfrm>
            </p:contentPart>
          </mc:Choice>
          <mc:Fallback xmlns="">
            <p:pic>
              <p:nvPicPr>
                <p:cNvPr id="1037" name="Ink 1036">
                  <a:extLst>
                    <a:ext uri="{FF2B5EF4-FFF2-40B4-BE49-F238E27FC236}">
                      <a16:creationId xmlns:a16="http://schemas.microsoft.com/office/drawing/2014/main" id="{77F2A398-6457-591E-0EA0-84F6830C222D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7896586" y="5199238"/>
                  <a:ext cx="15084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038" name="Ink 1037">
                  <a:extLst>
                    <a:ext uri="{FF2B5EF4-FFF2-40B4-BE49-F238E27FC236}">
                      <a16:creationId xmlns:a16="http://schemas.microsoft.com/office/drawing/2014/main" id="{571B8025-C68B-046E-3492-8005BF6EEA13}"/>
                    </a:ext>
                  </a:extLst>
                </p14:cNvPr>
                <p14:cNvContentPartPr/>
                <p14:nvPr/>
              </p14:nvContentPartPr>
              <p14:xfrm>
                <a:off x="7928266" y="5405158"/>
                <a:ext cx="124560" cy="106200"/>
              </p14:xfrm>
            </p:contentPart>
          </mc:Choice>
          <mc:Fallback xmlns="">
            <p:pic>
              <p:nvPicPr>
                <p:cNvPr id="1038" name="Ink 1037">
                  <a:extLst>
                    <a:ext uri="{FF2B5EF4-FFF2-40B4-BE49-F238E27FC236}">
                      <a16:creationId xmlns:a16="http://schemas.microsoft.com/office/drawing/2014/main" id="{571B8025-C68B-046E-3492-8005BF6EEA13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7919240" y="5396158"/>
                  <a:ext cx="142251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039" name="Ink 1038">
                  <a:extLst>
                    <a:ext uri="{FF2B5EF4-FFF2-40B4-BE49-F238E27FC236}">
                      <a16:creationId xmlns:a16="http://schemas.microsoft.com/office/drawing/2014/main" id="{6601F5DC-4BD3-5EC8-B7F0-0F0CAE559ACF}"/>
                    </a:ext>
                  </a:extLst>
                </p14:cNvPr>
                <p14:cNvContentPartPr/>
                <p14:nvPr/>
              </p14:nvContentPartPr>
              <p14:xfrm>
                <a:off x="7646746" y="5590198"/>
                <a:ext cx="27360" cy="196560"/>
              </p14:xfrm>
            </p:contentPart>
          </mc:Choice>
          <mc:Fallback xmlns="">
            <p:pic>
              <p:nvPicPr>
                <p:cNvPr id="1039" name="Ink 1038">
                  <a:extLst>
                    <a:ext uri="{FF2B5EF4-FFF2-40B4-BE49-F238E27FC236}">
                      <a16:creationId xmlns:a16="http://schemas.microsoft.com/office/drawing/2014/main" id="{6601F5DC-4BD3-5EC8-B7F0-0F0CAE559ACF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7637746" y="5581198"/>
                  <a:ext cx="4500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040" name="Ink 1039">
                  <a:extLst>
                    <a:ext uri="{FF2B5EF4-FFF2-40B4-BE49-F238E27FC236}">
                      <a16:creationId xmlns:a16="http://schemas.microsoft.com/office/drawing/2014/main" id="{5E912244-9534-8BFD-1273-BDCF1537CE07}"/>
                    </a:ext>
                  </a:extLst>
                </p14:cNvPr>
                <p14:cNvContentPartPr/>
                <p14:nvPr/>
              </p14:nvContentPartPr>
              <p14:xfrm>
                <a:off x="7464586" y="5417038"/>
                <a:ext cx="59400" cy="91800"/>
              </p14:xfrm>
            </p:contentPart>
          </mc:Choice>
          <mc:Fallback xmlns="">
            <p:pic>
              <p:nvPicPr>
                <p:cNvPr id="1040" name="Ink 1039">
                  <a:extLst>
                    <a:ext uri="{FF2B5EF4-FFF2-40B4-BE49-F238E27FC236}">
                      <a16:creationId xmlns:a16="http://schemas.microsoft.com/office/drawing/2014/main" id="{5E912244-9534-8BFD-1273-BDCF1537CE07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7455586" y="5408038"/>
                  <a:ext cx="77040" cy="109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1042" name="Ink 1041">
                <a:extLst>
                  <a:ext uri="{FF2B5EF4-FFF2-40B4-BE49-F238E27FC236}">
                    <a16:creationId xmlns:a16="http://schemas.microsoft.com/office/drawing/2014/main" id="{5414FC3B-4F25-EA06-E064-A4B0B586C913}"/>
                  </a:ext>
                </a:extLst>
              </p14:cNvPr>
              <p14:cNvContentPartPr/>
              <p14:nvPr/>
            </p14:nvContentPartPr>
            <p14:xfrm>
              <a:off x="7765186" y="1423198"/>
              <a:ext cx="790560" cy="1287000"/>
            </p14:xfrm>
          </p:contentPart>
        </mc:Choice>
        <mc:Fallback xmlns="">
          <p:pic>
            <p:nvPicPr>
              <p:cNvPr id="1042" name="Ink 1041">
                <a:extLst>
                  <a:ext uri="{FF2B5EF4-FFF2-40B4-BE49-F238E27FC236}">
                    <a16:creationId xmlns:a16="http://schemas.microsoft.com/office/drawing/2014/main" id="{5414FC3B-4F25-EA06-E064-A4B0B586C913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7756182" y="1414198"/>
                <a:ext cx="808208" cy="130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1043" name="Ink 1042">
                <a:extLst>
                  <a:ext uri="{FF2B5EF4-FFF2-40B4-BE49-F238E27FC236}">
                    <a16:creationId xmlns:a16="http://schemas.microsoft.com/office/drawing/2014/main" id="{F2A70BB7-28F7-1E08-496C-6451FB5FE6DE}"/>
                  </a:ext>
                </a:extLst>
              </p14:cNvPr>
              <p14:cNvContentPartPr/>
              <p14:nvPr/>
            </p14:nvContentPartPr>
            <p14:xfrm>
              <a:off x="5042866" y="4284838"/>
              <a:ext cx="285120" cy="277200"/>
            </p14:xfrm>
          </p:contentPart>
        </mc:Choice>
        <mc:Fallback xmlns="">
          <p:pic>
            <p:nvPicPr>
              <p:cNvPr id="1043" name="Ink 1042">
                <a:extLst>
                  <a:ext uri="{FF2B5EF4-FFF2-40B4-BE49-F238E27FC236}">
                    <a16:creationId xmlns:a16="http://schemas.microsoft.com/office/drawing/2014/main" id="{F2A70BB7-28F7-1E08-496C-6451FB5FE6DE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5033866" y="4275838"/>
                <a:ext cx="302760" cy="29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1044" name="Ink 1043">
                <a:extLst>
                  <a:ext uri="{FF2B5EF4-FFF2-40B4-BE49-F238E27FC236}">
                    <a16:creationId xmlns:a16="http://schemas.microsoft.com/office/drawing/2014/main" id="{C44E010F-1142-E5CA-879E-8D98F82C88C8}"/>
                  </a:ext>
                </a:extLst>
              </p14:cNvPr>
              <p14:cNvContentPartPr/>
              <p14:nvPr/>
            </p14:nvContentPartPr>
            <p14:xfrm>
              <a:off x="9513706" y="3933478"/>
              <a:ext cx="487440" cy="884160"/>
            </p14:xfrm>
          </p:contentPart>
        </mc:Choice>
        <mc:Fallback xmlns="">
          <p:pic>
            <p:nvPicPr>
              <p:cNvPr id="1044" name="Ink 1043">
                <a:extLst>
                  <a:ext uri="{FF2B5EF4-FFF2-40B4-BE49-F238E27FC236}">
                    <a16:creationId xmlns:a16="http://schemas.microsoft.com/office/drawing/2014/main" id="{C44E010F-1142-E5CA-879E-8D98F82C88C8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9504713" y="3924478"/>
                <a:ext cx="505067" cy="9018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622736CE-1DEA-B629-29FF-6B137C4BF0AA}"/>
              </a:ext>
            </a:extLst>
          </p:cNvPr>
          <p:cNvSpPr txBox="1"/>
          <p:nvPr/>
        </p:nvSpPr>
        <p:spPr>
          <a:xfrm>
            <a:off x="2473979" y="2904035"/>
            <a:ext cx="71726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800" dirty="0">
                <a:solidFill>
                  <a:schemeClr val="bg1"/>
                </a:solidFill>
                <a:highlight>
                  <a:srgbClr val="000000"/>
                </a:highlight>
                <a:latin typeface="MingLiU_HKSCS-ExtB" panose="02020500000000000000" pitchFamily="18" charset="-120"/>
                <a:ea typeface="MingLiU_HKSCS-ExtB" panose="02020500000000000000" pitchFamily="18" charset="-120"/>
              </a:rPr>
              <a:t>Module 1: NAIVE VS SOPHISTICATED MODEL COMPARISON  </a:t>
            </a:r>
            <a:endParaRPr lang="en-GB" sz="2800" dirty="0">
              <a:solidFill>
                <a:schemeClr val="bg1"/>
              </a:solidFill>
              <a:highlight>
                <a:srgbClr val="000000"/>
              </a:highlight>
              <a:latin typeface="MingLiU_HKSCS-ExtB" panose="02020500000000000000" pitchFamily="18" charset="-120"/>
              <a:ea typeface="MingLiU_HKSCS-ExtB" panose="02020500000000000000" pitchFamily="18" charset="-12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9CFC46D-23C5-41F6-EF63-C1F0E133F9CB}"/>
              </a:ext>
            </a:extLst>
          </p:cNvPr>
          <p:cNvGrpSpPr/>
          <p:nvPr/>
        </p:nvGrpSpPr>
        <p:grpSpPr>
          <a:xfrm>
            <a:off x="5382242" y="4607038"/>
            <a:ext cx="176760" cy="1056600"/>
            <a:chOff x="5382242" y="4607038"/>
            <a:chExt cx="176760" cy="1056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BD94741-0428-53F1-291F-D948B33093BC}"/>
                    </a:ext>
                  </a:extLst>
                </p14:cNvPr>
                <p14:cNvContentPartPr/>
                <p14:nvPr/>
              </p14:nvContentPartPr>
              <p14:xfrm>
                <a:off x="5408882" y="4676158"/>
                <a:ext cx="150120" cy="98748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BD94741-0428-53F1-291F-D948B33093BC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5399882" y="4667158"/>
                  <a:ext cx="167760" cy="10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AA4D4D70-D5B9-D2EA-73FB-CB0438B0CDDA}"/>
                    </a:ext>
                  </a:extLst>
                </p14:cNvPr>
                <p14:cNvContentPartPr/>
                <p14:nvPr/>
              </p14:nvContentPartPr>
              <p14:xfrm>
                <a:off x="5382242" y="4607038"/>
                <a:ext cx="128880" cy="1270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AA4D4D70-D5B9-D2EA-73FB-CB0438B0CDDA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5373602" y="4598038"/>
                  <a:ext cx="146520" cy="144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51" name="Group 1050">
            <a:extLst>
              <a:ext uri="{FF2B5EF4-FFF2-40B4-BE49-F238E27FC236}">
                <a16:creationId xmlns:a16="http://schemas.microsoft.com/office/drawing/2014/main" id="{F95BB7EF-7B99-C710-EAFE-7CED508C9D4A}"/>
              </a:ext>
            </a:extLst>
          </p:cNvPr>
          <p:cNvGrpSpPr/>
          <p:nvPr/>
        </p:nvGrpSpPr>
        <p:grpSpPr>
          <a:xfrm>
            <a:off x="4826402" y="5648518"/>
            <a:ext cx="405720" cy="369360"/>
            <a:chOff x="4826402" y="5648518"/>
            <a:chExt cx="405720" cy="369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6B766825-8B9E-FDD0-8CC2-B2A24562D32E}"/>
                    </a:ext>
                  </a:extLst>
                </p14:cNvPr>
                <p14:cNvContentPartPr/>
                <p14:nvPr/>
              </p14:nvContentPartPr>
              <p14:xfrm>
                <a:off x="4826402" y="5659678"/>
                <a:ext cx="48600" cy="3517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6B766825-8B9E-FDD0-8CC2-B2A24562D32E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4817762" y="5650678"/>
                  <a:ext cx="6624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E5415745-29E1-703D-7E67-5F45171886E1}"/>
                    </a:ext>
                  </a:extLst>
                </p14:cNvPr>
                <p14:cNvContentPartPr/>
                <p14:nvPr/>
              </p14:nvContentPartPr>
              <p14:xfrm>
                <a:off x="4941962" y="5648518"/>
                <a:ext cx="57240" cy="788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E5415745-29E1-703D-7E67-5F45171886E1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4933322" y="5639518"/>
                  <a:ext cx="7488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6BA3099-3EEE-76BB-2F82-D7CF8751AE96}"/>
                    </a:ext>
                  </a:extLst>
                </p14:cNvPr>
                <p14:cNvContentPartPr/>
                <p14:nvPr/>
              </p14:nvContentPartPr>
              <p14:xfrm>
                <a:off x="5046362" y="5856598"/>
                <a:ext cx="185760" cy="1612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6BA3099-3EEE-76BB-2F82-D7CF8751AE96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5037362" y="5847598"/>
                  <a:ext cx="203400" cy="178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50" name="Group 1049">
            <a:extLst>
              <a:ext uri="{FF2B5EF4-FFF2-40B4-BE49-F238E27FC236}">
                <a16:creationId xmlns:a16="http://schemas.microsoft.com/office/drawing/2014/main" id="{70675CED-1FD4-C309-B60F-608490FEBAF3}"/>
              </a:ext>
            </a:extLst>
          </p:cNvPr>
          <p:cNvGrpSpPr/>
          <p:nvPr/>
        </p:nvGrpSpPr>
        <p:grpSpPr>
          <a:xfrm>
            <a:off x="5474762" y="5798638"/>
            <a:ext cx="1239840" cy="257040"/>
            <a:chOff x="5474762" y="5798638"/>
            <a:chExt cx="1239840" cy="257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70A3F3B7-7EE6-C992-4DC0-A88F41043F49}"/>
                    </a:ext>
                  </a:extLst>
                </p14:cNvPr>
                <p14:cNvContentPartPr/>
                <p14:nvPr/>
              </p14:nvContentPartPr>
              <p14:xfrm>
                <a:off x="5474762" y="5903038"/>
                <a:ext cx="132840" cy="1328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70A3F3B7-7EE6-C992-4DC0-A88F41043F49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5466122" y="5894398"/>
                  <a:ext cx="15048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026" name="Ink 1025">
                  <a:extLst>
                    <a:ext uri="{FF2B5EF4-FFF2-40B4-BE49-F238E27FC236}">
                      <a16:creationId xmlns:a16="http://schemas.microsoft.com/office/drawing/2014/main" id="{3BC403F4-5C21-2F4B-9C21-C5DC53162C26}"/>
                    </a:ext>
                  </a:extLst>
                </p14:cNvPr>
                <p14:cNvContentPartPr/>
                <p14:nvPr/>
              </p14:nvContentPartPr>
              <p14:xfrm>
                <a:off x="5671682" y="5914198"/>
                <a:ext cx="106560" cy="117720"/>
              </p14:xfrm>
            </p:contentPart>
          </mc:Choice>
          <mc:Fallback xmlns="">
            <p:pic>
              <p:nvPicPr>
                <p:cNvPr id="1026" name="Ink 1025">
                  <a:extLst>
                    <a:ext uri="{FF2B5EF4-FFF2-40B4-BE49-F238E27FC236}">
                      <a16:creationId xmlns:a16="http://schemas.microsoft.com/office/drawing/2014/main" id="{3BC403F4-5C21-2F4B-9C21-C5DC53162C26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5663042" y="5905558"/>
                  <a:ext cx="12420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028" name="Ink 1027">
                  <a:extLst>
                    <a:ext uri="{FF2B5EF4-FFF2-40B4-BE49-F238E27FC236}">
                      <a16:creationId xmlns:a16="http://schemas.microsoft.com/office/drawing/2014/main" id="{AB80445B-0103-C844-485D-24523D250FB5}"/>
                    </a:ext>
                  </a:extLst>
                </p14:cNvPr>
                <p14:cNvContentPartPr/>
                <p14:nvPr/>
              </p14:nvContentPartPr>
              <p14:xfrm>
                <a:off x="5833682" y="5928238"/>
                <a:ext cx="236160" cy="103680"/>
              </p14:xfrm>
            </p:contentPart>
          </mc:Choice>
          <mc:Fallback xmlns="">
            <p:pic>
              <p:nvPicPr>
                <p:cNvPr id="1028" name="Ink 1027">
                  <a:extLst>
                    <a:ext uri="{FF2B5EF4-FFF2-40B4-BE49-F238E27FC236}">
                      <a16:creationId xmlns:a16="http://schemas.microsoft.com/office/drawing/2014/main" id="{AB80445B-0103-C844-485D-24523D250FB5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5825042" y="5919598"/>
                  <a:ext cx="25380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029" name="Ink 1028">
                  <a:extLst>
                    <a:ext uri="{FF2B5EF4-FFF2-40B4-BE49-F238E27FC236}">
                      <a16:creationId xmlns:a16="http://schemas.microsoft.com/office/drawing/2014/main" id="{2EA86520-3476-AD38-A24E-67D795182E7F}"/>
                    </a:ext>
                  </a:extLst>
                </p14:cNvPr>
                <p14:cNvContentPartPr/>
                <p14:nvPr/>
              </p14:nvContentPartPr>
              <p14:xfrm>
                <a:off x="6111242" y="5798638"/>
                <a:ext cx="153000" cy="257040"/>
              </p14:xfrm>
            </p:contentPart>
          </mc:Choice>
          <mc:Fallback xmlns="">
            <p:pic>
              <p:nvPicPr>
                <p:cNvPr id="1029" name="Ink 1028">
                  <a:extLst>
                    <a:ext uri="{FF2B5EF4-FFF2-40B4-BE49-F238E27FC236}">
                      <a16:creationId xmlns:a16="http://schemas.microsoft.com/office/drawing/2014/main" id="{2EA86520-3476-AD38-A24E-67D795182E7F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6102602" y="5789998"/>
                  <a:ext cx="17064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030" name="Ink 1029">
                  <a:extLst>
                    <a:ext uri="{FF2B5EF4-FFF2-40B4-BE49-F238E27FC236}">
                      <a16:creationId xmlns:a16="http://schemas.microsoft.com/office/drawing/2014/main" id="{64E377E9-8147-6F06-88EA-353EA3E4B492}"/>
                    </a:ext>
                  </a:extLst>
                </p14:cNvPr>
                <p14:cNvContentPartPr/>
                <p14:nvPr/>
              </p14:nvContentPartPr>
              <p14:xfrm>
                <a:off x="6316802" y="5913838"/>
                <a:ext cx="105480" cy="130680"/>
              </p14:xfrm>
            </p:contentPart>
          </mc:Choice>
          <mc:Fallback xmlns="">
            <p:pic>
              <p:nvPicPr>
                <p:cNvPr id="1030" name="Ink 1029">
                  <a:extLst>
                    <a:ext uri="{FF2B5EF4-FFF2-40B4-BE49-F238E27FC236}">
                      <a16:creationId xmlns:a16="http://schemas.microsoft.com/office/drawing/2014/main" id="{64E377E9-8147-6F06-88EA-353EA3E4B492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6308162" y="5905198"/>
                  <a:ext cx="12312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031" name="Ink 1030">
                  <a:extLst>
                    <a:ext uri="{FF2B5EF4-FFF2-40B4-BE49-F238E27FC236}">
                      <a16:creationId xmlns:a16="http://schemas.microsoft.com/office/drawing/2014/main" id="{7FC9973A-C9A6-E043-4A4C-E5EEE3EC150B}"/>
                    </a:ext>
                  </a:extLst>
                </p14:cNvPr>
                <p14:cNvContentPartPr/>
                <p14:nvPr/>
              </p14:nvContentPartPr>
              <p14:xfrm>
                <a:off x="6562682" y="5937958"/>
                <a:ext cx="151920" cy="72000"/>
              </p14:xfrm>
            </p:contentPart>
          </mc:Choice>
          <mc:Fallback xmlns="">
            <p:pic>
              <p:nvPicPr>
                <p:cNvPr id="1031" name="Ink 1030">
                  <a:extLst>
                    <a:ext uri="{FF2B5EF4-FFF2-40B4-BE49-F238E27FC236}">
                      <a16:creationId xmlns:a16="http://schemas.microsoft.com/office/drawing/2014/main" id="{7FC9973A-C9A6-E043-4A4C-E5EEE3EC150B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6554042" y="5928958"/>
                  <a:ext cx="169560" cy="89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49" name="Group 1048">
            <a:extLst>
              <a:ext uri="{FF2B5EF4-FFF2-40B4-BE49-F238E27FC236}">
                <a16:creationId xmlns:a16="http://schemas.microsoft.com/office/drawing/2014/main" id="{7CBAAEF3-AE96-9194-85FD-9A1A05A52B52}"/>
              </a:ext>
            </a:extLst>
          </p:cNvPr>
          <p:cNvGrpSpPr/>
          <p:nvPr/>
        </p:nvGrpSpPr>
        <p:grpSpPr>
          <a:xfrm>
            <a:off x="6913322" y="5741038"/>
            <a:ext cx="309240" cy="347400"/>
            <a:chOff x="6913322" y="5741038"/>
            <a:chExt cx="309240" cy="347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032" name="Ink 1031">
                  <a:extLst>
                    <a:ext uri="{FF2B5EF4-FFF2-40B4-BE49-F238E27FC236}">
                      <a16:creationId xmlns:a16="http://schemas.microsoft.com/office/drawing/2014/main" id="{42911496-8E79-D517-0C67-DACE62D3BCBB}"/>
                    </a:ext>
                  </a:extLst>
                </p14:cNvPr>
                <p14:cNvContentPartPr/>
                <p14:nvPr/>
              </p14:nvContentPartPr>
              <p14:xfrm>
                <a:off x="7002602" y="5775958"/>
                <a:ext cx="7560" cy="275400"/>
              </p14:xfrm>
            </p:contentPart>
          </mc:Choice>
          <mc:Fallback xmlns="">
            <p:pic>
              <p:nvPicPr>
                <p:cNvPr id="1032" name="Ink 1031">
                  <a:extLst>
                    <a:ext uri="{FF2B5EF4-FFF2-40B4-BE49-F238E27FC236}">
                      <a16:creationId xmlns:a16="http://schemas.microsoft.com/office/drawing/2014/main" id="{42911496-8E79-D517-0C67-DACE62D3BCBB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6993602" y="5766958"/>
                  <a:ext cx="2520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036" name="Ink 1035">
                  <a:extLst>
                    <a:ext uri="{FF2B5EF4-FFF2-40B4-BE49-F238E27FC236}">
                      <a16:creationId xmlns:a16="http://schemas.microsoft.com/office/drawing/2014/main" id="{8FA2DBD6-3C4D-C58F-9A61-51668B326043}"/>
                    </a:ext>
                  </a:extLst>
                </p14:cNvPr>
                <p14:cNvContentPartPr/>
                <p14:nvPr/>
              </p14:nvContentPartPr>
              <p14:xfrm>
                <a:off x="7211042" y="5741038"/>
                <a:ext cx="7200" cy="200880"/>
              </p14:xfrm>
            </p:contentPart>
          </mc:Choice>
          <mc:Fallback xmlns="">
            <p:pic>
              <p:nvPicPr>
                <p:cNvPr id="1036" name="Ink 1035">
                  <a:extLst>
                    <a:ext uri="{FF2B5EF4-FFF2-40B4-BE49-F238E27FC236}">
                      <a16:creationId xmlns:a16="http://schemas.microsoft.com/office/drawing/2014/main" id="{8FA2DBD6-3C4D-C58F-9A61-51668B326043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7202402" y="5732038"/>
                  <a:ext cx="2484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045" name="Ink 1044">
                  <a:extLst>
                    <a:ext uri="{FF2B5EF4-FFF2-40B4-BE49-F238E27FC236}">
                      <a16:creationId xmlns:a16="http://schemas.microsoft.com/office/drawing/2014/main" id="{7B766ADD-D258-13FF-BB25-ECB049366DB5}"/>
                    </a:ext>
                  </a:extLst>
                </p14:cNvPr>
                <p14:cNvContentPartPr/>
                <p14:nvPr/>
              </p14:nvContentPartPr>
              <p14:xfrm>
                <a:off x="7222202" y="6088078"/>
                <a:ext cx="360" cy="360"/>
              </p14:xfrm>
            </p:contentPart>
          </mc:Choice>
          <mc:Fallback xmlns="">
            <p:pic>
              <p:nvPicPr>
                <p:cNvPr id="1045" name="Ink 1044">
                  <a:extLst>
                    <a:ext uri="{FF2B5EF4-FFF2-40B4-BE49-F238E27FC236}">
                      <a16:creationId xmlns:a16="http://schemas.microsoft.com/office/drawing/2014/main" id="{7B766ADD-D258-13FF-BB25-ECB049366DB5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7213562" y="607943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046" name="Ink 1045">
                  <a:extLst>
                    <a:ext uri="{FF2B5EF4-FFF2-40B4-BE49-F238E27FC236}">
                      <a16:creationId xmlns:a16="http://schemas.microsoft.com/office/drawing/2014/main" id="{86E2178F-D434-C616-B6FD-9221E4F84565}"/>
                    </a:ext>
                  </a:extLst>
                </p14:cNvPr>
                <p14:cNvContentPartPr/>
                <p14:nvPr/>
              </p14:nvContentPartPr>
              <p14:xfrm>
                <a:off x="7049042" y="5764078"/>
                <a:ext cx="360" cy="360"/>
              </p14:xfrm>
            </p:contentPart>
          </mc:Choice>
          <mc:Fallback xmlns="">
            <p:pic>
              <p:nvPicPr>
                <p:cNvPr id="1046" name="Ink 1045">
                  <a:extLst>
                    <a:ext uri="{FF2B5EF4-FFF2-40B4-BE49-F238E27FC236}">
                      <a16:creationId xmlns:a16="http://schemas.microsoft.com/office/drawing/2014/main" id="{86E2178F-D434-C616-B6FD-9221E4F84565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7040402" y="575507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047" name="Ink 1046">
                  <a:extLst>
                    <a:ext uri="{FF2B5EF4-FFF2-40B4-BE49-F238E27FC236}">
                      <a16:creationId xmlns:a16="http://schemas.microsoft.com/office/drawing/2014/main" id="{D68D8613-D609-4CD9-9F3B-27E21A9AB6A9}"/>
                    </a:ext>
                  </a:extLst>
                </p14:cNvPr>
                <p14:cNvContentPartPr/>
                <p14:nvPr/>
              </p14:nvContentPartPr>
              <p14:xfrm>
                <a:off x="6913322" y="5764078"/>
                <a:ext cx="124200" cy="84960"/>
              </p14:xfrm>
            </p:contentPart>
          </mc:Choice>
          <mc:Fallback xmlns="">
            <p:pic>
              <p:nvPicPr>
                <p:cNvPr id="1047" name="Ink 1046">
                  <a:extLst>
                    <a:ext uri="{FF2B5EF4-FFF2-40B4-BE49-F238E27FC236}">
                      <a16:creationId xmlns:a16="http://schemas.microsoft.com/office/drawing/2014/main" id="{D68D8613-D609-4CD9-9F3B-27E21A9AB6A9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904682" y="5755078"/>
                  <a:ext cx="14184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048" name="Ink 1047">
                  <a:extLst>
                    <a:ext uri="{FF2B5EF4-FFF2-40B4-BE49-F238E27FC236}">
                      <a16:creationId xmlns:a16="http://schemas.microsoft.com/office/drawing/2014/main" id="{661BE495-2F36-B27D-8D06-1C59067EA9CA}"/>
                    </a:ext>
                  </a:extLst>
                </p14:cNvPr>
                <p14:cNvContentPartPr/>
                <p14:nvPr/>
              </p14:nvContentPartPr>
              <p14:xfrm>
                <a:off x="6921602" y="6053158"/>
                <a:ext cx="149760" cy="23760"/>
              </p14:xfrm>
            </p:contentPart>
          </mc:Choice>
          <mc:Fallback xmlns="">
            <p:pic>
              <p:nvPicPr>
                <p:cNvPr id="1048" name="Ink 1047">
                  <a:extLst>
                    <a:ext uri="{FF2B5EF4-FFF2-40B4-BE49-F238E27FC236}">
                      <a16:creationId xmlns:a16="http://schemas.microsoft.com/office/drawing/2014/main" id="{661BE495-2F36-B27D-8D06-1C59067EA9CA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6912962" y="6044158"/>
                  <a:ext cx="167400" cy="41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25872496"/>
      </p:ext>
    </p:extLst>
  </p:cSld>
  <p:clrMapOvr>
    <a:masterClrMapping/>
  </p:clrMapOvr>
  <p:transition spd="slow">
    <p:cover dir="r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E02AEF3-CFCE-5E64-5114-D64456E379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08B8448-9C6B-3F5E-6C92-0B2195A743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3498"/>
          <a:stretch/>
        </p:blipFill>
        <p:spPr>
          <a:xfrm>
            <a:off x="155204" y="97904"/>
            <a:ext cx="7943392" cy="6662191"/>
          </a:xfrm>
          <a:prstGeom prst="rect">
            <a:avLst/>
          </a:prstGeom>
        </p:spPr>
      </p:pic>
      <p:sp>
        <p:nvSpPr>
          <p:cNvPr id="1059" name="TextBox 1058">
            <a:extLst>
              <a:ext uri="{FF2B5EF4-FFF2-40B4-BE49-F238E27FC236}">
                <a16:creationId xmlns:a16="http://schemas.microsoft.com/office/drawing/2014/main" id="{0223638C-A8DE-46B5-6955-2A4EDCAC94A7}"/>
              </a:ext>
            </a:extLst>
          </p:cNvPr>
          <p:cNvSpPr txBox="1"/>
          <p:nvPr/>
        </p:nvSpPr>
        <p:spPr>
          <a:xfrm>
            <a:off x="155203" y="97905"/>
            <a:ext cx="118815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0" i="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+mj-lt"/>
              </a:rPr>
              <a:t>2.1 Prompt as specified and </a:t>
            </a:r>
            <a:r>
              <a:rPr lang="en-US" sz="3600" b="0" i="0" dirty="0" err="1">
                <a:solidFill>
                  <a:schemeClr val="bg1"/>
                </a:solidFill>
                <a:effectLst/>
                <a:highlight>
                  <a:srgbClr val="000000"/>
                </a:highlight>
                <a:latin typeface="+mj-lt"/>
              </a:rPr>
              <a:t>summarise</a:t>
            </a:r>
            <a:r>
              <a:rPr lang="en-US" sz="3600" b="0" i="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+mj-lt"/>
              </a:rPr>
              <a:t> the entered information (5 Marks)</a:t>
            </a:r>
            <a:endParaRPr lang="en-GB" sz="3600" dirty="0">
              <a:solidFill>
                <a:schemeClr val="bg1"/>
              </a:solidFill>
              <a:highlight>
                <a:srgbClr val="000000"/>
              </a:highlight>
              <a:latin typeface="+mj-lt"/>
              <a:ea typeface="MingLiU_HKSCS-ExtB" panose="02020500000000000000" pitchFamily="18" charset="-12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A483E03-D50E-02EC-042B-5E4539F7DECF}"/>
              </a:ext>
            </a:extLst>
          </p:cNvPr>
          <p:cNvSpPr txBox="1"/>
          <p:nvPr/>
        </p:nvSpPr>
        <p:spPr>
          <a:xfrm>
            <a:off x="6096000" y="1965631"/>
            <a:ext cx="7483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chemeClr val="bg1"/>
                </a:solidFill>
                <a:highlight>
                  <a:srgbClr val="000000"/>
                </a:highlight>
                <a:ea typeface="MingLiU_HKSCS-ExtB" panose="02020500000000000000" pitchFamily="18" charset="-120"/>
              </a:rPr>
              <a:t>Uses 		,	        functions to achieve this.</a:t>
            </a:r>
            <a:endParaRPr lang="en-GB" sz="2000" dirty="0">
              <a:solidFill>
                <a:schemeClr val="bg1"/>
              </a:solidFill>
              <a:highlight>
                <a:srgbClr val="000000"/>
              </a:highlight>
              <a:ea typeface="MingLiU_HKSCS-ExtB" panose="02020500000000000000" pitchFamily="18" charset="-120"/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80EA3AAC-ECD7-AE8F-41AC-E1F028099F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7032" y="2048018"/>
            <a:ext cx="1201088" cy="262209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DE094A0A-5A1C-66C5-36D2-37DDE472AB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4326" y="2034608"/>
            <a:ext cx="1204870" cy="28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243155"/>
      </p:ext>
    </p:extLst>
  </p:cSld>
  <p:clrMapOvr>
    <a:masterClrMapping/>
  </p:clrMapOvr>
  <p:transition spd="slow"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7FC6B05-7FF0-EF79-A35B-585086ED50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43" name="Ink 1042">
                <a:extLst>
                  <a:ext uri="{FF2B5EF4-FFF2-40B4-BE49-F238E27FC236}">
                    <a16:creationId xmlns:a16="http://schemas.microsoft.com/office/drawing/2014/main" id="{B9177B91-E86F-32B4-1F83-A785C31B30BF}"/>
                  </a:ext>
                </a:extLst>
              </p14:cNvPr>
              <p14:cNvContentPartPr/>
              <p14:nvPr/>
            </p14:nvContentPartPr>
            <p14:xfrm>
              <a:off x="5042866" y="4284838"/>
              <a:ext cx="285120" cy="277200"/>
            </p14:xfrm>
          </p:contentPart>
        </mc:Choice>
        <mc:Fallback xmlns="">
          <p:pic>
            <p:nvPicPr>
              <p:cNvPr id="1043" name="Ink 1042">
                <a:extLst>
                  <a:ext uri="{FF2B5EF4-FFF2-40B4-BE49-F238E27FC236}">
                    <a16:creationId xmlns:a16="http://schemas.microsoft.com/office/drawing/2014/main" id="{B9177B91-E86F-32B4-1F83-A785C31B30B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33866" y="4275838"/>
                <a:ext cx="302760" cy="29484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B67A14AB-DDCF-72E5-65A8-8726C84E2CD8}"/>
              </a:ext>
            </a:extLst>
          </p:cNvPr>
          <p:cNvSpPr txBox="1"/>
          <p:nvPr/>
        </p:nvSpPr>
        <p:spPr>
          <a:xfrm>
            <a:off x="0" y="66882"/>
            <a:ext cx="11881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0" i="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+mj-lt"/>
              </a:rPr>
              <a:t>2.1.1 Accept a custom fission-event frequency</a:t>
            </a:r>
            <a:endParaRPr lang="en-GB" sz="3600" dirty="0">
              <a:solidFill>
                <a:schemeClr val="bg1"/>
              </a:solidFill>
              <a:highlight>
                <a:srgbClr val="000000"/>
              </a:highlight>
              <a:latin typeface="+mj-lt"/>
              <a:ea typeface="MingLiU_HKSCS-ExtB" panose="02020500000000000000" pitchFamily="18" charset="-120"/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958D7A40-4BC9-659D-9F2B-62EE78DBA2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03" y="1428901"/>
            <a:ext cx="8478032" cy="200009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769098CA-AA4B-4B7A-8D5F-1F35F5DA2486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b="49339"/>
          <a:stretch/>
        </p:blipFill>
        <p:spPr>
          <a:xfrm>
            <a:off x="0" y="3429000"/>
            <a:ext cx="11843889" cy="1663861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A9AAA111-24A9-FE25-9FFB-D36CB053D26A}"/>
              </a:ext>
            </a:extLst>
          </p:cNvPr>
          <p:cNvSpPr txBox="1"/>
          <p:nvPr/>
        </p:nvSpPr>
        <p:spPr>
          <a:xfrm>
            <a:off x="84003" y="871002"/>
            <a:ext cx="7483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chemeClr val="bg1"/>
                </a:solidFill>
                <a:highlight>
                  <a:srgbClr val="000000"/>
                </a:highlight>
                <a:ea typeface="MingLiU_HKSCS-ExtB" panose="02020500000000000000" pitchFamily="18" charset="-120"/>
              </a:rPr>
              <a:t>Uses 		,	        functions to achieve this.</a:t>
            </a:r>
            <a:endParaRPr lang="en-GB" sz="2000" dirty="0">
              <a:solidFill>
                <a:schemeClr val="bg1"/>
              </a:solidFill>
              <a:highlight>
                <a:srgbClr val="000000"/>
              </a:highlight>
              <a:ea typeface="MingLiU_HKSCS-ExtB" panose="02020500000000000000" pitchFamily="18" charset="-120"/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12F10F6B-1438-4FE6-48CC-63292C3238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5035" y="953389"/>
            <a:ext cx="1201088" cy="262209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DD0E6723-3688-BCF1-08F6-D0B1DB3298A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12328" y="940868"/>
            <a:ext cx="1201089" cy="282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774394"/>
      </p:ext>
    </p:extLst>
  </p:cSld>
  <p:clrMapOvr>
    <a:masterClrMapping/>
  </p:clrMapOvr>
  <p:transition spd="slow">
    <p:cover dir="r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17F1BCB-65F4-B866-3F8A-DBD7FDBA0B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TextBox 1058">
            <a:extLst>
              <a:ext uri="{FF2B5EF4-FFF2-40B4-BE49-F238E27FC236}">
                <a16:creationId xmlns:a16="http://schemas.microsoft.com/office/drawing/2014/main" id="{7A6EC17D-F368-95FF-3BB5-4460A9E3BD34}"/>
              </a:ext>
            </a:extLst>
          </p:cNvPr>
          <p:cNvSpPr txBox="1"/>
          <p:nvPr/>
        </p:nvSpPr>
        <p:spPr>
          <a:xfrm>
            <a:off x="155203" y="97905"/>
            <a:ext cx="11881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>
                <a:solidFill>
                  <a:schemeClr val="bg1"/>
                </a:solidFill>
                <a:highlight>
                  <a:srgbClr val="000000"/>
                </a:highlight>
                <a:latin typeface="+mj-lt"/>
                <a:ea typeface="MingLiU_HKSCS-ExtB" panose="02020500000000000000" pitchFamily="18" charset="-120"/>
              </a:rPr>
              <a:t>The 			function</a:t>
            </a:r>
            <a:endParaRPr lang="en-GB" sz="3600" dirty="0">
              <a:solidFill>
                <a:schemeClr val="bg1"/>
              </a:solidFill>
              <a:highlight>
                <a:srgbClr val="000000"/>
              </a:highlight>
              <a:latin typeface="+mj-lt"/>
              <a:ea typeface="MingLiU_HKSCS-ExtB" panose="02020500000000000000" pitchFamily="18" charset="-120"/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476BC3BA-A285-1496-AB32-EB6147367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011" y="158861"/>
            <a:ext cx="2681399" cy="585375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EB5FC153-792C-09B9-4841-4BFE68F4ADAA}"/>
              </a:ext>
            </a:extLst>
          </p:cNvPr>
          <p:cNvGrpSpPr/>
          <p:nvPr/>
        </p:nvGrpSpPr>
        <p:grpSpPr>
          <a:xfrm>
            <a:off x="263162" y="866770"/>
            <a:ext cx="8215823" cy="2999174"/>
            <a:chOff x="263162" y="866770"/>
            <a:chExt cx="8215823" cy="299917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B5B43B5-924D-7EC5-4A81-D464133290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3162" y="866770"/>
              <a:ext cx="8215823" cy="2999174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941C568-199C-59CD-E1D8-D8AECAA35E03}"/>
                    </a:ext>
                  </a:extLst>
                </p14:cNvPr>
                <p14:cNvContentPartPr/>
                <p14:nvPr/>
              </p14:nvContentPartPr>
              <p14:xfrm>
                <a:off x="756242" y="1388278"/>
                <a:ext cx="2600640" cy="2448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941C568-199C-59CD-E1D8-D8AECAA35E0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02602" y="1280638"/>
                  <a:ext cx="2708280" cy="46044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78BAB098-985D-523C-69C1-CA9D03BA19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5203" y="0"/>
            <a:ext cx="11739231" cy="685800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19E8CC2A-77A8-7A4B-0359-C117A1B60F68}"/>
              </a:ext>
            </a:extLst>
          </p:cNvPr>
          <p:cNvGrpSpPr/>
          <p:nvPr/>
        </p:nvGrpSpPr>
        <p:grpSpPr>
          <a:xfrm>
            <a:off x="12840" y="0"/>
            <a:ext cx="12179160" cy="6858000"/>
            <a:chOff x="12840" y="0"/>
            <a:chExt cx="12179160" cy="685800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B362179-A2E9-7A6C-CF03-E9DD609BB34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2840" y="0"/>
              <a:ext cx="9792000" cy="6858000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D3547D2-A12B-B204-DA51-15E710033C59}"/>
                </a:ext>
              </a:extLst>
            </p:cNvPr>
            <p:cNvSpPr/>
            <p:nvPr/>
          </p:nvSpPr>
          <p:spPr>
            <a:xfrm>
              <a:off x="9804840" y="0"/>
              <a:ext cx="2387160" cy="6858000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45338087"/>
      </p:ext>
    </p:extLst>
  </p:cSld>
  <p:clrMapOvr>
    <a:masterClrMapping/>
  </p:clrMapOvr>
  <p:transition spd="slow"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01FCF5B-E69A-EBD7-91EB-637BD4BE56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TextBox 1058">
            <a:extLst>
              <a:ext uri="{FF2B5EF4-FFF2-40B4-BE49-F238E27FC236}">
                <a16:creationId xmlns:a16="http://schemas.microsoft.com/office/drawing/2014/main" id="{88EE2CB6-A3B4-6CA1-B79A-78764A4AC153}"/>
              </a:ext>
            </a:extLst>
          </p:cNvPr>
          <p:cNvSpPr txBox="1"/>
          <p:nvPr/>
        </p:nvSpPr>
        <p:spPr>
          <a:xfrm>
            <a:off x="155203" y="97905"/>
            <a:ext cx="11881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>
                <a:solidFill>
                  <a:schemeClr val="bg1"/>
                </a:solidFill>
                <a:highlight>
                  <a:srgbClr val="000000"/>
                </a:highlight>
                <a:latin typeface="+mj-lt"/>
                <a:ea typeface="MingLiU_HKSCS-ExtB" panose="02020500000000000000" pitchFamily="18" charset="-120"/>
              </a:rPr>
              <a:t>The 			function</a:t>
            </a:r>
            <a:endParaRPr lang="en-GB" sz="3600" dirty="0">
              <a:solidFill>
                <a:schemeClr val="bg1"/>
              </a:solidFill>
              <a:highlight>
                <a:srgbClr val="000000"/>
              </a:highlight>
              <a:latin typeface="+mj-lt"/>
              <a:ea typeface="MingLiU_HKSCS-ExtB" panose="02020500000000000000" pitchFamily="18" charset="-12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877613-6990-F824-B42F-4CDC6F6FF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493" y="97904"/>
            <a:ext cx="2746903" cy="646331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5EE77FF1-DF14-2F7C-17A1-D6909DD438F0}"/>
              </a:ext>
            </a:extLst>
          </p:cNvPr>
          <p:cNvGrpSpPr/>
          <p:nvPr/>
        </p:nvGrpSpPr>
        <p:grpSpPr>
          <a:xfrm>
            <a:off x="263162" y="866770"/>
            <a:ext cx="8215823" cy="2999174"/>
            <a:chOff x="263162" y="866770"/>
            <a:chExt cx="8215823" cy="2999174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070E098-FC97-5042-4909-507B8E0F53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3162" y="866770"/>
              <a:ext cx="8215823" cy="2999174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2FF6317-03F6-9BCA-0D79-B041AF1CD19D}"/>
                    </a:ext>
                  </a:extLst>
                </p14:cNvPr>
                <p14:cNvContentPartPr/>
                <p14:nvPr/>
              </p14:nvContentPartPr>
              <p14:xfrm>
                <a:off x="857402" y="1865998"/>
                <a:ext cx="2237760" cy="2775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2FF6317-03F6-9BCA-0D79-B041AF1CD19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03762" y="1757998"/>
                  <a:ext cx="2345400" cy="4932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DC170948-CC92-17B5-F982-084847598A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866769"/>
            <a:ext cx="12192000" cy="534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577818"/>
      </p:ext>
    </p:extLst>
  </p:cSld>
  <p:clrMapOvr>
    <a:masterClrMapping/>
  </p:clrMapOvr>
  <p:transition spd="slow"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3640C1C-222D-7723-F7BC-FE391D52D6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TextBox 1058">
            <a:extLst>
              <a:ext uri="{FF2B5EF4-FFF2-40B4-BE49-F238E27FC236}">
                <a16:creationId xmlns:a16="http://schemas.microsoft.com/office/drawing/2014/main" id="{B17020FA-33E3-BEEB-D283-6B0283A7962C}"/>
              </a:ext>
            </a:extLst>
          </p:cNvPr>
          <p:cNvSpPr txBox="1"/>
          <p:nvPr/>
        </p:nvSpPr>
        <p:spPr>
          <a:xfrm>
            <a:off x="155203" y="97905"/>
            <a:ext cx="118815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0" i="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+mj-lt"/>
              </a:rPr>
              <a:t>2.2 Output the correct projected population size and explain your design (10 marks)</a:t>
            </a:r>
            <a:endParaRPr lang="en-GB" sz="3600" dirty="0">
              <a:solidFill>
                <a:schemeClr val="bg1"/>
              </a:solidFill>
              <a:highlight>
                <a:srgbClr val="000000"/>
              </a:highlight>
              <a:latin typeface="+mj-lt"/>
              <a:ea typeface="MingLiU_HKSCS-ExtB" panose="02020500000000000000" pitchFamily="18" charset="-12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9AF963-C32B-A61E-A6E7-A2268D0955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03" y="1875490"/>
            <a:ext cx="11831428" cy="32245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17E04F-E1A0-981C-1DD1-F4AD126283B0}"/>
              </a:ext>
            </a:extLst>
          </p:cNvPr>
          <p:cNvSpPr txBox="1"/>
          <p:nvPr/>
        </p:nvSpPr>
        <p:spPr>
          <a:xfrm>
            <a:off x="155202" y="1403038"/>
            <a:ext cx="113268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chemeClr val="bg1"/>
                </a:solidFill>
                <a:highlight>
                  <a:srgbClr val="000000"/>
                </a:highlight>
                <a:ea typeface="MingLiU_HKSCS-ExtB" panose="02020500000000000000" pitchFamily="18" charset="-120"/>
              </a:rPr>
              <a:t>Uses 		      ,,   		              functions to do calculations, and 		      to do printing.</a:t>
            </a:r>
            <a:endParaRPr lang="en-GB" sz="2000" dirty="0">
              <a:solidFill>
                <a:schemeClr val="bg1"/>
              </a:solidFill>
              <a:highlight>
                <a:srgbClr val="000000"/>
              </a:highlight>
              <a:ea typeface="MingLiU_HKSCS-ExtB" panose="02020500000000000000" pitchFamily="18" charset="-12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495DC3-4D1C-C92F-6091-32D5BBA676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951" y="1439204"/>
            <a:ext cx="1676634" cy="2953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3CFCD26-B267-0E1D-E448-BD938F2A59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7331" y="1467783"/>
            <a:ext cx="2038635" cy="26673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4FDC3AA-A042-854D-0A31-BA7BE067C4D9}"/>
              </a:ext>
            </a:extLst>
          </p:cNvPr>
          <p:cNvSpPr txBox="1"/>
          <p:nvPr/>
        </p:nvSpPr>
        <p:spPr>
          <a:xfrm>
            <a:off x="155203" y="5254907"/>
            <a:ext cx="764613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chemeClr val="bg1"/>
                </a:solidFill>
                <a:highlight>
                  <a:srgbClr val="000000"/>
                </a:highlight>
                <a:ea typeface="MingLiU_HKSCS-ExtB" panose="02020500000000000000" pitchFamily="18" charset="-120"/>
              </a:rPr>
              <a:t>This is correct if you want to check it yourself.</a:t>
            </a:r>
          </a:p>
          <a:p>
            <a:r>
              <a:rPr lang="en-AU" sz="3200" dirty="0">
                <a:solidFill>
                  <a:schemeClr val="bg1"/>
                </a:solidFill>
                <a:highlight>
                  <a:srgbClr val="000000"/>
                </a:highlight>
                <a:ea typeface="MingLiU_HKSCS-ExtB" panose="02020500000000000000" pitchFamily="18" charset="-120"/>
              </a:rPr>
              <a:t>1000 + 1000*0.12*10 = 2200</a:t>
            </a:r>
          </a:p>
          <a:p>
            <a:r>
              <a:rPr lang="en-AU" sz="3200" dirty="0">
                <a:solidFill>
                  <a:schemeClr val="bg1"/>
                </a:solidFill>
                <a:highlight>
                  <a:srgbClr val="000000"/>
                </a:highlight>
                <a:ea typeface="MingLiU_HKSCS-ExtB" panose="02020500000000000000" pitchFamily="18" charset="-120"/>
              </a:rPr>
              <a:t>1000 * (1 + 0.12/24) ^ (24*10) = 3310.2…</a:t>
            </a:r>
            <a:endParaRPr lang="en-GB" sz="3200" dirty="0">
              <a:solidFill>
                <a:schemeClr val="bg1"/>
              </a:solidFill>
              <a:highlight>
                <a:srgbClr val="000000"/>
              </a:highlight>
              <a:ea typeface="MingLiU_HKSCS-ExtB" panose="02020500000000000000" pitchFamily="18" charset="-12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4BC226A-10DD-DA4F-A806-43871427E7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48577" y="1477308"/>
            <a:ext cx="1524213" cy="24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170236"/>
      </p:ext>
    </p:extLst>
  </p:cSld>
  <p:clrMapOvr>
    <a:masterClrMapping/>
  </p:clrMapOvr>
  <p:transition spd="slow">
    <p:cover dir="r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710661B-F9A3-2D24-4A3E-174D5D6B06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TextBox 1058">
            <a:extLst>
              <a:ext uri="{FF2B5EF4-FFF2-40B4-BE49-F238E27FC236}">
                <a16:creationId xmlns:a16="http://schemas.microsoft.com/office/drawing/2014/main" id="{BEE2F9C8-312B-C824-8038-8C0F808C400F}"/>
              </a:ext>
            </a:extLst>
          </p:cNvPr>
          <p:cNvSpPr txBox="1"/>
          <p:nvPr/>
        </p:nvSpPr>
        <p:spPr>
          <a:xfrm>
            <a:off x="155203" y="97905"/>
            <a:ext cx="11881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>
                <a:solidFill>
                  <a:schemeClr val="bg1"/>
                </a:solidFill>
                <a:highlight>
                  <a:srgbClr val="000000"/>
                </a:highlight>
                <a:latin typeface="+mj-lt"/>
                <a:ea typeface="MingLiU_HKSCS-ExtB" panose="02020500000000000000" pitchFamily="18" charset="-120"/>
              </a:rPr>
              <a:t>The 			function (Final)</a:t>
            </a:r>
            <a:endParaRPr lang="en-GB" sz="3600" dirty="0">
              <a:solidFill>
                <a:schemeClr val="bg1"/>
              </a:solidFill>
              <a:highlight>
                <a:srgbClr val="000000"/>
              </a:highlight>
              <a:latin typeface="+mj-lt"/>
              <a:ea typeface="MingLiU_HKSCS-ExtB" panose="02020500000000000000" pitchFamily="18" charset="-12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5E2EC2B-9E79-7D6C-1C97-B53BA757F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018" y="185658"/>
            <a:ext cx="2673067" cy="470824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0C5FB87C-16D4-254E-4763-8EA2DDD354A4}"/>
              </a:ext>
            </a:extLst>
          </p:cNvPr>
          <p:cNvGrpSpPr/>
          <p:nvPr/>
        </p:nvGrpSpPr>
        <p:grpSpPr>
          <a:xfrm>
            <a:off x="263162" y="866770"/>
            <a:ext cx="8215823" cy="2999174"/>
            <a:chOff x="263162" y="866770"/>
            <a:chExt cx="8215823" cy="2999174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168FE56-142B-C7B8-EC63-0D235161AF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3162" y="866770"/>
              <a:ext cx="8215823" cy="2999174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11E997DD-5FDD-87D6-C39C-9272F87063A9}"/>
                    </a:ext>
                  </a:extLst>
                </p14:cNvPr>
                <p14:cNvContentPartPr/>
                <p14:nvPr/>
              </p14:nvContentPartPr>
              <p14:xfrm>
                <a:off x="575522" y="2314918"/>
                <a:ext cx="3222000" cy="1634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11E997DD-5FDD-87D6-C39C-9272F87063A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21522" y="2206918"/>
                  <a:ext cx="3329640" cy="37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2B20A60-980B-CDCF-78B3-6D544AA38779}"/>
              </a:ext>
            </a:extLst>
          </p:cNvPr>
          <p:cNvGrpSpPr/>
          <p:nvPr/>
        </p:nvGrpSpPr>
        <p:grpSpPr>
          <a:xfrm>
            <a:off x="0" y="744235"/>
            <a:ext cx="13361436" cy="6103614"/>
            <a:chOff x="0" y="744235"/>
            <a:chExt cx="13361436" cy="6103614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EE494D2-B167-0253-9E36-315A526ECC6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744235"/>
              <a:ext cx="13361436" cy="6103614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74D64BB-43BF-92D2-0434-E067514455D5}"/>
                </a:ext>
              </a:extLst>
            </p:cNvPr>
            <p:cNvSpPr/>
            <p:nvPr/>
          </p:nvSpPr>
          <p:spPr>
            <a:xfrm>
              <a:off x="433137" y="1467853"/>
              <a:ext cx="11603660" cy="2093494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183024389"/>
      </p:ext>
    </p:extLst>
  </p:cSld>
  <p:clrMapOvr>
    <a:masterClrMapping/>
  </p:clrMapOvr>
  <p:transition spd="slow"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6913F17-649A-136A-882F-C7A77010B5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TextBox 1058">
            <a:extLst>
              <a:ext uri="{FF2B5EF4-FFF2-40B4-BE49-F238E27FC236}">
                <a16:creationId xmlns:a16="http://schemas.microsoft.com/office/drawing/2014/main" id="{BF4D24D8-9633-13F2-87E8-E4F46BA36B00}"/>
              </a:ext>
            </a:extLst>
          </p:cNvPr>
          <p:cNvSpPr txBox="1"/>
          <p:nvPr/>
        </p:nvSpPr>
        <p:spPr>
          <a:xfrm>
            <a:off x="155203" y="97905"/>
            <a:ext cx="11881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>
                <a:solidFill>
                  <a:schemeClr val="bg1"/>
                </a:solidFill>
                <a:highlight>
                  <a:srgbClr val="000000"/>
                </a:highlight>
                <a:latin typeface="+mj-lt"/>
                <a:ea typeface="MingLiU_HKSCS-ExtB" panose="02020500000000000000" pitchFamily="18" charset="-120"/>
              </a:rPr>
              <a:t>The 			  function</a:t>
            </a:r>
            <a:endParaRPr lang="en-GB" sz="3600" dirty="0">
              <a:solidFill>
                <a:schemeClr val="bg1"/>
              </a:solidFill>
              <a:highlight>
                <a:srgbClr val="000000"/>
              </a:highlight>
              <a:latin typeface="+mj-lt"/>
              <a:ea typeface="MingLiU_HKSCS-ExtB" panose="02020500000000000000" pitchFamily="18" charset="-12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85B2864-F523-BC53-F2E6-B3E18FFB28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27" y="217680"/>
            <a:ext cx="3108965" cy="40678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9652553F-FC57-5FF9-5E3C-FCD50FBD926D}"/>
              </a:ext>
            </a:extLst>
          </p:cNvPr>
          <p:cNvGrpSpPr/>
          <p:nvPr/>
        </p:nvGrpSpPr>
        <p:grpSpPr>
          <a:xfrm>
            <a:off x="263162" y="866770"/>
            <a:ext cx="8215823" cy="2999174"/>
            <a:chOff x="263162" y="866770"/>
            <a:chExt cx="8215823" cy="2999174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3493587-6063-A53A-4199-3BD53CD181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3162" y="866770"/>
              <a:ext cx="8215823" cy="2999174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77F03565-CC9F-E328-DDA2-9C179D40A4D7}"/>
                    </a:ext>
                  </a:extLst>
                </p14:cNvPr>
                <p14:cNvContentPartPr/>
                <p14:nvPr/>
              </p14:nvContentPartPr>
              <p14:xfrm>
                <a:off x="669842" y="2694358"/>
                <a:ext cx="3358440" cy="2001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77F03565-CC9F-E328-DDA2-9C179D40A4D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15842" y="2586718"/>
                  <a:ext cx="3466080" cy="4158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D01963AF-39D1-EB99-8F08-103BE0CCAF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0"/>
            <a:ext cx="8707065" cy="6773220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FD6135D7-F385-7943-0FD2-AD5A8D7AC5BD}"/>
              </a:ext>
            </a:extLst>
          </p:cNvPr>
          <p:cNvGrpSpPr/>
          <p:nvPr/>
        </p:nvGrpSpPr>
        <p:grpSpPr>
          <a:xfrm>
            <a:off x="-372979" y="0"/>
            <a:ext cx="12564979" cy="6871125"/>
            <a:chOff x="241084" y="1117857"/>
            <a:chExt cx="11642805" cy="6059771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AA5F0467-DCB6-34B3-814E-1516BDE259E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1084" y="1117857"/>
              <a:ext cx="11620727" cy="3553321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212216C-CA61-2C78-4120-D84E64DC64A1}"/>
                </a:ext>
              </a:extLst>
            </p:cNvPr>
            <p:cNvSpPr/>
            <p:nvPr/>
          </p:nvSpPr>
          <p:spPr>
            <a:xfrm>
              <a:off x="263162" y="4680284"/>
              <a:ext cx="11620727" cy="2497344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277627442"/>
      </p:ext>
    </p:extLst>
  </p:cSld>
  <p:clrMapOvr>
    <a:masterClrMapping/>
  </p:clrMapOvr>
  <p:transition spd="slow"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07C4273-4752-A3D1-6E11-BFBA9F9EB1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4D2A3440-371F-EBEB-EB87-EA698AD41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162" y="5370075"/>
            <a:ext cx="11066367" cy="1242310"/>
          </a:xfrm>
          <a:prstGeom prst="rect">
            <a:avLst/>
          </a:prstGeom>
        </p:spPr>
      </p:pic>
      <p:sp>
        <p:nvSpPr>
          <p:cNvPr id="1059" name="TextBox 1058">
            <a:extLst>
              <a:ext uri="{FF2B5EF4-FFF2-40B4-BE49-F238E27FC236}">
                <a16:creationId xmlns:a16="http://schemas.microsoft.com/office/drawing/2014/main" id="{AD274051-A6DD-9C48-D221-C6B7D61D9A01}"/>
              </a:ext>
            </a:extLst>
          </p:cNvPr>
          <p:cNvSpPr txBox="1"/>
          <p:nvPr/>
        </p:nvSpPr>
        <p:spPr>
          <a:xfrm>
            <a:off x="155203" y="97905"/>
            <a:ext cx="11881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>
                <a:solidFill>
                  <a:schemeClr val="bg1"/>
                </a:solidFill>
                <a:highlight>
                  <a:srgbClr val="000000"/>
                </a:highlight>
                <a:latin typeface="+mj-lt"/>
                <a:ea typeface="MingLiU_HKSCS-ExtB" panose="02020500000000000000" pitchFamily="18" charset="-120"/>
              </a:rPr>
              <a:t>The 		  function (Final Population)</a:t>
            </a:r>
            <a:endParaRPr lang="en-GB" sz="3600" dirty="0">
              <a:solidFill>
                <a:schemeClr val="bg1"/>
              </a:solidFill>
              <a:highlight>
                <a:srgbClr val="000000"/>
              </a:highlight>
              <a:latin typeface="+mj-lt"/>
              <a:ea typeface="MingLiU_HKSCS-ExtB" panose="02020500000000000000" pitchFamily="18" charset="-12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EBE159-EFDF-8D45-3AAB-22E1140EEE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979" y="323024"/>
            <a:ext cx="2275223" cy="369724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11BA3CA0-CA56-C15D-AE3B-B0C341955543}"/>
              </a:ext>
            </a:extLst>
          </p:cNvPr>
          <p:cNvGrpSpPr/>
          <p:nvPr/>
        </p:nvGrpSpPr>
        <p:grpSpPr>
          <a:xfrm>
            <a:off x="263162" y="866770"/>
            <a:ext cx="8215823" cy="2999174"/>
            <a:chOff x="263162" y="866770"/>
            <a:chExt cx="8215823" cy="2999174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339EEC7-7266-9D83-F841-3DE48DD078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3162" y="866770"/>
              <a:ext cx="8215823" cy="2999174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6ADB047-E126-091A-700A-D9531EBCB027}"/>
                    </a:ext>
                  </a:extLst>
                </p14:cNvPr>
                <p14:cNvContentPartPr/>
                <p14:nvPr/>
              </p14:nvContentPartPr>
              <p14:xfrm>
                <a:off x="734282" y="3101158"/>
                <a:ext cx="2599920" cy="2210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6ADB047-E126-091A-700A-D9531EBCB02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80282" y="2993518"/>
                  <a:ext cx="2707560" cy="436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6189164"/>
      </p:ext>
    </p:extLst>
  </p:cSld>
  <p:clrMapOvr>
    <a:masterClrMapping/>
  </p:clrMapOvr>
  <p:transition spd="slow">
    <p:cover dir="r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9278042-A767-0784-D667-40557F5D29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268EF70A-4792-EF1F-3EB8-48A094F2C847}"/>
              </a:ext>
            </a:extLst>
          </p:cNvPr>
          <p:cNvGrpSpPr/>
          <p:nvPr/>
        </p:nvGrpSpPr>
        <p:grpSpPr>
          <a:xfrm>
            <a:off x="3639586" y="671158"/>
            <a:ext cx="1447200" cy="2544840"/>
            <a:chOff x="3639586" y="671158"/>
            <a:chExt cx="1447200" cy="254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98C6015-8F84-003D-1C4C-080B55362DA9}"/>
                    </a:ext>
                  </a:extLst>
                </p14:cNvPr>
                <p14:cNvContentPartPr/>
                <p14:nvPr/>
              </p14:nvContentPartPr>
              <p14:xfrm>
                <a:off x="4490986" y="671158"/>
                <a:ext cx="47520" cy="2347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98C6015-8F84-003D-1C4C-080B55362DA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481986" y="662158"/>
                  <a:ext cx="6516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6BACFDD1-9436-3FC5-32D3-672A60BCFD77}"/>
                    </a:ext>
                  </a:extLst>
                </p14:cNvPr>
                <p14:cNvContentPartPr/>
                <p14:nvPr/>
              </p14:nvContentPartPr>
              <p14:xfrm>
                <a:off x="4282546" y="937558"/>
                <a:ext cx="95040" cy="1371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6BACFDD1-9436-3FC5-32D3-672A60BCFD7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273546" y="928558"/>
                  <a:ext cx="11268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58D06FD-08C0-CF87-A43C-EBF6662AF702}"/>
                    </a:ext>
                  </a:extLst>
                </p14:cNvPr>
                <p14:cNvContentPartPr/>
                <p14:nvPr/>
              </p14:nvContentPartPr>
              <p14:xfrm>
                <a:off x="4120186" y="870958"/>
                <a:ext cx="684000" cy="11635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58D06FD-08C0-CF87-A43C-EBF6662AF70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111186" y="861958"/>
                  <a:ext cx="701640" cy="11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44E88B3-C05C-93BE-E0D9-CC83DCE6300C}"/>
                    </a:ext>
                  </a:extLst>
                </p14:cNvPr>
                <p14:cNvContentPartPr/>
                <p14:nvPr/>
              </p14:nvContentPartPr>
              <p14:xfrm>
                <a:off x="4733986" y="732358"/>
                <a:ext cx="352800" cy="2167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44E88B3-C05C-93BE-E0D9-CC83DCE6300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724986" y="723358"/>
                  <a:ext cx="37044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B8A2E08-2ECA-4708-7111-B267E5819B0E}"/>
                    </a:ext>
                  </a:extLst>
                </p14:cNvPr>
                <p14:cNvContentPartPr/>
                <p14:nvPr/>
              </p14:nvContentPartPr>
              <p14:xfrm>
                <a:off x="4953586" y="1122598"/>
                <a:ext cx="120600" cy="313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B8A2E08-2ECA-4708-7111-B267E5819B0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944586" y="1113493"/>
                  <a:ext cx="138240" cy="4916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718BEE11-78A2-FE69-300D-B8E9704D4E16}"/>
                    </a:ext>
                  </a:extLst>
                </p14:cNvPr>
                <p14:cNvContentPartPr/>
                <p14:nvPr/>
              </p14:nvContentPartPr>
              <p14:xfrm>
                <a:off x="4838386" y="1330678"/>
                <a:ext cx="168480" cy="2426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718BEE11-78A2-FE69-300D-B8E9704D4E1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829386" y="1321665"/>
                  <a:ext cx="186120" cy="2603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1F8FF2A-C11F-C075-A861-BBA5E7E4482D}"/>
                    </a:ext>
                  </a:extLst>
                </p14:cNvPr>
                <p14:cNvContentPartPr/>
                <p14:nvPr/>
              </p14:nvContentPartPr>
              <p14:xfrm>
                <a:off x="4676026" y="1666558"/>
                <a:ext cx="86760" cy="2534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1F8FF2A-C11F-C075-A861-BBA5E7E4482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667026" y="1657558"/>
                  <a:ext cx="10440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74238F5-53DD-A575-211D-10AC0C0D6B85}"/>
                    </a:ext>
                  </a:extLst>
                </p14:cNvPr>
                <p14:cNvContentPartPr/>
                <p14:nvPr/>
              </p14:nvContentPartPr>
              <p14:xfrm>
                <a:off x="4490986" y="1932958"/>
                <a:ext cx="11520" cy="1814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74238F5-53DD-A575-211D-10AC0C0D6B8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481696" y="1923958"/>
                  <a:ext cx="29729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B185FFD-7651-CFBC-71EE-90397A404DD1}"/>
                    </a:ext>
                  </a:extLst>
                </p14:cNvPr>
                <p14:cNvContentPartPr/>
                <p14:nvPr/>
              </p14:nvContentPartPr>
              <p14:xfrm>
                <a:off x="4066906" y="1309078"/>
                <a:ext cx="195480" cy="378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B185FFD-7651-CFBC-71EE-90397A404DD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057906" y="1300078"/>
                  <a:ext cx="21312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220F665-4D3C-E922-CA58-C47E93395CC8}"/>
                    </a:ext>
                  </a:extLst>
                </p14:cNvPr>
                <p14:cNvContentPartPr/>
                <p14:nvPr/>
              </p14:nvContentPartPr>
              <p14:xfrm>
                <a:off x="3893026" y="1619398"/>
                <a:ext cx="285480" cy="262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220F665-4D3C-E922-CA58-C47E93395CC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884015" y="1610398"/>
                  <a:ext cx="303142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BB85AB0-BE4F-DC30-A479-70DC09F44058}"/>
                    </a:ext>
                  </a:extLst>
                </p14:cNvPr>
                <p14:cNvContentPartPr/>
                <p14:nvPr/>
              </p14:nvContentPartPr>
              <p14:xfrm>
                <a:off x="3639586" y="1972558"/>
                <a:ext cx="492840" cy="11397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BB85AB0-BE4F-DC30-A479-70DC09F4405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630586" y="1963558"/>
                  <a:ext cx="510480" cy="11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E7FD127-BA5F-A217-1FF4-D2F2A9B983AD}"/>
                    </a:ext>
                  </a:extLst>
                </p14:cNvPr>
                <p14:cNvContentPartPr/>
                <p14:nvPr/>
              </p14:nvContentPartPr>
              <p14:xfrm>
                <a:off x="3963586" y="2004238"/>
                <a:ext cx="272520" cy="12117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E7FD127-BA5F-A217-1FF4-D2F2A9B983A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954598" y="1995241"/>
                  <a:ext cx="290137" cy="1229395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27" name="Group 1026">
            <a:extLst>
              <a:ext uri="{FF2B5EF4-FFF2-40B4-BE49-F238E27FC236}">
                <a16:creationId xmlns:a16="http://schemas.microsoft.com/office/drawing/2014/main" id="{855A0DF4-327B-0755-FC10-7050564CADD1}"/>
              </a:ext>
            </a:extLst>
          </p:cNvPr>
          <p:cNvGrpSpPr/>
          <p:nvPr/>
        </p:nvGrpSpPr>
        <p:grpSpPr>
          <a:xfrm>
            <a:off x="1304266" y="4209598"/>
            <a:ext cx="2208240" cy="1786680"/>
            <a:chOff x="1304266" y="4209598"/>
            <a:chExt cx="2208240" cy="178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121DB5C-E990-0769-E90B-CBB5F970E9D5}"/>
                    </a:ext>
                  </a:extLst>
                </p14:cNvPr>
                <p14:cNvContentPartPr/>
                <p14:nvPr/>
              </p14:nvContentPartPr>
              <p14:xfrm>
                <a:off x="2302186" y="4597678"/>
                <a:ext cx="779400" cy="8226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121DB5C-E990-0769-E90B-CBB5F970E9D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293186" y="4588678"/>
                  <a:ext cx="797040" cy="84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E7825B64-96F1-4750-D0C9-7657AC1C48BF}"/>
                    </a:ext>
                  </a:extLst>
                </p14:cNvPr>
                <p14:cNvContentPartPr/>
                <p14:nvPr/>
              </p14:nvContentPartPr>
              <p14:xfrm>
                <a:off x="2430706" y="4536838"/>
                <a:ext cx="34920" cy="1033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E7825B64-96F1-4750-D0C9-7657AC1C48B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421798" y="4527838"/>
                  <a:ext cx="5238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89DB38F-FECE-8638-17E7-83B992027F3E}"/>
                    </a:ext>
                  </a:extLst>
                </p14:cNvPr>
                <p14:cNvContentPartPr/>
                <p14:nvPr/>
              </p14:nvContentPartPr>
              <p14:xfrm>
                <a:off x="2650306" y="4520278"/>
                <a:ext cx="196200" cy="864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89DB38F-FECE-8638-17E7-83B992027F3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641306" y="4511278"/>
                  <a:ext cx="21384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DF4E4D8-4968-FE18-A395-A273AC22D0B8}"/>
                    </a:ext>
                  </a:extLst>
                </p14:cNvPr>
                <p14:cNvContentPartPr/>
                <p14:nvPr/>
              </p14:nvContentPartPr>
              <p14:xfrm>
                <a:off x="2905186" y="4733758"/>
                <a:ext cx="226080" cy="273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DF4E4D8-4968-FE18-A395-A273AC22D0B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896186" y="4724875"/>
                  <a:ext cx="243720" cy="447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64D4109-71D0-CE4F-7E00-EA95E8550AFE}"/>
                    </a:ext>
                  </a:extLst>
                </p14:cNvPr>
                <p14:cNvContentPartPr/>
                <p14:nvPr/>
              </p14:nvContentPartPr>
              <p14:xfrm>
                <a:off x="3147826" y="5150278"/>
                <a:ext cx="2520" cy="3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64D4109-71D0-CE4F-7E00-EA95E8550AF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137326" y="5141278"/>
                  <a:ext cx="231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6973A181-1AE2-BA57-8E57-401BDA0D8F42}"/>
                    </a:ext>
                  </a:extLst>
                </p14:cNvPr>
                <p14:cNvContentPartPr/>
                <p14:nvPr/>
              </p14:nvContentPartPr>
              <p14:xfrm>
                <a:off x="3067186" y="5092678"/>
                <a:ext cx="445320" cy="3042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6973A181-1AE2-BA57-8E57-401BDA0D8F4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058186" y="5083678"/>
                  <a:ext cx="46296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42170C8-6D77-EFD4-E7BC-8C7B799C27ED}"/>
                    </a:ext>
                  </a:extLst>
                </p14:cNvPr>
                <p14:cNvContentPartPr/>
                <p14:nvPr/>
              </p14:nvContentPartPr>
              <p14:xfrm>
                <a:off x="3180586" y="5382118"/>
                <a:ext cx="2160" cy="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42170C8-6D77-EFD4-E7BC-8C7B799C27E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171586" y="5373118"/>
                  <a:ext cx="198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31ACB6C-AD63-F014-E818-979D82D34EDC}"/>
                    </a:ext>
                  </a:extLst>
                </p14:cNvPr>
                <p14:cNvContentPartPr/>
                <p14:nvPr/>
              </p14:nvContentPartPr>
              <p14:xfrm>
                <a:off x="3020386" y="5393998"/>
                <a:ext cx="95400" cy="5176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31ACB6C-AD63-F014-E818-979D82D34EDC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011386" y="5384998"/>
                  <a:ext cx="113040" cy="53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8BF34954-8CC7-6525-4FD1-512D5E8579DC}"/>
                    </a:ext>
                  </a:extLst>
                </p14:cNvPr>
                <p14:cNvContentPartPr/>
                <p14:nvPr/>
              </p14:nvContentPartPr>
              <p14:xfrm>
                <a:off x="2406586" y="5508838"/>
                <a:ext cx="313560" cy="315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8BF34954-8CC7-6525-4FD1-512D5E8579DC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397586" y="5499838"/>
                  <a:ext cx="33120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CD7458A-1BE0-48E1-010B-A2294C8EEC21}"/>
                    </a:ext>
                  </a:extLst>
                </p14:cNvPr>
                <p14:cNvContentPartPr/>
                <p14:nvPr/>
              </p14:nvContentPartPr>
              <p14:xfrm>
                <a:off x="2233786" y="5267998"/>
                <a:ext cx="233640" cy="1375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CD7458A-1BE0-48E1-010B-A2294C8EEC21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224786" y="5258998"/>
                  <a:ext cx="25128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1A7AE583-646E-4FCC-A2DF-5F0E4FA5D9E3}"/>
                    </a:ext>
                  </a:extLst>
                </p14:cNvPr>
                <p14:cNvContentPartPr/>
                <p14:nvPr/>
              </p14:nvContentPartPr>
              <p14:xfrm>
                <a:off x="1955146" y="5046238"/>
                <a:ext cx="742320" cy="2448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1A7AE583-646E-4FCC-A2DF-5F0E4FA5D9E3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946146" y="5037251"/>
                  <a:ext cx="759960" cy="26241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B1ACEF9B-39AD-BB2C-BC12-5A5E1F532329}"/>
                    </a:ext>
                  </a:extLst>
                </p14:cNvPr>
                <p14:cNvContentPartPr/>
                <p14:nvPr/>
              </p14:nvContentPartPr>
              <p14:xfrm>
                <a:off x="1304266" y="4831678"/>
                <a:ext cx="926640" cy="997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B1ACEF9B-39AD-BB2C-BC12-5A5E1F532329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295266" y="4822710"/>
                  <a:ext cx="944280" cy="1172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13BA0D3D-0707-8BBC-FF9B-F35663DA4AA5}"/>
                    </a:ext>
                  </a:extLst>
                </p14:cNvPr>
                <p14:cNvContentPartPr/>
                <p14:nvPr/>
              </p14:nvContentPartPr>
              <p14:xfrm>
                <a:off x="2135146" y="4209598"/>
                <a:ext cx="145440" cy="5245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13BA0D3D-0707-8BBC-FF9B-F35663DA4AA5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126168" y="4200592"/>
                  <a:ext cx="163036" cy="54217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C62F4497-0E52-03CF-FCE1-334799347920}"/>
                    </a:ext>
                  </a:extLst>
                </p14:cNvPr>
                <p14:cNvContentPartPr/>
                <p14:nvPr/>
              </p14:nvContentPartPr>
              <p14:xfrm>
                <a:off x="2210746" y="4618198"/>
                <a:ext cx="66240" cy="1357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C62F4497-0E52-03CF-FCE1-334799347920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201697" y="4609198"/>
                  <a:ext cx="83976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72EC3243-B05A-BFAE-751E-A35A046DA4F0}"/>
                    </a:ext>
                  </a:extLst>
                </p14:cNvPr>
                <p14:cNvContentPartPr/>
                <p14:nvPr/>
              </p14:nvContentPartPr>
              <p14:xfrm>
                <a:off x="2591266" y="4395358"/>
                <a:ext cx="47880" cy="2343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72EC3243-B05A-BFAE-751E-A35A046DA4F0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582266" y="4386372"/>
                  <a:ext cx="65520" cy="25197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02919F46-F712-680D-A945-00FEE0ABEC88}"/>
                    </a:ext>
                  </a:extLst>
                </p14:cNvPr>
                <p14:cNvContentPartPr/>
                <p14:nvPr/>
              </p14:nvContentPartPr>
              <p14:xfrm>
                <a:off x="2765866" y="4554118"/>
                <a:ext cx="247680" cy="1339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02919F46-F712-680D-A945-00FEE0ABEC88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2756853" y="4545118"/>
                  <a:ext cx="265346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3AAD114E-C429-456C-A401-5C932C3C3F86}"/>
                    </a:ext>
                  </a:extLst>
                </p14:cNvPr>
                <p14:cNvContentPartPr/>
                <p14:nvPr/>
              </p14:nvContentPartPr>
              <p14:xfrm>
                <a:off x="3067186" y="4930678"/>
                <a:ext cx="260280" cy="118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3AAD114E-C429-456C-A401-5C932C3C3F86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3058186" y="4921678"/>
                  <a:ext cx="27792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0B757D32-8DF3-4708-4759-5867041B662A}"/>
                    </a:ext>
                  </a:extLst>
                </p14:cNvPr>
                <p14:cNvContentPartPr/>
                <p14:nvPr/>
              </p14:nvContentPartPr>
              <p14:xfrm>
                <a:off x="3171586" y="5115718"/>
                <a:ext cx="166680" cy="1062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0B757D32-8DF3-4708-4759-5867041B662A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3162586" y="5106718"/>
                  <a:ext cx="18432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D98CF6D2-6851-9611-E178-252F3C951E0D}"/>
                    </a:ext>
                  </a:extLst>
                </p14:cNvPr>
                <p14:cNvContentPartPr/>
                <p14:nvPr/>
              </p14:nvContentPartPr>
              <p14:xfrm>
                <a:off x="3067186" y="5208238"/>
                <a:ext cx="153360" cy="3387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D98CF6D2-6851-9611-E178-252F3C951E0D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3058186" y="5199238"/>
                  <a:ext cx="17100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2D6DD639-B5A5-26B3-68AF-9440B3857352}"/>
                    </a:ext>
                  </a:extLst>
                </p14:cNvPr>
                <p14:cNvContentPartPr/>
                <p14:nvPr/>
              </p14:nvContentPartPr>
              <p14:xfrm>
                <a:off x="2744626" y="5521078"/>
                <a:ext cx="33480" cy="4752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2D6DD639-B5A5-26B3-68AF-9440B3857352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735528" y="5512078"/>
                  <a:ext cx="51312" cy="49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AB8032EB-5DAC-1BDC-4D92-D0363D17C0B1}"/>
                    </a:ext>
                  </a:extLst>
                </p14:cNvPr>
                <p14:cNvContentPartPr/>
                <p14:nvPr/>
              </p14:nvContentPartPr>
              <p14:xfrm>
                <a:off x="2229106" y="5335318"/>
                <a:ext cx="190080" cy="3654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AB8032EB-5DAC-1BDC-4D92-D0363D17C0B1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2220106" y="5326318"/>
                  <a:ext cx="207720" cy="38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BFDCD392-89FA-26FC-CCA5-7348B606237B}"/>
                    </a:ext>
                  </a:extLst>
                </p14:cNvPr>
                <p14:cNvContentPartPr/>
                <p14:nvPr/>
              </p14:nvContentPartPr>
              <p14:xfrm>
                <a:off x="2010946" y="5000158"/>
                <a:ext cx="303840" cy="1080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BFDCD392-89FA-26FC-CCA5-7348B606237B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2001946" y="4991158"/>
                  <a:ext cx="32148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42A4867C-C5C5-C9FA-FD17-1340F04AD50A}"/>
                    </a:ext>
                  </a:extLst>
                </p14:cNvPr>
                <p14:cNvContentPartPr/>
                <p14:nvPr/>
              </p14:nvContentPartPr>
              <p14:xfrm>
                <a:off x="2078266" y="4391398"/>
                <a:ext cx="144000" cy="4125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42A4867C-C5C5-C9FA-FD17-1340F04AD50A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2069288" y="4382398"/>
                  <a:ext cx="161596" cy="43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E4101CF6-1939-CB2C-3BB7-6C958A8D6394}"/>
                    </a:ext>
                  </a:extLst>
                </p14:cNvPr>
                <p14:cNvContentPartPr/>
                <p14:nvPr/>
              </p14:nvContentPartPr>
              <p14:xfrm>
                <a:off x="2399746" y="4483558"/>
                <a:ext cx="88920" cy="1742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E4101CF6-1939-CB2C-3BB7-6C958A8D6394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2390746" y="4474558"/>
                  <a:ext cx="10656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E3AFBFDD-A172-4DF7-3FFE-68F79CF6BA09}"/>
                    </a:ext>
                  </a:extLst>
                </p14:cNvPr>
                <p14:cNvContentPartPr/>
                <p14:nvPr/>
              </p14:nvContentPartPr>
              <p14:xfrm>
                <a:off x="2708266" y="4510198"/>
                <a:ext cx="237240" cy="1522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E3AFBFDD-A172-4DF7-3FFE-68F79CF6BA09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2699266" y="4501198"/>
                  <a:ext cx="25488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1024" name="Ink 1023">
                  <a:extLst>
                    <a:ext uri="{FF2B5EF4-FFF2-40B4-BE49-F238E27FC236}">
                      <a16:creationId xmlns:a16="http://schemas.microsoft.com/office/drawing/2014/main" id="{1D8C084C-BCEA-8D47-E4C8-1322CB40A185}"/>
                    </a:ext>
                  </a:extLst>
                </p14:cNvPr>
                <p14:cNvContentPartPr/>
                <p14:nvPr/>
              </p14:nvContentPartPr>
              <p14:xfrm>
                <a:off x="3017866" y="4676158"/>
                <a:ext cx="72720" cy="163080"/>
              </p14:xfrm>
            </p:contentPart>
          </mc:Choice>
          <mc:Fallback xmlns="">
            <p:pic>
              <p:nvPicPr>
                <p:cNvPr id="1024" name="Ink 1023">
                  <a:extLst>
                    <a:ext uri="{FF2B5EF4-FFF2-40B4-BE49-F238E27FC236}">
                      <a16:creationId xmlns:a16="http://schemas.microsoft.com/office/drawing/2014/main" id="{1D8C084C-BCEA-8D47-E4C8-1322CB40A185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3008821" y="4667158"/>
                  <a:ext cx="90448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1025" name="Ink 1024">
                  <a:extLst>
                    <a:ext uri="{FF2B5EF4-FFF2-40B4-BE49-F238E27FC236}">
                      <a16:creationId xmlns:a16="http://schemas.microsoft.com/office/drawing/2014/main" id="{04D239C2-971B-2D2D-B76B-F7A885DDEE58}"/>
                    </a:ext>
                  </a:extLst>
                </p14:cNvPr>
                <p14:cNvContentPartPr/>
                <p14:nvPr/>
              </p14:nvContentPartPr>
              <p14:xfrm>
                <a:off x="3113626" y="5139118"/>
                <a:ext cx="168480" cy="62280"/>
              </p14:xfrm>
            </p:contentPart>
          </mc:Choice>
          <mc:Fallback xmlns="">
            <p:pic>
              <p:nvPicPr>
                <p:cNvPr id="1025" name="Ink 1024">
                  <a:extLst>
                    <a:ext uri="{FF2B5EF4-FFF2-40B4-BE49-F238E27FC236}">
                      <a16:creationId xmlns:a16="http://schemas.microsoft.com/office/drawing/2014/main" id="{04D239C2-971B-2D2D-B76B-F7A885DDEE58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3104626" y="5130118"/>
                  <a:ext cx="186120" cy="79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41" name="Group 1040">
            <a:extLst>
              <a:ext uri="{FF2B5EF4-FFF2-40B4-BE49-F238E27FC236}">
                <a16:creationId xmlns:a16="http://schemas.microsoft.com/office/drawing/2014/main" id="{9330E219-C4B7-264D-A1A2-97734A7E6084}"/>
              </a:ext>
            </a:extLst>
          </p:cNvPr>
          <p:cNvGrpSpPr/>
          <p:nvPr/>
        </p:nvGrpSpPr>
        <p:grpSpPr>
          <a:xfrm>
            <a:off x="7085506" y="4277278"/>
            <a:ext cx="1103400" cy="2290320"/>
            <a:chOff x="7085506" y="4277278"/>
            <a:chExt cx="1103400" cy="229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3FC74EF-F667-3924-5FD9-8F3617504136}"/>
                    </a:ext>
                  </a:extLst>
                </p14:cNvPr>
                <p14:cNvContentPartPr/>
                <p14:nvPr/>
              </p14:nvContentPartPr>
              <p14:xfrm>
                <a:off x="7196386" y="4460158"/>
                <a:ext cx="662400" cy="12528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3FC74EF-F667-3924-5FD9-8F3617504136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7187381" y="4451158"/>
                  <a:ext cx="680050" cy="12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CDC4E2BD-C051-8CD8-E424-00A5BE0B380F}"/>
                    </a:ext>
                  </a:extLst>
                </p14:cNvPr>
                <p14:cNvContentPartPr/>
                <p14:nvPr/>
              </p14:nvContentPartPr>
              <p14:xfrm>
                <a:off x="7085506" y="4387438"/>
                <a:ext cx="91080" cy="1389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CDC4E2BD-C051-8CD8-E424-00A5BE0B380F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7076506" y="4378438"/>
                  <a:ext cx="10872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4B1DB69-42A3-4D04-AC94-A77A5CA7106C}"/>
                    </a:ext>
                  </a:extLst>
                </p14:cNvPr>
                <p14:cNvContentPartPr/>
                <p14:nvPr/>
              </p14:nvContentPartPr>
              <p14:xfrm>
                <a:off x="7303666" y="4277278"/>
                <a:ext cx="77760" cy="2023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4B1DB69-42A3-4D04-AC94-A77A5CA7106C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7294666" y="4268278"/>
                  <a:ext cx="9540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3E94A3D-18B3-3097-3AF0-1DD7402E7ABB}"/>
                    </a:ext>
                  </a:extLst>
                </p14:cNvPr>
                <p14:cNvContentPartPr/>
                <p14:nvPr/>
              </p14:nvContentPartPr>
              <p14:xfrm>
                <a:off x="7523626" y="4612798"/>
                <a:ext cx="138240" cy="1558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3E94A3D-18B3-3097-3AF0-1DD7402E7ABB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7514626" y="4603798"/>
                  <a:ext cx="15588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44C6AF7-A8D9-77EF-2C08-F89A181D5132}"/>
                    </a:ext>
                  </a:extLst>
                </p14:cNvPr>
                <p14:cNvContentPartPr/>
                <p14:nvPr/>
              </p14:nvContentPartPr>
              <p14:xfrm>
                <a:off x="7801186" y="4694518"/>
                <a:ext cx="103320" cy="471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44C6AF7-A8D9-77EF-2C08-F89A181D5132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7792186" y="4685518"/>
                  <a:ext cx="12096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C45CB01-6D9F-1D78-C021-1C3C323FFD00}"/>
                    </a:ext>
                  </a:extLst>
                </p14:cNvPr>
                <p14:cNvContentPartPr/>
                <p14:nvPr/>
              </p14:nvContentPartPr>
              <p14:xfrm>
                <a:off x="7893706" y="4977118"/>
                <a:ext cx="67320" cy="3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C45CB01-6D9F-1D78-C021-1C3C323FFD00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7884706" y="4968118"/>
                  <a:ext cx="849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222110F-DE02-A3FE-1A0C-A8BC36384EA2}"/>
                    </a:ext>
                  </a:extLst>
                </p14:cNvPr>
                <p14:cNvContentPartPr/>
                <p14:nvPr/>
              </p14:nvContentPartPr>
              <p14:xfrm>
                <a:off x="7928266" y="5185198"/>
                <a:ext cx="52200" cy="424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222110F-DE02-A3FE-1A0C-A8BC36384EA2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7919266" y="5176121"/>
                  <a:ext cx="69840" cy="602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88EBF42-4496-9346-BFC0-514524BC359A}"/>
                    </a:ext>
                  </a:extLst>
                </p14:cNvPr>
                <p14:cNvContentPartPr/>
                <p14:nvPr/>
              </p14:nvContentPartPr>
              <p14:xfrm>
                <a:off x="7132306" y="4698838"/>
                <a:ext cx="124920" cy="374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88EBF42-4496-9346-BFC0-514524BC359A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7123306" y="4689838"/>
                  <a:ext cx="14256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F54E145-1F81-7772-20BC-70901997D27B}"/>
                    </a:ext>
                  </a:extLst>
                </p14:cNvPr>
                <p14:cNvContentPartPr/>
                <p14:nvPr/>
              </p14:nvContentPartPr>
              <p14:xfrm>
                <a:off x="7210426" y="4965238"/>
                <a:ext cx="24120" cy="2743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F54E145-1F81-7772-20BC-70901997D27B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7201426" y="4956238"/>
                  <a:ext cx="4176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1B0896A-CEA8-D6C0-4623-DC61829B4E06}"/>
                    </a:ext>
                  </a:extLst>
                </p14:cNvPr>
                <p14:cNvContentPartPr/>
                <p14:nvPr/>
              </p14:nvContentPartPr>
              <p14:xfrm>
                <a:off x="7338586" y="5242798"/>
                <a:ext cx="18720" cy="1785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1B0896A-CEA8-D6C0-4623-DC61829B4E06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7329586" y="5233798"/>
                  <a:ext cx="3636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66BCFA61-F6BF-E963-23BF-7515EF4C16D4}"/>
                    </a:ext>
                  </a:extLst>
                </p14:cNvPr>
                <p14:cNvContentPartPr/>
                <p14:nvPr/>
              </p14:nvContentPartPr>
              <p14:xfrm>
                <a:off x="7534786" y="5521078"/>
                <a:ext cx="11160" cy="921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66BCFA61-F6BF-E963-23BF-7515EF4C16D4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7525786" y="5512078"/>
                  <a:ext cx="288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15A4EBD-CDC0-96F2-750A-55EA7FA155FB}"/>
                    </a:ext>
                  </a:extLst>
                </p14:cNvPr>
                <p14:cNvContentPartPr/>
                <p14:nvPr/>
              </p14:nvContentPartPr>
              <p14:xfrm>
                <a:off x="7719826" y="5717278"/>
                <a:ext cx="36720" cy="7394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E15A4EBD-CDC0-96F2-750A-55EA7FA155FB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7710826" y="5708278"/>
                  <a:ext cx="54360" cy="75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8B4F574-B82C-1290-1825-89B60AC267AC}"/>
                    </a:ext>
                  </a:extLst>
                </p14:cNvPr>
                <p14:cNvContentPartPr/>
                <p14:nvPr/>
              </p14:nvContentPartPr>
              <p14:xfrm>
                <a:off x="7801186" y="5659678"/>
                <a:ext cx="387720" cy="9079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8B4F574-B82C-1290-1825-89B60AC267AC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7792186" y="5650678"/>
                  <a:ext cx="405360" cy="9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1033" name="Ink 1032">
                  <a:extLst>
                    <a:ext uri="{FF2B5EF4-FFF2-40B4-BE49-F238E27FC236}">
                      <a16:creationId xmlns:a16="http://schemas.microsoft.com/office/drawing/2014/main" id="{21A6D9E3-4338-EC0F-D2D0-5D9877F42C77}"/>
                    </a:ext>
                  </a:extLst>
                </p14:cNvPr>
                <p14:cNvContentPartPr/>
                <p14:nvPr/>
              </p14:nvContentPartPr>
              <p14:xfrm>
                <a:off x="7661866" y="4431718"/>
                <a:ext cx="161640" cy="186840"/>
              </p14:xfrm>
            </p:contentPart>
          </mc:Choice>
          <mc:Fallback xmlns="">
            <p:pic>
              <p:nvPicPr>
                <p:cNvPr id="1033" name="Ink 1032">
                  <a:extLst>
                    <a:ext uri="{FF2B5EF4-FFF2-40B4-BE49-F238E27FC236}">
                      <a16:creationId xmlns:a16="http://schemas.microsoft.com/office/drawing/2014/main" id="{21A6D9E3-4338-EC0F-D2D0-5D9877F42C77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7652866" y="4422718"/>
                  <a:ext cx="17928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1034" name="Ink 1033">
                  <a:extLst>
                    <a:ext uri="{FF2B5EF4-FFF2-40B4-BE49-F238E27FC236}">
                      <a16:creationId xmlns:a16="http://schemas.microsoft.com/office/drawing/2014/main" id="{8A4CEBBF-9822-9C10-5ED0-C7659C056749}"/>
                    </a:ext>
                  </a:extLst>
                </p14:cNvPr>
                <p14:cNvContentPartPr/>
                <p14:nvPr/>
              </p14:nvContentPartPr>
              <p14:xfrm>
                <a:off x="7801186" y="4726198"/>
                <a:ext cx="248400" cy="42840"/>
              </p14:xfrm>
            </p:contentPart>
          </mc:Choice>
          <mc:Fallback xmlns="">
            <p:pic>
              <p:nvPicPr>
                <p:cNvPr id="1034" name="Ink 1033">
                  <a:extLst>
                    <a:ext uri="{FF2B5EF4-FFF2-40B4-BE49-F238E27FC236}">
                      <a16:creationId xmlns:a16="http://schemas.microsoft.com/office/drawing/2014/main" id="{8A4CEBBF-9822-9C10-5ED0-C7659C056749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7792186" y="4717198"/>
                  <a:ext cx="26604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1035" name="Ink 1034">
                  <a:extLst>
                    <a:ext uri="{FF2B5EF4-FFF2-40B4-BE49-F238E27FC236}">
                      <a16:creationId xmlns:a16="http://schemas.microsoft.com/office/drawing/2014/main" id="{2DDA8B6A-6902-2687-17CC-F36FFFB7EFE5}"/>
                    </a:ext>
                  </a:extLst>
                </p14:cNvPr>
                <p14:cNvContentPartPr/>
                <p14:nvPr/>
              </p14:nvContentPartPr>
              <p14:xfrm>
                <a:off x="7801186" y="5060278"/>
                <a:ext cx="252720" cy="9720"/>
              </p14:xfrm>
            </p:contentPart>
          </mc:Choice>
          <mc:Fallback xmlns="">
            <p:pic>
              <p:nvPicPr>
                <p:cNvPr id="1035" name="Ink 1034">
                  <a:extLst>
                    <a:ext uri="{FF2B5EF4-FFF2-40B4-BE49-F238E27FC236}">
                      <a16:creationId xmlns:a16="http://schemas.microsoft.com/office/drawing/2014/main" id="{2DDA8B6A-6902-2687-17CC-F36FFFB7EFE5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7792186" y="5051278"/>
                  <a:ext cx="27036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037" name="Ink 1036">
                  <a:extLst>
                    <a:ext uri="{FF2B5EF4-FFF2-40B4-BE49-F238E27FC236}">
                      <a16:creationId xmlns:a16="http://schemas.microsoft.com/office/drawing/2014/main" id="{4E596998-06AF-ED0D-C8B3-8C3D26C27DAE}"/>
                    </a:ext>
                  </a:extLst>
                </p14:cNvPr>
                <p14:cNvContentPartPr/>
                <p14:nvPr/>
              </p14:nvContentPartPr>
              <p14:xfrm>
                <a:off x="7905586" y="5208238"/>
                <a:ext cx="133200" cy="131760"/>
              </p14:xfrm>
            </p:contentPart>
          </mc:Choice>
          <mc:Fallback xmlns="">
            <p:pic>
              <p:nvPicPr>
                <p:cNvPr id="1037" name="Ink 1036">
                  <a:extLst>
                    <a:ext uri="{FF2B5EF4-FFF2-40B4-BE49-F238E27FC236}">
                      <a16:creationId xmlns:a16="http://schemas.microsoft.com/office/drawing/2014/main" id="{4E596998-06AF-ED0D-C8B3-8C3D26C27DAE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7896586" y="5199238"/>
                  <a:ext cx="15084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038" name="Ink 1037">
                  <a:extLst>
                    <a:ext uri="{FF2B5EF4-FFF2-40B4-BE49-F238E27FC236}">
                      <a16:creationId xmlns:a16="http://schemas.microsoft.com/office/drawing/2014/main" id="{8FEF7ABF-89AC-3766-D53A-618CB3F3DA7B}"/>
                    </a:ext>
                  </a:extLst>
                </p14:cNvPr>
                <p14:cNvContentPartPr/>
                <p14:nvPr/>
              </p14:nvContentPartPr>
              <p14:xfrm>
                <a:off x="7928266" y="5405158"/>
                <a:ext cx="124560" cy="106200"/>
              </p14:xfrm>
            </p:contentPart>
          </mc:Choice>
          <mc:Fallback xmlns="">
            <p:pic>
              <p:nvPicPr>
                <p:cNvPr id="1038" name="Ink 1037">
                  <a:extLst>
                    <a:ext uri="{FF2B5EF4-FFF2-40B4-BE49-F238E27FC236}">
                      <a16:creationId xmlns:a16="http://schemas.microsoft.com/office/drawing/2014/main" id="{8FEF7ABF-89AC-3766-D53A-618CB3F3DA7B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7919240" y="5396158"/>
                  <a:ext cx="142251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039" name="Ink 1038">
                  <a:extLst>
                    <a:ext uri="{FF2B5EF4-FFF2-40B4-BE49-F238E27FC236}">
                      <a16:creationId xmlns:a16="http://schemas.microsoft.com/office/drawing/2014/main" id="{5A8B5A1F-3489-9DEB-332B-B5FFDDFE5591}"/>
                    </a:ext>
                  </a:extLst>
                </p14:cNvPr>
                <p14:cNvContentPartPr/>
                <p14:nvPr/>
              </p14:nvContentPartPr>
              <p14:xfrm>
                <a:off x="7646746" y="5590198"/>
                <a:ext cx="27360" cy="196560"/>
              </p14:xfrm>
            </p:contentPart>
          </mc:Choice>
          <mc:Fallback xmlns="">
            <p:pic>
              <p:nvPicPr>
                <p:cNvPr id="1039" name="Ink 1038">
                  <a:extLst>
                    <a:ext uri="{FF2B5EF4-FFF2-40B4-BE49-F238E27FC236}">
                      <a16:creationId xmlns:a16="http://schemas.microsoft.com/office/drawing/2014/main" id="{5A8B5A1F-3489-9DEB-332B-B5FFDDFE5591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7637746" y="5581198"/>
                  <a:ext cx="4500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040" name="Ink 1039">
                  <a:extLst>
                    <a:ext uri="{FF2B5EF4-FFF2-40B4-BE49-F238E27FC236}">
                      <a16:creationId xmlns:a16="http://schemas.microsoft.com/office/drawing/2014/main" id="{56B2ACEF-8FEC-1176-68FE-3D8BB57F9531}"/>
                    </a:ext>
                  </a:extLst>
                </p14:cNvPr>
                <p14:cNvContentPartPr/>
                <p14:nvPr/>
              </p14:nvContentPartPr>
              <p14:xfrm>
                <a:off x="7464586" y="5417038"/>
                <a:ext cx="59400" cy="91800"/>
              </p14:xfrm>
            </p:contentPart>
          </mc:Choice>
          <mc:Fallback xmlns="">
            <p:pic>
              <p:nvPicPr>
                <p:cNvPr id="1040" name="Ink 1039">
                  <a:extLst>
                    <a:ext uri="{FF2B5EF4-FFF2-40B4-BE49-F238E27FC236}">
                      <a16:creationId xmlns:a16="http://schemas.microsoft.com/office/drawing/2014/main" id="{56B2ACEF-8FEC-1176-68FE-3D8BB57F9531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7455586" y="5408038"/>
                  <a:ext cx="77040" cy="109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1042" name="Ink 1041">
                <a:extLst>
                  <a:ext uri="{FF2B5EF4-FFF2-40B4-BE49-F238E27FC236}">
                    <a16:creationId xmlns:a16="http://schemas.microsoft.com/office/drawing/2014/main" id="{72F88874-5F28-493B-B97F-81F9A7EE173F}"/>
                  </a:ext>
                </a:extLst>
              </p14:cNvPr>
              <p14:cNvContentPartPr/>
              <p14:nvPr/>
            </p14:nvContentPartPr>
            <p14:xfrm>
              <a:off x="7765186" y="1423198"/>
              <a:ext cx="790560" cy="1287000"/>
            </p14:xfrm>
          </p:contentPart>
        </mc:Choice>
        <mc:Fallback xmlns="">
          <p:pic>
            <p:nvPicPr>
              <p:cNvPr id="1042" name="Ink 1041">
                <a:extLst>
                  <a:ext uri="{FF2B5EF4-FFF2-40B4-BE49-F238E27FC236}">
                    <a16:creationId xmlns:a16="http://schemas.microsoft.com/office/drawing/2014/main" id="{72F88874-5F28-493B-B97F-81F9A7EE173F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7756182" y="1414198"/>
                <a:ext cx="808208" cy="130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1043" name="Ink 1042">
                <a:extLst>
                  <a:ext uri="{FF2B5EF4-FFF2-40B4-BE49-F238E27FC236}">
                    <a16:creationId xmlns:a16="http://schemas.microsoft.com/office/drawing/2014/main" id="{628B0ED2-193B-3053-0C51-1757EAC98FAA}"/>
                  </a:ext>
                </a:extLst>
              </p14:cNvPr>
              <p14:cNvContentPartPr/>
              <p14:nvPr/>
            </p14:nvContentPartPr>
            <p14:xfrm>
              <a:off x="5042866" y="4284838"/>
              <a:ext cx="285120" cy="277200"/>
            </p14:xfrm>
          </p:contentPart>
        </mc:Choice>
        <mc:Fallback xmlns="">
          <p:pic>
            <p:nvPicPr>
              <p:cNvPr id="1043" name="Ink 1042">
                <a:extLst>
                  <a:ext uri="{FF2B5EF4-FFF2-40B4-BE49-F238E27FC236}">
                    <a16:creationId xmlns:a16="http://schemas.microsoft.com/office/drawing/2014/main" id="{628B0ED2-193B-3053-0C51-1757EAC98FAA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5033866" y="4275838"/>
                <a:ext cx="302760" cy="29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1044" name="Ink 1043">
                <a:extLst>
                  <a:ext uri="{FF2B5EF4-FFF2-40B4-BE49-F238E27FC236}">
                    <a16:creationId xmlns:a16="http://schemas.microsoft.com/office/drawing/2014/main" id="{4D524F27-11BB-25A9-F32E-35DC030509CF}"/>
                  </a:ext>
                </a:extLst>
              </p14:cNvPr>
              <p14:cNvContentPartPr/>
              <p14:nvPr/>
            </p14:nvContentPartPr>
            <p14:xfrm>
              <a:off x="9513706" y="3933478"/>
              <a:ext cx="487440" cy="884160"/>
            </p14:xfrm>
          </p:contentPart>
        </mc:Choice>
        <mc:Fallback xmlns="">
          <p:pic>
            <p:nvPicPr>
              <p:cNvPr id="1044" name="Ink 1043">
                <a:extLst>
                  <a:ext uri="{FF2B5EF4-FFF2-40B4-BE49-F238E27FC236}">
                    <a16:creationId xmlns:a16="http://schemas.microsoft.com/office/drawing/2014/main" id="{4D524F27-11BB-25A9-F32E-35DC030509CF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9504713" y="3924478"/>
                <a:ext cx="505067" cy="9018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F7CB08B6-AAB9-39BC-B1A3-0E7E1B14C6D6}"/>
              </a:ext>
            </a:extLst>
          </p:cNvPr>
          <p:cNvSpPr txBox="1"/>
          <p:nvPr/>
        </p:nvSpPr>
        <p:spPr>
          <a:xfrm>
            <a:off x="2473979" y="2904035"/>
            <a:ext cx="71726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highlight>
                  <a:srgbClr val="000000"/>
                </a:highlight>
                <a:latin typeface="MingLiU_HKSCS-ExtB" panose="02020500000000000000" pitchFamily="18" charset="-120"/>
                <a:ea typeface="MingLiU_HKSCS-ExtB" panose="02020500000000000000" pitchFamily="18" charset="-120"/>
              </a:rPr>
              <a:t>PART II: TIME FOR A POPULATION TO REACH A TARGET SIZE</a:t>
            </a:r>
            <a:endParaRPr lang="en-GB" sz="2800" dirty="0">
              <a:solidFill>
                <a:schemeClr val="bg1"/>
              </a:solidFill>
              <a:highlight>
                <a:srgbClr val="000000"/>
              </a:highlight>
              <a:latin typeface="MingLiU_HKSCS-ExtB" panose="02020500000000000000" pitchFamily="18" charset="-120"/>
              <a:ea typeface="MingLiU_HKSCS-ExtB" panose="02020500000000000000" pitchFamily="18" charset="-12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82513E-4593-B8E2-75AB-2B6FBA2FEB4C}"/>
              </a:ext>
            </a:extLst>
          </p:cNvPr>
          <p:cNvSpPr txBox="1"/>
          <p:nvPr/>
        </p:nvSpPr>
        <p:spPr>
          <a:xfrm>
            <a:off x="2584799" y="6158484"/>
            <a:ext cx="71726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800" dirty="0">
                <a:solidFill>
                  <a:schemeClr val="bg1"/>
                </a:solidFill>
                <a:highlight>
                  <a:srgbClr val="000000"/>
                </a:highlight>
                <a:latin typeface="MingLiU_HKSCS-ExtB" panose="02020500000000000000" pitchFamily="18" charset="-120"/>
                <a:ea typeface="MingLiU_HKSCS-ExtB" panose="02020500000000000000" pitchFamily="18" charset="-120"/>
              </a:rPr>
              <a:t>Bye to Naïve Model…</a:t>
            </a:r>
            <a:endParaRPr lang="en-GB" sz="2800" dirty="0">
              <a:solidFill>
                <a:schemeClr val="bg1"/>
              </a:solidFill>
              <a:highlight>
                <a:srgbClr val="000000"/>
              </a:highlight>
              <a:latin typeface="MingLiU_HKSCS-ExtB" panose="02020500000000000000" pitchFamily="18" charset="-120"/>
              <a:ea typeface="MingLiU_HKSCS-ExtB" panose="02020500000000000000" pitchFamily="18" charset="-120"/>
            </a:endParaRPr>
          </a:p>
        </p:txBody>
      </p:sp>
      <p:grpSp>
        <p:nvGrpSpPr>
          <p:cNvPr id="1059" name="Group 1058">
            <a:extLst>
              <a:ext uri="{FF2B5EF4-FFF2-40B4-BE49-F238E27FC236}">
                <a16:creationId xmlns:a16="http://schemas.microsoft.com/office/drawing/2014/main" id="{F2AEC4EC-5357-77BA-823D-3FF5BF212EC0}"/>
              </a:ext>
            </a:extLst>
          </p:cNvPr>
          <p:cNvGrpSpPr/>
          <p:nvPr/>
        </p:nvGrpSpPr>
        <p:grpSpPr>
          <a:xfrm>
            <a:off x="470402" y="833158"/>
            <a:ext cx="3460680" cy="1475280"/>
            <a:chOff x="470402" y="833158"/>
            <a:chExt cx="3460680" cy="147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E5B622D-F35F-62A8-6C05-BF9E8A8BBE1C}"/>
                    </a:ext>
                  </a:extLst>
                </p14:cNvPr>
                <p14:cNvContentPartPr/>
                <p14:nvPr/>
              </p14:nvContentPartPr>
              <p14:xfrm>
                <a:off x="1788002" y="1340758"/>
                <a:ext cx="2135880" cy="1062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E5B622D-F35F-62A8-6C05-BF9E8A8BBE1C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779362" y="1332118"/>
                  <a:ext cx="215352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5F280094-F078-FC35-BC89-C0A8AE6D6457}"/>
                    </a:ext>
                  </a:extLst>
                </p14:cNvPr>
                <p14:cNvContentPartPr/>
                <p14:nvPr/>
              </p14:nvContentPartPr>
              <p14:xfrm>
                <a:off x="3760442" y="1319518"/>
                <a:ext cx="170640" cy="2113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5F280094-F078-FC35-BC89-C0A8AE6D6457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3751442" y="1310878"/>
                  <a:ext cx="18828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5C2BBB1-8991-D38E-5F82-B9FFF50B2FBE}"/>
                    </a:ext>
                  </a:extLst>
                </p14:cNvPr>
                <p14:cNvContentPartPr/>
                <p14:nvPr/>
              </p14:nvContentPartPr>
              <p14:xfrm>
                <a:off x="470402" y="913438"/>
                <a:ext cx="224280" cy="3942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5C2BBB1-8991-D38E-5F82-B9FFF50B2FBE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461402" y="904438"/>
                  <a:ext cx="241920" cy="41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F9450DF-5723-1FBF-C245-DD064DBB8A22}"/>
                    </a:ext>
                  </a:extLst>
                </p14:cNvPr>
                <p14:cNvContentPartPr/>
                <p14:nvPr/>
              </p14:nvContentPartPr>
              <p14:xfrm>
                <a:off x="821402" y="937558"/>
                <a:ext cx="168120" cy="3409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F9450DF-5723-1FBF-C245-DD064DBB8A22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812762" y="928918"/>
                  <a:ext cx="18576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1E5AC31-B60F-4A00-F354-A431D7197E82}"/>
                    </a:ext>
                  </a:extLst>
                </p14:cNvPr>
                <p14:cNvContentPartPr/>
                <p14:nvPr/>
              </p14:nvContentPartPr>
              <p14:xfrm>
                <a:off x="1087442" y="1154998"/>
                <a:ext cx="152640" cy="1209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1E5AC31-B60F-4A00-F354-A431D7197E82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078802" y="1146358"/>
                  <a:ext cx="17028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831830D1-F9BD-ED3A-A7ED-435DA5F418B8}"/>
                    </a:ext>
                  </a:extLst>
                </p14:cNvPr>
                <p14:cNvContentPartPr/>
                <p14:nvPr/>
              </p14:nvContentPartPr>
              <p14:xfrm>
                <a:off x="1307762" y="1088758"/>
                <a:ext cx="175320" cy="1648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831830D1-F9BD-ED3A-A7ED-435DA5F418B8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299122" y="1079758"/>
                  <a:ext cx="19296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58CD46A-25DE-FED8-4391-F4E229E20AB7}"/>
                    </a:ext>
                  </a:extLst>
                </p14:cNvPr>
                <p14:cNvContentPartPr/>
                <p14:nvPr/>
              </p14:nvContentPartPr>
              <p14:xfrm>
                <a:off x="1550762" y="879238"/>
                <a:ext cx="25920" cy="3463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58CD46A-25DE-FED8-4391-F4E229E20AB7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541762" y="870238"/>
                  <a:ext cx="4356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2A75684-D04F-5FE2-802E-7AF46963495D}"/>
                    </a:ext>
                  </a:extLst>
                </p14:cNvPr>
                <p14:cNvContentPartPr/>
                <p14:nvPr/>
              </p14:nvContentPartPr>
              <p14:xfrm>
                <a:off x="1675682" y="863038"/>
                <a:ext cx="158400" cy="3524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2A75684-D04F-5FE2-802E-7AF46963495D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667042" y="854038"/>
                  <a:ext cx="176040" cy="37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026" name="Ink 1025">
                  <a:extLst>
                    <a:ext uri="{FF2B5EF4-FFF2-40B4-BE49-F238E27FC236}">
                      <a16:creationId xmlns:a16="http://schemas.microsoft.com/office/drawing/2014/main" id="{9F2E15DB-8197-D71F-2DB1-49BFD09C5007}"/>
                    </a:ext>
                  </a:extLst>
                </p14:cNvPr>
                <p14:cNvContentPartPr/>
                <p14:nvPr/>
              </p14:nvContentPartPr>
              <p14:xfrm>
                <a:off x="2025242" y="833158"/>
                <a:ext cx="5040" cy="352080"/>
              </p14:xfrm>
            </p:contentPart>
          </mc:Choice>
          <mc:Fallback xmlns="">
            <p:pic>
              <p:nvPicPr>
                <p:cNvPr id="1026" name="Ink 1025">
                  <a:extLst>
                    <a:ext uri="{FF2B5EF4-FFF2-40B4-BE49-F238E27FC236}">
                      <a16:creationId xmlns:a16="http://schemas.microsoft.com/office/drawing/2014/main" id="{9F2E15DB-8197-D71F-2DB1-49BFD09C5007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2016242" y="824518"/>
                  <a:ext cx="22680" cy="3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028" name="Ink 1027">
                  <a:extLst>
                    <a:ext uri="{FF2B5EF4-FFF2-40B4-BE49-F238E27FC236}">
                      <a16:creationId xmlns:a16="http://schemas.microsoft.com/office/drawing/2014/main" id="{648F8261-59D5-1039-0ED0-DE541CF22A2B}"/>
                    </a:ext>
                  </a:extLst>
                </p14:cNvPr>
                <p14:cNvContentPartPr/>
                <p14:nvPr/>
              </p14:nvContentPartPr>
              <p14:xfrm>
                <a:off x="717362" y="1527598"/>
                <a:ext cx="45720" cy="126720"/>
              </p14:xfrm>
            </p:contentPart>
          </mc:Choice>
          <mc:Fallback xmlns="">
            <p:pic>
              <p:nvPicPr>
                <p:cNvPr id="1028" name="Ink 1027">
                  <a:extLst>
                    <a:ext uri="{FF2B5EF4-FFF2-40B4-BE49-F238E27FC236}">
                      <a16:creationId xmlns:a16="http://schemas.microsoft.com/office/drawing/2014/main" id="{648F8261-59D5-1039-0ED0-DE541CF22A2B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708362" y="1518598"/>
                  <a:ext cx="6336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029" name="Ink 1028">
                  <a:extLst>
                    <a:ext uri="{FF2B5EF4-FFF2-40B4-BE49-F238E27FC236}">
                      <a16:creationId xmlns:a16="http://schemas.microsoft.com/office/drawing/2014/main" id="{8E708288-A45A-9C49-5EFE-97CBDED62621}"/>
                    </a:ext>
                  </a:extLst>
                </p14:cNvPr>
                <p14:cNvContentPartPr/>
                <p14:nvPr/>
              </p14:nvContentPartPr>
              <p14:xfrm>
                <a:off x="706202" y="1412038"/>
                <a:ext cx="360" cy="360"/>
              </p14:xfrm>
            </p:contentPart>
          </mc:Choice>
          <mc:Fallback xmlns="">
            <p:pic>
              <p:nvPicPr>
                <p:cNvPr id="1029" name="Ink 1028">
                  <a:extLst>
                    <a:ext uri="{FF2B5EF4-FFF2-40B4-BE49-F238E27FC236}">
                      <a16:creationId xmlns:a16="http://schemas.microsoft.com/office/drawing/2014/main" id="{8E708288-A45A-9C49-5EFE-97CBDED62621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697202" y="140339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030" name="Ink 1029">
                  <a:extLst>
                    <a:ext uri="{FF2B5EF4-FFF2-40B4-BE49-F238E27FC236}">
                      <a16:creationId xmlns:a16="http://schemas.microsoft.com/office/drawing/2014/main" id="{204B361D-EEE0-6FD3-F503-CCE326FF8CF0}"/>
                    </a:ext>
                  </a:extLst>
                </p14:cNvPr>
                <p14:cNvContentPartPr/>
                <p14:nvPr/>
              </p14:nvContentPartPr>
              <p14:xfrm>
                <a:off x="833282" y="1562158"/>
                <a:ext cx="128520" cy="150480"/>
              </p14:xfrm>
            </p:contentPart>
          </mc:Choice>
          <mc:Fallback xmlns="">
            <p:pic>
              <p:nvPicPr>
                <p:cNvPr id="1030" name="Ink 1029">
                  <a:extLst>
                    <a:ext uri="{FF2B5EF4-FFF2-40B4-BE49-F238E27FC236}">
                      <a16:creationId xmlns:a16="http://schemas.microsoft.com/office/drawing/2014/main" id="{204B361D-EEE0-6FD3-F503-CCE326FF8CF0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824642" y="1553518"/>
                  <a:ext cx="14616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031" name="Ink 1030">
                  <a:extLst>
                    <a:ext uri="{FF2B5EF4-FFF2-40B4-BE49-F238E27FC236}">
                      <a16:creationId xmlns:a16="http://schemas.microsoft.com/office/drawing/2014/main" id="{4DD6F108-8803-C216-A635-CD328738F96E}"/>
                    </a:ext>
                  </a:extLst>
                </p14:cNvPr>
                <p14:cNvContentPartPr/>
                <p14:nvPr/>
              </p14:nvContentPartPr>
              <p14:xfrm>
                <a:off x="1006802" y="1562158"/>
                <a:ext cx="154080" cy="132480"/>
              </p14:xfrm>
            </p:contentPart>
          </mc:Choice>
          <mc:Fallback xmlns="">
            <p:pic>
              <p:nvPicPr>
                <p:cNvPr id="1031" name="Ink 1030">
                  <a:extLst>
                    <a:ext uri="{FF2B5EF4-FFF2-40B4-BE49-F238E27FC236}">
                      <a16:creationId xmlns:a16="http://schemas.microsoft.com/office/drawing/2014/main" id="{4DD6F108-8803-C216-A635-CD328738F96E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997802" y="1553518"/>
                  <a:ext cx="17172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032" name="Ink 1031">
                  <a:extLst>
                    <a:ext uri="{FF2B5EF4-FFF2-40B4-BE49-F238E27FC236}">
                      <a16:creationId xmlns:a16="http://schemas.microsoft.com/office/drawing/2014/main" id="{B63E9E25-B8EA-F8E6-79DF-7F36E09FEE31}"/>
                    </a:ext>
                  </a:extLst>
                </p14:cNvPr>
                <p14:cNvContentPartPr/>
                <p14:nvPr/>
              </p14:nvContentPartPr>
              <p14:xfrm>
                <a:off x="1215242" y="1597078"/>
                <a:ext cx="11520" cy="100800"/>
              </p14:xfrm>
            </p:contentPart>
          </mc:Choice>
          <mc:Fallback xmlns="">
            <p:pic>
              <p:nvPicPr>
                <p:cNvPr id="1032" name="Ink 1031">
                  <a:extLst>
                    <a:ext uri="{FF2B5EF4-FFF2-40B4-BE49-F238E27FC236}">
                      <a16:creationId xmlns:a16="http://schemas.microsoft.com/office/drawing/2014/main" id="{B63E9E25-B8EA-F8E6-79DF-7F36E09FEE31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1206602" y="1588438"/>
                  <a:ext cx="2916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036" name="Ink 1035">
                  <a:extLst>
                    <a:ext uri="{FF2B5EF4-FFF2-40B4-BE49-F238E27FC236}">
                      <a16:creationId xmlns:a16="http://schemas.microsoft.com/office/drawing/2014/main" id="{BAF5BED4-601F-CCCC-0965-66533B0DCB1B}"/>
                    </a:ext>
                  </a:extLst>
                </p14:cNvPr>
                <p14:cNvContentPartPr/>
                <p14:nvPr/>
              </p14:nvContentPartPr>
              <p14:xfrm>
                <a:off x="1203362" y="1435078"/>
                <a:ext cx="360" cy="43200"/>
              </p14:xfrm>
            </p:contentPart>
          </mc:Choice>
          <mc:Fallback xmlns="">
            <p:pic>
              <p:nvPicPr>
                <p:cNvPr id="1036" name="Ink 1035">
                  <a:extLst>
                    <a:ext uri="{FF2B5EF4-FFF2-40B4-BE49-F238E27FC236}">
                      <a16:creationId xmlns:a16="http://schemas.microsoft.com/office/drawing/2014/main" id="{BAF5BED4-601F-CCCC-0965-66533B0DCB1B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1194722" y="1426078"/>
                  <a:ext cx="1800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045" name="Ink 1044">
                  <a:extLst>
                    <a:ext uri="{FF2B5EF4-FFF2-40B4-BE49-F238E27FC236}">
                      <a16:creationId xmlns:a16="http://schemas.microsoft.com/office/drawing/2014/main" id="{9EE88785-A81D-EE65-9531-020A98568D4A}"/>
                    </a:ext>
                  </a:extLst>
                </p14:cNvPr>
                <p14:cNvContentPartPr/>
                <p14:nvPr/>
              </p14:nvContentPartPr>
              <p14:xfrm>
                <a:off x="1307762" y="1504558"/>
                <a:ext cx="42120" cy="223920"/>
              </p14:xfrm>
            </p:contentPart>
          </mc:Choice>
          <mc:Fallback xmlns="">
            <p:pic>
              <p:nvPicPr>
                <p:cNvPr id="1045" name="Ink 1044">
                  <a:extLst>
                    <a:ext uri="{FF2B5EF4-FFF2-40B4-BE49-F238E27FC236}">
                      <a16:creationId xmlns:a16="http://schemas.microsoft.com/office/drawing/2014/main" id="{9EE88785-A81D-EE65-9531-020A98568D4A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1299122" y="1495918"/>
                  <a:ext cx="5976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046" name="Ink 1045">
                  <a:extLst>
                    <a:ext uri="{FF2B5EF4-FFF2-40B4-BE49-F238E27FC236}">
                      <a16:creationId xmlns:a16="http://schemas.microsoft.com/office/drawing/2014/main" id="{0C824DDA-DCAA-CC3E-3746-C166639FEE2E}"/>
                    </a:ext>
                  </a:extLst>
                </p14:cNvPr>
                <p14:cNvContentPartPr/>
                <p14:nvPr/>
              </p14:nvContentPartPr>
              <p14:xfrm>
                <a:off x="1307762" y="1608958"/>
                <a:ext cx="102600" cy="360"/>
              </p14:xfrm>
            </p:contentPart>
          </mc:Choice>
          <mc:Fallback xmlns="">
            <p:pic>
              <p:nvPicPr>
                <p:cNvPr id="1046" name="Ink 1045">
                  <a:extLst>
                    <a:ext uri="{FF2B5EF4-FFF2-40B4-BE49-F238E27FC236}">
                      <a16:creationId xmlns:a16="http://schemas.microsoft.com/office/drawing/2014/main" id="{0C824DDA-DCAA-CC3E-3746-C166639FEE2E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1299122" y="1599958"/>
                  <a:ext cx="1202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047" name="Ink 1046">
                  <a:extLst>
                    <a:ext uri="{FF2B5EF4-FFF2-40B4-BE49-F238E27FC236}">
                      <a16:creationId xmlns:a16="http://schemas.microsoft.com/office/drawing/2014/main" id="{F1BCBEE3-772E-24F0-438F-6816E7C14DC7}"/>
                    </a:ext>
                  </a:extLst>
                </p14:cNvPr>
                <p14:cNvContentPartPr/>
                <p14:nvPr/>
              </p14:nvContentPartPr>
              <p14:xfrm>
                <a:off x="1447082" y="1637758"/>
                <a:ext cx="34560" cy="120960"/>
              </p14:xfrm>
            </p:contentPart>
          </mc:Choice>
          <mc:Fallback xmlns="">
            <p:pic>
              <p:nvPicPr>
                <p:cNvPr id="1047" name="Ink 1046">
                  <a:extLst>
                    <a:ext uri="{FF2B5EF4-FFF2-40B4-BE49-F238E27FC236}">
                      <a16:creationId xmlns:a16="http://schemas.microsoft.com/office/drawing/2014/main" id="{F1BCBEE3-772E-24F0-438F-6816E7C14DC7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1438082" y="1629118"/>
                  <a:ext cx="5220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048" name="Ink 1047">
                  <a:extLst>
                    <a:ext uri="{FF2B5EF4-FFF2-40B4-BE49-F238E27FC236}">
                      <a16:creationId xmlns:a16="http://schemas.microsoft.com/office/drawing/2014/main" id="{C2A5D876-92BA-EBB5-55D5-5B835904D833}"/>
                    </a:ext>
                  </a:extLst>
                </p14:cNvPr>
                <p14:cNvContentPartPr/>
                <p14:nvPr/>
              </p14:nvContentPartPr>
              <p14:xfrm>
                <a:off x="821762" y="1898398"/>
                <a:ext cx="237600" cy="142920"/>
              </p14:xfrm>
            </p:contentPart>
          </mc:Choice>
          <mc:Fallback xmlns="">
            <p:pic>
              <p:nvPicPr>
                <p:cNvPr id="1048" name="Ink 1047">
                  <a:extLst>
                    <a:ext uri="{FF2B5EF4-FFF2-40B4-BE49-F238E27FC236}">
                      <a16:creationId xmlns:a16="http://schemas.microsoft.com/office/drawing/2014/main" id="{C2A5D876-92BA-EBB5-55D5-5B835904D833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812762" y="1889398"/>
                  <a:ext cx="25524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049" name="Ink 1048">
                  <a:extLst>
                    <a:ext uri="{FF2B5EF4-FFF2-40B4-BE49-F238E27FC236}">
                      <a16:creationId xmlns:a16="http://schemas.microsoft.com/office/drawing/2014/main" id="{8779989F-DFAC-430B-1463-D7A6F6F1343E}"/>
                    </a:ext>
                  </a:extLst>
                </p14:cNvPr>
                <p14:cNvContentPartPr/>
                <p14:nvPr/>
              </p14:nvContentPartPr>
              <p14:xfrm>
                <a:off x="1122722" y="1921438"/>
                <a:ext cx="117360" cy="306360"/>
              </p14:xfrm>
            </p:contentPart>
          </mc:Choice>
          <mc:Fallback xmlns="">
            <p:pic>
              <p:nvPicPr>
                <p:cNvPr id="1049" name="Ink 1048">
                  <a:extLst>
                    <a:ext uri="{FF2B5EF4-FFF2-40B4-BE49-F238E27FC236}">
                      <a16:creationId xmlns:a16="http://schemas.microsoft.com/office/drawing/2014/main" id="{8779989F-DFAC-430B-1463-D7A6F6F1343E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1114082" y="1912438"/>
                  <a:ext cx="135000" cy="3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050" name="Ink 1049">
                  <a:extLst>
                    <a:ext uri="{FF2B5EF4-FFF2-40B4-BE49-F238E27FC236}">
                      <a16:creationId xmlns:a16="http://schemas.microsoft.com/office/drawing/2014/main" id="{2FB1FE33-7951-DB98-D290-009213A1B0AB}"/>
                    </a:ext>
                  </a:extLst>
                </p14:cNvPr>
                <p14:cNvContentPartPr/>
                <p14:nvPr/>
              </p14:nvContentPartPr>
              <p14:xfrm>
                <a:off x="1501802" y="1852678"/>
                <a:ext cx="130680" cy="455760"/>
              </p14:xfrm>
            </p:contentPart>
          </mc:Choice>
          <mc:Fallback xmlns="">
            <p:pic>
              <p:nvPicPr>
                <p:cNvPr id="1050" name="Ink 1049">
                  <a:extLst>
                    <a:ext uri="{FF2B5EF4-FFF2-40B4-BE49-F238E27FC236}">
                      <a16:creationId xmlns:a16="http://schemas.microsoft.com/office/drawing/2014/main" id="{2FB1FE33-7951-DB98-D290-009213A1B0AB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1492802" y="1844038"/>
                  <a:ext cx="148320" cy="47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051" name="Ink 1050">
                  <a:extLst>
                    <a:ext uri="{FF2B5EF4-FFF2-40B4-BE49-F238E27FC236}">
                      <a16:creationId xmlns:a16="http://schemas.microsoft.com/office/drawing/2014/main" id="{27604565-6333-8E0D-188F-D039C39C7968}"/>
                    </a:ext>
                  </a:extLst>
                </p14:cNvPr>
                <p14:cNvContentPartPr/>
                <p14:nvPr/>
              </p14:nvContentPartPr>
              <p14:xfrm>
                <a:off x="1469762" y="2048518"/>
                <a:ext cx="195840" cy="360"/>
              </p14:xfrm>
            </p:contentPart>
          </mc:Choice>
          <mc:Fallback xmlns="">
            <p:pic>
              <p:nvPicPr>
                <p:cNvPr id="1051" name="Ink 1050">
                  <a:extLst>
                    <a:ext uri="{FF2B5EF4-FFF2-40B4-BE49-F238E27FC236}">
                      <a16:creationId xmlns:a16="http://schemas.microsoft.com/office/drawing/2014/main" id="{27604565-6333-8E0D-188F-D039C39C7968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461122" y="2039878"/>
                  <a:ext cx="2134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052" name="Ink 1051">
                  <a:extLst>
                    <a:ext uri="{FF2B5EF4-FFF2-40B4-BE49-F238E27FC236}">
                      <a16:creationId xmlns:a16="http://schemas.microsoft.com/office/drawing/2014/main" id="{04829717-A69A-43E1-09FC-9113D7595478}"/>
                    </a:ext>
                  </a:extLst>
                </p14:cNvPr>
                <p14:cNvContentPartPr/>
                <p14:nvPr/>
              </p14:nvContentPartPr>
              <p14:xfrm>
                <a:off x="1701602" y="1950598"/>
                <a:ext cx="236160" cy="203040"/>
              </p14:xfrm>
            </p:contentPart>
          </mc:Choice>
          <mc:Fallback xmlns="">
            <p:pic>
              <p:nvPicPr>
                <p:cNvPr id="1052" name="Ink 1051">
                  <a:extLst>
                    <a:ext uri="{FF2B5EF4-FFF2-40B4-BE49-F238E27FC236}">
                      <a16:creationId xmlns:a16="http://schemas.microsoft.com/office/drawing/2014/main" id="{04829717-A69A-43E1-09FC-9113D7595478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692602" y="1941598"/>
                  <a:ext cx="25380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053" name="Ink 1052">
                  <a:extLst>
                    <a:ext uri="{FF2B5EF4-FFF2-40B4-BE49-F238E27FC236}">
                      <a16:creationId xmlns:a16="http://schemas.microsoft.com/office/drawing/2014/main" id="{FA818AFF-CBB8-E43D-FAB4-243F98C0C9F2}"/>
                    </a:ext>
                  </a:extLst>
                </p14:cNvPr>
                <p14:cNvContentPartPr/>
                <p14:nvPr/>
              </p14:nvContentPartPr>
              <p14:xfrm>
                <a:off x="1967282" y="2013958"/>
                <a:ext cx="35640" cy="112680"/>
              </p14:xfrm>
            </p:contentPart>
          </mc:Choice>
          <mc:Fallback xmlns="">
            <p:pic>
              <p:nvPicPr>
                <p:cNvPr id="1053" name="Ink 1052">
                  <a:extLst>
                    <a:ext uri="{FF2B5EF4-FFF2-40B4-BE49-F238E27FC236}">
                      <a16:creationId xmlns:a16="http://schemas.microsoft.com/office/drawing/2014/main" id="{FA818AFF-CBB8-E43D-FAB4-243F98C0C9F2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958642" y="2004958"/>
                  <a:ext cx="5328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054" name="Ink 1053">
                  <a:extLst>
                    <a:ext uri="{FF2B5EF4-FFF2-40B4-BE49-F238E27FC236}">
                      <a16:creationId xmlns:a16="http://schemas.microsoft.com/office/drawing/2014/main" id="{825A930E-13C6-D696-284D-D8E502218BB3}"/>
                    </a:ext>
                  </a:extLst>
                </p14:cNvPr>
                <p14:cNvContentPartPr/>
                <p14:nvPr/>
              </p14:nvContentPartPr>
              <p14:xfrm>
                <a:off x="2002202" y="1817038"/>
                <a:ext cx="360" cy="360"/>
              </p14:xfrm>
            </p:contentPart>
          </mc:Choice>
          <mc:Fallback xmlns="">
            <p:pic>
              <p:nvPicPr>
                <p:cNvPr id="1054" name="Ink 1053">
                  <a:extLst>
                    <a:ext uri="{FF2B5EF4-FFF2-40B4-BE49-F238E27FC236}">
                      <a16:creationId xmlns:a16="http://schemas.microsoft.com/office/drawing/2014/main" id="{825A930E-13C6-D696-284D-D8E502218BB3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993202" y="180803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055" name="Ink 1054">
                  <a:extLst>
                    <a:ext uri="{FF2B5EF4-FFF2-40B4-BE49-F238E27FC236}">
                      <a16:creationId xmlns:a16="http://schemas.microsoft.com/office/drawing/2014/main" id="{BF586F58-144D-B981-B503-D75A80D05DCC}"/>
                    </a:ext>
                  </a:extLst>
                </p14:cNvPr>
                <p14:cNvContentPartPr/>
                <p14:nvPr/>
              </p14:nvContentPartPr>
              <p14:xfrm>
                <a:off x="2036762" y="2035198"/>
                <a:ext cx="141840" cy="165960"/>
              </p14:xfrm>
            </p:contentPart>
          </mc:Choice>
          <mc:Fallback xmlns="">
            <p:pic>
              <p:nvPicPr>
                <p:cNvPr id="1055" name="Ink 1054">
                  <a:extLst>
                    <a:ext uri="{FF2B5EF4-FFF2-40B4-BE49-F238E27FC236}">
                      <a16:creationId xmlns:a16="http://schemas.microsoft.com/office/drawing/2014/main" id="{BF586F58-144D-B981-B503-D75A80D05DCC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028122" y="2026558"/>
                  <a:ext cx="15948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056" name="Ink 1055">
                  <a:extLst>
                    <a:ext uri="{FF2B5EF4-FFF2-40B4-BE49-F238E27FC236}">
                      <a16:creationId xmlns:a16="http://schemas.microsoft.com/office/drawing/2014/main" id="{847F7EB2-1EC8-34D0-FD08-19649096758B}"/>
                    </a:ext>
                  </a:extLst>
                </p14:cNvPr>
                <p14:cNvContentPartPr/>
                <p14:nvPr/>
              </p14:nvContentPartPr>
              <p14:xfrm>
                <a:off x="2176082" y="2048518"/>
                <a:ext cx="114480" cy="117360"/>
              </p14:xfrm>
            </p:contentPart>
          </mc:Choice>
          <mc:Fallback xmlns="">
            <p:pic>
              <p:nvPicPr>
                <p:cNvPr id="1056" name="Ink 1055">
                  <a:extLst>
                    <a:ext uri="{FF2B5EF4-FFF2-40B4-BE49-F238E27FC236}">
                      <a16:creationId xmlns:a16="http://schemas.microsoft.com/office/drawing/2014/main" id="{847F7EB2-1EC8-34D0-FD08-19649096758B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167082" y="2039878"/>
                  <a:ext cx="13212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057" name="Ink 1056">
                  <a:extLst>
                    <a:ext uri="{FF2B5EF4-FFF2-40B4-BE49-F238E27FC236}">
                      <a16:creationId xmlns:a16="http://schemas.microsoft.com/office/drawing/2014/main" id="{ABF80172-DAB2-B2CE-853D-9409D2E188CF}"/>
                    </a:ext>
                  </a:extLst>
                </p14:cNvPr>
                <p14:cNvContentPartPr/>
                <p14:nvPr/>
              </p14:nvContentPartPr>
              <p14:xfrm>
                <a:off x="2358602" y="1957798"/>
                <a:ext cx="160560" cy="230760"/>
              </p14:xfrm>
            </p:contentPart>
          </mc:Choice>
          <mc:Fallback xmlns="">
            <p:pic>
              <p:nvPicPr>
                <p:cNvPr id="1057" name="Ink 1056">
                  <a:extLst>
                    <a:ext uri="{FF2B5EF4-FFF2-40B4-BE49-F238E27FC236}">
                      <a16:creationId xmlns:a16="http://schemas.microsoft.com/office/drawing/2014/main" id="{ABF80172-DAB2-B2CE-853D-9409D2E188CF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2349962" y="1949158"/>
                  <a:ext cx="17820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058" name="Ink 1057">
                  <a:extLst>
                    <a:ext uri="{FF2B5EF4-FFF2-40B4-BE49-F238E27FC236}">
                      <a16:creationId xmlns:a16="http://schemas.microsoft.com/office/drawing/2014/main" id="{72730E46-4331-5498-1FAB-27F4F2C51209}"/>
                    </a:ext>
                  </a:extLst>
                </p14:cNvPr>
                <p14:cNvContentPartPr/>
                <p14:nvPr/>
              </p14:nvContentPartPr>
              <p14:xfrm>
                <a:off x="2531042" y="2060398"/>
                <a:ext cx="119880" cy="163080"/>
              </p14:xfrm>
            </p:contentPart>
          </mc:Choice>
          <mc:Fallback xmlns="">
            <p:pic>
              <p:nvPicPr>
                <p:cNvPr id="1058" name="Ink 1057">
                  <a:extLst>
                    <a:ext uri="{FF2B5EF4-FFF2-40B4-BE49-F238E27FC236}">
                      <a16:creationId xmlns:a16="http://schemas.microsoft.com/office/drawing/2014/main" id="{72730E46-4331-5498-1FAB-27F4F2C51209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2522402" y="2051398"/>
                  <a:ext cx="137520" cy="180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66" name="Group 1065">
            <a:extLst>
              <a:ext uri="{FF2B5EF4-FFF2-40B4-BE49-F238E27FC236}">
                <a16:creationId xmlns:a16="http://schemas.microsoft.com/office/drawing/2014/main" id="{63270400-CABA-C3C2-6949-E7FBD683E875}"/>
              </a:ext>
            </a:extLst>
          </p:cNvPr>
          <p:cNvGrpSpPr/>
          <p:nvPr/>
        </p:nvGrpSpPr>
        <p:grpSpPr>
          <a:xfrm>
            <a:off x="983402" y="2372158"/>
            <a:ext cx="1044360" cy="231840"/>
            <a:chOff x="983402" y="2372158"/>
            <a:chExt cx="1044360" cy="231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060" name="Ink 1059">
                  <a:extLst>
                    <a:ext uri="{FF2B5EF4-FFF2-40B4-BE49-F238E27FC236}">
                      <a16:creationId xmlns:a16="http://schemas.microsoft.com/office/drawing/2014/main" id="{7A554E5C-06B4-49E5-62AB-282E25CD3079}"/>
                    </a:ext>
                  </a:extLst>
                </p14:cNvPr>
                <p14:cNvContentPartPr/>
                <p14:nvPr/>
              </p14:nvContentPartPr>
              <p14:xfrm>
                <a:off x="983402" y="2381878"/>
                <a:ext cx="141840" cy="177120"/>
              </p14:xfrm>
            </p:contentPart>
          </mc:Choice>
          <mc:Fallback xmlns="">
            <p:pic>
              <p:nvPicPr>
                <p:cNvPr id="1060" name="Ink 1059">
                  <a:extLst>
                    <a:ext uri="{FF2B5EF4-FFF2-40B4-BE49-F238E27FC236}">
                      <a16:creationId xmlns:a16="http://schemas.microsoft.com/office/drawing/2014/main" id="{7A554E5C-06B4-49E5-62AB-282E25CD3079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974762" y="2372878"/>
                  <a:ext cx="15948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061" name="Ink 1060">
                  <a:extLst>
                    <a:ext uri="{FF2B5EF4-FFF2-40B4-BE49-F238E27FC236}">
                      <a16:creationId xmlns:a16="http://schemas.microsoft.com/office/drawing/2014/main" id="{6AFF2211-8601-9E5F-1695-8B6839581DC1}"/>
                    </a:ext>
                  </a:extLst>
                </p14:cNvPr>
                <p14:cNvContentPartPr/>
                <p14:nvPr/>
              </p14:nvContentPartPr>
              <p14:xfrm>
                <a:off x="1215242" y="2395558"/>
                <a:ext cx="82080" cy="180720"/>
              </p14:xfrm>
            </p:contentPart>
          </mc:Choice>
          <mc:Fallback xmlns="">
            <p:pic>
              <p:nvPicPr>
                <p:cNvPr id="1061" name="Ink 1060">
                  <a:extLst>
                    <a:ext uri="{FF2B5EF4-FFF2-40B4-BE49-F238E27FC236}">
                      <a16:creationId xmlns:a16="http://schemas.microsoft.com/office/drawing/2014/main" id="{6AFF2211-8601-9E5F-1695-8B6839581DC1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206602" y="2386918"/>
                  <a:ext cx="9972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062" name="Ink 1061">
                  <a:extLst>
                    <a:ext uri="{FF2B5EF4-FFF2-40B4-BE49-F238E27FC236}">
                      <a16:creationId xmlns:a16="http://schemas.microsoft.com/office/drawing/2014/main" id="{55BBF401-C16C-E303-6E22-D8174F4B83BA}"/>
                    </a:ext>
                  </a:extLst>
                </p14:cNvPr>
                <p14:cNvContentPartPr/>
                <p14:nvPr/>
              </p14:nvContentPartPr>
              <p14:xfrm>
                <a:off x="1351682" y="2428318"/>
                <a:ext cx="153000" cy="167400"/>
              </p14:xfrm>
            </p:contentPart>
          </mc:Choice>
          <mc:Fallback xmlns="">
            <p:pic>
              <p:nvPicPr>
                <p:cNvPr id="1062" name="Ink 1061">
                  <a:extLst>
                    <a:ext uri="{FF2B5EF4-FFF2-40B4-BE49-F238E27FC236}">
                      <a16:creationId xmlns:a16="http://schemas.microsoft.com/office/drawing/2014/main" id="{55BBF401-C16C-E303-6E22-D8174F4B83BA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342682" y="2419678"/>
                  <a:ext cx="17064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063" name="Ink 1062">
                  <a:extLst>
                    <a:ext uri="{FF2B5EF4-FFF2-40B4-BE49-F238E27FC236}">
                      <a16:creationId xmlns:a16="http://schemas.microsoft.com/office/drawing/2014/main" id="{F1CB1A33-0EFF-BE86-C2BA-F5D74EF32E22}"/>
                    </a:ext>
                  </a:extLst>
                </p14:cNvPr>
                <p14:cNvContentPartPr/>
                <p14:nvPr/>
              </p14:nvContentPartPr>
              <p14:xfrm>
                <a:off x="1608362" y="2473678"/>
                <a:ext cx="160920" cy="125280"/>
              </p14:xfrm>
            </p:contentPart>
          </mc:Choice>
          <mc:Fallback xmlns="">
            <p:pic>
              <p:nvPicPr>
                <p:cNvPr id="1063" name="Ink 1062">
                  <a:extLst>
                    <a:ext uri="{FF2B5EF4-FFF2-40B4-BE49-F238E27FC236}">
                      <a16:creationId xmlns:a16="http://schemas.microsoft.com/office/drawing/2014/main" id="{F1CB1A33-0EFF-BE86-C2BA-F5D74EF32E22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599722" y="2465038"/>
                  <a:ext cx="17856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064" name="Ink 1063">
                  <a:extLst>
                    <a:ext uri="{FF2B5EF4-FFF2-40B4-BE49-F238E27FC236}">
                      <a16:creationId xmlns:a16="http://schemas.microsoft.com/office/drawing/2014/main" id="{B8DBE3FC-7F16-FCE9-EECE-DDEFCFA99D08}"/>
                    </a:ext>
                  </a:extLst>
                </p14:cNvPr>
                <p14:cNvContentPartPr/>
                <p14:nvPr/>
              </p14:nvContentPartPr>
              <p14:xfrm>
                <a:off x="1897802" y="2372158"/>
                <a:ext cx="129960" cy="231840"/>
              </p14:xfrm>
            </p:contentPart>
          </mc:Choice>
          <mc:Fallback xmlns="">
            <p:pic>
              <p:nvPicPr>
                <p:cNvPr id="1064" name="Ink 1063">
                  <a:extLst>
                    <a:ext uri="{FF2B5EF4-FFF2-40B4-BE49-F238E27FC236}">
                      <a16:creationId xmlns:a16="http://schemas.microsoft.com/office/drawing/2014/main" id="{B8DBE3FC-7F16-FCE9-EECE-DDEFCFA99D08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888802" y="2363518"/>
                  <a:ext cx="147600" cy="249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1065" name="Ink 1064">
                <a:extLst>
                  <a:ext uri="{FF2B5EF4-FFF2-40B4-BE49-F238E27FC236}">
                    <a16:creationId xmlns:a16="http://schemas.microsoft.com/office/drawing/2014/main" id="{F7681512-80D7-A552-6FCE-4DE30831E32F}"/>
                  </a:ext>
                </a:extLst>
              </p14:cNvPr>
              <p14:cNvContentPartPr/>
              <p14:nvPr/>
            </p14:nvContentPartPr>
            <p14:xfrm>
              <a:off x="2014082" y="2719918"/>
              <a:ext cx="360" cy="360"/>
            </p14:xfrm>
          </p:contentPart>
        </mc:Choice>
        <mc:Fallback xmlns="">
          <p:pic>
            <p:nvPicPr>
              <p:cNvPr id="1065" name="Ink 1064">
                <a:extLst>
                  <a:ext uri="{FF2B5EF4-FFF2-40B4-BE49-F238E27FC236}">
                    <a16:creationId xmlns:a16="http://schemas.microsoft.com/office/drawing/2014/main" id="{F7681512-80D7-A552-6FCE-4DE30831E32F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2005082" y="271091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3">
            <p14:nvContentPartPr>
              <p14:cNvPr id="1067" name="Ink 1066">
                <a:extLst>
                  <a:ext uri="{FF2B5EF4-FFF2-40B4-BE49-F238E27FC236}">
                    <a16:creationId xmlns:a16="http://schemas.microsoft.com/office/drawing/2014/main" id="{85C6E414-AAEF-9E75-EDC4-80DEA563A88B}"/>
                  </a:ext>
                </a:extLst>
              </p14:cNvPr>
              <p14:cNvContentPartPr/>
              <p14:nvPr/>
            </p14:nvContentPartPr>
            <p14:xfrm>
              <a:off x="1129562" y="4112758"/>
              <a:ext cx="444960" cy="516960"/>
            </p14:xfrm>
          </p:contentPart>
        </mc:Choice>
        <mc:Fallback xmlns="">
          <p:pic>
            <p:nvPicPr>
              <p:cNvPr id="1067" name="Ink 1066">
                <a:extLst>
                  <a:ext uri="{FF2B5EF4-FFF2-40B4-BE49-F238E27FC236}">
                    <a16:creationId xmlns:a16="http://schemas.microsoft.com/office/drawing/2014/main" id="{85C6E414-AAEF-9E75-EDC4-80DEA563A88B}"/>
                  </a:ext>
                </a:extLst>
              </p:cNvPr>
              <p:cNvPicPr/>
              <p:nvPr/>
            </p:nvPicPr>
            <p:blipFill>
              <a:blip r:embed="rId194"/>
              <a:stretch>
                <a:fillRect/>
              </a:stretch>
            </p:blipFill>
            <p:spPr>
              <a:xfrm>
                <a:off x="1120562" y="4104118"/>
                <a:ext cx="462600" cy="534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76" name="Group 1075">
            <a:extLst>
              <a:ext uri="{FF2B5EF4-FFF2-40B4-BE49-F238E27FC236}">
                <a16:creationId xmlns:a16="http://schemas.microsoft.com/office/drawing/2014/main" id="{7E5CB592-8E93-20EB-BF00-CAE886ED1A7C}"/>
              </a:ext>
            </a:extLst>
          </p:cNvPr>
          <p:cNvGrpSpPr/>
          <p:nvPr/>
        </p:nvGrpSpPr>
        <p:grpSpPr>
          <a:xfrm>
            <a:off x="637082" y="3575278"/>
            <a:ext cx="971640" cy="394920"/>
            <a:chOff x="637082" y="3575278"/>
            <a:chExt cx="971640" cy="394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070" name="Ink 1069">
                  <a:extLst>
                    <a:ext uri="{FF2B5EF4-FFF2-40B4-BE49-F238E27FC236}">
                      <a16:creationId xmlns:a16="http://schemas.microsoft.com/office/drawing/2014/main" id="{01BE5F3F-D548-720A-8F35-2A97933EED89}"/>
                    </a:ext>
                  </a:extLst>
                </p14:cNvPr>
                <p14:cNvContentPartPr/>
                <p14:nvPr/>
              </p14:nvContentPartPr>
              <p14:xfrm>
                <a:off x="637082" y="3575278"/>
                <a:ext cx="140040" cy="328320"/>
              </p14:xfrm>
            </p:contentPart>
          </mc:Choice>
          <mc:Fallback xmlns="">
            <p:pic>
              <p:nvPicPr>
                <p:cNvPr id="1070" name="Ink 1069">
                  <a:extLst>
                    <a:ext uri="{FF2B5EF4-FFF2-40B4-BE49-F238E27FC236}">
                      <a16:creationId xmlns:a16="http://schemas.microsoft.com/office/drawing/2014/main" id="{01BE5F3F-D548-720A-8F35-2A97933EED89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628082" y="3566638"/>
                  <a:ext cx="157680" cy="34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071" name="Ink 1070">
                  <a:extLst>
                    <a:ext uri="{FF2B5EF4-FFF2-40B4-BE49-F238E27FC236}">
                      <a16:creationId xmlns:a16="http://schemas.microsoft.com/office/drawing/2014/main" id="{07BFAEAB-FC40-00EF-9EE2-1F45FA0C2971}"/>
                    </a:ext>
                  </a:extLst>
                </p14:cNvPr>
                <p14:cNvContentPartPr/>
                <p14:nvPr/>
              </p14:nvContentPartPr>
              <p14:xfrm>
                <a:off x="879362" y="3738358"/>
                <a:ext cx="106920" cy="183600"/>
              </p14:xfrm>
            </p:contentPart>
          </mc:Choice>
          <mc:Fallback xmlns="">
            <p:pic>
              <p:nvPicPr>
                <p:cNvPr id="1071" name="Ink 1070">
                  <a:extLst>
                    <a:ext uri="{FF2B5EF4-FFF2-40B4-BE49-F238E27FC236}">
                      <a16:creationId xmlns:a16="http://schemas.microsoft.com/office/drawing/2014/main" id="{07BFAEAB-FC40-00EF-9EE2-1F45FA0C2971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870362" y="3729358"/>
                  <a:ext cx="12456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072" name="Ink 1071">
                  <a:extLst>
                    <a:ext uri="{FF2B5EF4-FFF2-40B4-BE49-F238E27FC236}">
                      <a16:creationId xmlns:a16="http://schemas.microsoft.com/office/drawing/2014/main" id="{4E75E22C-0215-8B1C-26A6-6BE935236D33}"/>
                    </a:ext>
                  </a:extLst>
                </p14:cNvPr>
                <p14:cNvContentPartPr/>
                <p14:nvPr/>
              </p14:nvContentPartPr>
              <p14:xfrm>
                <a:off x="1018322" y="3780118"/>
                <a:ext cx="159120" cy="123480"/>
              </p14:xfrm>
            </p:contentPart>
          </mc:Choice>
          <mc:Fallback xmlns="">
            <p:pic>
              <p:nvPicPr>
                <p:cNvPr id="1072" name="Ink 1071">
                  <a:extLst>
                    <a:ext uri="{FF2B5EF4-FFF2-40B4-BE49-F238E27FC236}">
                      <a16:creationId xmlns:a16="http://schemas.microsoft.com/office/drawing/2014/main" id="{4E75E22C-0215-8B1C-26A6-6BE935236D33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1009682" y="3771478"/>
                  <a:ext cx="17676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073" name="Ink 1072">
                  <a:extLst>
                    <a:ext uri="{FF2B5EF4-FFF2-40B4-BE49-F238E27FC236}">
                      <a16:creationId xmlns:a16="http://schemas.microsoft.com/office/drawing/2014/main" id="{D26D9230-0111-B5AB-7D95-40A191BB3B16}"/>
                    </a:ext>
                  </a:extLst>
                </p14:cNvPr>
                <p14:cNvContentPartPr/>
                <p14:nvPr/>
              </p14:nvContentPartPr>
              <p14:xfrm>
                <a:off x="1307762" y="3794518"/>
                <a:ext cx="140400" cy="173520"/>
              </p14:xfrm>
            </p:contentPart>
          </mc:Choice>
          <mc:Fallback xmlns="">
            <p:pic>
              <p:nvPicPr>
                <p:cNvPr id="1073" name="Ink 1072">
                  <a:extLst>
                    <a:ext uri="{FF2B5EF4-FFF2-40B4-BE49-F238E27FC236}">
                      <a16:creationId xmlns:a16="http://schemas.microsoft.com/office/drawing/2014/main" id="{D26D9230-0111-B5AB-7D95-40A191BB3B16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1299122" y="3785878"/>
                  <a:ext cx="15804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075" name="Ink 1074">
                  <a:extLst>
                    <a:ext uri="{FF2B5EF4-FFF2-40B4-BE49-F238E27FC236}">
                      <a16:creationId xmlns:a16="http://schemas.microsoft.com/office/drawing/2014/main" id="{7ACFB8B9-A53F-61A1-69C0-30D27995F6F1}"/>
                    </a:ext>
                  </a:extLst>
                </p14:cNvPr>
                <p14:cNvContentPartPr/>
                <p14:nvPr/>
              </p14:nvContentPartPr>
              <p14:xfrm>
                <a:off x="1608362" y="3969838"/>
                <a:ext cx="360" cy="360"/>
              </p14:xfrm>
            </p:contentPart>
          </mc:Choice>
          <mc:Fallback xmlns="">
            <p:pic>
              <p:nvPicPr>
                <p:cNvPr id="1075" name="Ink 1074">
                  <a:extLst>
                    <a:ext uri="{FF2B5EF4-FFF2-40B4-BE49-F238E27FC236}">
                      <a16:creationId xmlns:a16="http://schemas.microsoft.com/office/drawing/2014/main" id="{7ACFB8B9-A53F-61A1-69C0-30D27995F6F1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599722" y="396119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52696892"/>
      </p:ext>
    </p:extLst>
  </p:cSld>
  <p:clrMapOvr>
    <a:masterClrMapping/>
  </p:clrMapOvr>
  <p:transition spd="slow">
    <p:cover dir="r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91606F0-4C3C-17DA-4A79-9ABE230FC8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F6E2B279-E4D1-CA63-FCD9-468B226BFD85}"/>
              </a:ext>
            </a:extLst>
          </p:cNvPr>
          <p:cNvGrpSpPr/>
          <p:nvPr/>
        </p:nvGrpSpPr>
        <p:grpSpPr>
          <a:xfrm>
            <a:off x="3639586" y="671158"/>
            <a:ext cx="1447200" cy="2544840"/>
            <a:chOff x="3639586" y="671158"/>
            <a:chExt cx="1447200" cy="254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D6AF7EE-0595-E63B-E4FD-DB9CB6D4696E}"/>
                    </a:ext>
                  </a:extLst>
                </p14:cNvPr>
                <p14:cNvContentPartPr/>
                <p14:nvPr/>
              </p14:nvContentPartPr>
              <p14:xfrm>
                <a:off x="4490986" y="671158"/>
                <a:ext cx="47520" cy="2347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D6AF7EE-0595-E63B-E4FD-DB9CB6D4696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481986" y="662158"/>
                  <a:ext cx="6516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CD43369-BBC3-9AF6-8F88-99F052BC08E4}"/>
                    </a:ext>
                  </a:extLst>
                </p14:cNvPr>
                <p14:cNvContentPartPr/>
                <p14:nvPr/>
              </p14:nvContentPartPr>
              <p14:xfrm>
                <a:off x="4282546" y="937558"/>
                <a:ext cx="95040" cy="1371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CD43369-BBC3-9AF6-8F88-99F052BC08E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273546" y="928558"/>
                  <a:ext cx="11268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A048675-B811-ED1C-4584-4AE4FFDFCAE6}"/>
                    </a:ext>
                  </a:extLst>
                </p14:cNvPr>
                <p14:cNvContentPartPr/>
                <p14:nvPr/>
              </p14:nvContentPartPr>
              <p14:xfrm>
                <a:off x="4120186" y="870958"/>
                <a:ext cx="684000" cy="11635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A048675-B811-ED1C-4584-4AE4FFDFCAE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111186" y="861958"/>
                  <a:ext cx="701640" cy="11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22641DB-4F99-A1EB-5F50-C68601B6BE0A}"/>
                    </a:ext>
                  </a:extLst>
                </p14:cNvPr>
                <p14:cNvContentPartPr/>
                <p14:nvPr/>
              </p14:nvContentPartPr>
              <p14:xfrm>
                <a:off x="4733986" y="732358"/>
                <a:ext cx="352800" cy="2167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22641DB-4F99-A1EB-5F50-C68601B6BE0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724986" y="723358"/>
                  <a:ext cx="37044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D15307D-7F4D-9789-763E-F0F7CC982C85}"/>
                    </a:ext>
                  </a:extLst>
                </p14:cNvPr>
                <p14:cNvContentPartPr/>
                <p14:nvPr/>
              </p14:nvContentPartPr>
              <p14:xfrm>
                <a:off x="4953586" y="1122598"/>
                <a:ext cx="120600" cy="313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D15307D-7F4D-9789-763E-F0F7CC982C8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944586" y="1113493"/>
                  <a:ext cx="138240" cy="4916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9F67C67-9F81-67E3-C8EB-A2AFE4DB5076}"/>
                    </a:ext>
                  </a:extLst>
                </p14:cNvPr>
                <p14:cNvContentPartPr/>
                <p14:nvPr/>
              </p14:nvContentPartPr>
              <p14:xfrm>
                <a:off x="4838386" y="1330678"/>
                <a:ext cx="168480" cy="2426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9F67C67-9F81-67E3-C8EB-A2AFE4DB507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829386" y="1321665"/>
                  <a:ext cx="186120" cy="2603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BFC8F99-B4D7-15E6-5500-7950E63FB883}"/>
                    </a:ext>
                  </a:extLst>
                </p14:cNvPr>
                <p14:cNvContentPartPr/>
                <p14:nvPr/>
              </p14:nvContentPartPr>
              <p14:xfrm>
                <a:off x="4676026" y="1666558"/>
                <a:ext cx="86760" cy="2534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BFC8F99-B4D7-15E6-5500-7950E63FB88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667026" y="1657558"/>
                  <a:ext cx="10440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58D3654-D5ED-9686-0C90-C168CEA33411}"/>
                    </a:ext>
                  </a:extLst>
                </p14:cNvPr>
                <p14:cNvContentPartPr/>
                <p14:nvPr/>
              </p14:nvContentPartPr>
              <p14:xfrm>
                <a:off x="4490986" y="1932958"/>
                <a:ext cx="11520" cy="1814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58D3654-D5ED-9686-0C90-C168CEA3341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481696" y="1923958"/>
                  <a:ext cx="29729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AE02DAEE-CBF1-8447-375C-49F609695D4C}"/>
                    </a:ext>
                  </a:extLst>
                </p14:cNvPr>
                <p14:cNvContentPartPr/>
                <p14:nvPr/>
              </p14:nvContentPartPr>
              <p14:xfrm>
                <a:off x="4066906" y="1309078"/>
                <a:ext cx="195480" cy="378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AE02DAEE-CBF1-8447-375C-49F609695D4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057906" y="1300078"/>
                  <a:ext cx="21312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014D039-3BFF-0756-DE56-D2B92750C50D}"/>
                    </a:ext>
                  </a:extLst>
                </p14:cNvPr>
                <p14:cNvContentPartPr/>
                <p14:nvPr/>
              </p14:nvContentPartPr>
              <p14:xfrm>
                <a:off x="3893026" y="1619398"/>
                <a:ext cx="285480" cy="262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014D039-3BFF-0756-DE56-D2B92750C50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884015" y="1610398"/>
                  <a:ext cx="303142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F6B763F-A78B-4067-117C-C3B644F4FC20}"/>
                    </a:ext>
                  </a:extLst>
                </p14:cNvPr>
                <p14:cNvContentPartPr/>
                <p14:nvPr/>
              </p14:nvContentPartPr>
              <p14:xfrm>
                <a:off x="3639586" y="1972558"/>
                <a:ext cx="492840" cy="11397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F6B763F-A78B-4067-117C-C3B644F4FC2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630586" y="1963558"/>
                  <a:ext cx="510480" cy="11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2AD86B8-6318-792C-FF88-779487D6B0BB}"/>
                    </a:ext>
                  </a:extLst>
                </p14:cNvPr>
                <p14:cNvContentPartPr/>
                <p14:nvPr/>
              </p14:nvContentPartPr>
              <p14:xfrm>
                <a:off x="3963586" y="2004238"/>
                <a:ext cx="272520" cy="12117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2AD86B8-6318-792C-FF88-779487D6B0B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954598" y="1995241"/>
                  <a:ext cx="290137" cy="1229395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27" name="Group 1026">
            <a:extLst>
              <a:ext uri="{FF2B5EF4-FFF2-40B4-BE49-F238E27FC236}">
                <a16:creationId xmlns:a16="http://schemas.microsoft.com/office/drawing/2014/main" id="{BE5BC15B-1C52-9781-DF85-3D873435FAB6}"/>
              </a:ext>
            </a:extLst>
          </p:cNvPr>
          <p:cNvGrpSpPr/>
          <p:nvPr/>
        </p:nvGrpSpPr>
        <p:grpSpPr>
          <a:xfrm>
            <a:off x="1304266" y="4209598"/>
            <a:ext cx="2208240" cy="1786680"/>
            <a:chOff x="1304266" y="4209598"/>
            <a:chExt cx="2208240" cy="178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B0E30623-D7C0-79EE-16FA-20957E797017}"/>
                    </a:ext>
                  </a:extLst>
                </p14:cNvPr>
                <p14:cNvContentPartPr/>
                <p14:nvPr/>
              </p14:nvContentPartPr>
              <p14:xfrm>
                <a:off x="2302186" y="4597678"/>
                <a:ext cx="779400" cy="8226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B0E30623-D7C0-79EE-16FA-20957E79701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293186" y="4588678"/>
                  <a:ext cx="797040" cy="84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1816100-C88E-09A2-9C4C-A1A70AF344FB}"/>
                    </a:ext>
                  </a:extLst>
                </p14:cNvPr>
                <p14:cNvContentPartPr/>
                <p14:nvPr/>
              </p14:nvContentPartPr>
              <p14:xfrm>
                <a:off x="2430706" y="4536838"/>
                <a:ext cx="34920" cy="1033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1816100-C88E-09A2-9C4C-A1A70AF344F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421798" y="4527838"/>
                  <a:ext cx="5238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B6B9090-BED3-7DD6-B3A2-1CD69D8CDBB3}"/>
                    </a:ext>
                  </a:extLst>
                </p14:cNvPr>
                <p14:cNvContentPartPr/>
                <p14:nvPr/>
              </p14:nvContentPartPr>
              <p14:xfrm>
                <a:off x="2650306" y="4520278"/>
                <a:ext cx="196200" cy="864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B6B9090-BED3-7DD6-B3A2-1CD69D8CDBB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641306" y="4511278"/>
                  <a:ext cx="21384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C24A452-C7D1-359A-35B6-762D784F366A}"/>
                    </a:ext>
                  </a:extLst>
                </p14:cNvPr>
                <p14:cNvContentPartPr/>
                <p14:nvPr/>
              </p14:nvContentPartPr>
              <p14:xfrm>
                <a:off x="2905186" y="4733758"/>
                <a:ext cx="226080" cy="273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C24A452-C7D1-359A-35B6-762D784F366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896186" y="4724875"/>
                  <a:ext cx="243720" cy="447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80B58BA1-0E87-745D-D490-0E0B1127B041}"/>
                    </a:ext>
                  </a:extLst>
                </p14:cNvPr>
                <p14:cNvContentPartPr/>
                <p14:nvPr/>
              </p14:nvContentPartPr>
              <p14:xfrm>
                <a:off x="3147826" y="5150278"/>
                <a:ext cx="2520" cy="3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80B58BA1-0E87-745D-D490-0E0B1127B04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137326" y="5141278"/>
                  <a:ext cx="231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2DB1317F-02D7-B433-47FF-4291819909C5}"/>
                    </a:ext>
                  </a:extLst>
                </p14:cNvPr>
                <p14:cNvContentPartPr/>
                <p14:nvPr/>
              </p14:nvContentPartPr>
              <p14:xfrm>
                <a:off x="3067186" y="5092678"/>
                <a:ext cx="445320" cy="3042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2DB1317F-02D7-B433-47FF-4291819909C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058186" y="5083678"/>
                  <a:ext cx="46296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AA8D2C6-9DD0-EB1A-634F-C711A81BE9CD}"/>
                    </a:ext>
                  </a:extLst>
                </p14:cNvPr>
                <p14:cNvContentPartPr/>
                <p14:nvPr/>
              </p14:nvContentPartPr>
              <p14:xfrm>
                <a:off x="3180586" y="5382118"/>
                <a:ext cx="2160" cy="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AA8D2C6-9DD0-EB1A-634F-C711A81BE9C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171586" y="5373118"/>
                  <a:ext cx="198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CD8593BF-B304-2A52-CD10-AA7AA344BA75}"/>
                    </a:ext>
                  </a:extLst>
                </p14:cNvPr>
                <p14:cNvContentPartPr/>
                <p14:nvPr/>
              </p14:nvContentPartPr>
              <p14:xfrm>
                <a:off x="3020386" y="5393998"/>
                <a:ext cx="95400" cy="5176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CD8593BF-B304-2A52-CD10-AA7AA344BA7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011386" y="5384998"/>
                  <a:ext cx="113040" cy="53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E10C52D-C673-8E41-31BA-B3380FABBDF4}"/>
                    </a:ext>
                  </a:extLst>
                </p14:cNvPr>
                <p14:cNvContentPartPr/>
                <p14:nvPr/>
              </p14:nvContentPartPr>
              <p14:xfrm>
                <a:off x="2406586" y="5508838"/>
                <a:ext cx="313560" cy="315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E10C52D-C673-8E41-31BA-B3380FABBDF4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397586" y="5499838"/>
                  <a:ext cx="33120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C88E554E-EDE6-6097-3104-D0CBC9BF9E64}"/>
                    </a:ext>
                  </a:extLst>
                </p14:cNvPr>
                <p14:cNvContentPartPr/>
                <p14:nvPr/>
              </p14:nvContentPartPr>
              <p14:xfrm>
                <a:off x="2233786" y="5267998"/>
                <a:ext cx="233640" cy="1375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C88E554E-EDE6-6097-3104-D0CBC9BF9E64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224786" y="5258998"/>
                  <a:ext cx="25128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526231F5-00D4-F275-8642-504096BA7195}"/>
                    </a:ext>
                  </a:extLst>
                </p14:cNvPr>
                <p14:cNvContentPartPr/>
                <p14:nvPr/>
              </p14:nvContentPartPr>
              <p14:xfrm>
                <a:off x="1955146" y="5046238"/>
                <a:ext cx="742320" cy="2448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526231F5-00D4-F275-8642-504096BA7195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946146" y="5037251"/>
                  <a:ext cx="759960" cy="26241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16E0E178-77C7-822C-D829-E3695EAF34AE}"/>
                    </a:ext>
                  </a:extLst>
                </p14:cNvPr>
                <p14:cNvContentPartPr/>
                <p14:nvPr/>
              </p14:nvContentPartPr>
              <p14:xfrm>
                <a:off x="1304266" y="4831678"/>
                <a:ext cx="926640" cy="997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16E0E178-77C7-822C-D829-E3695EAF34AE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295266" y="4822710"/>
                  <a:ext cx="944280" cy="1172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528C15D2-D37C-3921-8619-89E8DFA0A543}"/>
                    </a:ext>
                  </a:extLst>
                </p14:cNvPr>
                <p14:cNvContentPartPr/>
                <p14:nvPr/>
              </p14:nvContentPartPr>
              <p14:xfrm>
                <a:off x="2135146" y="4209598"/>
                <a:ext cx="145440" cy="5245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528C15D2-D37C-3921-8619-89E8DFA0A543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126168" y="4200592"/>
                  <a:ext cx="163036" cy="54217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E44C7192-D071-5761-0B76-6A91FE3B0C04}"/>
                    </a:ext>
                  </a:extLst>
                </p14:cNvPr>
                <p14:cNvContentPartPr/>
                <p14:nvPr/>
              </p14:nvContentPartPr>
              <p14:xfrm>
                <a:off x="2210746" y="4618198"/>
                <a:ext cx="66240" cy="1357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E44C7192-D071-5761-0B76-6A91FE3B0C04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201697" y="4609198"/>
                  <a:ext cx="83976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52442DD-8CCD-9E54-092F-3827BAA434E9}"/>
                    </a:ext>
                  </a:extLst>
                </p14:cNvPr>
                <p14:cNvContentPartPr/>
                <p14:nvPr/>
              </p14:nvContentPartPr>
              <p14:xfrm>
                <a:off x="2591266" y="4395358"/>
                <a:ext cx="47880" cy="2343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52442DD-8CCD-9E54-092F-3827BAA434E9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582266" y="4386372"/>
                  <a:ext cx="65520" cy="25197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72B5BB57-7D98-C105-7388-DE83BC79B71B}"/>
                    </a:ext>
                  </a:extLst>
                </p14:cNvPr>
                <p14:cNvContentPartPr/>
                <p14:nvPr/>
              </p14:nvContentPartPr>
              <p14:xfrm>
                <a:off x="2765866" y="4554118"/>
                <a:ext cx="247680" cy="1339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72B5BB57-7D98-C105-7388-DE83BC79B71B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2756853" y="4545118"/>
                  <a:ext cx="265346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BFD541B4-F374-DC0F-4C69-B59CE1E1EB44}"/>
                    </a:ext>
                  </a:extLst>
                </p14:cNvPr>
                <p14:cNvContentPartPr/>
                <p14:nvPr/>
              </p14:nvContentPartPr>
              <p14:xfrm>
                <a:off x="3067186" y="4930678"/>
                <a:ext cx="260280" cy="118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BFD541B4-F374-DC0F-4C69-B59CE1E1EB44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3058186" y="4921678"/>
                  <a:ext cx="27792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78A6A6FB-0789-2C11-5BE1-513723884772}"/>
                    </a:ext>
                  </a:extLst>
                </p14:cNvPr>
                <p14:cNvContentPartPr/>
                <p14:nvPr/>
              </p14:nvContentPartPr>
              <p14:xfrm>
                <a:off x="3171586" y="5115718"/>
                <a:ext cx="166680" cy="1062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78A6A6FB-0789-2C11-5BE1-513723884772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3162586" y="5106718"/>
                  <a:ext cx="18432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3E0B4517-ADD2-AFD8-440E-140069D8778B}"/>
                    </a:ext>
                  </a:extLst>
                </p14:cNvPr>
                <p14:cNvContentPartPr/>
                <p14:nvPr/>
              </p14:nvContentPartPr>
              <p14:xfrm>
                <a:off x="3067186" y="5208238"/>
                <a:ext cx="153360" cy="3387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3E0B4517-ADD2-AFD8-440E-140069D8778B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3058186" y="5199238"/>
                  <a:ext cx="17100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755A1C9D-260A-6A03-D881-A87DB9AA6E0D}"/>
                    </a:ext>
                  </a:extLst>
                </p14:cNvPr>
                <p14:cNvContentPartPr/>
                <p14:nvPr/>
              </p14:nvContentPartPr>
              <p14:xfrm>
                <a:off x="2744626" y="5521078"/>
                <a:ext cx="33480" cy="4752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755A1C9D-260A-6A03-D881-A87DB9AA6E0D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735528" y="5512078"/>
                  <a:ext cx="51312" cy="49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222F16F-54CC-9F5E-BECC-BD9DAFF1DC48}"/>
                    </a:ext>
                  </a:extLst>
                </p14:cNvPr>
                <p14:cNvContentPartPr/>
                <p14:nvPr/>
              </p14:nvContentPartPr>
              <p14:xfrm>
                <a:off x="2229106" y="5335318"/>
                <a:ext cx="190080" cy="3654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222F16F-54CC-9F5E-BECC-BD9DAFF1DC48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2220106" y="5326318"/>
                  <a:ext cx="207720" cy="38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3C5CFC6C-C165-617F-ABAB-33145A5F23AF}"/>
                    </a:ext>
                  </a:extLst>
                </p14:cNvPr>
                <p14:cNvContentPartPr/>
                <p14:nvPr/>
              </p14:nvContentPartPr>
              <p14:xfrm>
                <a:off x="2010946" y="5000158"/>
                <a:ext cx="303840" cy="1080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3C5CFC6C-C165-617F-ABAB-33145A5F23AF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2001946" y="4991158"/>
                  <a:ext cx="32148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0190616A-52E1-FAD4-7592-1DE0073C2944}"/>
                    </a:ext>
                  </a:extLst>
                </p14:cNvPr>
                <p14:cNvContentPartPr/>
                <p14:nvPr/>
              </p14:nvContentPartPr>
              <p14:xfrm>
                <a:off x="2078266" y="4391398"/>
                <a:ext cx="144000" cy="4125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0190616A-52E1-FAD4-7592-1DE0073C2944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2069288" y="4382398"/>
                  <a:ext cx="161596" cy="43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9EFE271C-6309-C49B-D302-8DAB99BEE9E8}"/>
                    </a:ext>
                  </a:extLst>
                </p14:cNvPr>
                <p14:cNvContentPartPr/>
                <p14:nvPr/>
              </p14:nvContentPartPr>
              <p14:xfrm>
                <a:off x="2399746" y="4483558"/>
                <a:ext cx="88920" cy="1742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9EFE271C-6309-C49B-D302-8DAB99BEE9E8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2390746" y="4474558"/>
                  <a:ext cx="10656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41753C63-F3E9-7965-178E-47F1ABB4FBB1}"/>
                    </a:ext>
                  </a:extLst>
                </p14:cNvPr>
                <p14:cNvContentPartPr/>
                <p14:nvPr/>
              </p14:nvContentPartPr>
              <p14:xfrm>
                <a:off x="2708266" y="4510198"/>
                <a:ext cx="237240" cy="1522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41753C63-F3E9-7965-178E-47F1ABB4FBB1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2699266" y="4501198"/>
                  <a:ext cx="25488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1024" name="Ink 1023">
                  <a:extLst>
                    <a:ext uri="{FF2B5EF4-FFF2-40B4-BE49-F238E27FC236}">
                      <a16:creationId xmlns:a16="http://schemas.microsoft.com/office/drawing/2014/main" id="{E4199F8A-E976-876B-D904-430586FB1E02}"/>
                    </a:ext>
                  </a:extLst>
                </p14:cNvPr>
                <p14:cNvContentPartPr/>
                <p14:nvPr/>
              </p14:nvContentPartPr>
              <p14:xfrm>
                <a:off x="3017866" y="4676158"/>
                <a:ext cx="72720" cy="163080"/>
              </p14:xfrm>
            </p:contentPart>
          </mc:Choice>
          <mc:Fallback xmlns="">
            <p:pic>
              <p:nvPicPr>
                <p:cNvPr id="1024" name="Ink 1023">
                  <a:extLst>
                    <a:ext uri="{FF2B5EF4-FFF2-40B4-BE49-F238E27FC236}">
                      <a16:creationId xmlns:a16="http://schemas.microsoft.com/office/drawing/2014/main" id="{E4199F8A-E976-876B-D904-430586FB1E02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3008821" y="4667158"/>
                  <a:ext cx="90448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1025" name="Ink 1024">
                  <a:extLst>
                    <a:ext uri="{FF2B5EF4-FFF2-40B4-BE49-F238E27FC236}">
                      <a16:creationId xmlns:a16="http://schemas.microsoft.com/office/drawing/2014/main" id="{3E3B14FF-FB3D-279B-B4FC-7BE6191F8A23}"/>
                    </a:ext>
                  </a:extLst>
                </p14:cNvPr>
                <p14:cNvContentPartPr/>
                <p14:nvPr/>
              </p14:nvContentPartPr>
              <p14:xfrm>
                <a:off x="3113626" y="5139118"/>
                <a:ext cx="168480" cy="62280"/>
              </p14:xfrm>
            </p:contentPart>
          </mc:Choice>
          <mc:Fallback xmlns="">
            <p:pic>
              <p:nvPicPr>
                <p:cNvPr id="1025" name="Ink 1024">
                  <a:extLst>
                    <a:ext uri="{FF2B5EF4-FFF2-40B4-BE49-F238E27FC236}">
                      <a16:creationId xmlns:a16="http://schemas.microsoft.com/office/drawing/2014/main" id="{3E3B14FF-FB3D-279B-B4FC-7BE6191F8A23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3104626" y="5130118"/>
                  <a:ext cx="186120" cy="79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41" name="Group 1040">
            <a:extLst>
              <a:ext uri="{FF2B5EF4-FFF2-40B4-BE49-F238E27FC236}">
                <a16:creationId xmlns:a16="http://schemas.microsoft.com/office/drawing/2014/main" id="{F181273C-FD6A-5139-93EF-1D133AE53920}"/>
              </a:ext>
            </a:extLst>
          </p:cNvPr>
          <p:cNvGrpSpPr/>
          <p:nvPr/>
        </p:nvGrpSpPr>
        <p:grpSpPr>
          <a:xfrm>
            <a:off x="7085506" y="4277278"/>
            <a:ext cx="1103400" cy="2290320"/>
            <a:chOff x="7085506" y="4277278"/>
            <a:chExt cx="1103400" cy="229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FF60C12-E2B2-44C8-ECF2-68C696523A3D}"/>
                    </a:ext>
                  </a:extLst>
                </p14:cNvPr>
                <p14:cNvContentPartPr/>
                <p14:nvPr/>
              </p14:nvContentPartPr>
              <p14:xfrm>
                <a:off x="7196386" y="4460158"/>
                <a:ext cx="662400" cy="12528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FF60C12-E2B2-44C8-ECF2-68C696523A3D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7187381" y="4451158"/>
                  <a:ext cx="680050" cy="12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2B28DE3-4747-E01E-1E08-FDF717E294AB}"/>
                    </a:ext>
                  </a:extLst>
                </p14:cNvPr>
                <p14:cNvContentPartPr/>
                <p14:nvPr/>
              </p14:nvContentPartPr>
              <p14:xfrm>
                <a:off x="7085506" y="4387438"/>
                <a:ext cx="91080" cy="1389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2B28DE3-4747-E01E-1E08-FDF717E294AB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7076506" y="4378438"/>
                  <a:ext cx="10872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977B947-44A7-5612-2B93-99AC4B9321B9}"/>
                    </a:ext>
                  </a:extLst>
                </p14:cNvPr>
                <p14:cNvContentPartPr/>
                <p14:nvPr/>
              </p14:nvContentPartPr>
              <p14:xfrm>
                <a:off x="7303666" y="4277278"/>
                <a:ext cx="77760" cy="2023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977B947-44A7-5612-2B93-99AC4B9321B9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7294666" y="4268278"/>
                  <a:ext cx="9540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8DF3881-A035-6853-5F33-4FC1D8DD74FD}"/>
                    </a:ext>
                  </a:extLst>
                </p14:cNvPr>
                <p14:cNvContentPartPr/>
                <p14:nvPr/>
              </p14:nvContentPartPr>
              <p14:xfrm>
                <a:off x="7523626" y="4612798"/>
                <a:ext cx="138240" cy="1558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8DF3881-A035-6853-5F33-4FC1D8DD74FD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7514626" y="4603798"/>
                  <a:ext cx="15588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FD4681E-2E0F-5898-1FBB-121DDE4D4CD2}"/>
                    </a:ext>
                  </a:extLst>
                </p14:cNvPr>
                <p14:cNvContentPartPr/>
                <p14:nvPr/>
              </p14:nvContentPartPr>
              <p14:xfrm>
                <a:off x="7801186" y="4694518"/>
                <a:ext cx="103320" cy="471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FD4681E-2E0F-5898-1FBB-121DDE4D4CD2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7792186" y="4685518"/>
                  <a:ext cx="12096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B3B3C63-9B14-0F73-6046-D9D4F6A961FB}"/>
                    </a:ext>
                  </a:extLst>
                </p14:cNvPr>
                <p14:cNvContentPartPr/>
                <p14:nvPr/>
              </p14:nvContentPartPr>
              <p14:xfrm>
                <a:off x="7893706" y="4977118"/>
                <a:ext cx="67320" cy="3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B3B3C63-9B14-0F73-6046-D9D4F6A961FB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7884706" y="4968118"/>
                  <a:ext cx="849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5C138A6-6CC4-50A0-7690-55124F68E636}"/>
                    </a:ext>
                  </a:extLst>
                </p14:cNvPr>
                <p14:cNvContentPartPr/>
                <p14:nvPr/>
              </p14:nvContentPartPr>
              <p14:xfrm>
                <a:off x="7928266" y="5185198"/>
                <a:ext cx="52200" cy="424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5C138A6-6CC4-50A0-7690-55124F68E636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7919266" y="5176121"/>
                  <a:ext cx="69840" cy="602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EAC20C3-A6CE-3F3C-EF96-FBD147B0C2B0}"/>
                    </a:ext>
                  </a:extLst>
                </p14:cNvPr>
                <p14:cNvContentPartPr/>
                <p14:nvPr/>
              </p14:nvContentPartPr>
              <p14:xfrm>
                <a:off x="7132306" y="4698838"/>
                <a:ext cx="124920" cy="374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EAC20C3-A6CE-3F3C-EF96-FBD147B0C2B0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7123306" y="4689838"/>
                  <a:ext cx="14256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317DF85-283F-882E-C897-C20A447B9EA7}"/>
                    </a:ext>
                  </a:extLst>
                </p14:cNvPr>
                <p14:cNvContentPartPr/>
                <p14:nvPr/>
              </p14:nvContentPartPr>
              <p14:xfrm>
                <a:off x="7210426" y="4965238"/>
                <a:ext cx="24120" cy="2743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317DF85-283F-882E-C897-C20A447B9EA7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7201426" y="4956238"/>
                  <a:ext cx="4176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9233F8E-C08F-463F-EAB2-FAEE67165529}"/>
                    </a:ext>
                  </a:extLst>
                </p14:cNvPr>
                <p14:cNvContentPartPr/>
                <p14:nvPr/>
              </p14:nvContentPartPr>
              <p14:xfrm>
                <a:off x="7338586" y="5242798"/>
                <a:ext cx="18720" cy="1785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9233F8E-C08F-463F-EAB2-FAEE67165529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7329586" y="5233798"/>
                  <a:ext cx="3636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58D0308-0F24-0F43-7DCB-8871A0913C20}"/>
                    </a:ext>
                  </a:extLst>
                </p14:cNvPr>
                <p14:cNvContentPartPr/>
                <p14:nvPr/>
              </p14:nvContentPartPr>
              <p14:xfrm>
                <a:off x="7534786" y="5521078"/>
                <a:ext cx="11160" cy="921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58D0308-0F24-0F43-7DCB-8871A0913C20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7525786" y="5512078"/>
                  <a:ext cx="288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B17BCFE7-0661-3FB4-9F9A-43F4B3AC9E9A}"/>
                    </a:ext>
                  </a:extLst>
                </p14:cNvPr>
                <p14:cNvContentPartPr/>
                <p14:nvPr/>
              </p14:nvContentPartPr>
              <p14:xfrm>
                <a:off x="7719826" y="5717278"/>
                <a:ext cx="36720" cy="7394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B17BCFE7-0661-3FB4-9F9A-43F4B3AC9E9A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7710826" y="5708278"/>
                  <a:ext cx="54360" cy="75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7592C99-94D1-C958-17C4-AB6065EC60D6}"/>
                    </a:ext>
                  </a:extLst>
                </p14:cNvPr>
                <p14:cNvContentPartPr/>
                <p14:nvPr/>
              </p14:nvContentPartPr>
              <p14:xfrm>
                <a:off x="7801186" y="5659678"/>
                <a:ext cx="387720" cy="9079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7592C99-94D1-C958-17C4-AB6065EC60D6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7792186" y="5650678"/>
                  <a:ext cx="405360" cy="9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1033" name="Ink 1032">
                  <a:extLst>
                    <a:ext uri="{FF2B5EF4-FFF2-40B4-BE49-F238E27FC236}">
                      <a16:creationId xmlns:a16="http://schemas.microsoft.com/office/drawing/2014/main" id="{815851D1-F060-298D-8289-8AC1B83984E6}"/>
                    </a:ext>
                  </a:extLst>
                </p14:cNvPr>
                <p14:cNvContentPartPr/>
                <p14:nvPr/>
              </p14:nvContentPartPr>
              <p14:xfrm>
                <a:off x="7661866" y="4431718"/>
                <a:ext cx="161640" cy="186840"/>
              </p14:xfrm>
            </p:contentPart>
          </mc:Choice>
          <mc:Fallback xmlns="">
            <p:pic>
              <p:nvPicPr>
                <p:cNvPr id="1033" name="Ink 1032">
                  <a:extLst>
                    <a:ext uri="{FF2B5EF4-FFF2-40B4-BE49-F238E27FC236}">
                      <a16:creationId xmlns:a16="http://schemas.microsoft.com/office/drawing/2014/main" id="{815851D1-F060-298D-8289-8AC1B83984E6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7652866" y="4422718"/>
                  <a:ext cx="17928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1034" name="Ink 1033">
                  <a:extLst>
                    <a:ext uri="{FF2B5EF4-FFF2-40B4-BE49-F238E27FC236}">
                      <a16:creationId xmlns:a16="http://schemas.microsoft.com/office/drawing/2014/main" id="{6622183E-4DF2-DF08-75CF-7E27EB2969DF}"/>
                    </a:ext>
                  </a:extLst>
                </p14:cNvPr>
                <p14:cNvContentPartPr/>
                <p14:nvPr/>
              </p14:nvContentPartPr>
              <p14:xfrm>
                <a:off x="7801186" y="4726198"/>
                <a:ext cx="248400" cy="42840"/>
              </p14:xfrm>
            </p:contentPart>
          </mc:Choice>
          <mc:Fallback xmlns="">
            <p:pic>
              <p:nvPicPr>
                <p:cNvPr id="1034" name="Ink 1033">
                  <a:extLst>
                    <a:ext uri="{FF2B5EF4-FFF2-40B4-BE49-F238E27FC236}">
                      <a16:creationId xmlns:a16="http://schemas.microsoft.com/office/drawing/2014/main" id="{6622183E-4DF2-DF08-75CF-7E27EB2969DF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7792186" y="4717198"/>
                  <a:ext cx="26604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1035" name="Ink 1034">
                  <a:extLst>
                    <a:ext uri="{FF2B5EF4-FFF2-40B4-BE49-F238E27FC236}">
                      <a16:creationId xmlns:a16="http://schemas.microsoft.com/office/drawing/2014/main" id="{27228CD9-2247-0D53-93A5-24A3602F31FF}"/>
                    </a:ext>
                  </a:extLst>
                </p14:cNvPr>
                <p14:cNvContentPartPr/>
                <p14:nvPr/>
              </p14:nvContentPartPr>
              <p14:xfrm>
                <a:off x="7801186" y="5060278"/>
                <a:ext cx="252720" cy="9720"/>
              </p14:xfrm>
            </p:contentPart>
          </mc:Choice>
          <mc:Fallback xmlns="">
            <p:pic>
              <p:nvPicPr>
                <p:cNvPr id="1035" name="Ink 1034">
                  <a:extLst>
                    <a:ext uri="{FF2B5EF4-FFF2-40B4-BE49-F238E27FC236}">
                      <a16:creationId xmlns:a16="http://schemas.microsoft.com/office/drawing/2014/main" id="{27228CD9-2247-0D53-93A5-24A3602F31FF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7792186" y="5051278"/>
                  <a:ext cx="27036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037" name="Ink 1036">
                  <a:extLst>
                    <a:ext uri="{FF2B5EF4-FFF2-40B4-BE49-F238E27FC236}">
                      <a16:creationId xmlns:a16="http://schemas.microsoft.com/office/drawing/2014/main" id="{744D9E8E-40BC-62BD-0934-F1AAF548E409}"/>
                    </a:ext>
                  </a:extLst>
                </p14:cNvPr>
                <p14:cNvContentPartPr/>
                <p14:nvPr/>
              </p14:nvContentPartPr>
              <p14:xfrm>
                <a:off x="7905586" y="5208238"/>
                <a:ext cx="133200" cy="131760"/>
              </p14:xfrm>
            </p:contentPart>
          </mc:Choice>
          <mc:Fallback xmlns="">
            <p:pic>
              <p:nvPicPr>
                <p:cNvPr id="1037" name="Ink 1036">
                  <a:extLst>
                    <a:ext uri="{FF2B5EF4-FFF2-40B4-BE49-F238E27FC236}">
                      <a16:creationId xmlns:a16="http://schemas.microsoft.com/office/drawing/2014/main" id="{744D9E8E-40BC-62BD-0934-F1AAF548E409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7896586" y="5199238"/>
                  <a:ext cx="15084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038" name="Ink 1037">
                  <a:extLst>
                    <a:ext uri="{FF2B5EF4-FFF2-40B4-BE49-F238E27FC236}">
                      <a16:creationId xmlns:a16="http://schemas.microsoft.com/office/drawing/2014/main" id="{41CD78CC-9367-5AC8-88BC-A40FE2AF27BA}"/>
                    </a:ext>
                  </a:extLst>
                </p14:cNvPr>
                <p14:cNvContentPartPr/>
                <p14:nvPr/>
              </p14:nvContentPartPr>
              <p14:xfrm>
                <a:off x="7928266" y="5405158"/>
                <a:ext cx="124560" cy="106200"/>
              </p14:xfrm>
            </p:contentPart>
          </mc:Choice>
          <mc:Fallback xmlns="">
            <p:pic>
              <p:nvPicPr>
                <p:cNvPr id="1038" name="Ink 1037">
                  <a:extLst>
                    <a:ext uri="{FF2B5EF4-FFF2-40B4-BE49-F238E27FC236}">
                      <a16:creationId xmlns:a16="http://schemas.microsoft.com/office/drawing/2014/main" id="{41CD78CC-9367-5AC8-88BC-A40FE2AF27BA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7919240" y="5396158"/>
                  <a:ext cx="142251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039" name="Ink 1038">
                  <a:extLst>
                    <a:ext uri="{FF2B5EF4-FFF2-40B4-BE49-F238E27FC236}">
                      <a16:creationId xmlns:a16="http://schemas.microsoft.com/office/drawing/2014/main" id="{EFDF6B8B-F745-7121-70B9-A5454F1E77F7}"/>
                    </a:ext>
                  </a:extLst>
                </p14:cNvPr>
                <p14:cNvContentPartPr/>
                <p14:nvPr/>
              </p14:nvContentPartPr>
              <p14:xfrm>
                <a:off x="7646746" y="5590198"/>
                <a:ext cx="27360" cy="196560"/>
              </p14:xfrm>
            </p:contentPart>
          </mc:Choice>
          <mc:Fallback xmlns="">
            <p:pic>
              <p:nvPicPr>
                <p:cNvPr id="1039" name="Ink 1038">
                  <a:extLst>
                    <a:ext uri="{FF2B5EF4-FFF2-40B4-BE49-F238E27FC236}">
                      <a16:creationId xmlns:a16="http://schemas.microsoft.com/office/drawing/2014/main" id="{EFDF6B8B-F745-7121-70B9-A5454F1E77F7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7637746" y="5581198"/>
                  <a:ext cx="4500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040" name="Ink 1039">
                  <a:extLst>
                    <a:ext uri="{FF2B5EF4-FFF2-40B4-BE49-F238E27FC236}">
                      <a16:creationId xmlns:a16="http://schemas.microsoft.com/office/drawing/2014/main" id="{76E04F0F-0A1F-83A4-FF55-0461D388CD36}"/>
                    </a:ext>
                  </a:extLst>
                </p14:cNvPr>
                <p14:cNvContentPartPr/>
                <p14:nvPr/>
              </p14:nvContentPartPr>
              <p14:xfrm>
                <a:off x="7464586" y="5417038"/>
                <a:ext cx="59400" cy="91800"/>
              </p14:xfrm>
            </p:contentPart>
          </mc:Choice>
          <mc:Fallback xmlns="">
            <p:pic>
              <p:nvPicPr>
                <p:cNvPr id="1040" name="Ink 1039">
                  <a:extLst>
                    <a:ext uri="{FF2B5EF4-FFF2-40B4-BE49-F238E27FC236}">
                      <a16:creationId xmlns:a16="http://schemas.microsoft.com/office/drawing/2014/main" id="{76E04F0F-0A1F-83A4-FF55-0461D388CD36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7455586" y="5408038"/>
                  <a:ext cx="77040" cy="109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1042" name="Ink 1041">
                <a:extLst>
                  <a:ext uri="{FF2B5EF4-FFF2-40B4-BE49-F238E27FC236}">
                    <a16:creationId xmlns:a16="http://schemas.microsoft.com/office/drawing/2014/main" id="{FA1A4766-292D-6679-BAC3-D6222B388AB0}"/>
                  </a:ext>
                </a:extLst>
              </p14:cNvPr>
              <p14:cNvContentPartPr/>
              <p14:nvPr/>
            </p14:nvContentPartPr>
            <p14:xfrm>
              <a:off x="7765186" y="1423198"/>
              <a:ext cx="790560" cy="1287000"/>
            </p14:xfrm>
          </p:contentPart>
        </mc:Choice>
        <mc:Fallback xmlns="">
          <p:pic>
            <p:nvPicPr>
              <p:cNvPr id="1042" name="Ink 1041">
                <a:extLst>
                  <a:ext uri="{FF2B5EF4-FFF2-40B4-BE49-F238E27FC236}">
                    <a16:creationId xmlns:a16="http://schemas.microsoft.com/office/drawing/2014/main" id="{FA1A4766-292D-6679-BAC3-D6222B388AB0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7756182" y="1414198"/>
                <a:ext cx="808208" cy="130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1043" name="Ink 1042">
                <a:extLst>
                  <a:ext uri="{FF2B5EF4-FFF2-40B4-BE49-F238E27FC236}">
                    <a16:creationId xmlns:a16="http://schemas.microsoft.com/office/drawing/2014/main" id="{9256B91D-8507-817A-69DD-76967E19B9BE}"/>
                  </a:ext>
                </a:extLst>
              </p14:cNvPr>
              <p14:cNvContentPartPr/>
              <p14:nvPr/>
            </p14:nvContentPartPr>
            <p14:xfrm>
              <a:off x="5042866" y="4284838"/>
              <a:ext cx="285120" cy="277200"/>
            </p14:xfrm>
          </p:contentPart>
        </mc:Choice>
        <mc:Fallback xmlns="">
          <p:pic>
            <p:nvPicPr>
              <p:cNvPr id="1043" name="Ink 1042">
                <a:extLst>
                  <a:ext uri="{FF2B5EF4-FFF2-40B4-BE49-F238E27FC236}">
                    <a16:creationId xmlns:a16="http://schemas.microsoft.com/office/drawing/2014/main" id="{9256B91D-8507-817A-69DD-76967E19B9BE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5033866" y="4275838"/>
                <a:ext cx="302760" cy="29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1044" name="Ink 1043">
                <a:extLst>
                  <a:ext uri="{FF2B5EF4-FFF2-40B4-BE49-F238E27FC236}">
                    <a16:creationId xmlns:a16="http://schemas.microsoft.com/office/drawing/2014/main" id="{82E1B312-F025-5C09-7EB6-441BCC2E303F}"/>
                  </a:ext>
                </a:extLst>
              </p14:cNvPr>
              <p14:cNvContentPartPr/>
              <p14:nvPr/>
            </p14:nvContentPartPr>
            <p14:xfrm>
              <a:off x="9513706" y="3933478"/>
              <a:ext cx="487440" cy="884160"/>
            </p14:xfrm>
          </p:contentPart>
        </mc:Choice>
        <mc:Fallback xmlns="">
          <p:pic>
            <p:nvPicPr>
              <p:cNvPr id="1044" name="Ink 1043">
                <a:extLst>
                  <a:ext uri="{FF2B5EF4-FFF2-40B4-BE49-F238E27FC236}">
                    <a16:creationId xmlns:a16="http://schemas.microsoft.com/office/drawing/2014/main" id="{82E1B312-F025-5C09-7EB6-441BCC2E303F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9504713" y="3924478"/>
                <a:ext cx="505067" cy="901800"/>
              </a:xfrm>
              <a:prstGeom prst="rect">
                <a:avLst/>
              </a:prstGeom>
            </p:spPr>
          </p:pic>
        </mc:Fallback>
      </mc:AlternateContent>
      <p:sp>
        <p:nvSpPr>
          <p:cNvPr id="1059" name="TextBox 1058">
            <a:extLst>
              <a:ext uri="{FF2B5EF4-FFF2-40B4-BE49-F238E27FC236}">
                <a16:creationId xmlns:a16="http://schemas.microsoft.com/office/drawing/2014/main" id="{FC1DBF62-8FA4-07E3-0C90-498102048CCF}"/>
              </a:ext>
            </a:extLst>
          </p:cNvPr>
          <p:cNvSpPr txBox="1"/>
          <p:nvPr/>
        </p:nvSpPr>
        <p:spPr>
          <a:xfrm>
            <a:off x="2509686" y="2557182"/>
            <a:ext cx="7172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600" dirty="0">
                <a:solidFill>
                  <a:schemeClr val="bg1"/>
                </a:solidFill>
                <a:highlight>
                  <a:srgbClr val="000000"/>
                </a:highlight>
                <a:latin typeface="MingLiU_HKSCS-ExtB" panose="02020500000000000000" pitchFamily="18" charset="-120"/>
                <a:ea typeface="MingLiU_HKSCS-ExtB" panose="02020500000000000000" pitchFamily="18" charset="-120"/>
              </a:rPr>
              <a:t>Part 1</a:t>
            </a:r>
            <a:endParaRPr lang="en-GB" sz="3600" dirty="0">
              <a:solidFill>
                <a:schemeClr val="bg1"/>
              </a:solidFill>
              <a:highlight>
                <a:srgbClr val="000000"/>
              </a:highlight>
              <a:latin typeface="MingLiU_HKSCS-ExtB" panose="02020500000000000000" pitchFamily="18" charset="-120"/>
              <a:ea typeface="MingLiU_HKSCS-ExtB" panose="02020500000000000000" pitchFamily="18" charset="-12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D6D685-B94D-DDFB-C558-7AA234CD5AEC}"/>
              </a:ext>
            </a:extLst>
          </p:cNvPr>
          <p:cNvSpPr txBox="1"/>
          <p:nvPr/>
        </p:nvSpPr>
        <p:spPr>
          <a:xfrm>
            <a:off x="2488666" y="3357436"/>
            <a:ext cx="71726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800" dirty="0">
                <a:solidFill>
                  <a:schemeClr val="bg1"/>
                </a:solidFill>
                <a:highlight>
                  <a:srgbClr val="000000"/>
                </a:highlight>
                <a:latin typeface="MingLiU_HKSCS-ExtB" panose="02020500000000000000" pitchFamily="18" charset="-120"/>
                <a:ea typeface="MingLiU_HKSCS-ExtB" panose="02020500000000000000" pitchFamily="18" charset="-120"/>
              </a:rPr>
              <a:t>Overview</a:t>
            </a:r>
            <a:endParaRPr lang="en-GB" sz="2800" dirty="0">
              <a:solidFill>
                <a:schemeClr val="bg1"/>
              </a:solidFill>
              <a:highlight>
                <a:srgbClr val="000000"/>
              </a:highlight>
              <a:latin typeface="MingLiU_HKSCS-ExtB" panose="02020500000000000000" pitchFamily="18" charset="-120"/>
              <a:ea typeface="MingLiU_HKSCS-ExtB" panose="02020500000000000000" pitchFamily="18" charset="-120"/>
            </a:endParaRPr>
          </a:p>
        </p:txBody>
      </p:sp>
      <p:grpSp>
        <p:nvGrpSpPr>
          <p:cNvPr id="1049" name="Group 1048">
            <a:extLst>
              <a:ext uri="{FF2B5EF4-FFF2-40B4-BE49-F238E27FC236}">
                <a16:creationId xmlns:a16="http://schemas.microsoft.com/office/drawing/2014/main" id="{3CC02FA4-3FAC-8842-214C-396D2769171E}"/>
              </a:ext>
            </a:extLst>
          </p:cNvPr>
          <p:cNvGrpSpPr/>
          <p:nvPr/>
        </p:nvGrpSpPr>
        <p:grpSpPr>
          <a:xfrm>
            <a:off x="2615642" y="2881918"/>
            <a:ext cx="105840" cy="252720"/>
            <a:chOff x="2615642" y="2881918"/>
            <a:chExt cx="105840" cy="252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032" name="Ink 1031">
                  <a:extLst>
                    <a:ext uri="{FF2B5EF4-FFF2-40B4-BE49-F238E27FC236}">
                      <a16:creationId xmlns:a16="http://schemas.microsoft.com/office/drawing/2014/main" id="{E314E802-E599-17B7-162A-20A4AA8160CD}"/>
                    </a:ext>
                  </a:extLst>
                </p14:cNvPr>
                <p14:cNvContentPartPr/>
                <p14:nvPr/>
              </p14:nvContentPartPr>
              <p14:xfrm>
                <a:off x="2638682" y="2986318"/>
                <a:ext cx="24480" cy="148320"/>
              </p14:xfrm>
            </p:contentPart>
          </mc:Choice>
          <mc:Fallback xmlns="">
            <p:pic>
              <p:nvPicPr>
                <p:cNvPr id="1032" name="Ink 1031">
                  <a:extLst>
                    <a:ext uri="{FF2B5EF4-FFF2-40B4-BE49-F238E27FC236}">
                      <a16:creationId xmlns:a16="http://schemas.microsoft.com/office/drawing/2014/main" id="{E314E802-E599-17B7-162A-20A4AA8160CD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2629682" y="2977318"/>
                  <a:ext cx="4212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036" name="Ink 1035">
                  <a:extLst>
                    <a:ext uri="{FF2B5EF4-FFF2-40B4-BE49-F238E27FC236}">
                      <a16:creationId xmlns:a16="http://schemas.microsoft.com/office/drawing/2014/main" id="{868C0907-A2D7-E80C-0B4C-BB419E1BBED9}"/>
                    </a:ext>
                  </a:extLst>
                </p14:cNvPr>
                <p14:cNvContentPartPr/>
                <p14:nvPr/>
              </p14:nvContentPartPr>
              <p14:xfrm>
                <a:off x="2615642" y="2881918"/>
                <a:ext cx="360" cy="360"/>
              </p14:xfrm>
            </p:contentPart>
          </mc:Choice>
          <mc:Fallback xmlns="">
            <p:pic>
              <p:nvPicPr>
                <p:cNvPr id="1036" name="Ink 1035">
                  <a:extLst>
                    <a:ext uri="{FF2B5EF4-FFF2-40B4-BE49-F238E27FC236}">
                      <a16:creationId xmlns:a16="http://schemas.microsoft.com/office/drawing/2014/main" id="{868C0907-A2D7-E80C-0B4C-BB419E1BBED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607002" y="287327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045" name="Ink 1044">
                  <a:extLst>
                    <a:ext uri="{FF2B5EF4-FFF2-40B4-BE49-F238E27FC236}">
                      <a16:creationId xmlns:a16="http://schemas.microsoft.com/office/drawing/2014/main" id="{B30D301E-C5C8-00AC-FAB1-7EE830D560D6}"/>
                    </a:ext>
                  </a:extLst>
                </p14:cNvPr>
                <p14:cNvContentPartPr/>
                <p14:nvPr/>
              </p14:nvContentPartPr>
              <p14:xfrm>
                <a:off x="2663522" y="2974438"/>
                <a:ext cx="57960" cy="143640"/>
              </p14:xfrm>
            </p:contentPart>
          </mc:Choice>
          <mc:Fallback xmlns="">
            <p:pic>
              <p:nvPicPr>
                <p:cNvPr id="1045" name="Ink 1044">
                  <a:extLst>
                    <a:ext uri="{FF2B5EF4-FFF2-40B4-BE49-F238E27FC236}">
                      <a16:creationId xmlns:a16="http://schemas.microsoft.com/office/drawing/2014/main" id="{B30D301E-C5C8-00AC-FAB1-7EE830D560D6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654882" y="2965798"/>
                  <a:ext cx="75600" cy="161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52" name="Group 1051">
            <a:extLst>
              <a:ext uri="{FF2B5EF4-FFF2-40B4-BE49-F238E27FC236}">
                <a16:creationId xmlns:a16="http://schemas.microsoft.com/office/drawing/2014/main" id="{87A1A345-4859-D634-476A-7B16C391A697}"/>
              </a:ext>
            </a:extLst>
          </p:cNvPr>
          <p:cNvGrpSpPr/>
          <p:nvPr/>
        </p:nvGrpSpPr>
        <p:grpSpPr>
          <a:xfrm>
            <a:off x="1574162" y="2708038"/>
            <a:ext cx="872280" cy="1356120"/>
            <a:chOff x="1574162" y="2708038"/>
            <a:chExt cx="872280" cy="1356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947F3FD7-175E-EA87-508B-AF423D03C6B8}"/>
                    </a:ext>
                  </a:extLst>
                </p14:cNvPr>
                <p14:cNvContentPartPr/>
                <p14:nvPr/>
              </p14:nvContentPartPr>
              <p14:xfrm>
                <a:off x="2141162" y="3506518"/>
                <a:ext cx="202680" cy="5234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947F3FD7-175E-EA87-508B-AF423D03C6B8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132522" y="3497878"/>
                  <a:ext cx="220320" cy="54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97286FF9-EE93-0608-D514-7E9279202C67}"/>
                    </a:ext>
                  </a:extLst>
                </p14:cNvPr>
                <p14:cNvContentPartPr/>
                <p14:nvPr/>
              </p14:nvContentPartPr>
              <p14:xfrm>
                <a:off x="2221802" y="3944998"/>
                <a:ext cx="224640" cy="1191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97286FF9-EE93-0608-D514-7E9279202C6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213162" y="3936358"/>
                  <a:ext cx="24228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EA3FA920-978B-52BC-88FF-4C1AD396D66B}"/>
                    </a:ext>
                  </a:extLst>
                </p14:cNvPr>
                <p14:cNvContentPartPr/>
                <p14:nvPr/>
              </p14:nvContentPartPr>
              <p14:xfrm>
                <a:off x="1643282" y="2777518"/>
                <a:ext cx="101160" cy="3222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EA3FA920-978B-52BC-88FF-4C1AD396D66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634282" y="2768878"/>
                  <a:ext cx="118800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026" name="Ink 1025">
                  <a:extLst>
                    <a:ext uri="{FF2B5EF4-FFF2-40B4-BE49-F238E27FC236}">
                      <a16:creationId xmlns:a16="http://schemas.microsoft.com/office/drawing/2014/main" id="{99A8756C-226E-67A9-E561-4BF3819C824C}"/>
                    </a:ext>
                  </a:extLst>
                </p14:cNvPr>
                <p14:cNvContentPartPr/>
                <p14:nvPr/>
              </p14:nvContentPartPr>
              <p14:xfrm>
                <a:off x="1574162" y="2745118"/>
                <a:ext cx="195120" cy="21960"/>
              </p14:xfrm>
            </p:contentPart>
          </mc:Choice>
          <mc:Fallback xmlns="">
            <p:pic>
              <p:nvPicPr>
                <p:cNvPr id="1026" name="Ink 1025">
                  <a:extLst>
                    <a:ext uri="{FF2B5EF4-FFF2-40B4-BE49-F238E27FC236}">
                      <a16:creationId xmlns:a16="http://schemas.microsoft.com/office/drawing/2014/main" id="{99A8756C-226E-67A9-E561-4BF3819C824C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565522" y="2736118"/>
                  <a:ext cx="21276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028" name="Ink 1027">
                  <a:extLst>
                    <a:ext uri="{FF2B5EF4-FFF2-40B4-BE49-F238E27FC236}">
                      <a16:creationId xmlns:a16="http://schemas.microsoft.com/office/drawing/2014/main" id="{2E1B8B7A-7118-3ACE-EC22-870EFAEA33A0}"/>
                    </a:ext>
                  </a:extLst>
                </p14:cNvPr>
                <p14:cNvContentPartPr/>
                <p14:nvPr/>
              </p14:nvContentPartPr>
              <p14:xfrm>
                <a:off x="1817162" y="2708038"/>
                <a:ext cx="196200" cy="338040"/>
              </p14:xfrm>
            </p:contentPart>
          </mc:Choice>
          <mc:Fallback xmlns="">
            <p:pic>
              <p:nvPicPr>
                <p:cNvPr id="1028" name="Ink 1027">
                  <a:extLst>
                    <a:ext uri="{FF2B5EF4-FFF2-40B4-BE49-F238E27FC236}">
                      <a16:creationId xmlns:a16="http://schemas.microsoft.com/office/drawing/2014/main" id="{2E1B8B7A-7118-3ACE-EC22-870EFAEA33A0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808162" y="2699398"/>
                  <a:ext cx="213840" cy="35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029" name="Ink 1028">
                  <a:extLst>
                    <a:ext uri="{FF2B5EF4-FFF2-40B4-BE49-F238E27FC236}">
                      <a16:creationId xmlns:a16="http://schemas.microsoft.com/office/drawing/2014/main" id="{91FC059B-9C90-C824-FC15-6D47685C900D}"/>
                    </a:ext>
                  </a:extLst>
                </p14:cNvPr>
                <p14:cNvContentPartPr/>
                <p14:nvPr/>
              </p14:nvContentPartPr>
              <p14:xfrm>
                <a:off x="2059802" y="2974438"/>
                <a:ext cx="34920" cy="55080"/>
              </p14:xfrm>
            </p:contentPart>
          </mc:Choice>
          <mc:Fallback xmlns="">
            <p:pic>
              <p:nvPicPr>
                <p:cNvPr id="1029" name="Ink 1028">
                  <a:extLst>
                    <a:ext uri="{FF2B5EF4-FFF2-40B4-BE49-F238E27FC236}">
                      <a16:creationId xmlns:a16="http://schemas.microsoft.com/office/drawing/2014/main" id="{91FC059B-9C90-C824-FC15-6D47685C900D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051162" y="2965798"/>
                  <a:ext cx="5256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030" name="Ink 1029">
                  <a:extLst>
                    <a:ext uri="{FF2B5EF4-FFF2-40B4-BE49-F238E27FC236}">
                      <a16:creationId xmlns:a16="http://schemas.microsoft.com/office/drawing/2014/main" id="{0C57470F-4C46-13E8-3CBD-D469AD96770C}"/>
                    </a:ext>
                  </a:extLst>
                </p14:cNvPr>
                <p14:cNvContentPartPr/>
                <p14:nvPr/>
              </p14:nvContentPartPr>
              <p14:xfrm>
                <a:off x="2059802" y="2881918"/>
                <a:ext cx="360" cy="360"/>
              </p14:xfrm>
            </p:contentPart>
          </mc:Choice>
          <mc:Fallback xmlns="">
            <p:pic>
              <p:nvPicPr>
                <p:cNvPr id="1030" name="Ink 1029">
                  <a:extLst>
                    <a:ext uri="{FF2B5EF4-FFF2-40B4-BE49-F238E27FC236}">
                      <a16:creationId xmlns:a16="http://schemas.microsoft.com/office/drawing/2014/main" id="{0C57470F-4C46-13E8-3CBD-D469AD96770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051162" y="287327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031" name="Ink 1030">
                  <a:extLst>
                    <a:ext uri="{FF2B5EF4-FFF2-40B4-BE49-F238E27FC236}">
                      <a16:creationId xmlns:a16="http://schemas.microsoft.com/office/drawing/2014/main" id="{A3BAB999-60BE-A5EA-F4BE-87B09CF115A1}"/>
                    </a:ext>
                  </a:extLst>
                </p14:cNvPr>
                <p14:cNvContentPartPr/>
                <p14:nvPr/>
              </p14:nvContentPartPr>
              <p14:xfrm>
                <a:off x="2142242" y="2928718"/>
                <a:ext cx="45360" cy="169200"/>
              </p14:xfrm>
            </p:contentPart>
          </mc:Choice>
          <mc:Fallback xmlns="">
            <p:pic>
              <p:nvPicPr>
                <p:cNvPr id="1031" name="Ink 1030">
                  <a:extLst>
                    <a:ext uri="{FF2B5EF4-FFF2-40B4-BE49-F238E27FC236}">
                      <a16:creationId xmlns:a16="http://schemas.microsoft.com/office/drawing/2014/main" id="{A3BAB999-60BE-A5EA-F4BE-87B09CF115A1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2133602" y="2919718"/>
                  <a:ext cx="6300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046" name="Ink 1045">
                  <a:extLst>
                    <a:ext uri="{FF2B5EF4-FFF2-40B4-BE49-F238E27FC236}">
                      <a16:creationId xmlns:a16="http://schemas.microsoft.com/office/drawing/2014/main" id="{B079EF24-4CB2-000F-5532-036DB20B3B81}"/>
                    </a:ext>
                  </a:extLst>
                </p14:cNvPr>
                <p14:cNvContentPartPr/>
                <p14:nvPr/>
              </p14:nvContentPartPr>
              <p14:xfrm>
                <a:off x="1897802" y="3217438"/>
                <a:ext cx="48600" cy="212400"/>
              </p14:xfrm>
            </p:contentPart>
          </mc:Choice>
          <mc:Fallback xmlns="">
            <p:pic>
              <p:nvPicPr>
                <p:cNvPr id="1046" name="Ink 1045">
                  <a:extLst>
                    <a:ext uri="{FF2B5EF4-FFF2-40B4-BE49-F238E27FC236}">
                      <a16:creationId xmlns:a16="http://schemas.microsoft.com/office/drawing/2014/main" id="{B079EF24-4CB2-000F-5532-036DB20B3B81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888802" y="3208438"/>
                  <a:ext cx="6624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047" name="Ink 1046">
                  <a:extLst>
                    <a:ext uri="{FF2B5EF4-FFF2-40B4-BE49-F238E27FC236}">
                      <a16:creationId xmlns:a16="http://schemas.microsoft.com/office/drawing/2014/main" id="{F6A99DD9-85FE-19E0-42E8-378584BFFF99}"/>
                    </a:ext>
                  </a:extLst>
                </p14:cNvPr>
                <p14:cNvContentPartPr/>
                <p14:nvPr/>
              </p14:nvContentPartPr>
              <p14:xfrm>
                <a:off x="1921562" y="3170278"/>
                <a:ext cx="129600" cy="268560"/>
              </p14:xfrm>
            </p:contentPart>
          </mc:Choice>
          <mc:Fallback xmlns="">
            <p:pic>
              <p:nvPicPr>
                <p:cNvPr id="1047" name="Ink 1046">
                  <a:extLst>
                    <a:ext uri="{FF2B5EF4-FFF2-40B4-BE49-F238E27FC236}">
                      <a16:creationId xmlns:a16="http://schemas.microsoft.com/office/drawing/2014/main" id="{F6A99DD9-85FE-19E0-42E8-378584BFFF99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912562" y="3161638"/>
                  <a:ext cx="14724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050" name="Ink 1049">
                  <a:extLst>
                    <a:ext uri="{FF2B5EF4-FFF2-40B4-BE49-F238E27FC236}">
                      <a16:creationId xmlns:a16="http://schemas.microsoft.com/office/drawing/2014/main" id="{53EF59F0-B4A3-9CD8-D8E8-6EC77C8C2197}"/>
                    </a:ext>
                  </a:extLst>
                </p14:cNvPr>
                <p14:cNvContentPartPr/>
                <p14:nvPr/>
              </p14:nvContentPartPr>
              <p14:xfrm>
                <a:off x="2103362" y="3254158"/>
                <a:ext cx="110880" cy="126360"/>
              </p14:xfrm>
            </p:contentPart>
          </mc:Choice>
          <mc:Fallback xmlns="">
            <p:pic>
              <p:nvPicPr>
                <p:cNvPr id="1050" name="Ink 1049">
                  <a:extLst>
                    <a:ext uri="{FF2B5EF4-FFF2-40B4-BE49-F238E27FC236}">
                      <a16:creationId xmlns:a16="http://schemas.microsoft.com/office/drawing/2014/main" id="{53EF59F0-B4A3-9CD8-D8E8-6EC77C8C2197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2094362" y="3245158"/>
                  <a:ext cx="12852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051" name="Ink 1050">
                  <a:extLst>
                    <a:ext uri="{FF2B5EF4-FFF2-40B4-BE49-F238E27FC236}">
                      <a16:creationId xmlns:a16="http://schemas.microsoft.com/office/drawing/2014/main" id="{F9068AE2-54EB-4BEA-8D5F-4EE9D9AF9A87}"/>
                    </a:ext>
                  </a:extLst>
                </p14:cNvPr>
                <p14:cNvContentPartPr/>
                <p14:nvPr/>
              </p14:nvContentPartPr>
              <p14:xfrm>
                <a:off x="2303162" y="3148318"/>
                <a:ext cx="116640" cy="245160"/>
              </p14:xfrm>
            </p:contentPart>
          </mc:Choice>
          <mc:Fallback xmlns="">
            <p:pic>
              <p:nvPicPr>
                <p:cNvPr id="1051" name="Ink 1050">
                  <a:extLst>
                    <a:ext uri="{FF2B5EF4-FFF2-40B4-BE49-F238E27FC236}">
                      <a16:creationId xmlns:a16="http://schemas.microsoft.com/office/drawing/2014/main" id="{F9068AE2-54EB-4BEA-8D5F-4EE9D9AF9A87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2294522" y="3139678"/>
                  <a:ext cx="134280" cy="262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592562876"/>
      </p:ext>
    </p:extLst>
  </p:cSld>
  <p:clrMapOvr>
    <a:masterClrMapping/>
  </p:clrMapOvr>
  <p:transition spd="slow">
    <p:cover dir="rd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6864511-C861-D0B4-80DE-DF1B5F3B18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TextBox 1058">
            <a:extLst>
              <a:ext uri="{FF2B5EF4-FFF2-40B4-BE49-F238E27FC236}">
                <a16:creationId xmlns:a16="http://schemas.microsoft.com/office/drawing/2014/main" id="{0B8E6DDD-EA4D-5C80-9CD7-CC7D3C6E0D71}"/>
              </a:ext>
            </a:extLst>
          </p:cNvPr>
          <p:cNvSpPr txBox="1"/>
          <p:nvPr/>
        </p:nvSpPr>
        <p:spPr>
          <a:xfrm>
            <a:off x="155203" y="97905"/>
            <a:ext cx="118815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highlight>
                  <a:srgbClr val="000000"/>
                </a:highlight>
                <a:latin typeface="+mj-lt"/>
              </a:rPr>
              <a:t>3.1 </a:t>
            </a:r>
            <a:r>
              <a:rPr lang="en-US" sz="3600" b="0" i="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+mj-lt"/>
              </a:rPr>
              <a:t>Prompt in the specified format and </a:t>
            </a:r>
            <a:r>
              <a:rPr lang="en-US" sz="3600" b="0" i="0" dirty="0" err="1">
                <a:solidFill>
                  <a:schemeClr val="bg1"/>
                </a:solidFill>
                <a:effectLst/>
                <a:highlight>
                  <a:srgbClr val="000000"/>
                </a:highlight>
                <a:latin typeface="+mj-lt"/>
              </a:rPr>
              <a:t>summarise</a:t>
            </a:r>
            <a:r>
              <a:rPr lang="en-US" sz="3600" b="0" i="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+mj-lt"/>
              </a:rPr>
              <a:t> (5 Marks)</a:t>
            </a:r>
            <a:endParaRPr lang="en-GB" sz="3600" dirty="0">
              <a:solidFill>
                <a:schemeClr val="bg1"/>
              </a:solidFill>
              <a:highlight>
                <a:srgbClr val="000000"/>
              </a:highlight>
              <a:latin typeface="+mj-lt"/>
              <a:ea typeface="MingLiU_HKSCS-ExtB" panose="02020500000000000000" pitchFamily="18" charset="-12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AE4894-3D9A-0054-D4CC-789D20D184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203" y="1298234"/>
            <a:ext cx="7306695" cy="1857634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C8D14351-6FD6-637F-4D2D-BEAEAFD432B0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6608725-7F39-D618-E35A-0B079C7FBF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r="30625" b="13863"/>
            <a:stretch/>
          </p:blipFill>
          <p:spPr>
            <a:xfrm>
              <a:off x="0" y="10855"/>
              <a:ext cx="11514221" cy="6818744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8B2BB2E-223D-8640-B498-6088014D8AB4}"/>
                </a:ext>
              </a:extLst>
            </p:cNvPr>
            <p:cNvSpPr/>
            <p:nvPr/>
          </p:nvSpPr>
          <p:spPr>
            <a:xfrm>
              <a:off x="11514221" y="0"/>
              <a:ext cx="677779" cy="6858000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335980663"/>
      </p:ext>
    </p:extLst>
  </p:cSld>
  <p:clrMapOvr>
    <a:masterClrMapping/>
  </p:clrMapOvr>
  <p:transition spd="slow"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15BC5F0-33F7-68BB-8E52-AD84BE1BF0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TextBox 1058">
            <a:extLst>
              <a:ext uri="{FF2B5EF4-FFF2-40B4-BE49-F238E27FC236}">
                <a16:creationId xmlns:a16="http://schemas.microsoft.com/office/drawing/2014/main" id="{BE8E0A1E-B4EE-F1C0-F3D9-14F12D828516}"/>
              </a:ext>
            </a:extLst>
          </p:cNvPr>
          <p:cNvSpPr txBox="1"/>
          <p:nvPr/>
        </p:nvSpPr>
        <p:spPr>
          <a:xfrm>
            <a:off x="155203" y="97905"/>
            <a:ext cx="118815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highlight>
                  <a:srgbClr val="000000"/>
                </a:highlight>
                <a:latin typeface="+mj-lt"/>
              </a:rPr>
              <a:t>3.2 Output projection and explain algorithm in your slides (10 Marks)</a:t>
            </a:r>
            <a:endParaRPr lang="en-GB" sz="3600" dirty="0">
              <a:solidFill>
                <a:schemeClr val="bg1"/>
              </a:solidFill>
              <a:highlight>
                <a:srgbClr val="000000"/>
              </a:highlight>
              <a:latin typeface="+mj-lt"/>
              <a:ea typeface="MingLiU_HKSCS-ExtB" panose="02020500000000000000" pitchFamily="18" charset="-12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B1D53C-97B5-E8FF-435B-4A32013FA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03" y="1527387"/>
            <a:ext cx="12036797" cy="221730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0DF9990-C1F9-609B-2205-3AC4940CBE13}"/>
              </a:ext>
            </a:extLst>
          </p:cNvPr>
          <p:cNvSpPr txBox="1"/>
          <p:nvPr/>
        </p:nvSpPr>
        <p:spPr>
          <a:xfrm>
            <a:off x="155203" y="3973845"/>
            <a:ext cx="7646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chemeClr val="bg1"/>
                </a:solidFill>
                <a:highlight>
                  <a:srgbClr val="000000"/>
                </a:highlight>
                <a:ea typeface="MingLiU_HKSCS-ExtB" panose="02020500000000000000" pitchFamily="18" charset="-120"/>
              </a:rPr>
              <a:t>In here I re-use all the functions, just with different settings.</a:t>
            </a:r>
          </a:p>
        </p:txBody>
      </p:sp>
    </p:spTree>
    <p:extLst>
      <p:ext uri="{BB962C8B-B14F-4D97-AF65-F5344CB8AC3E}">
        <p14:creationId xmlns:p14="http://schemas.microsoft.com/office/powerpoint/2010/main" val="716555950"/>
      </p:ext>
    </p:extLst>
  </p:cSld>
  <p:clrMapOvr>
    <a:masterClrMapping/>
  </p:clrMapOvr>
  <p:transition spd="slow">
    <p:cover dir="rd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E891570-3E18-C71D-3E2C-43A84C021B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TextBox 1058">
            <a:extLst>
              <a:ext uri="{FF2B5EF4-FFF2-40B4-BE49-F238E27FC236}">
                <a16:creationId xmlns:a16="http://schemas.microsoft.com/office/drawing/2014/main" id="{738CA8B5-DEC4-CA7F-AFB4-4E846029DF29}"/>
              </a:ext>
            </a:extLst>
          </p:cNvPr>
          <p:cNvSpPr txBox="1"/>
          <p:nvPr/>
        </p:nvSpPr>
        <p:spPr>
          <a:xfrm>
            <a:off x="155203" y="97905"/>
            <a:ext cx="11881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>
                <a:solidFill>
                  <a:schemeClr val="bg1"/>
                </a:solidFill>
                <a:highlight>
                  <a:srgbClr val="000000"/>
                </a:highlight>
                <a:latin typeface="+mj-lt"/>
                <a:ea typeface="MingLiU_HKSCS-ExtB" panose="02020500000000000000" pitchFamily="18" charset="-120"/>
              </a:rPr>
              <a:t>The 			function (List, Population)</a:t>
            </a:r>
            <a:endParaRPr lang="en-GB" sz="3600" dirty="0">
              <a:solidFill>
                <a:schemeClr val="bg1"/>
              </a:solidFill>
              <a:highlight>
                <a:srgbClr val="000000"/>
              </a:highlight>
              <a:latin typeface="+mj-lt"/>
              <a:ea typeface="MingLiU_HKSCS-ExtB" panose="02020500000000000000" pitchFamily="18" charset="-12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72675DA-1C85-5B3C-B9BB-12A9ECED8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018" y="185658"/>
            <a:ext cx="2673067" cy="470824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16EC941F-94FD-A80C-DE68-620679D64144}"/>
              </a:ext>
            </a:extLst>
          </p:cNvPr>
          <p:cNvGrpSpPr/>
          <p:nvPr/>
        </p:nvGrpSpPr>
        <p:grpSpPr>
          <a:xfrm>
            <a:off x="263162" y="866770"/>
            <a:ext cx="8215823" cy="2999174"/>
            <a:chOff x="263162" y="866770"/>
            <a:chExt cx="8215823" cy="2999174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6EA6598-633D-547A-F38C-2FD39B0DBD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3162" y="866770"/>
              <a:ext cx="8215823" cy="2999174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1390F192-C738-DC8F-481E-284330447420}"/>
                    </a:ext>
                  </a:extLst>
                </p14:cNvPr>
                <p14:cNvContentPartPr/>
                <p14:nvPr/>
              </p14:nvContentPartPr>
              <p14:xfrm>
                <a:off x="575522" y="2314918"/>
                <a:ext cx="3222000" cy="1634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1390F192-C738-DC8F-481E-28433044742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21522" y="2206918"/>
                  <a:ext cx="3329640" cy="37908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461E28C9-59D9-748F-38AC-0AB7162F93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784268"/>
            <a:ext cx="12192000" cy="588807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E751DDD-8119-7072-A776-B470B1179094}"/>
              </a:ext>
            </a:extLst>
          </p:cNvPr>
          <p:cNvSpPr/>
          <p:nvPr/>
        </p:nvSpPr>
        <p:spPr>
          <a:xfrm>
            <a:off x="697832" y="4403557"/>
            <a:ext cx="11168990" cy="199724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1262303"/>
      </p:ext>
    </p:extLst>
  </p:cSld>
  <p:clrMapOvr>
    <a:masterClrMapping/>
  </p:clrMapOvr>
  <p:transition spd="slow">
    <p:cover dir="rd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7331508-ED02-6D68-981E-8A3A612F54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TextBox 1058">
            <a:extLst>
              <a:ext uri="{FF2B5EF4-FFF2-40B4-BE49-F238E27FC236}">
                <a16:creationId xmlns:a16="http://schemas.microsoft.com/office/drawing/2014/main" id="{B899B6B3-85E3-BD6C-2622-12D6C55A9AB9}"/>
              </a:ext>
            </a:extLst>
          </p:cNvPr>
          <p:cNvSpPr txBox="1"/>
          <p:nvPr/>
        </p:nvSpPr>
        <p:spPr>
          <a:xfrm>
            <a:off x="155203" y="97905"/>
            <a:ext cx="11881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>
                <a:solidFill>
                  <a:schemeClr val="bg1"/>
                </a:solidFill>
                <a:highlight>
                  <a:srgbClr val="000000"/>
                </a:highlight>
                <a:latin typeface="+mj-lt"/>
                <a:ea typeface="MingLiU_HKSCS-ExtB" panose="02020500000000000000" pitchFamily="18" charset="-120"/>
              </a:rPr>
              <a:t>The 		  function (Listed Population)</a:t>
            </a:r>
            <a:endParaRPr lang="en-GB" sz="3600" dirty="0">
              <a:solidFill>
                <a:schemeClr val="bg1"/>
              </a:solidFill>
              <a:highlight>
                <a:srgbClr val="000000"/>
              </a:highlight>
              <a:latin typeface="+mj-lt"/>
              <a:ea typeface="MingLiU_HKSCS-ExtB" panose="02020500000000000000" pitchFamily="18" charset="-12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CACF54-9F76-CF9D-4515-23F2BDB5A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979" y="323024"/>
            <a:ext cx="2275223" cy="369724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E20613C6-6E2F-FC6F-1904-9545F016D2A2}"/>
              </a:ext>
            </a:extLst>
          </p:cNvPr>
          <p:cNvGrpSpPr/>
          <p:nvPr/>
        </p:nvGrpSpPr>
        <p:grpSpPr>
          <a:xfrm>
            <a:off x="263162" y="866770"/>
            <a:ext cx="8215823" cy="2999174"/>
            <a:chOff x="263162" y="866770"/>
            <a:chExt cx="8215823" cy="2999174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12BF562-F171-A7A3-5EB0-EE0D8A0810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3162" y="866770"/>
              <a:ext cx="8215823" cy="2999174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A0B8E52-B694-88CE-CE0B-6A23165F3C8E}"/>
                    </a:ext>
                  </a:extLst>
                </p14:cNvPr>
                <p14:cNvContentPartPr/>
                <p14:nvPr/>
              </p14:nvContentPartPr>
              <p14:xfrm>
                <a:off x="734282" y="3101158"/>
                <a:ext cx="2599920" cy="2210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A0B8E52-B694-88CE-CE0B-6A23165F3C8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80282" y="2993158"/>
                  <a:ext cx="2707560" cy="43668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C3C3BE6A-C73B-24F3-1CA0-83F4182232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917867"/>
            <a:ext cx="12192000" cy="4124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025757"/>
      </p:ext>
    </p:extLst>
  </p:cSld>
  <p:clrMapOvr>
    <a:masterClrMapping/>
  </p:clrMapOvr>
  <p:transition spd="slow"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F463709-7499-780C-06FE-D8CE759CC0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TextBox 1058">
            <a:extLst>
              <a:ext uri="{FF2B5EF4-FFF2-40B4-BE49-F238E27FC236}">
                <a16:creationId xmlns:a16="http://schemas.microsoft.com/office/drawing/2014/main" id="{F46996C1-3882-B53B-B853-E5F2C9AD14F6}"/>
              </a:ext>
            </a:extLst>
          </p:cNvPr>
          <p:cNvSpPr txBox="1"/>
          <p:nvPr/>
        </p:nvSpPr>
        <p:spPr>
          <a:xfrm>
            <a:off x="155203" y="97905"/>
            <a:ext cx="11881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highlight>
                  <a:srgbClr val="000000"/>
                </a:highlight>
                <a:latin typeface="+mj-lt"/>
              </a:rPr>
              <a:t>PART III: COMPARE SOPHISTICATED MODELS (5 Marks)</a:t>
            </a:r>
            <a:endParaRPr lang="en-GB" sz="3600" dirty="0">
              <a:solidFill>
                <a:schemeClr val="bg1"/>
              </a:solidFill>
              <a:highlight>
                <a:srgbClr val="000000"/>
              </a:highlight>
              <a:latin typeface="+mj-lt"/>
              <a:ea typeface="MingLiU_HKSCS-ExtB" panose="02020500000000000000" pitchFamily="18" charset="-12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59116F-E850-3785-7662-E357F30646A6}"/>
              </a:ext>
            </a:extLst>
          </p:cNvPr>
          <p:cNvSpPr txBox="1"/>
          <p:nvPr/>
        </p:nvSpPr>
        <p:spPr>
          <a:xfrm>
            <a:off x="155202" y="857666"/>
            <a:ext cx="888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chemeClr val="bg1"/>
                </a:solidFill>
                <a:highlight>
                  <a:srgbClr val="000000"/>
                </a:highlight>
                <a:ea typeface="MingLiU_HKSCS-ExtB" panose="02020500000000000000" pitchFamily="18" charset="-120"/>
              </a:rPr>
              <a:t>In here I re-use all the functions like in module 2 but it outputs a little bit differently.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2CDDEA7D-17B0-A466-C487-B4854F4CE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67" y="1257776"/>
            <a:ext cx="9562712" cy="5399984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2686EA0D-3952-C6D4-0D81-DBB4300A74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538" y="1217902"/>
            <a:ext cx="11881594" cy="5577666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447791B8-9D76-84C0-A51B-D31CFD88E327}"/>
              </a:ext>
            </a:extLst>
          </p:cNvPr>
          <p:cNvGrpSpPr/>
          <p:nvPr/>
        </p:nvGrpSpPr>
        <p:grpSpPr>
          <a:xfrm>
            <a:off x="-27664" y="1299017"/>
            <a:ext cx="12036797" cy="5388889"/>
            <a:chOff x="0" y="1371206"/>
            <a:chExt cx="12036797" cy="538888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8E02DAD-C6B5-21F1-7E10-62DBBD8608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5202" y="1371206"/>
              <a:ext cx="11853931" cy="4452078"/>
            </a:xfrm>
            <a:prstGeom prst="rect">
              <a:avLst/>
            </a:prstGeom>
          </p:spPr>
        </p:pic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4ED5B70-B1B2-7986-A46A-9E60D436FB7D}"/>
                </a:ext>
              </a:extLst>
            </p:cNvPr>
            <p:cNvSpPr/>
            <p:nvPr/>
          </p:nvSpPr>
          <p:spPr>
            <a:xfrm>
              <a:off x="0" y="5823284"/>
              <a:ext cx="12036797" cy="936811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663977170"/>
      </p:ext>
    </p:extLst>
  </p:cSld>
  <p:clrMapOvr>
    <a:masterClrMapping/>
  </p:clrMapOvr>
  <p:transition spd="slow"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FBEA4CD-4970-45C5-D650-64E2450D01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80071F4C-65A9-9D67-4826-6A5BBE4F98AA}"/>
              </a:ext>
            </a:extLst>
          </p:cNvPr>
          <p:cNvGrpSpPr/>
          <p:nvPr/>
        </p:nvGrpSpPr>
        <p:grpSpPr>
          <a:xfrm>
            <a:off x="3639586" y="671158"/>
            <a:ext cx="1447200" cy="2544840"/>
            <a:chOff x="3639586" y="671158"/>
            <a:chExt cx="1447200" cy="254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F6D7D08-02B2-E954-6636-7CC9C6AE1166}"/>
                    </a:ext>
                  </a:extLst>
                </p14:cNvPr>
                <p14:cNvContentPartPr/>
                <p14:nvPr/>
              </p14:nvContentPartPr>
              <p14:xfrm>
                <a:off x="4490986" y="671158"/>
                <a:ext cx="47520" cy="2347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F6D7D08-02B2-E954-6636-7CC9C6AE116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481986" y="662158"/>
                  <a:ext cx="6516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192368C3-3C58-53A6-2EFF-7EFFCEC9FF29}"/>
                    </a:ext>
                  </a:extLst>
                </p14:cNvPr>
                <p14:cNvContentPartPr/>
                <p14:nvPr/>
              </p14:nvContentPartPr>
              <p14:xfrm>
                <a:off x="4282546" y="937558"/>
                <a:ext cx="95040" cy="1371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92368C3-3C58-53A6-2EFF-7EFFCEC9FF2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273546" y="928558"/>
                  <a:ext cx="11268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6732FEF-E9C6-6C2F-1F98-FD97F5BCC2CD}"/>
                    </a:ext>
                  </a:extLst>
                </p14:cNvPr>
                <p14:cNvContentPartPr/>
                <p14:nvPr/>
              </p14:nvContentPartPr>
              <p14:xfrm>
                <a:off x="4120186" y="870958"/>
                <a:ext cx="684000" cy="11635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6732FEF-E9C6-6C2F-1F98-FD97F5BCC2C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111186" y="861958"/>
                  <a:ext cx="701640" cy="11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BF1C7DF-E12C-9511-4954-D26B383ECAF9}"/>
                    </a:ext>
                  </a:extLst>
                </p14:cNvPr>
                <p14:cNvContentPartPr/>
                <p14:nvPr/>
              </p14:nvContentPartPr>
              <p14:xfrm>
                <a:off x="4733986" y="732358"/>
                <a:ext cx="352800" cy="2167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BF1C7DF-E12C-9511-4954-D26B383ECAF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724986" y="723358"/>
                  <a:ext cx="37044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F61817B-D6FE-1C56-8678-639B39D23455}"/>
                    </a:ext>
                  </a:extLst>
                </p14:cNvPr>
                <p14:cNvContentPartPr/>
                <p14:nvPr/>
              </p14:nvContentPartPr>
              <p14:xfrm>
                <a:off x="4953586" y="1122598"/>
                <a:ext cx="120600" cy="313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F61817B-D6FE-1C56-8678-639B39D2345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944586" y="1113493"/>
                  <a:ext cx="138240" cy="4916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479AAAC-2EF4-D585-DB31-C132D34C8D71}"/>
                    </a:ext>
                  </a:extLst>
                </p14:cNvPr>
                <p14:cNvContentPartPr/>
                <p14:nvPr/>
              </p14:nvContentPartPr>
              <p14:xfrm>
                <a:off x="4838386" y="1330678"/>
                <a:ext cx="168480" cy="2426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479AAAC-2EF4-D585-DB31-C132D34C8D7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829386" y="1321665"/>
                  <a:ext cx="186120" cy="2603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BC832B2-ABA5-28B6-F64B-90C82373FD52}"/>
                    </a:ext>
                  </a:extLst>
                </p14:cNvPr>
                <p14:cNvContentPartPr/>
                <p14:nvPr/>
              </p14:nvContentPartPr>
              <p14:xfrm>
                <a:off x="4676026" y="1666558"/>
                <a:ext cx="86760" cy="2534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BC832B2-ABA5-28B6-F64B-90C82373FD5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667026" y="1657558"/>
                  <a:ext cx="10440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D14EF6D-D4B8-9419-2AAD-027F2B664CAD}"/>
                    </a:ext>
                  </a:extLst>
                </p14:cNvPr>
                <p14:cNvContentPartPr/>
                <p14:nvPr/>
              </p14:nvContentPartPr>
              <p14:xfrm>
                <a:off x="4490986" y="1932958"/>
                <a:ext cx="11520" cy="1814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D14EF6D-D4B8-9419-2AAD-027F2B664CA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481696" y="1923958"/>
                  <a:ext cx="29729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36128BA-8BD7-106D-E6ED-E8BA8A877F8D}"/>
                    </a:ext>
                  </a:extLst>
                </p14:cNvPr>
                <p14:cNvContentPartPr/>
                <p14:nvPr/>
              </p14:nvContentPartPr>
              <p14:xfrm>
                <a:off x="4066906" y="1309078"/>
                <a:ext cx="195480" cy="378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36128BA-8BD7-106D-E6ED-E8BA8A877F8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057906" y="1300078"/>
                  <a:ext cx="21312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D1EB51B-3F56-2F52-889C-E7367C537D4D}"/>
                    </a:ext>
                  </a:extLst>
                </p14:cNvPr>
                <p14:cNvContentPartPr/>
                <p14:nvPr/>
              </p14:nvContentPartPr>
              <p14:xfrm>
                <a:off x="3893026" y="1619398"/>
                <a:ext cx="285480" cy="262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D1EB51B-3F56-2F52-889C-E7367C537D4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884015" y="1610398"/>
                  <a:ext cx="303142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79D1BF4-DA39-CD07-FC13-9523F65CD519}"/>
                    </a:ext>
                  </a:extLst>
                </p14:cNvPr>
                <p14:cNvContentPartPr/>
                <p14:nvPr/>
              </p14:nvContentPartPr>
              <p14:xfrm>
                <a:off x="3639586" y="1972558"/>
                <a:ext cx="492840" cy="11397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79D1BF4-DA39-CD07-FC13-9523F65CD51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630586" y="1963558"/>
                  <a:ext cx="510480" cy="11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BA22831-C3E5-BDFE-B5E9-4932239DC390}"/>
                    </a:ext>
                  </a:extLst>
                </p14:cNvPr>
                <p14:cNvContentPartPr/>
                <p14:nvPr/>
              </p14:nvContentPartPr>
              <p14:xfrm>
                <a:off x="3963586" y="2004238"/>
                <a:ext cx="272520" cy="12117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BA22831-C3E5-BDFE-B5E9-4932239DC39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954598" y="1995241"/>
                  <a:ext cx="290137" cy="1229395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6B72CCE-00FB-ACA6-863F-335682597317}"/>
              </a:ext>
            </a:extLst>
          </p:cNvPr>
          <p:cNvSpPr txBox="1"/>
          <p:nvPr/>
        </p:nvSpPr>
        <p:spPr>
          <a:xfrm>
            <a:off x="2473979" y="2904035"/>
            <a:ext cx="71726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highlight>
                  <a:srgbClr val="000000"/>
                </a:highlight>
                <a:latin typeface="MingLiU_HKSCS-ExtB" panose="02020500000000000000" pitchFamily="18" charset="-120"/>
                <a:ea typeface="MingLiU_HKSCS-ExtB" panose="02020500000000000000" pitchFamily="18" charset="-120"/>
              </a:rPr>
              <a:t>PART IV: GENERATE MORE DETAILED PROJECTIONS</a:t>
            </a:r>
            <a:endParaRPr lang="en-GB" sz="2800" dirty="0">
              <a:solidFill>
                <a:schemeClr val="bg1"/>
              </a:solidFill>
              <a:highlight>
                <a:srgbClr val="000000"/>
              </a:highlight>
              <a:latin typeface="MingLiU_HKSCS-ExtB" panose="02020500000000000000" pitchFamily="18" charset="-120"/>
              <a:ea typeface="MingLiU_HKSCS-ExtB" panose="02020500000000000000" pitchFamily="18" charset="-12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B28A792-062B-AD60-2FB0-6632AA99028F}"/>
                  </a:ext>
                </a:extLst>
              </p14:cNvPr>
              <p14:cNvContentPartPr/>
              <p14:nvPr/>
            </p14:nvContentPartPr>
            <p14:xfrm>
              <a:off x="1886642" y="994438"/>
              <a:ext cx="2026080" cy="38304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B28A792-062B-AD60-2FB0-6632AA99028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878002" y="985798"/>
                <a:ext cx="2043720" cy="400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026" name="Group 1025">
            <a:extLst>
              <a:ext uri="{FF2B5EF4-FFF2-40B4-BE49-F238E27FC236}">
                <a16:creationId xmlns:a16="http://schemas.microsoft.com/office/drawing/2014/main" id="{E93D6DF2-2FE6-99B4-31CA-6B1B5C702221}"/>
              </a:ext>
            </a:extLst>
          </p:cNvPr>
          <p:cNvGrpSpPr/>
          <p:nvPr/>
        </p:nvGrpSpPr>
        <p:grpSpPr>
          <a:xfrm>
            <a:off x="1110482" y="439678"/>
            <a:ext cx="1413000" cy="381240"/>
            <a:chOff x="1110482" y="439678"/>
            <a:chExt cx="1413000" cy="381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AD58318E-A7AB-DBD3-23B9-E0AD95970F07}"/>
                    </a:ext>
                  </a:extLst>
                </p14:cNvPr>
                <p14:cNvContentPartPr/>
                <p14:nvPr/>
              </p14:nvContentPartPr>
              <p14:xfrm>
                <a:off x="1110482" y="531838"/>
                <a:ext cx="199440" cy="2332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AD58318E-A7AB-DBD3-23B9-E0AD95970F0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01842" y="523198"/>
                  <a:ext cx="21708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0CC8A05-F22A-608D-190C-44DD3B3FCCBB}"/>
                    </a:ext>
                  </a:extLst>
                </p14:cNvPr>
                <p14:cNvContentPartPr/>
                <p14:nvPr/>
              </p14:nvContentPartPr>
              <p14:xfrm>
                <a:off x="1434122" y="439678"/>
                <a:ext cx="24480" cy="2908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0CC8A05-F22A-608D-190C-44DD3B3FCCB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425482" y="430678"/>
                  <a:ext cx="4212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29EB687-D1A4-0BDA-5E25-95AD7BED180E}"/>
                    </a:ext>
                  </a:extLst>
                </p14:cNvPr>
                <p14:cNvContentPartPr/>
                <p14:nvPr/>
              </p14:nvContentPartPr>
              <p14:xfrm>
                <a:off x="1474802" y="601678"/>
                <a:ext cx="72360" cy="856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29EB687-D1A4-0BDA-5E25-95AD7BED180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465802" y="592678"/>
                  <a:ext cx="9000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AEB89DC-C9B2-7475-B849-A14B49CA3261}"/>
                    </a:ext>
                  </a:extLst>
                </p14:cNvPr>
                <p14:cNvContentPartPr/>
                <p14:nvPr/>
              </p14:nvContentPartPr>
              <p14:xfrm>
                <a:off x="1794122" y="509158"/>
                <a:ext cx="11880" cy="2898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AEB89DC-C9B2-7475-B849-A14B49CA326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785122" y="500158"/>
                  <a:ext cx="2952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81818EB4-0AB0-5136-C618-72EEEA50AD9A}"/>
                    </a:ext>
                  </a:extLst>
                </p14:cNvPr>
                <p14:cNvContentPartPr/>
                <p14:nvPr/>
              </p14:nvContentPartPr>
              <p14:xfrm>
                <a:off x="2035322" y="613918"/>
                <a:ext cx="139320" cy="2070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81818EB4-0AB0-5136-C618-72EEEA50AD9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026322" y="605278"/>
                  <a:ext cx="15696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60BC1A0B-B5DF-FC0B-F6F2-83357322E689}"/>
                    </a:ext>
                  </a:extLst>
                </p14:cNvPr>
                <p14:cNvContentPartPr/>
                <p14:nvPr/>
              </p14:nvContentPartPr>
              <p14:xfrm>
                <a:off x="2199122" y="740638"/>
                <a:ext cx="30600" cy="543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60BC1A0B-B5DF-FC0B-F6F2-83357322E68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190122" y="731998"/>
                  <a:ext cx="4824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EA3F0BDE-83C0-273B-3CFF-0F6ED67C44AD}"/>
                    </a:ext>
                  </a:extLst>
                </p14:cNvPr>
                <p14:cNvContentPartPr/>
                <p14:nvPr/>
              </p14:nvContentPartPr>
              <p14:xfrm>
                <a:off x="2233682" y="683038"/>
                <a:ext cx="360" cy="3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EA3F0BDE-83C0-273B-3CFF-0F6ED67C44A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225042" y="67403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5AC7EE37-1321-5A82-F043-22D43C30439C}"/>
                    </a:ext>
                  </a:extLst>
                </p14:cNvPr>
                <p14:cNvContentPartPr/>
                <p14:nvPr/>
              </p14:nvContentPartPr>
              <p14:xfrm>
                <a:off x="2256722" y="551998"/>
                <a:ext cx="151560" cy="2394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5AC7EE37-1321-5A82-F043-22D43C30439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247722" y="542998"/>
                  <a:ext cx="16920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29B42BF0-3095-8B46-6C82-220D7F42E8A1}"/>
                    </a:ext>
                  </a:extLst>
                </p14:cNvPr>
                <p14:cNvContentPartPr/>
                <p14:nvPr/>
              </p14:nvContentPartPr>
              <p14:xfrm>
                <a:off x="2523122" y="763678"/>
                <a:ext cx="360" cy="3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29B42BF0-3095-8B46-6C82-220D7F42E8A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514482" y="75503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47" name="Group 1046">
            <a:extLst>
              <a:ext uri="{FF2B5EF4-FFF2-40B4-BE49-F238E27FC236}">
                <a16:creationId xmlns:a16="http://schemas.microsoft.com/office/drawing/2014/main" id="{685897B1-B28E-1A14-66C3-46B4CFA14D1A}"/>
              </a:ext>
            </a:extLst>
          </p:cNvPr>
          <p:cNvGrpSpPr/>
          <p:nvPr/>
        </p:nvGrpSpPr>
        <p:grpSpPr>
          <a:xfrm>
            <a:off x="5347682" y="486118"/>
            <a:ext cx="1620360" cy="741600"/>
            <a:chOff x="5347682" y="486118"/>
            <a:chExt cx="1620360" cy="741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1028" name="Ink 1027">
                  <a:extLst>
                    <a:ext uri="{FF2B5EF4-FFF2-40B4-BE49-F238E27FC236}">
                      <a16:creationId xmlns:a16="http://schemas.microsoft.com/office/drawing/2014/main" id="{5F40F319-1D99-4D4A-EB5B-F7B64CCE5500}"/>
                    </a:ext>
                  </a:extLst>
                </p14:cNvPr>
                <p14:cNvContentPartPr/>
                <p14:nvPr/>
              </p14:nvContentPartPr>
              <p14:xfrm>
                <a:off x="5347682" y="938278"/>
                <a:ext cx="332640" cy="289440"/>
              </p14:xfrm>
            </p:contentPart>
          </mc:Choice>
          <mc:Fallback xmlns="">
            <p:pic>
              <p:nvPicPr>
                <p:cNvPr id="1028" name="Ink 1027">
                  <a:extLst>
                    <a:ext uri="{FF2B5EF4-FFF2-40B4-BE49-F238E27FC236}">
                      <a16:creationId xmlns:a16="http://schemas.microsoft.com/office/drawing/2014/main" id="{5F40F319-1D99-4D4A-EB5B-F7B64CCE5500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5338682" y="929278"/>
                  <a:ext cx="35028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1029" name="Ink 1028">
                  <a:extLst>
                    <a:ext uri="{FF2B5EF4-FFF2-40B4-BE49-F238E27FC236}">
                      <a16:creationId xmlns:a16="http://schemas.microsoft.com/office/drawing/2014/main" id="{CFEC6647-8D36-97A1-ED63-1AC53AC52BBD}"/>
                    </a:ext>
                  </a:extLst>
                </p14:cNvPr>
                <p14:cNvContentPartPr/>
                <p14:nvPr/>
              </p14:nvContentPartPr>
              <p14:xfrm>
                <a:off x="5888762" y="486118"/>
                <a:ext cx="155160" cy="390240"/>
              </p14:xfrm>
            </p:contentPart>
          </mc:Choice>
          <mc:Fallback xmlns="">
            <p:pic>
              <p:nvPicPr>
                <p:cNvPr id="1029" name="Ink 1028">
                  <a:extLst>
                    <a:ext uri="{FF2B5EF4-FFF2-40B4-BE49-F238E27FC236}">
                      <a16:creationId xmlns:a16="http://schemas.microsoft.com/office/drawing/2014/main" id="{CFEC6647-8D36-97A1-ED63-1AC53AC52BBD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5880122" y="477478"/>
                  <a:ext cx="172800" cy="40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1030" name="Ink 1029">
                  <a:extLst>
                    <a:ext uri="{FF2B5EF4-FFF2-40B4-BE49-F238E27FC236}">
                      <a16:creationId xmlns:a16="http://schemas.microsoft.com/office/drawing/2014/main" id="{E95D33F7-E5F7-0E0F-015A-B1675FAE4370}"/>
                    </a:ext>
                  </a:extLst>
                </p14:cNvPr>
                <p14:cNvContentPartPr/>
                <p14:nvPr/>
              </p14:nvContentPartPr>
              <p14:xfrm>
                <a:off x="6099362" y="717238"/>
                <a:ext cx="235800" cy="184680"/>
              </p14:xfrm>
            </p:contentPart>
          </mc:Choice>
          <mc:Fallback xmlns="">
            <p:pic>
              <p:nvPicPr>
                <p:cNvPr id="1030" name="Ink 1029">
                  <a:extLst>
                    <a:ext uri="{FF2B5EF4-FFF2-40B4-BE49-F238E27FC236}">
                      <a16:creationId xmlns:a16="http://schemas.microsoft.com/office/drawing/2014/main" id="{E95D33F7-E5F7-0E0F-015A-B1675FAE4370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090722" y="708238"/>
                  <a:ext cx="25344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1031" name="Ink 1030">
                  <a:extLst>
                    <a:ext uri="{FF2B5EF4-FFF2-40B4-BE49-F238E27FC236}">
                      <a16:creationId xmlns:a16="http://schemas.microsoft.com/office/drawing/2014/main" id="{523991D8-719B-143F-622A-C1B70A93921D}"/>
                    </a:ext>
                  </a:extLst>
                </p14:cNvPr>
                <p14:cNvContentPartPr/>
                <p14:nvPr/>
              </p14:nvContentPartPr>
              <p14:xfrm>
                <a:off x="6423722" y="751798"/>
                <a:ext cx="93600" cy="402480"/>
              </p14:xfrm>
            </p:contentPart>
          </mc:Choice>
          <mc:Fallback xmlns="">
            <p:pic>
              <p:nvPicPr>
                <p:cNvPr id="1031" name="Ink 1030">
                  <a:extLst>
                    <a:ext uri="{FF2B5EF4-FFF2-40B4-BE49-F238E27FC236}">
                      <a16:creationId xmlns:a16="http://schemas.microsoft.com/office/drawing/2014/main" id="{523991D8-719B-143F-622A-C1B70A93921D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414722" y="743158"/>
                  <a:ext cx="111240" cy="42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1032" name="Ink 1031">
                  <a:extLst>
                    <a:ext uri="{FF2B5EF4-FFF2-40B4-BE49-F238E27FC236}">
                      <a16:creationId xmlns:a16="http://schemas.microsoft.com/office/drawing/2014/main" id="{F8C54D1C-BF53-9C48-5217-7269D430558B}"/>
                    </a:ext>
                  </a:extLst>
                </p14:cNvPr>
                <p14:cNvContentPartPr/>
                <p14:nvPr/>
              </p14:nvContentPartPr>
              <p14:xfrm>
                <a:off x="6618122" y="751798"/>
                <a:ext cx="108720" cy="231120"/>
              </p14:xfrm>
            </p:contentPart>
          </mc:Choice>
          <mc:Fallback xmlns="">
            <p:pic>
              <p:nvPicPr>
                <p:cNvPr id="1032" name="Ink 1031">
                  <a:extLst>
                    <a:ext uri="{FF2B5EF4-FFF2-40B4-BE49-F238E27FC236}">
                      <a16:creationId xmlns:a16="http://schemas.microsoft.com/office/drawing/2014/main" id="{F8C54D1C-BF53-9C48-5217-7269D430558B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6609482" y="743158"/>
                  <a:ext cx="12636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1036" name="Ink 1035">
                  <a:extLst>
                    <a:ext uri="{FF2B5EF4-FFF2-40B4-BE49-F238E27FC236}">
                      <a16:creationId xmlns:a16="http://schemas.microsoft.com/office/drawing/2014/main" id="{2EDE4F9D-EAE6-D690-97B6-74B81D99C1FE}"/>
                    </a:ext>
                  </a:extLst>
                </p14:cNvPr>
                <p14:cNvContentPartPr/>
                <p14:nvPr/>
              </p14:nvContentPartPr>
              <p14:xfrm>
                <a:off x="6794522" y="591238"/>
                <a:ext cx="152280" cy="160560"/>
              </p14:xfrm>
            </p:contentPart>
          </mc:Choice>
          <mc:Fallback xmlns="">
            <p:pic>
              <p:nvPicPr>
                <p:cNvPr id="1036" name="Ink 1035">
                  <a:extLst>
                    <a:ext uri="{FF2B5EF4-FFF2-40B4-BE49-F238E27FC236}">
                      <a16:creationId xmlns:a16="http://schemas.microsoft.com/office/drawing/2014/main" id="{2EDE4F9D-EAE6-D690-97B6-74B81D99C1FE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6785522" y="582238"/>
                  <a:ext cx="16992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1045" name="Ink 1044">
                  <a:extLst>
                    <a:ext uri="{FF2B5EF4-FFF2-40B4-BE49-F238E27FC236}">
                      <a16:creationId xmlns:a16="http://schemas.microsoft.com/office/drawing/2014/main" id="{97AA8E0C-3069-ABCC-D7C3-1EC307BAD14E}"/>
                    </a:ext>
                  </a:extLst>
                </p14:cNvPr>
                <p14:cNvContentPartPr/>
                <p14:nvPr/>
              </p14:nvContentPartPr>
              <p14:xfrm>
                <a:off x="6967682" y="914158"/>
                <a:ext cx="360" cy="360"/>
              </p14:xfrm>
            </p:contentPart>
          </mc:Choice>
          <mc:Fallback xmlns="">
            <p:pic>
              <p:nvPicPr>
                <p:cNvPr id="1045" name="Ink 1044">
                  <a:extLst>
                    <a:ext uri="{FF2B5EF4-FFF2-40B4-BE49-F238E27FC236}">
                      <a16:creationId xmlns:a16="http://schemas.microsoft.com/office/drawing/2014/main" id="{97AA8E0C-3069-ABCC-D7C3-1EC307BAD14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959042" y="90515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48" name="Group 1047">
            <a:extLst>
              <a:ext uri="{FF2B5EF4-FFF2-40B4-BE49-F238E27FC236}">
                <a16:creationId xmlns:a16="http://schemas.microsoft.com/office/drawing/2014/main" id="{4512EA54-5C71-AEC8-630B-3C3D87BABAC6}"/>
              </a:ext>
            </a:extLst>
          </p:cNvPr>
          <p:cNvGrpSpPr/>
          <p:nvPr/>
        </p:nvGrpSpPr>
        <p:grpSpPr>
          <a:xfrm rot="17562746">
            <a:off x="8790106" y="487892"/>
            <a:ext cx="1447200" cy="2544840"/>
            <a:chOff x="3639586" y="671158"/>
            <a:chExt cx="1447200" cy="254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049" name="Ink 1048">
                  <a:extLst>
                    <a:ext uri="{FF2B5EF4-FFF2-40B4-BE49-F238E27FC236}">
                      <a16:creationId xmlns:a16="http://schemas.microsoft.com/office/drawing/2014/main" id="{82ECAE56-06A1-06B2-DD9D-D8AF4EF7912A}"/>
                    </a:ext>
                  </a:extLst>
                </p14:cNvPr>
                <p14:cNvContentPartPr/>
                <p14:nvPr/>
              </p14:nvContentPartPr>
              <p14:xfrm>
                <a:off x="4490986" y="671158"/>
                <a:ext cx="47520" cy="2347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F6D7D08-02B2-E954-6636-7CC9C6AE116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481986" y="662158"/>
                  <a:ext cx="6516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1050" name="Ink 1049">
                  <a:extLst>
                    <a:ext uri="{FF2B5EF4-FFF2-40B4-BE49-F238E27FC236}">
                      <a16:creationId xmlns:a16="http://schemas.microsoft.com/office/drawing/2014/main" id="{76E64F7B-68B5-CEF1-D443-80239D99C57C}"/>
                    </a:ext>
                  </a:extLst>
                </p14:cNvPr>
                <p14:cNvContentPartPr/>
                <p14:nvPr/>
              </p14:nvContentPartPr>
              <p14:xfrm>
                <a:off x="4282546" y="937558"/>
                <a:ext cx="95040" cy="1371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92368C3-3C58-53A6-2EFF-7EFFCEC9FF2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273546" y="928558"/>
                  <a:ext cx="11268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051" name="Ink 1050">
                  <a:extLst>
                    <a:ext uri="{FF2B5EF4-FFF2-40B4-BE49-F238E27FC236}">
                      <a16:creationId xmlns:a16="http://schemas.microsoft.com/office/drawing/2014/main" id="{C11CA952-974C-A395-CA65-1CFA74C1AA2A}"/>
                    </a:ext>
                  </a:extLst>
                </p14:cNvPr>
                <p14:cNvContentPartPr/>
                <p14:nvPr/>
              </p14:nvContentPartPr>
              <p14:xfrm>
                <a:off x="4120186" y="870958"/>
                <a:ext cx="684000" cy="11635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6732FEF-E9C6-6C2F-1F98-FD97F5BCC2C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111186" y="861958"/>
                  <a:ext cx="701640" cy="11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1052" name="Ink 1051">
                  <a:extLst>
                    <a:ext uri="{FF2B5EF4-FFF2-40B4-BE49-F238E27FC236}">
                      <a16:creationId xmlns:a16="http://schemas.microsoft.com/office/drawing/2014/main" id="{3EEA420F-D9C3-8804-CEFD-DDF2C4F4F5DA}"/>
                    </a:ext>
                  </a:extLst>
                </p14:cNvPr>
                <p14:cNvContentPartPr/>
                <p14:nvPr/>
              </p14:nvContentPartPr>
              <p14:xfrm>
                <a:off x="4733986" y="732358"/>
                <a:ext cx="352800" cy="2167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BF1C7DF-E12C-9511-4954-D26B383ECAF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724986" y="723358"/>
                  <a:ext cx="37044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053" name="Ink 1052">
                  <a:extLst>
                    <a:ext uri="{FF2B5EF4-FFF2-40B4-BE49-F238E27FC236}">
                      <a16:creationId xmlns:a16="http://schemas.microsoft.com/office/drawing/2014/main" id="{F95836B5-D266-6C26-020E-80BE1079CB4D}"/>
                    </a:ext>
                  </a:extLst>
                </p14:cNvPr>
                <p14:cNvContentPartPr/>
                <p14:nvPr/>
              </p14:nvContentPartPr>
              <p14:xfrm>
                <a:off x="4953586" y="1122598"/>
                <a:ext cx="120600" cy="313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F61817B-D6FE-1C56-8678-639B39D2345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944586" y="1113493"/>
                  <a:ext cx="138240" cy="4916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1054" name="Ink 1053">
                  <a:extLst>
                    <a:ext uri="{FF2B5EF4-FFF2-40B4-BE49-F238E27FC236}">
                      <a16:creationId xmlns:a16="http://schemas.microsoft.com/office/drawing/2014/main" id="{DEEE44F9-FC24-A91B-C9AA-30473A8619DA}"/>
                    </a:ext>
                  </a:extLst>
                </p14:cNvPr>
                <p14:cNvContentPartPr/>
                <p14:nvPr/>
              </p14:nvContentPartPr>
              <p14:xfrm>
                <a:off x="4838386" y="1330678"/>
                <a:ext cx="168480" cy="2426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479AAAC-2EF4-D585-DB31-C132D34C8D7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829386" y="1321665"/>
                  <a:ext cx="186120" cy="2603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055" name="Ink 1054">
                  <a:extLst>
                    <a:ext uri="{FF2B5EF4-FFF2-40B4-BE49-F238E27FC236}">
                      <a16:creationId xmlns:a16="http://schemas.microsoft.com/office/drawing/2014/main" id="{A37E8C5C-371F-B036-F605-61532A6E39B8}"/>
                    </a:ext>
                  </a:extLst>
                </p14:cNvPr>
                <p14:cNvContentPartPr/>
                <p14:nvPr/>
              </p14:nvContentPartPr>
              <p14:xfrm>
                <a:off x="4676026" y="1666558"/>
                <a:ext cx="86760" cy="2534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BC832B2-ABA5-28B6-F64B-90C82373FD5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667026" y="1657558"/>
                  <a:ext cx="10440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1056" name="Ink 1055">
                  <a:extLst>
                    <a:ext uri="{FF2B5EF4-FFF2-40B4-BE49-F238E27FC236}">
                      <a16:creationId xmlns:a16="http://schemas.microsoft.com/office/drawing/2014/main" id="{EEE6FE28-C2C6-980F-0CF8-3504B65E9C25}"/>
                    </a:ext>
                  </a:extLst>
                </p14:cNvPr>
                <p14:cNvContentPartPr/>
                <p14:nvPr/>
              </p14:nvContentPartPr>
              <p14:xfrm>
                <a:off x="4490986" y="1932958"/>
                <a:ext cx="11520" cy="1814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D14EF6D-D4B8-9419-2AAD-027F2B664CA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481696" y="1923958"/>
                  <a:ext cx="29729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057" name="Ink 1056">
                  <a:extLst>
                    <a:ext uri="{FF2B5EF4-FFF2-40B4-BE49-F238E27FC236}">
                      <a16:creationId xmlns:a16="http://schemas.microsoft.com/office/drawing/2014/main" id="{447A4B18-02C4-5E40-6ED2-D3D78ADA604C}"/>
                    </a:ext>
                  </a:extLst>
                </p14:cNvPr>
                <p14:cNvContentPartPr/>
                <p14:nvPr/>
              </p14:nvContentPartPr>
              <p14:xfrm>
                <a:off x="4066906" y="1309078"/>
                <a:ext cx="195480" cy="378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36128BA-8BD7-106D-E6ED-E8BA8A877F8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057906" y="1300078"/>
                  <a:ext cx="21312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1058" name="Ink 1057">
                  <a:extLst>
                    <a:ext uri="{FF2B5EF4-FFF2-40B4-BE49-F238E27FC236}">
                      <a16:creationId xmlns:a16="http://schemas.microsoft.com/office/drawing/2014/main" id="{015D2E56-522D-15C7-7A7C-105C862DAA34}"/>
                    </a:ext>
                  </a:extLst>
                </p14:cNvPr>
                <p14:cNvContentPartPr/>
                <p14:nvPr/>
              </p14:nvContentPartPr>
              <p14:xfrm>
                <a:off x="3893026" y="1619398"/>
                <a:ext cx="285480" cy="262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D1EB51B-3F56-2F52-889C-E7367C537D4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884015" y="1610398"/>
                  <a:ext cx="303142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059" name="Ink 1058">
                  <a:extLst>
                    <a:ext uri="{FF2B5EF4-FFF2-40B4-BE49-F238E27FC236}">
                      <a16:creationId xmlns:a16="http://schemas.microsoft.com/office/drawing/2014/main" id="{993E4080-4C31-B472-E324-C5EFAD6F9817}"/>
                    </a:ext>
                  </a:extLst>
                </p14:cNvPr>
                <p14:cNvContentPartPr/>
                <p14:nvPr/>
              </p14:nvContentPartPr>
              <p14:xfrm>
                <a:off x="3639586" y="1972558"/>
                <a:ext cx="492840" cy="11397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79D1BF4-DA39-CD07-FC13-9523F65CD51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630586" y="1963558"/>
                  <a:ext cx="510480" cy="11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1060" name="Ink 1059">
                  <a:extLst>
                    <a:ext uri="{FF2B5EF4-FFF2-40B4-BE49-F238E27FC236}">
                      <a16:creationId xmlns:a16="http://schemas.microsoft.com/office/drawing/2014/main" id="{E69D2402-39A7-C098-4D02-D7E6D82D9110}"/>
                    </a:ext>
                  </a:extLst>
                </p14:cNvPr>
                <p14:cNvContentPartPr/>
                <p14:nvPr/>
              </p14:nvContentPartPr>
              <p14:xfrm>
                <a:off x="3963586" y="2004238"/>
                <a:ext cx="272520" cy="12117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BA22831-C3E5-BDFE-B5E9-4932239DC39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954598" y="1995241"/>
                  <a:ext cx="290137" cy="1229395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61" name="Group 1060">
            <a:extLst>
              <a:ext uri="{FF2B5EF4-FFF2-40B4-BE49-F238E27FC236}">
                <a16:creationId xmlns:a16="http://schemas.microsoft.com/office/drawing/2014/main" id="{755E5CCE-4EEC-0FAA-D1DA-954FA067DC82}"/>
              </a:ext>
            </a:extLst>
          </p:cNvPr>
          <p:cNvGrpSpPr/>
          <p:nvPr/>
        </p:nvGrpSpPr>
        <p:grpSpPr>
          <a:xfrm rot="10800000">
            <a:off x="1070522" y="3797578"/>
            <a:ext cx="1447200" cy="2544840"/>
            <a:chOff x="3639586" y="671158"/>
            <a:chExt cx="1447200" cy="254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062" name="Ink 1061">
                  <a:extLst>
                    <a:ext uri="{FF2B5EF4-FFF2-40B4-BE49-F238E27FC236}">
                      <a16:creationId xmlns:a16="http://schemas.microsoft.com/office/drawing/2014/main" id="{DFE89548-DA84-C0A1-1BAD-68EF505FB0CE}"/>
                    </a:ext>
                  </a:extLst>
                </p14:cNvPr>
                <p14:cNvContentPartPr/>
                <p14:nvPr/>
              </p14:nvContentPartPr>
              <p14:xfrm>
                <a:off x="4490986" y="671158"/>
                <a:ext cx="47520" cy="2347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F6D7D08-02B2-E954-6636-7CC9C6AE116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481986" y="662158"/>
                  <a:ext cx="6516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1063" name="Ink 1062">
                  <a:extLst>
                    <a:ext uri="{FF2B5EF4-FFF2-40B4-BE49-F238E27FC236}">
                      <a16:creationId xmlns:a16="http://schemas.microsoft.com/office/drawing/2014/main" id="{88A2D49C-2971-321A-2CC7-220936B41B93}"/>
                    </a:ext>
                  </a:extLst>
                </p14:cNvPr>
                <p14:cNvContentPartPr/>
                <p14:nvPr/>
              </p14:nvContentPartPr>
              <p14:xfrm>
                <a:off x="4282546" y="937558"/>
                <a:ext cx="95040" cy="1371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92368C3-3C58-53A6-2EFF-7EFFCEC9FF2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273546" y="928558"/>
                  <a:ext cx="11268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064" name="Ink 1063">
                  <a:extLst>
                    <a:ext uri="{FF2B5EF4-FFF2-40B4-BE49-F238E27FC236}">
                      <a16:creationId xmlns:a16="http://schemas.microsoft.com/office/drawing/2014/main" id="{2B0B9816-2AC5-DDA5-1639-FAF56438BCC9}"/>
                    </a:ext>
                  </a:extLst>
                </p14:cNvPr>
                <p14:cNvContentPartPr/>
                <p14:nvPr/>
              </p14:nvContentPartPr>
              <p14:xfrm>
                <a:off x="4120186" y="870958"/>
                <a:ext cx="684000" cy="11635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6732FEF-E9C6-6C2F-1F98-FD97F5BCC2C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111186" y="861958"/>
                  <a:ext cx="701640" cy="11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1065" name="Ink 1064">
                  <a:extLst>
                    <a:ext uri="{FF2B5EF4-FFF2-40B4-BE49-F238E27FC236}">
                      <a16:creationId xmlns:a16="http://schemas.microsoft.com/office/drawing/2014/main" id="{2B894718-A7DD-9DF2-03C7-AC6E263CEC3A}"/>
                    </a:ext>
                  </a:extLst>
                </p14:cNvPr>
                <p14:cNvContentPartPr/>
                <p14:nvPr/>
              </p14:nvContentPartPr>
              <p14:xfrm>
                <a:off x="4733986" y="732358"/>
                <a:ext cx="352800" cy="2167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BF1C7DF-E12C-9511-4954-D26B383ECAF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724986" y="723358"/>
                  <a:ext cx="37044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066" name="Ink 1065">
                  <a:extLst>
                    <a:ext uri="{FF2B5EF4-FFF2-40B4-BE49-F238E27FC236}">
                      <a16:creationId xmlns:a16="http://schemas.microsoft.com/office/drawing/2014/main" id="{394B47EE-8E5E-9DE2-1C46-EC107BC8E50F}"/>
                    </a:ext>
                  </a:extLst>
                </p14:cNvPr>
                <p14:cNvContentPartPr/>
                <p14:nvPr/>
              </p14:nvContentPartPr>
              <p14:xfrm>
                <a:off x="4953586" y="1122598"/>
                <a:ext cx="120600" cy="313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F61817B-D6FE-1C56-8678-639B39D2345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944586" y="1113493"/>
                  <a:ext cx="138240" cy="4916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1067" name="Ink 1066">
                  <a:extLst>
                    <a:ext uri="{FF2B5EF4-FFF2-40B4-BE49-F238E27FC236}">
                      <a16:creationId xmlns:a16="http://schemas.microsoft.com/office/drawing/2014/main" id="{BED8CD82-AEBF-4598-8A7B-E6C126D86DC5}"/>
                    </a:ext>
                  </a:extLst>
                </p14:cNvPr>
                <p14:cNvContentPartPr/>
                <p14:nvPr/>
              </p14:nvContentPartPr>
              <p14:xfrm>
                <a:off x="4838386" y="1330678"/>
                <a:ext cx="168480" cy="2426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479AAAC-2EF4-D585-DB31-C132D34C8D7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829386" y="1321665"/>
                  <a:ext cx="186120" cy="2603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068" name="Ink 1067">
                  <a:extLst>
                    <a:ext uri="{FF2B5EF4-FFF2-40B4-BE49-F238E27FC236}">
                      <a16:creationId xmlns:a16="http://schemas.microsoft.com/office/drawing/2014/main" id="{91B52FD1-9BF2-BFA6-5BC0-ED7AB72259B3}"/>
                    </a:ext>
                  </a:extLst>
                </p14:cNvPr>
                <p14:cNvContentPartPr/>
                <p14:nvPr/>
              </p14:nvContentPartPr>
              <p14:xfrm>
                <a:off x="4676026" y="1666558"/>
                <a:ext cx="86760" cy="2534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BC832B2-ABA5-28B6-F64B-90C82373FD5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667026" y="1657558"/>
                  <a:ext cx="10440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1069" name="Ink 1068">
                  <a:extLst>
                    <a:ext uri="{FF2B5EF4-FFF2-40B4-BE49-F238E27FC236}">
                      <a16:creationId xmlns:a16="http://schemas.microsoft.com/office/drawing/2014/main" id="{71901873-6A57-216E-4D69-FF4C0708DD4A}"/>
                    </a:ext>
                  </a:extLst>
                </p14:cNvPr>
                <p14:cNvContentPartPr/>
                <p14:nvPr/>
              </p14:nvContentPartPr>
              <p14:xfrm>
                <a:off x="4490986" y="1932958"/>
                <a:ext cx="11520" cy="1814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D14EF6D-D4B8-9419-2AAD-027F2B664CA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481696" y="1923958"/>
                  <a:ext cx="29729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070" name="Ink 1069">
                  <a:extLst>
                    <a:ext uri="{FF2B5EF4-FFF2-40B4-BE49-F238E27FC236}">
                      <a16:creationId xmlns:a16="http://schemas.microsoft.com/office/drawing/2014/main" id="{73C67C9B-FB1B-8B10-B1D9-469FAAB2B6E9}"/>
                    </a:ext>
                  </a:extLst>
                </p14:cNvPr>
                <p14:cNvContentPartPr/>
                <p14:nvPr/>
              </p14:nvContentPartPr>
              <p14:xfrm>
                <a:off x="4066906" y="1309078"/>
                <a:ext cx="195480" cy="378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36128BA-8BD7-106D-E6ED-E8BA8A877F8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057906" y="1300078"/>
                  <a:ext cx="21312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1071" name="Ink 1070">
                  <a:extLst>
                    <a:ext uri="{FF2B5EF4-FFF2-40B4-BE49-F238E27FC236}">
                      <a16:creationId xmlns:a16="http://schemas.microsoft.com/office/drawing/2014/main" id="{8CFCB2BD-D978-31D2-5DB1-5C6C2AF1A84D}"/>
                    </a:ext>
                  </a:extLst>
                </p14:cNvPr>
                <p14:cNvContentPartPr/>
                <p14:nvPr/>
              </p14:nvContentPartPr>
              <p14:xfrm>
                <a:off x="3893026" y="1619398"/>
                <a:ext cx="285480" cy="262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D1EB51B-3F56-2F52-889C-E7367C537D4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884015" y="1610398"/>
                  <a:ext cx="303142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072" name="Ink 1071">
                  <a:extLst>
                    <a:ext uri="{FF2B5EF4-FFF2-40B4-BE49-F238E27FC236}">
                      <a16:creationId xmlns:a16="http://schemas.microsoft.com/office/drawing/2014/main" id="{084222D0-1A9B-AC55-32EC-308559AB057D}"/>
                    </a:ext>
                  </a:extLst>
                </p14:cNvPr>
                <p14:cNvContentPartPr/>
                <p14:nvPr/>
              </p14:nvContentPartPr>
              <p14:xfrm>
                <a:off x="3639586" y="1972558"/>
                <a:ext cx="492840" cy="11397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79D1BF4-DA39-CD07-FC13-9523F65CD51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630586" y="1963558"/>
                  <a:ext cx="510480" cy="11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1073" name="Ink 1072">
                  <a:extLst>
                    <a:ext uri="{FF2B5EF4-FFF2-40B4-BE49-F238E27FC236}">
                      <a16:creationId xmlns:a16="http://schemas.microsoft.com/office/drawing/2014/main" id="{ADA3AEFF-9B8C-3D8C-4B2E-502ECB5F621D}"/>
                    </a:ext>
                  </a:extLst>
                </p14:cNvPr>
                <p14:cNvContentPartPr/>
                <p14:nvPr/>
              </p14:nvContentPartPr>
              <p14:xfrm>
                <a:off x="3963586" y="2004238"/>
                <a:ext cx="272520" cy="12117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BA22831-C3E5-BDFE-B5E9-4932239DC39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954598" y="1995241"/>
                  <a:ext cx="290137" cy="1229395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74" name="Group 1073">
            <a:extLst>
              <a:ext uri="{FF2B5EF4-FFF2-40B4-BE49-F238E27FC236}">
                <a16:creationId xmlns:a16="http://schemas.microsoft.com/office/drawing/2014/main" id="{FD351105-D013-81C7-D314-5B2D81E0D2DF}"/>
              </a:ext>
            </a:extLst>
          </p:cNvPr>
          <p:cNvGrpSpPr/>
          <p:nvPr/>
        </p:nvGrpSpPr>
        <p:grpSpPr>
          <a:xfrm rot="3597251">
            <a:off x="5493662" y="4335479"/>
            <a:ext cx="1447200" cy="2544840"/>
            <a:chOff x="3639586" y="671158"/>
            <a:chExt cx="1447200" cy="254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075" name="Ink 1074">
                  <a:extLst>
                    <a:ext uri="{FF2B5EF4-FFF2-40B4-BE49-F238E27FC236}">
                      <a16:creationId xmlns:a16="http://schemas.microsoft.com/office/drawing/2014/main" id="{62FE3697-CCB7-A49E-ADDA-BDD393019BFA}"/>
                    </a:ext>
                  </a:extLst>
                </p14:cNvPr>
                <p14:cNvContentPartPr/>
                <p14:nvPr/>
              </p14:nvContentPartPr>
              <p14:xfrm>
                <a:off x="4490986" y="671158"/>
                <a:ext cx="47520" cy="2347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F6D7D08-02B2-E954-6636-7CC9C6AE116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481986" y="662158"/>
                  <a:ext cx="6516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1076" name="Ink 1075">
                  <a:extLst>
                    <a:ext uri="{FF2B5EF4-FFF2-40B4-BE49-F238E27FC236}">
                      <a16:creationId xmlns:a16="http://schemas.microsoft.com/office/drawing/2014/main" id="{93ECC445-EE3B-07E9-9D60-D4026E61665D}"/>
                    </a:ext>
                  </a:extLst>
                </p14:cNvPr>
                <p14:cNvContentPartPr/>
                <p14:nvPr/>
              </p14:nvContentPartPr>
              <p14:xfrm>
                <a:off x="4282546" y="937558"/>
                <a:ext cx="95040" cy="1371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92368C3-3C58-53A6-2EFF-7EFFCEC9FF2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273546" y="928558"/>
                  <a:ext cx="11268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077" name="Ink 1076">
                  <a:extLst>
                    <a:ext uri="{FF2B5EF4-FFF2-40B4-BE49-F238E27FC236}">
                      <a16:creationId xmlns:a16="http://schemas.microsoft.com/office/drawing/2014/main" id="{AB730F3C-581D-F440-D212-186DE44861E6}"/>
                    </a:ext>
                  </a:extLst>
                </p14:cNvPr>
                <p14:cNvContentPartPr/>
                <p14:nvPr/>
              </p14:nvContentPartPr>
              <p14:xfrm>
                <a:off x="4120186" y="870958"/>
                <a:ext cx="684000" cy="11635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6732FEF-E9C6-6C2F-1F98-FD97F5BCC2C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111186" y="861958"/>
                  <a:ext cx="701640" cy="11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1078" name="Ink 1077">
                  <a:extLst>
                    <a:ext uri="{FF2B5EF4-FFF2-40B4-BE49-F238E27FC236}">
                      <a16:creationId xmlns:a16="http://schemas.microsoft.com/office/drawing/2014/main" id="{49B5C222-4EB3-4701-820B-9496027551BB}"/>
                    </a:ext>
                  </a:extLst>
                </p14:cNvPr>
                <p14:cNvContentPartPr/>
                <p14:nvPr/>
              </p14:nvContentPartPr>
              <p14:xfrm>
                <a:off x="4733986" y="732358"/>
                <a:ext cx="352800" cy="2167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BF1C7DF-E12C-9511-4954-D26B383ECAF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724986" y="723358"/>
                  <a:ext cx="37044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079" name="Ink 1078">
                  <a:extLst>
                    <a:ext uri="{FF2B5EF4-FFF2-40B4-BE49-F238E27FC236}">
                      <a16:creationId xmlns:a16="http://schemas.microsoft.com/office/drawing/2014/main" id="{8DBCC786-7C29-A919-B544-24B2EDF2D059}"/>
                    </a:ext>
                  </a:extLst>
                </p14:cNvPr>
                <p14:cNvContentPartPr/>
                <p14:nvPr/>
              </p14:nvContentPartPr>
              <p14:xfrm>
                <a:off x="4953586" y="1122598"/>
                <a:ext cx="120600" cy="313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F61817B-D6FE-1C56-8678-639B39D2345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944586" y="1113493"/>
                  <a:ext cx="138240" cy="4916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1080" name="Ink 1079">
                  <a:extLst>
                    <a:ext uri="{FF2B5EF4-FFF2-40B4-BE49-F238E27FC236}">
                      <a16:creationId xmlns:a16="http://schemas.microsoft.com/office/drawing/2014/main" id="{5701CCBE-8DB3-42F1-B8FB-C31CED4F06C6}"/>
                    </a:ext>
                  </a:extLst>
                </p14:cNvPr>
                <p14:cNvContentPartPr/>
                <p14:nvPr/>
              </p14:nvContentPartPr>
              <p14:xfrm>
                <a:off x="4838386" y="1330678"/>
                <a:ext cx="168480" cy="2426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479AAAC-2EF4-D585-DB31-C132D34C8D7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829386" y="1321665"/>
                  <a:ext cx="186120" cy="2603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081" name="Ink 1080">
                  <a:extLst>
                    <a:ext uri="{FF2B5EF4-FFF2-40B4-BE49-F238E27FC236}">
                      <a16:creationId xmlns:a16="http://schemas.microsoft.com/office/drawing/2014/main" id="{A21ABC71-88EE-FE7C-67A2-787B386B7B5A}"/>
                    </a:ext>
                  </a:extLst>
                </p14:cNvPr>
                <p14:cNvContentPartPr/>
                <p14:nvPr/>
              </p14:nvContentPartPr>
              <p14:xfrm>
                <a:off x="4676026" y="1666558"/>
                <a:ext cx="86760" cy="2534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BC832B2-ABA5-28B6-F64B-90C82373FD5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667026" y="1657558"/>
                  <a:ext cx="10440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1082" name="Ink 1081">
                  <a:extLst>
                    <a:ext uri="{FF2B5EF4-FFF2-40B4-BE49-F238E27FC236}">
                      <a16:creationId xmlns:a16="http://schemas.microsoft.com/office/drawing/2014/main" id="{3C811AD2-B3B9-4D08-5CB5-99E525168DB6}"/>
                    </a:ext>
                  </a:extLst>
                </p14:cNvPr>
                <p14:cNvContentPartPr/>
                <p14:nvPr/>
              </p14:nvContentPartPr>
              <p14:xfrm>
                <a:off x="4490986" y="1932958"/>
                <a:ext cx="11520" cy="1814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D14EF6D-D4B8-9419-2AAD-027F2B664CA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481696" y="1923958"/>
                  <a:ext cx="29729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083" name="Ink 1082">
                  <a:extLst>
                    <a:ext uri="{FF2B5EF4-FFF2-40B4-BE49-F238E27FC236}">
                      <a16:creationId xmlns:a16="http://schemas.microsoft.com/office/drawing/2014/main" id="{1CC9C0B1-52E5-40D1-0CF7-7864C3AE11A2}"/>
                    </a:ext>
                  </a:extLst>
                </p14:cNvPr>
                <p14:cNvContentPartPr/>
                <p14:nvPr/>
              </p14:nvContentPartPr>
              <p14:xfrm>
                <a:off x="4066906" y="1309078"/>
                <a:ext cx="195480" cy="378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36128BA-8BD7-106D-E6ED-E8BA8A877F8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057906" y="1300078"/>
                  <a:ext cx="21312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1084" name="Ink 1083">
                  <a:extLst>
                    <a:ext uri="{FF2B5EF4-FFF2-40B4-BE49-F238E27FC236}">
                      <a16:creationId xmlns:a16="http://schemas.microsoft.com/office/drawing/2014/main" id="{015F2118-45FF-8FCC-724E-35CE15B1895A}"/>
                    </a:ext>
                  </a:extLst>
                </p14:cNvPr>
                <p14:cNvContentPartPr/>
                <p14:nvPr/>
              </p14:nvContentPartPr>
              <p14:xfrm>
                <a:off x="3893026" y="1619398"/>
                <a:ext cx="285480" cy="262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D1EB51B-3F56-2F52-889C-E7367C537D4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884015" y="1610398"/>
                  <a:ext cx="303142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085" name="Ink 1084">
                  <a:extLst>
                    <a:ext uri="{FF2B5EF4-FFF2-40B4-BE49-F238E27FC236}">
                      <a16:creationId xmlns:a16="http://schemas.microsoft.com/office/drawing/2014/main" id="{B9F28EB5-A863-E11F-786A-BEB58C105E6E}"/>
                    </a:ext>
                  </a:extLst>
                </p14:cNvPr>
                <p14:cNvContentPartPr/>
                <p14:nvPr/>
              </p14:nvContentPartPr>
              <p14:xfrm>
                <a:off x="3639586" y="1972558"/>
                <a:ext cx="492840" cy="11397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79D1BF4-DA39-CD07-FC13-9523F65CD51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630586" y="1963558"/>
                  <a:ext cx="510480" cy="11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1086" name="Ink 1085">
                  <a:extLst>
                    <a:ext uri="{FF2B5EF4-FFF2-40B4-BE49-F238E27FC236}">
                      <a16:creationId xmlns:a16="http://schemas.microsoft.com/office/drawing/2014/main" id="{EAFE3D13-DCB1-913D-4858-9E0E7458F98A}"/>
                    </a:ext>
                  </a:extLst>
                </p14:cNvPr>
                <p14:cNvContentPartPr/>
                <p14:nvPr/>
              </p14:nvContentPartPr>
              <p14:xfrm>
                <a:off x="3963586" y="2004238"/>
                <a:ext cx="272520" cy="12117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BA22831-C3E5-BDFE-B5E9-4932239DC39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954598" y="1995241"/>
                  <a:ext cx="290137" cy="1229395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87" name="Group 1086">
            <a:extLst>
              <a:ext uri="{FF2B5EF4-FFF2-40B4-BE49-F238E27FC236}">
                <a16:creationId xmlns:a16="http://schemas.microsoft.com/office/drawing/2014/main" id="{994462AA-595F-2E16-D113-4ABA10CFCFA2}"/>
              </a:ext>
            </a:extLst>
          </p:cNvPr>
          <p:cNvGrpSpPr/>
          <p:nvPr/>
        </p:nvGrpSpPr>
        <p:grpSpPr>
          <a:xfrm rot="18145224">
            <a:off x="9416916" y="3912912"/>
            <a:ext cx="1447200" cy="2544840"/>
            <a:chOff x="3639586" y="671158"/>
            <a:chExt cx="1447200" cy="254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088" name="Ink 1087">
                  <a:extLst>
                    <a:ext uri="{FF2B5EF4-FFF2-40B4-BE49-F238E27FC236}">
                      <a16:creationId xmlns:a16="http://schemas.microsoft.com/office/drawing/2014/main" id="{894A46CE-B780-9ACC-7A69-862F0A5FEC35}"/>
                    </a:ext>
                  </a:extLst>
                </p14:cNvPr>
                <p14:cNvContentPartPr/>
                <p14:nvPr/>
              </p14:nvContentPartPr>
              <p14:xfrm>
                <a:off x="4490986" y="671158"/>
                <a:ext cx="47520" cy="2347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F6D7D08-02B2-E954-6636-7CC9C6AE116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481986" y="662158"/>
                  <a:ext cx="6516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1089" name="Ink 1088">
                  <a:extLst>
                    <a:ext uri="{FF2B5EF4-FFF2-40B4-BE49-F238E27FC236}">
                      <a16:creationId xmlns:a16="http://schemas.microsoft.com/office/drawing/2014/main" id="{E95F134F-5D3B-1701-5275-3B56C7B1BB98}"/>
                    </a:ext>
                  </a:extLst>
                </p14:cNvPr>
                <p14:cNvContentPartPr/>
                <p14:nvPr/>
              </p14:nvContentPartPr>
              <p14:xfrm>
                <a:off x="4282546" y="937558"/>
                <a:ext cx="95040" cy="1371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92368C3-3C58-53A6-2EFF-7EFFCEC9FF2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273546" y="928558"/>
                  <a:ext cx="11268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090" name="Ink 1089">
                  <a:extLst>
                    <a:ext uri="{FF2B5EF4-FFF2-40B4-BE49-F238E27FC236}">
                      <a16:creationId xmlns:a16="http://schemas.microsoft.com/office/drawing/2014/main" id="{8779306E-296D-1089-7DE0-410A6E0DF194}"/>
                    </a:ext>
                  </a:extLst>
                </p14:cNvPr>
                <p14:cNvContentPartPr/>
                <p14:nvPr/>
              </p14:nvContentPartPr>
              <p14:xfrm>
                <a:off x="4120186" y="870958"/>
                <a:ext cx="684000" cy="11635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6732FEF-E9C6-6C2F-1F98-FD97F5BCC2C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111186" y="861958"/>
                  <a:ext cx="701640" cy="11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1091" name="Ink 1090">
                  <a:extLst>
                    <a:ext uri="{FF2B5EF4-FFF2-40B4-BE49-F238E27FC236}">
                      <a16:creationId xmlns:a16="http://schemas.microsoft.com/office/drawing/2014/main" id="{D298C1E8-7F6F-DEAB-BD9E-8EF1001CFD0B}"/>
                    </a:ext>
                  </a:extLst>
                </p14:cNvPr>
                <p14:cNvContentPartPr/>
                <p14:nvPr/>
              </p14:nvContentPartPr>
              <p14:xfrm>
                <a:off x="4733986" y="732358"/>
                <a:ext cx="352800" cy="2167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BF1C7DF-E12C-9511-4954-D26B383ECAF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724986" y="723358"/>
                  <a:ext cx="37044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092" name="Ink 1091">
                  <a:extLst>
                    <a:ext uri="{FF2B5EF4-FFF2-40B4-BE49-F238E27FC236}">
                      <a16:creationId xmlns:a16="http://schemas.microsoft.com/office/drawing/2014/main" id="{A5790CE7-6E09-5290-FD92-14F3E521CB1A}"/>
                    </a:ext>
                  </a:extLst>
                </p14:cNvPr>
                <p14:cNvContentPartPr/>
                <p14:nvPr/>
              </p14:nvContentPartPr>
              <p14:xfrm>
                <a:off x="4953586" y="1122598"/>
                <a:ext cx="120600" cy="313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F61817B-D6FE-1C56-8678-639B39D2345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944586" y="1113493"/>
                  <a:ext cx="138240" cy="4916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1093" name="Ink 1092">
                  <a:extLst>
                    <a:ext uri="{FF2B5EF4-FFF2-40B4-BE49-F238E27FC236}">
                      <a16:creationId xmlns:a16="http://schemas.microsoft.com/office/drawing/2014/main" id="{DBFB205F-0DED-123D-4D70-C5C9B6C58863}"/>
                    </a:ext>
                  </a:extLst>
                </p14:cNvPr>
                <p14:cNvContentPartPr/>
                <p14:nvPr/>
              </p14:nvContentPartPr>
              <p14:xfrm>
                <a:off x="4838386" y="1330678"/>
                <a:ext cx="168480" cy="2426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479AAAC-2EF4-D585-DB31-C132D34C8D7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829386" y="1321665"/>
                  <a:ext cx="186120" cy="2603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094" name="Ink 1093">
                  <a:extLst>
                    <a:ext uri="{FF2B5EF4-FFF2-40B4-BE49-F238E27FC236}">
                      <a16:creationId xmlns:a16="http://schemas.microsoft.com/office/drawing/2014/main" id="{BE9B0B13-DCD3-B0D7-32A9-D2F2C7A845D9}"/>
                    </a:ext>
                  </a:extLst>
                </p14:cNvPr>
                <p14:cNvContentPartPr/>
                <p14:nvPr/>
              </p14:nvContentPartPr>
              <p14:xfrm>
                <a:off x="4676026" y="1666558"/>
                <a:ext cx="86760" cy="2534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BC832B2-ABA5-28B6-F64B-90C82373FD5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667026" y="1657558"/>
                  <a:ext cx="10440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1095" name="Ink 1094">
                  <a:extLst>
                    <a:ext uri="{FF2B5EF4-FFF2-40B4-BE49-F238E27FC236}">
                      <a16:creationId xmlns:a16="http://schemas.microsoft.com/office/drawing/2014/main" id="{9F20C403-E6DE-7CED-2FEE-CA524DBE384B}"/>
                    </a:ext>
                  </a:extLst>
                </p14:cNvPr>
                <p14:cNvContentPartPr/>
                <p14:nvPr/>
              </p14:nvContentPartPr>
              <p14:xfrm>
                <a:off x="4490986" y="1932958"/>
                <a:ext cx="11520" cy="1814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D14EF6D-D4B8-9419-2AAD-027F2B664CA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481696" y="1923958"/>
                  <a:ext cx="29729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096" name="Ink 1095">
                  <a:extLst>
                    <a:ext uri="{FF2B5EF4-FFF2-40B4-BE49-F238E27FC236}">
                      <a16:creationId xmlns:a16="http://schemas.microsoft.com/office/drawing/2014/main" id="{7405B312-362B-2145-6CC9-3E8501AB10A8}"/>
                    </a:ext>
                  </a:extLst>
                </p14:cNvPr>
                <p14:cNvContentPartPr/>
                <p14:nvPr/>
              </p14:nvContentPartPr>
              <p14:xfrm>
                <a:off x="4066906" y="1309078"/>
                <a:ext cx="195480" cy="378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36128BA-8BD7-106D-E6ED-E8BA8A877F8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057906" y="1300078"/>
                  <a:ext cx="21312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1097" name="Ink 1096">
                  <a:extLst>
                    <a:ext uri="{FF2B5EF4-FFF2-40B4-BE49-F238E27FC236}">
                      <a16:creationId xmlns:a16="http://schemas.microsoft.com/office/drawing/2014/main" id="{F9778870-2181-BB56-F9A0-FF5FEB57AA5A}"/>
                    </a:ext>
                  </a:extLst>
                </p14:cNvPr>
                <p14:cNvContentPartPr/>
                <p14:nvPr/>
              </p14:nvContentPartPr>
              <p14:xfrm>
                <a:off x="3893026" y="1619398"/>
                <a:ext cx="285480" cy="262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D1EB51B-3F56-2F52-889C-E7367C537D4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884015" y="1610398"/>
                  <a:ext cx="303142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098" name="Ink 1097">
                  <a:extLst>
                    <a:ext uri="{FF2B5EF4-FFF2-40B4-BE49-F238E27FC236}">
                      <a16:creationId xmlns:a16="http://schemas.microsoft.com/office/drawing/2014/main" id="{195BA1A3-5AD4-26FF-CEEA-F9831F07D1D2}"/>
                    </a:ext>
                  </a:extLst>
                </p14:cNvPr>
                <p14:cNvContentPartPr/>
                <p14:nvPr/>
              </p14:nvContentPartPr>
              <p14:xfrm>
                <a:off x="3639586" y="1972558"/>
                <a:ext cx="492840" cy="11397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79D1BF4-DA39-CD07-FC13-9523F65CD51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630586" y="1963558"/>
                  <a:ext cx="510480" cy="11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1099" name="Ink 1098">
                  <a:extLst>
                    <a:ext uri="{FF2B5EF4-FFF2-40B4-BE49-F238E27FC236}">
                      <a16:creationId xmlns:a16="http://schemas.microsoft.com/office/drawing/2014/main" id="{F94006D4-8223-B63A-D248-795F660F6435}"/>
                    </a:ext>
                  </a:extLst>
                </p14:cNvPr>
                <p14:cNvContentPartPr/>
                <p14:nvPr/>
              </p14:nvContentPartPr>
              <p14:xfrm>
                <a:off x="3963586" y="2004238"/>
                <a:ext cx="272520" cy="12117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BA22831-C3E5-BDFE-B5E9-4932239DC39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954598" y="1995241"/>
                  <a:ext cx="290137" cy="1229395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07" name="Group 1106">
            <a:extLst>
              <a:ext uri="{FF2B5EF4-FFF2-40B4-BE49-F238E27FC236}">
                <a16:creationId xmlns:a16="http://schemas.microsoft.com/office/drawing/2014/main" id="{1C248652-944B-19F9-455D-349331B3FB74}"/>
              </a:ext>
            </a:extLst>
          </p:cNvPr>
          <p:cNvGrpSpPr/>
          <p:nvPr/>
        </p:nvGrpSpPr>
        <p:grpSpPr>
          <a:xfrm>
            <a:off x="2373002" y="4298158"/>
            <a:ext cx="1842480" cy="737280"/>
            <a:chOff x="2373002" y="4298158"/>
            <a:chExt cx="1842480" cy="737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100" name="Ink 1099">
                  <a:extLst>
                    <a:ext uri="{FF2B5EF4-FFF2-40B4-BE49-F238E27FC236}">
                      <a16:creationId xmlns:a16="http://schemas.microsoft.com/office/drawing/2014/main" id="{BB887750-A911-34A6-694A-109B6CD45EEA}"/>
                    </a:ext>
                  </a:extLst>
                </p14:cNvPr>
                <p14:cNvContentPartPr/>
                <p14:nvPr/>
              </p14:nvContentPartPr>
              <p14:xfrm>
                <a:off x="2373002" y="4698838"/>
                <a:ext cx="318960" cy="336600"/>
              </p14:xfrm>
            </p:contentPart>
          </mc:Choice>
          <mc:Fallback xmlns="">
            <p:pic>
              <p:nvPicPr>
                <p:cNvPr id="1100" name="Ink 1099">
                  <a:extLst>
                    <a:ext uri="{FF2B5EF4-FFF2-40B4-BE49-F238E27FC236}">
                      <a16:creationId xmlns:a16="http://schemas.microsoft.com/office/drawing/2014/main" id="{BB887750-A911-34A6-694A-109B6CD45EEA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364002" y="4689838"/>
                  <a:ext cx="336600" cy="35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101" name="Ink 1100">
                  <a:extLst>
                    <a:ext uri="{FF2B5EF4-FFF2-40B4-BE49-F238E27FC236}">
                      <a16:creationId xmlns:a16="http://schemas.microsoft.com/office/drawing/2014/main" id="{D1F6D487-E5D5-133B-5150-6F6DCD49DEF4}"/>
                    </a:ext>
                  </a:extLst>
                </p14:cNvPr>
                <p14:cNvContentPartPr/>
                <p14:nvPr/>
              </p14:nvContentPartPr>
              <p14:xfrm>
                <a:off x="2913362" y="4385278"/>
                <a:ext cx="157680" cy="214200"/>
              </p14:xfrm>
            </p:contentPart>
          </mc:Choice>
          <mc:Fallback xmlns="">
            <p:pic>
              <p:nvPicPr>
                <p:cNvPr id="1101" name="Ink 1100">
                  <a:extLst>
                    <a:ext uri="{FF2B5EF4-FFF2-40B4-BE49-F238E27FC236}">
                      <a16:creationId xmlns:a16="http://schemas.microsoft.com/office/drawing/2014/main" id="{D1F6D487-E5D5-133B-5150-6F6DCD49DEF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904722" y="4376638"/>
                  <a:ext cx="17532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102" name="Ink 1101">
                  <a:extLst>
                    <a:ext uri="{FF2B5EF4-FFF2-40B4-BE49-F238E27FC236}">
                      <a16:creationId xmlns:a16="http://schemas.microsoft.com/office/drawing/2014/main" id="{774F45D2-7776-72AF-B733-9533948A5C25}"/>
                    </a:ext>
                  </a:extLst>
                </p14:cNvPr>
                <p14:cNvContentPartPr/>
                <p14:nvPr/>
              </p14:nvContentPartPr>
              <p14:xfrm>
                <a:off x="3136562" y="4317238"/>
                <a:ext cx="189360" cy="259560"/>
              </p14:xfrm>
            </p:contentPart>
          </mc:Choice>
          <mc:Fallback xmlns="">
            <p:pic>
              <p:nvPicPr>
                <p:cNvPr id="1102" name="Ink 1101">
                  <a:extLst>
                    <a:ext uri="{FF2B5EF4-FFF2-40B4-BE49-F238E27FC236}">
                      <a16:creationId xmlns:a16="http://schemas.microsoft.com/office/drawing/2014/main" id="{774F45D2-7776-72AF-B733-9533948A5C25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127922" y="4308238"/>
                  <a:ext cx="20700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103" name="Ink 1102">
                  <a:extLst>
                    <a:ext uri="{FF2B5EF4-FFF2-40B4-BE49-F238E27FC236}">
                      <a16:creationId xmlns:a16="http://schemas.microsoft.com/office/drawing/2014/main" id="{72F9D69E-91A9-F8A6-7457-9324350A981E}"/>
                    </a:ext>
                  </a:extLst>
                </p14:cNvPr>
                <p14:cNvContentPartPr/>
                <p14:nvPr/>
              </p14:nvContentPartPr>
              <p14:xfrm>
                <a:off x="3460922" y="4583638"/>
                <a:ext cx="360" cy="360"/>
              </p14:xfrm>
            </p:contentPart>
          </mc:Choice>
          <mc:Fallback xmlns="">
            <p:pic>
              <p:nvPicPr>
                <p:cNvPr id="1103" name="Ink 1102">
                  <a:extLst>
                    <a:ext uri="{FF2B5EF4-FFF2-40B4-BE49-F238E27FC236}">
                      <a16:creationId xmlns:a16="http://schemas.microsoft.com/office/drawing/2014/main" id="{72F9D69E-91A9-F8A6-7457-9324350A981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451922" y="457463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105" name="Ink 1104">
                  <a:extLst>
                    <a:ext uri="{FF2B5EF4-FFF2-40B4-BE49-F238E27FC236}">
                      <a16:creationId xmlns:a16="http://schemas.microsoft.com/office/drawing/2014/main" id="{41877E06-566C-359D-29A0-0BD44A9DFF3D}"/>
                    </a:ext>
                  </a:extLst>
                </p14:cNvPr>
                <p14:cNvContentPartPr/>
                <p14:nvPr/>
              </p14:nvContentPartPr>
              <p14:xfrm>
                <a:off x="3692042" y="4298158"/>
                <a:ext cx="354600" cy="357120"/>
              </p14:xfrm>
            </p:contentPart>
          </mc:Choice>
          <mc:Fallback xmlns="">
            <p:pic>
              <p:nvPicPr>
                <p:cNvPr id="1105" name="Ink 1104">
                  <a:extLst>
                    <a:ext uri="{FF2B5EF4-FFF2-40B4-BE49-F238E27FC236}">
                      <a16:creationId xmlns:a16="http://schemas.microsoft.com/office/drawing/2014/main" id="{41877E06-566C-359D-29A0-0BD44A9DFF3D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683042" y="4289158"/>
                  <a:ext cx="372240" cy="37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106" name="Ink 1105">
                  <a:extLst>
                    <a:ext uri="{FF2B5EF4-FFF2-40B4-BE49-F238E27FC236}">
                      <a16:creationId xmlns:a16="http://schemas.microsoft.com/office/drawing/2014/main" id="{CC5356BA-515D-CFC1-D691-47CAACA5978E}"/>
                    </a:ext>
                  </a:extLst>
                </p14:cNvPr>
                <p14:cNvContentPartPr/>
                <p14:nvPr/>
              </p14:nvContentPartPr>
              <p14:xfrm>
                <a:off x="4129442" y="4373398"/>
                <a:ext cx="86040" cy="211680"/>
              </p14:xfrm>
            </p:contentPart>
          </mc:Choice>
          <mc:Fallback xmlns="">
            <p:pic>
              <p:nvPicPr>
                <p:cNvPr id="1106" name="Ink 1105">
                  <a:extLst>
                    <a:ext uri="{FF2B5EF4-FFF2-40B4-BE49-F238E27FC236}">
                      <a16:creationId xmlns:a16="http://schemas.microsoft.com/office/drawing/2014/main" id="{CC5356BA-515D-CFC1-D691-47CAACA5978E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4120802" y="4364758"/>
                  <a:ext cx="103680" cy="229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20" name="Group 1119">
            <a:extLst>
              <a:ext uri="{FF2B5EF4-FFF2-40B4-BE49-F238E27FC236}">
                <a16:creationId xmlns:a16="http://schemas.microsoft.com/office/drawing/2014/main" id="{8321A347-00F8-5D7C-968C-1116DC6010BC}"/>
              </a:ext>
            </a:extLst>
          </p:cNvPr>
          <p:cNvGrpSpPr/>
          <p:nvPr/>
        </p:nvGrpSpPr>
        <p:grpSpPr>
          <a:xfrm>
            <a:off x="3634082" y="4768678"/>
            <a:ext cx="973080" cy="324360"/>
            <a:chOff x="3634082" y="4768678"/>
            <a:chExt cx="973080" cy="324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113" name="Ink 1112">
                  <a:extLst>
                    <a:ext uri="{FF2B5EF4-FFF2-40B4-BE49-F238E27FC236}">
                      <a16:creationId xmlns:a16="http://schemas.microsoft.com/office/drawing/2014/main" id="{0DE983D3-320A-DBBA-97A4-614E4DDC3EB5}"/>
                    </a:ext>
                  </a:extLst>
                </p14:cNvPr>
                <p14:cNvContentPartPr/>
                <p14:nvPr/>
              </p14:nvContentPartPr>
              <p14:xfrm>
                <a:off x="3726602" y="4768678"/>
                <a:ext cx="28080" cy="265680"/>
              </p14:xfrm>
            </p:contentPart>
          </mc:Choice>
          <mc:Fallback xmlns="">
            <p:pic>
              <p:nvPicPr>
                <p:cNvPr id="1113" name="Ink 1112">
                  <a:extLst>
                    <a:ext uri="{FF2B5EF4-FFF2-40B4-BE49-F238E27FC236}">
                      <a16:creationId xmlns:a16="http://schemas.microsoft.com/office/drawing/2014/main" id="{0DE983D3-320A-DBBA-97A4-614E4DDC3EB5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3717962" y="4759678"/>
                  <a:ext cx="4572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114" name="Ink 1113">
                  <a:extLst>
                    <a:ext uri="{FF2B5EF4-FFF2-40B4-BE49-F238E27FC236}">
                      <a16:creationId xmlns:a16="http://schemas.microsoft.com/office/drawing/2014/main" id="{9EA6A0C0-4A52-64F3-000F-A35B186A06AB}"/>
                    </a:ext>
                  </a:extLst>
                </p14:cNvPr>
                <p14:cNvContentPartPr/>
                <p14:nvPr/>
              </p14:nvContentPartPr>
              <p14:xfrm>
                <a:off x="3634082" y="4942558"/>
                <a:ext cx="179640" cy="360"/>
              </p14:xfrm>
            </p:contentPart>
          </mc:Choice>
          <mc:Fallback xmlns="">
            <p:pic>
              <p:nvPicPr>
                <p:cNvPr id="1114" name="Ink 1113">
                  <a:extLst>
                    <a:ext uri="{FF2B5EF4-FFF2-40B4-BE49-F238E27FC236}">
                      <a16:creationId xmlns:a16="http://schemas.microsoft.com/office/drawing/2014/main" id="{9EA6A0C0-4A52-64F3-000F-A35B186A06AB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3625442" y="4933558"/>
                  <a:ext cx="1972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115" name="Ink 1114">
                  <a:extLst>
                    <a:ext uri="{FF2B5EF4-FFF2-40B4-BE49-F238E27FC236}">
                      <a16:creationId xmlns:a16="http://schemas.microsoft.com/office/drawing/2014/main" id="{E3A65371-B485-30F9-56AA-D8F91CC97626}"/>
                    </a:ext>
                  </a:extLst>
                </p14:cNvPr>
                <p14:cNvContentPartPr/>
                <p14:nvPr/>
              </p14:nvContentPartPr>
              <p14:xfrm>
                <a:off x="3853322" y="4791358"/>
                <a:ext cx="160200" cy="258840"/>
              </p14:xfrm>
            </p:contentPart>
          </mc:Choice>
          <mc:Fallback xmlns="">
            <p:pic>
              <p:nvPicPr>
                <p:cNvPr id="1115" name="Ink 1114">
                  <a:extLst>
                    <a:ext uri="{FF2B5EF4-FFF2-40B4-BE49-F238E27FC236}">
                      <a16:creationId xmlns:a16="http://schemas.microsoft.com/office/drawing/2014/main" id="{E3A65371-B485-30F9-56AA-D8F91CC97626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3844682" y="4782718"/>
                  <a:ext cx="17784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116" name="Ink 1115">
                  <a:extLst>
                    <a:ext uri="{FF2B5EF4-FFF2-40B4-BE49-F238E27FC236}">
                      <a16:creationId xmlns:a16="http://schemas.microsoft.com/office/drawing/2014/main" id="{91BE98C1-9BC8-7BFA-82F1-985E151DCC7B}"/>
                    </a:ext>
                  </a:extLst>
                </p14:cNvPr>
                <p14:cNvContentPartPr/>
                <p14:nvPr/>
              </p14:nvContentPartPr>
              <p14:xfrm>
                <a:off x="4106762" y="4941838"/>
                <a:ext cx="128160" cy="141120"/>
              </p14:xfrm>
            </p:contentPart>
          </mc:Choice>
          <mc:Fallback xmlns="">
            <p:pic>
              <p:nvPicPr>
                <p:cNvPr id="1116" name="Ink 1115">
                  <a:extLst>
                    <a:ext uri="{FF2B5EF4-FFF2-40B4-BE49-F238E27FC236}">
                      <a16:creationId xmlns:a16="http://schemas.microsoft.com/office/drawing/2014/main" id="{91BE98C1-9BC8-7BFA-82F1-985E151DCC7B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4097762" y="4932838"/>
                  <a:ext cx="14580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117" name="Ink 1116">
                  <a:extLst>
                    <a:ext uri="{FF2B5EF4-FFF2-40B4-BE49-F238E27FC236}">
                      <a16:creationId xmlns:a16="http://schemas.microsoft.com/office/drawing/2014/main" id="{FA8F734C-8D00-557D-C5DD-2391D6B50AD6}"/>
                    </a:ext>
                  </a:extLst>
                </p14:cNvPr>
                <p14:cNvContentPartPr/>
                <p14:nvPr/>
              </p14:nvContentPartPr>
              <p14:xfrm>
                <a:off x="4329242" y="4934998"/>
                <a:ext cx="195840" cy="106200"/>
              </p14:xfrm>
            </p:contentPart>
          </mc:Choice>
          <mc:Fallback xmlns="">
            <p:pic>
              <p:nvPicPr>
                <p:cNvPr id="1117" name="Ink 1116">
                  <a:extLst>
                    <a:ext uri="{FF2B5EF4-FFF2-40B4-BE49-F238E27FC236}">
                      <a16:creationId xmlns:a16="http://schemas.microsoft.com/office/drawing/2014/main" id="{FA8F734C-8D00-557D-C5DD-2391D6B50AD6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4320242" y="4926358"/>
                  <a:ext cx="21348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118" name="Ink 1117">
                  <a:extLst>
                    <a:ext uri="{FF2B5EF4-FFF2-40B4-BE49-F238E27FC236}">
                      <a16:creationId xmlns:a16="http://schemas.microsoft.com/office/drawing/2014/main" id="{76061F9E-3EAF-92EC-1551-DF95858E8FB6}"/>
                    </a:ext>
                  </a:extLst>
                </p14:cNvPr>
                <p14:cNvContentPartPr/>
                <p14:nvPr/>
              </p14:nvContentPartPr>
              <p14:xfrm>
                <a:off x="4606802" y="5092678"/>
                <a:ext cx="360" cy="360"/>
              </p14:xfrm>
            </p:contentPart>
          </mc:Choice>
          <mc:Fallback xmlns="">
            <p:pic>
              <p:nvPicPr>
                <p:cNvPr id="1118" name="Ink 1117">
                  <a:extLst>
                    <a:ext uri="{FF2B5EF4-FFF2-40B4-BE49-F238E27FC236}">
                      <a16:creationId xmlns:a16="http://schemas.microsoft.com/office/drawing/2014/main" id="{76061F9E-3EAF-92EC-1551-DF95858E8FB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597802" y="508403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21" name="Group 1120">
            <a:extLst>
              <a:ext uri="{FF2B5EF4-FFF2-40B4-BE49-F238E27FC236}">
                <a16:creationId xmlns:a16="http://schemas.microsoft.com/office/drawing/2014/main" id="{B730D1B7-29E8-71B9-4B3C-994842832FD9}"/>
              </a:ext>
            </a:extLst>
          </p:cNvPr>
          <p:cNvGrpSpPr/>
          <p:nvPr/>
        </p:nvGrpSpPr>
        <p:grpSpPr>
          <a:xfrm>
            <a:off x="2938562" y="4710718"/>
            <a:ext cx="500400" cy="406080"/>
            <a:chOff x="2938562" y="4710718"/>
            <a:chExt cx="500400" cy="406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108" name="Ink 1107">
                  <a:extLst>
                    <a:ext uri="{FF2B5EF4-FFF2-40B4-BE49-F238E27FC236}">
                      <a16:creationId xmlns:a16="http://schemas.microsoft.com/office/drawing/2014/main" id="{26B7AAFE-2068-023B-C9DF-0FAC270BC259}"/>
                    </a:ext>
                  </a:extLst>
                </p14:cNvPr>
                <p14:cNvContentPartPr/>
                <p14:nvPr/>
              </p14:nvContentPartPr>
              <p14:xfrm>
                <a:off x="2938562" y="4866958"/>
                <a:ext cx="190080" cy="175320"/>
              </p14:xfrm>
            </p:contentPart>
          </mc:Choice>
          <mc:Fallback xmlns="">
            <p:pic>
              <p:nvPicPr>
                <p:cNvPr id="1108" name="Ink 1107">
                  <a:extLst>
                    <a:ext uri="{FF2B5EF4-FFF2-40B4-BE49-F238E27FC236}">
                      <a16:creationId xmlns:a16="http://schemas.microsoft.com/office/drawing/2014/main" id="{26B7AAFE-2068-023B-C9DF-0FAC270BC259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929562" y="4858318"/>
                  <a:ext cx="20772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109" name="Ink 1108">
                  <a:extLst>
                    <a:ext uri="{FF2B5EF4-FFF2-40B4-BE49-F238E27FC236}">
                      <a16:creationId xmlns:a16="http://schemas.microsoft.com/office/drawing/2014/main" id="{2B22E763-18CD-4582-89BE-87A6212334C3}"/>
                    </a:ext>
                  </a:extLst>
                </p14:cNvPr>
                <p14:cNvContentPartPr/>
                <p14:nvPr/>
              </p14:nvContentPartPr>
              <p14:xfrm>
                <a:off x="2940722" y="4849318"/>
                <a:ext cx="126720" cy="57960"/>
              </p14:xfrm>
            </p:contentPart>
          </mc:Choice>
          <mc:Fallback xmlns="">
            <p:pic>
              <p:nvPicPr>
                <p:cNvPr id="1109" name="Ink 1108">
                  <a:extLst>
                    <a:ext uri="{FF2B5EF4-FFF2-40B4-BE49-F238E27FC236}">
                      <a16:creationId xmlns:a16="http://schemas.microsoft.com/office/drawing/2014/main" id="{2B22E763-18CD-4582-89BE-87A6212334C3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932082" y="4840678"/>
                  <a:ext cx="14436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110" name="Ink 1109">
                  <a:extLst>
                    <a:ext uri="{FF2B5EF4-FFF2-40B4-BE49-F238E27FC236}">
                      <a16:creationId xmlns:a16="http://schemas.microsoft.com/office/drawing/2014/main" id="{3E1A3F13-473F-FE18-3E98-B7DB0D1709C4}"/>
                    </a:ext>
                  </a:extLst>
                </p14:cNvPr>
                <p14:cNvContentPartPr/>
                <p14:nvPr/>
              </p14:nvContentPartPr>
              <p14:xfrm>
                <a:off x="3147722" y="4710718"/>
                <a:ext cx="21600" cy="277920"/>
              </p14:xfrm>
            </p:contentPart>
          </mc:Choice>
          <mc:Fallback xmlns="">
            <p:pic>
              <p:nvPicPr>
                <p:cNvPr id="1110" name="Ink 1109">
                  <a:extLst>
                    <a:ext uri="{FF2B5EF4-FFF2-40B4-BE49-F238E27FC236}">
                      <a16:creationId xmlns:a16="http://schemas.microsoft.com/office/drawing/2014/main" id="{3E1A3F13-473F-FE18-3E98-B7DB0D1709C4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139082" y="4702078"/>
                  <a:ext cx="3924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111" name="Ink 1110">
                  <a:extLst>
                    <a:ext uri="{FF2B5EF4-FFF2-40B4-BE49-F238E27FC236}">
                      <a16:creationId xmlns:a16="http://schemas.microsoft.com/office/drawing/2014/main" id="{A41C8DC8-A703-345C-DA3E-E8CAE8FCFBB1}"/>
                    </a:ext>
                  </a:extLst>
                </p14:cNvPr>
                <p14:cNvContentPartPr/>
                <p14:nvPr/>
              </p14:nvContentPartPr>
              <p14:xfrm>
                <a:off x="3136562" y="4907638"/>
                <a:ext cx="102960" cy="360"/>
              </p14:xfrm>
            </p:contentPart>
          </mc:Choice>
          <mc:Fallback xmlns="">
            <p:pic>
              <p:nvPicPr>
                <p:cNvPr id="1111" name="Ink 1110">
                  <a:extLst>
                    <a:ext uri="{FF2B5EF4-FFF2-40B4-BE49-F238E27FC236}">
                      <a16:creationId xmlns:a16="http://schemas.microsoft.com/office/drawing/2014/main" id="{A41C8DC8-A703-345C-DA3E-E8CAE8FCFBB1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127922" y="4898998"/>
                  <a:ext cx="1206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112" name="Ink 1111">
                  <a:extLst>
                    <a:ext uri="{FF2B5EF4-FFF2-40B4-BE49-F238E27FC236}">
                      <a16:creationId xmlns:a16="http://schemas.microsoft.com/office/drawing/2014/main" id="{7555D279-4705-E4FC-B475-7D8257E10CED}"/>
                    </a:ext>
                  </a:extLst>
                </p14:cNvPr>
                <p14:cNvContentPartPr/>
                <p14:nvPr/>
              </p14:nvContentPartPr>
              <p14:xfrm>
                <a:off x="3298922" y="4880998"/>
                <a:ext cx="140040" cy="122400"/>
              </p14:xfrm>
            </p:contentPart>
          </mc:Choice>
          <mc:Fallback xmlns="">
            <p:pic>
              <p:nvPicPr>
                <p:cNvPr id="1112" name="Ink 1111">
                  <a:extLst>
                    <a:ext uri="{FF2B5EF4-FFF2-40B4-BE49-F238E27FC236}">
                      <a16:creationId xmlns:a16="http://schemas.microsoft.com/office/drawing/2014/main" id="{7555D279-4705-E4FC-B475-7D8257E10CED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3289922" y="4871998"/>
                  <a:ext cx="15768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119" name="Ink 1118">
                  <a:extLst>
                    <a:ext uri="{FF2B5EF4-FFF2-40B4-BE49-F238E27FC236}">
                      <a16:creationId xmlns:a16="http://schemas.microsoft.com/office/drawing/2014/main" id="{1B5D8F60-7400-F892-43AB-A08354E578BA}"/>
                    </a:ext>
                  </a:extLst>
                </p14:cNvPr>
                <p14:cNvContentPartPr/>
                <p14:nvPr/>
              </p14:nvContentPartPr>
              <p14:xfrm>
                <a:off x="2985722" y="5104198"/>
                <a:ext cx="382320" cy="12600"/>
              </p14:xfrm>
            </p:contentPart>
          </mc:Choice>
          <mc:Fallback xmlns="">
            <p:pic>
              <p:nvPicPr>
                <p:cNvPr id="1119" name="Ink 1118">
                  <a:extLst>
                    <a:ext uri="{FF2B5EF4-FFF2-40B4-BE49-F238E27FC236}">
                      <a16:creationId xmlns:a16="http://schemas.microsoft.com/office/drawing/2014/main" id="{1B5D8F60-7400-F892-43AB-A08354E578BA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977082" y="5095198"/>
                  <a:ext cx="399960" cy="30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1122" name="Ink 1121">
                <a:extLst>
                  <a:ext uri="{FF2B5EF4-FFF2-40B4-BE49-F238E27FC236}">
                    <a16:creationId xmlns:a16="http://schemas.microsoft.com/office/drawing/2014/main" id="{AE199EBF-4718-3342-A1DB-99EDBCF67E61}"/>
                  </a:ext>
                </a:extLst>
              </p14:cNvPr>
              <p14:cNvContentPartPr/>
              <p14:nvPr/>
            </p14:nvContentPartPr>
            <p14:xfrm>
              <a:off x="762362" y="3421198"/>
              <a:ext cx="348840" cy="1775880"/>
            </p14:xfrm>
          </p:contentPart>
        </mc:Choice>
        <mc:Fallback xmlns="">
          <p:pic>
            <p:nvPicPr>
              <p:cNvPr id="1122" name="Ink 1121">
                <a:extLst>
                  <a:ext uri="{FF2B5EF4-FFF2-40B4-BE49-F238E27FC236}">
                    <a16:creationId xmlns:a16="http://schemas.microsoft.com/office/drawing/2014/main" id="{AE199EBF-4718-3342-A1DB-99EDBCF67E61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753362" y="3412558"/>
                <a:ext cx="366480" cy="1793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136" name="Group 1135">
            <a:extLst>
              <a:ext uri="{FF2B5EF4-FFF2-40B4-BE49-F238E27FC236}">
                <a16:creationId xmlns:a16="http://schemas.microsoft.com/office/drawing/2014/main" id="{4D790D57-22F2-9C54-15A7-86CCAABE76D6}"/>
              </a:ext>
            </a:extLst>
          </p:cNvPr>
          <p:cNvGrpSpPr/>
          <p:nvPr/>
        </p:nvGrpSpPr>
        <p:grpSpPr>
          <a:xfrm>
            <a:off x="578762" y="2277478"/>
            <a:ext cx="790200" cy="401760"/>
            <a:chOff x="578762" y="2277478"/>
            <a:chExt cx="790200" cy="401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123" name="Ink 1122">
                  <a:extLst>
                    <a:ext uri="{FF2B5EF4-FFF2-40B4-BE49-F238E27FC236}">
                      <a16:creationId xmlns:a16="http://schemas.microsoft.com/office/drawing/2014/main" id="{01FBCADD-5C69-2771-6168-4D984D1A0F63}"/>
                    </a:ext>
                  </a:extLst>
                </p14:cNvPr>
                <p14:cNvContentPartPr/>
                <p14:nvPr/>
              </p14:nvContentPartPr>
              <p14:xfrm>
                <a:off x="578762" y="2277478"/>
                <a:ext cx="209520" cy="401760"/>
              </p14:xfrm>
            </p:contentPart>
          </mc:Choice>
          <mc:Fallback xmlns="">
            <p:pic>
              <p:nvPicPr>
                <p:cNvPr id="1123" name="Ink 1122">
                  <a:extLst>
                    <a:ext uri="{FF2B5EF4-FFF2-40B4-BE49-F238E27FC236}">
                      <a16:creationId xmlns:a16="http://schemas.microsoft.com/office/drawing/2014/main" id="{01FBCADD-5C69-2771-6168-4D984D1A0F63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570122" y="2268478"/>
                  <a:ext cx="227160" cy="41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124" name="Ink 1123">
                  <a:extLst>
                    <a:ext uri="{FF2B5EF4-FFF2-40B4-BE49-F238E27FC236}">
                      <a16:creationId xmlns:a16="http://schemas.microsoft.com/office/drawing/2014/main" id="{B7481678-E03C-92B0-89C7-9415CFC53EC8}"/>
                    </a:ext>
                  </a:extLst>
                </p14:cNvPr>
                <p14:cNvContentPartPr/>
                <p14:nvPr/>
              </p14:nvContentPartPr>
              <p14:xfrm>
                <a:off x="831482" y="2477278"/>
                <a:ext cx="61920" cy="174240"/>
              </p14:xfrm>
            </p:contentPart>
          </mc:Choice>
          <mc:Fallback xmlns="">
            <p:pic>
              <p:nvPicPr>
                <p:cNvPr id="1124" name="Ink 1123">
                  <a:extLst>
                    <a:ext uri="{FF2B5EF4-FFF2-40B4-BE49-F238E27FC236}">
                      <a16:creationId xmlns:a16="http://schemas.microsoft.com/office/drawing/2014/main" id="{B7481678-E03C-92B0-89C7-9415CFC53EC8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822482" y="2468278"/>
                  <a:ext cx="7956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125" name="Ink 1124">
                  <a:extLst>
                    <a:ext uri="{FF2B5EF4-FFF2-40B4-BE49-F238E27FC236}">
                      <a16:creationId xmlns:a16="http://schemas.microsoft.com/office/drawing/2014/main" id="{E305C260-575C-8ED0-E9A5-73EEC5FF417E}"/>
                    </a:ext>
                  </a:extLst>
                </p14:cNvPr>
                <p14:cNvContentPartPr/>
                <p14:nvPr/>
              </p14:nvContentPartPr>
              <p14:xfrm>
                <a:off x="983762" y="2462518"/>
                <a:ext cx="385200" cy="202320"/>
              </p14:xfrm>
            </p:contentPart>
          </mc:Choice>
          <mc:Fallback xmlns="">
            <p:pic>
              <p:nvPicPr>
                <p:cNvPr id="1125" name="Ink 1124">
                  <a:extLst>
                    <a:ext uri="{FF2B5EF4-FFF2-40B4-BE49-F238E27FC236}">
                      <a16:creationId xmlns:a16="http://schemas.microsoft.com/office/drawing/2014/main" id="{E305C260-575C-8ED0-E9A5-73EEC5FF417E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974762" y="2453878"/>
                  <a:ext cx="402840" cy="219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35" name="Group 1134">
            <a:extLst>
              <a:ext uri="{FF2B5EF4-FFF2-40B4-BE49-F238E27FC236}">
                <a16:creationId xmlns:a16="http://schemas.microsoft.com/office/drawing/2014/main" id="{6C634DC1-6979-9B03-F3BA-D48C45DAE66D}"/>
              </a:ext>
            </a:extLst>
          </p:cNvPr>
          <p:cNvGrpSpPr/>
          <p:nvPr/>
        </p:nvGrpSpPr>
        <p:grpSpPr>
          <a:xfrm>
            <a:off x="555002" y="2881558"/>
            <a:ext cx="499320" cy="458640"/>
            <a:chOff x="555002" y="2881558"/>
            <a:chExt cx="499320" cy="458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126" name="Ink 1125">
                  <a:extLst>
                    <a:ext uri="{FF2B5EF4-FFF2-40B4-BE49-F238E27FC236}">
                      <a16:creationId xmlns:a16="http://schemas.microsoft.com/office/drawing/2014/main" id="{851F1A1E-15D2-D739-4E07-42D6859183DC}"/>
                    </a:ext>
                  </a:extLst>
                </p14:cNvPr>
                <p14:cNvContentPartPr/>
                <p14:nvPr/>
              </p14:nvContentPartPr>
              <p14:xfrm>
                <a:off x="555002" y="2962558"/>
                <a:ext cx="47160" cy="293760"/>
              </p14:xfrm>
            </p:contentPart>
          </mc:Choice>
          <mc:Fallback xmlns="">
            <p:pic>
              <p:nvPicPr>
                <p:cNvPr id="1126" name="Ink 1125">
                  <a:extLst>
                    <a:ext uri="{FF2B5EF4-FFF2-40B4-BE49-F238E27FC236}">
                      <a16:creationId xmlns:a16="http://schemas.microsoft.com/office/drawing/2014/main" id="{851F1A1E-15D2-D739-4E07-42D6859183DC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46362" y="2953918"/>
                  <a:ext cx="6480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127" name="Ink 1126">
                  <a:extLst>
                    <a:ext uri="{FF2B5EF4-FFF2-40B4-BE49-F238E27FC236}">
                      <a16:creationId xmlns:a16="http://schemas.microsoft.com/office/drawing/2014/main" id="{842DF73F-9989-F3A6-1825-172C788CBE92}"/>
                    </a:ext>
                  </a:extLst>
                </p14:cNvPr>
                <p14:cNvContentPartPr/>
                <p14:nvPr/>
              </p14:nvContentPartPr>
              <p14:xfrm>
                <a:off x="566882" y="2881558"/>
                <a:ext cx="129960" cy="458640"/>
              </p14:xfrm>
            </p:contentPart>
          </mc:Choice>
          <mc:Fallback xmlns="">
            <p:pic>
              <p:nvPicPr>
                <p:cNvPr id="1127" name="Ink 1126">
                  <a:extLst>
                    <a:ext uri="{FF2B5EF4-FFF2-40B4-BE49-F238E27FC236}">
                      <a16:creationId xmlns:a16="http://schemas.microsoft.com/office/drawing/2014/main" id="{842DF73F-9989-F3A6-1825-172C788CBE92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57882" y="2872558"/>
                  <a:ext cx="147600" cy="47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128" name="Ink 1127">
                  <a:extLst>
                    <a:ext uri="{FF2B5EF4-FFF2-40B4-BE49-F238E27FC236}">
                      <a16:creationId xmlns:a16="http://schemas.microsoft.com/office/drawing/2014/main" id="{3152E38B-76E0-CFC9-3EA7-CBD804EF385E}"/>
                    </a:ext>
                  </a:extLst>
                </p14:cNvPr>
                <p14:cNvContentPartPr/>
                <p14:nvPr/>
              </p14:nvContentPartPr>
              <p14:xfrm>
                <a:off x="735002" y="3111238"/>
                <a:ext cx="111600" cy="191880"/>
              </p14:xfrm>
            </p:contentPart>
          </mc:Choice>
          <mc:Fallback xmlns="">
            <p:pic>
              <p:nvPicPr>
                <p:cNvPr id="1128" name="Ink 1127">
                  <a:extLst>
                    <a:ext uri="{FF2B5EF4-FFF2-40B4-BE49-F238E27FC236}">
                      <a16:creationId xmlns:a16="http://schemas.microsoft.com/office/drawing/2014/main" id="{3152E38B-76E0-CFC9-3EA7-CBD804EF385E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26362" y="3102238"/>
                  <a:ext cx="12924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129" name="Ink 1128">
                  <a:extLst>
                    <a:ext uri="{FF2B5EF4-FFF2-40B4-BE49-F238E27FC236}">
                      <a16:creationId xmlns:a16="http://schemas.microsoft.com/office/drawing/2014/main" id="{A945CBD8-A645-FE77-B84E-F9D8150C83B9}"/>
                    </a:ext>
                  </a:extLst>
                </p14:cNvPr>
                <p14:cNvContentPartPr/>
                <p14:nvPr/>
              </p14:nvContentPartPr>
              <p14:xfrm>
                <a:off x="868202" y="2904958"/>
                <a:ext cx="186120" cy="392040"/>
              </p14:xfrm>
            </p:contentPart>
          </mc:Choice>
          <mc:Fallback xmlns="">
            <p:pic>
              <p:nvPicPr>
                <p:cNvPr id="1129" name="Ink 1128">
                  <a:extLst>
                    <a:ext uri="{FF2B5EF4-FFF2-40B4-BE49-F238E27FC236}">
                      <a16:creationId xmlns:a16="http://schemas.microsoft.com/office/drawing/2014/main" id="{A945CBD8-A645-FE77-B84E-F9D8150C83B9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859202" y="2895958"/>
                  <a:ext cx="203760" cy="409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40" name="Group 1139">
            <a:extLst>
              <a:ext uri="{FF2B5EF4-FFF2-40B4-BE49-F238E27FC236}">
                <a16:creationId xmlns:a16="http://schemas.microsoft.com/office/drawing/2014/main" id="{7ED9F6E0-12FD-369B-62D2-6FBE4D4F0390}"/>
              </a:ext>
            </a:extLst>
          </p:cNvPr>
          <p:cNvGrpSpPr/>
          <p:nvPr/>
        </p:nvGrpSpPr>
        <p:grpSpPr>
          <a:xfrm>
            <a:off x="1284722" y="2841958"/>
            <a:ext cx="740880" cy="453240"/>
            <a:chOff x="1284722" y="2841958"/>
            <a:chExt cx="740880" cy="453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130" name="Ink 1129">
                  <a:extLst>
                    <a:ext uri="{FF2B5EF4-FFF2-40B4-BE49-F238E27FC236}">
                      <a16:creationId xmlns:a16="http://schemas.microsoft.com/office/drawing/2014/main" id="{7E28FAAA-6E57-42A4-7B64-5E8FE59A909C}"/>
                    </a:ext>
                  </a:extLst>
                </p14:cNvPr>
                <p14:cNvContentPartPr/>
                <p14:nvPr/>
              </p14:nvContentPartPr>
              <p14:xfrm>
                <a:off x="1284722" y="2841958"/>
                <a:ext cx="41040" cy="183240"/>
              </p14:xfrm>
            </p:contentPart>
          </mc:Choice>
          <mc:Fallback xmlns="">
            <p:pic>
              <p:nvPicPr>
                <p:cNvPr id="1130" name="Ink 1129">
                  <a:extLst>
                    <a:ext uri="{FF2B5EF4-FFF2-40B4-BE49-F238E27FC236}">
                      <a16:creationId xmlns:a16="http://schemas.microsoft.com/office/drawing/2014/main" id="{7E28FAAA-6E57-42A4-7B64-5E8FE59A909C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276082" y="2832958"/>
                  <a:ext cx="5868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131" name="Ink 1130">
                  <a:extLst>
                    <a:ext uri="{FF2B5EF4-FFF2-40B4-BE49-F238E27FC236}">
                      <a16:creationId xmlns:a16="http://schemas.microsoft.com/office/drawing/2014/main" id="{DDAFE8AC-5DE8-05F6-B1CE-0140A6447D41}"/>
                    </a:ext>
                  </a:extLst>
                </p14:cNvPr>
                <p14:cNvContentPartPr/>
                <p14:nvPr/>
              </p14:nvContentPartPr>
              <p14:xfrm>
                <a:off x="1447082" y="2904958"/>
                <a:ext cx="65160" cy="390240"/>
              </p14:xfrm>
            </p:contentPart>
          </mc:Choice>
          <mc:Fallback xmlns="">
            <p:pic>
              <p:nvPicPr>
                <p:cNvPr id="1131" name="Ink 1130">
                  <a:extLst>
                    <a:ext uri="{FF2B5EF4-FFF2-40B4-BE49-F238E27FC236}">
                      <a16:creationId xmlns:a16="http://schemas.microsoft.com/office/drawing/2014/main" id="{DDAFE8AC-5DE8-05F6-B1CE-0140A6447D41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438082" y="2895958"/>
                  <a:ext cx="82800" cy="40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132" name="Ink 1131">
                  <a:extLst>
                    <a:ext uri="{FF2B5EF4-FFF2-40B4-BE49-F238E27FC236}">
                      <a16:creationId xmlns:a16="http://schemas.microsoft.com/office/drawing/2014/main" id="{7827AC36-E602-683C-20DB-8322F44CD865}"/>
                    </a:ext>
                  </a:extLst>
                </p14:cNvPr>
                <p14:cNvContentPartPr/>
                <p14:nvPr/>
              </p14:nvContentPartPr>
              <p14:xfrm>
                <a:off x="1539602" y="2939878"/>
                <a:ext cx="30600" cy="304200"/>
              </p14:xfrm>
            </p:contentPart>
          </mc:Choice>
          <mc:Fallback xmlns="">
            <p:pic>
              <p:nvPicPr>
                <p:cNvPr id="1132" name="Ink 1131">
                  <a:extLst>
                    <a:ext uri="{FF2B5EF4-FFF2-40B4-BE49-F238E27FC236}">
                      <a16:creationId xmlns:a16="http://schemas.microsoft.com/office/drawing/2014/main" id="{7827AC36-E602-683C-20DB-8322F44CD865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530602" y="2930878"/>
                  <a:ext cx="4824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133" name="Ink 1132">
                  <a:extLst>
                    <a:ext uri="{FF2B5EF4-FFF2-40B4-BE49-F238E27FC236}">
                      <a16:creationId xmlns:a16="http://schemas.microsoft.com/office/drawing/2014/main" id="{A94D95D4-D7F1-F0B4-B921-228A15C95BEE}"/>
                    </a:ext>
                  </a:extLst>
                </p14:cNvPr>
                <p14:cNvContentPartPr/>
                <p14:nvPr/>
              </p14:nvContentPartPr>
              <p14:xfrm>
                <a:off x="1365722" y="3051118"/>
                <a:ext cx="155520" cy="108720"/>
              </p14:xfrm>
            </p:contentPart>
          </mc:Choice>
          <mc:Fallback xmlns="">
            <p:pic>
              <p:nvPicPr>
                <p:cNvPr id="1133" name="Ink 1132">
                  <a:extLst>
                    <a:ext uri="{FF2B5EF4-FFF2-40B4-BE49-F238E27FC236}">
                      <a16:creationId xmlns:a16="http://schemas.microsoft.com/office/drawing/2014/main" id="{A94D95D4-D7F1-F0B4-B921-228A15C95BEE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356722" y="3042478"/>
                  <a:ext cx="17316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137" name="Ink 1136">
                  <a:extLst>
                    <a:ext uri="{FF2B5EF4-FFF2-40B4-BE49-F238E27FC236}">
                      <a16:creationId xmlns:a16="http://schemas.microsoft.com/office/drawing/2014/main" id="{FB0E9034-3454-99B9-19B7-48816B77DCA8}"/>
                    </a:ext>
                  </a:extLst>
                </p14:cNvPr>
                <p14:cNvContentPartPr/>
                <p14:nvPr/>
              </p14:nvContentPartPr>
              <p14:xfrm>
                <a:off x="1435202" y="3103678"/>
                <a:ext cx="142200" cy="102600"/>
              </p14:xfrm>
            </p:contentPart>
          </mc:Choice>
          <mc:Fallback xmlns="">
            <p:pic>
              <p:nvPicPr>
                <p:cNvPr id="1137" name="Ink 1136">
                  <a:extLst>
                    <a:ext uri="{FF2B5EF4-FFF2-40B4-BE49-F238E27FC236}">
                      <a16:creationId xmlns:a16="http://schemas.microsoft.com/office/drawing/2014/main" id="{FB0E9034-3454-99B9-19B7-48816B77DCA8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426202" y="3095038"/>
                  <a:ext cx="15984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138" name="Ink 1137">
                  <a:extLst>
                    <a:ext uri="{FF2B5EF4-FFF2-40B4-BE49-F238E27FC236}">
                      <a16:creationId xmlns:a16="http://schemas.microsoft.com/office/drawing/2014/main" id="{DA1BDDF6-9FD8-A5AE-3CCA-D52044CFD446}"/>
                    </a:ext>
                  </a:extLst>
                </p14:cNvPr>
                <p14:cNvContentPartPr/>
                <p14:nvPr/>
              </p14:nvContentPartPr>
              <p14:xfrm>
                <a:off x="1747682" y="2890918"/>
                <a:ext cx="228600" cy="367920"/>
              </p14:xfrm>
            </p:contentPart>
          </mc:Choice>
          <mc:Fallback xmlns="">
            <p:pic>
              <p:nvPicPr>
                <p:cNvPr id="1138" name="Ink 1137">
                  <a:extLst>
                    <a:ext uri="{FF2B5EF4-FFF2-40B4-BE49-F238E27FC236}">
                      <a16:creationId xmlns:a16="http://schemas.microsoft.com/office/drawing/2014/main" id="{DA1BDDF6-9FD8-A5AE-3CCA-D52044CFD446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738682" y="2881918"/>
                  <a:ext cx="246240" cy="38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139" name="Ink 1138">
                  <a:extLst>
                    <a:ext uri="{FF2B5EF4-FFF2-40B4-BE49-F238E27FC236}">
                      <a16:creationId xmlns:a16="http://schemas.microsoft.com/office/drawing/2014/main" id="{290FD72D-697B-229F-B136-8318D8F1F275}"/>
                    </a:ext>
                  </a:extLst>
                </p14:cNvPr>
                <p14:cNvContentPartPr/>
                <p14:nvPr/>
              </p14:nvContentPartPr>
              <p14:xfrm>
                <a:off x="2018402" y="2893798"/>
                <a:ext cx="7200" cy="83880"/>
              </p14:xfrm>
            </p:contentPart>
          </mc:Choice>
          <mc:Fallback xmlns="">
            <p:pic>
              <p:nvPicPr>
                <p:cNvPr id="1139" name="Ink 1138">
                  <a:extLst>
                    <a:ext uri="{FF2B5EF4-FFF2-40B4-BE49-F238E27FC236}">
                      <a16:creationId xmlns:a16="http://schemas.microsoft.com/office/drawing/2014/main" id="{290FD72D-697B-229F-B136-8318D8F1F275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009402" y="2884798"/>
                  <a:ext cx="24840" cy="101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1141" name="Ink 1140">
                <a:extLst>
                  <a:ext uri="{FF2B5EF4-FFF2-40B4-BE49-F238E27FC236}">
                    <a16:creationId xmlns:a16="http://schemas.microsoft.com/office/drawing/2014/main" id="{71F28EAF-75BC-AE13-198F-C7681A460C34}"/>
                  </a:ext>
                </a:extLst>
              </p14:cNvPr>
              <p14:cNvContentPartPr/>
              <p14:nvPr/>
            </p14:nvContentPartPr>
            <p14:xfrm>
              <a:off x="9919322" y="891838"/>
              <a:ext cx="209160" cy="311760"/>
            </p14:xfrm>
          </p:contentPart>
        </mc:Choice>
        <mc:Fallback xmlns="">
          <p:pic>
            <p:nvPicPr>
              <p:cNvPr id="1141" name="Ink 1140">
                <a:extLst>
                  <a:ext uri="{FF2B5EF4-FFF2-40B4-BE49-F238E27FC236}">
                    <a16:creationId xmlns:a16="http://schemas.microsoft.com/office/drawing/2014/main" id="{71F28EAF-75BC-AE13-198F-C7681A460C34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9910682" y="883198"/>
                <a:ext cx="226800" cy="32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1142" name="Ink 1141">
                <a:extLst>
                  <a:ext uri="{FF2B5EF4-FFF2-40B4-BE49-F238E27FC236}">
                    <a16:creationId xmlns:a16="http://schemas.microsoft.com/office/drawing/2014/main" id="{BE7C6FBC-1BD0-971C-CC5D-8EBD63BFD0FA}"/>
                  </a:ext>
                </a:extLst>
              </p14:cNvPr>
              <p14:cNvContentPartPr/>
              <p14:nvPr/>
            </p14:nvContentPartPr>
            <p14:xfrm>
              <a:off x="10358882" y="289198"/>
              <a:ext cx="22680" cy="519840"/>
            </p14:xfrm>
          </p:contentPart>
        </mc:Choice>
        <mc:Fallback xmlns="">
          <p:pic>
            <p:nvPicPr>
              <p:cNvPr id="1142" name="Ink 1141">
                <a:extLst>
                  <a:ext uri="{FF2B5EF4-FFF2-40B4-BE49-F238E27FC236}">
                    <a16:creationId xmlns:a16="http://schemas.microsoft.com/office/drawing/2014/main" id="{BE7C6FBC-1BD0-971C-CC5D-8EBD63BFD0FA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10350242" y="280558"/>
                <a:ext cx="40320" cy="537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155" name="Group 1154">
            <a:extLst>
              <a:ext uri="{FF2B5EF4-FFF2-40B4-BE49-F238E27FC236}">
                <a16:creationId xmlns:a16="http://schemas.microsoft.com/office/drawing/2014/main" id="{299A53D5-9F90-43D0-4E7F-212432B5B53B}"/>
              </a:ext>
            </a:extLst>
          </p:cNvPr>
          <p:cNvGrpSpPr/>
          <p:nvPr/>
        </p:nvGrpSpPr>
        <p:grpSpPr>
          <a:xfrm>
            <a:off x="10625282" y="509158"/>
            <a:ext cx="1316160" cy="403920"/>
            <a:chOff x="10625282" y="509158"/>
            <a:chExt cx="1316160" cy="403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143" name="Ink 1142">
                  <a:extLst>
                    <a:ext uri="{FF2B5EF4-FFF2-40B4-BE49-F238E27FC236}">
                      <a16:creationId xmlns:a16="http://schemas.microsoft.com/office/drawing/2014/main" id="{F11B52F3-6874-AAD6-DC4F-DD4F9E514AE1}"/>
                    </a:ext>
                  </a:extLst>
                </p14:cNvPr>
                <p14:cNvContentPartPr/>
                <p14:nvPr/>
              </p14:nvContentPartPr>
              <p14:xfrm>
                <a:off x="10625282" y="636598"/>
                <a:ext cx="372600" cy="276480"/>
              </p14:xfrm>
            </p:contentPart>
          </mc:Choice>
          <mc:Fallback xmlns="">
            <p:pic>
              <p:nvPicPr>
                <p:cNvPr id="1143" name="Ink 1142">
                  <a:extLst>
                    <a:ext uri="{FF2B5EF4-FFF2-40B4-BE49-F238E27FC236}">
                      <a16:creationId xmlns:a16="http://schemas.microsoft.com/office/drawing/2014/main" id="{F11B52F3-6874-AAD6-DC4F-DD4F9E514AE1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0616642" y="627598"/>
                  <a:ext cx="39024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144" name="Ink 1143">
                  <a:extLst>
                    <a:ext uri="{FF2B5EF4-FFF2-40B4-BE49-F238E27FC236}">
                      <a16:creationId xmlns:a16="http://schemas.microsoft.com/office/drawing/2014/main" id="{649B759B-47BE-738F-D435-184912356EFB}"/>
                    </a:ext>
                  </a:extLst>
                </p14:cNvPr>
                <p14:cNvContentPartPr/>
                <p14:nvPr/>
              </p14:nvContentPartPr>
              <p14:xfrm>
                <a:off x="11071322" y="691318"/>
                <a:ext cx="258840" cy="186120"/>
              </p14:xfrm>
            </p:contentPart>
          </mc:Choice>
          <mc:Fallback xmlns="">
            <p:pic>
              <p:nvPicPr>
                <p:cNvPr id="1144" name="Ink 1143">
                  <a:extLst>
                    <a:ext uri="{FF2B5EF4-FFF2-40B4-BE49-F238E27FC236}">
                      <a16:creationId xmlns:a16="http://schemas.microsoft.com/office/drawing/2014/main" id="{649B759B-47BE-738F-D435-184912356EFB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1062682" y="682318"/>
                  <a:ext cx="27648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145" name="Ink 1144">
                  <a:extLst>
                    <a:ext uri="{FF2B5EF4-FFF2-40B4-BE49-F238E27FC236}">
                      <a16:creationId xmlns:a16="http://schemas.microsoft.com/office/drawing/2014/main" id="{BA2B6F0D-8B85-2D1B-AA40-268763CE1B0D}"/>
                    </a:ext>
                  </a:extLst>
                </p14:cNvPr>
                <p14:cNvContentPartPr/>
                <p14:nvPr/>
              </p14:nvContentPartPr>
              <p14:xfrm>
                <a:off x="11389202" y="740638"/>
                <a:ext cx="189360" cy="116280"/>
              </p14:xfrm>
            </p:contentPart>
          </mc:Choice>
          <mc:Fallback xmlns="">
            <p:pic>
              <p:nvPicPr>
                <p:cNvPr id="1145" name="Ink 1144">
                  <a:extLst>
                    <a:ext uri="{FF2B5EF4-FFF2-40B4-BE49-F238E27FC236}">
                      <a16:creationId xmlns:a16="http://schemas.microsoft.com/office/drawing/2014/main" id="{BA2B6F0D-8B85-2D1B-AA40-268763CE1B0D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1380562" y="731998"/>
                  <a:ext cx="20700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146" name="Ink 1145">
                  <a:extLst>
                    <a:ext uri="{FF2B5EF4-FFF2-40B4-BE49-F238E27FC236}">
                      <a16:creationId xmlns:a16="http://schemas.microsoft.com/office/drawing/2014/main" id="{B9685258-61C2-26D2-D8FC-1634D18AA7EC}"/>
                    </a:ext>
                  </a:extLst>
                </p14:cNvPr>
                <p14:cNvContentPartPr/>
                <p14:nvPr/>
              </p14:nvContentPartPr>
              <p14:xfrm>
                <a:off x="11725442" y="509158"/>
                <a:ext cx="7200" cy="299160"/>
              </p14:xfrm>
            </p:contentPart>
          </mc:Choice>
          <mc:Fallback xmlns="">
            <p:pic>
              <p:nvPicPr>
                <p:cNvPr id="1146" name="Ink 1145">
                  <a:extLst>
                    <a:ext uri="{FF2B5EF4-FFF2-40B4-BE49-F238E27FC236}">
                      <a16:creationId xmlns:a16="http://schemas.microsoft.com/office/drawing/2014/main" id="{B9685258-61C2-26D2-D8FC-1634D18AA7EC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1716442" y="500158"/>
                  <a:ext cx="2484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147" name="Ink 1146">
                  <a:extLst>
                    <a:ext uri="{FF2B5EF4-FFF2-40B4-BE49-F238E27FC236}">
                      <a16:creationId xmlns:a16="http://schemas.microsoft.com/office/drawing/2014/main" id="{67D2DCC2-08B7-543E-759A-7C4E190C898B}"/>
                    </a:ext>
                  </a:extLst>
                </p14:cNvPr>
                <p14:cNvContentPartPr/>
                <p14:nvPr/>
              </p14:nvContentPartPr>
              <p14:xfrm>
                <a:off x="11644082" y="671158"/>
                <a:ext cx="297360" cy="36360"/>
              </p14:xfrm>
            </p:contentPart>
          </mc:Choice>
          <mc:Fallback xmlns="">
            <p:pic>
              <p:nvPicPr>
                <p:cNvPr id="1147" name="Ink 1146">
                  <a:extLst>
                    <a:ext uri="{FF2B5EF4-FFF2-40B4-BE49-F238E27FC236}">
                      <a16:creationId xmlns:a16="http://schemas.microsoft.com/office/drawing/2014/main" id="{67D2DCC2-08B7-543E-759A-7C4E190C898B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1635082" y="662518"/>
                  <a:ext cx="315000" cy="54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54" name="Group 1153">
            <a:extLst>
              <a:ext uri="{FF2B5EF4-FFF2-40B4-BE49-F238E27FC236}">
                <a16:creationId xmlns:a16="http://schemas.microsoft.com/office/drawing/2014/main" id="{0364A7A5-0769-0308-3C26-60C35A03B1CC}"/>
              </a:ext>
            </a:extLst>
          </p:cNvPr>
          <p:cNvGrpSpPr/>
          <p:nvPr/>
        </p:nvGrpSpPr>
        <p:grpSpPr>
          <a:xfrm>
            <a:off x="10428722" y="1113238"/>
            <a:ext cx="1053360" cy="449280"/>
            <a:chOff x="10428722" y="1113238"/>
            <a:chExt cx="1053360" cy="449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148" name="Ink 1147">
                  <a:extLst>
                    <a:ext uri="{FF2B5EF4-FFF2-40B4-BE49-F238E27FC236}">
                      <a16:creationId xmlns:a16="http://schemas.microsoft.com/office/drawing/2014/main" id="{00E2C038-DFE0-19B4-DED7-A4717638990B}"/>
                    </a:ext>
                  </a:extLst>
                </p14:cNvPr>
                <p14:cNvContentPartPr/>
                <p14:nvPr/>
              </p14:nvContentPartPr>
              <p14:xfrm>
                <a:off x="10531682" y="1113238"/>
                <a:ext cx="174960" cy="379800"/>
              </p14:xfrm>
            </p:contentPart>
          </mc:Choice>
          <mc:Fallback xmlns="">
            <p:pic>
              <p:nvPicPr>
                <p:cNvPr id="1148" name="Ink 1147">
                  <a:extLst>
                    <a:ext uri="{FF2B5EF4-FFF2-40B4-BE49-F238E27FC236}">
                      <a16:creationId xmlns:a16="http://schemas.microsoft.com/office/drawing/2014/main" id="{00E2C038-DFE0-19B4-DED7-A4717638990B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0522682" y="1104238"/>
                  <a:ext cx="192600" cy="39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149" name="Ink 1148">
                  <a:extLst>
                    <a:ext uri="{FF2B5EF4-FFF2-40B4-BE49-F238E27FC236}">
                      <a16:creationId xmlns:a16="http://schemas.microsoft.com/office/drawing/2014/main" id="{02A57570-3437-C4B2-B701-82EAEE1831D5}"/>
                    </a:ext>
                  </a:extLst>
                </p14:cNvPr>
                <p14:cNvContentPartPr/>
                <p14:nvPr/>
              </p14:nvContentPartPr>
              <p14:xfrm>
                <a:off x="10428722" y="1330678"/>
                <a:ext cx="198360" cy="7560"/>
              </p14:xfrm>
            </p:contentPart>
          </mc:Choice>
          <mc:Fallback xmlns="">
            <p:pic>
              <p:nvPicPr>
                <p:cNvPr id="1149" name="Ink 1148">
                  <a:extLst>
                    <a:ext uri="{FF2B5EF4-FFF2-40B4-BE49-F238E27FC236}">
                      <a16:creationId xmlns:a16="http://schemas.microsoft.com/office/drawing/2014/main" id="{02A57570-3437-C4B2-B701-82EAEE1831D5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0419722" y="1322038"/>
                  <a:ext cx="21600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150" name="Ink 1149">
                  <a:extLst>
                    <a:ext uri="{FF2B5EF4-FFF2-40B4-BE49-F238E27FC236}">
                      <a16:creationId xmlns:a16="http://schemas.microsoft.com/office/drawing/2014/main" id="{2CB6D12B-796F-479E-5382-13EF31550AEE}"/>
                    </a:ext>
                  </a:extLst>
                </p14:cNvPr>
                <p14:cNvContentPartPr/>
                <p14:nvPr/>
              </p14:nvContentPartPr>
              <p14:xfrm>
                <a:off x="10751642" y="1330678"/>
                <a:ext cx="143280" cy="177840"/>
              </p14:xfrm>
            </p:contentPart>
          </mc:Choice>
          <mc:Fallback xmlns="">
            <p:pic>
              <p:nvPicPr>
                <p:cNvPr id="1150" name="Ink 1149">
                  <a:extLst>
                    <a:ext uri="{FF2B5EF4-FFF2-40B4-BE49-F238E27FC236}">
                      <a16:creationId xmlns:a16="http://schemas.microsoft.com/office/drawing/2014/main" id="{2CB6D12B-796F-479E-5382-13EF31550AEE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0742642" y="1321678"/>
                  <a:ext cx="16092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51" name="Ink 1150">
                  <a:extLst>
                    <a:ext uri="{FF2B5EF4-FFF2-40B4-BE49-F238E27FC236}">
                      <a16:creationId xmlns:a16="http://schemas.microsoft.com/office/drawing/2014/main" id="{9943C0BB-6863-408F-8429-36B5565EB0F3}"/>
                    </a:ext>
                  </a:extLst>
                </p14:cNvPr>
                <p14:cNvContentPartPr/>
                <p14:nvPr/>
              </p14:nvContentPartPr>
              <p14:xfrm>
                <a:off x="11005082" y="1342198"/>
                <a:ext cx="155520" cy="141480"/>
              </p14:xfrm>
            </p:contentPart>
          </mc:Choice>
          <mc:Fallback xmlns="">
            <p:pic>
              <p:nvPicPr>
                <p:cNvPr id="1151" name="Ink 1150">
                  <a:extLst>
                    <a:ext uri="{FF2B5EF4-FFF2-40B4-BE49-F238E27FC236}">
                      <a16:creationId xmlns:a16="http://schemas.microsoft.com/office/drawing/2014/main" id="{9943C0BB-6863-408F-8429-36B5565EB0F3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0996082" y="1333558"/>
                  <a:ext cx="17316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152" name="Ink 1151">
                  <a:extLst>
                    <a:ext uri="{FF2B5EF4-FFF2-40B4-BE49-F238E27FC236}">
                      <a16:creationId xmlns:a16="http://schemas.microsoft.com/office/drawing/2014/main" id="{ADC55061-B466-FDC6-9217-4C4C15674C21}"/>
                    </a:ext>
                  </a:extLst>
                </p14:cNvPr>
                <p14:cNvContentPartPr/>
                <p14:nvPr/>
              </p14:nvContentPartPr>
              <p14:xfrm>
                <a:off x="11201282" y="1195678"/>
                <a:ext cx="207000" cy="313920"/>
              </p14:xfrm>
            </p:contentPart>
          </mc:Choice>
          <mc:Fallback xmlns="">
            <p:pic>
              <p:nvPicPr>
                <p:cNvPr id="1152" name="Ink 1151">
                  <a:extLst>
                    <a:ext uri="{FF2B5EF4-FFF2-40B4-BE49-F238E27FC236}">
                      <a16:creationId xmlns:a16="http://schemas.microsoft.com/office/drawing/2014/main" id="{ADC55061-B466-FDC6-9217-4C4C15674C21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1192282" y="1187038"/>
                  <a:ext cx="22464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153" name="Ink 1152">
                  <a:extLst>
                    <a:ext uri="{FF2B5EF4-FFF2-40B4-BE49-F238E27FC236}">
                      <a16:creationId xmlns:a16="http://schemas.microsoft.com/office/drawing/2014/main" id="{C0BC8C39-A959-ED54-0D4D-0344021CD30C}"/>
                    </a:ext>
                  </a:extLst>
                </p14:cNvPr>
                <p14:cNvContentPartPr/>
                <p14:nvPr/>
              </p14:nvContentPartPr>
              <p14:xfrm>
                <a:off x="11481722" y="1562158"/>
                <a:ext cx="360" cy="360"/>
              </p14:xfrm>
            </p:contentPart>
          </mc:Choice>
          <mc:Fallback xmlns="">
            <p:pic>
              <p:nvPicPr>
                <p:cNvPr id="1153" name="Ink 1152">
                  <a:extLst>
                    <a:ext uri="{FF2B5EF4-FFF2-40B4-BE49-F238E27FC236}">
                      <a16:creationId xmlns:a16="http://schemas.microsoft.com/office/drawing/2014/main" id="{C0BC8C39-A959-ED54-0D4D-0344021CD30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1473082" y="155351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09945130"/>
      </p:ext>
    </p:extLst>
  </p:cSld>
  <p:clrMapOvr>
    <a:masterClrMapping/>
  </p:clrMapOvr>
  <p:transition spd="slow">
    <p:cover dir="rd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C345FFC-D2DC-9C81-D6CA-54554BDEB5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TextBox 1058">
            <a:extLst>
              <a:ext uri="{FF2B5EF4-FFF2-40B4-BE49-F238E27FC236}">
                <a16:creationId xmlns:a16="http://schemas.microsoft.com/office/drawing/2014/main" id="{E9394B85-2CB8-5A3D-A6F2-AA85D57C19EB}"/>
              </a:ext>
            </a:extLst>
          </p:cNvPr>
          <p:cNvSpPr txBox="1"/>
          <p:nvPr/>
        </p:nvSpPr>
        <p:spPr>
          <a:xfrm>
            <a:off x="155203" y="97905"/>
            <a:ext cx="118815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highlight>
                  <a:srgbClr val="000000"/>
                </a:highlight>
                <a:latin typeface="+mj-lt"/>
              </a:rPr>
              <a:t>5.1 Explain your design and output projections as columns (10 Marks)</a:t>
            </a:r>
            <a:endParaRPr lang="en-GB" sz="3600" dirty="0">
              <a:solidFill>
                <a:schemeClr val="bg1"/>
              </a:solidFill>
              <a:highlight>
                <a:srgbClr val="000000"/>
              </a:highlight>
              <a:latin typeface="+mj-lt"/>
              <a:ea typeface="MingLiU_HKSCS-ExtB" panose="02020500000000000000" pitchFamily="18" charset="-12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69514B-AFDC-01B2-6F4D-F19C6A98F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03" y="1407694"/>
            <a:ext cx="10828421" cy="15190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855235"/>
      </p:ext>
    </p:extLst>
  </p:cSld>
  <p:clrMapOvr>
    <a:masterClrMapping/>
  </p:clrMapOvr>
  <p:transition spd="slow">
    <p:cover dir="rd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5F5520E-BCC7-A28B-686D-BAACE11FBA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TextBox 1058">
            <a:extLst>
              <a:ext uri="{FF2B5EF4-FFF2-40B4-BE49-F238E27FC236}">
                <a16:creationId xmlns:a16="http://schemas.microsoft.com/office/drawing/2014/main" id="{82BB220F-0AB2-7C6E-0CA8-1B9F1FA3D81D}"/>
              </a:ext>
            </a:extLst>
          </p:cNvPr>
          <p:cNvSpPr txBox="1"/>
          <p:nvPr/>
        </p:nvSpPr>
        <p:spPr>
          <a:xfrm>
            <a:off x="155203" y="97905"/>
            <a:ext cx="118815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highlight>
                  <a:srgbClr val="000000"/>
                </a:highlight>
                <a:latin typeface="+mj-lt"/>
              </a:rPr>
              <a:t>5.1 Explain your design and output projections as columns (10 Marks)</a:t>
            </a:r>
            <a:endParaRPr lang="en-GB" sz="3600" dirty="0">
              <a:solidFill>
                <a:schemeClr val="bg1"/>
              </a:solidFill>
              <a:highlight>
                <a:srgbClr val="000000"/>
              </a:highlight>
              <a:latin typeface="+mj-lt"/>
              <a:ea typeface="MingLiU_HKSCS-ExtB" panose="02020500000000000000" pitchFamily="18" charset="-12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DA8A1E6-24A2-5961-D00A-A707EABAA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203" y="1924114"/>
            <a:ext cx="8050333" cy="235205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EFCD75B-8246-1287-69E5-D535324A1CEB}"/>
              </a:ext>
            </a:extLst>
          </p:cNvPr>
          <p:cNvSpPr txBox="1"/>
          <p:nvPr/>
        </p:nvSpPr>
        <p:spPr>
          <a:xfrm>
            <a:off x="155203" y="1411119"/>
            <a:ext cx="88805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chemeClr val="bg1"/>
                </a:solidFill>
                <a:highlight>
                  <a:srgbClr val="000000"/>
                </a:highlight>
                <a:ea typeface="MingLiU_HKSCS-ExtB" panose="02020500000000000000" pitchFamily="18" charset="-120"/>
              </a:rPr>
              <a:t>In here I re-use all the functions but print differently.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148F0EF-F77A-A303-E1A9-7BFB5AE1D3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07" y="1411119"/>
            <a:ext cx="12102386" cy="35813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EA7E774-87CF-F7BD-572F-E04C94C074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411119"/>
            <a:ext cx="12192000" cy="4312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629694"/>
      </p:ext>
    </p:extLst>
  </p:cSld>
  <p:clrMapOvr>
    <a:masterClrMapping/>
  </p:clrMapOvr>
  <p:transition spd="slow"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4942EB9-553C-A1A3-0333-6D8389D048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D027B7-B320-74B0-1CE7-C2A193B0637B}"/>
              </a:ext>
            </a:extLst>
          </p:cNvPr>
          <p:cNvSpPr txBox="1"/>
          <p:nvPr/>
        </p:nvSpPr>
        <p:spPr>
          <a:xfrm>
            <a:off x="135840" y="50967"/>
            <a:ext cx="118815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highlight>
                  <a:srgbClr val="000000"/>
                </a:highlight>
                <a:latin typeface="+mj-lt"/>
              </a:rPr>
              <a:t>5.1.1 Accept a length of time or a </a:t>
            </a:r>
            <a:r>
              <a:rPr lang="en-US" sz="3600" dirty="0">
                <a:solidFill>
                  <a:schemeClr val="bg1"/>
                </a:solidFill>
                <a:highlight>
                  <a:srgbClr val="FF0000"/>
                </a:highlight>
                <a:latin typeface="+mj-lt"/>
              </a:rPr>
              <a:t>dollar amount</a:t>
            </a:r>
            <a:r>
              <a:rPr lang="en-US" sz="360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3600" dirty="0">
                <a:solidFill>
                  <a:schemeClr val="bg1"/>
                </a:solidFill>
                <a:highlight>
                  <a:srgbClr val="000000"/>
                </a:highlight>
                <a:latin typeface="+mj-lt"/>
              </a:rPr>
              <a:t>as the projection target</a:t>
            </a:r>
            <a:endParaRPr lang="en-GB" sz="3600" dirty="0">
              <a:solidFill>
                <a:schemeClr val="bg1"/>
              </a:solidFill>
              <a:highlight>
                <a:srgbClr val="000000"/>
              </a:highlight>
              <a:latin typeface="+mj-lt"/>
              <a:ea typeface="MingLiU_HKSCS-ExtB" panose="02020500000000000000" pitchFamily="18" charset="-12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63AD8F-803D-D1C7-EC27-8F64DC24583B}"/>
              </a:ext>
            </a:extLst>
          </p:cNvPr>
          <p:cNvSpPr txBox="1"/>
          <p:nvPr/>
        </p:nvSpPr>
        <p:spPr>
          <a:xfrm>
            <a:off x="8487371" y="764544"/>
            <a:ext cx="26934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highlight>
                  <a:srgbClr val="000000"/>
                </a:highlight>
                <a:latin typeface="Times New Roman" panose="02020603050405020304" pitchFamily="18" charset="0"/>
              </a:rPr>
              <a:t>Mr. </a:t>
            </a:r>
            <a:r>
              <a:rPr lang="en-US" sz="1600" dirty="0" err="1">
                <a:solidFill>
                  <a:schemeClr val="bg1"/>
                </a:solidFill>
                <a:highlight>
                  <a:srgbClr val="000000"/>
                </a:highlight>
                <a:latin typeface="Times New Roman" panose="02020603050405020304" pitchFamily="18" charset="0"/>
              </a:rPr>
              <a:t>Kigodi</a:t>
            </a:r>
            <a:r>
              <a:rPr lang="en-US" sz="1600" dirty="0">
                <a:solidFill>
                  <a:schemeClr val="bg1"/>
                </a:solidFill>
                <a:highlight>
                  <a:srgbClr val="000000"/>
                </a:highlight>
                <a:latin typeface="Times New Roman" panose="02020603050405020304" pitchFamily="18" charset="0"/>
              </a:rPr>
              <a:t> caught lacking!!</a:t>
            </a:r>
          </a:p>
          <a:p>
            <a:r>
              <a:rPr lang="en-US" sz="1600" dirty="0">
                <a:solidFill>
                  <a:schemeClr val="bg1"/>
                </a:solidFill>
                <a:highlight>
                  <a:srgbClr val="000000"/>
                </a:highlight>
                <a:latin typeface="Times New Roman" panose="02020603050405020304" pitchFamily="18" charset="0"/>
              </a:rPr>
              <a:t>I assumed this was a mistake and ignored it.  </a:t>
            </a:r>
            <a:endParaRPr lang="en-GB" sz="1600" dirty="0">
              <a:solidFill>
                <a:schemeClr val="bg1"/>
              </a:solidFill>
              <a:highlight>
                <a:srgbClr val="000000"/>
              </a:highlight>
              <a:latin typeface="MingLiU_HKSCS-ExtB" panose="02020500000000000000" pitchFamily="18" charset="-120"/>
              <a:ea typeface="MingLiU_HKSCS-ExtB" panose="02020500000000000000" pitchFamily="18" charset="-12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862F9E-B9A9-87F2-5633-7AF0AE652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871" y="1595541"/>
            <a:ext cx="6489487" cy="23147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D2C34A9-8ECC-E424-D632-06519666C0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871" y="4022010"/>
            <a:ext cx="7630664" cy="120032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273F1E5-DA9C-9BAB-1441-167945A306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871" y="5480648"/>
            <a:ext cx="8366474" cy="120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287860"/>
      </p:ext>
    </p:extLst>
  </p:cSld>
  <p:clrMapOvr>
    <a:masterClrMapping/>
  </p:clrMapOvr>
  <p:transition spd="slow">
    <p:cover dir="rd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86D3CC0-2398-E45C-D92D-A81DFDA51D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41AB8FDA-69E0-4E97-1A6C-8B711E64902E}"/>
              </a:ext>
            </a:extLst>
          </p:cNvPr>
          <p:cNvGrpSpPr/>
          <p:nvPr/>
        </p:nvGrpSpPr>
        <p:grpSpPr>
          <a:xfrm>
            <a:off x="3639586" y="671158"/>
            <a:ext cx="1447200" cy="2544840"/>
            <a:chOff x="3639586" y="671158"/>
            <a:chExt cx="1447200" cy="254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1D2EFFDE-6483-57E0-A962-B901D4359A30}"/>
                    </a:ext>
                  </a:extLst>
                </p14:cNvPr>
                <p14:cNvContentPartPr/>
                <p14:nvPr/>
              </p14:nvContentPartPr>
              <p14:xfrm>
                <a:off x="4490986" y="671158"/>
                <a:ext cx="47520" cy="2347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F6D7D08-02B2-E954-6636-7CC9C6AE116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481986" y="662158"/>
                  <a:ext cx="6516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32B09C2-54E8-27E5-0D39-FC2CF073E4D1}"/>
                    </a:ext>
                  </a:extLst>
                </p14:cNvPr>
                <p14:cNvContentPartPr/>
                <p14:nvPr/>
              </p14:nvContentPartPr>
              <p14:xfrm>
                <a:off x="4282546" y="937558"/>
                <a:ext cx="95040" cy="1371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92368C3-3C58-53A6-2EFF-7EFFCEC9FF2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273546" y="928558"/>
                  <a:ext cx="11268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E04DAA7-B571-2DF0-3265-A35CB22B2595}"/>
                    </a:ext>
                  </a:extLst>
                </p14:cNvPr>
                <p14:cNvContentPartPr/>
                <p14:nvPr/>
              </p14:nvContentPartPr>
              <p14:xfrm>
                <a:off x="4120186" y="870958"/>
                <a:ext cx="684000" cy="11635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6732FEF-E9C6-6C2F-1F98-FD97F5BCC2C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111186" y="861958"/>
                  <a:ext cx="701640" cy="11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D2AED05-2EBC-38FA-2A1C-DBFF9AC500DE}"/>
                    </a:ext>
                  </a:extLst>
                </p14:cNvPr>
                <p14:cNvContentPartPr/>
                <p14:nvPr/>
              </p14:nvContentPartPr>
              <p14:xfrm>
                <a:off x="4733986" y="732358"/>
                <a:ext cx="352800" cy="2167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BF1C7DF-E12C-9511-4954-D26B383ECAF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724986" y="723358"/>
                  <a:ext cx="37044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621072D-C238-C0F2-258D-A9430160730E}"/>
                    </a:ext>
                  </a:extLst>
                </p14:cNvPr>
                <p14:cNvContentPartPr/>
                <p14:nvPr/>
              </p14:nvContentPartPr>
              <p14:xfrm>
                <a:off x="4953586" y="1122598"/>
                <a:ext cx="120600" cy="313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F61817B-D6FE-1C56-8678-639B39D2345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944586" y="1113493"/>
                  <a:ext cx="138240" cy="4916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CE18AB09-8143-AE8C-2F37-2388C8EB1BD7}"/>
                    </a:ext>
                  </a:extLst>
                </p14:cNvPr>
                <p14:cNvContentPartPr/>
                <p14:nvPr/>
              </p14:nvContentPartPr>
              <p14:xfrm>
                <a:off x="4838386" y="1330678"/>
                <a:ext cx="168480" cy="2426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479AAAC-2EF4-D585-DB31-C132D34C8D7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829386" y="1321665"/>
                  <a:ext cx="186120" cy="2603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A2A5AA5-F37D-0355-7910-BBD6FD4204C1}"/>
                    </a:ext>
                  </a:extLst>
                </p14:cNvPr>
                <p14:cNvContentPartPr/>
                <p14:nvPr/>
              </p14:nvContentPartPr>
              <p14:xfrm>
                <a:off x="4676026" y="1666558"/>
                <a:ext cx="86760" cy="2534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BC832B2-ABA5-28B6-F64B-90C82373FD5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667026" y="1657558"/>
                  <a:ext cx="10440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3796188D-1FAB-F5AC-0A71-F0E5FEC83A41}"/>
                    </a:ext>
                  </a:extLst>
                </p14:cNvPr>
                <p14:cNvContentPartPr/>
                <p14:nvPr/>
              </p14:nvContentPartPr>
              <p14:xfrm>
                <a:off x="4490986" y="1932958"/>
                <a:ext cx="11520" cy="1814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D14EF6D-D4B8-9419-2AAD-027F2B664CA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481696" y="1923958"/>
                  <a:ext cx="29729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C66703F8-D4F5-4D30-769D-37EEC401CD93}"/>
                    </a:ext>
                  </a:extLst>
                </p14:cNvPr>
                <p14:cNvContentPartPr/>
                <p14:nvPr/>
              </p14:nvContentPartPr>
              <p14:xfrm>
                <a:off x="4066906" y="1309078"/>
                <a:ext cx="195480" cy="378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36128BA-8BD7-106D-E6ED-E8BA8A877F8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057906" y="1300078"/>
                  <a:ext cx="21312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026" name="Ink 1025">
                  <a:extLst>
                    <a:ext uri="{FF2B5EF4-FFF2-40B4-BE49-F238E27FC236}">
                      <a16:creationId xmlns:a16="http://schemas.microsoft.com/office/drawing/2014/main" id="{F3CCA88A-E2B4-7EAF-1F54-520AC6B551F8}"/>
                    </a:ext>
                  </a:extLst>
                </p14:cNvPr>
                <p14:cNvContentPartPr/>
                <p14:nvPr/>
              </p14:nvContentPartPr>
              <p14:xfrm>
                <a:off x="3893026" y="1619398"/>
                <a:ext cx="285480" cy="262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D1EB51B-3F56-2F52-889C-E7367C537D4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884015" y="1610398"/>
                  <a:ext cx="303142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028" name="Ink 1027">
                  <a:extLst>
                    <a:ext uri="{FF2B5EF4-FFF2-40B4-BE49-F238E27FC236}">
                      <a16:creationId xmlns:a16="http://schemas.microsoft.com/office/drawing/2014/main" id="{DF376B31-C8D3-2F7F-CE01-BF719E891492}"/>
                    </a:ext>
                  </a:extLst>
                </p14:cNvPr>
                <p14:cNvContentPartPr/>
                <p14:nvPr/>
              </p14:nvContentPartPr>
              <p14:xfrm>
                <a:off x="3639586" y="1972558"/>
                <a:ext cx="492840" cy="11397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79D1BF4-DA39-CD07-FC13-9523F65CD51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630586" y="1963558"/>
                  <a:ext cx="510480" cy="11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029" name="Ink 1028">
                  <a:extLst>
                    <a:ext uri="{FF2B5EF4-FFF2-40B4-BE49-F238E27FC236}">
                      <a16:creationId xmlns:a16="http://schemas.microsoft.com/office/drawing/2014/main" id="{E5D402BE-F5A9-012C-9695-2FFDF45298C1}"/>
                    </a:ext>
                  </a:extLst>
                </p14:cNvPr>
                <p14:cNvContentPartPr/>
                <p14:nvPr/>
              </p14:nvContentPartPr>
              <p14:xfrm>
                <a:off x="3963586" y="2004238"/>
                <a:ext cx="272520" cy="12117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BA22831-C3E5-BDFE-B5E9-4932239DC39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954598" y="1995241"/>
                  <a:ext cx="290137" cy="1229395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30" name="Group 1029">
            <a:extLst>
              <a:ext uri="{FF2B5EF4-FFF2-40B4-BE49-F238E27FC236}">
                <a16:creationId xmlns:a16="http://schemas.microsoft.com/office/drawing/2014/main" id="{BAD2E97A-B8D5-391D-B049-71EC19B45E34}"/>
              </a:ext>
            </a:extLst>
          </p:cNvPr>
          <p:cNvGrpSpPr/>
          <p:nvPr/>
        </p:nvGrpSpPr>
        <p:grpSpPr>
          <a:xfrm rot="17562746">
            <a:off x="8790106" y="487892"/>
            <a:ext cx="1447200" cy="2544840"/>
            <a:chOff x="3639586" y="671158"/>
            <a:chExt cx="1447200" cy="254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031" name="Ink 1030">
                  <a:extLst>
                    <a:ext uri="{FF2B5EF4-FFF2-40B4-BE49-F238E27FC236}">
                      <a16:creationId xmlns:a16="http://schemas.microsoft.com/office/drawing/2014/main" id="{FEF450AA-ADFF-EAB5-9FDC-4BDE9B508C33}"/>
                    </a:ext>
                  </a:extLst>
                </p14:cNvPr>
                <p14:cNvContentPartPr/>
                <p14:nvPr/>
              </p14:nvContentPartPr>
              <p14:xfrm>
                <a:off x="4490986" y="671158"/>
                <a:ext cx="47520" cy="2347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F6D7D08-02B2-E954-6636-7CC9C6AE116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481986" y="662158"/>
                  <a:ext cx="6516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032" name="Ink 1031">
                  <a:extLst>
                    <a:ext uri="{FF2B5EF4-FFF2-40B4-BE49-F238E27FC236}">
                      <a16:creationId xmlns:a16="http://schemas.microsoft.com/office/drawing/2014/main" id="{3BB0FF69-FD94-B1E1-C341-B5F9F815F11A}"/>
                    </a:ext>
                  </a:extLst>
                </p14:cNvPr>
                <p14:cNvContentPartPr/>
                <p14:nvPr/>
              </p14:nvContentPartPr>
              <p14:xfrm>
                <a:off x="4282546" y="937558"/>
                <a:ext cx="95040" cy="1371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92368C3-3C58-53A6-2EFF-7EFFCEC9FF2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273546" y="928558"/>
                  <a:ext cx="11268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036" name="Ink 1035">
                  <a:extLst>
                    <a:ext uri="{FF2B5EF4-FFF2-40B4-BE49-F238E27FC236}">
                      <a16:creationId xmlns:a16="http://schemas.microsoft.com/office/drawing/2014/main" id="{6B4F2F54-D199-21F3-0ED9-6DDAAB1724A7}"/>
                    </a:ext>
                  </a:extLst>
                </p14:cNvPr>
                <p14:cNvContentPartPr/>
                <p14:nvPr/>
              </p14:nvContentPartPr>
              <p14:xfrm>
                <a:off x="4120186" y="870958"/>
                <a:ext cx="684000" cy="11635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6732FEF-E9C6-6C2F-1F98-FD97F5BCC2C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111186" y="861958"/>
                  <a:ext cx="701640" cy="11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045" name="Ink 1044">
                  <a:extLst>
                    <a:ext uri="{FF2B5EF4-FFF2-40B4-BE49-F238E27FC236}">
                      <a16:creationId xmlns:a16="http://schemas.microsoft.com/office/drawing/2014/main" id="{2DB6D89A-EED2-C0C0-5D15-FB7512A56F8C}"/>
                    </a:ext>
                  </a:extLst>
                </p14:cNvPr>
                <p14:cNvContentPartPr/>
                <p14:nvPr/>
              </p14:nvContentPartPr>
              <p14:xfrm>
                <a:off x="4733986" y="732358"/>
                <a:ext cx="352800" cy="2167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BF1C7DF-E12C-9511-4954-D26B383ECAF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724986" y="723358"/>
                  <a:ext cx="37044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046" name="Ink 1045">
                  <a:extLst>
                    <a:ext uri="{FF2B5EF4-FFF2-40B4-BE49-F238E27FC236}">
                      <a16:creationId xmlns:a16="http://schemas.microsoft.com/office/drawing/2014/main" id="{6134EF20-E412-3699-B68B-FE62710A1152}"/>
                    </a:ext>
                  </a:extLst>
                </p14:cNvPr>
                <p14:cNvContentPartPr/>
                <p14:nvPr/>
              </p14:nvContentPartPr>
              <p14:xfrm>
                <a:off x="4953586" y="1122598"/>
                <a:ext cx="120600" cy="313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F61817B-D6FE-1C56-8678-639B39D2345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944586" y="1113493"/>
                  <a:ext cx="138240" cy="4916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047" name="Ink 1046">
                  <a:extLst>
                    <a:ext uri="{FF2B5EF4-FFF2-40B4-BE49-F238E27FC236}">
                      <a16:creationId xmlns:a16="http://schemas.microsoft.com/office/drawing/2014/main" id="{83DEBCB2-9952-F305-0F3F-623695F72427}"/>
                    </a:ext>
                  </a:extLst>
                </p14:cNvPr>
                <p14:cNvContentPartPr/>
                <p14:nvPr/>
              </p14:nvContentPartPr>
              <p14:xfrm>
                <a:off x="4838386" y="1330678"/>
                <a:ext cx="168480" cy="2426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479AAAC-2EF4-D585-DB31-C132D34C8D7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829386" y="1321665"/>
                  <a:ext cx="186120" cy="2603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048" name="Ink 1047">
                  <a:extLst>
                    <a:ext uri="{FF2B5EF4-FFF2-40B4-BE49-F238E27FC236}">
                      <a16:creationId xmlns:a16="http://schemas.microsoft.com/office/drawing/2014/main" id="{BA6C2FBA-B56A-D7B3-E509-666C23BD061F}"/>
                    </a:ext>
                  </a:extLst>
                </p14:cNvPr>
                <p14:cNvContentPartPr/>
                <p14:nvPr/>
              </p14:nvContentPartPr>
              <p14:xfrm>
                <a:off x="4676026" y="1666558"/>
                <a:ext cx="86760" cy="2534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BC832B2-ABA5-28B6-F64B-90C82373FD5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667026" y="1657558"/>
                  <a:ext cx="10440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049" name="Ink 1048">
                  <a:extLst>
                    <a:ext uri="{FF2B5EF4-FFF2-40B4-BE49-F238E27FC236}">
                      <a16:creationId xmlns:a16="http://schemas.microsoft.com/office/drawing/2014/main" id="{05ECDCC6-E5FE-2D7B-8306-D45602DD19CD}"/>
                    </a:ext>
                  </a:extLst>
                </p14:cNvPr>
                <p14:cNvContentPartPr/>
                <p14:nvPr/>
              </p14:nvContentPartPr>
              <p14:xfrm>
                <a:off x="4490986" y="1932958"/>
                <a:ext cx="11520" cy="1814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D14EF6D-D4B8-9419-2AAD-027F2B664CA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481696" y="1923958"/>
                  <a:ext cx="29729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050" name="Ink 1049">
                  <a:extLst>
                    <a:ext uri="{FF2B5EF4-FFF2-40B4-BE49-F238E27FC236}">
                      <a16:creationId xmlns:a16="http://schemas.microsoft.com/office/drawing/2014/main" id="{7F02B196-BC8A-2C73-E8EF-ECC1DF938C6F}"/>
                    </a:ext>
                  </a:extLst>
                </p14:cNvPr>
                <p14:cNvContentPartPr/>
                <p14:nvPr/>
              </p14:nvContentPartPr>
              <p14:xfrm>
                <a:off x="4066906" y="1309078"/>
                <a:ext cx="195480" cy="378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36128BA-8BD7-106D-E6ED-E8BA8A877F8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057906" y="1300078"/>
                  <a:ext cx="21312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1051" name="Ink 1050">
                  <a:extLst>
                    <a:ext uri="{FF2B5EF4-FFF2-40B4-BE49-F238E27FC236}">
                      <a16:creationId xmlns:a16="http://schemas.microsoft.com/office/drawing/2014/main" id="{2A4FF5CF-192F-4595-1494-C4D86EC573E1}"/>
                    </a:ext>
                  </a:extLst>
                </p14:cNvPr>
                <p14:cNvContentPartPr/>
                <p14:nvPr/>
              </p14:nvContentPartPr>
              <p14:xfrm>
                <a:off x="3893026" y="1619398"/>
                <a:ext cx="285480" cy="262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D1EB51B-3F56-2F52-889C-E7367C537D4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884015" y="1610398"/>
                  <a:ext cx="303142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052" name="Ink 1051">
                  <a:extLst>
                    <a:ext uri="{FF2B5EF4-FFF2-40B4-BE49-F238E27FC236}">
                      <a16:creationId xmlns:a16="http://schemas.microsoft.com/office/drawing/2014/main" id="{68B6CA90-26D0-928F-2820-0189B14477F0}"/>
                    </a:ext>
                  </a:extLst>
                </p14:cNvPr>
                <p14:cNvContentPartPr/>
                <p14:nvPr/>
              </p14:nvContentPartPr>
              <p14:xfrm>
                <a:off x="3639586" y="1972558"/>
                <a:ext cx="492840" cy="11397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79D1BF4-DA39-CD07-FC13-9523F65CD51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630586" y="1963558"/>
                  <a:ext cx="510480" cy="11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1053" name="Ink 1052">
                  <a:extLst>
                    <a:ext uri="{FF2B5EF4-FFF2-40B4-BE49-F238E27FC236}">
                      <a16:creationId xmlns:a16="http://schemas.microsoft.com/office/drawing/2014/main" id="{E58A95A0-31F7-3CF3-B023-2F995C080C0F}"/>
                    </a:ext>
                  </a:extLst>
                </p14:cNvPr>
                <p14:cNvContentPartPr/>
                <p14:nvPr/>
              </p14:nvContentPartPr>
              <p14:xfrm>
                <a:off x="3963586" y="2004238"/>
                <a:ext cx="272520" cy="12117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BA22831-C3E5-BDFE-B5E9-4932239DC39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954598" y="1995241"/>
                  <a:ext cx="290137" cy="1229395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54" name="Group 1053">
            <a:extLst>
              <a:ext uri="{FF2B5EF4-FFF2-40B4-BE49-F238E27FC236}">
                <a16:creationId xmlns:a16="http://schemas.microsoft.com/office/drawing/2014/main" id="{12C258D6-5619-6647-16F7-4FC8A22DE248}"/>
              </a:ext>
            </a:extLst>
          </p:cNvPr>
          <p:cNvGrpSpPr/>
          <p:nvPr/>
        </p:nvGrpSpPr>
        <p:grpSpPr>
          <a:xfrm rot="10800000">
            <a:off x="1070522" y="3797578"/>
            <a:ext cx="1447200" cy="2544840"/>
            <a:chOff x="3639586" y="671158"/>
            <a:chExt cx="1447200" cy="254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055" name="Ink 1054">
                  <a:extLst>
                    <a:ext uri="{FF2B5EF4-FFF2-40B4-BE49-F238E27FC236}">
                      <a16:creationId xmlns:a16="http://schemas.microsoft.com/office/drawing/2014/main" id="{B50F13F5-8F26-EAF0-F59B-A0C0FA2F4E37}"/>
                    </a:ext>
                  </a:extLst>
                </p14:cNvPr>
                <p14:cNvContentPartPr/>
                <p14:nvPr/>
              </p14:nvContentPartPr>
              <p14:xfrm>
                <a:off x="4490986" y="671158"/>
                <a:ext cx="47520" cy="2347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F6D7D08-02B2-E954-6636-7CC9C6AE116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481986" y="662158"/>
                  <a:ext cx="6516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1056" name="Ink 1055">
                  <a:extLst>
                    <a:ext uri="{FF2B5EF4-FFF2-40B4-BE49-F238E27FC236}">
                      <a16:creationId xmlns:a16="http://schemas.microsoft.com/office/drawing/2014/main" id="{49EC5C18-3A9F-80FF-8576-3F98C53885F9}"/>
                    </a:ext>
                  </a:extLst>
                </p14:cNvPr>
                <p14:cNvContentPartPr/>
                <p14:nvPr/>
              </p14:nvContentPartPr>
              <p14:xfrm>
                <a:off x="4282546" y="937558"/>
                <a:ext cx="95040" cy="1371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92368C3-3C58-53A6-2EFF-7EFFCEC9FF2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273546" y="928558"/>
                  <a:ext cx="11268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057" name="Ink 1056">
                  <a:extLst>
                    <a:ext uri="{FF2B5EF4-FFF2-40B4-BE49-F238E27FC236}">
                      <a16:creationId xmlns:a16="http://schemas.microsoft.com/office/drawing/2014/main" id="{92A352B7-FAB5-668A-672B-0A74290D89C1}"/>
                    </a:ext>
                  </a:extLst>
                </p14:cNvPr>
                <p14:cNvContentPartPr/>
                <p14:nvPr/>
              </p14:nvContentPartPr>
              <p14:xfrm>
                <a:off x="4120186" y="870958"/>
                <a:ext cx="684000" cy="11635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6732FEF-E9C6-6C2F-1F98-FD97F5BCC2C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111186" y="861958"/>
                  <a:ext cx="701640" cy="11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1058" name="Ink 1057">
                  <a:extLst>
                    <a:ext uri="{FF2B5EF4-FFF2-40B4-BE49-F238E27FC236}">
                      <a16:creationId xmlns:a16="http://schemas.microsoft.com/office/drawing/2014/main" id="{1397BF10-500E-52DA-40D1-B79D2CA14219}"/>
                    </a:ext>
                  </a:extLst>
                </p14:cNvPr>
                <p14:cNvContentPartPr/>
                <p14:nvPr/>
              </p14:nvContentPartPr>
              <p14:xfrm>
                <a:off x="4733986" y="732358"/>
                <a:ext cx="352800" cy="2167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BF1C7DF-E12C-9511-4954-D26B383ECAF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724986" y="723358"/>
                  <a:ext cx="37044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059" name="Ink 1058">
                  <a:extLst>
                    <a:ext uri="{FF2B5EF4-FFF2-40B4-BE49-F238E27FC236}">
                      <a16:creationId xmlns:a16="http://schemas.microsoft.com/office/drawing/2014/main" id="{DD3AFD1B-42F8-67C5-BAD4-5404A9A5DE8B}"/>
                    </a:ext>
                  </a:extLst>
                </p14:cNvPr>
                <p14:cNvContentPartPr/>
                <p14:nvPr/>
              </p14:nvContentPartPr>
              <p14:xfrm>
                <a:off x="4953586" y="1122598"/>
                <a:ext cx="120600" cy="313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F61817B-D6FE-1C56-8678-639B39D2345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944586" y="1113493"/>
                  <a:ext cx="138240" cy="4916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1060" name="Ink 1059">
                  <a:extLst>
                    <a:ext uri="{FF2B5EF4-FFF2-40B4-BE49-F238E27FC236}">
                      <a16:creationId xmlns:a16="http://schemas.microsoft.com/office/drawing/2014/main" id="{4EBF3E11-97ED-B531-8F86-EC91EF9A89AC}"/>
                    </a:ext>
                  </a:extLst>
                </p14:cNvPr>
                <p14:cNvContentPartPr/>
                <p14:nvPr/>
              </p14:nvContentPartPr>
              <p14:xfrm>
                <a:off x="4838386" y="1330678"/>
                <a:ext cx="168480" cy="2426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479AAAC-2EF4-D585-DB31-C132D34C8D7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829386" y="1321665"/>
                  <a:ext cx="186120" cy="2603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061" name="Ink 1060">
                  <a:extLst>
                    <a:ext uri="{FF2B5EF4-FFF2-40B4-BE49-F238E27FC236}">
                      <a16:creationId xmlns:a16="http://schemas.microsoft.com/office/drawing/2014/main" id="{D2D9FECA-2C0A-E7F3-6764-0372B7A2EAEC}"/>
                    </a:ext>
                  </a:extLst>
                </p14:cNvPr>
                <p14:cNvContentPartPr/>
                <p14:nvPr/>
              </p14:nvContentPartPr>
              <p14:xfrm>
                <a:off x="4676026" y="1666558"/>
                <a:ext cx="86760" cy="2534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BC832B2-ABA5-28B6-F64B-90C82373FD5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667026" y="1657558"/>
                  <a:ext cx="10440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1062" name="Ink 1061">
                  <a:extLst>
                    <a:ext uri="{FF2B5EF4-FFF2-40B4-BE49-F238E27FC236}">
                      <a16:creationId xmlns:a16="http://schemas.microsoft.com/office/drawing/2014/main" id="{ACC70B85-2FD9-B437-E73F-613B99AC39FE}"/>
                    </a:ext>
                  </a:extLst>
                </p14:cNvPr>
                <p14:cNvContentPartPr/>
                <p14:nvPr/>
              </p14:nvContentPartPr>
              <p14:xfrm>
                <a:off x="4490986" y="1932958"/>
                <a:ext cx="11520" cy="1814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D14EF6D-D4B8-9419-2AAD-027F2B664CA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481696" y="1923958"/>
                  <a:ext cx="29729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063" name="Ink 1062">
                  <a:extLst>
                    <a:ext uri="{FF2B5EF4-FFF2-40B4-BE49-F238E27FC236}">
                      <a16:creationId xmlns:a16="http://schemas.microsoft.com/office/drawing/2014/main" id="{29900E35-4067-4F02-0278-DC30C6E0EC45}"/>
                    </a:ext>
                  </a:extLst>
                </p14:cNvPr>
                <p14:cNvContentPartPr/>
                <p14:nvPr/>
              </p14:nvContentPartPr>
              <p14:xfrm>
                <a:off x="4066906" y="1309078"/>
                <a:ext cx="195480" cy="378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36128BA-8BD7-106D-E6ED-E8BA8A877F8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057906" y="1300078"/>
                  <a:ext cx="21312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1064" name="Ink 1063">
                  <a:extLst>
                    <a:ext uri="{FF2B5EF4-FFF2-40B4-BE49-F238E27FC236}">
                      <a16:creationId xmlns:a16="http://schemas.microsoft.com/office/drawing/2014/main" id="{7DB3BC7B-DF8E-FD9B-C151-5FF33FE57779}"/>
                    </a:ext>
                  </a:extLst>
                </p14:cNvPr>
                <p14:cNvContentPartPr/>
                <p14:nvPr/>
              </p14:nvContentPartPr>
              <p14:xfrm>
                <a:off x="3893026" y="1619398"/>
                <a:ext cx="285480" cy="262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D1EB51B-3F56-2F52-889C-E7367C537D4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884015" y="1610398"/>
                  <a:ext cx="303142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065" name="Ink 1064">
                  <a:extLst>
                    <a:ext uri="{FF2B5EF4-FFF2-40B4-BE49-F238E27FC236}">
                      <a16:creationId xmlns:a16="http://schemas.microsoft.com/office/drawing/2014/main" id="{A7058E75-EF11-7C34-ADFD-E07CBC3D0E4B}"/>
                    </a:ext>
                  </a:extLst>
                </p14:cNvPr>
                <p14:cNvContentPartPr/>
                <p14:nvPr/>
              </p14:nvContentPartPr>
              <p14:xfrm>
                <a:off x="3639586" y="1972558"/>
                <a:ext cx="492840" cy="11397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79D1BF4-DA39-CD07-FC13-9523F65CD51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630586" y="1963558"/>
                  <a:ext cx="510480" cy="11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1066" name="Ink 1065">
                  <a:extLst>
                    <a:ext uri="{FF2B5EF4-FFF2-40B4-BE49-F238E27FC236}">
                      <a16:creationId xmlns:a16="http://schemas.microsoft.com/office/drawing/2014/main" id="{ED8A1676-2F6E-B75E-F383-8C4CB416DC31}"/>
                    </a:ext>
                  </a:extLst>
                </p14:cNvPr>
                <p14:cNvContentPartPr/>
                <p14:nvPr/>
              </p14:nvContentPartPr>
              <p14:xfrm>
                <a:off x="3963586" y="2004238"/>
                <a:ext cx="272520" cy="12117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BA22831-C3E5-BDFE-B5E9-4932239DC39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954598" y="1995241"/>
                  <a:ext cx="290137" cy="1229395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67" name="Group 1066">
            <a:extLst>
              <a:ext uri="{FF2B5EF4-FFF2-40B4-BE49-F238E27FC236}">
                <a16:creationId xmlns:a16="http://schemas.microsoft.com/office/drawing/2014/main" id="{2AFE2084-67C4-10FF-53FE-0102B805F055}"/>
              </a:ext>
            </a:extLst>
          </p:cNvPr>
          <p:cNvGrpSpPr/>
          <p:nvPr/>
        </p:nvGrpSpPr>
        <p:grpSpPr>
          <a:xfrm rot="3597251">
            <a:off x="5493662" y="4335479"/>
            <a:ext cx="1447200" cy="2544840"/>
            <a:chOff x="3639586" y="671158"/>
            <a:chExt cx="1447200" cy="254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068" name="Ink 1067">
                  <a:extLst>
                    <a:ext uri="{FF2B5EF4-FFF2-40B4-BE49-F238E27FC236}">
                      <a16:creationId xmlns:a16="http://schemas.microsoft.com/office/drawing/2014/main" id="{07B9D837-9605-28E0-45F4-DF7C11DE70F0}"/>
                    </a:ext>
                  </a:extLst>
                </p14:cNvPr>
                <p14:cNvContentPartPr/>
                <p14:nvPr/>
              </p14:nvContentPartPr>
              <p14:xfrm>
                <a:off x="4490986" y="671158"/>
                <a:ext cx="47520" cy="2347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F6D7D08-02B2-E954-6636-7CC9C6AE116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481986" y="662158"/>
                  <a:ext cx="6516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1069" name="Ink 1068">
                  <a:extLst>
                    <a:ext uri="{FF2B5EF4-FFF2-40B4-BE49-F238E27FC236}">
                      <a16:creationId xmlns:a16="http://schemas.microsoft.com/office/drawing/2014/main" id="{3E2806C6-B752-30DC-C54A-7189F064818B}"/>
                    </a:ext>
                  </a:extLst>
                </p14:cNvPr>
                <p14:cNvContentPartPr/>
                <p14:nvPr/>
              </p14:nvContentPartPr>
              <p14:xfrm>
                <a:off x="4282546" y="937558"/>
                <a:ext cx="95040" cy="1371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92368C3-3C58-53A6-2EFF-7EFFCEC9FF2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273546" y="928558"/>
                  <a:ext cx="11268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070" name="Ink 1069">
                  <a:extLst>
                    <a:ext uri="{FF2B5EF4-FFF2-40B4-BE49-F238E27FC236}">
                      <a16:creationId xmlns:a16="http://schemas.microsoft.com/office/drawing/2014/main" id="{C210179C-178B-995F-7E6C-A6D90D04A7A5}"/>
                    </a:ext>
                  </a:extLst>
                </p14:cNvPr>
                <p14:cNvContentPartPr/>
                <p14:nvPr/>
              </p14:nvContentPartPr>
              <p14:xfrm>
                <a:off x="4120186" y="870958"/>
                <a:ext cx="684000" cy="11635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6732FEF-E9C6-6C2F-1F98-FD97F5BCC2C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111186" y="861958"/>
                  <a:ext cx="701640" cy="11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1071" name="Ink 1070">
                  <a:extLst>
                    <a:ext uri="{FF2B5EF4-FFF2-40B4-BE49-F238E27FC236}">
                      <a16:creationId xmlns:a16="http://schemas.microsoft.com/office/drawing/2014/main" id="{EFEFCF28-0425-FC06-658B-3A265A7153BC}"/>
                    </a:ext>
                  </a:extLst>
                </p14:cNvPr>
                <p14:cNvContentPartPr/>
                <p14:nvPr/>
              </p14:nvContentPartPr>
              <p14:xfrm>
                <a:off x="4733986" y="732358"/>
                <a:ext cx="352800" cy="2167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BF1C7DF-E12C-9511-4954-D26B383ECAF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724986" y="723358"/>
                  <a:ext cx="37044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072" name="Ink 1071">
                  <a:extLst>
                    <a:ext uri="{FF2B5EF4-FFF2-40B4-BE49-F238E27FC236}">
                      <a16:creationId xmlns:a16="http://schemas.microsoft.com/office/drawing/2014/main" id="{7FA25160-4B0C-4DA4-983D-25CA3E066AB0}"/>
                    </a:ext>
                  </a:extLst>
                </p14:cNvPr>
                <p14:cNvContentPartPr/>
                <p14:nvPr/>
              </p14:nvContentPartPr>
              <p14:xfrm>
                <a:off x="4953586" y="1122598"/>
                <a:ext cx="120600" cy="313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F61817B-D6FE-1C56-8678-639B39D2345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944586" y="1113493"/>
                  <a:ext cx="138240" cy="4916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1073" name="Ink 1072">
                  <a:extLst>
                    <a:ext uri="{FF2B5EF4-FFF2-40B4-BE49-F238E27FC236}">
                      <a16:creationId xmlns:a16="http://schemas.microsoft.com/office/drawing/2014/main" id="{46B8C65A-2095-8FAD-5D90-F947C6D3B703}"/>
                    </a:ext>
                  </a:extLst>
                </p14:cNvPr>
                <p14:cNvContentPartPr/>
                <p14:nvPr/>
              </p14:nvContentPartPr>
              <p14:xfrm>
                <a:off x="4838386" y="1330678"/>
                <a:ext cx="168480" cy="2426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479AAAC-2EF4-D585-DB31-C132D34C8D7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829386" y="1321665"/>
                  <a:ext cx="186120" cy="2603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074" name="Ink 1073">
                  <a:extLst>
                    <a:ext uri="{FF2B5EF4-FFF2-40B4-BE49-F238E27FC236}">
                      <a16:creationId xmlns:a16="http://schemas.microsoft.com/office/drawing/2014/main" id="{D45962DD-5193-18CC-B3F4-35D6530A834E}"/>
                    </a:ext>
                  </a:extLst>
                </p14:cNvPr>
                <p14:cNvContentPartPr/>
                <p14:nvPr/>
              </p14:nvContentPartPr>
              <p14:xfrm>
                <a:off x="4676026" y="1666558"/>
                <a:ext cx="86760" cy="2534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BC832B2-ABA5-28B6-F64B-90C82373FD5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667026" y="1657558"/>
                  <a:ext cx="10440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1075" name="Ink 1074">
                  <a:extLst>
                    <a:ext uri="{FF2B5EF4-FFF2-40B4-BE49-F238E27FC236}">
                      <a16:creationId xmlns:a16="http://schemas.microsoft.com/office/drawing/2014/main" id="{58F69C43-94A3-BCF7-9FCF-17C95EEC272F}"/>
                    </a:ext>
                  </a:extLst>
                </p14:cNvPr>
                <p14:cNvContentPartPr/>
                <p14:nvPr/>
              </p14:nvContentPartPr>
              <p14:xfrm>
                <a:off x="4490986" y="1932958"/>
                <a:ext cx="11520" cy="1814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D14EF6D-D4B8-9419-2AAD-027F2B664CA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481696" y="1923958"/>
                  <a:ext cx="29729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076" name="Ink 1075">
                  <a:extLst>
                    <a:ext uri="{FF2B5EF4-FFF2-40B4-BE49-F238E27FC236}">
                      <a16:creationId xmlns:a16="http://schemas.microsoft.com/office/drawing/2014/main" id="{E40DA36E-659A-D620-A8AE-F08F26DC70C3}"/>
                    </a:ext>
                  </a:extLst>
                </p14:cNvPr>
                <p14:cNvContentPartPr/>
                <p14:nvPr/>
              </p14:nvContentPartPr>
              <p14:xfrm>
                <a:off x="4066906" y="1309078"/>
                <a:ext cx="195480" cy="378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36128BA-8BD7-106D-E6ED-E8BA8A877F8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057906" y="1300078"/>
                  <a:ext cx="21312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1077" name="Ink 1076">
                  <a:extLst>
                    <a:ext uri="{FF2B5EF4-FFF2-40B4-BE49-F238E27FC236}">
                      <a16:creationId xmlns:a16="http://schemas.microsoft.com/office/drawing/2014/main" id="{843F6B85-140A-0184-25C9-F89AE5A88AAE}"/>
                    </a:ext>
                  </a:extLst>
                </p14:cNvPr>
                <p14:cNvContentPartPr/>
                <p14:nvPr/>
              </p14:nvContentPartPr>
              <p14:xfrm>
                <a:off x="3893026" y="1619398"/>
                <a:ext cx="285480" cy="262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D1EB51B-3F56-2F52-889C-E7367C537D4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884015" y="1610398"/>
                  <a:ext cx="303142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078" name="Ink 1077">
                  <a:extLst>
                    <a:ext uri="{FF2B5EF4-FFF2-40B4-BE49-F238E27FC236}">
                      <a16:creationId xmlns:a16="http://schemas.microsoft.com/office/drawing/2014/main" id="{0CF2D24C-5D5C-A1B1-1B32-C11B3D744DA8}"/>
                    </a:ext>
                  </a:extLst>
                </p14:cNvPr>
                <p14:cNvContentPartPr/>
                <p14:nvPr/>
              </p14:nvContentPartPr>
              <p14:xfrm>
                <a:off x="3639586" y="1972558"/>
                <a:ext cx="492840" cy="11397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79D1BF4-DA39-CD07-FC13-9523F65CD51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630586" y="1963558"/>
                  <a:ext cx="510480" cy="11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1079" name="Ink 1078">
                  <a:extLst>
                    <a:ext uri="{FF2B5EF4-FFF2-40B4-BE49-F238E27FC236}">
                      <a16:creationId xmlns:a16="http://schemas.microsoft.com/office/drawing/2014/main" id="{996F29D6-F0CA-F71D-7751-F606762F9119}"/>
                    </a:ext>
                  </a:extLst>
                </p14:cNvPr>
                <p14:cNvContentPartPr/>
                <p14:nvPr/>
              </p14:nvContentPartPr>
              <p14:xfrm>
                <a:off x="3963586" y="2004238"/>
                <a:ext cx="272520" cy="12117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BA22831-C3E5-BDFE-B5E9-4932239DC39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954598" y="1995241"/>
                  <a:ext cx="290137" cy="1229395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80" name="Group 1079">
            <a:extLst>
              <a:ext uri="{FF2B5EF4-FFF2-40B4-BE49-F238E27FC236}">
                <a16:creationId xmlns:a16="http://schemas.microsoft.com/office/drawing/2014/main" id="{BFE15AFA-825E-C037-8A3B-3C34DB5B1C8F}"/>
              </a:ext>
            </a:extLst>
          </p:cNvPr>
          <p:cNvGrpSpPr/>
          <p:nvPr/>
        </p:nvGrpSpPr>
        <p:grpSpPr>
          <a:xfrm rot="18145224">
            <a:off x="9416916" y="3912912"/>
            <a:ext cx="1447200" cy="2544840"/>
            <a:chOff x="3639586" y="671158"/>
            <a:chExt cx="1447200" cy="254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081" name="Ink 1080">
                  <a:extLst>
                    <a:ext uri="{FF2B5EF4-FFF2-40B4-BE49-F238E27FC236}">
                      <a16:creationId xmlns:a16="http://schemas.microsoft.com/office/drawing/2014/main" id="{B5F9853E-609D-916C-CB09-32EF1EB8C1A1}"/>
                    </a:ext>
                  </a:extLst>
                </p14:cNvPr>
                <p14:cNvContentPartPr/>
                <p14:nvPr/>
              </p14:nvContentPartPr>
              <p14:xfrm>
                <a:off x="4490986" y="671158"/>
                <a:ext cx="47520" cy="2347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F6D7D08-02B2-E954-6636-7CC9C6AE116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481986" y="662158"/>
                  <a:ext cx="6516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1082" name="Ink 1081">
                  <a:extLst>
                    <a:ext uri="{FF2B5EF4-FFF2-40B4-BE49-F238E27FC236}">
                      <a16:creationId xmlns:a16="http://schemas.microsoft.com/office/drawing/2014/main" id="{216FD1B3-BBC5-BDFD-C284-DD5420DA0EA4}"/>
                    </a:ext>
                  </a:extLst>
                </p14:cNvPr>
                <p14:cNvContentPartPr/>
                <p14:nvPr/>
              </p14:nvContentPartPr>
              <p14:xfrm>
                <a:off x="4282546" y="937558"/>
                <a:ext cx="95040" cy="1371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92368C3-3C58-53A6-2EFF-7EFFCEC9FF2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273546" y="928558"/>
                  <a:ext cx="11268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083" name="Ink 1082">
                  <a:extLst>
                    <a:ext uri="{FF2B5EF4-FFF2-40B4-BE49-F238E27FC236}">
                      <a16:creationId xmlns:a16="http://schemas.microsoft.com/office/drawing/2014/main" id="{326C85F2-A8CF-E624-2CEB-9356BEC7E312}"/>
                    </a:ext>
                  </a:extLst>
                </p14:cNvPr>
                <p14:cNvContentPartPr/>
                <p14:nvPr/>
              </p14:nvContentPartPr>
              <p14:xfrm>
                <a:off x="4120186" y="870958"/>
                <a:ext cx="684000" cy="11635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6732FEF-E9C6-6C2F-1F98-FD97F5BCC2C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111186" y="861958"/>
                  <a:ext cx="701640" cy="11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1084" name="Ink 1083">
                  <a:extLst>
                    <a:ext uri="{FF2B5EF4-FFF2-40B4-BE49-F238E27FC236}">
                      <a16:creationId xmlns:a16="http://schemas.microsoft.com/office/drawing/2014/main" id="{7949A64A-2794-3EAC-E64C-CAF44B915132}"/>
                    </a:ext>
                  </a:extLst>
                </p14:cNvPr>
                <p14:cNvContentPartPr/>
                <p14:nvPr/>
              </p14:nvContentPartPr>
              <p14:xfrm>
                <a:off x="4733986" y="732358"/>
                <a:ext cx="352800" cy="2167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BF1C7DF-E12C-9511-4954-D26B383ECAF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724986" y="723358"/>
                  <a:ext cx="37044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085" name="Ink 1084">
                  <a:extLst>
                    <a:ext uri="{FF2B5EF4-FFF2-40B4-BE49-F238E27FC236}">
                      <a16:creationId xmlns:a16="http://schemas.microsoft.com/office/drawing/2014/main" id="{C9689C08-39BF-FC25-8AAA-8AAB61BD82E0}"/>
                    </a:ext>
                  </a:extLst>
                </p14:cNvPr>
                <p14:cNvContentPartPr/>
                <p14:nvPr/>
              </p14:nvContentPartPr>
              <p14:xfrm>
                <a:off x="4953586" y="1122598"/>
                <a:ext cx="120600" cy="313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F61817B-D6FE-1C56-8678-639B39D2345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944586" y="1113493"/>
                  <a:ext cx="138240" cy="4916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1086" name="Ink 1085">
                  <a:extLst>
                    <a:ext uri="{FF2B5EF4-FFF2-40B4-BE49-F238E27FC236}">
                      <a16:creationId xmlns:a16="http://schemas.microsoft.com/office/drawing/2014/main" id="{D266F35F-44A5-1B84-985E-3FCFEF8DEEF1}"/>
                    </a:ext>
                  </a:extLst>
                </p14:cNvPr>
                <p14:cNvContentPartPr/>
                <p14:nvPr/>
              </p14:nvContentPartPr>
              <p14:xfrm>
                <a:off x="4838386" y="1330678"/>
                <a:ext cx="168480" cy="2426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479AAAC-2EF4-D585-DB31-C132D34C8D7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829386" y="1321665"/>
                  <a:ext cx="186120" cy="2603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087" name="Ink 1086">
                  <a:extLst>
                    <a:ext uri="{FF2B5EF4-FFF2-40B4-BE49-F238E27FC236}">
                      <a16:creationId xmlns:a16="http://schemas.microsoft.com/office/drawing/2014/main" id="{37E6554D-8070-F09B-AE05-65DC8C2A4131}"/>
                    </a:ext>
                  </a:extLst>
                </p14:cNvPr>
                <p14:cNvContentPartPr/>
                <p14:nvPr/>
              </p14:nvContentPartPr>
              <p14:xfrm>
                <a:off x="4676026" y="1666558"/>
                <a:ext cx="86760" cy="2534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BC832B2-ABA5-28B6-F64B-90C82373FD5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667026" y="1657558"/>
                  <a:ext cx="10440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1088" name="Ink 1087">
                  <a:extLst>
                    <a:ext uri="{FF2B5EF4-FFF2-40B4-BE49-F238E27FC236}">
                      <a16:creationId xmlns:a16="http://schemas.microsoft.com/office/drawing/2014/main" id="{7859F415-1394-3B39-1419-2381AF3B6BE4}"/>
                    </a:ext>
                  </a:extLst>
                </p14:cNvPr>
                <p14:cNvContentPartPr/>
                <p14:nvPr/>
              </p14:nvContentPartPr>
              <p14:xfrm>
                <a:off x="4490986" y="1932958"/>
                <a:ext cx="11520" cy="1814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D14EF6D-D4B8-9419-2AAD-027F2B664CA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481696" y="1923958"/>
                  <a:ext cx="29729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089" name="Ink 1088">
                  <a:extLst>
                    <a:ext uri="{FF2B5EF4-FFF2-40B4-BE49-F238E27FC236}">
                      <a16:creationId xmlns:a16="http://schemas.microsoft.com/office/drawing/2014/main" id="{7C9AD26A-41C0-A8A8-86B3-C9CC2E8EF6F5}"/>
                    </a:ext>
                  </a:extLst>
                </p14:cNvPr>
                <p14:cNvContentPartPr/>
                <p14:nvPr/>
              </p14:nvContentPartPr>
              <p14:xfrm>
                <a:off x="4066906" y="1309078"/>
                <a:ext cx="195480" cy="378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36128BA-8BD7-106D-E6ED-E8BA8A877F8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057906" y="1300078"/>
                  <a:ext cx="21312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1090" name="Ink 1089">
                  <a:extLst>
                    <a:ext uri="{FF2B5EF4-FFF2-40B4-BE49-F238E27FC236}">
                      <a16:creationId xmlns:a16="http://schemas.microsoft.com/office/drawing/2014/main" id="{9E72A2DB-0FEE-F7C3-C6D6-621DA72BF4BE}"/>
                    </a:ext>
                  </a:extLst>
                </p14:cNvPr>
                <p14:cNvContentPartPr/>
                <p14:nvPr/>
              </p14:nvContentPartPr>
              <p14:xfrm>
                <a:off x="3893026" y="1619398"/>
                <a:ext cx="285480" cy="262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D1EB51B-3F56-2F52-889C-E7367C537D4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884015" y="1610398"/>
                  <a:ext cx="303142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091" name="Ink 1090">
                  <a:extLst>
                    <a:ext uri="{FF2B5EF4-FFF2-40B4-BE49-F238E27FC236}">
                      <a16:creationId xmlns:a16="http://schemas.microsoft.com/office/drawing/2014/main" id="{BF3745CA-E8D1-80F5-A79B-10B8992668F8}"/>
                    </a:ext>
                  </a:extLst>
                </p14:cNvPr>
                <p14:cNvContentPartPr/>
                <p14:nvPr/>
              </p14:nvContentPartPr>
              <p14:xfrm>
                <a:off x="3639586" y="1972558"/>
                <a:ext cx="492840" cy="11397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79D1BF4-DA39-CD07-FC13-9523F65CD51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630586" y="1963558"/>
                  <a:ext cx="510480" cy="11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1092" name="Ink 1091">
                  <a:extLst>
                    <a:ext uri="{FF2B5EF4-FFF2-40B4-BE49-F238E27FC236}">
                      <a16:creationId xmlns:a16="http://schemas.microsoft.com/office/drawing/2014/main" id="{1DEB2298-D7C5-107D-64C3-3BE4B1001E37}"/>
                    </a:ext>
                  </a:extLst>
                </p14:cNvPr>
                <p14:cNvContentPartPr/>
                <p14:nvPr/>
              </p14:nvContentPartPr>
              <p14:xfrm>
                <a:off x="3963586" y="2004238"/>
                <a:ext cx="272520" cy="12117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BA22831-C3E5-BDFE-B5E9-4932239DC39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954598" y="1995241"/>
                  <a:ext cx="290137" cy="1229395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348A882-88DC-FFCD-03A2-750658E71A7D}"/>
              </a:ext>
            </a:extLst>
          </p:cNvPr>
          <p:cNvSpPr txBox="1"/>
          <p:nvPr/>
        </p:nvSpPr>
        <p:spPr>
          <a:xfrm>
            <a:off x="2473979" y="2904035"/>
            <a:ext cx="717262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highlight>
                  <a:srgbClr val="000000"/>
                </a:highlight>
                <a:latin typeface="MingLiU_HKSCS-ExtB" panose="02020500000000000000" pitchFamily="18" charset="-120"/>
                <a:ea typeface="MingLiU_HKSCS-ExtB" panose="02020500000000000000" pitchFamily="18" charset="-120"/>
              </a:rPr>
              <a:t>PART V: SIMULATE INCREASES IN FISSION-EVENT FREQUENCY (10 MARKS)</a:t>
            </a:r>
            <a:endParaRPr lang="en-GB" sz="2800" dirty="0">
              <a:solidFill>
                <a:schemeClr val="bg1"/>
              </a:solidFill>
              <a:highlight>
                <a:srgbClr val="000000"/>
              </a:highlight>
              <a:latin typeface="MingLiU_HKSCS-ExtB" panose="02020500000000000000" pitchFamily="18" charset="-120"/>
              <a:ea typeface="MingLiU_HKSCS-ExtB" panose="02020500000000000000" pitchFamily="18" charset="-12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093" name="Ink 1092">
                <a:extLst>
                  <a:ext uri="{FF2B5EF4-FFF2-40B4-BE49-F238E27FC236}">
                    <a16:creationId xmlns:a16="http://schemas.microsoft.com/office/drawing/2014/main" id="{D8E55145-E52F-18D5-3C3E-5CFAA9D20F38}"/>
                  </a:ext>
                </a:extLst>
              </p14:cNvPr>
              <p14:cNvContentPartPr/>
              <p14:nvPr/>
            </p14:nvContentPartPr>
            <p14:xfrm>
              <a:off x="1896362" y="1147438"/>
              <a:ext cx="1900440" cy="288720"/>
            </p14:xfrm>
          </p:contentPart>
        </mc:Choice>
        <mc:Fallback xmlns="">
          <p:pic>
            <p:nvPicPr>
              <p:cNvPr id="1093" name="Ink 1092">
                <a:extLst>
                  <a:ext uri="{FF2B5EF4-FFF2-40B4-BE49-F238E27FC236}">
                    <a16:creationId xmlns:a16="http://schemas.microsoft.com/office/drawing/2014/main" id="{D8E55145-E52F-18D5-3C3E-5CFAA9D20F38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887362" y="1138438"/>
                <a:ext cx="1918080" cy="306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111" name="Group 1110">
            <a:extLst>
              <a:ext uri="{FF2B5EF4-FFF2-40B4-BE49-F238E27FC236}">
                <a16:creationId xmlns:a16="http://schemas.microsoft.com/office/drawing/2014/main" id="{401BC842-8B2B-7AC4-7028-9EF8C697A08E}"/>
              </a:ext>
            </a:extLst>
          </p:cNvPr>
          <p:cNvGrpSpPr/>
          <p:nvPr/>
        </p:nvGrpSpPr>
        <p:grpSpPr>
          <a:xfrm>
            <a:off x="1154762" y="381358"/>
            <a:ext cx="639720" cy="505080"/>
            <a:chOff x="1154762" y="381358"/>
            <a:chExt cx="639720" cy="505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094" name="Ink 1093">
                  <a:extLst>
                    <a:ext uri="{FF2B5EF4-FFF2-40B4-BE49-F238E27FC236}">
                      <a16:creationId xmlns:a16="http://schemas.microsoft.com/office/drawing/2014/main" id="{8CC8462B-6EE2-E29D-2982-865ED11F8B1D}"/>
                    </a:ext>
                  </a:extLst>
                </p14:cNvPr>
                <p14:cNvContentPartPr/>
                <p14:nvPr/>
              </p14:nvContentPartPr>
              <p14:xfrm>
                <a:off x="1353842" y="532198"/>
                <a:ext cx="78480" cy="354240"/>
              </p14:xfrm>
            </p:contentPart>
          </mc:Choice>
          <mc:Fallback xmlns="">
            <p:pic>
              <p:nvPicPr>
                <p:cNvPr id="1094" name="Ink 1093">
                  <a:extLst>
                    <a:ext uri="{FF2B5EF4-FFF2-40B4-BE49-F238E27FC236}">
                      <a16:creationId xmlns:a16="http://schemas.microsoft.com/office/drawing/2014/main" id="{8CC8462B-6EE2-E29D-2982-865ED11F8B1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344842" y="523198"/>
                  <a:ext cx="96120" cy="37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095" name="Ink 1094">
                  <a:extLst>
                    <a:ext uri="{FF2B5EF4-FFF2-40B4-BE49-F238E27FC236}">
                      <a16:creationId xmlns:a16="http://schemas.microsoft.com/office/drawing/2014/main" id="{2B00F02F-F165-86E1-258D-CEA171D6087F}"/>
                    </a:ext>
                  </a:extLst>
                </p14:cNvPr>
                <p14:cNvContentPartPr/>
                <p14:nvPr/>
              </p14:nvContentPartPr>
              <p14:xfrm>
                <a:off x="1353842" y="381358"/>
                <a:ext cx="72720" cy="186120"/>
              </p14:xfrm>
            </p:contentPart>
          </mc:Choice>
          <mc:Fallback xmlns="">
            <p:pic>
              <p:nvPicPr>
                <p:cNvPr id="1095" name="Ink 1094">
                  <a:extLst>
                    <a:ext uri="{FF2B5EF4-FFF2-40B4-BE49-F238E27FC236}">
                      <a16:creationId xmlns:a16="http://schemas.microsoft.com/office/drawing/2014/main" id="{2B00F02F-F165-86E1-258D-CEA171D6087F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344842" y="372358"/>
                  <a:ext cx="9036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096" name="Ink 1095">
                  <a:extLst>
                    <a:ext uri="{FF2B5EF4-FFF2-40B4-BE49-F238E27FC236}">
                      <a16:creationId xmlns:a16="http://schemas.microsoft.com/office/drawing/2014/main" id="{C9709406-C74B-B621-8C5F-7689015B0861}"/>
                    </a:ext>
                  </a:extLst>
                </p14:cNvPr>
                <p14:cNvContentPartPr/>
                <p14:nvPr/>
              </p14:nvContentPartPr>
              <p14:xfrm>
                <a:off x="1154762" y="452278"/>
                <a:ext cx="164520" cy="126720"/>
              </p14:xfrm>
            </p:contentPart>
          </mc:Choice>
          <mc:Fallback xmlns="">
            <p:pic>
              <p:nvPicPr>
                <p:cNvPr id="1096" name="Ink 1095">
                  <a:extLst>
                    <a:ext uri="{FF2B5EF4-FFF2-40B4-BE49-F238E27FC236}">
                      <a16:creationId xmlns:a16="http://schemas.microsoft.com/office/drawing/2014/main" id="{C9709406-C74B-B621-8C5F-7689015B0861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146122" y="443278"/>
                  <a:ext cx="18216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097" name="Ink 1096">
                  <a:extLst>
                    <a:ext uri="{FF2B5EF4-FFF2-40B4-BE49-F238E27FC236}">
                      <a16:creationId xmlns:a16="http://schemas.microsoft.com/office/drawing/2014/main" id="{C0ECCEC8-803A-4ED4-7611-2750676EA643}"/>
                    </a:ext>
                  </a:extLst>
                </p14:cNvPr>
                <p14:cNvContentPartPr/>
                <p14:nvPr/>
              </p14:nvContentPartPr>
              <p14:xfrm>
                <a:off x="1421882" y="589438"/>
                <a:ext cx="165600" cy="220320"/>
              </p14:xfrm>
            </p:contentPart>
          </mc:Choice>
          <mc:Fallback xmlns="">
            <p:pic>
              <p:nvPicPr>
                <p:cNvPr id="1097" name="Ink 1096">
                  <a:extLst>
                    <a:ext uri="{FF2B5EF4-FFF2-40B4-BE49-F238E27FC236}">
                      <a16:creationId xmlns:a16="http://schemas.microsoft.com/office/drawing/2014/main" id="{C0ECCEC8-803A-4ED4-7611-2750676EA643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412882" y="580798"/>
                  <a:ext cx="18324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098" name="Ink 1097">
                  <a:extLst>
                    <a:ext uri="{FF2B5EF4-FFF2-40B4-BE49-F238E27FC236}">
                      <a16:creationId xmlns:a16="http://schemas.microsoft.com/office/drawing/2014/main" id="{B92C0C56-FD8E-7F51-0E57-9869B1B5B2B9}"/>
                    </a:ext>
                  </a:extLst>
                </p14:cNvPr>
                <p14:cNvContentPartPr/>
                <p14:nvPr/>
              </p14:nvContentPartPr>
              <p14:xfrm>
                <a:off x="1666682" y="535798"/>
                <a:ext cx="127800" cy="201960"/>
              </p14:xfrm>
            </p:contentPart>
          </mc:Choice>
          <mc:Fallback xmlns="">
            <p:pic>
              <p:nvPicPr>
                <p:cNvPr id="1098" name="Ink 1097">
                  <a:extLst>
                    <a:ext uri="{FF2B5EF4-FFF2-40B4-BE49-F238E27FC236}">
                      <a16:creationId xmlns:a16="http://schemas.microsoft.com/office/drawing/2014/main" id="{B92C0C56-FD8E-7F51-0E57-9869B1B5B2B9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658042" y="527158"/>
                  <a:ext cx="145440" cy="219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10" name="Group 1109">
            <a:extLst>
              <a:ext uri="{FF2B5EF4-FFF2-40B4-BE49-F238E27FC236}">
                <a16:creationId xmlns:a16="http://schemas.microsoft.com/office/drawing/2014/main" id="{3900F2FE-6631-6CC6-97F9-5624EC5798B1}"/>
              </a:ext>
            </a:extLst>
          </p:cNvPr>
          <p:cNvGrpSpPr/>
          <p:nvPr/>
        </p:nvGrpSpPr>
        <p:grpSpPr>
          <a:xfrm>
            <a:off x="2128202" y="364078"/>
            <a:ext cx="2073240" cy="377280"/>
            <a:chOff x="2128202" y="364078"/>
            <a:chExt cx="2073240" cy="377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099" name="Ink 1098">
                  <a:extLst>
                    <a:ext uri="{FF2B5EF4-FFF2-40B4-BE49-F238E27FC236}">
                      <a16:creationId xmlns:a16="http://schemas.microsoft.com/office/drawing/2014/main" id="{F3743993-9378-5836-4835-10377485B6E7}"/>
                    </a:ext>
                  </a:extLst>
                </p14:cNvPr>
                <p14:cNvContentPartPr/>
                <p14:nvPr/>
              </p14:nvContentPartPr>
              <p14:xfrm>
                <a:off x="2128202" y="555598"/>
                <a:ext cx="197280" cy="168480"/>
              </p14:xfrm>
            </p:contentPart>
          </mc:Choice>
          <mc:Fallback xmlns="">
            <p:pic>
              <p:nvPicPr>
                <p:cNvPr id="1099" name="Ink 1098">
                  <a:extLst>
                    <a:ext uri="{FF2B5EF4-FFF2-40B4-BE49-F238E27FC236}">
                      <a16:creationId xmlns:a16="http://schemas.microsoft.com/office/drawing/2014/main" id="{F3743993-9378-5836-4835-10377485B6E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119562" y="546598"/>
                  <a:ext cx="21492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100" name="Ink 1099">
                  <a:extLst>
                    <a:ext uri="{FF2B5EF4-FFF2-40B4-BE49-F238E27FC236}">
                      <a16:creationId xmlns:a16="http://schemas.microsoft.com/office/drawing/2014/main" id="{59836CDA-1F38-3D53-8DFD-BB7E938637EF}"/>
                    </a:ext>
                  </a:extLst>
                </p14:cNvPr>
                <p14:cNvContentPartPr/>
                <p14:nvPr/>
              </p14:nvContentPartPr>
              <p14:xfrm>
                <a:off x="2338082" y="462358"/>
                <a:ext cx="61200" cy="279000"/>
              </p14:xfrm>
            </p:contentPart>
          </mc:Choice>
          <mc:Fallback xmlns="">
            <p:pic>
              <p:nvPicPr>
                <p:cNvPr id="1100" name="Ink 1099">
                  <a:extLst>
                    <a:ext uri="{FF2B5EF4-FFF2-40B4-BE49-F238E27FC236}">
                      <a16:creationId xmlns:a16="http://schemas.microsoft.com/office/drawing/2014/main" id="{59836CDA-1F38-3D53-8DFD-BB7E938637EF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329442" y="453718"/>
                  <a:ext cx="7884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101" name="Ink 1100">
                  <a:extLst>
                    <a:ext uri="{FF2B5EF4-FFF2-40B4-BE49-F238E27FC236}">
                      <a16:creationId xmlns:a16="http://schemas.microsoft.com/office/drawing/2014/main" id="{282A41F4-DE12-4396-5BE1-0EDA99894DF3}"/>
                    </a:ext>
                  </a:extLst>
                </p14:cNvPr>
                <p14:cNvContentPartPr/>
                <p14:nvPr/>
              </p14:nvContentPartPr>
              <p14:xfrm>
                <a:off x="2291642" y="545518"/>
                <a:ext cx="126000" cy="33480"/>
              </p14:xfrm>
            </p:contentPart>
          </mc:Choice>
          <mc:Fallback xmlns="">
            <p:pic>
              <p:nvPicPr>
                <p:cNvPr id="1101" name="Ink 1100">
                  <a:extLst>
                    <a:ext uri="{FF2B5EF4-FFF2-40B4-BE49-F238E27FC236}">
                      <a16:creationId xmlns:a16="http://schemas.microsoft.com/office/drawing/2014/main" id="{282A41F4-DE12-4396-5BE1-0EDA99894DF3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282642" y="536518"/>
                  <a:ext cx="14364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102" name="Ink 1101">
                  <a:extLst>
                    <a:ext uri="{FF2B5EF4-FFF2-40B4-BE49-F238E27FC236}">
                      <a16:creationId xmlns:a16="http://schemas.microsoft.com/office/drawing/2014/main" id="{16FAE506-1F76-2C46-1720-3CD0ED9ACA68}"/>
                    </a:ext>
                  </a:extLst>
                </p14:cNvPr>
                <p14:cNvContentPartPr/>
                <p14:nvPr/>
              </p14:nvContentPartPr>
              <p14:xfrm>
                <a:off x="2462282" y="519958"/>
                <a:ext cx="246960" cy="210240"/>
              </p14:xfrm>
            </p:contentPart>
          </mc:Choice>
          <mc:Fallback xmlns="">
            <p:pic>
              <p:nvPicPr>
                <p:cNvPr id="1102" name="Ink 1101">
                  <a:extLst>
                    <a:ext uri="{FF2B5EF4-FFF2-40B4-BE49-F238E27FC236}">
                      <a16:creationId xmlns:a16="http://schemas.microsoft.com/office/drawing/2014/main" id="{16FAE506-1F76-2C46-1720-3CD0ED9ACA68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453642" y="510958"/>
                  <a:ext cx="26460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103" name="Ink 1102">
                  <a:extLst>
                    <a:ext uri="{FF2B5EF4-FFF2-40B4-BE49-F238E27FC236}">
                      <a16:creationId xmlns:a16="http://schemas.microsoft.com/office/drawing/2014/main" id="{0955A427-0D4C-D687-51B1-5C172F4FFDBC}"/>
                    </a:ext>
                  </a:extLst>
                </p14:cNvPr>
                <p14:cNvContentPartPr/>
                <p14:nvPr/>
              </p14:nvContentPartPr>
              <p14:xfrm>
                <a:off x="2951522" y="364078"/>
                <a:ext cx="221400" cy="345600"/>
              </p14:xfrm>
            </p:contentPart>
          </mc:Choice>
          <mc:Fallback xmlns="">
            <p:pic>
              <p:nvPicPr>
                <p:cNvPr id="1103" name="Ink 1102">
                  <a:extLst>
                    <a:ext uri="{FF2B5EF4-FFF2-40B4-BE49-F238E27FC236}">
                      <a16:creationId xmlns:a16="http://schemas.microsoft.com/office/drawing/2014/main" id="{0955A427-0D4C-D687-51B1-5C172F4FFDBC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942882" y="355078"/>
                  <a:ext cx="23904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104" name="Ink 1103">
                  <a:extLst>
                    <a:ext uri="{FF2B5EF4-FFF2-40B4-BE49-F238E27FC236}">
                      <a16:creationId xmlns:a16="http://schemas.microsoft.com/office/drawing/2014/main" id="{543E0BA8-EBFC-D556-7478-B3B70EBA3679}"/>
                    </a:ext>
                  </a:extLst>
                </p14:cNvPr>
                <p14:cNvContentPartPr/>
                <p14:nvPr/>
              </p14:nvContentPartPr>
              <p14:xfrm>
                <a:off x="3226922" y="479638"/>
                <a:ext cx="175680" cy="216360"/>
              </p14:xfrm>
            </p:contentPart>
          </mc:Choice>
          <mc:Fallback xmlns="">
            <p:pic>
              <p:nvPicPr>
                <p:cNvPr id="1104" name="Ink 1103">
                  <a:extLst>
                    <a:ext uri="{FF2B5EF4-FFF2-40B4-BE49-F238E27FC236}">
                      <a16:creationId xmlns:a16="http://schemas.microsoft.com/office/drawing/2014/main" id="{543E0BA8-EBFC-D556-7478-B3B70EBA3679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217922" y="470638"/>
                  <a:ext cx="19332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105" name="Ink 1104">
                  <a:extLst>
                    <a:ext uri="{FF2B5EF4-FFF2-40B4-BE49-F238E27FC236}">
                      <a16:creationId xmlns:a16="http://schemas.microsoft.com/office/drawing/2014/main" id="{144F7BFC-7EE6-D49D-53DA-7C22EBC39E29}"/>
                    </a:ext>
                  </a:extLst>
                </p14:cNvPr>
                <p14:cNvContentPartPr/>
                <p14:nvPr/>
              </p14:nvContentPartPr>
              <p14:xfrm>
                <a:off x="3495842" y="375958"/>
                <a:ext cx="197280" cy="289080"/>
              </p14:xfrm>
            </p:contentPart>
          </mc:Choice>
          <mc:Fallback xmlns="">
            <p:pic>
              <p:nvPicPr>
                <p:cNvPr id="1105" name="Ink 1104">
                  <a:extLst>
                    <a:ext uri="{FF2B5EF4-FFF2-40B4-BE49-F238E27FC236}">
                      <a16:creationId xmlns:a16="http://schemas.microsoft.com/office/drawing/2014/main" id="{144F7BFC-7EE6-D49D-53DA-7C22EBC39E29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486842" y="367318"/>
                  <a:ext cx="21492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106" name="Ink 1105">
                  <a:extLst>
                    <a:ext uri="{FF2B5EF4-FFF2-40B4-BE49-F238E27FC236}">
                      <a16:creationId xmlns:a16="http://schemas.microsoft.com/office/drawing/2014/main" id="{BA683AFF-7B64-5A6A-3835-344425CBAE01}"/>
                    </a:ext>
                  </a:extLst>
                </p14:cNvPr>
                <p14:cNvContentPartPr/>
                <p14:nvPr/>
              </p14:nvContentPartPr>
              <p14:xfrm>
                <a:off x="3831002" y="369478"/>
                <a:ext cx="258480" cy="233640"/>
              </p14:xfrm>
            </p:contentPart>
          </mc:Choice>
          <mc:Fallback xmlns="">
            <p:pic>
              <p:nvPicPr>
                <p:cNvPr id="1106" name="Ink 1105">
                  <a:extLst>
                    <a:ext uri="{FF2B5EF4-FFF2-40B4-BE49-F238E27FC236}">
                      <a16:creationId xmlns:a16="http://schemas.microsoft.com/office/drawing/2014/main" id="{BA683AFF-7B64-5A6A-3835-344425CBAE0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822002" y="360838"/>
                  <a:ext cx="27612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107" name="Ink 1106">
                  <a:extLst>
                    <a:ext uri="{FF2B5EF4-FFF2-40B4-BE49-F238E27FC236}">
                      <a16:creationId xmlns:a16="http://schemas.microsoft.com/office/drawing/2014/main" id="{84EE901C-0DAD-3C72-5E1F-F2C627111E1D}"/>
                    </a:ext>
                  </a:extLst>
                </p14:cNvPr>
                <p14:cNvContentPartPr/>
                <p14:nvPr/>
              </p14:nvContentPartPr>
              <p14:xfrm>
                <a:off x="4039802" y="683038"/>
                <a:ext cx="4680" cy="14400"/>
              </p14:xfrm>
            </p:contentPart>
          </mc:Choice>
          <mc:Fallback xmlns="">
            <p:pic>
              <p:nvPicPr>
                <p:cNvPr id="1107" name="Ink 1106">
                  <a:extLst>
                    <a:ext uri="{FF2B5EF4-FFF2-40B4-BE49-F238E27FC236}">
                      <a16:creationId xmlns:a16="http://schemas.microsoft.com/office/drawing/2014/main" id="{84EE901C-0DAD-3C72-5E1F-F2C627111E1D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030802" y="674038"/>
                  <a:ext cx="2232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108" name="Ink 1107">
                  <a:extLst>
                    <a:ext uri="{FF2B5EF4-FFF2-40B4-BE49-F238E27FC236}">
                      <a16:creationId xmlns:a16="http://schemas.microsoft.com/office/drawing/2014/main" id="{016C76DF-F085-EFB5-4304-BDDD55DA0385}"/>
                    </a:ext>
                  </a:extLst>
                </p14:cNvPr>
                <p14:cNvContentPartPr/>
                <p14:nvPr/>
              </p14:nvContentPartPr>
              <p14:xfrm>
                <a:off x="4178042" y="404758"/>
                <a:ext cx="360" cy="227880"/>
              </p14:xfrm>
            </p:contentPart>
          </mc:Choice>
          <mc:Fallback xmlns="">
            <p:pic>
              <p:nvPicPr>
                <p:cNvPr id="1108" name="Ink 1107">
                  <a:extLst>
                    <a:ext uri="{FF2B5EF4-FFF2-40B4-BE49-F238E27FC236}">
                      <a16:creationId xmlns:a16="http://schemas.microsoft.com/office/drawing/2014/main" id="{016C76DF-F085-EFB5-4304-BDDD55DA0385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169402" y="396118"/>
                  <a:ext cx="1800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109" name="Ink 1108">
                  <a:extLst>
                    <a:ext uri="{FF2B5EF4-FFF2-40B4-BE49-F238E27FC236}">
                      <a16:creationId xmlns:a16="http://schemas.microsoft.com/office/drawing/2014/main" id="{624546AC-A1B0-9419-7E09-8E5351EDC4AD}"/>
                    </a:ext>
                  </a:extLst>
                </p14:cNvPr>
                <p14:cNvContentPartPr/>
                <p14:nvPr/>
              </p14:nvContentPartPr>
              <p14:xfrm>
                <a:off x="4201082" y="740638"/>
                <a:ext cx="360" cy="360"/>
              </p14:xfrm>
            </p:contentPart>
          </mc:Choice>
          <mc:Fallback xmlns="">
            <p:pic>
              <p:nvPicPr>
                <p:cNvPr id="1109" name="Ink 1108">
                  <a:extLst>
                    <a:ext uri="{FF2B5EF4-FFF2-40B4-BE49-F238E27FC236}">
                      <a16:creationId xmlns:a16="http://schemas.microsoft.com/office/drawing/2014/main" id="{624546AC-A1B0-9419-7E09-8E5351EDC4AD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192442" y="73199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112" name="Ink 1111">
                <a:extLst>
                  <a:ext uri="{FF2B5EF4-FFF2-40B4-BE49-F238E27FC236}">
                    <a16:creationId xmlns:a16="http://schemas.microsoft.com/office/drawing/2014/main" id="{F5DC1BAB-2A06-14C8-084C-88DEFA8C6A83}"/>
                  </a:ext>
                </a:extLst>
              </p14:cNvPr>
              <p14:cNvContentPartPr/>
              <p14:nvPr/>
            </p14:nvContentPartPr>
            <p14:xfrm>
              <a:off x="2523122" y="4617118"/>
              <a:ext cx="245880" cy="591120"/>
            </p14:xfrm>
          </p:contentPart>
        </mc:Choice>
        <mc:Fallback xmlns="">
          <p:pic>
            <p:nvPicPr>
              <p:cNvPr id="1112" name="Ink 1111">
                <a:extLst>
                  <a:ext uri="{FF2B5EF4-FFF2-40B4-BE49-F238E27FC236}">
                    <a16:creationId xmlns:a16="http://schemas.microsoft.com/office/drawing/2014/main" id="{F5DC1BAB-2A06-14C8-084C-88DEFA8C6A83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2514482" y="4608478"/>
                <a:ext cx="263520" cy="608760"/>
              </a:xfrm>
              <a:prstGeom prst="rect">
                <a:avLst/>
              </a:prstGeom>
            </p:spPr>
          </p:pic>
        </mc:Fallback>
      </mc:AlternateContent>
      <p:grpSp>
        <p:nvGrpSpPr>
          <p:cNvPr id="1126" name="Group 1125">
            <a:extLst>
              <a:ext uri="{FF2B5EF4-FFF2-40B4-BE49-F238E27FC236}">
                <a16:creationId xmlns:a16="http://schemas.microsoft.com/office/drawing/2014/main" id="{9DFE8F7C-508B-B4CC-0B54-8565FF70FDC0}"/>
              </a:ext>
            </a:extLst>
          </p:cNvPr>
          <p:cNvGrpSpPr/>
          <p:nvPr/>
        </p:nvGrpSpPr>
        <p:grpSpPr>
          <a:xfrm>
            <a:off x="3009482" y="4271158"/>
            <a:ext cx="1286280" cy="766800"/>
            <a:chOff x="3009482" y="4271158"/>
            <a:chExt cx="1286280" cy="766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113" name="Ink 1112">
                  <a:extLst>
                    <a:ext uri="{FF2B5EF4-FFF2-40B4-BE49-F238E27FC236}">
                      <a16:creationId xmlns:a16="http://schemas.microsoft.com/office/drawing/2014/main" id="{8F0462AD-0173-FC66-3D7C-B7CC2DFB50E2}"/>
                    </a:ext>
                  </a:extLst>
                </p14:cNvPr>
                <p14:cNvContentPartPr/>
                <p14:nvPr/>
              </p14:nvContentPartPr>
              <p14:xfrm>
                <a:off x="3009482" y="4306078"/>
                <a:ext cx="360" cy="254160"/>
              </p14:xfrm>
            </p:contentPart>
          </mc:Choice>
          <mc:Fallback xmlns="">
            <p:pic>
              <p:nvPicPr>
                <p:cNvPr id="1113" name="Ink 1112">
                  <a:extLst>
                    <a:ext uri="{FF2B5EF4-FFF2-40B4-BE49-F238E27FC236}">
                      <a16:creationId xmlns:a16="http://schemas.microsoft.com/office/drawing/2014/main" id="{8F0462AD-0173-FC66-3D7C-B7CC2DFB50E2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000482" y="4297078"/>
                  <a:ext cx="1800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114" name="Ink 1113">
                  <a:extLst>
                    <a:ext uri="{FF2B5EF4-FFF2-40B4-BE49-F238E27FC236}">
                      <a16:creationId xmlns:a16="http://schemas.microsoft.com/office/drawing/2014/main" id="{BE40BDD3-D143-1251-EF83-CC22CD23C0E5}"/>
                    </a:ext>
                  </a:extLst>
                </p14:cNvPr>
                <p14:cNvContentPartPr/>
                <p14:nvPr/>
              </p14:nvContentPartPr>
              <p14:xfrm>
                <a:off x="3067082" y="4271158"/>
                <a:ext cx="5040" cy="254160"/>
              </p14:xfrm>
            </p:contentPart>
          </mc:Choice>
          <mc:Fallback xmlns="">
            <p:pic>
              <p:nvPicPr>
                <p:cNvPr id="1114" name="Ink 1113">
                  <a:extLst>
                    <a:ext uri="{FF2B5EF4-FFF2-40B4-BE49-F238E27FC236}">
                      <a16:creationId xmlns:a16="http://schemas.microsoft.com/office/drawing/2014/main" id="{BE40BDD3-D143-1251-EF83-CC22CD23C0E5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058442" y="4262158"/>
                  <a:ext cx="2268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115" name="Ink 1114">
                  <a:extLst>
                    <a:ext uri="{FF2B5EF4-FFF2-40B4-BE49-F238E27FC236}">
                      <a16:creationId xmlns:a16="http://schemas.microsoft.com/office/drawing/2014/main" id="{80892A8B-E9E6-3028-E1B7-133269BDD71E}"/>
                    </a:ext>
                  </a:extLst>
                </p14:cNvPr>
                <p14:cNvContentPartPr/>
                <p14:nvPr/>
              </p14:nvContentPartPr>
              <p14:xfrm>
                <a:off x="3032522" y="4421278"/>
                <a:ext cx="31680" cy="360"/>
              </p14:xfrm>
            </p:contentPart>
          </mc:Choice>
          <mc:Fallback xmlns="">
            <p:pic>
              <p:nvPicPr>
                <p:cNvPr id="1115" name="Ink 1114">
                  <a:extLst>
                    <a:ext uri="{FF2B5EF4-FFF2-40B4-BE49-F238E27FC236}">
                      <a16:creationId xmlns:a16="http://schemas.microsoft.com/office/drawing/2014/main" id="{80892A8B-E9E6-3028-E1B7-133269BDD71E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023522" y="4412638"/>
                  <a:ext cx="493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116" name="Ink 1115">
                  <a:extLst>
                    <a:ext uri="{FF2B5EF4-FFF2-40B4-BE49-F238E27FC236}">
                      <a16:creationId xmlns:a16="http://schemas.microsoft.com/office/drawing/2014/main" id="{526F3864-31A2-9410-0627-F5388DEA9E56}"/>
                    </a:ext>
                  </a:extLst>
                </p14:cNvPr>
                <p14:cNvContentPartPr/>
                <p14:nvPr/>
              </p14:nvContentPartPr>
              <p14:xfrm>
                <a:off x="3215402" y="4397158"/>
                <a:ext cx="61200" cy="107640"/>
              </p14:xfrm>
            </p:contentPart>
          </mc:Choice>
          <mc:Fallback xmlns="">
            <p:pic>
              <p:nvPicPr>
                <p:cNvPr id="1116" name="Ink 1115">
                  <a:extLst>
                    <a:ext uri="{FF2B5EF4-FFF2-40B4-BE49-F238E27FC236}">
                      <a16:creationId xmlns:a16="http://schemas.microsoft.com/office/drawing/2014/main" id="{526F3864-31A2-9410-0627-F5388DEA9E56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3206402" y="4388518"/>
                  <a:ext cx="7884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117" name="Ink 1116">
                  <a:extLst>
                    <a:ext uri="{FF2B5EF4-FFF2-40B4-BE49-F238E27FC236}">
                      <a16:creationId xmlns:a16="http://schemas.microsoft.com/office/drawing/2014/main" id="{73DCA881-FA0C-2A0F-26FA-548FB6F2E336}"/>
                    </a:ext>
                  </a:extLst>
                </p14:cNvPr>
                <p14:cNvContentPartPr/>
                <p14:nvPr/>
              </p14:nvContentPartPr>
              <p14:xfrm>
                <a:off x="3333482" y="4421278"/>
                <a:ext cx="138960" cy="304920"/>
              </p14:xfrm>
            </p:contentPart>
          </mc:Choice>
          <mc:Fallback xmlns="">
            <p:pic>
              <p:nvPicPr>
                <p:cNvPr id="1117" name="Ink 1116">
                  <a:extLst>
                    <a:ext uri="{FF2B5EF4-FFF2-40B4-BE49-F238E27FC236}">
                      <a16:creationId xmlns:a16="http://schemas.microsoft.com/office/drawing/2014/main" id="{73DCA881-FA0C-2A0F-26FA-548FB6F2E336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3324842" y="4412638"/>
                  <a:ext cx="15660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118" name="Ink 1117">
                  <a:extLst>
                    <a:ext uri="{FF2B5EF4-FFF2-40B4-BE49-F238E27FC236}">
                      <a16:creationId xmlns:a16="http://schemas.microsoft.com/office/drawing/2014/main" id="{3B0DC336-DEC4-5EF0-FC5D-D6CB87F395E3}"/>
                    </a:ext>
                  </a:extLst>
                </p14:cNvPr>
                <p14:cNvContentPartPr/>
                <p14:nvPr/>
              </p14:nvContentPartPr>
              <p14:xfrm>
                <a:off x="3726602" y="4294198"/>
                <a:ext cx="34920" cy="266400"/>
              </p14:xfrm>
            </p:contentPart>
          </mc:Choice>
          <mc:Fallback xmlns="">
            <p:pic>
              <p:nvPicPr>
                <p:cNvPr id="1118" name="Ink 1117">
                  <a:extLst>
                    <a:ext uri="{FF2B5EF4-FFF2-40B4-BE49-F238E27FC236}">
                      <a16:creationId xmlns:a16="http://schemas.microsoft.com/office/drawing/2014/main" id="{3B0DC336-DEC4-5EF0-FC5D-D6CB87F395E3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3717962" y="4285198"/>
                  <a:ext cx="5256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119" name="Ink 1118">
                  <a:extLst>
                    <a:ext uri="{FF2B5EF4-FFF2-40B4-BE49-F238E27FC236}">
                      <a16:creationId xmlns:a16="http://schemas.microsoft.com/office/drawing/2014/main" id="{3C2D240E-0F93-6965-BB0F-EB59BB194CC9}"/>
                    </a:ext>
                  </a:extLst>
                </p14:cNvPr>
                <p14:cNvContentPartPr/>
                <p14:nvPr/>
              </p14:nvContentPartPr>
              <p14:xfrm>
                <a:off x="3796082" y="4328758"/>
                <a:ext cx="5040" cy="2160"/>
              </p14:xfrm>
            </p:contentPart>
          </mc:Choice>
          <mc:Fallback xmlns="">
            <p:pic>
              <p:nvPicPr>
                <p:cNvPr id="1119" name="Ink 1118">
                  <a:extLst>
                    <a:ext uri="{FF2B5EF4-FFF2-40B4-BE49-F238E27FC236}">
                      <a16:creationId xmlns:a16="http://schemas.microsoft.com/office/drawing/2014/main" id="{3C2D240E-0F93-6965-BB0F-EB59BB194CC9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787442" y="4320118"/>
                  <a:ext cx="22680" cy="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121" name="Ink 1120">
                  <a:extLst>
                    <a:ext uri="{FF2B5EF4-FFF2-40B4-BE49-F238E27FC236}">
                      <a16:creationId xmlns:a16="http://schemas.microsoft.com/office/drawing/2014/main" id="{348A14FF-1E83-301A-11BA-F538384EA98B}"/>
                    </a:ext>
                  </a:extLst>
                </p14:cNvPr>
                <p14:cNvContentPartPr/>
                <p14:nvPr/>
              </p14:nvContentPartPr>
              <p14:xfrm>
                <a:off x="3935402" y="4409758"/>
                <a:ext cx="360360" cy="173160"/>
              </p14:xfrm>
            </p:contentPart>
          </mc:Choice>
          <mc:Fallback xmlns="">
            <p:pic>
              <p:nvPicPr>
                <p:cNvPr id="1121" name="Ink 1120">
                  <a:extLst>
                    <a:ext uri="{FF2B5EF4-FFF2-40B4-BE49-F238E27FC236}">
                      <a16:creationId xmlns:a16="http://schemas.microsoft.com/office/drawing/2014/main" id="{348A14FF-1E83-301A-11BA-F538384EA98B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926402" y="4400758"/>
                  <a:ext cx="37800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122" name="Ink 1121">
                  <a:extLst>
                    <a:ext uri="{FF2B5EF4-FFF2-40B4-BE49-F238E27FC236}">
                      <a16:creationId xmlns:a16="http://schemas.microsoft.com/office/drawing/2014/main" id="{7843057A-A68A-2655-6608-10FAF937D454}"/>
                    </a:ext>
                  </a:extLst>
                </p14:cNvPr>
                <p14:cNvContentPartPr/>
                <p14:nvPr/>
              </p14:nvContentPartPr>
              <p14:xfrm>
                <a:off x="3136562" y="4791358"/>
                <a:ext cx="61560" cy="169200"/>
              </p14:xfrm>
            </p:contentPart>
          </mc:Choice>
          <mc:Fallback xmlns="">
            <p:pic>
              <p:nvPicPr>
                <p:cNvPr id="1122" name="Ink 1121">
                  <a:extLst>
                    <a:ext uri="{FF2B5EF4-FFF2-40B4-BE49-F238E27FC236}">
                      <a16:creationId xmlns:a16="http://schemas.microsoft.com/office/drawing/2014/main" id="{7843057A-A68A-2655-6608-10FAF937D454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127922" y="4782718"/>
                  <a:ext cx="7920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123" name="Ink 1122">
                  <a:extLst>
                    <a:ext uri="{FF2B5EF4-FFF2-40B4-BE49-F238E27FC236}">
                      <a16:creationId xmlns:a16="http://schemas.microsoft.com/office/drawing/2014/main" id="{D497691D-3430-20B5-102A-A7FA25624B0D}"/>
                    </a:ext>
                  </a:extLst>
                </p14:cNvPr>
                <p14:cNvContentPartPr/>
                <p14:nvPr/>
              </p14:nvContentPartPr>
              <p14:xfrm>
                <a:off x="3136562" y="4744198"/>
                <a:ext cx="140760" cy="236520"/>
              </p14:xfrm>
            </p:contentPart>
          </mc:Choice>
          <mc:Fallback xmlns="">
            <p:pic>
              <p:nvPicPr>
                <p:cNvPr id="1123" name="Ink 1122">
                  <a:extLst>
                    <a:ext uri="{FF2B5EF4-FFF2-40B4-BE49-F238E27FC236}">
                      <a16:creationId xmlns:a16="http://schemas.microsoft.com/office/drawing/2014/main" id="{D497691D-3430-20B5-102A-A7FA25624B0D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127922" y="4735198"/>
                  <a:ext cx="15840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124" name="Ink 1123">
                  <a:extLst>
                    <a:ext uri="{FF2B5EF4-FFF2-40B4-BE49-F238E27FC236}">
                      <a16:creationId xmlns:a16="http://schemas.microsoft.com/office/drawing/2014/main" id="{B9563383-7022-6EB7-E62A-A5D3A8F4496C}"/>
                    </a:ext>
                  </a:extLst>
                </p14:cNvPr>
                <p14:cNvContentPartPr/>
                <p14:nvPr/>
              </p14:nvContentPartPr>
              <p14:xfrm>
                <a:off x="3343922" y="4850038"/>
                <a:ext cx="120600" cy="141480"/>
              </p14:xfrm>
            </p:contentPart>
          </mc:Choice>
          <mc:Fallback xmlns="">
            <p:pic>
              <p:nvPicPr>
                <p:cNvPr id="1124" name="Ink 1123">
                  <a:extLst>
                    <a:ext uri="{FF2B5EF4-FFF2-40B4-BE49-F238E27FC236}">
                      <a16:creationId xmlns:a16="http://schemas.microsoft.com/office/drawing/2014/main" id="{B9563383-7022-6EB7-E62A-A5D3A8F4496C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334922" y="4841038"/>
                  <a:ext cx="13824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125" name="Ink 1124">
                  <a:extLst>
                    <a:ext uri="{FF2B5EF4-FFF2-40B4-BE49-F238E27FC236}">
                      <a16:creationId xmlns:a16="http://schemas.microsoft.com/office/drawing/2014/main" id="{E85A2C79-B707-5548-DB6E-EFB91AB6FEBD}"/>
                    </a:ext>
                  </a:extLst>
                </p14:cNvPr>
                <p14:cNvContentPartPr/>
                <p14:nvPr/>
              </p14:nvContentPartPr>
              <p14:xfrm>
                <a:off x="3437162" y="4733758"/>
                <a:ext cx="174600" cy="304200"/>
              </p14:xfrm>
            </p:contentPart>
          </mc:Choice>
          <mc:Fallback xmlns="">
            <p:pic>
              <p:nvPicPr>
                <p:cNvPr id="1125" name="Ink 1124">
                  <a:extLst>
                    <a:ext uri="{FF2B5EF4-FFF2-40B4-BE49-F238E27FC236}">
                      <a16:creationId xmlns:a16="http://schemas.microsoft.com/office/drawing/2014/main" id="{E85A2C79-B707-5548-DB6E-EFB91AB6FEBD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428522" y="4724758"/>
                  <a:ext cx="192240" cy="321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1129" name="Ink 1128">
                <a:extLst>
                  <a:ext uri="{FF2B5EF4-FFF2-40B4-BE49-F238E27FC236}">
                    <a16:creationId xmlns:a16="http://schemas.microsoft.com/office/drawing/2014/main" id="{E009F22E-1B7E-5E89-3D9A-8871E95D2732}"/>
                  </a:ext>
                </a:extLst>
              </p14:cNvPr>
              <p14:cNvContentPartPr/>
              <p14:nvPr/>
            </p14:nvContentPartPr>
            <p14:xfrm>
              <a:off x="9792242" y="1061398"/>
              <a:ext cx="355680" cy="293400"/>
            </p14:xfrm>
          </p:contentPart>
        </mc:Choice>
        <mc:Fallback xmlns="">
          <p:pic>
            <p:nvPicPr>
              <p:cNvPr id="1129" name="Ink 1128">
                <a:extLst>
                  <a:ext uri="{FF2B5EF4-FFF2-40B4-BE49-F238E27FC236}">
                    <a16:creationId xmlns:a16="http://schemas.microsoft.com/office/drawing/2014/main" id="{E009F22E-1B7E-5E89-3D9A-8871E95D2732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9783242" y="1052398"/>
                <a:ext cx="373320" cy="31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1130" name="Ink 1129">
                <a:extLst>
                  <a:ext uri="{FF2B5EF4-FFF2-40B4-BE49-F238E27FC236}">
                    <a16:creationId xmlns:a16="http://schemas.microsoft.com/office/drawing/2014/main" id="{5656FD67-B4B1-AF01-3AE8-B19126448905}"/>
                  </a:ext>
                </a:extLst>
              </p14:cNvPr>
              <p14:cNvContentPartPr/>
              <p14:nvPr/>
            </p14:nvContentPartPr>
            <p14:xfrm>
              <a:off x="10313162" y="532198"/>
              <a:ext cx="30960" cy="364320"/>
            </p14:xfrm>
          </p:contentPart>
        </mc:Choice>
        <mc:Fallback xmlns="">
          <p:pic>
            <p:nvPicPr>
              <p:cNvPr id="1130" name="Ink 1129">
                <a:extLst>
                  <a:ext uri="{FF2B5EF4-FFF2-40B4-BE49-F238E27FC236}">
                    <a16:creationId xmlns:a16="http://schemas.microsoft.com/office/drawing/2014/main" id="{5656FD67-B4B1-AF01-3AE8-B19126448905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10304162" y="523198"/>
                <a:ext cx="48600" cy="381960"/>
              </a:xfrm>
              <a:prstGeom prst="rect">
                <a:avLst/>
              </a:prstGeom>
            </p:spPr>
          </p:pic>
        </mc:Fallback>
      </mc:AlternateContent>
      <p:grpSp>
        <p:nvGrpSpPr>
          <p:cNvPr id="1141" name="Group 1140">
            <a:extLst>
              <a:ext uri="{FF2B5EF4-FFF2-40B4-BE49-F238E27FC236}">
                <a16:creationId xmlns:a16="http://schemas.microsoft.com/office/drawing/2014/main" id="{9337892E-A6F0-4298-1F1A-FFC82B7FE8C1}"/>
              </a:ext>
            </a:extLst>
          </p:cNvPr>
          <p:cNvGrpSpPr/>
          <p:nvPr/>
        </p:nvGrpSpPr>
        <p:grpSpPr>
          <a:xfrm>
            <a:off x="10613762" y="648118"/>
            <a:ext cx="842040" cy="356760"/>
            <a:chOff x="10613762" y="648118"/>
            <a:chExt cx="842040" cy="35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131" name="Ink 1130">
                  <a:extLst>
                    <a:ext uri="{FF2B5EF4-FFF2-40B4-BE49-F238E27FC236}">
                      <a16:creationId xmlns:a16="http://schemas.microsoft.com/office/drawing/2014/main" id="{191044AD-2859-BE59-4D6B-B4DC02F4CAF5}"/>
                    </a:ext>
                  </a:extLst>
                </p14:cNvPr>
                <p14:cNvContentPartPr/>
                <p14:nvPr/>
              </p14:nvContentPartPr>
              <p14:xfrm>
                <a:off x="10613762" y="751798"/>
                <a:ext cx="233640" cy="253080"/>
              </p14:xfrm>
            </p:contentPart>
          </mc:Choice>
          <mc:Fallback xmlns="">
            <p:pic>
              <p:nvPicPr>
                <p:cNvPr id="1131" name="Ink 1130">
                  <a:extLst>
                    <a:ext uri="{FF2B5EF4-FFF2-40B4-BE49-F238E27FC236}">
                      <a16:creationId xmlns:a16="http://schemas.microsoft.com/office/drawing/2014/main" id="{191044AD-2859-BE59-4D6B-B4DC02F4CAF5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0604762" y="743158"/>
                  <a:ext cx="25128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133" name="Ink 1132">
                  <a:extLst>
                    <a:ext uri="{FF2B5EF4-FFF2-40B4-BE49-F238E27FC236}">
                      <a16:creationId xmlns:a16="http://schemas.microsoft.com/office/drawing/2014/main" id="{970681CD-0949-B20C-7EBE-D7C18CDC291C}"/>
                    </a:ext>
                  </a:extLst>
                </p14:cNvPr>
                <p14:cNvContentPartPr/>
                <p14:nvPr/>
              </p14:nvContentPartPr>
              <p14:xfrm>
                <a:off x="11017322" y="821278"/>
                <a:ext cx="134640" cy="141480"/>
              </p14:xfrm>
            </p:contentPart>
          </mc:Choice>
          <mc:Fallback xmlns="">
            <p:pic>
              <p:nvPicPr>
                <p:cNvPr id="1133" name="Ink 1132">
                  <a:extLst>
                    <a:ext uri="{FF2B5EF4-FFF2-40B4-BE49-F238E27FC236}">
                      <a16:creationId xmlns:a16="http://schemas.microsoft.com/office/drawing/2014/main" id="{970681CD-0949-B20C-7EBE-D7C18CDC291C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1008682" y="812638"/>
                  <a:ext cx="15228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134" name="Ink 1133">
                  <a:extLst>
                    <a:ext uri="{FF2B5EF4-FFF2-40B4-BE49-F238E27FC236}">
                      <a16:creationId xmlns:a16="http://schemas.microsoft.com/office/drawing/2014/main" id="{46812C87-FAE8-19E0-763C-5A4C03033DE8}"/>
                    </a:ext>
                  </a:extLst>
                </p14:cNvPr>
                <p14:cNvContentPartPr/>
                <p14:nvPr/>
              </p14:nvContentPartPr>
              <p14:xfrm>
                <a:off x="11169602" y="833158"/>
                <a:ext cx="175320" cy="107640"/>
              </p14:xfrm>
            </p:contentPart>
          </mc:Choice>
          <mc:Fallback xmlns="">
            <p:pic>
              <p:nvPicPr>
                <p:cNvPr id="1134" name="Ink 1133">
                  <a:extLst>
                    <a:ext uri="{FF2B5EF4-FFF2-40B4-BE49-F238E27FC236}">
                      <a16:creationId xmlns:a16="http://schemas.microsoft.com/office/drawing/2014/main" id="{46812C87-FAE8-19E0-763C-5A4C03033DE8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1160602" y="824518"/>
                  <a:ext cx="19296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135" name="Ink 1134">
                  <a:extLst>
                    <a:ext uri="{FF2B5EF4-FFF2-40B4-BE49-F238E27FC236}">
                      <a16:creationId xmlns:a16="http://schemas.microsoft.com/office/drawing/2014/main" id="{2B6F00D5-FF48-2945-5305-5570C8382940}"/>
                    </a:ext>
                  </a:extLst>
                </p14:cNvPr>
                <p14:cNvContentPartPr/>
                <p14:nvPr/>
              </p14:nvContentPartPr>
              <p14:xfrm>
                <a:off x="11435282" y="648118"/>
                <a:ext cx="11880" cy="258840"/>
              </p14:xfrm>
            </p:contentPart>
          </mc:Choice>
          <mc:Fallback xmlns="">
            <p:pic>
              <p:nvPicPr>
                <p:cNvPr id="1135" name="Ink 1134">
                  <a:extLst>
                    <a:ext uri="{FF2B5EF4-FFF2-40B4-BE49-F238E27FC236}">
                      <a16:creationId xmlns:a16="http://schemas.microsoft.com/office/drawing/2014/main" id="{2B6F00D5-FF48-2945-5305-5570C8382940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1426642" y="639478"/>
                  <a:ext cx="2952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136" name="Ink 1135">
                  <a:extLst>
                    <a:ext uri="{FF2B5EF4-FFF2-40B4-BE49-F238E27FC236}">
                      <a16:creationId xmlns:a16="http://schemas.microsoft.com/office/drawing/2014/main" id="{55AC87C5-8223-E45E-8A27-7CABD3C311EC}"/>
                    </a:ext>
                  </a:extLst>
                </p14:cNvPr>
                <p14:cNvContentPartPr/>
                <p14:nvPr/>
              </p14:nvContentPartPr>
              <p14:xfrm>
                <a:off x="11377322" y="775558"/>
                <a:ext cx="78480" cy="32760"/>
              </p14:xfrm>
            </p:contentPart>
          </mc:Choice>
          <mc:Fallback xmlns="">
            <p:pic>
              <p:nvPicPr>
                <p:cNvPr id="1136" name="Ink 1135">
                  <a:extLst>
                    <a:ext uri="{FF2B5EF4-FFF2-40B4-BE49-F238E27FC236}">
                      <a16:creationId xmlns:a16="http://schemas.microsoft.com/office/drawing/2014/main" id="{55AC87C5-8223-E45E-8A27-7CABD3C311EC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1368682" y="766558"/>
                  <a:ext cx="96120" cy="50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45" name="Group 1144">
            <a:extLst>
              <a:ext uri="{FF2B5EF4-FFF2-40B4-BE49-F238E27FC236}">
                <a16:creationId xmlns:a16="http://schemas.microsoft.com/office/drawing/2014/main" id="{CDBBE638-708F-B936-5E26-815EE49A488B}"/>
              </a:ext>
            </a:extLst>
          </p:cNvPr>
          <p:cNvGrpSpPr/>
          <p:nvPr/>
        </p:nvGrpSpPr>
        <p:grpSpPr>
          <a:xfrm>
            <a:off x="10509362" y="1240318"/>
            <a:ext cx="927000" cy="442080"/>
            <a:chOff x="10509362" y="1240318"/>
            <a:chExt cx="927000" cy="44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137" name="Ink 1136">
                  <a:extLst>
                    <a:ext uri="{FF2B5EF4-FFF2-40B4-BE49-F238E27FC236}">
                      <a16:creationId xmlns:a16="http://schemas.microsoft.com/office/drawing/2014/main" id="{76F9CBF4-3867-D5E9-A3AD-1C9E74290BA1}"/>
                    </a:ext>
                  </a:extLst>
                </p14:cNvPr>
                <p14:cNvContentPartPr/>
                <p14:nvPr/>
              </p14:nvContentPartPr>
              <p14:xfrm>
                <a:off x="10587482" y="1240318"/>
                <a:ext cx="130680" cy="442080"/>
              </p14:xfrm>
            </p:contentPart>
          </mc:Choice>
          <mc:Fallback xmlns="">
            <p:pic>
              <p:nvPicPr>
                <p:cNvPr id="1137" name="Ink 1136">
                  <a:extLst>
                    <a:ext uri="{FF2B5EF4-FFF2-40B4-BE49-F238E27FC236}">
                      <a16:creationId xmlns:a16="http://schemas.microsoft.com/office/drawing/2014/main" id="{76F9CBF4-3867-D5E9-A3AD-1C9E74290BA1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0578842" y="1231318"/>
                  <a:ext cx="148320" cy="45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138" name="Ink 1137">
                  <a:extLst>
                    <a:ext uri="{FF2B5EF4-FFF2-40B4-BE49-F238E27FC236}">
                      <a16:creationId xmlns:a16="http://schemas.microsoft.com/office/drawing/2014/main" id="{B38027A5-855E-96D8-9B6D-96EA4D311428}"/>
                    </a:ext>
                  </a:extLst>
                </p14:cNvPr>
                <p14:cNvContentPartPr/>
                <p14:nvPr/>
              </p14:nvContentPartPr>
              <p14:xfrm>
                <a:off x="10509362" y="1400158"/>
                <a:ext cx="186480" cy="360"/>
              </p14:xfrm>
            </p:contentPart>
          </mc:Choice>
          <mc:Fallback xmlns="">
            <p:pic>
              <p:nvPicPr>
                <p:cNvPr id="1138" name="Ink 1137">
                  <a:extLst>
                    <a:ext uri="{FF2B5EF4-FFF2-40B4-BE49-F238E27FC236}">
                      <a16:creationId xmlns:a16="http://schemas.microsoft.com/office/drawing/2014/main" id="{B38027A5-855E-96D8-9B6D-96EA4D311428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0500362" y="1391518"/>
                  <a:ext cx="2041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139" name="Ink 1138">
                  <a:extLst>
                    <a:ext uri="{FF2B5EF4-FFF2-40B4-BE49-F238E27FC236}">
                      <a16:creationId xmlns:a16="http://schemas.microsoft.com/office/drawing/2014/main" id="{83F929B3-FDF7-4A2A-2D6B-48A3AB162347}"/>
                    </a:ext>
                  </a:extLst>
                </p14:cNvPr>
                <p14:cNvContentPartPr/>
                <p14:nvPr/>
              </p14:nvContentPartPr>
              <p14:xfrm>
                <a:off x="10727522" y="1398718"/>
                <a:ext cx="133200" cy="154080"/>
              </p14:xfrm>
            </p:contentPart>
          </mc:Choice>
          <mc:Fallback xmlns="">
            <p:pic>
              <p:nvPicPr>
                <p:cNvPr id="1139" name="Ink 1138">
                  <a:extLst>
                    <a:ext uri="{FF2B5EF4-FFF2-40B4-BE49-F238E27FC236}">
                      <a16:creationId xmlns:a16="http://schemas.microsoft.com/office/drawing/2014/main" id="{83F929B3-FDF7-4A2A-2D6B-48A3AB162347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0718882" y="1390078"/>
                  <a:ext cx="15084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142" name="Ink 1141">
                  <a:extLst>
                    <a:ext uri="{FF2B5EF4-FFF2-40B4-BE49-F238E27FC236}">
                      <a16:creationId xmlns:a16="http://schemas.microsoft.com/office/drawing/2014/main" id="{808699A9-B593-F078-FECA-C5E0DE98D069}"/>
                    </a:ext>
                  </a:extLst>
                </p14:cNvPr>
                <p14:cNvContentPartPr/>
                <p14:nvPr/>
              </p14:nvContentPartPr>
              <p14:xfrm>
                <a:off x="10925522" y="1374238"/>
                <a:ext cx="131040" cy="147240"/>
              </p14:xfrm>
            </p:contentPart>
          </mc:Choice>
          <mc:Fallback xmlns="">
            <p:pic>
              <p:nvPicPr>
                <p:cNvPr id="1142" name="Ink 1141">
                  <a:extLst>
                    <a:ext uri="{FF2B5EF4-FFF2-40B4-BE49-F238E27FC236}">
                      <a16:creationId xmlns:a16="http://schemas.microsoft.com/office/drawing/2014/main" id="{808699A9-B593-F078-FECA-C5E0DE98D069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0916882" y="1365598"/>
                  <a:ext cx="14868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143" name="Ink 1142">
                  <a:extLst>
                    <a:ext uri="{FF2B5EF4-FFF2-40B4-BE49-F238E27FC236}">
                      <a16:creationId xmlns:a16="http://schemas.microsoft.com/office/drawing/2014/main" id="{5D908520-37F2-9C72-C3B1-2605194309D7}"/>
                    </a:ext>
                  </a:extLst>
                </p14:cNvPr>
                <p14:cNvContentPartPr/>
                <p14:nvPr/>
              </p14:nvContentPartPr>
              <p14:xfrm>
                <a:off x="11097242" y="1254358"/>
                <a:ext cx="213480" cy="322200"/>
              </p14:xfrm>
            </p:contentPart>
          </mc:Choice>
          <mc:Fallback xmlns="">
            <p:pic>
              <p:nvPicPr>
                <p:cNvPr id="1143" name="Ink 1142">
                  <a:extLst>
                    <a:ext uri="{FF2B5EF4-FFF2-40B4-BE49-F238E27FC236}">
                      <a16:creationId xmlns:a16="http://schemas.microsoft.com/office/drawing/2014/main" id="{5D908520-37F2-9C72-C3B1-2605194309D7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1088242" y="1245718"/>
                  <a:ext cx="231120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144" name="Ink 1143">
                  <a:extLst>
                    <a:ext uri="{FF2B5EF4-FFF2-40B4-BE49-F238E27FC236}">
                      <a16:creationId xmlns:a16="http://schemas.microsoft.com/office/drawing/2014/main" id="{575795D9-3364-8E35-D1A4-6DBC7A71802B}"/>
                    </a:ext>
                  </a:extLst>
                </p14:cNvPr>
                <p14:cNvContentPartPr/>
                <p14:nvPr/>
              </p14:nvContentPartPr>
              <p14:xfrm>
                <a:off x="11436002" y="1620118"/>
                <a:ext cx="360" cy="360"/>
              </p14:xfrm>
            </p:contentPart>
          </mc:Choice>
          <mc:Fallback xmlns="">
            <p:pic>
              <p:nvPicPr>
                <p:cNvPr id="1144" name="Ink 1143">
                  <a:extLst>
                    <a:ext uri="{FF2B5EF4-FFF2-40B4-BE49-F238E27FC236}">
                      <a16:creationId xmlns:a16="http://schemas.microsoft.com/office/drawing/2014/main" id="{575795D9-3364-8E35-D1A4-6DBC7A71802B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1427002" y="161111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630906876"/>
      </p:ext>
    </p:extLst>
  </p:cSld>
  <p:clrMapOvr>
    <a:masterClrMapping/>
  </p:clrMapOvr>
  <p:transition spd="slow">
    <p:cover dir="r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EE8B37C-6D64-5922-7302-6C12B9BA7B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TextBox 1058">
            <a:extLst>
              <a:ext uri="{FF2B5EF4-FFF2-40B4-BE49-F238E27FC236}">
                <a16:creationId xmlns:a16="http://schemas.microsoft.com/office/drawing/2014/main" id="{D1A61837-84F2-53BE-7474-1246D1DB8F8C}"/>
              </a:ext>
            </a:extLst>
          </p:cNvPr>
          <p:cNvSpPr txBox="1"/>
          <p:nvPr/>
        </p:nvSpPr>
        <p:spPr>
          <a:xfrm>
            <a:off x="144666" y="113003"/>
            <a:ext cx="10390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0" i="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MingLiU_HKSCS-ExtB" panose="02020500000000000000" pitchFamily="18" charset="-120"/>
                <a:ea typeface="MingLiU_HKSCS-ExtB" panose="02020500000000000000" pitchFamily="18" charset="-120"/>
              </a:rPr>
              <a:t>The 5 second rule – Bacteria Growth Measured</a:t>
            </a:r>
            <a:endParaRPr lang="en-GB" sz="3600" dirty="0">
              <a:solidFill>
                <a:schemeClr val="bg1"/>
              </a:solidFill>
              <a:highlight>
                <a:srgbClr val="000000"/>
              </a:highlight>
              <a:latin typeface="MingLiU_HKSCS-ExtB" panose="02020500000000000000" pitchFamily="18" charset="-120"/>
              <a:ea typeface="MingLiU_HKSCS-ExtB" panose="02020500000000000000" pitchFamily="18" charset="-12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F1362B-95E4-38EC-575C-13104A0DD55D}"/>
              </a:ext>
            </a:extLst>
          </p:cNvPr>
          <p:cNvSpPr txBox="1"/>
          <p:nvPr/>
        </p:nvSpPr>
        <p:spPr>
          <a:xfrm>
            <a:off x="144666" y="1135853"/>
            <a:ext cx="1079918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>
                <a:solidFill>
                  <a:schemeClr val="bg1"/>
                </a:solidFill>
                <a:highlight>
                  <a:srgbClr val="000000"/>
                </a:highlight>
              </a:rPr>
              <a:t>The 5 second rule is an idea that food is safe to eat after dropped on the floor if you picked it up in less that 5 seconds. However, (spoiler alert) scientists have debunked it, and it is proven that bacteria can transfer instantly when in contact with food.</a:t>
            </a:r>
            <a:endParaRPr lang="en-GB" sz="2800" dirty="0">
              <a:solidFill>
                <a:schemeClr val="bg1"/>
              </a:solidFill>
              <a:highlight>
                <a:srgbClr val="000000"/>
              </a:highlight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F79D424-788A-176C-E7D4-658F41C571D3}"/>
                  </a:ext>
                </a:extLst>
              </p14:cNvPr>
              <p14:cNvContentPartPr/>
              <p14:nvPr/>
            </p14:nvContentPartPr>
            <p14:xfrm>
              <a:off x="1539023" y="4342684"/>
              <a:ext cx="111240" cy="97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F79D424-788A-176C-E7D4-658F41C571D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30383" y="4333684"/>
                <a:ext cx="12888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EE16EA2-F150-38FA-E38F-FFD74F623F49}"/>
                  </a:ext>
                </a:extLst>
              </p14:cNvPr>
              <p14:cNvContentPartPr/>
              <p14:nvPr/>
            </p14:nvContentPartPr>
            <p14:xfrm>
              <a:off x="1875263" y="4363564"/>
              <a:ext cx="107280" cy="493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EE16EA2-F150-38FA-E38F-FFD74F623F4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66263" y="4354924"/>
                <a:ext cx="124920" cy="6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160564E-3E0B-37D9-2900-089D83B5F283}"/>
                  </a:ext>
                </a:extLst>
              </p14:cNvPr>
              <p14:cNvContentPartPr/>
              <p14:nvPr/>
            </p14:nvContentPartPr>
            <p14:xfrm>
              <a:off x="2106023" y="4491004"/>
              <a:ext cx="49680" cy="583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160564E-3E0B-37D9-2900-089D83B5F28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97383" y="4482364"/>
                <a:ext cx="67320" cy="7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83C7F44A-4DFE-C238-5628-DE44F0EB9DF6}"/>
                  </a:ext>
                </a:extLst>
              </p14:cNvPr>
              <p14:cNvContentPartPr/>
              <p14:nvPr/>
            </p14:nvContentPartPr>
            <p14:xfrm>
              <a:off x="2233463" y="4676044"/>
              <a:ext cx="21240" cy="3384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83C7F44A-4DFE-C238-5628-DE44F0EB9DF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224463" y="4667404"/>
                <a:ext cx="38880" cy="5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A811F829-F79A-7F52-97F5-1806047BFF8A}"/>
                  </a:ext>
                </a:extLst>
              </p14:cNvPr>
              <p14:cNvContentPartPr/>
              <p14:nvPr/>
            </p14:nvContentPartPr>
            <p14:xfrm>
              <a:off x="2349383" y="5220004"/>
              <a:ext cx="23400" cy="12744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A811F829-F79A-7F52-97F5-1806047BFF8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340743" y="5211364"/>
                <a:ext cx="41040" cy="14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C407658F-3F5B-2DF8-487B-8B076C97C29A}"/>
                  </a:ext>
                </a:extLst>
              </p14:cNvPr>
              <p14:cNvContentPartPr/>
              <p14:nvPr/>
            </p14:nvContentPartPr>
            <p14:xfrm>
              <a:off x="2407343" y="5671444"/>
              <a:ext cx="360" cy="5472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C407658F-3F5B-2DF8-487B-8B076C97C29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398343" y="5662804"/>
                <a:ext cx="18000" cy="7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21E4856F-0FD3-A4DC-CA29-02276227E579}"/>
                  </a:ext>
                </a:extLst>
              </p14:cNvPr>
              <p14:cNvContentPartPr/>
              <p14:nvPr/>
            </p14:nvContentPartPr>
            <p14:xfrm>
              <a:off x="2291783" y="5023084"/>
              <a:ext cx="360" cy="36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21E4856F-0FD3-A4DC-CA29-02276227E57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283143" y="5014444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8" name="Group 57">
            <a:extLst>
              <a:ext uri="{FF2B5EF4-FFF2-40B4-BE49-F238E27FC236}">
                <a16:creationId xmlns:a16="http://schemas.microsoft.com/office/drawing/2014/main" id="{0FA5DF7F-B434-A262-E123-287C3CE17AF9}"/>
              </a:ext>
            </a:extLst>
          </p:cNvPr>
          <p:cNvGrpSpPr/>
          <p:nvPr/>
        </p:nvGrpSpPr>
        <p:grpSpPr>
          <a:xfrm>
            <a:off x="2349383" y="5781604"/>
            <a:ext cx="181080" cy="110160"/>
            <a:chOff x="2395682" y="5272318"/>
            <a:chExt cx="181080" cy="110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7DD4C5CC-9D10-920D-4CD9-EA67AF106503}"/>
                    </a:ext>
                  </a:extLst>
                </p14:cNvPr>
                <p14:cNvContentPartPr/>
                <p14:nvPr/>
              </p14:nvContentPartPr>
              <p14:xfrm>
                <a:off x="2465522" y="5370238"/>
                <a:ext cx="7200" cy="122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7DD4C5CC-9D10-920D-4CD9-EA67AF10650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456522" y="5361598"/>
                  <a:ext cx="2484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0A88F98-8F0D-91B7-14F0-D1EC734691B6}"/>
                    </a:ext>
                  </a:extLst>
                </p14:cNvPr>
                <p14:cNvContentPartPr/>
                <p14:nvPr/>
              </p14:nvContentPartPr>
              <p14:xfrm>
                <a:off x="2395682" y="5272318"/>
                <a:ext cx="181080" cy="968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0A88F98-8F0D-91B7-14F0-D1EC734691B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387042" y="5263678"/>
                  <a:ext cx="198720" cy="114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026" name="Ink 1025">
                <a:extLst>
                  <a:ext uri="{FF2B5EF4-FFF2-40B4-BE49-F238E27FC236}">
                    <a16:creationId xmlns:a16="http://schemas.microsoft.com/office/drawing/2014/main" id="{B16EAED8-91CF-54FD-131C-663DFF2A2309}"/>
                  </a:ext>
                </a:extLst>
              </p14:cNvPr>
              <p14:cNvContentPartPr/>
              <p14:nvPr/>
            </p14:nvContentPartPr>
            <p14:xfrm>
              <a:off x="2057783" y="6018124"/>
              <a:ext cx="746640" cy="268920"/>
            </p14:xfrm>
          </p:contentPart>
        </mc:Choice>
        <mc:Fallback xmlns="">
          <p:pic>
            <p:nvPicPr>
              <p:cNvPr id="1026" name="Ink 1025">
                <a:extLst>
                  <a:ext uri="{FF2B5EF4-FFF2-40B4-BE49-F238E27FC236}">
                    <a16:creationId xmlns:a16="http://schemas.microsoft.com/office/drawing/2014/main" id="{B16EAED8-91CF-54FD-131C-663DFF2A230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049143" y="6009124"/>
                <a:ext cx="764280" cy="286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054" name="Group 1053">
            <a:extLst>
              <a:ext uri="{FF2B5EF4-FFF2-40B4-BE49-F238E27FC236}">
                <a16:creationId xmlns:a16="http://schemas.microsoft.com/office/drawing/2014/main" id="{631B1304-EEB2-19A6-DB0D-EB158B6A3A57}"/>
              </a:ext>
            </a:extLst>
          </p:cNvPr>
          <p:cNvGrpSpPr/>
          <p:nvPr/>
        </p:nvGrpSpPr>
        <p:grpSpPr>
          <a:xfrm>
            <a:off x="2116463" y="6076444"/>
            <a:ext cx="780480" cy="336960"/>
            <a:chOff x="2162762" y="5567158"/>
            <a:chExt cx="780480" cy="336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028" name="Ink 1027">
                  <a:extLst>
                    <a:ext uri="{FF2B5EF4-FFF2-40B4-BE49-F238E27FC236}">
                      <a16:creationId xmlns:a16="http://schemas.microsoft.com/office/drawing/2014/main" id="{70B14B82-67A3-39D0-92DC-8300E8917230}"/>
                    </a:ext>
                  </a:extLst>
                </p14:cNvPr>
                <p14:cNvContentPartPr/>
                <p14:nvPr/>
              </p14:nvContentPartPr>
              <p14:xfrm>
                <a:off x="2162762" y="5580838"/>
                <a:ext cx="780480" cy="323280"/>
              </p14:xfrm>
            </p:contentPart>
          </mc:Choice>
          <mc:Fallback xmlns="">
            <p:pic>
              <p:nvPicPr>
                <p:cNvPr id="1028" name="Ink 1027">
                  <a:extLst>
                    <a:ext uri="{FF2B5EF4-FFF2-40B4-BE49-F238E27FC236}">
                      <a16:creationId xmlns:a16="http://schemas.microsoft.com/office/drawing/2014/main" id="{70B14B82-67A3-39D0-92DC-8300E891723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154122" y="5572198"/>
                  <a:ext cx="79812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029" name="Ink 1028">
                  <a:extLst>
                    <a:ext uri="{FF2B5EF4-FFF2-40B4-BE49-F238E27FC236}">
                      <a16:creationId xmlns:a16="http://schemas.microsoft.com/office/drawing/2014/main" id="{0FCB705B-BE55-7788-FCD2-88B621C82650}"/>
                    </a:ext>
                  </a:extLst>
                </p14:cNvPr>
                <p14:cNvContentPartPr/>
                <p14:nvPr/>
              </p14:nvContentPartPr>
              <p14:xfrm>
                <a:off x="2823722" y="5580478"/>
                <a:ext cx="81720" cy="33480"/>
              </p14:xfrm>
            </p:contentPart>
          </mc:Choice>
          <mc:Fallback xmlns="">
            <p:pic>
              <p:nvPicPr>
                <p:cNvPr id="1029" name="Ink 1028">
                  <a:extLst>
                    <a:ext uri="{FF2B5EF4-FFF2-40B4-BE49-F238E27FC236}">
                      <a16:creationId xmlns:a16="http://schemas.microsoft.com/office/drawing/2014/main" id="{0FCB705B-BE55-7788-FCD2-88B621C8265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815082" y="5571838"/>
                  <a:ext cx="9936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031" name="Ink 1030">
                  <a:extLst>
                    <a:ext uri="{FF2B5EF4-FFF2-40B4-BE49-F238E27FC236}">
                      <a16:creationId xmlns:a16="http://schemas.microsoft.com/office/drawing/2014/main" id="{ABF769C4-0C5E-858F-94AB-44028AEE9236}"/>
                    </a:ext>
                  </a:extLst>
                </p14:cNvPr>
                <p14:cNvContentPartPr/>
                <p14:nvPr/>
              </p14:nvContentPartPr>
              <p14:xfrm>
                <a:off x="2338082" y="5624758"/>
                <a:ext cx="360" cy="360"/>
              </p14:xfrm>
            </p:contentPart>
          </mc:Choice>
          <mc:Fallback xmlns="">
            <p:pic>
              <p:nvPicPr>
                <p:cNvPr id="1031" name="Ink 1030">
                  <a:extLst>
                    <a:ext uri="{FF2B5EF4-FFF2-40B4-BE49-F238E27FC236}">
                      <a16:creationId xmlns:a16="http://schemas.microsoft.com/office/drawing/2014/main" id="{ABF769C4-0C5E-858F-94AB-44028AEE923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329442" y="561611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032" name="Ink 1031">
                  <a:extLst>
                    <a:ext uri="{FF2B5EF4-FFF2-40B4-BE49-F238E27FC236}">
                      <a16:creationId xmlns:a16="http://schemas.microsoft.com/office/drawing/2014/main" id="{5FFBE637-26FF-389B-25FC-1C087919C28A}"/>
                    </a:ext>
                  </a:extLst>
                </p14:cNvPr>
                <p14:cNvContentPartPr/>
                <p14:nvPr/>
              </p14:nvContentPartPr>
              <p14:xfrm>
                <a:off x="2488562" y="5613598"/>
                <a:ext cx="360" cy="360"/>
              </p14:xfrm>
            </p:contentPart>
          </mc:Choice>
          <mc:Fallback xmlns="">
            <p:pic>
              <p:nvPicPr>
                <p:cNvPr id="1032" name="Ink 1031">
                  <a:extLst>
                    <a:ext uri="{FF2B5EF4-FFF2-40B4-BE49-F238E27FC236}">
                      <a16:creationId xmlns:a16="http://schemas.microsoft.com/office/drawing/2014/main" id="{5FFBE637-26FF-389B-25FC-1C087919C28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479562" y="560495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036" name="Ink 1035">
                  <a:extLst>
                    <a:ext uri="{FF2B5EF4-FFF2-40B4-BE49-F238E27FC236}">
                      <a16:creationId xmlns:a16="http://schemas.microsoft.com/office/drawing/2014/main" id="{85F5FD55-515C-D960-B22A-FFD3DB6EE18A}"/>
                    </a:ext>
                  </a:extLst>
                </p14:cNvPr>
                <p14:cNvContentPartPr/>
                <p14:nvPr/>
              </p14:nvContentPartPr>
              <p14:xfrm>
                <a:off x="2592602" y="5636638"/>
                <a:ext cx="360" cy="360"/>
              </p14:xfrm>
            </p:contentPart>
          </mc:Choice>
          <mc:Fallback xmlns="">
            <p:pic>
              <p:nvPicPr>
                <p:cNvPr id="1036" name="Ink 1035">
                  <a:extLst>
                    <a:ext uri="{FF2B5EF4-FFF2-40B4-BE49-F238E27FC236}">
                      <a16:creationId xmlns:a16="http://schemas.microsoft.com/office/drawing/2014/main" id="{85F5FD55-515C-D960-B22A-FFD3DB6EE18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583962" y="562799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045" name="Ink 1044">
                  <a:extLst>
                    <a:ext uri="{FF2B5EF4-FFF2-40B4-BE49-F238E27FC236}">
                      <a16:creationId xmlns:a16="http://schemas.microsoft.com/office/drawing/2014/main" id="{12A5FF12-6417-CE77-CC9F-6806063B6BE2}"/>
                    </a:ext>
                  </a:extLst>
                </p14:cNvPr>
                <p14:cNvContentPartPr/>
                <p14:nvPr/>
              </p14:nvContentPartPr>
              <p14:xfrm>
                <a:off x="2627522" y="5602078"/>
                <a:ext cx="360" cy="360"/>
              </p14:xfrm>
            </p:contentPart>
          </mc:Choice>
          <mc:Fallback xmlns="">
            <p:pic>
              <p:nvPicPr>
                <p:cNvPr id="1045" name="Ink 1044">
                  <a:extLst>
                    <a:ext uri="{FF2B5EF4-FFF2-40B4-BE49-F238E27FC236}">
                      <a16:creationId xmlns:a16="http://schemas.microsoft.com/office/drawing/2014/main" id="{12A5FF12-6417-CE77-CC9F-6806063B6BE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618522" y="559307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046" name="Ink 1045">
                  <a:extLst>
                    <a:ext uri="{FF2B5EF4-FFF2-40B4-BE49-F238E27FC236}">
                      <a16:creationId xmlns:a16="http://schemas.microsoft.com/office/drawing/2014/main" id="{04D97D3B-9C94-3B98-C24B-C65587FF05D6}"/>
                    </a:ext>
                  </a:extLst>
                </p14:cNvPr>
                <p14:cNvContentPartPr/>
                <p14:nvPr/>
              </p14:nvContentPartPr>
              <p14:xfrm>
                <a:off x="2638682" y="5567158"/>
                <a:ext cx="38880" cy="360"/>
              </p14:xfrm>
            </p:contentPart>
          </mc:Choice>
          <mc:Fallback xmlns="">
            <p:pic>
              <p:nvPicPr>
                <p:cNvPr id="1046" name="Ink 1045">
                  <a:extLst>
                    <a:ext uri="{FF2B5EF4-FFF2-40B4-BE49-F238E27FC236}">
                      <a16:creationId xmlns:a16="http://schemas.microsoft.com/office/drawing/2014/main" id="{04D97D3B-9C94-3B98-C24B-C65587FF05D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629682" y="5558158"/>
                  <a:ext cx="565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047" name="Ink 1046">
                  <a:extLst>
                    <a:ext uri="{FF2B5EF4-FFF2-40B4-BE49-F238E27FC236}">
                      <a16:creationId xmlns:a16="http://schemas.microsoft.com/office/drawing/2014/main" id="{F01BF16C-678A-8965-01F1-85525BDD5D9D}"/>
                    </a:ext>
                  </a:extLst>
                </p14:cNvPr>
                <p14:cNvContentPartPr/>
                <p14:nvPr/>
              </p14:nvContentPartPr>
              <p14:xfrm>
                <a:off x="2754962" y="5613598"/>
                <a:ext cx="360" cy="360"/>
              </p14:xfrm>
            </p:contentPart>
          </mc:Choice>
          <mc:Fallback xmlns="">
            <p:pic>
              <p:nvPicPr>
                <p:cNvPr id="1047" name="Ink 1046">
                  <a:extLst>
                    <a:ext uri="{FF2B5EF4-FFF2-40B4-BE49-F238E27FC236}">
                      <a16:creationId xmlns:a16="http://schemas.microsoft.com/office/drawing/2014/main" id="{F01BF16C-678A-8965-01F1-85525BDD5D9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745962" y="560495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048" name="Ink 1047">
                  <a:extLst>
                    <a:ext uri="{FF2B5EF4-FFF2-40B4-BE49-F238E27FC236}">
                      <a16:creationId xmlns:a16="http://schemas.microsoft.com/office/drawing/2014/main" id="{03961F15-80F9-6841-AD77-9AB106DEA9BD}"/>
                    </a:ext>
                  </a:extLst>
                </p14:cNvPr>
                <p14:cNvContentPartPr/>
                <p14:nvPr/>
              </p14:nvContentPartPr>
              <p14:xfrm>
                <a:off x="2581082" y="5694598"/>
                <a:ext cx="360" cy="360"/>
              </p14:xfrm>
            </p:contentPart>
          </mc:Choice>
          <mc:Fallback xmlns="">
            <p:pic>
              <p:nvPicPr>
                <p:cNvPr id="1048" name="Ink 1047">
                  <a:extLst>
                    <a:ext uri="{FF2B5EF4-FFF2-40B4-BE49-F238E27FC236}">
                      <a16:creationId xmlns:a16="http://schemas.microsoft.com/office/drawing/2014/main" id="{03961F15-80F9-6841-AD77-9AB106DEA9B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572082" y="568559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049" name="Ink 1048">
                  <a:extLst>
                    <a:ext uri="{FF2B5EF4-FFF2-40B4-BE49-F238E27FC236}">
                      <a16:creationId xmlns:a16="http://schemas.microsoft.com/office/drawing/2014/main" id="{590FBD79-7C03-58C2-A55C-14C7715079E7}"/>
                    </a:ext>
                  </a:extLst>
                </p14:cNvPr>
                <p14:cNvContentPartPr/>
                <p14:nvPr/>
              </p14:nvContentPartPr>
              <p14:xfrm>
                <a:off x="2453642" y="5694598"/>
                <a:ext cx="360" cy="360"/>
              </p14:xfrm>
            </p:contentPart>
          </mc:Choice>
          <mc:Fallback xmlns="">
            <p:pic>
              <p:nvPicPr>
                <p:cNvPr id="1049" name="Ink 1048">
                  <a:extLst>
                    <a:ext uri="{FF2B5EF4-FFF2-40B4-BE49-F238E27FC236}">
                      <a16:creationId xmlns:a16="http://schemas.microsoft.com/office/drawing/2014/main" id="{590FBD79-7C03-58C2-A55C-14C7715079E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444642" y="568559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1050" name="Ink 1049">
                  <a:extLst>
                    <a:ext uri="{FF2B5EF4-FFF2-40B4-BE49-F238E27FC236}">
                      <a16:creationId xmlns:a16="http://schemas.microsoft.com/office/drawing/2014/main" id="{6AC3BF25-BA41-FF6F-EB21-2A89983C6F1D}"/>
                    </a:ext>
                  </a:extLst>
                </p14:cNvPr>
                <p14:cNvContentPartPr/>
                <p14:nvPr/>
              </p14:nvContentPartPr>
              <p14:xfrm>
                <a:off x="2303162" y="5659678"/>
                <a:ext cx="360" cy="360"/>
              </p14:xfrm>
            </p:contentPart>
          </mc:Choice>
          <mc:Fallback xmlns="">
            <p:pic>
              <p:nvPicPr>
                <p:cNvPr id="1050" name="Ink 1049">
                  <a:extLst>
                    <a:ext uri="{FF2B5EF4-FFF2-40B4-BE49-F238E27FC236}">
                      <a16:creationId xmlns:a16="http://schemas.microsoft.com/office/drawing/2014/main" id="{6AC3BF25-BA41-FF6F-EB21-2A89983C6F1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294522" y="565067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051" name="Ink 1050">
                  <a:extLst>
                    <a:ext uri="{FF2B5EF4-FFF2-40B4-BE49-F238E27FC236}">
                      <a16:creationId xmlns:a16="http://schemas.microsoft.com/office/drawing/2014/main" id="{49EFA96B-6693-B83C-61E5-0495F6A1DFE9}"/>
                    </a:ext>
                  </a:extLst>
                </p14:cNvPr>
                <p14:cNvContentPartPr/>
                <p14:nvPr/>
              </p14:nvContentPartPr>
              <p14:xfrm>
                <a:off x="2221802" y="5613598"/>
                <a:ext cx="360" cy="360"/>
              </p14:xfrm>
            </p:contentPart>
          </mc:Choice>
          <mc:Fallback xmlns="">
            <p:pic>
              <p:nvPicPr>
                <p:cNvPr id="1051" name="Ink 1050">
                  <a:extLst>
                    <a:ext uri="{FF2B5EF4-FFF2-40B4-BE49-F238E27FC236}">
                      <a16:creationId xmlns:a16="http://schemas.microsoft.com/office/drawing/2014/main" id="{49EFA96B-6693-B83C-61E5-0495F6A1DFE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213162" y="560495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1053" name="Ink 1052">
                  <a:extLst>
                    <a:ext uri="{FF2B5EF4-FFF2-40B4-BE49-F238E27FC236}">
                      <a16:creationId xmlns:a16="http://schemas.microsoft.com/office/drawing/2014/main" id="{8938ADBE-38C0-DCD4-1A19-77CB2BE06656}"/>
                    </a:ext>
                  </a:extLst>
                </p14:cNvPr>
                <p14:cNvContentPartPr/>
                <p14:nvPr/>
              </p14:nvContentPartPr>
              <p14:xfrm>
                <a:off x="2233682" y="5645278"/>
                <a:ext cx="656280" cy="188640"/>
              </p14:xfrm>
            </p:contentPart>
          </mc:Choice>
          <mc:Fallback xmlns="">
            <p:pic>
              <p:nvPicPr>
                <p:cNvPr id="1053" name="Ink 1052">
                  <a:extLst>
                    <a:ext uri="{FF2B5EF4-FFF2-40B4-BE49-F238E27FC236}">
                      <a16:creationId xmlns:a16="http://schemas.microsoft.com/office/drawing/2014/main" id="{8938ADBE-38C0-DCD4-1A19-77CB2BE06656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225042" y="5636638"/>
                  <a:ext cx="673920" cy="206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1069" name="Ink 1068">
                <a:extLst>
                  <a:ext uri="{FF2B5EF4-FFF2-40B4-BE49-F238E27FC236}">
                    <a16:creationId xmlns:a16="http://schemas.microsoft.com/office/drawing/2014/main" id="{262F6806-E387-6EFF-6817-EBADBA045F37}"/>
                  </a:ext>
                </a:extLst>
              </p14:cNvPr>
              <p14:cNvContentPartPr/>
              <p14:nvPr/>
            </p14:nvContentPartPr>
            <p14:xfrm>
              <a:off x="4907543" y="5243044"/>
              <a:ext cx="132480" cy="264600"/>
            </p14:xfrm>
          </p:contentPart>
        </mc:Choice>
        <mc:Fallback xmlns="">
          <p:pic>
            <p:nvPicPr>
              <p:cNvPr id="1069" name="Ink 1068">
                <a:extLst>
                  <a:ext uri="{FF2B5EF4-FFF2-40B4-BE49-F238E27FC236}">
                    <a16:creationId xmlns:a16="http://schemas.microsoft.com/office/drawing/2014/main" id="{262F6806-E387-6EFF-6817-EBADBA045F37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4898543" y="5234044"/>
                <a:ext cx="150120" cy="282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075" name="Group 1074">
            <a:extLst>
              <a:ext uri="{FF2B5EF4-FFF2-40B4-BE49-F238E27FC236}">
                <a16:creationId xmlns:a16="http://schemas.microsoft.com/office/drawing/2014/main" id="{85CF31ED-4A52-9534-A890-ABAFFC32641B}"/>
              </a:ext>
            </a:extLst>
          </p:cNvPr>
          <p:cNvGrpSpPr/>
          <p:nvPr/>
        </p:nvGrpSpPr>
        <p:grpSpPr>
          <a:xfrm>
            <a:off x="4672463" y="6074284"/>
            <a:ext cx="189720" cy="247320"/>
            <a:chOff x="4718762" y="5564998"/>
            <a:chExt cx="189720" cy="247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1070" name="Ink 1069">
                  <a:extLst>
                    <a:ext uri="{FF2B5EF4-FFF2-40B4-BE49-F238E27FC236}">
                      <a16:creationId xmlns:a16="http://schemas.microsoft.com/office/drawing/2014/main" id="{597C7D11-B1C1-4E62-D23B-9524E07DD7FD}"/>
                    </a:ext>
                  </a:extLst>
                </p14:cNvPr>
                <p14:cNvContentPartPr/>
                <p14:nvPr/>
              </p14:nvContentPartPr>
              <p14:xfrm>
                <a:off x="4718762" y="5564998"/>
                <a:ext cx="180000" cy="247320"/>
              </p14:xfrm>
            </p:contentPart>
          </mc:Choice>
          <mc:Fallback xmlns="">
            <p:pic>
              <p:nvPicPr>
                <p:cNvPr id="1070" name="Ink 1069">
                  <a:extLst>
                    <a:ext uri="{FF2B5EF4-FFF2-40B4-BE49-F238E27FC236}">
                      <a16:creationId xmlns:a16="http://schemas.microsoft.com/office/drawing/2014/main" id="{597C7D11-B1C1-4E62-D23B-9524E07DD7FD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709762" y="5555998"/>
                  <a:ext cx="19764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1071" name="Ink 1070">
                  <a:extLst>
                    <a:ext uri="{FF2B5EF4-FFF2-40B4-BE49-F238E27FC236}">
                      <a16:creationId xmlns:a16="http://schemas.microsoft.com/office/drawing/2014/main" id="{41ADC7B4-0E9F-2B00-5878-AF220C972751}"/>
                    </a:ext>
                  </a:extLst>
                </p14:cNvPr>
                <p14:cNvContentPartPr/>
                <p14:nvPr/>
              </p14:nvContentPartPr>
              <p14:xfrm>
                <a:off x="4745762" y="5579038"/>
                <a:ext cx="162720" cy="360"/>
              </p14:xfrm>
            </p:contentPart>
          </mc:Choice>
          <mc:Fallback xmlns="">
            <p:pic>
              <p:nvPicPr>
                <p:cNvPr id="1071" name="Ink 1070">
                  <a:extLst>
                    <a:ext uri="{FF2B5EF4-FFF2-40B4-BE49-F238E27FC236}">
                      <a16:creationId xmlns:a16="http://schemas.microsoft.com/office/drawing/2014/main" id="{41ADC7B4-0E9F-2B00-5878-AF220C972751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4737122" y="5570038"/>
                  <a:ext cx="18036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79" name="Group 1078">
            <a:extLst>
              <a:ext uri="{FF2B5EF4-FFF2-40B4-BE49-F238E27FC236}">
                <a16:creationId xmlns:a16="http://schemas.microsoft.com/office/drawing/2014/main" id="{94D67549-DF4C-74F1-7BBA-4FE9DE2FECE6}"/>
              </a:ext>
            </a:extLst>
          </p:cNvPr>
          <p:cNvGrpSpPr/>
          <p:nvPr/>
        </p:nvGrpSpPr>
        <p:grpSpPr>
          <a:xfrm>
            <a:off x="5096903" y="6180484"/>
            <a:ext cx="493920" cy="195120"/>
            <a:chOff x="5143202" y="5671198"/>
            <a:chExt cx="493920" cy="19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1072" name="Ink 1071">
                  <a:extLst>
                    <a:ext uri="{FF2B5EF4-FFF2-40B4-BE49-F238E27FC236}">
                      <a16:creationId xmlns:a16="http://schemas.microsoft.com/office/drawing/2014/main" id="{40BC18E6-4CA9-8A08-AE80-DD7AE6DC652E}"/>
                    </a:ext>
                  </a:extLst>
                </p14:cNvPr>
                <p14:cNvContentPartPr/>
                <p14:nvPr/>
              </p14:nvContentPartPr>
              <p14:xfrm>
                <a:off x="5143202" y="5671198"/>
                <a:ext cx="123120" cy="195120"/>
              </p14:xfrm>
            </p:contentPart>
          </mc:Choice>
          <mc:Fallback xmlns="">
            <p:pic>
              <p:nvPicPr>
                <p:cNvPr id="1072" name="Ink 1071">
                  <a:extLst>
                    <a:ext uri="{FF2B5EF4-FFF2-40B4-BE49-F238E27FC236}">
                      <a16:creationId xmlns:a16="http://schemas.microsoft.com/office/drawing/2014/main" id="{40BC18E6-4CA9-8A08-AE80-DD7AE6DC652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5134562" y="5662198"/>
                  <a:ext cx="14076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1073" name="Ink 1072">
                  <a:extLst>
                    <a:ext uri="{FF2B5EF4-FFF2-40B4-BE49-F238E27FC236}">
                      <a16:creationId xmlns:a16="http://schemas.microsoft.com/office/drawing/2014/main" id="{161A0160-F77C-C0AD-57FE-884C3224E431}"/>
                    </a:ext>
                  </a:extLst>
                </p14:cNvPr>
                <p14:cNvContentPartPr/>
                <p14:nvPr/>
              </p14:nvContentPartPr>
              <p14:xfrm>
                <a:off x="5345522" y="5692798"/>
                <a:ext cx="93240" cy="155520"/>
              </p14:xfrm>
            </p:contentPart>
          </mc:Choice>
          <mc:Fallback xmlns="">
            <p:pic>
              <p:nvPicPr>
                <p:cNvPr id="1073" name="Ink 1072">
                  <a:extLst>
                    <a:ext uri="{FF2B5EF4-FFF2-40B4-BE49-F238E27FC236}">
                      <a16:creationId xmlns:a16="http://schemas.microsoft.com/office/drawing/2014/main" id="{161A0160-F77C-C0AD-57FE-884C3224E43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5336522" y="5683798"/>
                  <a:ext cx="11088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1077" name="Ink 1076">
                  <a:extLst>
                    <a:ext uri="{FF2B5EF4-FFF2-40B4-BE49-F238E27FC236}">
                      <a16:creationId xmlns:a16="http://schemas.microsoft.com/office/drawing/2014/main" id="{B95378FF-823A-FBCA-E4AE-025443F6B683}"/>
                    </a:ext>
                  </a:extLst>
                </p14:cNvPr>
                <p14:cNvContentPartPr/>
                <p14:nvPr/>
              </p14:nvContentPartPr>
              <p14:xfrm>
                <a:off x="5484122" y="5708998"/>
                <a:ext cx="60480" cy="92520"/>
              </p14:xfrm>
            </p:contentPart>
          </mc:Choice>
          <mc:Fallback xmlns="">
            <p:pic>
              <p:nvPicPr>
                <p:cNvPr id="1077" name="Ink 1076">
                  <a:extLst>
                    <a:ext uri="{FF2B5EF4-FFF2-40B4-BE49-F238E27FC236}">
                      <a16:creationId xmlns:a16="http://schemas.microsoft.com/office/drawing/2014/main" id="{B95378FF-823A-FBCA-E4AE-025443F6B683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5475482" y="5700358"/>
                  <a:ext cx="7812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1078" name="Ink 1077">
                  <a:extLst>
                    <a:ext uri="{FF2B5EF4-FFF2-40B4-BE49-F238E27FC236}">
                      <a16:creationId xmlns:a16="http://schemas.microsoft.com/office/drawing/2014/main" id="{78B54966-37B6-B5C0-4242-E3BD65C5D077}"/>
                    </a:ext>
                  </a:extLst>
                </p14:cNvPr>
                <p14:cNvContentPartPr/>
                <p14:nvPr/>
              </p14:nvContentPartPr>
              <p14:xfrm>
                <a:off x="5636762" y="5798638"/>
                <a:ext cx="360" cy="360"/>
              </p14:xfrm>
            </p:contentPart>
          </mc:Choice>
          <mc:Fallback xmlns="">
            <p:pic>
              <p:nvPicPr>
                <p:cNvPr id="1078" name="Ink 1077">
                  <a:extLst>
                    <a:ext uri="{FF2B5EF4-FFF2-40B4-BE49-F238E27FC236}">
                      <a16:creationId xmlns:a16="http://schemas.microsoft.com/office/drawing/2014/main" id="{78B54966-37B6-B5C0-4242-E3BD65C5D07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628122" y="578999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080" name="Ink 1079">
                <a:extLst>
                  <a:ext uri="{FF2B5EF4-FFF2-40B4-BE49-F238E27FC236}">
                    <a16:creationId xmlns:a16="http://schemas.microsoft.com/office/drawing/2014/main" id="{E2FEFEA6-A18D-64FD-8A9C-C99466DE0A66}"/>
                  </a:ext>
                </a:extLst>
              </p14:cNvPr>
              <p14:cNvContentPartPr/>
              <p14:nvPr/>
            </p14:nvContentPartPr>
            <p14:xfrm>
              <a:off x="4384463" y="6180844"/>
              <a:ext cx="164520" cy="115920"/>
            </p14:xfrm>
          </p:contentPart>
        </mc:Choice>
        <mc:Fallback xmlns="">
          <p:pic>
            <p:nvPicPr>
              <p:cNvPr id="1080" name="Ink 1079">
                <a:extLst>
                  <a:ext uri="{FF2B5EF4-FFF2-40B4-BE49-F238E27FC236}">
                    <a16:creationId xmlns:a16="http://schemas.microsoft.com/office/drawing/2014/main" id="{E2FEFEA6-A18D-64FD-8A9C-C99466DE0A66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375823" y="6171844"/>
                <a:ext cx="182160" cy="133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103" name="Group 1102">
            <a:extLst>
              <a:ext uri="{FF2B5EF4-FFF2-40B4-BE49-F238E27FC236}">
                <a16:creationId xmlns:a16="http://schemas.microsoft.com/office/drawing/2014/main" id="{16959EF2-3460-939F-E0E8-1B81754BED94}"/>
              </a:ext>
            </a:extLst>
          </p:cNvPr>
          <p:cNvGrpSpPr/>
          <p:nvPr/>
        </p:nvGrpSpPr>
        <p:grpSpPr>
          <a:xfrm>
            <a:off x="6836063" y="4721404"/>
            <a:ext cx="793800" cy="822960"/>
            <a:chOff x="6882362" y="4212118"/>
            <a:chExt cx="793800" cy="82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082" name="Ink 1081">
                  <a:extLst>
                    <a:ext uri="{FF2B5EF4-FFF2-40B4-BE49-F238E27FC236}">
                      <a16:creationId xmlns:a16="http://schemas.microsoft.com/office/drawing/2014/main" id="{176CB9CA-B270-11A5-AE42-D722C1C54298}"/>
                    </a:ext>
                  </a:extLst>
                </p14:cNvPr>
                <p14:cNvContentPartPr/>
                <p14:nvPr/>
              </p14:nvContentPartPr>
              <p14:xfrm>
                <a:off x="6882362" y="4212118"/>
                <a:ext cx="793800" cy="822960"/>
              </p14:xfrm>
            </p:contentPart>
          </mc:Choice>
          <mc:Fallback xmlns="">
            <p:pic>
              <p:nvPicPr>
                <p:cNvPr id="1082" name="Ink 1081">
                  <a:extLst>
                    <a:ext uri="{FF2B5EF4-FFF2-40B4-BE49-F238E27FC236}">
                      <a16:creationId xmlns:a16="http://schemas.microsoft.com/office/drawing/2014/main" id="{176CB9CA-B270-11A5-AE42-D722C1C5429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873362" y="4203478"/>
                  <a:ext cx="811440" cy="84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083" name="Ink 1082">
                  <a:extLst>
                    <a:ext uri="{FF2B5EF4-FFF2-40B4-BE49-F238E27FC236}">
                      <a16:creationId xmlns:a16="http://schemas.microsoft.com/office/drawing/2014/main" id="{8F1F3FC3-68F7-9782-722B-AFA1B81AAD75}"/>
                    </a:ext>
                  </a:extLst>
                </p14:cNvPr>
                <p14:cNvContentPartPr/>
                <p14:nvPr/>
              </p14:nvContentPartPr>
              <p14:xfrm>
                <a:off x="7164602" y="4433518"/>
                <a:ext cx="273960" cy="321480"/>
              </p14:xfrm>
            </p:contentPart>
          </mc:Choice>
          <mc:Fallback xmlns="">
            <p:pic>
              <p:nvPicPr>
                <p:cNvPr id="1083" name="Ink 1082">
                  <a:extLst>
                    <a:ext uri="{FF2B5EF4-FFF2-40B4-BE49-F238E27FC236}">
                      <a16:creationId xmlns:a16="http://schemas.microsoft.com/office/drawing/2014/main" id="{8F1F3FC3-68F7-9782-722B-AFA1B81AAD7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155602" y="4424518"/>
                  <a:ext cx="291600" cy="339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05" name="Group 1104">
            <a:extLst>
              <a:ext uri="{FF2B5EF4-FFF2-40B4-BE49-F238E27FC236}">
                <a16:creationId xmlns:a16="http://schemas.microsoft.com/office/drawing/2014/main" id="{56FA42AB-E5CD-FD8D-FBF4-33443FD2FF8E}"/>
              </a:ext>
            </a:extLst>
          </p:cNvPr>
          <p:cNvGrpSpPr/>
          <p:nvPr/>
        </p:nvGrpSpPr>
        <p:grpSpPr>
          <a:xfrm>
            <a:off x="8040623" y="4953604"/>
            <a:ext cx="3292920" cy="843120"/>
            <a:chOff x="8086922" y="4444318"/>
            <a:chExt cx="3292920" cy="843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084" name="Ink 1083">
                  <a:extLst>
                    <a:ext uri="{FF2B5EF4-FFF2-40B4-BE49-F238E27FC236}">
                      <a16:creationId xmlns:a16="http://schemas.microsoft.com/office/drawing/2014/main" id="{F1CDEB75-C7A5-3FDB-97F4-04646EC7812D}"/>
                    </a:ext>
                  </a:extLst>
                </p14:cNvPr>
                <p14:cNvContentPartPr/>
                <p14:nvPr/>
              </p14:nvContentPartPr>
              <p14:xfrm>
                <a:off x="8086922" y="4444318"/>
                <a:ext cx="200880" cy="442080"/>
              </p14:xfrm>
            </p:contentPart>
          </mc:Choice>
          <mc:Fallback xmlns="">
            <p:pic>
              <p:nvPicPr>
                <p:cNvPr id="1084" name="Ink 1083">
                  <a:extLst>
                    <a:ext uri="{FF2B5EF4-FFF2-40B4-BE49-F238E27FC236}">
                      <a16:creationId xmlns:a16="http://schemas.microsoft.com/office/drawing/2014/main" id="{F1CDEB75-C7A5-3FDB-97F4-04646EC7812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078282" y="4435678"/>
                  <a:ext cx="218520" cy="45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085" name="Ink 1084">
                  <a:extLst>
                    <a:ext uri="{FF2B5EF4-FFF2-40B4-BE49-F238E27FC236}">
                      <a16:creationId xmlns:a16="http://schemas.microsoft.com/office/drawing/2014/main" id="{E9686905-142B-F6CF-64AF-9FB288B3629E}"/>
                    </a:ext>
                  </a:extLst>
                </p14:cNvPr>
                <p14:cNvContentPartPr/>
                <p14:nvPr/>
              </p14:nvContentPartPr>
              <p14:xfrm>
                <a:off x="8376362" y="4673998"/>
                <a:ext cx="236160" cy="185400"/>
              </p14:xfrm>
            </p:contentPart>
          </mc:Choice>
          <mc:Fallback xmlns="">
            <p:pic>
              <p:nvPicPr>
                <p:cNvPr id="1085" name="Ink 1084">
                  <a:extLst>
                    <a:ext uri="{FF2B5EF4-FFF2-40B4-BE49-F238E27FC236}">
                      <a16:creationId xmlns:a16="http://schemas.microsoft.com/office/drawing/2014/main" id="{E9686905-142B-F6CF-64AF-9FB288B3629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367362" y="4664998"/>
                  <a:ext cx="25380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086" name="Ink 1085">
                  <a:extLst>
                    <a:ext uri="{FF2B5EF4-FFF2-40B4-BE49-F238E27FC236}">
                      <a16:creationId xmlns:a16="http://schemas.microsoft.com/office/drawing/2014/main" id="{012D472D-0037-410D-AF78-EE92DF4FF7AD}"/>
                    </a:ext>
                  </a:extLst>
                </p14:cNvPr>
                <p14:cNvContentPartPr/>
                <p14:nvPr/>
              </p14:nvContentPartPr>
              <p14:xfrm>
                <a:off x="8666882" y="4454398"/>
                <a:ext cx="116640" cy="455040"/>
              </p14:xfrm>
            </p:contentPart>
          </mc:Choice>
          <mc:Fallback xmlns="">
            <p:pic>
              <p:nvPicPr>
                <p:cNvPr id="1086" name="Ink 1085">
                  <a:extLst>
                    <a:ext uri="{FF2B5EF4-FFF2-40B4-BE49-F238E27FC236}">
                      <a16:creationId xmlns:a16="http://schemas.microsoft.com/office/drawing/2014/main" id="{012D472D-0037-410D-AF78-EE92DF4FF7A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658242" y="4445758"/>
                  <a:ext cx="134280" cy="47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087" name="Ink 1086">
                  <a:extLst>
                    <a:ext uri="{FF2B5EF4-FFF2-40B4-BE49-F238E27FC236}">
                      <a16:creationId xmlns:a16="http://schemas.microsoft.com/office/drawing/2014/main" id="{BE3DC7D4-24DA-46CE-BFDB-7C563A4B3443}"/>
                    </a:ext>
                  </a:extLst>
                </p14:cNvPr>
                <p14:cNvContentPartPr/>
                <p14:nvPr/>
              </p14:nvContentPartPr>
              <p14:xfrm>
                <a:off x="8576882" y="4733758"/>
                <a:ext cx="171360" cy="360"/>
              </p14:xfrm>
            </p:contentPart>
          </mc:Choice>
          <mc:Fallback xmlns="">
            <p:pic>
              <p:nvPicPr>
                <p:cNvPr id="1087" name="Ink 1086">
                  <a:extLst>
                    <a:ext uri="{FF2B5EF4-FFF2-40B4-BE49-F238E27FC236}">
                      <a16:creationId xmlns:a16="http://schemas.microsoft.com/office/drawing/2014/main" id="{BE3DC7D4-24DA-46CE-BFDB-7C563A4B3443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567882" y="4724758"/>
                  <a:ext cx="189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088" name="Ink 1087">
                  <a:extLst>
                    <a:ext uri="{FF2B5EF4-FFF2-40B4-BE49-F238E27FC236}">
                      <a16:creationId xmlns:a16="http://schemas.microsoft.com/office/drawing/2014/main" id="{E26A27FC-6CCF-F44A-1CAA-C61884F742D2}"/>
                    </a:ext>
                  </a:extLst>
                </p14:cNvPr>
                <p14:cNvContentPartPr/>
                <p14:nvPr/>
              </p14:nvContentPartPr>
              <p14:xfrm>
                <a:off x="8819522" y="4685878"/>
                <a:ext cx="169200" cy="235440"/>
              </p14:xfrm>
            </p:contentPart>
          </mc:Choice>
          <mc:Fallback xmlns="">
            <p:pic>
              <p:nvPicPr>
                <p:cNvPr id="1088" name="Ink 1087">
                  <a:extLst>
                    <a:ext uri="{FF2B5EF4-FFF2-40B4-BE49-F238E27FC236}">
                      <a16:creationId xmlns:a16="http://schemas.microsoft.com/office/drawing/2014/main" id="{E26A27FC-6CCF-F44A-1CAA-C61884F742D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810882" y="4676878"/>
                  <a:ext cx="18684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089" name="Ink 1088">
                  <a:extLst>
                    <a:ext uri="{FF2B5EF4-FFF2-40B4-BE49-F238E27FC236}">
                      <a16:creationId xmlns:a16="http://schemas.microsoft.com/office/drawing/2014/main" id="{9C5DB042-4937-08C0-B665-6E624EDC4419}"/>
                    </a:ext>
                  </a:extLst>
                </p14:cNvPr>
                <p14:cNvContentPartPr/>
                <p14:nvPr/>
              </p14:nvContentPartPr>
              <p14:xfrm>
                <a:off x="9363482" y="4536838"/>
                <a:ext cx="360" cy="390240"/>
              </p14:xfrm>
            </p:contentPart>
          </mc:Choice>
          <mc:Fallback xmlns="">
            <p:pic>
              <p:nvPicPr>
                <p:cNvPr id="1089" name="Ink 1088">
                  <a:extLst>
                    <a:ext uri="{FF2B5EF4-FFF2-40B4-BE49-F238E27FC236}">
                      <a16:creationId xmlns:a16="http://schemas.microsoft.com/office/drawing/2014/main" id="{9C5DB042-4937-08C0-B665-6E624EDC441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354842" y="4528198"/>
                  <a:ext cx="18000" cy="40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090" name="Ink 1089">
                  <a:extLst>
                    <a:ext uri="{FF2B5EF4-FFF2-40B4-BE49-F238E27FC236}">
                      <a16:creationId xmlns:a16="http://schemas.microsoft.com/office/drawing/2014/main" id="{906224E3-68AB-C120-95E6-86020F116CCD}"/>
                    </a:ext>
                  </a:extLst>
                </p14:cNvPr>
                <p14:cNvContentPartPr/>
                <p14:nvPr/>
              </p14:nvContentPartPr>
              <p14:xfrm>
                <a:off x="9270962" y="4803238"/>
                <a:ext cx="138960" cy="360"/>
              </p14:xfrm>
            </p:contentPart>
          </mc:Choice>
          <mc:Fallback xmlns="">
            <p:pic>
              <p:nvPicPr>
                <p:cNvPr id="1090" name="Ink 1089">
                  <a:extLst>
                    <a:ext uri="{FF2B5EF4-FFF2-40B4-BE49-F238E27FC236}">
                      <a16:creationId xmlns:a16="http://schemas.microsoft.com/office/drawing/2014/main" id="{906224E3-68AB-C120-95E6-86020F116CCD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262322" y="4794598"/>
                  <a:ext cx="1566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091" name="Ink 1090">
                  <a:extLst>
                    <a:ext uri="{FF2B5EF4-FFF2-40B4-BE49-F238E27FC236}">
                      <a16:creationId xmlns:a16="http://schemas.microsoft.com/office/drawing/2014/main" id="{9A0B3972-6A96-712C-4A83-2815B98DDFC3}"/>
                    </a:ext>
                  </a:extLst>
                </p14:cNvPr>
                <p14:cNvContentPartPr/>
                <p14:nvPr/>
              </p14:nvContentPartPr>
              <p14:xfrm>
                <a:off x="9502082" y="4765798"/>
                <a:ext cx="223560" cy="174600"/>
              </p14:xfrm>
            </p:contentPart>
          </mc:Choice>
          <mc:Fallback xmlns="">
            <p:pic>
              <p:nvPicPr>
                <p:cNvPr id="1091" name="Ink 1090">
                  <a:extLst>
                    <a:ext uri="{FF2B5EF4-FFF2-40B4-BE49-F238E27FC236}">
                      <a16:creationId xmlns:a16="http://schemas.microsoft.com/office/drawing/2014/main" id="{9A0B3972-6A96-712C-4A83-2815B98DDFC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493442" y="4757158"/>
                  <a:ext cx="24120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092" name="Ink 1091">
                  <a:extLst>
                    <a:ext uri="{FF2B5EF4-FFF2-40B4-BE49-F238E27FC236}">
                      <a16:creationId xmlns:a16="http://schemas.microsoft.com/office/drawing/2014/main" id="{57ACE9A1-87FE-6084-54BB-66F0421FB414}"/>
                    </a:ext>
                  </a:extLst>
                </p14:cNvPr>
                <p14:cNvContentPartPr/>
                <p14:nvPr/>
              </p14:nvContentPartPr>
              <p14:xfrm>
                <a:off x="10066562" y="4790638"/>
                <a:ext cx="110520" cy="200520"/>
              </p14:xfrm>
            </p:contentPart>
          </mc:Choice>
          <mc:Fallback xmlns="">
            <p:pic>
              <p:nvPicPr>
                <p:cNvPr id="1092" name="Ink 1091">
                  <a:extLst>
                    <a:ext uri="{FF2B5EF4-FFF2-40B4-BE49-F238E27FC236}">
                      <a16:creationId xmlns:a16="http://schemas.microsoft.com/office/drawing/2014/main" id="{57ACE9A1-87FE-6084-54BB-66F0421FB414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057922" y="4781998"/>
                  <a:ext cx="12816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093" name="Ink 1092">
                  <a:extLst>
                    <a:ext uri="{FF2B5EF4-FFF2-40B4-BE49-F238E27FC236}">
                      <a16:creationId xmlns:a16="http://schemas.microsoft.com/office/drawing/2014/main" id="{F3E5B825-AF76-5ADB-FDB2-166A1CE6CC17}"/>
                    </a:ext>
                  </a:extLst>
                </p14:cNvPr>
                <p14:cNvContentPartPr/>
                <p14:nvPr/>
              </p14:nvContentPartPr>
              <p14:xfrm>
                <a:off x="10254122" y="4801078"/>
                <a:ext cx="128520" cy="210600"/>
              </p14:xfrm>
            </p:contentPart>
          </mc:Choice>
          <mc:Fallback xmlns="">
            <p:pic>
              <p:nvPicPr>
                <p:cNvPr id="1093" name="Ink 1092">
                  <a:extLst>
                    <a:ext uri="{FF2B5EF4-FFF2-40B4-BE49-F238E27FC236}">
                      <a16:creationId xmlns:a16="http://schemas.microsoft.com/office/drawing/2014/main" id="{F3E5B825-AF76-5ADB-FDB2-166A1CE6CC1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0245122" y="4792438"/>
                  <a:ext cx="14616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094" name="Ink 1093">
                  <a:extLst>
                    <a:ext uri="{FF2B5EF4-FFF2-40B4-BE49-F238E27FC236}">
                      <a16:creationId xmlns:a16="http://schemas.microsoft.com/office/drawing/2014/main" id="{7003BC66-FEA4-6F53-14D8-F8972E1DAB90}"/>
                    </a:ext>
                  </a:extLst>
                </p14:cNvPr>
                <p14:cNvContentPartPr/>
                <p14:nvPr/>
              </p14:nvContentPartPr>
              <p14:xfrm>
                <a:off x="10543922" y="4548718"/>
                <a:ext cx="48240" cy="482040"/>
              </p14:xfrm>
            </p:contentPart>
          </mc:Choice>
          <mc:Fallback xmlns="">
            <p:pic>
              <p:nvPicPr>
                <p:cNvPr id="1094" name="Ink 1093">
                  <a:extLst>
                    <a:ext uri="{FF2B5EF4-FFF2-40B4-BE49-F238E27FC236}">
                      <a16:creationId xmlns:a16="http://schemas.microsoft.com/office/drawing/2014/main" id="{7003BC66-FEA4-6F53-14D8-F8972E1DAB9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0535282" y="4539718"/>
                  <a:ext cx="65880" cy="49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095" name="Ink 1094">
                  <a:extLst>
                    <a:ext uri="{FF2B5EF4-FFF2-40B4-BE49-F238E27FC236}">
                      <a16:creationId xmlns:a16="http://schemas.microsoft.com/office/drawing/2014/main" id="{6DA9F097-D9EA-B785-1C34-059239696A5F}"/>
                    </a:ext>
                  </a:extLst>
                </p14:cNvPr>
                <p14:cNvContentPartPr/>
                <p14:nvPr/>
              </p14:nvContentPartPr>
              <p14:xfrm>
                <a:off x="10428722" y="4872718"/>
                <a:ext cx="197280" cy="360"/>
              </p14:xfrm>
            </p:contentPart>
          </mc:Choice>
          <mc:Fallback xmlns="">
            <p:pic>
              <p:nvPicPr>
                <p:cNvPr id="1095" name="Ink 1094">
                  <a:extLst>
                    <a:ext uri="{FF2B5EF4-FFF2-40B4-BE49-F238E27FC236}">
                      <a16:creationId xmlns:a16="http://schemas.microsoft.com/office/drawing/2014/main" id="{6DA9F097-D9EA-B785-1C34-059239696A5F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0419722" y="4864078"/>
                  <a:ext cx="2149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096" name="Ink 1095">
                  <a:extLst>
                    <a:ext uri="{FF2B5EF4-FFF2-40B4-BE49-F238E27FC236}">
                      <a16:creationId xmlns:a16="http://schemas.microsoft.com/office/drawing/2014/main" id="{55B6C892-820D-48E1-A1AA-B801D7B44A5A}"/>
                    </a:ext>
                  </a:extLst>
                </p14:cNvPr>
                <p14:cNvContentPartPr/>
                <p14:nvPr/>
              </p14:nvContentPartPr>
              <p14:xfrm>
                <a:off x="10845242" y="4631518"/>
                <a:ext cx="142200" cy="293760"/>
              </p14:xfrm>
            </p:contentPart>
          </mc:Choice>
          <mc:Fallback xmlns="">
            <p:pic>
              <p:nvPicPr>
                <p:cNvPr id="1096" name="Ink 1095">
                  <a:extLst>
                    <a:ext uri="{FF2B5EF4-FFF2-40B4-BE49-F238E27FC236}">
                      <a16:creationId xmlns:a16="http://schemas.microsoft.com/office/drawing/2014/main" id="{55B6C892-820D-48E1-A1AA-B801D7B44A5A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836602" y="4622518"/>
                  <a:ext cx="15984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097" name="Ink 1096">
                  <a:extLst>
                    <a:ext uri="{FF2B5EF4-FFF2-40B4-BE49-F238E27FC236}">
                      <a16:creationId xmlns:a16="http://schemas.microsoft.com/office/drawing/2014/main" id="{A194B2BD-1ACB-1D6B-EAB0-27FF25041851}"/>
                    </a:ext>
                  </a:extLst>
                </p14:cNvPr>
                <p14:cNvContentPartPr/>
                <p14:nvPr/>
              </p14:nvContentPartPr>
              <p14:xfrm>
                <a:off x="10960802" y="5104558"/>
                <a:ext cx="360" cy="360"/>
              </p14:xfrm>
            </p:contentPart>
          </mc:Choice>
          <mc:Fallback xmlns="">
            <p:pic>
              <p:nvPicPr>
                <p:cNvPr id="1097" name="Ink 1096">
                  <a:extLst>
                    <a:ext uri="{FF2B5EF4-FFF2-40B4-BE49-F238E27FC236}">
                      <a16:creationId xmlns:a16="http://schemas.microsoft.com/office/drawing/2014/main" id="{A194B2BD-1ACB-1D6B-EAB0-27FF2504185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951802" y="509555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1098" name="Ink 1097">
                  <a:extLst>
                    <a:ext uri="{FF2B5EF4-FFF2-40B4-BE49-F238E27FC236}">
                      <a16:creationId xmlns:a16="http://schemas.microsoft.com/office/drawing/2014/main" id="{F2DAF696-679A-E4B7-07AE-A8A553351C8D}"/>
                    </a:ext>
                  </a:extLst>
                </p14:cNvPr>
                <p14:cNvContentPartPr/>
                <p14:nvPr/>
              </p14:nvContentPartPr>
              <p14:xfrm>
                <a:off x="11169602" y="4628278"/>
                <a:ext cx="210240" cy="411120"/>
              </p14:xfrm>
            </p:contentPart>
          </mc:Choice>
          <mc:Fallback xmlns="">
            <p:pic>
              <p:nvPicPr>
                <p:cNvPr id="1098" name="Ink 1097">
                  <a:extLst>
                    <a:ext uri="{FF2B5EF4-FFF2-40B4-BE49-F238E27FC236}">
                      <a16:creationId xmlns:a16="http://schemas.microsoft.com/office/drawing/2014/main" id="{F2DAF696-679A-E4B7-07AE-A8A553351C8D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1160602" y="4619638"/>
                  <a:ext cx="227880" cy="42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1099" name="Ink 1098">
                  <a:extLst>
                    <a:ext uri="{FF2B5EF4-FFF2-40B4-BE49-F238E27FC236}">
                      <a16:creationId xmlns:a16="http://schemas.microsoft.com/office/drawing/2014/main" id="{81C68E8D-6E4D-52B8-21E5-8F1562736153}"/>
                    </a:ext>
                  </a:extLst>
                </p14:cNvPr>
                <p14:cNvContentPartPr/>
                <p14:nvPr/>
              </p14:nvContentPartPr>
              <p14:xfrm>
                <a:off x="11296682" y="5173318"/>
                <a:ext cx="360" cy="360"/>
              </p14:xfrm>
            </p:contentPart>
          </mc:Choice>
          <mc:Fallback xmlns="">
            <p:pic>
              <p:nvPicPr>
                <p:cNvPr id="1099" name="Ink 1098">
                  <a:extLst>
                    <a:ext uri="{FF2B5EF4-FFF2-40B4-BE49-F238E27FC236}">
                      <a16:creationId xmlns:a16="http://schemas.microsoft.com/office/drawing/2014/main" id="{81C68E8D-6E4D-52B8-21E5-8F156273615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1288042" y="516467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104" name="Ink 1103">
                  <a:extLst>
                    <a:ext uri="{FF2B5EF4-FFF2-40B4-BE49-F238E27FC236}">
                      <a16:creationId xmlns:a16="http://schemas.microsoft.com/office/drawing/2014/main" id="{866E0AE2-FFA6-D56A-5897-20F9DA2A201B}"/>
                    </a:ext>
                  </a:extLst>
                </p14:cNvPr>
                <p14:cNvContentPartPr/>
                <p14:nvPr/>
              </p14:nvContentPartPr>
              <p14:xfrm>
                <a:off x="8194922" y="5104558"/>
                <a:ext cx="2286360" cy="182880"/>
              </p14:xfrm>
            </p:contentPart>
          </mc:Choice>
          <mc:Fallback xmlns="">
            <p:pic>
              <p:nvPicPr>
                <p:cNvPr id="1104" name="Ink 1103">
                  <a:extLst>
                    <a:ext uri="{FF2B5EF4-FFF2-40B4-BE49-F238E27FC236}">
                      <a16:creationId xmlns:a16="http://schemas.microsoft.com/office/drawing/2014/main" id="{866E0AE2-FFA6-D56A-5897-20F9DA2A201B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185922" y="5095558"/>
                  <a:ext cx="2304000" cy="20052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107" name="Picture 1106">
            <a:extLst>
              <a:ext uri="{FF2B5EF4-FFF2-40B4-BE49-F238E27FC236}">
                <a16:creationId xmlns:a16="http://schemas.microsoft.com/office/drawing/2014/main" id="{F3665139-497D-B9F6-49FD-9CC91952CABB}"/>
              </a:ext>
            </a:extLst>
          </p:cNvPr>
          <p:cNvPicPr>
            <a:picLocks noChangeAspect="1"/>
          </p:cNvPicPr>
          <p:nvPr/>
        </p:nvPicPr>
        <p:blipFill>
          <a:blip r:embed="rId90"/>
          <a:stretch>
            <a:fillRect/>
          </a:stretch>
        </p:blipFill>
        <p:spPr>
          <a:xfrm>
            <a:off x="167072" y="3034080"/>
            <a:ext cx="10040751" cy="466790"/>
          </a:xfrm>
          <a:prstGeom prst="rect">
            <a:avLst/>
          </a:prstGeom>
        </p:spPr>
      </p:pic>
      <p:pic>
        <p:nvPicPr>
          <p:cNvPr id="1109" name="Picture 1108">
            <a:extLst>
              <a:ext uri="{FF2B5EF4-FFF2-40B4-BE49-F238E27FC236}">
                <a16:creationId xmlns:a16="http://schemas.microsoft.com/office/drawing/2014/main" id="{8B7AF3DF-35A8-0148-59FD-608C76B5960C}"/>
              </a:ext>
            </a:extLst>
          </p:cNvPr>
          <p:cNvPicPr>
            <a:picLocks noChangeAspect="1"/>
          </p:cNvPicPr>
          <p:nvPr/>
        </p:nvPicPr>
        <p:blipFill>
          <a:blip r:embed="rId91"/>
          <a:stretch>
            <a:fillRect/>
          </a:stretch>
        </p:blipFill>
        <p:spPr>
          <a:xfrm>
            <a:off x="167072" y="3583215"/>
            <a:ext cx="3524742" cy="24768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112" name="Ink 1111">
                <a:extLst>
                  <a:ext uri="{FF2B5EF4-FFF2-40B4-BE49-F238E27FC236}">
                    <a16:creationId xmlns:a16="http://schemas.microsoft.com/office/drawing/2014/main" id="{A451518A-1471-AC7D-66DF-AD9581D8BE0C}"/>
                  </a:ext>
                </a:extLst>
              </p14:cNvPr>
              <p14:cNvContentPartPr/>
              <p14:nvPr/>
            </p14:nvContentPartPr>
            <p14:xfrm>
              <a:off x="2835602" y="3819718"/>
              <a:ext cx="728280" cy="12240"/>
            </p14:xfrm>
          </p:contentPart>
        </mc:Choice>
        <mc:Fallback xmlns="">
          <p:pic>
            <p:nvPicPr>
              <p:cNvPr id="1112" name="Ink 1111">
                <a:extLst>
                  <a:ext uri="{FF2B5EF4-FFF2-40B4-BE49-F238E27FC236}">
                    <a16:creationId xmlns:a16="http://schemas.microsoft.com/office/drawing/2014/main" id="{A451518A-1471-AC7D-66DF-AD9581D8BE0C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2826602" y="3810718"/>
                <a:ext cx="745920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113" name="Ink 1112">
                <a:extLst>
                  <a:ext uri="{FF2B5EF4-FFF2-40B4-BE49-F238E27FC236}">
                    <a16:creationId xmlns:a16="http://schemas.microsoft.com/office/drawing/2014/main" id="{E5182CC9-08ED-8C54-7C41-75DE5DF8988B}"/>
                  </a:ext>
                </a:extLst>
              </p14:cNvPr>
              <p14:cNvContentPartPr/>
              <p14:nvPr/>
            </p14:nvContentPartPr>
            <p14:xfrm>
              <a:off x="9074042" y="3437758"/>
              <a:ext cx="360" cy="360"/>
            </p14:xfrm>
          </p:contentPart>
        </mc:Choice>
        <mc:Fallback xmlns="">
          <p:pic>
            <p:nvPicPr>
              <p:cNvPr id="1113" name="Ink 1112">
                <a:extLst>
                  <a:ext uri="{FF2B5EF4-FFF2-40B4-BE49-F238E27FC236}">
                    <a16:creationId xmlns:a16="http://schemas.microsoft.com/office/drawing/2014/main" id="{E5182CC9-08ED-8C54-7C41-75DE5DF8988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065402" y="342875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1114" name="Ink 1113">
                <a:extLst>
                  <a:ext uri="{FF2B5EF4-FFF2-40B4-BE49-F238E27FC236}">
                    <a16:creationId xmlns:a16="http://schemas.microsoft.com/office/drawing/2014/main" id="{48794D43-9466-99C1-5690-695DFD7EFF90}"/>
                  </a:ext>
                </a:extLst>
              </p14:cNvPr>
              <p14:cNvContentPartPr/>
              <p14:nvPr/>
            </p14:nvContentPartPr>
            <p14:xfrm>
              <a:off x="9051362" y="3391318"/>
              <a:ext cx="360" cy="151200"/>
            </p14:xfrm>
          </p:contentPart>
        </mc:Choice>
        <mc:Fallback xmlns="">
          <p:pic>
            <p:nvPicPr>
              <p:cNvPr id="1114" name="Ink 1113">
                <a:extLst>
                  <a:ext uri="{FF2B5EF4-FFF2-40B4-BE49-F238E27FC236}">
                    <a16:creationId xmlns:a16="http://schemas.microsoft.com/office/drawing/2014/main" id="{48794D43-9466-99C1-5690-695DFD7EFF90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9042362" y="3382318"/>
                <a:ext cx="18000" cy="16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1115" name="Ink 1114">
                <a:extLst>
                  <a:ext uri="{FF2B5EF4-FFF2-40B4-BE49-F238E27FC236}">
                    <a16:creationId xmlns:a16="http://schemas.microsoft.com/office/drawing/2014/main" id="{F55D07CB-2B16-AEA4-FAB4-63255F250586}"/>
                  </a:ext>
                </a:extLst>
              </p14:cNvPr>
              <p14:cNvContentPartPr/>
              <p14:nvPr/>
            </p14:nvContentPartPr>
            <p14:xfrm>
              <a:off x="8970362" y="3480238"/>
              <a:ext cx="96480" cy="15480"/>
            </p14:xfrm>
          </p:contentPart>
        </mc:Choice>
        <mc:Fallback xmlns="">
          <p:pic>
            <p:nvPicPr>
              <p:cNvPr id="1115" name="Ink 1114">
                <a:extLst>
                  <a:ext uri="{FF2B5EF4-FFF2-40B4-BE49-F238E27FC236}">
                    <a16:creationId xmlns:a16="http://schemas.microsoft.com/office/drawing/2014/main" id="{F55D07CB-2B16-AEA4-FAB4-63255F250586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8961722" y="3471598"/>
                <a:ext cx="114120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1116" name="Ink 1115">
                <a:extLst>
                  <a:ext uri="{FF2B5EF4-FFF2-40B4-BE49-F238E27FC236}">
                    <a16:creationId xmlns:a16="http://schemas.microsoft.com/office/drawing/2014/main" id="{7774B945-837F-A8DB-1996-4A10E4501AA1}"/>
                  </a:ext>
                </a:extLst>
              </p14:cNvPr>
              <p14:cNvContentPartPr/>
              <p14:nvPr/>
            </p14:nvContentPartPr>
            <p14:xfrm>
              <a:off x="9012122" y="3402838"/>
              <a:ext cx="86040" cy="153360"/>
            </p14:xfrm>
          </p:contentPart>
        </mc:Choice>
        <mc:Fallback xmlns="">
          <p:pic>
            <p:nvPicPr>
              <p:cNvPr id="1116" name="Ink 1115">
                <a:extLst>
                  <a:ext uri="{FF2B5EF4-FFF2-40B4-BE49-F238E27FC236}">
                    <a16:creationId xmlns:a16="http://schemas.microsoft.com/office/drawing/2014/main" id="{7774B945-837F-A8DB-1996-4A10E4501AA1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9003482" y="3394198"/>
                <a:ext cx="103680" cy="17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1117" name="Ink 1116">
                <a:extLst>
                  <a:ext uri="{FF2B5EF4-FFF2-40B4-BE49-F238E27FC236}">
                    <a16:creationId xmlns:a16="http://schemas.microsoft.com/office/drawing/2014/main" id="{2115ECB3-3F6E-B36F-B151-C25D91313A87}"/>
                  </a:ext>
                </a:extLst>
              </p14:cNvPr>
              <p14:cNvContentPartPr/>
              <p14:nvPr/>
            </p14:nvContentPartPr>
            <p14:xfrm>
              <a:off x="8993402" y="3448918"/>
              <a:ext cx="42840" cy="60480"/>
            </p14:xfrm>
          </p:contentPart>
        </mc:Choice>
        <mc:Fallback xmlns="">
          <p:pic>
            <p:nvPicPr>
              <p:cNvPr id="1117" name="Ink 1116">
                <a:extLst>
                  <a:ext uri="{FF2B5EF4-FFF2-40B4-BE49-F238E27FC236}">
                    <a16:creationId xmlns:a16="http://schemas.microsoft.com/office/drawing/2014/main" id="{2115ECB3-3F6E-B36F-B151-C25D91313A87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8984762" y="3439918"/>
                <a:ext cx="60480" cy="7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1123" name="Ink 1122">
                <a:extLst>
                  <a:ext uri="{FF2B5EF4-FFF2-40B4-BE49-F238E27FC236}">
                    <a16:creationId xmlns:a16="http://schemas.microsoft.com/office/drawing/2014/main" id="{EE61F67E-B649-CDBD-50BE-024E58337C13}"/>
                  </a:ext>
                </a:extLst>
              </p14:cNvPr>
              <p14:cNvContentPartPr/>
              <p14:nvPr/>
            </p14:nvContentPartPr>
            <p14:xfrm>
              <a:off x="9225242" y="3402838"/>
              <a:ext cx="52200" cy="205560"/>
            </p14:xfrm>
          </p:contentPart>
        </mc:Choice>
        <mc:Fallback xmlns="">
          <p:pic>
            <p:nvPicPr>
              <p:cNvPr id="1123" name="Ink 1122">
                <a:extLst>
                  <a:ext uri="{FF2B5EF4-FFF2-40B4-BE49-F238E27FC236}">
                    <a16:creationId xmlns:a16="http://schemas.microsoft.com/office/drawing/2014/main" id="{EE61F67E-B649-CDBD-50BE-024E58337C13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9216242" y="3394198"/>
                <a:ext cx="69840" cy="22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1124" name="Ink 1123">
                <a:extLst>
                  <a:ext uri="{FF2B5EF4-FFF2-40B4-BE49-F238E27FC236}">
                    <a16:creationId xmlns:a16="http://schemas.microsoft.com/office/drawing/2014/main" id="{C607A67F-1BD7-01FA-6D9B-4042BEC6FAD3}"/>
                  </a:ext>
                </a:extLst>
              </p14:cNvPr>
              <p14:cNvContentPartPr/>
              <p14:nvPr/>
            </p14:nvContentPartPr>
            <p14:xfrm>
              <a:off x="9225242" y="3310318"/>
              <a:ext cx="128160" cy="118080"/>
            </p14:xfrm>
          </p:contentPart>
        </mc:Choice>
        <mc:Fallback xmlns="">
          <p:pic>
            <p:nvPicPr>
              <p:cNvPr id="1124" name="Ink 1123">
                <a:extLst>
                  <a:ext uri="{FF2B5EF4-FFF2-40B4-BE49-F238E27FC236}">
                    <a16:creationId xmlns:a16="http://schemas.microsoft.com/office/drawing/2014/main" id="{C607A67F-1BD7-01FA-6D9B-4042BEC6FAD3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9216242" y="3301678"/>
                <a:ext cx="145800" cy="13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1125" name="Ink 1124">
                <a:extLst>
                  <a:ext uri="{FF2B5EF4-FFF2-40B4-BE49-F238E27FC236}">
                    <a16:creationId xmlns:a16="http://schemas.microsoft.com/office/drawing/2014/main" id="{01C6B76F-228D-B33E-5770-0DE2DBD07B4B}"/>
                  </a:ext>
                </a:extLst>
              </p14:cNvPr>
              <p14:cNvContentPartPr/>
              <p14:nvPr/>
            </p14:nvContentPartPr>
            <p14:xfrm>
              <a:off x="9213362" y="3298798"/>
              <a:ext cx="360" cy="137880"/>
            </p14:xfrm>
          </p:contentPart>
        </mc:Choice>
        <mc:Fallback xmlns="">
          <p:pic>
            <p:nvPicPr>
              <p:cNvPr id="1125" name="Ink 1124">
                <a:extLst>
                  <a:ext uri="{FF2B5EF4-FFF2-40B4-BE49-F238E27FC236}">
                    <a16:creationId xmlns:a16="http://schemas.microsoft.com/office/drawing/2014/main" id="{01C6B76F-228D-B33E-5770-0DE2DBD07B4B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9204362" y="3289798"/>
                <a:ext cx="1800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1127" name="Ink 1126">
                <a:extLst>
                  <a:ext uri="{FF2B5EF4-FFF2-40B4-BE49-F238E27FC236}">
                    <a16:creationId xmlns:a16="http://schemas.microsoft.com/office/drawing/2014/main" id="{2B733F18-85EE-A808-B98B-0C67F4DC1061}"/>
                  </a:ext>
                </a:extLst>
              </p14:cNvPr>
              <p14:cNvContentPartPr/>
              <p14:nvPr/>
            </p14:nvContentPartPr>
            <p14:xfrm>
              <a:off x="9328922" y="3425878"/>
              <a:ext cx="165600" cy="146880"/>
            </p14:xfrm>
          </p:contentPart>
        </mc:Choice>
        <mc:Fallback xmlns="">
          <p:pic>
            <p:nvPicPr>
              <p:cNvPr id="1127" name="Ink 1126">
                <a:extLst>
                  <a:ext uri="{FF2B5EF4-FFF2-40B4-BE49-F238E27FC236}">
                    <a16:creationId xmlns:a16="http://schemas.microsoft.com/office/drawing/2014/main" id="{2B733F18-85EE-A808-B98B-0C67F4DC1061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9319922" y="3417238"/>
                <a:ext cx="183240" cy="16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1140" name="Ink 1139">
                <a:extLst>
                  <a:ext uri="{FF2B5EF4-FFF2-40B4-BE49-F238E27FC236}">
                    <a16:creationId xmlns:a16="http://schemas.microsoft.com/office/drawing/2014/main" id="{749ACC5F-AC71-4B13-E552-D6E3F65F1FAA}"/>
                  </a:ext>
                </a:extLst>
              </p14:cNvPr>
              <p14:cNvContentPartPr/>
              <p14:nvPr/>
            </p14:nvContentPartPr>
            <p14:xfrm>
              <a:off x="9569762" y="3469798"/>
              <a:ext cx="84600" cy="131400"/>
            </p14:xfrm>
          </p:contentPart>
        </mc:Choice>
        <mc:Fallback xmlns="">
          <p:pic>
            <p:nvPicPr>
              <p:cNvPr id="1140" name="Ink 1139">
                <a:extLst>
                  <a:ext uri="{FF2B5EF4-FFF2-40B4-BE49-F238E27FC236}">
                    <a16:creationId xmlns:a16="http://schemas.microsoft.com/office/drawing/2014/main" id="{749ACC5F-AC71-4B13-E552-D6E3F65F1FAA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9561122" y="3460798"/>
                <a:ext cx="102240" cy="14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1141" name="Ink 1140">
                <a:extLst>
                  <a:ext uri="{FF2B5EF4-FFF2-40B4-BE49-F238E27FC236}">
                    <a16:creationId xmlns:a16="http://schemas.microsoft.com/office/drawing/2014/main" id="{5B25DD3F-60DC-C332-AC57-FBB295EA03CB}"/>
                  </a:ext>
                </a:extLst>
              </p14:cNvPr>
              <p14:cNvContentPartPr/>
              <p14:nvPr/>
            </p14:nvContentPartPr>
            <p14:xfrm>
              <a:off x="9710522" y="3310318"/>
              <a:ext cx="230400" cy="257760"/>
            </p14:xfrm>
          </p:contentPart>
        </mc:Choice>
        <mc:Fallback xmlns="">
          <p:pic>
            <p:nvPicPr>
              <p:cNvPr id="1141" name="Ink 1140">
                <a:extLst>
                  <a:ext uri="{FF2B5EF4-FFF2-40B4-BE49-F238E27FC236}">
                    <a16:creationId xmlns:a16="http://schemas.microsoft.com/office/drawing/2014/main" id="{5B25DD3F-60DC-C332-AC57-FBB295EA03CB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9701882" y="3301678"/>
                <a:ext cx="248040" cy="27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1142" name="Ink 1141">
                <a:extLst>
                  <a:ext uri="{FF2B5EF4-FFF2-40B4-BE49-F238E27FC236}">
                    <a16:creationId xmlns:a16="http://schemas.microsoft.com/office/drawing/2014/main" id="{00989EFF-37F7-60FA-413D-8C9F837D7756}"/>
                  </a:ext>
                </a:extLst>
              </p14:cNvPr>
              <p14:cNvContentPartPr/>
              <p14:nvPr/>
            </p14:nvContentPartPr>
            <p14:xfrm>
              <a:off x="10021202" y="3439198"/>
              <a:ext cx="109440" cy="167040"/>
            </p14:xfrm>
          </p:contentPart>
        </mc:Choice>
        <mc:Fallback xmlns="">
          <p:pic>
            <p:nvPicPr>
              <p:cNvPr id="1142" name="Ink 1141">
                <a:extLst>
                  <a:ext uri="{FF2B5EF4-FFF2-40B4-BE49-F238E27FC236}">
                    <a16:creationId xmlns:a16="http://schemas.microsoft.com/office/drawing/2014/main" id="{00989EFF-37F7-60FA-413D-8C9F837D7756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10012202" y="3430198"/>
                <a:ext cx="127080" cy="18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1143" name="Ink 1142">
                <a:extLst>
                  <a:ext uri="{FF2B5EF4-FFF2-40B4-BE49-F238E27FC236}">
                    <a16:creationId xmlns:a16="http://schemas.microsoft.com/office/drawing/2014/main" id="{BDF863EE-7988-9E3B-1DA5-87766E45C59D}"/>
                  </a:ext>
                </a:extLst>
              </p14:cNvPr>
              <p14:cNvContentPartPr/>
              <p14:nvPr/>
            </p14:nvContentPartPr>
            <p14:xfrm>
              <a:off x="10185002" y="3310318"/>
              <a:ext cx="119160" cy="275760"/>
            </p14:xfrm>
          </p:contentPart>
        </mc:Choice>
        <mc:Fallback xmlns="">
          <p:pic>
            <p:nvPicPr>
              <p:cNvPr id="1143" name="Ink 1142">
                <a:extLst>
                  <a:ext uri="{FF2B5EF4-FFF2-40B4-BE49-F238E27FC236}">
                    <a16:creationId xmlns:a16="http://schemas.microsoft.com/office/drawing/2014/main" id="{BDF863EE-7988-9E3B-1DA5-87766E45C59D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10176362" y="3301678"/>
                <a:ext cx="136800" cy="29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1144" name="Ink 1143">
                <a:extLst>
                  <a:ext uri="{FF2B5EF4-FFF2-40B4-BE49-F238E27FC236}">
                    <a16:creationId xmlns:a16="http://schemas.microsoft.com/office/drawing/2014/main" id="{3C668147-BA71-B2D7-8FA3-E549DFF03172}"/>
                  </a:ext>
                </a:extLst>
              </p14:cNvPr>
              <p14:cNvContentPartPr/>
              <p14:nvPr/>
            </p14:nvContentPartPr>
            <p14:xfrm>
              <a:off x="10393802" y="3263878"/>
              <a:ext cx="25920" cy="324720"/>
            </p14:xfrm>
          </p:contentPart>
        </mc:Choice>
        <mc:Fallback xmlns="">
          <p:pic>
            <p:nvPicPr>
              <p:cNvPr id="1144" name="Ink 1143">
                <a:extLst>
                  <a:ext uri="{FF2B5EF4-FFF2-40B4-BE49-F238E27FC236}">
                    <a16:creationId xmlns:a16="http://schemas.microsoft.com/office/drawing/2014/main" id="{3C668147-BA71-B2D7-8FA3-E549DFF03172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10385162" y="3254878"/>
                <a:ext cx="43560" cy="34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1145" name="Ink 1144">
                <a:extLst>
                  <a:ext uri="{FF2B5EF4-FFF2-40B4-BE49-F238E27FC236}">
                    <a16:creationId xmlns:a16="http://schemas.microsoft.com/office/drawing/2014/main" id="{B1837DC7-A7E6-34B0-3B7E-144BE65B0D16}"/>
                  </a:ext>
                </a:extLst>
              </p14:cNvPr>
              <p14:cNvContentPartPr/>
              <p14:nvPr/>
            </p14:nvContentPartPr>
            <p14:xfrm>
              <a:off x="10532762" y="3472678"/>
              <a:ext cx="93960" cy="246240"/>
            </p14:xfrm>
          </p:contentPart>
        </mc:Choice>
        <mc:Fallback xmlns="">
          <p:pic>
            <p:nvPicPr>
              <p:cNvPr id="1145" name="Ink 1144">
                <a:extLst>
                  <a:ext uri="{FF2B5EF4-FFF2-40B4-BE49-F238E27FC236}">
                    <a16:creationId xmlns:a16="http://schemas.microsoft.com/office/drawing/2014/main" id="{B1837DC7-A7E6-34B0-3B7E-144BE65B0D16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10524122" y="3463678"/>
                <a:ext cx="111600" cy="263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153" name="Group 1152">
            <a:extLst>
              <a:ext uri="{FF2B5EF4-FFF2-40B4-BE49-F238E27FC236}">
                <a16:creationId xmlns:a16="http://schemas.microsoft.com/office/drawing/2014/main" id="{D8F86046-8B51-EAFB-C073-DE03FA93A57C}"/>
              </a:ext>
            </a:extLst>
          </p:cNvPr>
          <p:cNvGrpSpPr/>
          <p:nvPr/>
        </p:nvGrpSpPr>
        <p:grpSpPr>
          <a:xfrm>
            <a:off x="9178442" y="3750238"/>
            <a:ext cx="940320" cy="349560"/>
            <a:chOff x="9178442" y="3750238"/>
            <a:chExt cx="940320" cy="34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146" name="Ink 1145">
                  <a:extLst>
                    <a:ext uri="{FF2B5EF4-FFF2-40B4-BE49-F238E27FC236}">
                      <a16:creationId xmlns:a16="http://schemas.microsoft.com/office/drawing/2014/main" id="{E8C30ED1-048C-AD8F-E043-5AA24D1BDB48}"/>
                    </a:ext>
                  </a:extLst>
                </p14:cNvPr>
                <p14:cNvContentPartPr/>
                <p14:nvPr/>
              </p14:nvContentPartPr>
              <p14:xfrm>
                <a:off x="9178442" y="3750238"/>
                <a:ext cx="243720" cy="240480"/>
              </p14:xfrm>
            </p:contentPart>
          </mc:Choice>
          <mc:Fallback xmlns="">
            <p:pic>
              <p:nvPicPr>
                <p:cNvPr id="1146" name="Ink 1145">
                  <a:extLst>
                    <a:ext uri="{FF2B5EF4-FFF2-40B4-BE49-F238E27FC236}">
                      <a16:creationId xmlns:a16="http://schemas.microsoft.com/office/drawing/2014/main" id="{E8C30ED1-048C-AD8F-E043-5AA24D1BDB48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9169802" y="3741238"/>
                  <a:ext cx="26136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147" name="Ink 1146">
                  <a:extLst>
                    <a:ext uri="{FF2B5EF4-FFF2-40B4-BE49-F238E27FC236}">
                      <a16:creationId xmlns:a16="http://schemas.microsoft.com/office/drawing/2014/main" id="{161D8364-21A3-3D69-20AD-796E15990D7A}"/>
                    </a:ext>
                  </a:extLst>
                </p14:cNvPr>
                <p14:cNvContentPartPr/>
                <p14:nvPr/>
              </p14:nvContentPartPr>
              <p14:xfrm>
                <a:off x="9490562" y="3807838"/>
                <a:ext cx="95400" cy="162000"/>
              </p14:xfrm>
            </p:contentPart>
          </mc:Choice>
          <mc:Fallback xmlns="">
            <p:pic>
              <p:nvPicPr>
                <p:cNvPr id="1147" name="Ink 1146">
                  <a:extLst>
                    <a:ext uri="{FF2B5EF4-FFF2-40B4-BE49-F238E27FC236}">
                      <a16:creationId xmlns:a16="http://schemas.microsoft.com/office/drawing/2014/main" id="{161D8364-21A3-3D69-20AD-796E15990D7A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9481562" y="3799198"/>
                  <a:ext cx="11304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150" name="Ink 1149">
                  <a:extLst>
                    <a:ext uri="{FF2B5EF4-FFF2-40B4-BE49-F238E27FC236}">
                      <a16:creationId xmlns:a16="http://schemas.microsoft.com/office/drawing/2014/main" id="{FFDF873B-7CFD-A42A-18D7-85F70BAF8D63}"/>
                    </a:ext>
                  </a:extLst>
                </p14:cNvPr>
                <p14:cNvContentPartPr/>
                <p14:nvPr/>
              </p14:nvContentPartPr>
              <p14:xfrm>
                <a:off x="9666602" y="3813238"/>
                <a:ext cx="93600" cy="137520"/>
              </p14:xfrm>
            </p:contentPart>
          </mc:Choice>
          <mc:Fallback xmlns="">
            <p:pic>
              <p:nvPicPr>
                <p:cNvPr id="1150" name="Ink 1149">
                  <a:extLst>
                    <a:ext uri="{FF2B5EF4-FFF2-40B4-BE49-F238E27FC236}">
                      <a16:creationId xmlns:a16="http://schemas.microsoft.com/office/drawing/2014/main" id="{FFDF873B-7CFD-A42A-18D7-85F70BAF8D63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9657962" y="3804238"/>
                  <a:ext cx="11124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151" name="Ink 1150">
                  <a:extLst>
                    <a:ext uri="{FF2B5EF4-FFF2-40B4-BE49-F238E27FC236}">
                      <a16:creationId xmlns:a16="http://schemas.microsoft.com/office/drawing/2014/main" id="{77253A5A-B18A-374F-CC82-98594ED87717}"/>
                    </a:ext>
                  </a:extLst>
                </p14:cNvPr>
                <p14:cNvContentPartPr/>
                <p14:nvPr/>
              </p14:nvContentPartPr>
              <p14:xfrm>
                <a:off x="9803042" y="3819718"/>
                <a:ext cx="125640" cy="129600"/>
              </p14:xfrm>
            </p:contentPart>
          </mc:Choice>
          <mc:Fallback xmlns="">
            <p:pic>
              <p:nvPicPr>
                <p:cNvPr id="1151" name="Ink 1150">
                  <a:extLst>
                    <a:ext uri="{FF2B5EF4-FFF2-40B4-BE49-F238E27FC236}">
                      <a16:creationId xmlns:a16="http://schemas.microsoft.com/office/drawing/2014/main" id="{77253A5A-B18A-374F-CC82-98594ED87717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9794042" y="3810718"/>
                  <a:ext cx="14328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152" name="Ink 1151">
                  <a:extLst>
                    <a:ext uri="{FF2B5EF4-FFF2-40B4-BE49-F238E27FC236}">
                      <a16:creationId xmlns:a16="http://schemas.microsoft.com/office/drawing/2014/main" id="{953E3D7C-C276-B47F-3259-EFEDC4D36B41}"/>
                    </a:ext>
                  </a:extLst>
                </p14:cNvPr>
                <p14:cNvContentPartPr/>
                <p14:nvPr/>
              </p14:nvContentPartPr>
              <p14:xfrm>
                <a:off x="10010042" y="3842038"/>
                <a:ext cx="108720" cy="257760"/>
              </p14:xfrm>
            </p:contentPart>
          </mc:Choice>
          <mc:Fallback xmlns="">
            <p:pic>
              <p:nvPicPr>
                <p:cNvPr id="1152" name="Ink 1151">
                  <a:extLst>
                    <a:ext uri="{FF2B5EF4-FFF2-40B4-BE49-F238E27FC236}">
                      <a16:creationId xmlns:a16="http://schemas.microsoft.com/office/drawing/2014/main" id="{953E3D7C-C276-B47F-3259-EFEDC4D36B41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0001042" y="3833038"/>
                  <a:ext cx="126360" cy="275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58" name="Group 1157">
            <a:extLst>
              <a:ext uri="{FF2B5EF4-FFF2-40B4-BE49-F238E27FC236}">
                <a16:creationId xmlns:a16="http://schemas.microsoft.com/office/drawing/2014/main" id="{BD657F90-A920-1142-4B4D-AFA2DFBB23D9}"/>
              </a:ext>
            </a:extLst>
          </p:cNvPr>
          <p:cNvGrpSpPr/>
          <p:nvPr/>
        </p:nvGrpSpPr>
        <p:grpSpPr>
          <a:xfrm>
            <a:off x="6400682" y="2939878"/>
            <a:ext cx="158400" cy="186840"/>
            <a:chOff x="6400682" y="2939878"/>
            <a:chExt cx="158400" cy="186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154" name="Ink 1153">
                  <a:extLst>
                    <a:ext uri="{FF2B5EF4-FFF2-40B4-BE49-F238E27FC236}">
                      <a16:creationId xmlns:a16="http://schemas.microsoft.com/office/drawing/2014/main" id="{D6B62DB2-BD02-25C8-DA8D-28B1ECCFA00D}"/>
                    </a:ext>
                  </a:extLst>
                </p14:cNvPr>
                <p14:cNvContentPartPr/>
                <p14:nvPr/>
              </p14:nvContentPartPr>
              <p14:xfrm>
                <a:off x="6458642" y="2939878"/>
                <a:ext cx="360" cy="186840"/>
              </p14:xfrm>
            </p:contentPart>
          </mc:Choice>
          <mc:Fallback xmlns="">
            <p:pic>
              <p:nvPicPr>
                <p:cNvPr id="1154" name="Ink 1153">
                  <a:extLst>
                    <a:ext uri="{FF2B5EF4-FFF2-40B4-BE49-F238E27FC236}">
                      <a16:creationId xmlns:a16="http://schemas.microsoft.com/office/drawing/2014/main" id="{D6B62DB2-BD02-25C8-DA8D-28B1ECCFA00D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6449642" y="2930878"/>
                  <a:ext cx="1800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155" name="Ink 1154">
                  <a:extLst>
                    <a:ext uri="{FF2B5EF4-FFF2-40B4-BE49-F238E27FC236}">
                      <a16:creationId xmlns:a16="http://schemas.microsoft.com/office/drawing/2014/main" id="{AD53FC68-30E4-DE79-60C8-9FF68B103B3C}"/>
                    </a:ext>
                  </a:extLst>
                </p14:cNvPr>
                <p14:cNvContentPartPr/>
                <p14:nvPr/>
              </p14:nvContentPartPr>
              <p14:xfrm>
                <a:off x="6400682" y="3034198"/>
                <a:ext cx="158400" cy="33480"/>
              </p14:xfrm>
            </p:contentPart>
          </mc:Choice>
          <mc:Fallback xmlns="">
            <p:pic>
              <p:nvPicPr>
                <p:cNvPr id="1155" name="Ink 1154">
                  <a:extLst>
                    <a:ext uri="{FF2B5EF4-FFF2-40B4-BE49-F238E27FC236}">
                      <a16:creationId xmlns:a16="http://schemas.microsoft.com/office/drawing/2014/main" id="{AD53FC68-30E4-DE79-60C8-9FF68B103B3C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6392042" y="3025198"/>
                  <a:ext cx="17604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156" name="Ink 1155">
                  <a:extLst>
                    <a:ext uri="{FF2B5EF4-FFF2-40B4-BE49-F238E27FC236}">
                      <a16:creationId xmlns:a16="http://schemas.microsoft.com/office/drawing/2014/main" id="{6FADEB6A-5E05-0B84-0AE0-F31FB8B491DF}"/>
                    </a:ext>
                  </a:extLst>
                </p14:cNvPr>
                <p14:cNvContentPartPr/>
                <p14:nvPr/>
              </p14:nvContentPartPr>
              <p14:xfrm>
                <a:off x="6448562" y="2962558"/>
                <a:ext cx="102600" cy="124200"/>
              </p14:xfrm>
            </p:contentPart>
          </mc:Choice>
          <mc:Fallback xmlns="">
            <p:pic>
              <p:nvPicPr>
                <p:cNvPr id="1156" name="Ink 1155">
                  <a:extLst>
                    <a:ext uri="{FF2B5EF4-FFF2-40B4-BE49-F238E27FC236}">
                      <a16:creationId xmlns:a16="http://schemas.microsoft.com/office/drawing/2014/main" id="{6FADEB6A-5E05-0B84-0AE0-F31FB8B491DF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6439922" y="2953918"/>
                  <a:ext cx="12024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157" name="Ink 1156">
                  <a:extLst>
                    <a:ext uri="{FF2B5EF4-FFF2-40B4-BE49-F238E27FC236}">
                      <a16:creationId xmlns:a16="http://schemas.microsoft.com/office/drawing/2014/main" id="{DED5047A-9AA6-9596-903F-9FFC19D10B7A}"/>
                    </a:ext>
                  </a:extLst>
                </p14:cNvPr>
                <p14:cNvContentPartPr/>
                <p14:nvPr/>
              </p14:nvContentPartPr>
              <p14:xfrm>
                <a:off x="6400682" y="2986318"/>
                <a:ext cx="89640" cy="89640"/>
              </p14:xfrm>
            </p:contentPart>
          </mc:Choice>
          <mc:Fallback xmlns="">
            <p:pic>
              <p:nvPicPr>
                <p:cNvPr id="1157" name="Ink 1156">
                  <a:extLst>
                    <a:ext uri="{FF2B5EF4-FFF2-40B4-BE49-F238E27FC236}">
                      <a16:creationId xmlns:a16="http://schemas.microsoft.com/office/drawing/2014/main" id="{DED5047A-9AA6-9596-903F-9FFC19D10B7A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6392042" y="2977318"/>
                  <a:ext cx="107280" cy="10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63" name="Group 1162">
            <a:extLst>
              <a:ext uri="{FF2B5EF4-FFF2-40B4-BE49-F238E27FC236}">
                <a16:creationId xmlns:a16="http://schemas.microsoft.com/office/drawing/2014/main" id="{C199C187-FFCC-CE6D-42F3-4BC55492AF41}"/>
              </a:ext>
            </a:extLst>
          </p:cNvPr>
          <p:cNvGrpSpPr/>
          <p:nvPr/>
        </p:nvGrpSpPr>
        <p:grpSpPr>
          <a:xfrm>
            <a:off x="10220642" y="2951398"/>
            <a:ext cx="132480" cy="215640"/>
            <a:chOff x="10220642" y="2951398"/>
            <a:chExt cx="132480" cy="21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159" name="Ink 1158">
                  <a:extLst>
                    <a:ext uri="{FF2B5EF4-FFF2-40B4-BE49-F238E27FC236}">
                      <a16:creationId xmlns:a16="http://schemas.microsoft.com/office/drawing/2014/main" id="{5D36AF5E-EB60-ECCC-17A6-67A7EBD4EAA8}"/>
                    </a:ext>
                  </a:extLst>
                </p14:cNvPr>
                <p14:cNvContentPartPr/>
                <p14:nvPr/>
              </p14:nvContentPartPr>
              <p14:xfrm>
                <a:off x="10289402" y="2951398"/>
                <a:ext cx="12600" cy="171000"/>
              </p14:xfrm>
            </p:contentPart>
          </mc:Choice>
          <mc:Fallback xmlns="">
            <p:pic>
              <p:nvPicPr>
                <p:cNvPr id="1159" name="Ink 1158">
                  <a:extLst>
                    <a:ext uri="{FF2B5EF4-FFF2-40B4-BE49-F238E27FC236}">
                      <a16:creationId xmlns:a16="http://schemas.microsoft.com/office/drawing/2014/main" id="{5D36AF5E-EB60-ECCC-17A6-67A7EBD4EAA8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0280762" y="2942758"/>
                  <a:ext cx="3024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160" name="Ink 1159">
                  <a:extLst>
                    <a:ext uri="{FF2B5EF4-FFF2-40B4-BE49-F238E27FC236}">
                      <a16:creationId xmlns:a16="http://schemas.microsoft.com/office/drawing/2014/main" id="{C7D9FEDA-2602-9AD1-596F-71E81BBE4930}"/>
                    </a:ext>
                  </a:extLst>
                </p14:cNvPr>
                <p14:cNvContentPartPr/>
                <p14:nvPr/>
              </p14:nvContentPartPr>
              <p14:xfrm>
                <a:off x="10220642" y="3066958"/>
                <a:ext cx="114840" cy="360"/>
              </p14:xfrm>
            </p:contentPart>
          </mc:Choice>
          <mc:Fallback xmlns="">
            <p:pic>
              <p:nvPicPr>
                <p:cNvPr id="1160" name="Ink 1159">
                  <a:extLst>
                    <a:ext uri="{FF2B5EF4-FFF2-40B4-BE49-F238E27FC236}">
                      <a16:creationId xmlns:a16="http://schemas.microsoft.com/office/drawing/2014/main" id="{C7D9FEDA-2602-9AD1-596F-71E81BBE4930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10211642" y="3058318"/>
                  <a:ext cx="1324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161" name="Ink 1160">
                  <a:extLst>
                    <a:ext uri="{FF2B5EF4-FFF2-40B4-BE49-F238E27FC236}">
                      <a16:creationId xmlns:a16="http://schemas.microsoft.com/office/drawing/2014/main" id="{E432985C-5D58-A226-D948-8F5CD236BCC6}"/>
                    </a:ext>
                  </a:extLst>
                </p14:cNvPr>
                <p14:cNvContentPartPr/>
                <p14:nvPr/>
              </p14:nvContentPartPr>
              <p14:xfrm>
                <a:off x="10276442" y="2974438"/>
                <a:ext cx="55440" cy="98640"/>
              </p14:xfrm>
            </p:contentPart>
          </mc:Choice>
          <mc:Fallback xmlns="">
            <p:pic>
              <p:nvPicPr>
                <p:cNvPr id="1161" name="Ink 1160">
                  <a:extLst>
                    <a:ext uri="{FF2B5EF4-FFF2-40B4-BE49-F238E27FC236}">
                      <a16:creationId xmlns:a16="http://schemas.microsoft.com/office/drawing/2014/main" id="{E432985C-5D58-A226-D948-8F5CD236BCC6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0267442" y="2965798"/>
                  <a:ext cx="7308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162" name="Ink 1161">
                  <a:extLst>
                    <a:ext uri="{FF2B5EF4-FFF2-40B4-BE49-F238E27FC236}">
                      <a16:creationId xmlns:a16="http://schemas.microsoft.com/office/drawing/2014/main" id="{863B11F0-CF37-809C-F092-D096387184C2}"/>
                    </a:ext>
                  </a:extLst>
                </p14:cNvPr>
                <p14:cNvContentPartPr/>
                <p14:nvPr/>
              </p14:nvContentPartPr>
              <p14:xfrm>
                <a:off x="10231802" y="3021238"/>
                <a:ext cx="121320" cy="145800"/>
              </p14:xfrm>
            </p:contentPart>
          </mc:Choice>
          <mc:Fallback xmlns="">
            <p:pic>
              <p:nvPicPr>
                <p:cNvPr id="1162" name="Ink 1161">
                  <a:extLst>
                    <a:ext uri="{FF2B5EF4-FFF2-40B4-BE49-F238E27FC236}">
                      <a16:creationId xmlns:a16="http://schemas.microsoft.com/office/drawing/2014/main" id="{863B11F0-CF37-809C-F092-D096387184C2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0222802" y="3012238"/>
                  <a:ext cx="138960" cy="163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71" name="Group 1170">
            <a:extLst>
              <a:ext uri="{FF2B5EF4-FFF2-40B4-BE49-F238E27FC236}">
                <a16:creationId xmlns:a16="http://schemas.microsoft.com/office/drawing/2014/main" id="{AEDC002B-6AC8-CD92-96E5-1BF0807628BC}"/>
              </a:ext>
            </a:extLst>
          </p:cNvPr>
          <p:cNvGrpSpPr/>
          <p:nvPr/>
        </p:nvGrpSpPr>
        <p:grpSpPr>
          <a:xfrm>
            <a:off x="2720042" y="4825198"/>
            <a:ext cx="383400" cy="349560"/>
            <a:chOff x="2720042" y="4825198"/>
            <a:chExt cx="383400" cy="34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164" name="Ink 1163">
                  <a:extLst>
                    <a:ext uri="{FF2B5EF4-FFF2-40B4-BE49-F238E27FC236}">
                      <a16:creationId xmlns:a16="http://schemas.microsoft.com/office/drawing/2014/main" id="{CEF70F30-E848-8DF4-4D10-453E79015B23}"/>
                    </a:ext>
                  </a:extLst>
                </p14:cNvPr>
                <p14:cNvContentPartPr/>
                <p14:nvPr/>
              </p14:nvContentPartPr>
              <p14:xfrm>
                <a:off x="2720042" y="4825198"/>
                <a:ext cx="267480" cy="348480"/>
              </p14:xfrm>
            </p:contentPart>
          </mc:Choice>
          <mc:Fallback xmlns="">
            <p:pic>
              <p:nvPicPr>
                <p:cNvPr id="1164" name="Ink 1163">
                  <a:extLst>
                    <a:ext uri="{FF2B5EF4-FFF2-40B4-BE49-F238E27FC236}">
                      <a16:creationId xmlns:a16="http://schemas.microsoft.com/office/drawing/2014/main" id="{CEF70F30-E848-8DF4-4D10-453E79015B23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2711042" y="4816198"/>
                  <a:ext cx="28512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165" name="Ink 1164">
                  <a:extLst>
                    <a:ext uri="{FF2B5EF4-FFF2-40B4-BE49-F238E27FC236}">
                      <a16:creationId xmlns:a16="http://schemas.microsoft.com/office/drawing/2014/main" id="{3A7BB3BA-7638-1491-29A0-389A3CD80F8B}"/>
                    </a:ext>
                  </a:extLst>
                </p14:cNvPr>
                <p14:cNvContentPartPr/>
                <p14:nvPr/>
              </p14:nvContentPartPr>
              <p14:xfrm>
                <a:off x="3043682" y="5019958"/>
                <a:ext cx="59760" cy="154800"/>
              </p14:xfrm>
            </p:contentPart>
          </mc:Choice>
          <mc:Fallback xmlns="">
            <p:pic>
              <p:nvPicPr>
                <p:cNvPr id="1165" name="Ink 1164">
                  <a:extLst>
                    <a:ext uri="{FF2B5EF4-FFF2-40B4-BE49-F238E27FC236}">
                      <a16:creationId xmlns:a16="http://schemas.microsoft.com/office/drawing/2014/main" id="{3A7BB3BA-7638-1491-29A0-389A3CD80F8B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3035042" y="5011318"/>
                  <a:ext cx="77400" cy="172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70" name="Group 1169">
            <a:extLst>
              <a:ext uri="{FF2B5EF4-FFF2-40B4-BE49-F238E27FC236}">
                <a16:creationId xmlns:a16="http://schemas.microsoft.com/office/drawing/2014/main" id="{71D567E2-1030-AAF9-B1ED-75B4CCE12BF5}"/>
              </a:ext>
            </a:extLst>
          </p:cNvPr>
          <p:cNvGrpSpPr/>
          <p:nvPr/>
        </p:nvGrpSpPr>
        <p:grpSpPr>
          <a:xfrm>
            <a:off x="2685122" y="5289598"/>
            <a:ext cx="822240" cy="347400"/>
            <a:chOff x="2685122" y="5289598"/>
            <a:chExt cx="822240" cy="347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166" name="Ink 1165">
                  <a:extLst>
                    <a:ext uri="{FF2B5EF4-FFF2-40B4-BE49-F238E27FC236}">
                      <a16:creationId xmlns:a16="http://schemas.microsoft.com/office/drawing/2014/main" id="{42BEEC4C-C128-CD7B-E216-ADB49CCDCE28}"/>
                    </a:ext>
                  </a:extLst>
                </p14:cNvPr>
                <p14:cNvContentPartPr/>
                <p14:nvPr/>
              </p14:nvContentPartPr>
              <p14:xfrm>
                <a:off x="2685122" y="5289598"/>
                <a:ext cx="248040" cy="203040"/>
              </p14:xfrm>
            </p:contentPart>
          </mc:Choice>
          <mc:Fallback xmlns="">
            <p:pic>
              <p:nvPicPr>
                <p:cNvPr id="1166" name="Ink 1165">
                  <a:extLst>
                    <a:ext uri="{FF2B5EF4-FFF2-40B4-BE49-F238E27FC236}">
                      <a16:creationId xmlns:a16="http://schemas.microsoft.com/office/drawing/2014/main" id="{42BEEC4C-C128-CD7B-E216-ADB49CCDCE28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2676482" y="5280598"/>
                  <a:ext cx="26568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167" name="Ink 1166">
                  <a:extLst>
                    <a:ext uri="{FF2B5EF4-FFF2-40B4-BE49-F238E27FC236}">
                      <a16:creationId xmlns:a16="http://schemas.microsoft.com/office/drawing/2014/main" id="{678CA07F-BBEF-0208-A965-50C24AB8B582}"/>
                    </a:ext>
                  </a:extLst>
                </p14:cNvPr>
                <p14:cNvContentPartPr/>
                <p14:nvPr/>
              </p14:nvContentPartPr>
              <p14:xfrm>
                <a:off x="3030722" y="5388598"/>
                <a:ext cx="127800" cy="110880"/>
              </p14:xfrm>
            </p:contentPart>
          </mc:Choice>
          <mc:Fallback xmlns="">
            <p:pic>
              <p:nvPicPr>
                <p:cNvPr id="1167" name="Ink 1166">
                  <a:extLst>
                    <a:ext uri="{FF2B5EF4-FFF2-40B4-BE49-F238E27FC236}">
                      <a16:creationId xmlns:a16="http://schemas.microsoft.com/office/drawing/2014/main" id="{678CA07F-BBEF-0208-A965-50C24AB8B582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3022082" y="5379598"/>
                  <a:ext cx="14544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168" name="Ink 1167">
                  <a:extLst>
                    <a:ext uri="{FF2B5EF4-FFF2-40B4-BE49-F238E27FC236}">
                      <a16:creationId xmlns:a16="http://schemas.microsoft.com/office/drawing/2014/main" id="{E451A3A6-E699-43CC-6DCC-0498438D513B}"/>
                    </a:ext>
                  </a:extLst>
                </p14:cNvPr>
                <p14:cNvContentPartPr/>
                <p14:nvPr/>
              </p14:nvContentPartPr>
              <p14:xfrm>
                <a:off x="3240242" y="5417038"/>
                <a:ext cx="133560" cy="192240"/>
              </p14:xfrm>
            </p:contentPart>
          </mc:Choice>
          <mc:Fallback xmlns="">
            <p:pic>
              <p:nvPicPr>
                <p:cNvPr id="1168" name="Ink 1167">
                  <a:extLst>
                    <a:ext uri="{FF2B5EF4-FFF2-40B4-BE49-F238E27FC236}">
                      <a16:creationId xmlns:a16="http://schemas.microsoft.com/office/drawing/2014/main" id="{E451A3A6-E699-43CC-6DCC-0498438D513B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3231242" y="5408038"/>
                  <a:ext cx="15120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169" name="Ink 1168">
                  <a:extLst>
                    <a:ext uri="{FF2B5EF4-FFF2-40B4-BE49-F238E27FC236}">
                      <a16:creationId xmlns:a16="http://schemas.microsoft.com/office/drawing/2014/main" id="{AA6CAFF1-0B18-B0C7-E9DD-24DF3DF74793}"/>
                    </a:ext>
                  </a:extLst>
                </p14:cNvPr>
                <p14:cNvContentPartPr/>
                <p14:nvPr/>
              </p14:nvContentPartPr>
              <p14:xfrm>
                <a:off x="3507002" y="5636638"/>
                <a:ext cx="360" cy="360"/>
              </p14:xfrm>
            </p:contentPart>
          </mc:Choice>
          <mc:Fallback xmlns="">
            <p:pic>
              <p:nvPicPr>
                <p:cNvPr id="1169" name="Ink 1168">
                  <a:extLst>
                    <a:ext uri="{FF2B5EF4-FFF2-40B4-BE49-F238E27FC236}">
                      <a16:creationId xmlns:a16="http://schemas.microsoft.com/office/drawing/2014/main" id="{AA6CAFF1-0B18-B0C7-E9DD-24DF3DF7479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498002" y="562799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85" name="Group 1184">
            <a:extLst>
              <a:ext uri="{FF2B5EF4-FFF2-40B4-BE49-F238E27FC236}">
                <a16:creationId xmlns:a16="http://schemas.microsoft.com/office/drawing/2014/main" id="{59B627EB-DD01-389C-8F93-070BF986587E}"/>
              </a:ext>
            </a:extLst>
          </p:cNvPr>
          <p:cNvGrpSpPr/>
          <p:nvPr/>
        </p:nvGrpSpPr>
        <p:grpSpPr>
          <a:xfrm>
            <a:off x="4593983" y="5126044"/>
            <a:ext cx="717480" cy="754560"/>
            <a:chOff x="4593983" y="5126044"/>
            <a:chExt cx="717480" cy="75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063" name="Ink 1062">
                  <a:extLst>
                    <a:ext uri="{FF2B5EF4-FFF2-40B4-BE49-F238E27FC236}">
                      <a16:creationId xmlns:a16="http://schemas.microsoft.com/office/drawing/2014/main" id="{E1A4B8C1-9905-0821-D963-CE8566A75A8E}"/>
                    </a:ext>
                  </a:extLst>
                </p14:cNvPr>
                <p14:cNvContentPartPr/>
                <p14:nvPr/>
              </p14:nvContentPartPr>
              <p14:xfrm>
                <a:off x="4593983" y="5195884"/>
                <a:ext cx="685800" cy="684720"/>
              </p14:xfrm>
            </p:contentPart>
          </mc:Choice>
          <mc:Fallback xmlns="">
            <p:pic>
              <p:nvPicPr>
                <p:cNvPr id="1063" name="Ink 1062">
                  <a:extLst>
                    <a:ext uri="{FF2B5EF4-FFF2-40B4-BE49-F238E27FC236}">
                      <a16:creationId xmlns:a16="http://schemas.microsoft.com/office/drawing/2014/main" id="{E1A4B8C1-9905-0821-D963-CE8566A75A8E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4585343" y="5187244"/>
                  <a:ext cx="703440" cy="70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064" name="Ink 1063">
                  <a:extLst>
                    <a:ext uri="{FF2B5EF4-FFF2-40B4-BE49-F238E27FC236}">
                      <a16:creationId xmlns:a16="http://schemas.microsoft.com/office/drawing/2014/main" id="{22BAF2FF-0075-9A83-F3C0-50E14AF899C5}"/>
                    </a:ext>
                  </a:extLst>
                </p14:cNvPr>
                <p14:cNvContentPartPr/>
                <p14:nvPr/>
              </p14:nvContentPartPr>
              <p14:xfrm>
                <a:off x="4629623" y="5142604"/>
                <a:ext cx="169920" cy="205200"/>
              </p14:xfrm>
            </p:contentPart>
          </mc:Choice>
          <mc:Fallback xmlns="">
            <p:pic>
              <p:nvPicPr>
                <p:cNvPr id="1064" name="Ink 1063">
                  <a:extLst>
                    <a:ext uri="{FF2B5EF4-FFF2-40B4-BE49-F238E27FC236}">
                      <a16:creationId xmlns:a16="http://schemas.microsoft.com/office/drawing/2014/main" id="{22BAF2FF-0075-9A83-F3C0-50E14AF899C5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4620623" y="5133964"/>
                  <a:ext cx="18756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65" name="Ink 1064">
                  <a:extLst>
                    <a:ext uri="{FF2B5EF4-FFF2-40B4-BE49-F238E27FC236}">
                      <a16:creationId xmlns:a16="http://schemas.microsoft.com/office/drawing/2014/main" id="{ECCC78F3-202D-40D4-781F-21DA9E95F37E}"/>
                    </a:ext>
                  </a:extLst>
                </p14:cNvPr>
                <p14:cNvContentPartPr/>
                <p14:nvPr/>
              </p14:nvContentPartPr>
              <p14:xfrm>
                <a:off x="5104463" y="5196604"/>
                <a:ext cx="207000" cy="261000"/>
              </p14:xfrm>
            </p:contentPart>
          </mc:Choice>
          <mc:Fallback xmlns="">
            <p:pic>
              <p:nvPicPr>
                <p:cNvPr id="1065" name="Ink 1064">
                  <a:extLst>
                    <a:ext uri="{FF2B5EF4-FFF2-40B4-BE49-F238E27FC236}">
                      <a16:creationId xmlns:a16="http://schemas.microsoft.com/office/drawing/2014/main" id="{ECCC78F3-202D-40D4-781F-21DA9E95F37E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5095463" y="5187964"/>
                  <a:ext cx="22464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67" name="Ink 1066">
                  <a:extLst>
                    <a:ext uri="{FF2B5EF4-FFF2-40B4-BE49-F238E27FC236}">
                      <a16:creationId xmlns:a16="http://schemas.microsoft.com/office/drawing/2014/main" id="{616C7A50-59DE-3C30-758C-4E938E28C023}"/>
                    </a:ext>
                  </a:extLst>
                </p14:cNvPr>
                <p14:cNvContentPartPr/>
                <p14:nvPr/>
              </p14:nvContentPartPr>
              <p14:xfrm>
                <a:off x="4930583" y="5126044"/>
                <a:ext cx="67320" cy="59760"/>
              </p14:xfrm>
            </p:contentPart>
          </mc:Choice>
          <mc:Fallback xmlns="">
            <p:pic>
              <p:nvPicPr>
                <p:cNvPr id="1067" name="Ink 1066">
                  <a:extLst>
                    <a:ext uri="{FF2B5EF4-FFF2-40B4-BE49-F238E27FC236}">
                      <a16:creationId xmlns:a16="http://schemas.microsoft.com/office/drawing/2014/main" id="{616C7A50-59DE-3C30-758C-4E938E28C023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4921583" y="5117044"/>
                  <a:ext cx="8496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172" name="Ink 1171">
                  <a:extLst>
                    <a:ext uri="{FF2B5EF4-FFF2-40B4-BE49-F238E27FC236}">
                      <a16:creationId xmlns:a16="http://schemas.microsoft.com/office/drawing/2014/main" id="{8576C58C-BFD4-4F96-ECB5-EAACD1846FFB}"/>
                    </a:ext>
                  </a:extLst>
                </p14:cNvPr>
                <p14:cNvContentPartPr/>
                <p14:nvPr/>
              </p14:nvContentPartPr>
              <p14:xfrm>
                <a:off x="4687442" y="5428558"/>
                <a:ext cx="360" cy="360"/>
              </p14:xfrm>
            </p:contentPart>
          </mc:Choice>
          <mc:Fallback xmlns="">
            <p:pic>
              <p:nvPicPr>
                <p:cNvPr id="1172" name="Ink 1171">
                  <a:extLst>
                    <a:ext uri="{FF2B5EF4-FFF2-40B4-BE49-F238E27FC236}">
                      <a16:creationId xmlns:a16="http://schemas.microsoft.com/office/drawing/2014/main" id="{8576C58C-BFD4-4F96-ECB5-EAACD1846FF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678442" y="541991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173" name="Ink 1172">
                  <a:extLst>
                    <a:ext uri="{FF2B5EF4-FFF2-40B4-BE49-F238E27FC236}">
                      <a16:creationId xmlns:a16="http://schemas.microsoft.com/office/drawing/2014/main" id="{2474D3FD-9127-BE33-10AD-00C82DEDB624}"/>
                    </a:ext>
                  </a:extLst>
                </p14:cNvPr>
                <p14:cNvContentPartPr/>
                <p14:nvPr/>
              </p14:nvContentPartPr>
              <p14:xfrm>
                <a:off x="4676282" y="5590198"/>
                <a:ext cx="360" cy="360"/>
              </p14:xfrm>
            </p:contentPart>
          </mc:Choice>
          <mc:Fallback xmlns="">
            <p:pic>
              <p:nvPicPr>
                <p:cNvPr id="1173" name="Ink 1172">
                  <a:extLst>
                    <a:ext uri="{FF2B5EF4-FFF2-40B4-BE49-F238E27FC236}">
                      <a16:creationId xmlns:a16="http://schemas.microsoft.com/office/drawing/2014/main" id="{2474D3FD-9127-BE33-10AD-00C82DEDB62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667282" y="558119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174" name="Ink 1173">
                  <a:extLst>
                    <a:ext uri="{FF2B5EF4-FFF2-40B4-BE49-F238E27FC236}">
                      <a16:creationId xmlns:a16="http://schemas.microsoft.com/office/drawing/2014/main" id="{3B048D18-F053-2319-A293-37B1E3D0B09F}"/>
                    </a:ext>
                  </a:extLst>
                </p14:cNvPr>
                <p14:cNvContentPartPr/>
                <p14:nvPr/>
              </p14:nvContentPartPr>
              <p14:xfrm>
                <a:off x="4699322" y="5729158"/>
                <a:ext cx="360" cy="360"/>
              </p14:xfrm>
            </p:contentPart>
          </mc:Choice>
          <mc:Fallback xmlns="">
            <p:pic>
              <p:nvPicPr>
                <p:cNvPr id="1174" name="Ink 1173">
                  <a:extLst>
                    <a:ext uri="{FF2B5EF4-FFF2-40B4-BE49-F238E27FC236}">
                      <a16:creationId xmlns:a16="http://schemas.microsoft.com/office/drawing/2014/main" id="{3B048D18-F053-2319-A293-37B1E3D0B09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690322" y="572051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175" name="Ink 1174">
                  <a:extLst>
                    <a:ext uri="{FF2B5EF4-FFF2-40B4-BE49-F238E27FC236}">
                      <a16:creationId xmlns:a16="http://schemas.microsoft.com/office/drawing/2014/main" id="{B529F6FD-32AA-0F3E-D086-2550A535D0FC}"/>
                    </a:ext>
                  </a:extLst>
                </p14:cNvPr>
                <p14:cNvContentPartPr/>
                <p14:nvPr/>
              </p14:nvContentPartPr>
              <p14:xfrm>
                <a:off x="4861322" y="5741038"/>
                <a:ext cx="360" cy="360"/>
              </p14:xfrm>
            </p:contentPart>
          </mc:Choice>
          <mc:Fallback xmlns="">
            <p:pic>
              <p:nvPicPr>
                <p:cNvPr id="1175" name="Ink 1174">
                  <a:extLst>
                    <a:ext uri="{FF2B5EF4-FFF2-40B4-BE49-F238E27FC236}">
                      <a16:creationId xmlns:a16="http://schemas.microsoft.com/office/drawing/2014/main" id="{B529F6FD-32AA-0F3E-D086-2550A535D0F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852322" y="573203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176" name="Ink 1175">
                  <a:extLst>
                    <a:ext uri="{FF2B5EF4-FFF2-40B4-BE49-F238E27FC236}">
                      <a16:creationId xmlns:a16="http://schemas.microsoft.com/office/drawing/2014/main" id="{2B4904FA-0A3A-92FE-C1CB-25C3B49FDA6F}"/>
                    </a:ext>
                  </a:extLst>
                </p14:cNvPr>
                <p14:cNvContentPartPr/>
                <p14:nvPr/>
              </p14:nvContentPartPr>
              <p14:xfrm>
                <a:off x="4941962" y="5821678"/>
                <a:ext cx="2520" cy="360"/>
              </p14:xfrm>
            </p:contentPart>
          </mc:Choice>
          <mc:Fallback xmlns="">
            <p:pic>
              <p:nvPicPr>
                <p:cNvPr id="1176" name="Ink 1175">
                  <a:extLst>
                    <a:ext uri="{FF2B5EF4-FFF2-40B4-BE49-F238E27FC236}">
                      <a16:creationId xmlns:a16="http://schemas.microsoft.com/office/drawing/2014/main" id="{2B4904FA-0A3A-92FE-C1CB-25C3B49FDA6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933322" y="5813038"/>
                  <a:ext cx="201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177" name="Ink 1176">
                  <a:extLst>
                    <a:ext uri="{FF2B5EF4-FFF2-40B4-BE49-F238E27FC236}">
                      <a16:creationId xmlns:a16="http://schemas.microsoft.com/office/drawing/2014/main" id="{9A52F7F3-01BA-A7B4-5887-405C7612464C}"/>
                    </a:ext>
                  </a:extLst>
                </p14:cNvPr>
                <p14:cNvContentPartPr/>
                <p14:nvPr/>
              </p14:nvContentPartPr>
              <p14:xfrm>
                <a:off x="5080922" y="5833558"/>
                <a:ext cx="360" cy="360"/>
              </p14:xfrm>
            </p:contentPart>
          </mc:Choice>
          <mc:Fallback xmlns="">
            <p:pic>
              <p:nvPicPr>
                <p:cNvPr id="1177" name="Ink 1176">
                  <a:extLst>
                    <a:ext uri="{FF2B5EF4-FFF2-40B4-BE49-F238E27FC236}">
                      <a16:creationId xmlns:a16="http://schemas.microsoft.com/office/drawing/2014/main" id="{9A52F7F3-01BA-A7B4-5887-405C7612464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072282" y="582455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178" name="Ink 1177">
                  <a:extLst>
                    <a:ext uri="{FF2B5EF4-FFF2-40B4-BE49-F238E27FC236}">
                      <a16:creationId xmlns:a16="http://schemas.microsoft.com/office/drawing/2014/main" id="{F78E70F1-BC19-C63B-BF23-D26A4D3294EC}"/>
                    </a:ext>
                  </a:extLst>
                </p14:cNvPr>
                <p14:cNvContentPartPr/>
                <p14:nvPr/>
              </p14:nvContentPartPr>
              <p14:xfrm>
                <a:off x="5161922" y="5810518"/>
                <a:ext cx="360" cy="360"/>
              </p14:xfrm>
            </p:contentPart>
          </mc:Choice>
          <mc:Fallback xmlns="">
            <p:pic>
              <p:nvPicPr>
                <p:cNvPr id="1178" name="Ink 1177">
                  <a:extLst>
                    <a:ext uri="{FF2B5EF4-FFF2-40B4-BE49-F238E27FC236}">
                      <a16:creationId xmlns:a16="http://schemas.microsoft.com/office/drawing/2014/main" id="{F78E70F1-BC19-C63B-BF23-D26A4D3294E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152922" y="580187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179" name="Ink 1178">
                  <a:extLst>
                    <a:ext uri="{FF2B5EF4-FFF2-40B4-BE49-F238E27FC236}">
                      <a16:creationId xmlns:a16="http://schemas.microsoft.com/office/drawing/2014/main" id="{3A53597B-06D8-5A83-93BA-7FF5CB956FE5}"/>
                    </a:ext>
                  </a:extLst>
                </p14:cNvPr>
                <p14:cNvContentPartPr/>
                <p14:nvPr/>
              </p14:nvContentPartPr>
              <p14:xfrm>
                <a:off x="5173442" y="5694598"/>
                <a:ext cx="360" cy="360"/>
              </p14:xfrm>
            </p:contentPart>
          </mc:Choice>
          <mc:Fallback xmlns="">
            <p:pic>
              <p:nvPicPr>
                <p:cNvPr id="1179" name="Ink 1178">
                  <a:extLst>
                    <a:ext uri="{FF2B5EF4-FFF2-40B4-BE49-F238E27FC236}">
                      <a16:creationId xmlns:a16="http://schemas.microsoft.com/office/drawing/2014/main" id="{3A53597B-06D8-5A83-93BA-7FF5CB956FE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164802" y="568559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180" name="Ink 1179">
                  <a:extLst>
                    <a:ext uri="{FF2B5EF4-FFF2-40B4-BE49-F238E27FC236}">
                      <a16:creationId xmlns:a16="http://schemas.microsoft.com/office/drawing/2014/main" id="{C60F6CAA-397A-540E-DE2E-AA902125DFA2}"/>
                    </a:ext>
                  </a:extLst>
                </p14:cNvPr>
                <p14:cNvContentPartPr/>
                <p14:nvPr/>
              </p14:nvContentPartPr>
              <p14:xfrm>
                <a:off x="5173442" y="5555998"/>
                <a:ext cx="360" cy="360"/>
              </p14:xfrm>
            </p:contentPart>
          </mc:Choice>
          <mc:Fallback xmlns="">
            <p:pic>
              <p:nvPicPr>
                <p:cNvPr id="1180" name="Ink 1179">
                  <a:extLst>
                    <a:ext uri="{FF2B5EF4-FFF2-40B4-BE49-F238E27FC236}">
                      <a16:creationId xmlns:a16="http://schemas.microsoft.com/office/drawing/2014/main" id="{C60F6CAA-397A-540E-DE2E-AA902125DFA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164802" y="554699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181" name="Ink 1180">
                  <a:extLst>
                    <a:ext uri="{FF2B5EF4-FFF2-40B4-BE49-F238E27FC236}">
                      <a16:creationId xmlns:a16="http://schemas.microsoft.com/office/drawing/2014/main" id="{4962DB69-C6B1-1B64-6582-CD6EC20CA1AB}"/>
                    </a:ext>
                  </a:extLst>
                </p14:cNvPr>
                <p14:cNvContentPartPr/>
                <p14:nvPr/>
              </p14:nvContentPartPr>
              <p14:xfrm>
                <a:off x="5092802" y="5405158"/>
                <a:ext cx="360" cy="360"/>
              </p14:xfrm>
            </p:contentPart>
          </mc:Choice>
          <mc:Fallback xmlns="">
            <p:pic>
              <p:nvPicPr>
                <p:cNvPr id="1181" name="Ink 1180">
                  <a:extLst>
                    <a:ext uri="{FF2B5EF4-FFF2-40B4-BE49-F238E27FC236}">
                      <a16:creationId xmlns:a16="http://schemas.microsoft.com/office/drawing/2014/main" id="{4962DB69-C6B1-1B64-6582-CD6EC20CA1A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084162" y="539615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182" name="Ink 1181">
                  <a:extLst>
                    <a:ext uri="{FF2B5EF4-FFF2-40B4-BE49-F238E27FC236}">
                      <a16:creationId xmlns:a16="http://schemas.microsoft.com/office/drawing/2014/main" id="{D9E8A2FC-0213-AF02-4A7F-4C7B48BA476D}"/>
                    </a:ext>
                  </a:extLst>
                </p14:cNvPr>
                <p14:cNvContentPartPr/>
                <p14:nvPr/>
              </p14:nvContentPartPr>
              <p14:xfrm>
                <a:off x="4953842" y="5324158"/>
                <a:ext cx="360" cy="360"/>
              </p14:xfrm>
            </p:contentPart>
          </mc:Choice>
          <mc:Fallback xmlns="">
            <p:pic>
              <p:nvPicPr>
                <p:cNvPr id="1182" name="Ink 1181">
                  <a:extLst>
                    <a:ext uri="{FF2B5EF4-FFF2-40B4-BE49-F238E27FC236}">
                      <a16:creationId xmlns:a16="http://schemas.microsoft.com/office/drawing/2014/main" id="{D9E8A2FC-0213-AF02-4A7F-4C7B48BA476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944842" y="531551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183" name="Ink 1182">
                  <a:extLst>
                    <a:ext uri="{FF2B5EF4-FFF2-40B4-BE49-F238E27FC236}">
                      <a16:creationId xmlns:a16="http://schemas.microsoft.com/office/drawing/2014/main" id="{7DA97BC9-A2FB-CDBB-40D1-BC0F639B1BEA}"/>
                    </a:ext>
                  </a:extLst>
                </p14:cNvPr>
                <p14:cNvContentPartPr/>
                <p14:nvPr/>
              </p14:nvContentPartPr>
              <p14:xfrm>
                <a:off x="4814522" y="5324158"/>
                <a:ext cx="360" cy="360"/>
              </p14:xfrm>
            </p:contentPart>
          </mc:Choice>
          <mc:Fallback xmlns="">
            <p:pic>
              <p:nvPicPr>
                <p:cNvPr id="1183" name="Ink 1182">
                  <a:extLst>
                    <a:ext uri="{FF2B5EF4-FFF2-40B4-BE49-F238E27FC236}">
                      <a16:creationId xmlns:a16="http://schemas.microsoft.com/office/drawing/2014/main" id="{7DA97BC9-A2FB-CDBB-40D1-BC0F639B1BE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805882" y="531551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184" name="Ink 1183">
                  <a:extLst>
                    <a:ext uri="{FF2B5EF4-FFF2-40B4-BE49-F238E27FC236}">
                      <a16:creationId xmlns:a16="http://schemas.microsoft.com/office/drawing/2014/main" id="{391AE966-1DF8-2668-BD34-E4D645C3ACBB}"/>
                    </a:ext>
                  </a:extLst>
                </p14:cNvPr>
                <p14:cNvContentPartPr/>
                <p14:nvPr/>
              </p14:nvContentPartPr>
              <p14:xfrm>
                <a:off x="4745762" y="5382118"/>
                <a:ext cx="360" cy="360"/>
              </p14:xfrm>
            </p:contentPart>
          </mc:Choice>
          <mc:Fallback xmlns="">
            <p:pic>
              <p:nvPicPr>
                <p:cNvPr id="1184" name="Ink 1183">
                  <a:extLst>
                    <a:ext uri="{FF2B5EF4-FFF2-40B4-BE49-F238E27FC236}">
                      <a16:creationId xmlns:a16="http://schemas.microsoft.com/office/drawing/2014/main" id="{391AE966-1DF8-2668-BD34-E4D645C3ACB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737122" y="537311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924032020"/>
      </p:ext>
    </p:extLst>
  </p:cSld>
  <p:clrMapOvr>
    <a:masterClrMapping/>
  </p:clrMapOvr>
  <p:transition spd="slow">
    <p:cover dir="rd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A3C18C4-9011-53C2-8A6E-3869099DB4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TextBox 1058">
            <a:extLst>
              <a:ext uri="{FF2B5EF4-FFF2-40B4-BE49-F238E27FC236}">
                <a16:creationId xmlns:a16="http://schemas.microsoft.com/office/drawing/2014/main" id="{74919F6D-07E3-37AE-EBD9-2523210D236D}"/>
              </a:ext>
            </a:extLst>
          </p:cNvPr>
          <p:cNvSpPr txBox="1"/>
          <p:nvPr/>
        </p:nvSpPr>
        <p:spPr>
          <a:xfrm>
            <a:off x="155203" y="97905"/>
            <a:ext cx="11881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>
                <a:solidFill>
                  <a:schemeClr val="bg1"/>
                </a:solidFill>
                <a:highlight>
                  <a:srgbClr val="000000"/>
                </a:highlight>
                <a:latin typeface="+mj-lt"/>
                <a:ea typeface="MingLiU_HKSCS-ExtB" panose="02020500000000000000" pitchFamily="18" charset="-120"/>
              </a:rPr>
              <a:t>All Modules</a:t>
            </a:r>
            <a:endParaRPr lang="en-GB" sz="3600" dirty="0">
              <a:solidFill>
                <a:schemeClr val="bg1"/>
              </a:solidFill>
              <a:highlight>
                <a:srgbClr val="000000"/>
              </a:highlight>
              <a:latin typeface="+mj-lt"/>
              <a:ea typeface="MingLiU_HKSCS-ExtB" panose="02020500000000000000" pitchFamily="18" charset="-120"/>
            </a:endParaRPr>
          </a:p>
        </p:txBody>
      </p:sp>
      <p:pic>
        <p:nvPicPr>
          <p:cNvPr id="23" name="Picture 22" descr="A graph with colored lines and text&#10;&#10;AI-generated content may be incorrect.">
            <a:extLst>
              <a:ext uri="{FF2B5EF4-FFF2-40B4-BE49-F238E27FC236}">
                <a16:creationId xmlns:a16="http://schemas.microsoft.com/office/drawing/2014/main" id="{E2208F18-47FF-EE97-57DD-8F38F56275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625" y="2370966"/>
            <a:ext cx="5852172" cy="4389129"/>
          </a:xfrm>
          <a:prstGeom prst="rect">
            <a:avLst/>
          </a:prstGeom>
        </p:spPr>
      </p:pic>
      <p:pic>
        <p:nvPicPr>
          <p:cNvPr id="21" name="Picture 20" descr="A graph of different colored rectangular shapes&#10;&#10;AI-generated content may be incorrect.">
            <a:extLst>
              <a:ext uri="{FF2B5EF4-FFF2-40B4-BE49-F238E27FC236}">
                <a16:creationId xmlns:a16="http://schemas.microsoft.com/office/drawing/2014/main" id="{B251D413-FDF9-E3C1-B450-05655BD1F0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28" y="1016683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177273"/>
      </p:ext>
    </p:extLst>
  </p:cSld>
  <p:clrMapOvr>
    <a:masterClrMapping/>
  </p:clrMapOvr>
  <p:transition spd="slow">
    <p:cover dir="rd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F5B640C-14D3-B3CD-9313-FC5E3FD033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TextBox 1058">
            <a:extLst>
              <a:ext uri="{FF2B5EF4-FFF2-40B4-BE49-F238E27FC236}">
                <a16:creationId xmlns:a16="http://schemas.microsoft.com/office/drawing/2014/main" id="{6969779D-45EF-045D-2C9D-913EA17D7877}"/>
              </a:ext>
            </a:extLst>
          </p:cNvPr>
          <p:cNvSpPr txBox="1"/>
          <p:nvPr/>
        </p:nvSpPr>
        <p:spPr>
          <a:xfrm>
            <a:off x="155203" y="97905"/>
            <a:ext cx="11881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>
                <a:solidFill>
                  <a:schemeClr val="bg1"/>
                </a:solidFill>
                <a:highlight>
                  <a:srgbClr val="000000"/>
                </a:highlight>
                <a:latin typeface="+mj-lt"/>
                <a:ea typeface="MingLiU_HKSCS-ExtB" panose="02020500000000000000" pitchFamily="18" charset="-120"/>
              </a:rPr>
              <a:t>Quarter-day (4 fission events)</a:t>
            </a:r>
            <a:endParaRPr lang="en-GB" sz="3600" dirty="0">
              <a:solidFill>
                <a:schemeClr val="bg1"/>
              </a:solidFill>
              <a:highlight>
                <a:srgbClr val="000000"/>
              </a:highlight>
              <a:latin typeface="+mj-lt"/>
              <a:ea typeface="MingLiU_HKSCS-ExtB" panose="02020500000000000000" pitchFamily="18" charset="-120"/>
            </a:endParaRPr>
          </a:p>
        </p:txBody>
      </p:sp>
      <p:pic>
        <p:nvPicPr>
          <p:cNvPr id="19" name="Picture 18" descr="A graph with a line&#10;&#10;AI-generated content may be incorrect.">
            <a:extLst>
              <a:ext uri="{FF2B5EF4-FFF2-40B4-BE49-F238E27FC236}">
                <a16:creationId xmlns:a16="http://schemas.microsoft.com/office/drawing/2014/main" id="{36B5602B-BCDB-48C7-AC52-4181ADA5E4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88" y="950914"/>
            <a:ext cx="5852172" cy="43891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0D9017-E800-DB90-E4F1-392EFC4778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387" y="5787342"/>
            <a:ext cx="10548187" cy="545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186597"/>
      </p:ext>
    </p:extLst>
  </p:cSld>
  <p:clrMapOvr>
    <a:masterClrMapping/>
  </p:clrMapOvr>
  <p:transition spd="slow">
    <p:cover dir="rd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13C3AAF-AA01-6141-0797-E2CC7EE150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TextBox 1058">
            <a:extLst>
              <a:ext uri="{FF2B5EF4-FFF2-40B4-BE49-F238E27FC236}">
                <a16:creationId xmlns:a16="http://schemas.microsoft.com/office/drawing/2014/main" id="{550EE713-A510-055C-AB88-9C46D673B5EE}"/>
              </a:ext>
            </a:extLst>
          </p:cNvPr>
          <p:cNvSpPr txBox="1"/>
          <p:nvPr/>
        </p:nvSpPr>
        <p:spPr>
          <a:xfrm>
            <a:off x="155203" y="97905"/>
            <a:ext cx="11881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>
                <a:solidFill>
                  <a:schemeClr val="bg1"/>
                </a:solidFill>
                <a:highlight>
                  <a:srgbClr val="000000"/>
                </a:highlight>
                <a:latin typeface="+mj-lt"/>
                <a:ea typeface="MingLiU_HKSCS-ExtB" panose="02020500000000000000" pitchFamily="18" charset="-120"/>
              </a:rPr>
              <a:t>2-hour (12 fission events)</a:t>
            </a:r>
            <a:endParaRPr lang="en-GB" sz="3600" dirty="0">
              <a:solidFill>
                <a:schemeClr val="bg1"/>
              </a:solidFill>
              <a:highlight>
                <a:srgbClr val="000000"/>
              </a:highlight>
              <a:latin typeface="+mj-lt"/>
              <a:ea typeface="MingLiU_HKSCS-ExtB" panose="02020500000000000000" pitchFamily="18" charset="-120"/>
            </a:endParaRPr>
          </a:p>
        </p:txBody>
      </p:sp>
      <p:pic>
        <p:nvPicPr>
          <p:cNvPr id="17" name="Picture 16" descr="A graph with a blue line&#10;&#10;AI-generated content may be incorrect.">
            <a:extLst>
              <a:ext uri="{FF2B5EF4-FFF2-40B4-BE49-F238E27FC236}">
                <a16:creationId xmlns:a16="http://schemas.microsoft.com/office/drawing/2014/main" id="{61228378-16C2-9927-6FA6-ED88DB7935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28" y="896550"/>
            <a:ext cx="5852172" cy="43891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08B0385-97D7-8493-2F5C-B263DC7283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62725"/>
            <a:ext cx="12192000" cy="620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66775"/>
      </p:ext>
    </p:extLst>
  </p:cSld>
  <p:clrMapOvr>
    <a:masterClrMapping/>
  </p:clrMapOvr>
  <p:transition spd="slow">
    <p:cover dir="rd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908D73F-BFAC-12D9-55A0-54DC255CFC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TextBox 1058">
            <a:extLst>
              <a:ext uri="{FF2B5EF4-FFF2-40B4-BE49-F238E27FC236}">
                <a16:creationId xmlns:a16="http://schemas.microsoft.com/office/drawing/2014/main" id="{CBC850E0-2752-E9B7-E86B-5DF0AA509697}"/>
              </a:ext>
            </a:extLst>
          </p:cNvPr>
          <p:cNvSpPr txBox="1"/>
          <p:nvPr/>
        </p:nvSpPr>
        <p:spPr>
          <a:xfrm>
            <a:off x="155203" y="97905"/>
            <a:ext cx="11881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>
                <a:solidFill>
                  <a:schemeClr val="bg1"/>
                </a:solidFill>
                <a:highlight>
                  <a:srgbClr val="000000"/>
                </a:highlight>
                <a:latin typeface="+mj-lt"/>
                <a:ea typeface="MingLiU_HKSCS-ExtB" panose="02020500000000000000" pitchFamily="18" charset="-120"/>
              </a:rPr>
              <a:t>Hour (24 fission events)</a:t>
            </a:r>
            <a:endParaRPr lang="en-GB" sz="3600" dirty="0">
              <a:solidFill>
                <a:schemeClr val="bg1"/>
              </a:solidFill>
              <a:highlight>
                <a:srgbClr val="000000"/>
              </a:highlight>
              <a:latin typeface="+mj-lt"/>
              <a:ea typeface="MingLiU_HKSCS-ExtB" panose="02020500000000000000" pitchFamily="18" charset="-120"/>
            </a:endParaRPr>
          </a:p>
        </p:txBody>
      </p:sp>
      <p:pic>
        <p:nvPicPr>
          <p:cNvPr id="15" name="Picture 14" descr="A graph with a blue line&#10;&#10;AI-generated content may be incorrect.">
            <a:extLst>
              <a:ext uri="{FF2B5EF4-FFF2-40B4-BE49-F238E27FC236}">
                <a16:creationId xmlns:a16="http://schemas.microsoft.com/office/drawing/2014/main" id="{266FE288-771B-39D7-E5DC-D4AB44852C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28" y="849833"/>
            <a:ext cx="5852172" cy="43891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A2B255A-0470-C93F-9E26-884870BE0F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17802"/>
            <a:ext cx="12192000" cy="78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80016"/>
      </p:ext>
    </p:extLst>
  </p:cSld>
  <p:clrMapOvr>
    <a:masterClrMapping/>
  </p:clrMapOvr>
  <p:transition spd="slow">
    <p:cover dir="rd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8F7F703-9A2C-D6CA-B609-4FC3DC7AEC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TextBox 1058">
            <a:extLst>
              <a:ext uri="{FF2B5EF4-FFF2-40B4-BE49-F238E27FC236}">
                <a16:creationId xmlns:a16="http://schemas.microsoft.com/office/drawing/2014/main" id="{0124DC86-B073-56C4-2752-7C73F7E1915C}"/>
              </a:ext>
            </a:extLst>
          </p:cNvPr>
          <p:cNvSpPr txBox="1"/>
          <p:nvPr/>
        </p:nvSpPr>
        <p:spPr>
          <a:xfrm>
            <a:off x="155203" y="97905"/>
            <a:ext cx="11881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>
                <a:solidFill>
                  <a:schemeClr val="bg1"/>
                </a:solidFill>
                <a:highlight>
                  <a:srgbClr val="000000"/>
                </a:highlight>
                <a:latin typeface="+mj-lt"/>
                <a:ea typeface="MingLiU_HKSCS-ExtB" panose="02020500000000000000" pitchFamily="18" charset="-120"/>
              </a:rPr>
              <a:t>Minute (24*60 fission events)</a:t>
            </a:r>
            <a:endParaRPr lang="en-GB" sz="3600" dirty="0">
              <a:solidFill>
                <a:schemeClr val="bg1"/>
              </a:solidFill>
              <a:highlight>
                <a:srgbClr val="000000"/>
              </a:highlight>
              <a:latin typeface="+mj-lt"/>
              <a:ea typeface="MingLiU_HKSCS-ExtB" panose="02020500000000000000" pitchFamily="18" charset="-120"/>
            </a:endParaRPr>
          </a:p>
        </p:txBody>
      </p:sp>
      <p:pic>
        <p:nvPicPr>
          <p:cNvPr id="13" name="Picture 12" descr="A graph with a blue line&#10;&#10;AI-generated content may be incorrect.">
            <a:extLst>
              <a:ext uri="{FF2B5EF4-FFF2-40B4-BE49-F238E27FC236}">
                <a16:creationId xmlns:a16="http://schemas.microsoft.com/office/drawing/2014/main" id="{30FA8A82-197F-DD6F-EE63-8FAFC93302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28" y="989200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178402"/>
      </p:ext>
    </p:extLst>
  </p:cSld>
  <p:clrMapOvr>
    <a:masterClrMapping/>
  </p:clrMapOvr>
  <p:transition spd="slow">
    <p:cover dir="rd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B4B807E-F976-C40C-CD11-250EE93EF9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TextBox 1058">
            <a:extLst>
              <a:ext uri="{FF2B5EF4-FFF2-40B4-BE49-F238E27FC236}">
                <a16:creationId xmlns:a16="http://schemas.microsoft.com/office/drawing/2014/main" id="{013E81D0-5311-0E75-2F65-FBA8B42FDD01}"/>
              </a:ext>
            </a:extLst>
          </p:cNvPr>
          <p:cNvSpPr txBox="1"/>
          <p:nvPr/>
        </p:nvSpPr>
        <p:spPr>
          <a:xfrm>
            <a:off x="155203" y="97905"/>
            <a:ext cx="11881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>
                <a:solidFill>
                  <a:schemeClr val="bg1"/>
                </a:solidFill>
                <a:highlight>
                  <a:srgbClr val="000000"/>
                </a:highlight>
                <a:latin typeface="+mj-lt"/>
                <a:ea typeface="MingLiU_HKSCS-ExtB" panose="02020500000000000000" pitchFamily="18" charset="-120"/>
              </a:rPr>
              <a:t>Second (24*60*60 fission events)</a:t>
            </a:r>
            <a:endParaRPr lang="en-GB" sz="3600" dirty="0">
              <a:solidFill>
                <a:schemeClr val="bg1"/>
              </a:solidFill>
              <a:highlight>
                <a:srgbClr val="000000"/>
              </a:highlight>
              <a:latin typeface="+mj-lt"/>
              <a:ea typeface="MingLiU_HKSCS-ExtB" panose="02020500000000000000" pitchFamily="18" charset="-120"/>
            </a:endParaRPr>
          </a:p>
        </p:txBody>
      </p:sp>
      <p:pic>
        <p:nvPicPr>
          <p:cNvPr id="11" name="Picture 10" descr="A graph with a blue line&#10;&#10;AI-generated content may be incorrect.">
            <a:extLst>
              <a:ext uri="{FF2B5EF4-FFF2-40B4-BE49-F238E27FC236}">
                <a16:creationId xmlns:a16="http://schemas.microsoft.com/office/drawing/2014/main" id="{13A10D95-B082-4AA7-2EC0-2D59B9A410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28" y="897075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029091"/>
      </p:ext>
    </p:extLst>
  </p:cSld>
  <p:clrMapOvr>
    <a:masterClrMapping/>
  </p:clrMapOvr>
  <p:transition spd="slow">
    <p:cover dir="rd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F029982-435E-7C8A-AF7A-D3FDB7F7EB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TextBox 1058">
            <a:extLst>
              <a:ext uri="{FF2B5EF4-FFF2-40B4-BE49-F238E27FC236}">
                <a16:creationId xmlns:a16="http://schemas.microsoft.com/office/drawing/2014/main" id="{3F51D960-2384-E1BD-7E6B-9092D8437DC6}"/>
              </a:ext>
            </a:extLst>
          </p:cNvPr>
          <p:cNvSpPr txBox="1"/>
          <p:nvPr/>
        </p:nvSpPr>
        <p:spPr>
          <a:xfrm>
            <a:off x="155203" y="97905"/>
            <a:ext cx="11881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600" dirty="0">
                <a:solidFill>
                  <a:schemeClr val="bg1"/>
                </a:solidFill>
                <a:highlight>
                  <a:srgbClr val="000000"/>
                </a:highlight>
                <a:latin typeface="+mj-lt"/>
                <a:ea typeface="MingLiU_HKSCS-ExtB" panose="02020500000000000000" pitchFamily="18" charset="-120"/>
              </a:rPr>
              <a:t>Conclusion</a:t>
            </a:r>
            <a:endParaRPr lang="en-GB" sz="3600" dirty="0">
              <a:solidFill>
                <a:schemeClr val="bg1"/>
              </a:solidFill>
              <a:highlight>
                <a:srgbClr val="000000"/>
              </a:highlight>
              <a:latin typeface="+mj-lt"/>
              <a:ea typeface="MingLiU_HKSCS-ExtB" panose="02020500000000000000" pitchFamily="18" charset="-12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EA46B7-4E01-AC32-70CE-D4A1A294949A}"/>
              </a:ext>
            </a:extLst>
          </p:cNvPr>
          <p:cNvSpPr txBox="1"/>
          <p:nvPr/>
        </p:nvSpPr>
        <p:spPr>
          <a:xfrm>
            <a:off x="155203" y="901931"/>
            <a:ext cx="11743572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  <a:highlight>
                  <a:srgbClr val="000000"/>
                </a:highlight>
                <a:latin typeface="Times New Roman" panose="02020603050405020304" pitchFamily="18" charset="0"/>
              </a:rPr>
              <a:t>Population Limit  (For initial pop of 1000)</a:t>
            </a:r>
          </a:p>
          <a:p>
            <a:r>
              <a:rPr lang="en-GB" sz="2800" dirty="0">
                <a:solidFill>
                  <a:schemeClr val="bg1"/>
                </a:solidFill>
                <a:highlight>
                  <a:srgbClr val="000000"/>
                </a:highlight>
                <a:latin typeface="Times New Roman" panose="02020603050405020304" pitchFamily="18" charset="0"/>
              </a:rPr>
              <a:t>Theoretical population limit as fission frequency approaches infinity: 2718.28</a:t>
            </a:r>
          </a:p>
          <a:p>
            <a:r>
              <a:rPr lang="en-GB" sz="2800" dirty="0">
                <a:solidFill>
                  <a:schemeClr val="bg1"/>
                </a:solidFill>
                <a:highlight>
                  <a:srgbClr val="000000"/>
                </a:highlight>
                <a:latin typeface="Times New Roman" panose="02020603050405020304" pitchFamily="18" charset="0"/>
              </a:rPr>
              <a:t>This limit is </a:t>
            </a:r>
            <a:r>
              <a:rPr lang="en-GB" sz="2800" b="1" dirty="0">
                <a:solidFill>
                  <a:schemeClr val="bg1"/>
                </a:solidFill>
                <a:highlight>
                  <a:srgbClr val="000000"/>
                </a:highlight>
                <a:latin typeface="Times New Roman" panose="02020603050405020304" pitchFamily="18" charset="0"/>
              </a:rPr>
              <a:t>2.72 times </a:t>
            </a:r>
            <a:r>
              <a:rPr lang="en-GB" sz="2800" dirty="0">
                <a:solidFill>
                  <a:schemeClr val="bg1"/>
                </a:solidFill>
                <a:highlight>
                  <a:srgbClr val="000000"/>
                </a:highlight>
                <a:latin typeface="Times New Roman" panose="02020603050405020304" pitchFamily="18" charset="0"/>
              </a:rPr>
              <a:t>the initial population.</a:t>
            </a:r>
          </a:p>
          <a:p>
            <a:endParaRPr lang="en-GB" sz="2800" dirty="0">
              <a:solidFill>
                <a:schemeClr val="bg1"/>
              </a:solidFill>
              <a:highlight>
                <a:srgbClr val="000000"/>
              </a:highlight>
              <a:latin typeface="Times New Roman" panose="02020603050405020304" pitchFamily="18" charset="0"/>
            </a:endParaRPr>
          </a:p>
          <a:p>
            <a:r>
              <a:rPr lang="en-GB" sz="2800" dirty="0">
                <a:solidFill>
                  <a:schemeClr val="bg1"/>
                </a:solidFill>
                <a:highlight>
                  <a:srgbClr val="000000"/>
                </a:highlight>
                <a:latin typeface="Times New Roman" panose="02020603050405020304" pitchFamily="18" charset="0"/>
              </a:rPr>
              <a:t>Research Summary</a:t>
            </a:r>
          </a:p>
          <a:p>
            <a:r>
              <a:rPr lang="en-GB" sz="2800" dirty="0">
                <a:solidFill>
                  <a:schemeClr val="bg1"/>
                </a:solidFill>
                <a:highlight>
                  <a:srgbClr val="000000"/>
                </a:highlight>
                <a:latin typeface="Times New Roman" panose="02020603050405020304" pitchFamily="18" charset="0"/>
              </a:rPr>
              <a:t>The limit observed here is related to the mathematical constant 'e'. When growth happens continuously (which is approximated by very high fission frequencies), the formula for population growth becomes P(t) = P0 * e^(rt), where r is the continuous growth rate. In this case, r = 1.0 (100% per day), so the limit is the initial population multiplied by e.</a:t>
            </a:r>
          </a:p>
        </p:txBody>
      </p:sp>
    </p:spTree>
    <p:extLst>
      <p:ext uri="{BB962C8B-B14F-4D97-AF65-F5344CB8AC3E}">
        <p14:creationId xmlns:p14="http://schemas.microsoft.com/office/powerpoint/2010/main" val="1287800822"/>
      </p:ext>
    </p:extLst>
  </p:cSld>
  <p:clrMapOvr>
    <a:masterClrMapping/>
  </p:clrMapOvr>
  <p:transition spd="slow">
    <p:cover dir="rd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344F2F0-2B29-E90F-D5CC-CD9BF757AF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86E9A6D-4540-00D6-110E-6B0E17A070E7}"/>
              </a:ext>
            </a:extLst>
          </p:cNvPr>
          <p:cNvGrpSpPr/>
          <p:nvPr/>
        </p:nvGrpSpPr>
        <p:grpSpPr>
          <a:xfrm>
            <a:off x="3639586" y="671158"/>
            <a:ext cx="1447200" cy="2544840"/>
            <a:chOff x="3639586" y="671158"/>
            <a:chExt cx="1447200" cy="254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A6CC9D18-202A-9E7F-4C4E-20DFFA7A4D37}"/>
                    </a:ext>
                  </a:extLst>
                </p14:cNvPr>
                <p14:cNvContentPartPr/>
                <p14:nvPr/>
              </p14:nvContentPartPr>
              <p14:xfrm>
                <a:off x="4490986" y="671158"/>
                <a:ext cx="47520" cy="2347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F6D7D08-02B2-E954-6636-7CC9C6AE116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481986" y="662158"/>
                  <a:ext cx="6516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71CDBC8-6378-AF32-630B-56BDE0C9B172}"/>
                    </a:ext>
                  </a:extLst>
                </p14:cNvPr>
                <p14:cNvContentPartPr/>
                <p14:nvPr/>
              </p14:nvContentPartPr>
              <p14:xfrm>
                <a:off x="4282546" y="937558"/>
                <a:ext cx="95040" cy="1371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92368C3-3C58-53A6-2EFF-7EFFCEC9FF2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273546" y="928558"/>
                  <a:ext cx="11268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082DC17-04E2-2666-CB93-07F3BF081423}"/>
                    </a:ext>
                  </a:extLst>
                </p14:cNvPr>
                <p14:cNvContentPartPr/>
                <p14:nvPr/>
              </p14:nvContentPartPr>
              <p14:xfrm>
                <a:off x="4120186" y="870958"/>
                <a:ext cx="684000" cy="11635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6732FEF-E9C6-6C2F-1F98-FD97F5BCC2C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111186" y="861958"/>
                  <a:ext cx="701640" cy="11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097ABF99-8907-8380-AA96-6C30148A7CEC}"/>
                    </a:ext>
                  </a:extLst>
                </p14:cNvPr>
                <p14:cNvContentPartPr/>
                <p14:nvPr/>
              </p14:nvContentPartPr>
              <p14:xfrm>
                <a:off x="4733986" y="732358"/>
                <a:ext cx="352800" cy="2167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BF1C7DF-E12C-9511-4954-D26B383ECAF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724986" y="723358"/>
                  <a:ext cx="37044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536F080F-4E6A-DDA8-D68B-91117E975D38}"/>
                    </a:ext>
                  </a:extLst>
                </p14:cNvPr>
                <p14:cNvContentPartPr/>
                <p14:nvPr/>
              </p14:nvContentPartPr>
              <p14:xfrm>
                <a:off x="4953586" y="1122598"/>
                <a:ext cx="120600" cy="313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F61817B-D6FE-1C56-8678-639B39D2345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944586" y="1113493"/>
                  <a:ext cx="138240" cy="4916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783504A7-5CB2-BFC3-7EE8-C0AEDA609E44}"/>
                    </a:ext>
                  </a:extLst>
                </p14:cNvPr>
                <p14:cNvContentPartPr/>
                <p14:nvPr/>
              </p14:nvContentPartPr>
              <p14:xfrm>
                <a:off x="4838386" y="1330678"/>
                <a:ext cx="168480" cy="2426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479AAAC-2EF4-D585-DB31-C132D34C8D7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829386" y="1321665"/>
                  <a:ext cx="186120" cy="2603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384E1A7-BDC0-136E-9B72-15B108E40807}"/>
                    </a:ext>
                  </a:extLst>
                </p14:cNvPr>
                <p14:cNvContentPartPr/>
                <p14:nvPr/>
              </p14:nvContentPartPr>
              <p14:xfrm>
                <a:off x="4676026" y="1666558"/>
                <a:ext cx="86760" cy="2534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BC832B2-ABA5-28B6-F64B-90C82373FD5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667026" y="1657558"/>
                  <a:ext cx="10440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08A8D47C-F33C-56D0-17A7-209588DF9A2D}"/>
                    </a:ext>
                  </a:extLst>
                </p14:cNvPr>
                <p14:cNvContentPartPr/>
                <p14:nvPr/>
              </p14:nvContentPartPr>
              <p14:xfrm>
                <a:off x="4490986" y="1932958"/>
                <a:ext cx="11520" cy="1814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D14EF6D-D4B8-9419-2AAD-027F2B664CA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481696" y="1923958"/>
                  <a:ext cx="29729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0BEEF272-19CE-5CD6-C328-9D349916B9C4}"/>
                    </a:ext>
                  </a:extLst>
                </p14:cNvPr>
                <p14:cNvContentPartPr/>
                <p14:nvPr/>
              </p14:nvContentPartPr>
              <p14:xfrm>
                <a:off x="4066906" y="1309078"/>
                <a:ext cx="195480" cy="378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36128BA-8BD7-106D-E6ED-E8BA8A877F8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057906" y="1300078"/>
                  <a:ext cx="21312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026" name="Ink 1025">
                  <a:extLst>
                    <a:ext uri="{FF2B5EF4-FFF2-40B4-BE49-F238E27FC236}">
                      <a16:creationId xmlns:a16="http://schemas.microsoft.com/office/drawing/2014/main" id="{BCBF054D-C180-E6F6-C0AA-BD252ABB71A6}"/>
                    </a:ext>
                  </a:extLst>
                </p14:cNvPr>
                <p14:cNvContentPartPr/>
                <p14:nvPr/>
              </p14:nvContentPartPr>
              <p14:xfrm>
                <a:off x="3893026" y="1619398"/>
                <a:ext cx="285480" cy="262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D1EB51B-3F56-2F52-889C-E7367C537D4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884015" y="1610398"/>
                  <a:ext cx="303142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028" name="Ink 1027">
                  <a:extLst>
                    <a:ext uri="{FF2B5EF4-FFF2-40B4-BE49-F238E27FC236}">
                      <a16:creationId xmlns:a16="http://schemas.microsoft.com/office/drawing/2014/main" id="{355BE048-B91C-FECA-918E-A4756C3BE87A}"/>
                    </a:ext>
                  </a:extLst>
                </p14:cNvPr>
                <p14:cNvContentPartPr/>
                <p14:nvPr/>
              </p14:nvContentPartPr>
              <p14:xfrm>
                <a:off x="3639586" y="1972558"/>
                <a:ext cx="492840" cy="11397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79D1BF4-DA39-CD07-FC13-9523F65CD51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630586" y="1963558"/>
                  <a:ext cx="510480" cy="11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029" name="Ink 1028">
                  <a:extLst>
                    <a:ext uri="{FF2B5EF4-FFF2-40B4-BE49-F238E27FC236}">
                      <a16:creationId xmlns:a16="http://schemas.microsoft.com/office/drawing/2014/main" id="{024FEEC6-2E15-9E7A-E369-CBEAAD3CAFCA}"/>
                    </a:ext>
                  </a:extLst>
                </p14:cNvPr>
                <p14:cNvContentPartPr/>
                <p14:nvPr/>
              </p14:nvContentPartPr>
              <p14:xfrm>
                <a:off x="3963586" y="2004238"/>
                <a:ext cx="272520" cy="12117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BA22831-C3E5-BDFE-B5E9-4932239DC39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954598" y="1995241"/>
                  <a:ext cx="290137" cy="1229395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30" name="Group 1029">
            <a:extLst>
              <a:ext uri="{FF2B5EF4-FFF2-40B4-BE49-F238E27FC236}">
                <a16:creationId xmlns:a16="http://schemas.microsoft.com/office/drawing/2014/main" id="{2312AF89-F189-6984-E9F6-76146661CF59}"/>
              </a:ext>
            </a:extLst>
          </p:cNvPr>
          <p:cNvGrpSpPr/>
          <p:nvPr/>
        </p:nvGrpSpPr>
        <p:grpSpPr>
          <a:xfrm rot="17562746">
            <a:off x="8790106" y="487892"/>
            <a:ext cx="1447200" cy="2544840"/>
            <a:chOff x="3639586" y="671158"/>
            <a:chExt cx="1447200" cy="254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031" name="Ink 1030">
                  <a:extLst>
                    <a:ext uri="{FF2B5EF4-FFF2-40B4-BE49-F238E27FC236}">
                      <a16:creationId xmlns:a16="http://schemas.microsoft.com/office/drawing/2014/main" id="{3D761EAD-2383-363F-0B4B-201ED74C6DB5}"/>
                    </a:ext>
                  </a:extLst>
                </p14:cNvPr>
                <p14:cNvContentPartPr/>
                <p14:nvPr/>
              </p14:nvContentPartPr>
              <p14:xfrm>
                <a:off x="4490986" y="671158"/>
                <a:ext cx="47520" cy="2347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F6D7D08-02B2-E954-6636-7CC9C6AE116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481986" y="662158"/>
                  <a:ext cx="6516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032" name="Ink 1031">
                  <a:extLst>
                    <a:ext uri="{FF2B5EF4-FFF2-40B4-BE49-F238E27FC236}">
                      <a16:creationId xmlns:a16="http://schemas.microsoft.com/office/drawing/2014/main" id="{34EF8A8B-023F-D68D-E078-0FCBF2E9C692}"/>
                    </a:ext>
                  </a:extLst>
                </p14:cNvPr>
                <p14:cNvContentPartPr/>
                <p14:nvPr/>
              </p14:nvContentPartPr>
              <p14:xfrm>
                <a:off x="4282546" y="937558"/>
                <a:ext cx="95040" cy="1371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92368C3-3C58-53A6-2EFF-7EFFCEC9FF2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273546" y="928558"/>
                  <a:ext cx="11268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036" name="Ink 1035">
                  <a:extLst>
                    <a:ext uri="{FF2B5EF4-FFF2-40B4-BE49-F238E27FC236}">
                      <a16:creationId xmlns:a16="http://schemas.microsoft.com/office/drawing/2014/main" id="{4ECB7EC4-F182-D2D8-B5D9-A92E6CE7D40D}"/>
                    </a:ext>
                  </a:extLst>
                </p14:cNvPr>
                <p14:cNvContentPartPr/>
                <p14:nvPr/>
              </p14:nvContentPartPr>
              <p14:xfrm>
                <a:off x="4120186" y="870958"/>
                <a:ext cx="684000" cy="11635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6732FEF-E9C6-6C2F-1F98-FD97F5BCC2C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111186" y="861958"/>
                  <a:ext cx="701640" cy="11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045" name="Ink 1044">
                  <a:extLst>
                    <a:ext uri="{FF2B5EF4-FFF2-40B4-BE49-F238E27FC236}">
                      <a16:creationId xmlns:a16="http://schemas.microsoft.com/office/drawing/2014/main" id="{B21F7098-3545-0E0E-5BFD-E8FD6696A23E}"/>
                    </a:ext>
                  </a:extLst>
                </p14:cNvPr>
                <p14:cNvContentPartPr/>
                <p14:nvPr/>
              </p14:nvContentPartPr>
              <p14:xfrm>
                <a:off x="4733986" y="732358"/>
                <a:ext cx="352800" cy="2167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BF1C7DF-E12C-9511-4954-D26B383ECAF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724986" y="723358"/>
                  <a:ext cx="37044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046" name="Ink 1045">
                  <a:extLst>
                    <a:ext uri="{FF2B5EF4-FFF2-40B4-BE49-F238E27FC236}">
                      <a16:creationId xmlns:a16="http://schemas.microsoft.com/office/drawing/2014/main" id="{DDC898B1-F09D-6B4C-DF16-31F2418FD9D5}"/>
                    </a:ext>
                  </a:extLst>
                </p14:cNvPr>
                <p14:cNvContentPartPr/>
                <p14:nvPr/>
              </p14:nvContentPartPr>
              <p14:xfrm>
                <a:off x="4953586" y="1122598"/>
                <a:ext cx="120600" cy="313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F61817B-D6FE-1C56-8678-639B39D2345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944586" y="1113493"/>
                  <a:ext cx="138240" cy="4916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047" name="Ink 1046">
                  <a:extLst>
                    <a:ext uri="{FF2B5EF4-FFF2-40B4-BE49-F238E27FC236}">
                      <a16:creationId xmlns:a16="http://schemas.microsoft.com/office/drawing/2014/main" id="{C13A78E7-0C84-B992-0F1A-148C89C4155D}"/>
                    </a:ext>
                  </a:extLst>
                </p14:cNvPr>
                <p14:cNvContentPartPr/>
                <p14:nvPr/>
              </p14:nvContentPartPr>
              <p14:xfrm>
                <a:off x="4838386" y="1330678"/>
                <a:ext cx="168480" cy="2426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479AAAC-2EF4-D585-DB31-C132D34C8D7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829386" y="1321665"/>
                  <a:ext cx="186120" cy="2603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048" name="Ink 1047">
                  <a:extLst>
                    <a:ext uri="{FF2B5EF4-FFF2-40B4-BE49-F238E27FC236}">
                      <a16:creationId xmlns:a16="http://schemas.microsoft.com/office/drawing/2014/main" id="{E042D7ED-3788-ABFA-AD82-F0621D2B8552}"/>
                    </a:ext>
                  </a:extLst>
                </p14:cNvPr>
                <p14:cNvContentPartPr/>
                <p14:nvPr/>
              </p14:nvContentPartPr>
              <p14:xfrm>
                <a:off x="4676026" y="1666558"/>
                <a:ext cx="86760" cy="2534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BC832B2-ABA5-28B6-F64B-90C82373FD5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667026" y="1657558"/>
                  <a:ext cx="10440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049" name="Ink 1048">
                  <a:extLst>
                    <a:ext uri="{FF2B5EF4-FFF2-40B4-BE49-F238E27FC236}">
                      <a16:creationId xmlns:a16="http://schemas.microsoft.com/office/drawing/2014/main" id="{7CF09792-82B0-6415-1024-64E8181B8334}"/>
                    </a:ext>
                  </a:extLst>
                </p14:cNvPr>
                <p14:cNvContentPartPr/>
                <p14:nvPr/>
              </p14:nvContentPartPr>
              <p14:xfrm>
                <a:off x="4490986" y="1932958"/>
                <a:ext cx="11520" cy="1814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D14EF6D-D4B8-9419-2AAD-027F2B664CA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481696" y="1923958"/>
                  <a:ext cx="29729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050" name="Ink 1049">
                  <a:extLst>
                    <a:ext uri="{FF2B5EF4-FFF2-40B4-BE49-F238E27FC236}">
                      <a16:creationId xmlns:a16="http://schemas.microsoft.com/office/drawing/2014/main" id="{9E69AA79-C2A7-E81C-984C-B12D5664DE85}"/>
                    </a:ext>
                  </a:extLst>
                </p14:cNvPr>
                <p14:cNvContentPartPr/>
                <p14:nvPr/>
              </p14:nvContentPartPr>
              <p14:xfrm>
                <a:off x="4066906" y="1309078"/>
                <a:ext cx="195480" cy="378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36128BA-8BD7-106D-E6ED-E8BA8A877F8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057906" y="1300078"/>
                  <a:ext cx="21312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1051" name="Ink 1050">
                  <a:extLst>
                    <a:ext uri="{FF2B5EF4-FFF2-40B4-BE49-F238E27FC236}">
                      <a16:creationId xmlns:a16="http://schemas.microsoft.com/office/drawing/2014/main" id="{4CCE1107-D368-A2B2-06F4-C81942734384}"/>
                    </a:ext>
                  </a:extLst>
                </p14:cNvPr>
                <p14:cNvContentPartPr/>
                <p14:nvPr/>
              </p14:nvContentPartPr>
              <p14:xfrm>
                <a:off x="3893026" y="1619398"/>
                <a:ext cx="285480" cy="262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D1EB51B-3F56-2F52-889C-E7367C537D4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884015" y="1610398"/>
                  <a:ext cx="303142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052" name="Ink 1051">
                  <a:extLst>
                    <a:ext uri="{FF2B5EF4-FFF2-40B4-BE49-F238E27FC236}">
                      <a16:creationId xmlns:a16="http://schemas.microsoft.com/office/drawing/2014/main" id="{43E142EF-DAD4-E339-C103-564FDC78E1AA}"/>
                    </a:ext>
                  </a:extLst>
                </p14:cNvPr>
                <p14:cNvContentPartPr/>
                <p14:nvPr/>
              </p14:nvContentPartPr>
              <p14:xfrm>
                <a:off x="3639586" y="1972558"/>
                <a:ext cx="492840" cy="11397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79D1BF4-DA39-CD07-FC13-9523F65CD51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630586" y="1963558"/>
                  <a:ext cx="510480" cy="11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1053" name="Ink 1052">
                  <a:extLst>
                    <a:ext uri="{FF2B5EF4-FFF2-40B4-BE49-F238E27FC236}">
                      <a16:creationId xmlns:a16="http://schemas.microsoft.com/office/drawing/2014/main" id="{24130E03-AAB0-9618-7C31-A7141E5D6BF4}"/>
                    </a:ext>
                  </a:extLst>
                </p14:cNvPr>
                <p14:cNvContentPartPr/>
                <p14:nvPr/>
              </p14:nvContentPartPr>
              <p14:xfrm>
                <a:off x="3963586" y="2004238"/>
                <a:ext cx="272520" cy="12117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BA22831-C3E5-BDFE-B5E9-4932239DC39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954598" y="1995241"/>
                  <a:ext cx="290137" cy="1229395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54" name="Group 1053">
            <a:extLst>
              <a:ext uri="{FF2B5EF4-FFF2-40B4-BE49-F238E27FC236}">
                <a16:creationId xmlns:a16="http://schemas.microsoft.com/office/drawing/2014/main" id="{B9A9B470-1D82-6164-EE4A-77D4499BAD8F}"/>
              </a:ext>
            </a:extLst>
          </p:cNvPr>
          <p:cNvGrpSpPr/>
          <p:nvPr/>
        </p:nvGrpSpPr>
        <p:grpSpPr>
          <a:xfrm rot="10800000">
            <a:off x="1070522" y="3797578"/>
            <a:ext cx="1447200" cy="2544840"/>
            <a:chOff x="3639586" y="671158"/>
            <a:chExt cx="1447200" cy="254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055" name="Ink 1054">
                  <a:extLst>
                    <a:ext uri="{FF2B5EF4-FFF2-40B4-BE49-F238E27FC236}">
                      <a16:creationId xmlns:a16="http://schemas.microsoft.com/office/drawing/2014/main" id="{63DD1BC1-D946-6E9A-BB4B-BA7BE8ED170F}"/>
                    </a:ext>
                  </a:extLst>
                </p14:cNvPr>
                <p14:cNvContentPartPr/>
                <p14:nvPr/>
              </p14:nvContentPartPr>
              <p14:xfrm>
                <a:off x="4490986" y="671158"/>
                <a:ext cx="47520" cy="2347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F6D7D08-02B2-E954-6636-7CC9C6AE116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481986" y="662158"/>
                  <a:ext cx="6516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1056" name="Ink 1055">
                  <a:extLst>
                    <a:ext uri="{FF2B5EF4-FFF2-40B4-BE49-F238E27FC236}">
                      <a16:creationId xmlns:a16="http://schemas.microsoft.com/office/drawing/2014/main" id="{A79B0278-F398-22A1-EECC-28D82A6D9A74}"/>
                    </a:ext>
                  </a:extLst>
                </p14:cNvPr>
                <p14:cNvContentPartPr/>
                <p14:nvPr/>
              </p14:nvContentPartPr>
              <p14:xfrm>
                <a:off x="4282546" y="937558"/>
                <a:ext cx="95040" cy="1371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92368C3-3C58-53A6-2EFF-7EFFCEC9FF2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273546" y="928558"/>
                  <a:ext cx="11268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057" name="Ink 1056">
                  <a:extLst>
                    <a:ext uri="{FF2B5EF4-FFF2-40B4-BE49-F238E27FC236}">
                      <a16:creationId xmlns:a16="http://schemas.microsoft.com/office/drawing/2014/main" id="{642BCF9B-74F7-129B-2249-E7FF97C29164}"/>
                    </a:ext>
                  </a:extLst>
                </p14:cNvPr>
                <p14:cNvContentPartPr/>
                <p14:nvPr/>
              </p14:nvContentPartPr>
              <p14:xfrm>
                <a:off x="4120186" y="870958"/>
                <a:ext cx="684000" cy="11635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6732FEF-E9C6-6C2F-1F98-FD97F5BCC2C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111186" y="861958"/>
                  <a:ext cx="701640" cy="11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1058" name="Ink 1057">
                  <a:extLst>
                    <a:ext uri="{FF2B5EF4-FFF2-40B4-BE49-F238E27FC236}">
                      <a16:creationId xmlns:a16="http://schemas.microsoft.com/office/drawing/2014/main" id="{166EA3CC-E587-AEBD-E371-28F3DB81515C}"/>
                    </a:ext>
                  </a:extLst>
                </p14:cNvPr>
                <p14:cNvContentPartPr/>
                <p14:nvPr/>
              </p14:nvContentPartPr>
              <p14:xfrm>
                <a:off x="4733986" y="732358"/>
                <a:ext cx="352800" cy="2167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BF1C7DF-E12C-9511-4954-D26B383ECAF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724986" y="723358"/>
                  <a:ext cx="37044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059" name="Ink 1058">
                  <a:extLst>
                    <a:ext uri="{FF2B5EF4-FFF2-40B4-BE49-F238E27FC236}">
                      <a16:creationId xmlns:a16="http://schemas.microsoft.com/office/drawing/2014/main" id="{0ED3ED6A-0335-68B9-C7F5-ABF199BD0E36}"/>
                    </a:ext>
                  </a:extLst>
                </p14:cNvPr>
                <p14:cNvContentPartPr/>
                <p14:nvPr/>
              </p14:nvContentPartPr>
              <p14:xfrm>
                <a:off x="4953586" y="1122598"/>
                <a:ext cx="120600" cy="313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F61817B-D6FE-1C56-8678-639B39D2345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944586" y="1113493"/>
                  <a:ext cx="138240" cy="4916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1060" name="Ink 1059">
                  <a:extLst>
                    <a:ext uri="{FF2B5EF4-FFF2-40B4-BE49-F238E27FC236}">
                      <a16:creationId xmlns:a16="http://schemas.microsoft.com/office/drawing/2014/main" id="{B779EA59-EACE-5803-4825-F2CBB0B1CA40}"/>
                    </a:ext>
                  </a:extLst>
                </p14:cNvPr>
                <p14:cNvContentPartPr/>
                <p14:nvPr/>
              </p14:nvContentPartPr>
              <p14:xfrm>
                <a:off x="4838386" y="1330678"/>
                <a:ext cx="168480" cy="2426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479AAAC-2EF4-D585-DB31-C132D34C8D7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829386" y="1321665"/>
                  <a:ext cx="186120" cy="2603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061" name="Ink 1060">
                  <a:extLst>
                    <a:ext uri="{FF2B5EF4-FFF2-40B4-BE49-F238E27FC236}">
                      <a16:creationId xmlns:a16="http://schemas.microsoft.com/office/drawing/2014/main" id="{39D323BC-B2E2-B908-B253-777026D778A1}"/>
                    </a:ext>
                  </a:extLst>
                </p14:cNvPr>
                <p14:cNvContentPartPr/>
                <p14:nvPr/>
              </p14:nvContentPartPr>
              <p14:xfrm>
                <a:off x="4676026" y="1666558"/>
                <a:ext cx="86760" cy="2534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BC832B2-ABA5-28B6-F64B-90C82373FD5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667026" y="1657558"/>
                  <a:ext cx="10440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1062" name="Ink 1061">
                  <a:extLst>
                    <a:ext uri="{FF2B5EF4-FFF2-40B4-BE49-F238E27FC236}">
                      <a16:creationId xmlns:a16="http://schemas.microsoft.com/office/drawing/2014/main" id="{B41EDAC0-3B87-29D8-6C50-D336A93F2812}"/>
                    </a:ext>
                  </a:extLst>
                </p14:cNvPr>
                <p14:cNvContentPartPr/>
                <p14:nvPr/>
              </p14:nvContentPartPr>
              <p14:xfrm>
                <a:off x="4490986" y="1932958"/>
                <a:ext cx="11520" cy="1814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D14EF6D-D4B8-9419-2AAD-027F2B664CA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481696" y="1923958"/>
                  <a:ext cx="29729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063" name="Ink 1062">
                  <a:extLst>
                    <a:ext uri="{FF2B5EF4-FFF2-40B4-BE49-F238E27FC236}">
                      <a16:creationId xmlns:a16="http://schemas.microsoft.com/office/drawing/2014/main" id="{3A95E762-A517-05CB-F998-5B70BC83451B}"/>
                    </a:ext>
                  </a:extLst>
                </p14:cNvPr>
                <p14:cNvContentPartPr/>
                <p14:nvPr/>
              </p14:nvContentPartPr>
              <p14:xfrm>
                <a:off x="4066906" y="1309078"/>
                <a:ext cx="195480" cy="378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36128BA-8BD7-106D-E6ED-E8BA8A877F8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057906" y="1300078"/>
                  <a:ext cx="21312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1064" name="Ink 1063">
                  <a:extLst>
                    <a:ext uri="{FF2B5EF4-FFF2-40B4-BE49-F238E27FC236}">
                      <a16:creationId xmlns:a16="http://schemas.microsoft.com/office/drawing/2014/main" id="{E94B651B-55E3-A7B6-21C1-E4C34A76D000}"/>
                    </a:ext>
                  </a:extLst>
                </p14:cNvPr>
                <p14:cNvContentPartPr/>
                <p14:nvPr/>
              </p14:nvContentPartPr>
              <p14:xfrm>
                <a:off x="3893026" y="1619398"/>
                <a:ext cx="285480" cy="262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D1EB51B-3F56-2F52-889C-E7367C537D4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884015" y="1610398"/>
                  <a:ext cx="303142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065" name="Ink 1064">
                  <a:extLst>
                    <a:ext uri="{FF2B5EF4-FFF2-40B4-BE49-F238E27FC236}">
                      <a16:creationId xmlns:a16="http://schemas.microsoft.com/office/drawing/2014/main" id="{7BFD307A-7032-4CDD-5D96-A7A9FAED037F}"/>
                    </a:ext>
                  </a:extLst>
                </p14:cNvPr>
                <p14:cNvContentPartPr/>
                <p14:nvPr/>
              </p14:nvContentPartPr>
              <p14:xfrm>
                <a:off x="3639586" y="1972558"/>
                <a:ext cx="492840" cy="11397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79D1BF4-DA39-CD07-FC13-9523F65CD51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630586" y="1963558"/>
                  <a:ext cx="510480" cy="11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1066" name="Ink 1065">
                  <a:extLst>
                    <a:ext uri="{FF2B5EF4-FFF2-40B4-BE49-F238E27FC236}">
                      <a16:creationId xmlns:a16="http://schemas.microsoft.com/office/drawing/2014/main" id="{16CAAF92-6F1A-B8C8-ECD7-902CDEC32A23}"/>
                    </a:ext>
                  </a:extLst>
                </p14:cNvPr>
                <p14:cNvContentPartPr/>
                <p14:nvPr/>
              </p14:nvContentPartPr>
              <p14:xfrm>
                <a:off x="3963586" y="2004238"/>
                <a:ext cx="272520" cy="12117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BA22831-C3E5-BDFE-B5E9-4932239DC39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954598" y="1995241"/>
                  <a:ext cx="290137" cy="1229395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67" name="Group 1066">
            <a:extLst>
              <a:ext uri="{FF2B5EF4-FFF2-40B4-BE49-F238E27FC236}">
                <a16:creationId xmlns:a16="http://schemas.microsoft.com/office/drawing/2014/main" id="{FAD725A9-E4BA-9E08-B16D-C9B2FA6EF8DB}"/>
              </a:ext>
            </a:extLst>
          </p:cNvPr>
          <p:cNvGrpSpPr/>
          <p:nvPr/>
        </p:nvGrpSpPr>
        <p:grpSpPr>
          <a:xfrm rot="3597251">
            <a:off x="5493662" y="4335479"/>
            <a:ext cx="1447200" cy="2544840"/>
            <a:chOff x="3639586" y="671158"/>
            <a:chExt cx="1447200" cy="254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068" name="Ink 1067">
                  <a:extLst>
                    <a:ext uri="{FF2B5EF4-FFF2-40B4-BE49-F238E27FC236}">
                      <a16:creationId xmlns:a16="http://schemas.microsoft.com/office/drawing/2014/main" id="{97AB4824-FFD1-BEED-3AF1-3CBDEE4DDF1C}"/>
                    </a:ext>
                  </a:extLst>
                </p14:cNvPr>
                <p14:cNvContentPartPr/>
                <p14:nvPr/>
              </p14:nvContentPartPr>
              <p14:xfrm>
                <a:off x="4490986" y="671158"/>
                <a:ext cx="47520" cy="2347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F6D7D08-02B2-E954-6636-7CC9C6AE116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481986" y="662158"/>
                  <a:ext cx="6516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1069" name="Ink 1068">
                  <a:extLst>
                    <a:ext uri="{FF2B5EF4-FFF2-40B4-BE49-F238E27FC236}">
                      <a16:creationId xmlns:a16="http://schemas.microsoft.com/office/drawing/2014/main" id="{30B3016C-780C-CAA7-920F-8408AF9508B0}"/>
                    </a:ext>
                  </a:extLst>
                </p14:cNvPr>
                <p14:cNvContentPartPr/>
                <p14:nvPr/>
              </p14:nvContentPartPr>
              <p14:xfrm>
                <a:off x="4282546" y="937558"/>
                <a:ext cx="95040" cy="1371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92368C3-3C58-53A6-2EFF-7EFFCEC9FF2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273546" y="928558"/>
                  <a:ext cx="11268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070" name="Ink 1069">
                  <a:extLst>
                    <a:ext uri="{FF2B5EF4-FFF2-40B4-BE49-F238E27FC236}">
                      <a16:creationId xmlns:a16="http://schemas.microsoft.com/office/drawing/2014/main" id="{E16AF950-A380-35B9-8002-AD942A791A59}"/>
                    </a:ext>
                  </a:extLst>
                </p14:cNvPr>
                <p14:cNvContentPartPr/>
                <p14:nvPr/>
              </p14:nvContentPartPr>
              <p14:xfrm>
                <a:off x="4120186" y="870958"/>
                <a:ext cx="684000" cy="11635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6732FEF-E9C6-6C2F-1F98-FD97F5BCC2C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111186" y="861958"/>
                  <a:ext cx="701640" cy="11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1071" name="Ink 1070">
                  <a:extLst>
                    <a:ext uri="{FF2B5EF4-FFF2-40B4-BE49-F238E27FC236}">
                      <a16:creationId xmlns:a16="http://schemas.microsoft.com/office/drawing/2014/main" id="{A438405D-086D-7D4F-9C54-D3A0CA6EF397}"/>
                    </a:ext>
                  </a:extLst>
                </p14:cNvPr>
                <p14:cNvContentPartPr/>
                <p14:nvPr/>
              </p14:nvContentPartPr>
              <p14:xfrm>
                <a:off x="4733986" y="732358"/>
                <a:ext cx="352800" cy="2167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BF1C7DF-E12C-9511-4954-D26B383ECAF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724986" y="723358"/>
                  <a:ext cx="37044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072" name="Ink 1071">
                  <a:extLst>
                    <a:ext uri="{FF2B5EF4-FFF2-40B4-BE49-F238E27FC236}">
                      <a16:creationId xmlns:a16="http://schemas.microsoft.com/office/drawing/2014/main" id="{8D1EFF8F-71ED-8067-95D7-0598D51605FA}"/>
                    </a:ext>
                  </a:extLst>
                </p14:cNvPr>
                <p14:cNvContentPartPr/>
                <p14:nvPr/>
              </p14:nvContentPartPr>
              <p14:xfrm>
                <a:off x="4953586" y="1122598"/>
                <a:ext cx="120600" cy="313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F61817B-D6FE-1C56-8678-639B39D2345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944586" y="1113493"/>
                  <a:ext cx="138240" cy="4916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1073" name="Ink 1072">
                  <a:extLst>
                    <a:ext uri="{FF2B5EF4-FFF2-40B4-BE49-F238E27FC236}">
                      <a16:creationId xmlns:a16="http://schemas.microsoft.com/office/drawing/2014/main" id="{16AB49C3-9B0B-FC04-34A5-685F8368242C}"/>
                    </a:ext>
                  </a:extLst>
                </p14:cNvPr>
                <p14:cNvContentPartPr/>
                <p14:nvPr/>
              </p14:nvContentPartPr>
              <p14:xfrm>
                <a:off x="4838386" y="1330678"/>
                <a:ext cx="168480" cy="2426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479AAAC-2EF4-D585-DB31-C132D34C8D7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829386" y="1321665"/>
                  <a:ext cx="186120" cy="2603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074" name="Ink 1073">
                  <a:extLst>
                    <a:ext uri="{FF2B5EF4-FFF2-40B4-BE49-F238E27FC236}">
                      <a16:creationId xmlns:a16="http://schemas.microsoft.com/office/drawing/2014/main" id="{A0659D6F-979E-4389-C3DE-F04EDE187D35}"/>
                    </a:ext>
                  </a:extLst>
                </p14:cNvPr>
                <p14:cNvContentPartPr/>
                <p14:nvPr/>
              </p14:nvContentPartPr>
              <p14:xfrm>
                <a:off x="4676026" y="1666558"/>
                <a:ext cx="86760" cy="2534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BC832B2-ABA5-28B6-F64B-90C82373FD5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667026" y="1657558"/>
                  <a:ext cx="10440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1075" name="Ink 1074">
                  <a:extLst>
                    <a:ext uri="{FF2B5EF4-FFF2-40B4-BE49-F238E27FC236}">
                      <a16:creationId xmlns:a16="http://schemas.microsoft.com/office/drawing/2014/main" id="{412ADA8D-396A-60F3-B9A5-FBADB091C049}"/>
                    </a:ext>
                  </a:extLst>
                </p14:cNvPr>
                <p14:cNvContentPartPr/>
                <p14:nvPr/>
              </p14:nvContentPartPr>
              <p14:xfrm>
                <a:off x="4490986" y="1932958"/>
                <a:ext cx="11520" cy="1814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D14EF6D-D4B8-9419-2AAD-027F2B664CA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481696" y="1923958"/>
                  <a:ext cx="29729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076" name="Ink 1075">
                  <a:extLst>
                    <a:ext uri="{FF2B5EF4-FFF2-40B4-BE49-F238E27FC236}">
                      <a16:creationId xmlns:a16="http://schemas.microsoft.com/office/drawing/2014/main" id="{F95254D7-C531-FCD7-E9A0-C1B4272FA3DE}"/>
                    </a:ext>
                  </a:extLst>
                </p14:cNvPr>
                <p14:cNvContentPartPr/>
                <p14:nvPr/>
              </p14:nvContentPartPr>
              <p14:xfrm>
                <a:off x="4066906" y="1309078"/>
                <a:ext cx="195480" cy="378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36128BA-8BD7-106D-E6ED-E8BA8A877F8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057906" y="1300078"/>
                  <a:ext cx="21312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1077" name="Ink 1076">
                  <a:extLst>
                    <a:ext uri="{FF2B5EF4-FFF2-40B4-BE49-F238E27FC236}">
                      <a16:creationId xmlns:a16="http://schemas.microsoft.com/office/drawing/2014/main" id="{9A9DF5EF-30DB-85B6-CB2A-B09C7AABD00C}"/>
                    </a:ext>
                  </a:extLst>
                </p14:cNvPr>
                <p14:cNvContentPartPr/>
                <p14:nvPr/>
              </p14:nvContentPartPr>
              <p14:xfrm>
                <a:off x="3893026" y="1619398"/>
                <a:ext cx="285480" cy="262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D1EB51B-3F56-2F52-889C-E7367C537D4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884015" y="1610398"/>
                  <a:ext cx="303142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078" name="Ink 1077">
                  <a:extLst>
                    <a:ext uri="{FF2B5EF4-FFF2-40B4-BE49-F238E27FC236}">
                      <a16:creationId xmlns:a16="http://schemas.microsoft.com/office/drawing/2014/main" id="{40FAC92A-4A9D-ECAE-5C57-A869BDA4A2F9}"/>
                    </a:ext>
                  </a:extLst>
                </p14:cNvPr>
                <p14:cNvContentPartPr/>
                <p14:nvPr/>
              </p14:nvContentPartPr>
              <p14:xfrm>
                <a:off x="3639586" y="1972558"/>
                <a:ext cx="492840" cy="11397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79D1BF4-DA39-CD07-FC13-9523F65CD51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630586" y="1963558"/>
                  <a:ext cx="510480" cy="11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1079" name="Ink 1078">
                  <a:extLst>
                    <a:ext uri="{FF2B5EF4-FFF2-40B4-BE49-F238E27FC236}">
                      <a16:creationId xmlns:a16="http://schemas.microsoft.com/office/drawing/2014/main" id="{C6690D4E-781B-065E-ADAF-36286EC087F5}"/>
                    </a:ext>
                  </a:extLst>
                </p14:cNvPr>
                <p14:cNvContentPartPr/>
                <p14:nvPr/>
              </p14:nvContentPartPr>
              <p14:xfrm>
                <a:off x="3963586" y="2004238"/>
                <a:ext cx="272520" cy="12117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BA22831-C3E5-BDFE-B5E9-4932239DC39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954598" y="1995241"/>
                  <a:ext cx="290137" cy="1229395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80" name="Group 1079">
            <a:extLst>
              <a:ext uri="{FF2B5EF4-FFF2-40B4-BE49-F238E27FC236}">
                <a16:creationId xmlns:a16="http://schemas.microsoft.com/office/drawing/2014/main" id="{AC887651-D9AF-940D-96C0-7244189E21B3}"/>
              </a:ext>
            </a:extLst>
          </p:cNvPr>
          <p:cNvGrpSpPr/>
          <p:nvPr/>
        </p:nvGrpSpPr>
        <p:grpSpPr>
          <a:xfrm rot="18145224">
            <a:off x="9416916" y="3912912"/>
            <a:ext cx="1447200" cy="2544840"/>
            <a:chOff x="3639586" y="671158"/>
            <a:chExt cx="1447200" cy="254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081" name="Ink 1080">
                  <a:extLst>
                    <a:ext uri="{FF2B5EF4-FFF2-40B4-BE49-F238E27FC236}">
                      <a16:creationId xmlns:a16="http://schemas.microsoft.com/office/drawing/2014/main" id="{8B601BFE-23DB-7440-28B7-26A9A98DA897}"/>
                    </a:ext>
                  </a:extLst>
                </p14:cNvPr>
                <p14:cNvContentPartPr/>
                <p14:nvPr/>
              </p14:nvContentPartPr>
              <p14:xfrm>
                <a:off x="4490986" y="671158"/>
                <a:ext cx="47520" cy="2347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F6D7D08-02B2-E954-6636-7CC9C6AE116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481986" y="662158"/>
                  <a:ext cx="6516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1082" name="Ink 1081">
                  <a:extLst>
                    <a:ext uri="{FF2B5EF4-FFF2-40B4-BE49-F238E27FC236}">
                      <a16:creationId xmlns:a16="http://schemas.microsoft.com/office/drawing/2014/main" id="{4E9C84C2-3C39-A463-4202-F6F6843DFDC9}"/>
                    </a:ext>
                  </a:extLst>
                </p14:cNvPr>
                <p14:cNvContentPartPr/>
                <p14:nvPr/>
              </p14:nvContentPartPr>
              <p14:xfrm>
                <a:off x="4282546" y="937558"/>
                <a:ext cx="95040" cy="1371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92368C3-3C58-53A6-2EFF-7EFFCEC9FF2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273546" y="928558"/>
                  <a:ext cx="11268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083" name="Ink 1082">
                  <a:extLst>
                    <a:ext uri="{FF2B5EF4-FFF2-40B4-BE49-F238E27FC236}">
                      <a16:creationId xmlns:a16="http://schemas.microsoft.com/office/drawing/2014/main" id="{729B26AF-70A8-FE0E-046C-749C9F8E85E7}"/>
                    </a:ext>
                  </a:extLst>
                </p14:cNvPr>
                <p14:cNvContentPartPr/>
                <p14:nvPr/>
              </p14:nvContentPartPr>
              <p14:xfrm>
                <a:off x="4120186" y="870958"/>
                <a:ext cx="684000" cy="11635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6732FEF-E9C6-6C2F-1F98-FD97F5BCC2C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111186" y="861958"/>
                  <a:ext cx="701640" cy="11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1084" name="Ink 1083">
                  <a:extLst>
                    <a:ext uri="{FF2B5EF4-FFF2-40B4-BE49-F238E27FC236}">
                      <a16:creationId xmlns:a16="http://schemas.microsoft.com/office/drawing/2014/main" id="{AB9BE272-53EA-C83F-F912-E735D8170028}"/>
                    </a:ext>
                  </a:extLst>
                </p14:cNvPr>
                <p14:cNvContentPartPr/>
                <p14:nvPr/>
              </p14:nvContentPartPr>
              <p14:xfrm>
                <a:off x="4733986" y="732358"/>
                <a:ext cx="352800" cy="2167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BF1C7DF-E12C-9511-4954-D26B383ECAF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724986" y="723358"/>
                  <a:ext cx="37044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085" name="Ink 1084">
                  <a:extLst>
                    <a:ext uri="{FF2B5EF4-FFF2-40B4-BE49-F238E27FC236}">
                      <a16:creationId xmlns:a16="http://schemas.microsoft.com/office/drawing/2014/main" id="{4DE3178B-2D36-966D-1167-109628B96EFE}"/>
                    </a:ext>
                  </a:extLst>
                </p14:cNvPr>
                <p14:cNvContentPartPr/>
                <p14:nvPr/>
              </p14:nvContentPartPr>
              <p14:xfrm>
                <a:off x="4953586" y="1122598"/>
                <a:ext cx="120600" cy="313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F61817B-D6FE-1C56-8678-639B39D2345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944586" y="1113493"/>
                  <a:ext cx="138240" cy="4916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1086" name="Ink 1085">
                  <a:extLst>
                    <a:ext uri="{FF2B5EF4-FFF2-40B4-BE49-F238E27FC236}">
                      <a16:creationId xmlns:a16="http://schemas.microsoft.com/office/drawing/2014/main" id="{C55183D0-65D3-0AF1-F8D6-3BCD65241D4D}"/>
                    </a:ext>
                  </a:extLst>
                </p14:cNvPr>
                <p14:cNvContentPartPr/>
                <p14:nvPr/>
              </p14:nvContentPartPr>
              <p14:xfrm>
                <a:off x="4838386" y="1330678"/>
                <a:ext cx="168480" cy="2426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479AAAC-2EF4-D585-DB31-C132D34C8D7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829386" y="1321665"/>
                  <a:ext cx="186120" cy="2603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087" name="Ink 1086">
                  <a:extLst>
                    <a:ext uri="{FF2B5EF4-FFF2-40B4-BE49-F238E27FC236}">
                      <a16:creationId xmlns:a16="http://schemas.microsoft.com/office/drawing/2014/main" id="{73E1C552-3ABE-979B-D35E-A14C03D3CBA7}"/>
                    </a:ext>
                  </a:extLst>
                </p14:cNvPr>
                <p14:cNvContentPartPr/>
                <p14:nvPr/>
              </p14:nvContentPartPr>
              <p14:xfrm>
                <a:off x="4676026" y="1666558"/>
                <a:ext cx="86760" cy="2534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BC832B2-ABA5-28B6-F64B-90C82373FD5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667026" y="1657558"/>
                  <a:ext cx="10440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1088" name="Ink 1087">
                  <a:extLst>
                    <a:ext uri="{FF2B5EF4-FFF2-40B4-BE49-F238E27FC236}">
                      <a16:creationId xmlns:a16="http://schemas.microsoft.com/office/drawing/2014/main" id="{A4039D0C-F278-9C91-7692-B479322D2225}"/>
                    </a:ext>
                  </a:extLst>
                </p14:cNvPr>
                <p14:cNvContentPartPr/>
                <p14:nvPr/>
              </p14:nvContentPartPr>
              <p14:xfrm>
                <a:off x="4490986" y="1932958"/>
                <a:ext cx="11520" cy="1814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D14EF6D-D4B8-9419-2AAD-027F2B664CA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481696" y="1923958"/>
                  <a:ext cx="29729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089" name="Ink 1088">
                  <a:extLst>
                    <a:ext uri="{FF2B5EF4-FFF2-40B4-BE49-F238E27FC236}">
                      <a16:creationId xmlns:a16="http://schemas.microsoft.com/office/drawing/2014/main" id="{84DE1671-CBC3-D666-9BF5-5EB3240F0560}"/>
                    </a:ext>
                  </a:extLst>
                </p14:cNvPr>
                <p14:cNvContentPartPr/>
                <p14:nvPr/>
              </p14:nvContentPartPr>
              <p14:xfrm>
                <a:off x="4066906" y="1309078"/>
                <a:ext cx="195480" cy="378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36128BA-8BD7-106D-E6ED-E8BA8A877F8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057906" y="1300078"/>
                  <a:ext cx="21312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1090" name="Ink 1089">
                  <a:extLst>
                    <a:ext uri="{FF2B5EF4-FFF2-40B4-BE49-F238E27FC236}">
                      <a16:creationId xmlns:a16="http://schemas.microsoft.com/office/drawing/2014/main" id="{6E63B2DA-118B-9CD2-4AF7-EE647E01F51C}"/>
                    </a:ext>
                  </a:extLst>
                </p14:cNvPr>
                <p14:cNvContentPartPr/>
                <p14:nvPr/>
              </p14:nvContentPartPr>
              <p14:xfrm>
                <a:off x="3893026" y="1619398"/>
                <a:ext cx="285480" cy="262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D1EB51B-3F56-2F52-889C-E7367C537D4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884015" y="1610398"/>
                  <a:ext cx="303142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091" name="Ink 1090">
                  <a:extLst>
                    <a:ext uri="{FF2B5EF4-FFF2-40B4-BE49-F238E27FC236}">
                      <a16:creationId xmlns:a16="http://schemas.microsoft.com/office/drawing/2014/main" id="{1018A8DF-A4A7-8BF3-EFF7-CCC83F4AEE6A}"/>
                    </a:ext>
                  </a:extLst>
                </p14:cNvPr>
                <p14:cNvContentPartPr/>
                <p14:nvPr/>
              </p14:nvContentPartPr>
              <p14:xfrm>
                <a:off x="3639586" y="1972558"/>
                <a:ext cx="492840" cy="11397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79D1BF4-DA39-CD07-FC13-9523F65CD51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630586" y="1963558"/>
                  <a:ext cx="510480" cy="11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1092" name="Ink 1091">
                  <a:extLst>
                    <a:ext uri="{FF2B5EF4-FFF2-40B4-BE49-F238E27FC236}">
                      <a16:creationId xmlns:a16="http://schemas.microsoft.com/office/drawing/2014/main" id="{C5B55DF3-FE35-7EF6-E010-B1F6B09C2A9C}"/>
                    </a:ext>
                  </a:extLst>
                </p14:cNvPr>
                <p14:cNvContentPartPr/>
                <p14:nvPr/>
              </p14:nvContentPartPr>
              <p14:xfrm>
                <a:off x="3963586" y="2004238"/>
                <a:ext cx="272520" cy="12117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BA22831-C3E5-BDFE-B5E9-4932239DC39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954598" y="1995241"/>
                  <a:ext cx="290137" cy="1229395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B06B6C5-48E4-FF40-B70B-93697F6E9A09}"/>
              </a:ext>
            </a:extLst>
          </p:cNvPr>
          <p:cNvSpPr txBox="1"/>
          <p:nvPr/>
        </p:nvSpPr>
        <p:spPr>
          <a:xfrm>
            <a:off x="2509686" y="3250888"/>
            <a:ext cx="71726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highlight>
                  <a:srgbClr val="000000"/>
                </a:highlight>
                <a:latin typeface="MingLiU_HKSCS-ExtB" panose="02020500000000000000" pitchFamily="18" charset="-120"/>
                <a:ea typeface="MingLiU_HKSCS-ExtB" panose="02020500000000000000" pitchFamily="18" charset="-120"/>
              </a:rPr>
              <a:t>PART VI: CREATE A USER INTERFACE</a:t>
            </a:r>
            <a:endParaRPr lang="en-GB" sz="2800" dirty="0">
              <a:solidFill>
                <a:schemeClr val="bg1"/>
              </a:solidFill>
              <a:highlight>
                <a:srgbClr val="000000"/>
              </a:highlight>
              <a:latin typeface="MingLiU_HKSCS-ExtB" panose="02020500000000000000" pitchFamily="18" charset="-120"/>
              <a:ea typeface="MingLiU_HKSCS-ExtB" panose="02020500000000000000" pitchFamily="18" charset="-12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093" name="Ink 1092">
                <a:extLst>
                  <a:ext uri="{FF2B5EF4-FFF2-40B4-BE49-F238E27FC236}">
                    <a16:creationId xmlns:a16="http://schemas.microsoft.com/office/drawing/2014/main" id="{5AC5CF24-13D3-E3CA-12D3-AE016633B347}"/>
                  </a:ext>
                </a:extLst>
              </p14:cNvPr>
              <p14:cNvContentPartPr/>
              <p14:nvPr/>
            </p14:nvContentPartPr>
            <p14:xfrm>
              <a:off x="5255162" y="1318078"/>
              <a:ext cx="299160" cy="174960"/>
            </p14:xfrm>
          </p:contentPart>
        </mc:Choice>
        <mc:Fallback xmlns="">
          <p:pic>
            <p:nvPicPr>
              <p:cNvPr id="1093" name="Ink 1092">
                <a:extLst>
                  <a:ext uri="{FF2B5EF4-FFF2-40B4-BE49-F238E27FC236}">
                    <a16:creationId xmlns:a16="http://schemas.microsoft.com/office/drawing/2014/main" id="{5AC5CF24-13D3-E3CA-12D3-AE016633B347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5246162" y="1309438"/>
                <a:ext cx="316800" cy="19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14" name="Group 1113">
            <a:extLst>
              <a:ext uri="{FF2B5EF4-FFF2-40B4-BE49-F238E27FC236}">
                <a16:creationId xmlns:a16="http://schemas.microsoft.com/office/drawing/2014/main" id="{A2081E30-F209-9963-A02B-16AF5CC0E2C0}"/>
              </a:ext>
            </a:extLst>
          </p:cNvPr>
          <p:cNvGrpSpPr/>
          <p:nvPr/>
        </p:nvGrpSpPr>
        <p:grpSpPr>
          <a:xfrm>
            <a:off x="5752322" y="937558"/>
            <a:ext cx="685080" cy="360000"/>
            <a:chOff x="5752322" y="937558"/>
            <a:chExt cx="685080" cy="360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094" name="Ink 1093">
                  <a:extLst>
                    <a:ext uri="{FF2B5EF4-FFF2-40B4-BE49-F238E27FC236}">
                      <a16:creationId xmlns:a16="http://schemas.microsoft.com/office/drawing/2014/main" id="{2BFC5CA5-A3A1-A484-D382-7EF13B58A9E7}"/>
                    </a:ext>
                  </a:extLst>
                </p14:cNvPr>
                <p14:cNvContentPartPr/>
                <p14:nvPr/>
              </p14:nvContentPartPr>
              <p14:xfrm>
                <a:off x="5764202" y="948718"/>
                <a:ext cx="23400" cy="318960"/>
              </p14:xfrm>
            </p:contentPart>
          </mc:Choice>
          <mc:Fallback xmlns="">
            <p:pic>
              <p:nvPicPr>
                <p:cNvPr id="1094" name="Ink 1093">
                  <a:extLst>
                    <a:ext uri="{FF2B5EF4-FFF2-40B4-BE49-F238E27FC236}">
                      <a16:creationId xmlns:a16="http://schemas.microsoft.com/office/drawing/2014/main" id="{2BFC5CA5-A3A1-A484-D382-7EF13B58A9E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755202" y="940078"/>
                  <a:ext cx="41040" cy="33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096" name="Ink 1095">
                  <a:extLst>
                    <a:ext uri="{FF2B5EF4-FFF2-40B4-BE49-F238E27FC236}">
                      <a16:creationId xmlns:a16="http://schemas.microsoft.com/office/drawing/2014/main" id="{1AF8CC0E-57CD-6027-5E08-899BD8AB042D}"/>
                    </a:ext>
                  </a:extLst>
                </p14:cNvPr>
                <p14:cNvContentPartPr/>
                <p14:nvPr/>
              </p14:nvContentPartPr>
              <p14:xfrm>
                <a:off x="5752322" y="971038"/>
                <a:ext cx="156240" cy="286560"/>
              </p14:xfrm>
            </p:contentPart>
          </mc:Choice>
          <mc:Fallback xmlns="">
            <p:pic>
              <p:nvPicPr>
                <p:cNvPr id="1096" name="Ink 1095">
                  <a:extLst>
                    <a:ext uri="{FF2B5EF4-FFF2-40B4-BE49-F238E27FC236}">
                      <a16:creationId xmlns:a16="http://schemas.microsoft.com/office/drawing/2014/main" id="{1AF8CC0E-57CD-6027-5E08-899BD8AB042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743682" y="962398"/>
                  <a:ext cx="17388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097" name="Ink 1096">
                  <a:extLst>
                    <a:ext uri="{FF2B5EF4-FFF2-40B4-BE49-F238E27FC236}">
                      <a16:creationId xmlns:a16="http://schemas.microsoft.com/office/drawing/2014/main" id="{758C39BB-5DB5-0F93-02AF-808F28DF00A7}"/>
                    </a:ext>
                  </a:extLst>
                </p14:cNvPr>
                <p14:cNvContentPartPr/>
                <p14:nvPr/>
              </p14:nvContentPartPr>
              <p14:xfrm>
                <a:off x="5972282" y="1284598"/>
                <a:ext cx="360" cy="360"/>
              </p14:xfrm>
            </p:contentPart>
          </mc:Choice>
          <mc:Fallback xmlns="">
            <p:pic>
              <p:nvPicPr>
                <p:cNvPr id="1097" name="Ink 1096">
                  <a:extLst>
                    <a:ext uri="{FF2B5EF4-FFF2-40B4-BE49-F238E27FC236}">
                      <a16:creationId xmlns:a16="http://schemas.microsoft.com/office/drawing/2014/main" id="{758C39BB-5DB5-0F93-02AF-808F28DF00A7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963282" y="127595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098" name="Ink 1097">
                  <a:extLst>
                    <a:ext uri="{FF2B5EF4-FFF2-40B4-BE49-F238E27FC236}">
                      <a16:creationId xmlns:a16="http://schemas.microsoft.com/office/drawing/2014/main" id="{576FFD4A-2CBC-0932-53DF-CED731221D82}"/>
                    </a:ext>
                  </a:extLst>
                </p14:cNvPr>
                <p14:cNvContentPartPr/>
                <p14:nvPr/>
              </p14:nvContentPartPr>
              <p14:xfrm>
                <a:off x="6064802" y="937558"/>
                <a:ext cx="11160" cy="266040"/>
              </p14:xfrm>
            </p:contentPart>
          </mc:Choice>
          <mc:Fallback xmlns="">
            <p:pic>
              <p:nvPicPr>
                <p:cNvPr id="1098" name="Ink 1097">
                  <a:extLst>
                    <a:ext uri="{FF2B5EF4-FFF2-40B4-BE49-F238E27FC236}">
                      <a16:creationId xmlns:a16="http://schemas.microsoft.com/office/drawing/2014/main" id="{576FFD4A-2CBC-0932-53DF-CED731221D82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055802" y="928918"/>
                  <a:ext cx="2880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099" name="Ink 1098">
                  <a:extLst>
                    <a:ext uri="{FF2B5EF4-FFF2-40B4-BE49-F238E27FC236}">
                      <a16:creationId xmlns:a16="http://schemas.microsoft.com/office/drawing/2014/main" id="{54BEC28C-A537-5EDF-4B70-5FB2D72AB322}"/>
                    </a:ext>
                  </a:extLst>
                </p14:cNvPr>
                <p14:cNvContentPartPr/>
                <p14:nvPr/>
              </p14:nvContentPartPr>
              <p14:xfrm>
                <a:off x="6169202" y="1284598"/>
                <a:ext cx="360" cy="360"/>
              </p14:xfrm>
            </p:contentPart>
          </mc:Choice>
          <mc:Fallback xmlns="">
            <p:pic>
              <p:nvPicPr>
                <p:cNvPr id="1099" name="Ink 1098">
                  <a:extLst>
                    <a:ext uri="{FF2B5EF4-FFF2-40B4-BE49-F238E27FC236}">
                      <a16:creationId xmlns:a16="http://schemas.microsoft.com/office/drawing/2014/main" id="{54BEC28C-A537-5EDF-4B70-5FB2D72AB322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160202" y="127595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1100" name="Ink 1099">
                  <a:extLst>
                    <a:ext uri="{FF2B5EF4-FFF2-40B4-BE49-F238E27FC236}">
                      <a16:creationId xmlns:a16="http://schemas.microsoft.com/office/drawing/2014/main" id="{29353F27-6DFC-C92A-61E1-4F9442F36640}"/>
                    </a:ext>
                  </a:extLst>
                </p14:cNvPr>
                <p14:cNvContentPartPr/>
                <p14:nvPr/>
              </p14:nvContentPartPr>
              <p14:xfrm>
                <a:off x="6284762" y="983638"/>
                <a:ext cx="69840" cy="313920"/>
              </p14:xfrm>
            </p:contentPart>
          </mc:Choice>
          <mc:Fallback xmlns="">
            <p:pic>
              <p:nvPicPr>
                <p:cNvPr id="1100" name="Ink 1099">
                  <a:extLst>
                    <a:ext uri="{FF2B5EF4-FFF2-40B4-BE49-F238E27FC236}">
                      <a16:creationId xmlns:a16="http://schemas.microsoft.com/office/drawing/2014/main" id="{29353F27-6DFC-C92A-61E1-4F9442F36640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6275762" y="974638"/>
                  <a:ext cx="8748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1101" name="Ink 1100">
                  <a:extLst>
                    <a:ext uri="{FF2B5EF4-FFF2-40B4-BE49-F238E27FC236}">
                      <a16:creationId xmlns:a16="http://schemas.microsoft.com/office/drawing/2014/main" id="{B144DC9E-F6F7-7E53-7BE0-C93AA334E1D3}"/>
                    </a:ext>
                  </a:extLst>
                </p14:cNvPr>
                <p14:cNvContentPartPr/>
                <p14:nvPr/>
              </p14:nvContentPartPr>
              <p14:xfrm>
                <a:off x="6273602" y="949438"/>
                <a:ext cx="163800" cy="187560"/>
              </p14:xfrm>
            </p:contentPart>
          </mc:Choice>
          <mc:Fallback xmlns="">
            <p:pic>
              <p:nvPicPr>
                <p:cNvPr id="1101" name="Ink 1100">
                  <a:extLst>
                    <a:ext uri="{FF2B5EF4-FFF2-40B4-BE49-F238E27FC236}">
                      <a16:creationId xmlns:a16="http://schemas.microsoft.com/office/drawing/2014/main" id="{B144DC9E-F6F7-7E53-7BE0-C93AA334E1D3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6264602" y="940438"/>
                  <a:ext cx="18144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1102" name="Ink 1101">
                  <a:extLst>
                    <a:ext uri="{FF2B5EF4-FFF2-40B4-BE49-F238E27FC236}">
                      <a16:creationId xmlns:a16="http://schemas.microsoft.com/office/drawing/2014/main" id="{B26D692D-4AB8-50E4-6FB4-42C5A9FE9392}"/>
                    </a:ext>
                  </a:extLst>
                </p14:cNvPr>
                <p14:cNvContentPartPr/>
                <p14:nvPr/>
              </p14:nvContentPartPr>
              <p14:xfrm>
                <a:off x="6064802" y="1168678"/>
                <a:ext cx="360" cy="66600"/>
              </p14:xfrm>
            </p:contentPart>
          </mc:Choice>
          <mc:Fallback xmlns="">
            <p:pic>
              <p:nvPicPr>
                <p:cNvPr id="1102" name="Ink 1101">
                  <a:extLst>
                    <a:ext uri="{FF2B5EF4-FFF2-40B4-BE49-F238E27FC236}">
                      <a16:creationId xmlns:a16="http://schemas.microsoft.com/office/drawing/2014/main" id="{B26D692D-4AB8-50E4-6FB4-42C5A9FE9392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6055802" y="1159678"/>
                  <a:ext cx="18000" cy="84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13" name="Group 1112">
            <a:extLst>
              <a:ext uri="{FF2B5EF4-FFF2-40B4-BE49-F238E27FC236}">
                <a16:creationId xmlns:a16="http://schemas.microsoft.com/office/drawing/2014/main" id="{D22919DB-A62D-6CD4-293C-5AB5929513DA}"/>
              </a:ext>
            </a:extLst>
          </p:cNvPr>
          <p:cNvGrpSpPr/>
          <p:nvPr/>
        </p:nvGrpSpPr>
        <p:grpSpPr>
          <a:xfrm>
            <a:off x="5797322" y="1504558"/>
            <a:ext cx="637200" cy="362520"/>
            <a:chOff x="5797322" y="1504558"/>
            <a:chExt cx="637200" cy="362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1103" name="Ink 1102">
                  <a:extLst>
                    <a:ext uri="{FF2B5EF4-FFF2-40B4-BE49-F238E27FC236}">
                      <a16:creationId xmlns:a16="http://schemas.microsoft.com/office/drawing/2014/main" id="{B4D78FED-7D75-D53A-5AEB-707845EFD9CE}"/>
                    </a:ext>
                  </a:extLst>
                </p14:cNvPr>
                <p14:cNvContentPartPr/>
                <p14:nvPr/>
              </p14:nvContentPartPr>
              <p14:xfrm>
                <a:off x="5810282" y="1504558"/>
                <a:ext cx="11880" cy="297720"/>
              </p14:xfrm>
            </p:contentPart>
          </mc:Choice>
          <mc:Fallback xmlns="">
            <p:pic>
              <p:nvPicPr>
                <p:cNvPr id="1103" name="Ink 1102">
                  <a:extLst>
                    <a:ext uri="{FF2B5EF4-FFF2-40B4-BE49-F238E27FC236}">
                      <a16:creationId xmlns:a16="http://schemas.microsoft.com/office/drawing/2014/main" id="{B4D78FED-7D75-D53A-5AEB-707845EFD9CE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5801282" y="1495918"/>
                  <a:ext cx="2952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1104" name="Ink 1103">
                  <a:extLst>
                    <a:ext uri="{FF2B5EF4-FFF2-40B4-BE49-F238E27FC236}">
                      <a16:creationId xmlns:a16="http://schemas.microsoft.com/office/drawing/2014/main" id="{8A63E174-988F-FBFD-F38C-B0B6A771DBD6}"/>
                    </a:ext>
                  </a:extLst>
                </p14:cNvPr>
                <p14:cNvContentPartPr/>
                <p14:nvPr/>
              </p14:nvContentPartPr>
              <p14:xfrm>
                <a:off x="5797322" y="1514998"/>
                <a:ext cx="163440" cy="293040"/>
              </p14:xfrm>
            </p:contentPart>
          </mc:Choice>
          <mc:Fallback xmlns="">
            <p:pic>
              <p:nvPicPr>
                <p:cNvPr id="1104" name="Ink 1103">
                  <a:extLst>
                    <a:ext uri="{FF2B5EF4-FFF2-40B4-BE49-F238E27FC236}">
                      <a16:creationId xmlns:a16="http://schemas.microsoft.com/office/drawing/2014/main" id="{8A63E174-988F-FBFD-F38C-B0B6A771DBD6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5788682" y="1506358"/>
                  <a:ext cx="18108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1105" name="Ink 1104">
                  <a:extLst>
                    <a:ext uri="{FF2B5EF4-FFF2-40B4-BE49-F238E27FC236}">
                      <a16:creationId xmlns:a16="http://schemas.microsoft.com/office/drawing/2014/main" id="{2ED6AFDE-BA50-E76D-3CDA-55AA8EBD884A}"/>
                    </a:ext>
                  </a:extLst>
                </p14:cNvPr>
                <p14:cNvContentPartPr/>
                <p14:nvPr/>
              </p14:nvContentPartPr>
              <p14:xfrm>
                <a:off x="5984162" y="1676638"/>
                <a:ext cx="185760" cy="155160"/>
              </p14:xfrm>
            </p:contentPart>
          </mc:Choice>
          <mc:Fallback xmlns="">
            <p:pic>
              <p:nvPicPr>
                <p:cNvPr id="1105" name="Ink 1104">
                  <a:extLst>
                    <a:ext uri="{FF2B5EF4-FFF2-40B4-BE49-F238E27FC236}">
                      <a16:creationId xmlns:a16="http://schemas.microsoft.com/office/drawing/2014/main" id="{2ED6AFDE-BA50-E76D-3CDA-55AA8EBD884A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5975162" y="1667998"/>
                  <a:ext cx="20340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1106" name="Ink 1105">
                  <a:extLst>
                    <a:ext uri="{FF2B5EF4-FFF2-40B4-BE49-F238E27FC236}">
                      <a16:creationId xmlns:a16="http://schemas.microsoft.com/office/drawing/2014/main" id="{750822CD-EBFA-CCDC-3308-CA2E2ADEDD6B}"/>
                    </a:ext>
                  </a:extLst>
                </p14:cNvPr>
                <p14:cNvContentPartPr/>
                <p14:nvPr/>
              </p14:nvContentPartPr>
              <p14:xfrm>
                <a:off x="6203762" y="1527598"/>
                <a:ext cx="230760" cy="339480"/>
              </p14:xfrm>
            </p:contentPart>
          </mc:Choice>
          <mc:Fallback xmlns="">
            <p:pic>
              <p:nvPicPr>
                <p:cNvPr id="1106" name="Ink 1105">
                  <a:extLst>
                    <a:ext uri="{FF2B5EF4-FFF2-40B4-BE49-F238E27FC236}">
                      <a16:creationId xmlns:a16="http://schemas.microsoft.com/office/drawing/2014/main" id="{750822CD-EBFA-CCDC-3308-CA2E2ADEDD6B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6195122" y="1518598"/>
                  <a:ext cx="248400" cy="357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16" name="Group 1115">
            <a:extLst>
              <a:ext uri="{FF2B5EF4-FFF2-40B4-BE49-F238E27FC236}">
                <a16:creationId xmlns:a16="http://schemas.microsoft.com/office/drawing/2014/main" id="{5D92E28B-0EE7-4A4E-FB74-E0F848CD26F4}"/>
              </a:ext>
            </a:extLst>
          </p:cNvPr>
          <p:cNvGrpSpPr/>
          <p:nvPr/>
        </p:nvGrpSpPr>
        <p:grpSpPr>
          <a:xfrm>
            <a:off x="6667082" y="1527598"/>
            <a:ext cx="554760" cy="381960"/>
            <a:chOff x="6667082" y="1527598"/>
            <a:chExt cx="554760" cy="381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1107" name="Ink 1106">
                  <a:extLst>
                    <a:ext uri="{FF2B5EF4-FFF2-40B4-BE49-F238E27FC236}">
                      <a16:creationId xmlns:a16="http://schemas.microsoft.com/office/drawing/2014/main" id="{791E8171-3718-3189-DF51-8B799D860437}"/>
                    </a:ext>
                  </a:extLst>
                </p14:cNvPr>
                <p14:cNvContentPartPr/>
                <p14:nvPr/>
              </p14:nvContentPartPr>
              <p14:xfrm>
                <a:off x="6725042" y="1527598"/>
                <a:ext cx="51120" cy="335160"/>
              </p14:xfrm>
            </p:contentPart>
          </mc:Choice>
          <mc:Fallback xmlns="">
            <p:pic>
              <p:nvPicPr>
                <p:cNvPr id="1107" name="Ink 1106">
                  <a:extLst>
                    <a:ext uri="{FF2B5EF4-FFF2-40B4-BE49-F238E27FC236}">
                      <a16:creationId xmlns:a16="http://schemas.microsoft.com/office/drawing/2014/main" id="{791E8171-3718-3189-DF51-8B799D860437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6716042" y="1518598"/>
                  <a:ext cx="6876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1108" name="Ink 1107">
                  <a:extLst>
                    <a:ext uri="{FF2B5EF4-FFF2-40B4-BE49-F238E27FC236}">
                      <a16:creationId xmlns:a16="http://schemas.microsoft.com/office/drawing/2014/main" id="{B8313F10-4CB0-5E2B-A9C2-257B64393F3A}"/>
                    </a:ext>
                  </a:extLst>
                </p14:cNvPr>
                <p14:cNvContentPartPr/>
                <p14:nvPr/>
              </p14:nvContentPartPr>
              <p14:xfrm>
                <a:off x="6817562" y="1585198"/>
                <a:ext cx="42840" cy="277920"/>
              </p14:xfrm>
            </p:contentPart>
          </mc:Choice>
          <mc:Fallback xmlns="">
            <p:pic>
              <p:nvPicPr>
                <p:cNvPr id="1108" name="Ink 1107">
                  <a:extLst>
                    <a:ext uri="{FF2B5EF4-FFF2-40B4-BE49-F238E27FC236}">
                      <a16:creationId xmlns:a16="http://schemas.microsoft.com/office/drawing/2014/main" id="{B8313F10-4CB0-5E2B-A9C2-257B64393F3A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6808562" y="1576558"/>
                  <a:ext cx="6048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1109" name="Ink 1108">
                  <a:extLst>
                    <a:ext uri="{FF2B5EF4-FFF2-40B4-BE49-F238E27FC236}">
                      <a16:creationId xmlns:a16="http://schemas.microsoft.com/office/drawing/2014/main" id="{7A291FD2-9DBC-FEA0-7CF7-4FEF553DC15A}"/>
                    </a:ext>
                  </a:extLst>
                </p14:cNvPr>
                <p14:cNvContentPartPr/>
                <p14:nvPr/>
              </p14:nvContentPartPr>
              <p14:xfrm>
                <a:off x="6667082" y="1689598"/>
                <a:ext cx="306720" cy="28440"/>
              </p14:xfrm>
            </p:contentPart>
          </mc:Choice>
          <mc:Fallback xmlns="">
            <p:pic>
              <p:nvPicPr>
                <p:cNvPr id="1109" name="Ink 1108">
                  <a:extLst>
                    <a:ext uri="{FF2B5EF4-FFF2-40B4-BE49-F238E27FC236}">
                      <a16:creationId xmlns:a16="http://schemas.microsoft.com/office/drawing/2014/main" id="{7A291FD2-9DBC-FEA0-7CF7-4FEF553DC15A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6658442" y="1680958"/>
                  <a:ext cx="32436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1110" name="Ink 1109">
                  <a:extLst>
                    <a:ext uri="{FF2B5EF4-FFF2-40B4-BE49-F238E27FC236}">
                      <a16:creationId xmlns:a16="http://schemas.microsoft.com/office/drawing/2014/main" id="{223E6665-A627-F108-22B8-42B6E51280DD}"/>
                    </a:ext>
                  </a:extLst>
                </p14:cNvPr>
                <p14:cNvContentPartPr/>
                <p14:nvPr/>
              </p14:nvContentPartPr>
              <p14:xfrm>
                <a:off x="6690122" y="1793998"/>
                <a:ext cx="243720" cy="12600"/>
              </p14:xfrm>
            </p:contentPart>
          </mc:Choice>
          <mc:Fallback xmlns="">
            <p:pic>
              <p:nvPicPr>
                <p:cNvPr id="1110" name="Ink 1109">
                  <a:extLst>
                    <a:ext uri="{FF2B5EF4-FFF2-40B4-BE49-F238E27FC236}">
                      <a16:creationId xmlns:a16="http://schemas.microsoft.com/office/drawing/2014/main" id="{223E6665-A627-F108-22B8-42B6E51280DD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6681482" y="1784998"/>
                  <a:ext cx="26136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1111" name="Ink 1110">
                  <a:extLst>
                    <a:ext uri="{FF2B5EF4-FFF2-40B4-BE49-F238E27FC236}">
                      <a16:creationId xmlns:a16="http://schemas.microsoft.com/office/drawing/2014/main" id="{7D4904D9-8940-8905-74D9-FDF96BACBC1B}"/>
                    </a:ext>
                  </a:extLst>
                </p14:cNvPr>
                <p14:cNvContentPartPr/>
                <p14:nvPr/>
              </p14:nvContentPartPr>
              <p14:xfrm>
                <a:off x="7037162" y="1608238"/>
                <a:ext cx="123120" cy="273960"/>
              </p14:xfrm>
            </p:contentPart>
          </mc:Choice>
          <mc:Fallback xmlns="">
            <p:pic>
              <p:nvPicPr>
                <p:cNvPr id="1111" name="Ink 1110">
                  <a:extLst>
                    <a:ext uri="{FF2B5EF4-FFF2-40B4-BE49-F238E27FC236}">
                      <a16:creationId xmlns:a16="http://schemas.microsoft.com/office/drawing/2014/main" id="{7D4904D9-8940-8905-74D9-FDF96BACBC1B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7028522" y="1599238"/>
                  <a:ext cx="14076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1115" name="Ink 1114">
                  <a:extLst>
                    <a:ext uri="{FF2B5EF4-FFF2-40B4-BE49-F238E27FC236}">
                      <a16:creationId xmlns:a16="http://schemas.microsoft.com/office/drawing/2014/main" id="{40B26C18-1239-19AE-304D-1C30419C7061}"/>
                    </a:ext>
                  </a:extLst>
                </p14:cNvPr>
                <p14:cNvContentPartPr/>
                <p14:nvPr/>
              </p14:nvContentPartPr>
              <p14:xfrm>
                <a:off x="7107002" y="1897678"/>
                <a:ext cx="114840" cy="11880"/>
              </p14:xfrm>
            </p:contentPart>
          </mc:Choice>
          <mc:Fallback xmlns="">
            <p:pic>
              <p:nvPicPr>
                <p:cNvPr id="1115" name="Ink 1114">
                  <a:extLst>
                    <a:ext uri="{FF2B5EF4-FFF2-40B4-BE49-F238E27FC236}">
                      <a16:creationId xmlns:a16="http://schemas.microsoft.com/office/drawing/2014/main" id="{40B26C18-1239-19AE-304D-1C30419C7061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7098002" y="1889038"/>
                  <a:ext cx="132480" cy="29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1117" name="Ink 1116">
                <a:extLst>
                  <a:ext uri="{FF2B5EF4-FFF2-40B4-BE49-F238E27FC236}">
                    <a16:creationId xmlns:a16="http://schemas.microsoft.com/office/drawing/2014/main" id="{C545A0B2-D4BE-E3DC-164E-0BFCBC838985}"/>
                  </a:ext>
                </a:extLst>
              </p14:cNvPr>
              <p14:cNvContentPartPr/>
              <p14:nvPr/>
            </p14:nvContentPartPr>
            <p14:xfrm>
              <a:off x="830762" y="3753838"/>
              <a:ext cx="407880" cy="1316520"/>
            </p14:xfrm>
          </p:contentPart>
        </mc:Choice>
        <mc:Fallback xmlns="">
          <p:pic>
            <p:nvPicPr>
              <p:cNvPr id="1117" name="Ink 1116">
                <a:extLst>
                  <a:ext uri="{FF2B5EF4-FFF2-40B4-BE49-F238E27FC236}">
                    <a16:creationId xmlns:a16="http://schemas.microsoft.com/office/drawing/2014/main" id="{C545A0B2-D4BE-E3DC-164E-0BFCBC838985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822122" y="3744838"/>
                <a:ext cx="425520" cy="1334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136" name="Group 1135">
            <a:extLst>
              <a:ext uri="{FF2B5EF4-FFF2-40B4-BE49-F238E27FC236}">
                <a16:creationId xmlns:a16="http://schemas.microsoft.com/office/drawing/2014/main" id="{9B7E8406-CF41-1B56-C0FD-C6AEECBE1782}"/>
              </a:ext>
            </a:extLst>
          </p:cNvPr>
          <p:cNvGrpSpPr/>
          <p:nvPr/>
        </p:nvGrpSpPr>
        <p:grpSpPr>
          <a:xfrm>
            <a:off x="509282" y="3066958"/>
            <a:ext cx="1272960" cy="695520"/>
            <a:chOff x="509282" y="3066958"/>
            <a:chExt cx="1272960" cy="695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120" name="Ink 1119">
                  <a:extLst>
                    <a:ext uri="{FF2B5EF4-FFF2-40B4-BE49-F238E27FC236}">
                      <a16:creationId xmlns:a16="http://schemas.microsoft.com/office/drawing/2014/main" id="{E37B7538-7C63-9B18-81B1-9871F924B207}"/>
                    </a:ext>
                  </a:extLst>
                </p14:cNvPr>
                <p14:cNvContentPartPr/>
                <p14:nvPr/>
              </p14:nvContentPartPr>
              <p14:xfrm>
                <a:off x="509282" y="3066958"/>
                <a:ext cx="16200" cy="347400"/>
              </p14:xfrm>
            </p:contentPart>
          </mc:Choice>
          <mc:Fallback xmlns="">
            <p:pic>
              <p:nvPicPr>
                <p:cNvPr id="1120" name="Ink 1119">
                  <a:extLst>
                    <a:ext uri="{FF2B5EF4-FFF2-40B4-BE49-F238E27FC236}">
                      <a16:creationId xmlns:a16="http://schemas.microsoft.com/office/drawing/2014/main" id="{E37B7538-7C63-9B18-81B1-9871F924B207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500282" y="3058318"/>
                  <a:ext cx="33840" cy="36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121" name="Ink 1120">
                  <a:extLst>
                    <a:ext uri="{FF2B5EF4-FFF2-40B4-BE49-F238E27FC236}">
                      <a16:creationId xmlns:a16="http://schemas.microsoft.com/office/drawing/2014/main" id="{F143592B-5810-0D43-54F1-6BD9AD2478EA}"/>
                    </a:ext>
                  </a:extLst>
                </p14:cNvPr>
                <p14:cNvContentPartPr/>
                <p14:nvPr/>
              </p14:nvContentPartPr>
              <p14:xfrm>
                <a:off x="589922" y="3078838"/>
                <a:ext cx="50040" cy="83880"/>
              </p14:xfrm>
            </p:contentPart>
          </mc:Choice>
          <mc:Fallback xmlns="">
            <p:pic>
              <p:nvPicPr>
                <p:cNvPr id="1121" name="Ink 1120">
                  <a:extLst>
                    <a:ext uri="{FF2B5EF4-FFF2-40B4-BE49-F238E27FC236}">
                      <a16:creationId xmlns:a16="http://schemas.microsoft.com/office/drawing/2014/main" id="{F143592B-5810-0D43-54F1-6BD9AD2478EA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581282" y="3069838"/>
                  <a:ext cx="6768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122" name="Ink 1121">
                  <a:extLst>
                    <a:ext uri="{FF2B5EF4-FFF2-40B4-BE49-F238E27FC236}">
                      <a16:creationId xmlns:a16="http://schemas.microsoft.com/office/drawing/2014/main" id="{6320CC14-D558-999C-C955-281D8C48711C}"/>
                    </a:ext>
                  </a:extLst>
                </p14:cNvPr>
                <p14:cNvContentPartPr/>
                <p14:nvPr/>
              </p14:nvContentPartPr>
              <p14:xfrm>
                <a:off x="694322" y="3183238"/>
                <a:ext cx="272520" cy="184680"/>
              </p14:xfrm>
            </p:contentPart>
          </mc:Choice>
          <mc:Fallback xmlns="">
            <p:pic>
              <p:nvPicPr>
                <p:cNvPr id="1122" name="Ink 1121">
                  <a:extLst>
                    <a:ext uri="{FF2B5EF4-FFF2-40B4-BE49-F238E27FC236}">
                      <a16:creationId xmlns:a16="http://schemas.microsoft.com/office/drawing/2014/main" id="{6320CC14-D558-999C-C955-281D8C48711C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685322" y="3174238"/>
                  <a:ext cx="29016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123" name="Ink 1122">
                  <a:extLst>
                    <a:ext uri="{FF2B5EF4-FFF2-40B4-BE49-F238E27FC236}">
                      <a16:creationId xmlns:a16="http://schemas.microsoft.com/office/drawing/2014/main" id="{E8737543-CC7A-67AB-67B9-D20401F653B7}"/>
                    </a:ext>
                  </a:extLst>
                </p14:cNvPr>
                <p14:cNvContentPartPr/>
                <p14:nvPr/>
              </p14:nvContentPartPr>
              <p14:xfrm>
                <a:off x="1203362" y="3263878"/>
                <a:ext cx="163080" cy="115920"/>
              </p14:xfrm>
            </p:contentPart>
          </mc:Choice>
          <mc:Fallback xmlns="">
            <p:pic>
              <p:nvPicPr>
                <p:cNvPr id="1123" name="Ink 1122">
                  <a:extLst>
                    <a:ext uri="{FF2B5EF4-FFF2-40B4-BE49-F238E27FC236}">
                      <a16:creationId xmlns:a16="http://schemas.microsoft.com/office/drawing/2014/main" id="{E8737543-CC7A-67AB-67B9-D20401F653B7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1194722" y="3254878"/>
                  <a:ext cx="18072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124" name="Ink 1123">
                  <a:extLst>
                    <a:ext uri="{FF2B5EF4-FFF2-40B4-BE49-F238E27FC236}">
                      <a16:creationId xmlns:a16="http://schemas.microsoft.com/office/drawing/2014/main" id="{CFF2429E-CE61-1C93-1650-47E16CA1EC90}"/>
                    </a:ext>
                  </a:extLst>
                </p14:cNvPr>
                <p14:cNvContentPartPr/>
                <p14:nvPr/>
              </p14:nvContentPartPr>
              <p14:xfrm>
                <a:off x="1467962" y="3263878"/>
                <a:ext cx="132480" cy="131760"/>
              </p14:xfrm>
            </p:contentPart>
          </mc:Choice>
          <mc:Fallback xmlns="">
            <p:pic>
              <p:nvPicPr>
                <p:cNvPr id="1124" name="Ink 1123">
                  <a:extLst>
                    <a:ext uri="{FF2B5EF4-FFF2-40B4-BE49-F238E27FC236}">
                      <a16:creationId xmlns:a16="http://schemas.microsoft.com/office/drawing/2014/main" id="{CFF2429E-CE61-1C93-1650-47E16CA1EC90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458962" y="3254878"/>
                  <a:ext cx="15012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129" name="Ink 1128">
                  <a:extLst>
                    <a:ext uri="{FF2B5EF4-FFF2-40B4-BE49-F238E27FC236}">
                      <a16:creationId xmlns:a16="http://schemas.microsoft.com/office/drawing/2014/main" id="{2BF473DC-F57A-A14C-37E4-1DC519A86C20}"/>
                    </a:ext>
                  </a:extLst>
                </p14:cNvPr>
                <p14:cNvContentPartPr/>
                <p14:nvPr/>
              </p14:nvContentPartPr>
              <p14:xfrm>
                <a:off x="1701602" y="3159478"/>
                <a:ext cx="21240" cy="231840"/>
              </p14:xfrm>
            </p:contentPart>
          </mc:Choice>
          <mc:Fallback xmlns="">
            <p:pic>
              <p:nvPicPr>
                <p:cNvPr id="1129" name="Ink 1128">
                  <a:extLst>
                    <a:ext uri="{FF2B5EF4-FFF2-40B4-BE49-F238E27FC236}">
                      <a16:creationId xmlns:a16="http://schemas.microsoft.com/office/drawing/2014/main" id="{2BF473DC-F57A-A14C-37E4-1DC519A86C20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692962" y="3150838"/>
                  <a:ext cx="3888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130" name="Ink 1129">
                  <a:extLst>
                    <a:ext uri="{FF2B5EF4-FFF2-40B4-BE49-F238E27FC236}">
                      <a16:creationId xmlns:a16="http://schemas.microsoft.com/office/drawing/2014/main" id="{3EFCA439-7FB6-7A53-4F1E-730C680919F7}"/>
                    </a:ext>
                  </a:extLst>
                </p14:cNvPr>
                <p14:cNvContentPartPr/>
                <p14:nvPr/>
              </p14:nvContentPartPr>
              <p14:xfrm>
                <a:off x="1655162" y="3251998"/>
                <a:ext cx="127080" cy="19800"/>
              </p14:xfrm>
            </p:contentPart>
          </mc:Choice>
          <mc:Fallback xmlns="">
            <p:pic>
              <p:nvPicPr>
                <p:cNvPr id="1130" name="Ink 1129">
                  <a:extLst>
                    <a:ext uri="{FF2B5EF4-FFF2-40B4-BE49-F238E27FC236}">
                      <a16:creationId xmlns:a16="http://schemas.microsoft.com/office/drawing/2014/main" id="{3EFCA439-7FB6-7A53-4F1E-730C680919F7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646162" y="3243358"/>
                  <a:ext cx="14472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132" name="Ink 1131">
                  <a:extLst>
                    <a:ext uri="{FF2B5EF4-FFF2-40B4-BE49-F238E27FC236}">
                      <a16:creationId xmlns:a16="http://schemas.microsoft.com/office/drawing/2014/main" id="{07143CCD-2BFF-3940-A1FB-BD1C2DDB1887}"/>
                    </a:ext>
                  </a:extLst>
                </p14:cNvPr>
                <p14:cNvContentPartPr/>
                <p14:nvPr/>
              </p14:nvContentPartPr>
              <p14:xfrm>
                <a:off x="634202" y="3501118"/>
                <a:ext cx="137160" cy="228240"/>
              </p14:xfrm>
            </p:contentPart>
          </mc:Choice>
          <mc:Fallback xmlns="">
            <p:pic>
              <p:nvPicPr>
                <p:cNvPr id="1132" name="Ink 1131">
                  <a:extLst>
                    <a:ext uri="{FF2B5EF4-FFF2-40B4-BE49-F238E27FC236}">
                      <a16:creationId xmlns:a16="http://schemas.microsoft.com/office/drawing/2014/main" id="{07143CCD-2BFF-3940-A1FB-BD1C2DDB1887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625202" y="3492118"/>
                  <a:ext cx="15480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133" name="Ink 1132">
                  <a:extLst>
                    <a:ext uri="{FF2B5EF4-FFF2-40B4-BE49-F238E27FC236}">
                      <a16:creationId xmlns:a16="http://schemas.microsoft.com/office/drawing/2014/main" id="{A3299D06-38BA-436A-8320-502751965FD8}"/>
                    </a:ext>
                  </a:extLst>
                </p14:cNvPr>
                <p14:cNvContentPartPr/>
                <p14:nvPr/>
              </p14:nvContentPartPr>
              <p14:xfrm>
                <a:off x="844442" y="3566278"/>
                <a:ext cx="156960" cy="169920"/>
              </p14:xfrm>
            </p:contentPart>
          </mc:Choice>
          <mc:Fallback xmlns="">
            <p:pic>
              <p:nvPicPr>
                <p:cNvPr id="1133" name="Ink 1132">
                  <a:extLst>
                    <a:ext uri="{FF2B5EF4-FFF2-40B4-BE49-F238E27FC236}">
                      <a16:creationId xmlns:a16="http://schemas.microsoft.com/office/drawing/2014/main" id="{A3299D06-38BA-436A-8320-502751965FD8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835802" y="3557278"/>
                  <a:ext cx="17460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134" name="Ink 1133">
                  <a:extLst>
                    <a:ext uri="{FF2B5EF4-FFF2-40B4-BE49-F238E27FC236}">
                      <a16:creationId xmlns:a16="http://schemas.microsoft.com/office/drawing/2014/main" id="{E1EE62F5-8F7C-430D-8037-FBB858244F3D}"/>
                    </a:ext>
                  </a:extLst>
                </p14:cNvPr>
                <p14:cNvContentPartPr/>
                <p14:nvPr/>
              </p14:nvContentPartPr>
              <p14:xfrm>
                <a:off x="1050362" y="3598678"/>
                <a:ext cx="155880" cy="154800"/>
              </p14:xfrm>
            </p:contentPart>
          </mc:Choice>
          <mc:Fallback xmlns="">
            <p:pic>
              <p:nvPicPr>
                <p:cNvPr id="1134" name="Ink 1133">
                  <a:extLst>
                    <a:ext uri="{FF2B5EF4-FFF2-40B4-BE49-F238E27FC236}">
                      <a16:creationId xmlns:a16="http://schemas.microsoft.com/office/drawing/2014/main" id="{E1EE62F5-8F7C-430D-8037-FBB858244F3D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041362" y="3590038"/>
                  <a:ext cx="17352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135" name="Ink 1134">
                  <a:extLst>
                    <a:ext uri="{FF2B5EF4-FFF2-40B4-BE49-F238E27FC236}">
                      <a16:creationId xmlns:a16="http://schemas.microsoft.com/office/drawing/2014/main" id="{62507BF5-6ACF-1DED-5685-B62B63DC954E}"/>
                    </a:ext>
                  </a:extLst>
                </p14:cNvPr>
                <p14:cNvContentPartPr/>
                <p14:nvPr/>
              </p14:nvContentPartPr>
              <p14:xfrm>
                <a:off x="1247282" y="3539638"/>
                <a:ext cx="195480" cy="222840"/>
              </p14:xfrm>
            </p:contentPart>
          </mc:Choice>
          <mc:Fallback xmlns="">
            <p:pic>
              <p:nvPicPr>
                <p:cNvPr id="1135" name="Ink 1134">
                  <a:extLst>
                    <a:ext uri="{FF2B5EF4-FFF2-40B4-BE49-F238E27FC236}">
                      <a16:creationId xmlns:a16="http://schemas.microsoft.com/office/drawing/2014/main" id="{62507BF5-6ACF-1DED-5685-B62B63DC954E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238282" y="3530638"/>
                  <a:ext cx="213120" cy="240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77" name="Group 1176">
            <a:extLst>
              <a:ext uri="{FF2B5EF4-FFF2-40B4-BE49-F238E27FC236}">
                <a16:creationId xmlns:a16="http://schemas.microsoft.com/office/drawing/2014/main" id="{6AB3A3B7-B2AE-4FE3-1140-D783F5AADDB3}"/>
              </a:ext>
            </a:extLst>
          </p:cNvPr>
          <p:cNvGrpSpPr/>
          <p:nvPr/>
        </p:nvGrpSpPr>
        <p:grpSpPr>
          <a:xfrm>
            <a:off x="6898202" y="5393638"/>
            <a:ext cx="2363760" cy="1316520"/>
            <a:chOff x="6898202" y="5393638"/>
            <a:chExt cx="2363760" cy="1316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137" name="Ink 1136">
                  <a:extLst>
                    <a:ext uri="{FF2B5EF4-FFF2-40B4-BE49-F238E27FC236}">
                      <a16:creationId xmlns:a16="http://schemas.microsoft.com/office/drawing/2014/main" id="{1DA9455A-99A3-9C74-74C0-29FC33F61DE0}"/>
                    </a:ext>
                  </a:extLst>
                </p14:cNvPr>
                <p14:cNvContentPartPr/>
                <p14:nvPr/>
              </p14:nvContentPartPr>
              <p14:xfrm>
                <a:off x="7662122" y="5393638"/>
                <a:ext cx="209520" cy="500400"/>
              </p14:xfrm>
            </p:contentPart>
          </mc:Choice>
          <mc:Fallback xmlns="">
            <p:pic>
              <p:nvPicPr>
                <p:cNvPr id="1137" name="Ink 1136">
                  <a:extLst>
                    <a:ext uri="{FF2B5EF4-FFF2-40B4-BE49-F238E27FC236}">
                      <a16:creationId xmlns:a16="http://schemas.microsoft.com/office/drawing/2014/main" id="{1DA9455A-99A3-9C74-74C0-29FC33F61DE0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7653122" y="5384998"/>
                  <a:ext cx="227160" cy="51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138" name="Ink 1137">
                  <a:extLst>
                    <a:ext uri="{FF2B5EF4-FFF2-40B4-BE49-F238E27FC236}">
                      <a16:creationId xmlns:a16="http://schemas.microsoft.com/office/drawing/2014/main" id="{E2428D12-7EFA-A62B-DD94-CF9E341A5AF7}"/>
                    </a:ext>
                  </a:extLst>
                </p14:cNvPr>
                <p14:cNvContentPartPr/>
                <p14:nvPr/>
              </p14:nvContentPartPr>
              <p14:xfrm>
                <a:off x="7326602" y="5937958"/>
                <a:ext cx="63720" cy="285840"/>
              </p14:xfrm>
            </p:contentPart>
          </mc:Choice>
          <mc:Fallback xmlns="">
            <p:pic>
              <p:nvPicPr>
                <p:cNvPr id="1138" name="Ink 1137">
                  <a:extLst>
                    <a:ext uri="{FF2B5EF4-FFF2-40B4-BE49-F238E27FC236}">
                      <a16:creationId xmlns:a16="http://schemas.microsoft.com/office/drawing/2014/main" id="{E2428D12-7EFA-A62B-DD94-CF9E341A5AF7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7317962" y="5928958"/>
                  <a:ext cx="8136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139" name="Ink 1138">
                  <a:extLst>
                    <a:ext uri="{FF2B5EF4-FFF2-40B4-BE49-F238E27FC236}">
                      <a16:creationId xmlns:a16="http://schemas.microsoft.com/office/drawing/2014/main" id="{FD65AD36-8E9C-22C2-744B-966AF6007ACC}"/>
                    </a:ext>
                  </a:extLst>
                </p14:cNvPr>
                <p14:cNvContentPartPr/>
                <p14:nvPr/>
              </p14:nvContentPartPr>
              <p14:xfrm>
                <a:off x="7454042" y="5972518"/>
                <a:ext cx="44640" cy="276120"/>
              </p14:xfrm>
            </p:contentPart>
          </mc:Choice>
          <mc:Fallback xmlns="">
            <p:pic>
              <p:nvPicPr>
                <p:cNvPr id="1139" name="Ink 1138">
                  <a:extLst>
                    <a:ext uri="{FF2B5EF4-FFF2-40B4-BE49-F238E27FC236}">
                      <a16:creationId xmlns:a16="http://schemas.microsoft.com/office/drawing/2014/main" id="{FD65AD36-8E9C-22C2-744B-966AF6007ACC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7445042" y="5963878"/>
                  <a:ext cx="6228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140" name="Ink 1139">
                  <a:extLst>
                    <a:ext uri="{FF2B5EF4-FFF2-40B4-BE49-F238E27FC236}">
                      <a16:creationId xmlns:a16="http://schemas.microsoft.com/office/drawing/2014/main" id="{02A664AD-5769-BE12-35D5-70B8BABEF5EF}"/>
                    </a:ext>
                  </a:extLst>
                </p14:cNvPr>
                <p14:cNvContentPartPr/>
                <p14:nvPr/>
              </p14:nvContentPartPr>
              <p14:xfrm>
                <a:off x="7396082" y="6069718"/>
                <a:ext cx="67680" cy="18720"/>
              </p14:xfrm>
            </p:contentPart>
          </mc:Choice>
          <mc:Fallback xmlns="">
            <p:pic>
              <p:nvPicPr>
                <p:cNvPr id="1140" name="Ink 1139">
                  <a:extLst>
                    <a:ext uri="{FF2B5EF4-FFF2-40B4-BE49-F238E27FC236}">
                      <a16:creationId xmlns:a16="http://schemas.microsoft.com/office/drawing/2014/main" id="{02A664AD-5769-BE12-35D5-70B8BABEF5EF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7387442" y="6060718"/>
                  <a:ext cx="8532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141" name="Ink 1140">
                  <a:extLst>
                    <a:ext uri="{FF2B5EF4-FFF2-40B4-BE49-F238E27FC236}">
                      <a16:creationId xmlns:a16="http://schemas.microsoft.com/office/drawing/2014/main" id="{AFB7A7E4-660F-1A05-8748-1265B07216B0}"/>
                    </a:ext>
                  </a:extLst>
                </p14:cNvPr>
                <p14:cNvContentPartPr/>
                <p14:nvPr/>
              </p14:nvContentPartPr>
              <p14:xfrm>
                <a:off x="7534682" y="5985478"/>
                <a:ext cx="97920" cy="185040"/>
              </p14:xfrm>
            </p:contentPart>
          </mc:Choice>
          <mc:Fallback xmlns="">
            <p:pic>
              <p:nvPicPr>
                <p:cNvPr id="1141" name="Ink 1140">
                  <a:extLst>
                    <a:ext uri="{FF2B5EF4-FFF2-40B4-BE49-F238E27FC236}">
                      <a16:creationId xmlns:a16="http://schemas.microsoft.com/office/drawing/2014/main" id="{AFB7A7E4-660F-1A05-8748-1265B07216B0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7525682" y="5976838"/>
                  <a:ext cx="11556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142" name="Ink 1141">
                  <a:extLst>
                    <a:ext uri="{FF2B5EF4-FFF2-40B4-BE49-F238E27FC236}">
                      <a16:creationId xmlns:a16="http://schemas.microsoft.com/office/drawing/2014/main" id="{E65E6E63-A3D9-C5C6-68CA-02FE9498F47D}"/>
                    </a:ext>
                  </a:extLst>
                </p14:cNvPr>
                <p14:cNvContentPartPr/>
                <p14:nvPr/>
              </p14:nvContentPartPr>
              <p14:xfrm>
                <a:off x="7847522" y="6030478"/>
                <a:ext cx="282600" cy="205200"/>
              </p14:xfrm>
            </p:contentPart>
          </mc:Choice>
          <mc:Fallback xmlns="">
            <p:pic>
              <p:nvPicPr>
                <p:cNvPr id="1142" name="Ink 1141">
                  <a:extLst>
                    <a:ext uri="{FF2B5EF4-FFF2-40B4-BE49-F238E27FC236}">
                      <a16:creationId xmlns:a16="http://schemas.microsoft.com/office/drawing/2014/main" id="{E65E6E63-A3D9-C5C6-68CA-02FE9498F47D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7838882" y="6021478"/>
                  <a:ext cx="30024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143" name="Ink 1142">
                  <a:extLst>
                    <a:ext uri="{FF2B5EF4-FFF2-40B4-BE49-F238E27FC236}">
                      <a16:creationId xmlns:a16="http://schemas.microsoft.com/office/drawing/2014/main" id="{AF7B6EF3-D976-6A9A-C7EE-A763472EE208}"/>
                    </a:ext>
                  </a:extLst>
                </p14:cNvPr>
                <p14:cNvContentPartPr/>
                <p14:nvPr/>
              </p14:nvContentPartPr>
              <p14:xfrm>
                <a:off x="8180882" y="6007798"/>
                <a:ext cx="104040" cy="188280"/>
              </p14:xfrm>
            </p:contentPart>
          </mc:Choice>
          <mc:Fallback xmlns="">
            <p:pic>
              <p:nvPicPr>
                <p:cNvPr id="1143" name="Ink 1142">
                  <a:extLst>
                    <a:ext uri="{FF2B5EF4-FFF2-40B4-BE49-F238E27FC236}">
                      <a16:creationId xmlns:a16="http://schemas.microsoft.com/office/drawing/2014/main" id="{AF7B6EF3-D976-6A9A-C7EE-A763472EE208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8171882" y="5999158"/>
                  <a:ext cx="12168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144" name="Ink 1143">
                  <a:extLst>
                    <a:ext uri="{FF2B5EF4-FFF2-40B4-BE49-F238E27FC236}">
                      <a16:creationId xmlns:a16="http://schemas.microsoft.com/office/drawing/2014/main" id="{4CBA2239-1D73-2B7B-C092-AC7DB9555DB2}"/>
                    </a:ext>
                  </a:extLst>
                </p14:cNvPr>
                <p14:cNvContentPartPr/>
                <p14:nvPr/>
              </p14:nvContentPartPr>
              <p14:xfrm>
                <a:off x="8355122" y="6065398"/>
                <a:ext cx="120960" cy="139320"/>
              </p14:xfrm>
            </p:contentPart>
          </mc:Choice>
          <mc:Fallback xmlns="">
            <p:pic>
              <p:nvPicPr>
                <p:cNvPr id="1144" name="Ink 1143">
                  <a:extLst>
                    <a:ext uri="{FF2B5EF4-FFF2-40B4-BE49-F238E27FC236}">
                      <a16:creationId xmlns:a16="http://schemas.microsoft.com/office/drawing/2014/main" id="{4CBA2239-1D73-2B7B-C092-AC7DB9555DB2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8346122" y="6056398"/>
                  <a:ext cx="13860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145" name="Ink 1144">
                  <a:extLst>
                    <a:ext uri="{FF2B5EF4-FFF2-40B4-BE49-F238E27FC236}">
                      <a16:creationId xmlns:a16="http://schemas.microsoft.com/office/drawing/2014/main" id="{E4F77AA4-BA6E-CC86-DA55-C70124D6E081}"/>
                    </a:ext>
                  </a:extLst>
                </p14:cNvPr>
                <p14:cNvContentPartPr/>
                <p14:nvPr/>
              </p14:nvContentPartPr>
              <p14:xfrm>
                <a:off x="8530082" y="6053518"/>
                <a:ext cx="201960" cy="145080"/>
              </p14:xfrm>
            </p:contentPart>
          </mc:Choice>
          <mc:Fallback xmlns="">
            <p:pic>
              <p:nvPicPr>
                <p:cNvPr id="1145" name="Ink 1144">
                  <a:extLst>
                    <a:ext uri="{FF2B5EF4-FFF2-40B4-BE49-F238E27FC236}">
                      <a16:creationId xmlns:a16="http://schemas.microsoft.com/office/drawing/2014/main" id="{E4F77AA4-BA6E-CC86-DA55-C70124D6E081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8521442" y="6044518"/>
                  <a:ext cx="21960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146" name="Ink 1145">
                  <a:extLst>
                    <a:ext uri="{FF2B5EF4-FFF2-40B4-BE49-F238E27FC236}">
                      <a16:creationId xmlns:a16="http://schemas.microsoft.com/office/drawing/2014/main" id="{6C14527F-CD0B-A215-BEFA-0104E131A3EE}"/>
                    </a:ext>
                  </a:extLst>
                </p14:cNvPr>
                <p14:cNvContentPartPr/>
                <p14:nvPr/>
              </p14:nvContentPartPr>
              <p14:xfrm>
                <a:off x="8766602" y="6011398"/>
                <a:ext cx="137160" cy="253440"/>
              </p14:xfrm>
            </p:contentPart>
          </mc:Choice>
          <mc:Fallback xmlns="">
            <p:pic>
              <p:nvPicPr>
                <p:cNvPr id="1146" name="Ink 1145">
                  <a:extLst>
                    <a:ext uri="{FF2B5EF4-FFF2-40B4-BE49-F238E27FC236}">
                      <a16:creationId xmlns:a16="http://schemas.microsoft.com/office/drawing/2014/main" id="{6C14527F-CD0B-A215-BEFA-0104E131A3EE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8757602" y="6002398"/>
                  <a:ext cx="15480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147" name="Ink 1146">
                  <a:extLst>
                    <a:ext uri="{FF2B5EF4-FFF2-40B4-BE49-F238E27FC236}">
                      <a16:creationId xmlns:a16="http://schemas.microsoft.com/office/drawing/2014/main" id="{E1544808-136E-616A-8D08-ADB26D330D2D}"/>
                    </a:ext>
                  </a:extLst>
                </p14:cNvPr>
                <p14:cNvContentPartPr/>
                <p14:nvPr/>
              </p14:nvContentPartPr>
              <p14:xfrm>
                <a:off x="6921602" y="6296158"/>
                <a:ext cx="27000" cy="246240"/>
              </p14:xfrm>
            </p:contentPart>
          </mc:Choice>
          <mc:Fallback xmlns="">
            <p:pic>
              <p:nvPicPr>
                <p:cNvPr id="1147" name="Ink 1146">
                  <a:extLst>
                    <a:ext uri="{FF2B5EF4-FFF2-40B4-BE49-F238E27FC236}">
                      <a16:creationId xmlns:a16="http://schemas.microsoft.com/office/drawing/2014/main" id="{E1544808-136E-616A-8D08-ADB26D330D2D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6912962" y="6287518"/>
                  <a:ext cx="4464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148" name="Ink 1147">
                  <a:extLst>
                    <a:ext uri="{FF2B5EF4-FFF2-40B4-BE49-F238E27FC236}">
                      <a16:creationId xmlns:a16="http://schemas.microsoft.com/office/drawing/2014/main" id="{3D56B419-624B-E3FF-CD10-96F75B1A3811}"/>
                    </a:ext>
                  </a:extLst>
                </p14:cNvPr>
                <p14:cNvContentPartPr/>
                <p14:nvPr/>
              </p14:nvContentPartPr>
              <p14:xfrm>
                <a:off x="6898202" y="6377518"/>
                <a:ext cx="131400" cy="360"/>
              </p14:xfrm>
            </p:contentPart>
          </mc:Choice>
          <mc:Fallback xmlns="">
            <p:pic>
              <p:nvPicPr>
                <p:cNvPr id="1148" name="Ink 1147">
                  <a:extLst>
                    <a:ext uri="{FF2B5EF4-FFF2-40B4-BE49-F238E27FC236}">
                      <a16:creationId xmlns:a16="http://schemas.microsoft.com/office/drawing/2014/main" id="{3D56B419-624B-E3FF-CD10-96F75B1A3811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6889202" y="6368878"/>
                  <a:ext cx="1490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149" name="Ink 1148">
                  <a:extLst>
                    <a:ext uri="{FF2B5EF4-FFF2-40B4-BE49-F238E27FC236}">
                      <a16:creationId xmlns:a16="http://schemas.microsoft.com/office/drawing/2014/main" id="{F771A10E-4FCA-6888-64D5-0ABAFA85E6E5}"/>
                    </a:ext>
                  </a:extLst>
                </p14:cNvPr>
                <p14:cNvContentPartPr/>
                <p14:nvPr/>
              </p14:nvContentPartPr>
              <p14:xfrm>
                <a:off x="7049042" y="6238558"/>
                <a:ext cx="144000" cy="322920"/>
              </p14:xfrm>
            </p:contentPart>
          </mc:Choice>
          <mc:Fallback xmlns="">
            <p:pic>
              <p:nvPicPr>
                <p:cNvPr id="1149" name="Ink 1148">
                  <a:extLst>
                    <a:ext uri="{FF2B5EF4-FFF2-40B4-BE49-F238E27FC236}">
                      <a16:creationId xmlns:a16="http://schemas.microsoft.com/office/drawing/2014/main" id="{F771A10E-4FCA-6888-64D5-0ABAFA85E6E5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7040402" y="6229558"/>
                  <a:ext cx="16164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150" name="Ink 1149">
                  <a:extLst>
                    <a:ext uri="{FF2B5EF4-FFF2-40B4-BE49-F238E27FC236}">
                      <a16:creationId xmlns:a16="http://schemas.microsoft.com/office/drawing/2014/main" id="{1F82C636-75B9-AB94-1792-308C004D8B54}"/>
                    </a:ext>
                  </a:extLst>
                </p14:cNvPr>
                <p14:cNvContentPartPr/>
                <p14:nvPr/>
              </p14:nvContentPartPr>
              <p14:xfrm>
                <a:off x="7254962" y="6390118"/>
                <a:ext cx="105120" cy="184680"/>
              </p14:xfrm>
            </p:contentPart>
          </mc:Choice>
          <mc:Fallback xmlns="">
            <p:pic>
              <p:nvPicPr>
                <p:cNvPr id="1150" name="Ink 1149">
                  <a:extLst>
                    <a:ext uri="{FF2B5EF4-FFF2-40B4-BE49-F238E27FC236}">
                      <a16:creationId xmlns:a16="http://schemas.microsoft.com/office/drawing/2014/main" id="{1F82C636-75B9-AB94-1792-308C004D8B54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7245962" y="6381478"/>
                  <a:ext cx="12276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151" name="Ink 1150">
                  <a:extLst>
                    <a:ext uri="{FF2B5EF4-FFF2-40B4-BE49-F238E27FC236}">
                      <a16:creationId xmlns:a16="http://schemas.microsoft.com/office/drawing/2014/main" id="{D750A05E-2493-7E89-D4A3-31D09483CEB5}"/>
                    </a:ext>
                  </a:extLst>
                </p14:cNvPr>
                <p14:cNvContentPartPr/>
                <p14:nvPr/>
              </p14:nvContentPartPr>
              <p14:xfrm>
                <a:off x="7671842" y="6435118"/>
                <a:ext cx="72000" cy="159840"/>
              </p14:xfrm>
            </p:contentPart>
          </mc:Choice>
          <mc:Fallback xmlns="">
            <p:pic>
              <p:nvPicPr>
                <p:cNvPr id="1151" name="Ink 1150">
                  <a:extLst>
                    <a:ext uri="{FF2B5EF4-FFF2-40B4-BE49-F238E27FC236}">
                      <a16:creationId xmlns:a16="http://schemas.microsoft.com/office/drawing/2014/main" id="{D750A05E-2493-7E89-D4A3-31D09483CEB5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7663202" y="6426478"/>
                  <a:ext cx="8964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152" name="Ink 1151">
                  <a:extLst>
                    <a:ext uri="{FF2B5EF4-FFF2-40B4-BE49-F238E27FC236}">
                      <a16:creationId xmlns:a16="http://schemas.microsoft.com/office/drawing/2014/main" id="{EACFBD8F-5561-1858-3A64-CDF29701E166}"/>
                    </a:ext>
                  </a:extLst>
                </p14:cNvPr>
                <p14:cNvContentPartPr/>
                <p14:nvPr/>
              </p14:nvContentPartPr>
              <p14:xfrm>
                <a:off x="7824122" y="6377518"/>
                <a:ext cx="360" cy="185760"/>
              </p14:xfrm>
            </p:contentPart>
          </mc:Choice>
          <mc:Fallback xmlns="">
            <p:pic>
              <p:nvPicPr>
                <p:cNvPr id="1152" name="Ink 1151">
                  <a:extLst>
                    <a:ext uri="{FF2B5EF4-FFF2-40B4-BE49-F238E27FC236}">
                      <a16:creationId xmlns:a16="http://schemas.microsoft.com/office/drawing/2014/main" id="{EACFBD8F-5561-1858-3A64-CDF29701E16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815122" y="6368878"/>
                  <a:ext cx="1800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153" name="Ink 1152">
                  <a:extLst>
                    <a:ext uri="{FF2B5EF4-FFF2-40B4-BE49-F238E27FC236}">
                      <a16:creationId xmlns:a16="http://schemas.microsoft.com/office/drawing/2014/main" id="{1B2086FC-80C2-864E-A364-649288AB43AF}"/>
                    </a:ext>
                  </a:extLst>
                </p14:cNvPr>
                <p14:cNvContentPartPr/>
                <p14:nvPr/>
              </p14:nvContentPartPr>
              <p14:xfrm>
                <a:off x="7755002" y="6458158"/>
                <a:ext cx="135720" cy="24840"/>
              </p14:xfrm>
            </p:contentPart>
          </mc:Choice>
          <mc:Fallback xmlns="">
            <p:pic>
              <p:nvPicPr>
                <p:cNvPr id="1153" name="Ink 1152">
                  <a:extLst>
                    <a:ext uri="{FF2B5EF4-FFF2-40B4-BE49-F238E27FC236}">
                      <a16:creationId xmlns:a16="http://schemas.microsoft.com/office/drawing/2014/main" id="{1B2086FC-80C2-864E-A364-649288AB43AF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7746362" y="6449518"/>
                  <a:ext cx="15336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154" name="Ink 1153">
                  <a:extLst>
                    <a:ext uri="{FF2B5EF4-FFF2-40B4-BE49-F238E27FC236}">
                      <a16:creationId xmlns:a16="http://schemas.microsoft.com/office/drawing/2014/main" id="{6EA60223-0183-3DE8-65FE-E94DC9200734}"/>
                    </a:ext>
                  </a:extLst>
                </p14:cNvPr>
                <p14:cNvContentPartPr/>
                <p14:nvPr/>
              </p14:nvContentPartPr>
              <p14:xfrm>
                <a:off x="7962722" y="6365638"/>
                <a:ext cx="104040" cy="205560"/>
              </p14:xfrm>
            </p:contentPart>
          </mc:Choice>
          <mc:Fallback xmlns="">
            <p:pic>
              <p:nvPicPr>
                <p:cNvPr id="1154" name="Ink 1153">
                  <a:extLst>
                    <a:ext uri="{FF2B5EF4-FFF2-40B4-BE49-F238E27FC236}">
                      <a16:creationId xmlns:a16="http://schemas.microsoft.com/office/drawing/2014/main" id="{6EA60223-0183-3DE8-65FE-E94DC9200734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7954082" y="6356998"/>
                  <a:ext cx="12168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155" name="Ink 1154">
                  <a:extLst>
                    <a:ext uri="{FF2B5EF4-FFF2-40B4-BE49-F238E27FC236}">
                      <a16:creationId xmlns:a16="http://schemas.microsoft.com/office/drawing/2014/main" id="{3E48F3EA-7C7A-4BA1-AB1C-344CBB041469}"/>
                    </a:ext>
                  </a:extLst>
                </p14:cNvPr>
                <p14:cNvContentPartPr/>
                <p14:nvPr/>
              </p14:nvContentPartPr>
              <p14:xfrm>
                <a:off x="8134442" y="6466798"/>
                <a:ext cx="143280" cy="157680"/>
              </p14:xfrm>
            </p:contentPart>
          </mc:Choice>
          <mc:Fallback xmlns="">
            <p:pic>
              <p:nvPicPr>
                <p:cNvPr id="1155" name="Ink 1154">
                  <a:extLst>
                    <a:ext uri="{FF2B5EF4-FFF2-40B4-BE49-F238E27FC236}">
                      <a16:creationId xmlns:a16="http://schemas.microsoft.com/office/drawing/2014/main" id="{3E48F3EA-7C7A-4BA1-AB1C-344CBB041469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8125802" y="6457798"/>
                  <a:ext cx="16092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156" name="Ink 1155">
                  <a:extLst>
                    <a:ext uri="{FF2B5EF4-FFF2-40B4-BE49-F238E27FC236}">
                      <a16:creationId xmlns:a16="http://schemas.microsoft.com/office/drawing/2014/main" id="{D8B84C70-F2CD-BEFA-53D4-B9F69871705E}"/>
                    </a:ext>
                  </a:extLst>
                </p14:cNvPr>
                <p14:cNvContentPartPr/>
                <p14:nvPr/>
              </p14:nvContentPartPr>
              <p14:xfrm>
                <a:off x="8356922" y="6435478"/>
                <a:ext cx="144360" cy="116640"/>
              </p14:xfrm>
            </p:contentPart>
          </mc:Choice>
          <mc:Fallback xmlns="">
            <p:pic>
              <p:nvPicPr>
                <p:cNvPr id="1156" name="Ink 1155">
                  <a:extLst>
                    <a:ext uri="{FF2B5EF4-FFF2-40B4-BE49-F238E27FC236}">
                      <a16:creationId xmlns:a16="http://schemas.microsoft.com/office/drawing/2014/main" id="{D8B84C70-F2CD-BEFA-53D4-B9F69871705E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8347922" y="6426478"/>
                  <a:ext cx="16200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157" name="Ink 1156">
                  <a:extLst>
                    <a:ext uri="{FF2B5EF4-FFF2-40B4-BE49-F238E27FC236}">
                      <a16:creationId xmlns:a16="http://schemas.microsoft.com/office/drawing/2014/main" id="{09B1269D-BA24-4FFC-DE3E-8EBA338130CD}"/>
                    </a:ext>
                  </a:extLst>
                </p14:cNvPr>
                <p14:cNvContentPartPr/>
                <p14:nvPr/>
              </p14:nvContentPartPr>
              <p14:xfrm>
                <a:off x="8715842" y="6400918"/>
                <a:ext cx="151200" cy="253440"/>
              </p14:xfrm>
            </p:contentPart>
          </mc:Choice>
          <mc:Fallback xmlns="">
            <p:pic>
              <p:nvPicPr>
                <p:cNvPr id="1157" name="Ink 1156">
                  <a:extLst>
                    <a:ext uri="{FF2B5EF4-FFF2-40B4-BE49-F238E27FC236}">
                      <a16:creationId xmlns:a16="http://schemas.microsoft.com/office/drawing/2014/main" id="{09B1269D-BA24-4FFC-DE3E-8EBA338130CD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8707202" y="6391918"/>
                  <a:ext cx="16884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158" name="Ink 1157">
                  <a:extLst>
                    <a:ext uri="{FF2B5EF4-FFF2-40B4-BE49-F238E27FC236}">
                      <a16:creationId xmlns:a16="http://schemas.microsoft.com/office/drawing/2014/main" id="{236F2267-3E9D-1A2C-759F-2E8BD98C62F0}"/>
                    </a:ext>
                  </a:extLst>
                </p14:cNvPr>
                <p14:cNvContentPartPr/>
                <p14:nvPr/>
              </p14:nvContentPartPr>
              <p14:xfrm>
                <a:off x="8925362" y="6574438"/>
                <a:ext cx="115560" cy="119160"/>
              </p14:xfrm>
            </p:contentPart>
          </mc:Choice>
          <mc:Fallback xmlns="">
            <p:pic>
              <p:nvPicPr>
                <p:cNvPr id="1158" name="Ink 1157">
                  <a:extLst>
                    <a:ext uri="{FF2B5EF4-FFF2-40B4-BE49-F238E27FC236}">
                      <a16:creationId xmlns:a16="http://schemas.microsoft.com/office/drawing/2014/main" id="{236F2267-3E9D-1A2C-759F-2E8BD98C62F0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8916722" y="6565438"/>
                  <a:ext cx="13320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159" name="Ink 1158">
                  <a:extLst>
                    <a:ext uri="{FF2B5EF4-FFF2-40B4-BE49-F238E27FC236}">
                      <a16:creationId xmlns:a16="http://schemas.microsoft.com/office/drawing/2014/main" id="{DD0B9CE7-CA5C-82C3-BD37-8AC4632259C1}"/>
                    </a:ext>
                  </a:extLst>
                </p14:cNvPr>
                <p14:cNvContentPartPr/>
                <p14:nvPr/>
              </p14:nvContentPartPr>
              <p14:xfrm>
                <a:off x="9085922" y="6342598"/>
                <a:ext cx="176040" cy="367560"/>
              </p14:xfrm>
            </p:contentPart>
          </mc:Choice>
          <mc:Fallback xmlns="">
            <p:pic>
              <p:nvPicPr>
                <p:cNvPr id="1159" name="Ink 1158">
                  <a:extLst>
                    <a:ext uri="{FF2B5EF4-FFF2-40B4-BE49-F238E27FC236}">
                      <a16:creationId xmlns:a16="http://schemas.microsoft.com/office/drawing/2014/main" id="{DD0B9CE7-CA5C-82C3-BD37-8AC4632259C1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9077282" y="6333958"/>
                  <a:ext cx="193680" cy="385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74" name="Group 1173">
            <a:extLst>
              <a:ext uri="{FF2B5EF4-FFF2-40B4-BE49-F238E27FC236}">
                <a16:creationId xmlns:a16="http://schemas.microsoft.com/office/drawing/2014/main" id="{E74BAA39-B6C8-1199-D1EA-D151652A54CA}"/>
              </a:ext>
            </a:extLst>
          </p:cNvPr>
          <p:cNvGrpSpPr/>
          <p:nvPr/>
        </p:nvGrpSpPr>
        <p:grpSpPr>
          <a:xfrm>
            <a:off x="9840842" y="798598"/>
            <a:ext cx="1792080" cy="1164240"/>
            <a:chOff x="9840842" y="798598"/>
            <a:chExt cx="1792080" cy="1164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160" name="Ink 1159">
                  <a:extLst>
                    <a:ext uri="{FF2B5EF4-FFF2-40B4-BE49-F238E27FC236}">
                      <a16:creationId xmlns:a16="http://schemas.microsoft.com/office/drawing/2014/main" id="{4A66872E-B0C0-E676-252D-4AE105331360}"/>
                    </a:ext>
                  </a:extLst>
                </p14:cNvPr>
                <p14:cNvContentPartPr/>
                <p14:nvPr/>
              </p14:nvContentPartPr>
              <p14:xfrm>
                <a:off x="9840842" y="1168678"/>
                <a:ext cx="275760" cy="403920"/>
              </p14:xfrm>
            </p:contentPart>
          </mc:Choice>
          <mc:Fallback xmlns="">
            <p:pic>
              <p:nvPicPr>
                <p:cNvPr id="1160" name="Ink 1159">
                  <a:extLst>
                    <a:ext uri="{FF2B5EF4-FFF2-40B4-BE49-F238E27FC236}">
                      <a16:creationId xmlns:a16="http://schemas.microsoft.com/office/drawing/2014/main" id="{4A66872E-B0C0-E676-252D-4AE105331360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9831842" y="1159678"/>
                  <a:ext cx="293400" cy="42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161" name="Ink 1160">
                  <a:extLst>
                    <a:ext uri="{FF2B5EF4-FFF2-40B4-BE49-F238E27FC236}">
                      <a16:creationId xmlns:a16="http://schemas.microsoft.com/office/drawing/2014/main" id="{CA88CB6B-C296-5379-20FD-85872647B034}"/>
                    </a:ext>
                  </a:extLst>
                </p14:cNvPr>
                <p14:cNvContentPartPr/>
                <p14:nvPr/>
              </p14:nvContentPartPr>
              <p14:xfrm>
                <a:off x="10254842" y="798598"/>
                <a:ext cx="17280" cy="540720"/>
              </p14:xfrm>
            </p:contentPart>
          </mc:Choice>
          <mc:Fallback xmlns="">
            <p:pic>
              <p:nvPicPr>
                <p:cNvPr id="1161" name="Ink 1160">
                  <a:extLst>
                    <a:ext uri="{FF2B5EF4-FFF2-40B4-BE49-F238E27FC236}">
                      <a16:creationId xmlns:a16="http://schemas.microsoft.com/office/drawing/2014/main" id="{CA88CB6B-C296-5379-20FD-85872647B034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0245842" y="789598"/>
                  <a:ext cx="34920" cy="55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162" name="Ink 1161">
                  <a:extLst>
                    <a:ext uri="{FF2B5EF4-FFF2-40B4-BE49-F238E27FC236}">
                      <a16:creationId xmlns:a16="http://schemas.microsoft.com/office/drawing/2014/main" id="{F08770A3-218B-D41C-6B52-9DDB489D68C4}"/>
                    </a:ext>
                  </a:extLst>
                </p14:cNvPr>
                <p14:cNvContentPartPr/>
                <p14:nvPr/>
              </p14:nvContentPartPr>
              <p14:xfrm>
                <a:off x="10728242" y="1076158"/>
                <a:ext cx="211680" cy="248400"/>
              </p14:xfrm>
            </p:contentPart>
          </mc:Choice>
          <mc:Fallback xmlns="">
            <p:pic>
              <p:nvPicPr>
                <p:cNvPr id="1162" name="Ink 1161">
                  <a:extLst>
                    <a:ext uri="{FF2B5EF4-FFF2-40B4-BE49-F238E27FC236}">
                      <a16:creationId xmlns:a16="http://schemas.microsoft.com/office/drawing/2014/main" id="{F08770A3-218B-D41C-6B52-9DDB489D68C4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0719242" y="1067158"/>
                  <a:ext cx="22932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163" name="Ink 1162">
                  <a:extLst>
                    <a:ext uri="{FF2B5EF4-FFF2-40B4-BE49-F238E27FC236}">
                      <a16:creationId xmlns:a16="http://schemas.microsoft.com/office/drawing/2014/main" id="{EF88BF1C-64AA-5BA8-F08E-5CABE1270431}"/>
                    </a:ext>
                  </a:extLst>
                </p14:cNvPr>
                <p14:cNvContentPartPr/>
                <p14:nvPr/>
              </p14:nvContentPartPr>
              <p14:xfrm>
                <a:off x="10968002" y="1145278"/>
                <a:ext cx="169200" cy="176040"/>
              </p14:xfrm>
            </p:contentPart>
          </mc:Choice>
          <mc:Fallback xmlns="">
            <p:pic>
              <p:nvPicPr>
                <p:cNvPr id="1163" name="Ink 1162">
                  <a:extLst>
                    <a:ext uri="{FF2B5EF4-FFF2-40B4-BE49-F238E27FC236}">
                      <a16:creationId xmlns:a16="http://schemas.microsoft.com/office/drawing/2014/main" id="{EF88BF1C-64AA-5BA8-F08E-5CABE1270431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0959002" y="1136278"/>
                  <a:ext cx="18684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164" name="Ink 1163">
                  <a:extLst>
                    <a:ext uri="{FF2B5EF4-FFF2-40B4-BE49-F238E27FC236}">
                      <a16:creationId xmlns:a16="http://schemas.microsoft.com/office/drawing/2014/main" id="{01A18217-E573-6FBD-F0F4-E8F131A838A3}"/>
                    </a:ext>
                  </a:extLst>
                </p14:cNvPr>
                <p14:cNvContentPartPr/>
                <p14:nvPr/>
              </p14:nvContentPartPr>
              <p14:xfrm>
                <a:off x="11215322" y="1192078"/>
                <a:ext cx="271080" cy="203760"/>
              </p14:xfrm>
            </p:contentPart>
          </mc:Choice>
          <mc:Fallback xmlns="">
            <p:pic>
              <p:nvPicPr>
                <p:cNvPr id="1164" name="Ink 1163">
                  <a:extLst>
                    <a:ext uri="{FF2B5EF4-FFF2-40B4-BE49-F238E27FC236}">
                      <a16:creationId xmlns:a16="http://schemas.microsoft.com/office/drawing/2014/main" id="{01A18217-E573-6FBD-F0F4-E8F131A838A3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1206682" y="1183438"/>
                  <a:ext cx="28872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65" name="Ink 1164">
                  <a:extLst>
                    <a:ext uri="{FF2B5EF4-FFF2-40B4-BE49-F238E27FC236}">
                      <a16:creationId xmlns:a16="http://schemas.microsoft.com/office/drawing/2014/main" id="{B8A1B3F6-B0F9-8290-8786-3798773CE9A0}"/>
                    </a:ext>
                  </a:extLst>
                </p14:cNvPr>
                <p14:cNvContentPartPr/>
                <p14:nvPr/>
              </p14:nvContentPartPr>
              <p14:xfrm>
                <a:off x="11574242" y="1030078"/>
                <a:ext cx="360" cy="315000"/>
              </p14:xfrm>
            </p:contentPart>
          </mc:Choice>
          <mc:Fallback xmlns="">
            <p:pic>
              <p:nvPicPr>
                <p:cNvPr id="1165" name="Ink 1164">
                  <a:extLst>
                    <a:ext uri="{FF2B5EF4-FFF2-40B4-BE49-F238E27FC236}">
                      <a16:creationId xmlns:a16="http://schemas.microsoft.com/office/drawing/2014/main" id="{B8A1B3F6-B0F9-8290-8786-3798773CE9A0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1565602" y="1021438"/>
                  <a:ext cx="1800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166" name="Ink 1165">
                  <a:extLst>
                    <a:ext uri="{FF2B5EF4-FFF2-40B4-BE49-F238E27FC236}">
                      <a16:creationId xmlns:a16="http://schemas.microsoft.com/office/drawing/2014/main" id="{5DE5DF9D-F454-E336-AC64-2E448D54C8A3}"/>
                    </a:ext>
                  </a:extLst>
                </p14:cNvPr>
                <p14:cNvContentPartPr/>
                <p14:nvPr/>
              </p14:nvContentPartPr>
              <p14:xfrm>
                <a:off x="11469842" y="1203238"/>
                <a:ext cx="163080" cy="360"/>
              </p14:xfrm>
            </p:contentPart>
          </mc:Choice>
          <mc:Fallback xmlns="">
            <p:pic>
              <p:nvPicPr>
                <p:cNvPr id="1166" name="Ink 1165">
                  <a:extLst>
                    <a:ext uri="{FF2B5EF4-FFF2-40B4-BE49-F238E27FC236}">
                      <a16:creationId xmlns:a16="http://schemas.microsoft.com/office/drawing/2014/main" id="{5DE5DF9D-F454-E336-AC64-2E448D54C8A3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11461202" y="1194598"/>
                  <a:ext cx="1807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167" name="Ink 1166">
                  <a:extLst>
                    <a:ext uri="{FF2B5EF4-FFF2-40B4-BE49-F238E27FC236}">
                      <a16:creationId xmlns:a16="http://schemas.microsoft.com/office/drawing/2014/main" id="{DDD0AA43-F9A2-2B95-F753-A3BE8494298B}"/>
                    </a:ext>
                  </a:extLst>
                </p14:cNvPr>
                <p14:cNvContentPartPr/>
                <p14:nvPr/>
              </p14:nvContentPartPr>
              <p14:xfrm>
                <a:off x="10436642" y="1476478"/>
                <a:ext cx="96840" cy="486360"/>
              </p14:xfrm>
            </p:contentPart>
          </mc:Choice>
          <mc:Fallback xmlns="">
            <p:pic>
              <p:nvPicPr>
                <p:cNvPr id="1167" name="Ink 1166">
                  <a:extLst>
                    <a:ext uri="{FF2B5EF4-FFF2-40B4-BE49-F238E27FC236}">
                      <a16:creationId xmlns:a16="http://schemas.microsoft.com/office/drawing/2014/main" id="{DDD0AA43-F9A2-2B95-F753-A3BE8494298B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0428002" y="1467838"/>
                  <a:ext cx="114480" cy="50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168" name="Ink 1167">
                  <a:extLst>
                    <a:ext uri="{FF2B5EF4-FFF2-40B4-BE49-F238E27FC236}">
                      <a16:creationId xmlns:a16="http://schemas.microsoft.com/office/drawing/2014/main" id="{282FA64F-4B8F-F805-9059-65502CDD8813}"/>
                    </a:ext>
                  </a:extLst>
                </p14:cNvPr>
                <p14:cNvContentPartPr/>
                <p14:nvPr/>
              </p14:nvContentPartPr>
              <p14:xfrm>
                <a:off x="10347722" y="1701478"/>
                <a:ext cx="138240" cy="11520"/>
              </p14:xfrm>
            </p:contentPart>
          </mc:Choice>
          <mc:Fallback xmlns="">
            <p:pic>
              <p:nvPicPr>
                <p:cNvPr id="1168" name="Ink 1167">
                  <a:extLst>
                    <a:ext uri="{FF2B5EF4-FFF2-40B4-BE49-F238E27FC236}">
                      <a16:creationId xmlns:a16="http://schemas.microsoft.com/office/drawing/2014/main" id="{282FA64F-4B8F-F805-9059-65502CDD8813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0339082" y="1692838"/>
                  <a:ext cx="15588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169" name="Ink 1168">
                  <a:extLst>
                    <a:ext uri="{FF2B5EF4-FFF2-40B4-BE49-F238E27FC236}">
                      <a16:creationId xmlns:a16="http://schemas.microsoft.com/office/drawing/2014/main" id="{58BF21A6-2E3E-5BE3-3054-38B1DF490D80}"/>
                    </a:ext>
                  </a:extLst>
                </p14:cNvPr>
                <p14:cNvContentPartPr/>
                <p14:nvPr/>
              </p14:nvContentPartPr>
              <p14:xfrm>
                <a:off x="10615202" y="1665478"/>
                <a:ext cx="105840" cy="178200"/>
              </p14:xfrm>
            </p:contentPart>
          </mc:Choice>
          <mc:Fallback xmlns="">
            <p:pic>
              <p:nvPicPr>
                <p:cNvPr id="1169" name="Ink 1168">
                  <a:extLst>
                    <a:ext uri="{FF2B5EF4-FFF2-40B4-BE49-F238E27FC236}">
                      <a16:creationId xmlns:a16="http://schemas.microsoft.com/office/drawing/2014/main" id="{58BF21A6-2E3E-5BE3-3054-38B1DF490D80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0606202" y="1656478"/>
                  <a:ext cx="12348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170" name="Ink 1169">
                  <a:extLst>
                    <a:ext uri="{FF2B5EF4-FFF2-40B4-BE49-F238E27FC236}">
                      <a16:creationId xmlns:a16="http://schemas.microsoft.com/office/drawing/2014/main" id="{87932CA3-4CEC-7CFE-4BA5-1581D3528792}"/>
                    </a:ext>
                  </a:extLst>
                </p14:cNvPr>
                <p14:cNvContentPartPr/>
                <p14:nvPr/>
              </p14:nvContentPartPr>
              <p14:xfrm>
                <a:off x="10822202" y="1652518"/>
                <a:ext cx="130680" cy="122040"/>
              </p14:xfrm>
            </p:contentPart>
          </mc:Choice>
          <mc:Fallback xmlns="">
            <p:pic>
              <p:nvPicPr>
                <p:cNvPr id="1170" name="Ink 1169">
                  <a:extLst>
                    <a:ext uri="{FF2B5EF4-FFF2-40B4-BE49-F238E27FC236}">
                      <a16:creationId xmlns:a16="http://schemas.microsoft.com/office/drawing/2014/main" id="{87932CA3-4CEC-7CFE-4BA5-1581D3528792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0813562" y="1643518"/>
                  <a:ext cx="14832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171" name="Ink 1170">
                  <a:extLst>
                    <a:ext uri="{FF2B5EF4-FFF2-40B4-BE49-F238E27FC236}">
                      <a16:creationId xmlns:a16="http://schemas.microsoft.com/office/drawing/2014/main" id="{E4CC9BD1-6585-9A8A-91F7-BF95029AFA4A}"/>
                    </a:ext>
                  </a:extLst>
                </p14:cNvPr>
                <p14:cNvContentPartPr/>
                <p14:nvPr/>
              </p14:nvContentPartPr>
              <p14:xfrm>
                <a:off x="11005802" y="1547758"/>
                <a:ext cx="205920" cy="283680"/>
              </p14:xfrm>
            </p:contentPart>
          </mc:Choice>
          <mc:Fallback xmlns="">
            <p:pic>
              <p:nvPicPr>
                <p:cNvPr id="1171" name="Ink 1170">
                  <a:extLst>
                    <a:ext uri="{FF2B5EF4-FFF2-40B4-BE49-F238E27FC236}">
                      <a16:creationId xmlns:a16="http://schemas.microsoft.com/office/drawing/2014/main" id="{E4CC9BD1-6585-9A8A-91F7-BF95029AFA4A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0997162" y="1538758"/>
                  <a:ext cx="22356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172" name="Ink 1171">
                  <a:extLst>
                    <a:ext uri="{FF2B5EF4-FFF2-40B4-BE49-F238E27FC236}">
                      <a16:creationId xmlns:a16="http://schemas.microsoft.com/office/drawing/2014/main" id="{7F289D16-B32E-FB8E-C2C9-52E6453C272D}"/>
                    </a:ext>
                  </a:extLst>
                </p14:cNvPr>
                <p14:cNvContentPartPr/>
                <p14:nvPr/>
              </p14:nvContentPartPr>
              <p14:xfrm>
                <a:off x="11366162" y="1574038"/>
                <a:ext cx="21240" cy="213120"/>
              </p14:xfrm>
            </p:contentPart>
          </mc:Choice>
          <mc:Fallback xmlns="">
            <p:pic>
              <p:nvPicPr>
                <p:cNvPr id="1172" name="Ink 1171">
                  <a:extLst>
                    <a:ext uri="{FF2B5EF4-FFF2-40B4-BE49-F238E27FC236}">
                      <a16:creationId xmlns:a16="http://schemas.microsoft.com/office/drawing/2014/main" id="{7F289D16-B32E-FB8E-C2C9-52E6453C272D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1357522" y="1565398"/>
                  <a:ext cx="3888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173" name="Ink 1172">
                  <a:extLst>
                    <a:ext uri="{FF2B5EF4-FFF2-40B4-BE49-F238E27FC236}">
                      <a16:creationId xmlns:a16="http://schemas.microsoft.com/office/drawing/2014/main" id="{AFD5072C-955A-A1F1-0F0B-72CF0EF34026}"/>
                    </a:ext>
                  </a:extLst>
                </p14:cNvPr>
                <p14:cNvContentPartPr/>
                <p14:nvPr/>
              </p14:nvContentPartPr>
              <p14:xfrm>
                <a:off x="11401082" y="1909558"/>
                <a:ext cx="360" cy="360"/>
              </p14:xfrm>
            </p:contentPart>
          </mc:Choice>
          <mc:Fallback xmlns="">
            <p:pic>
              <p:nvPicPr>
                <p:cNvPr id="1173" name="Ink 1172">
                  <a:extLst>
                    <a:ext uri="{FF2B5EF4-FFF2-40B4-BE49-F238E27FC236}">
                      <a16:creationId xmlns:a16="http://schemas.microsoft.com/office/drawing/2014/main" id="{AFD5072C-955A-A1F1-0F0B-72CF0EF34026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1392442" y="190055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086704745"/>
      </p:ext>
    </p:extLst>
  </p:cSld>
  <p:clrMapOvr>
    <a:masterClrMapping/>
  </p:clrMapOvr>
  <p:transition spd="slow">
    <p:cover dir="rd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3161F9A-60F7-1C89-F3AE-BFA867002F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C67911F-32BB-0126-5340-014AA97EA1C5}"/>
              </a:ext>
            </a:extLst>
          </p:cNvPr>
          <p:cNvGrpSpPr/>
          <p:nvPr/>
        </p:nvGrpSpPr>
        <p:grpSpPr>
          <a:xfrm>
            <a:off x="3639586" y="671158"/>
            <a:ext cx="1447200" cy="2544840"/>
            <a:chOff x="3639586" y="671158"/>
            <a:chExt cx="1447200" cy="254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702AB258-1E44-660F-A25D-B5B9C9F1BE2E}"/>
                    </a:ext>
                  </a:extLst>
                </p14:cNvPr>
                <p14:cNvContentPartPr/>
                <p14:nvPr/>
              </p14:nvContentPartPr>
              <p14:xfrm>
                <a:off x="4490986" y="671158"/>
                <a:ext cx="47520" cy="2347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F6D7D08-02B2-E954-6636-7CC9C6AE116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481986" y="662158"/>
                  <a:ext cx="6516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9B14D8C8-1F4D-2125-9884-C4096E394866}"/>
                    </a:ext>
                  </a:extLst>
                </p14:cNvPr>
                <p14:cNvContentPartPr/>
                <p14:nvPr/>
              </p14:nvContentPartPr>
              <p14:xfrm>
                <a:off x="4282546" y="937558"/>
                <a:ext cx="95040" cy="1371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92368C3-3C58-53A6-2EFF-7EFFCEC9FF2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273546" y="928558"/>
                  <a:ext cx="11268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D6990E2-FB5B-AD9C-1D63-21E114C329CF}"/>
                    </a:ext>
                  </a:extLst>
                </p14:cNvPr>
                <p14:cNvContentPartPr/>
                <p14:nvPr/>
              </p14:nvContentPartPr>
              <p14:xfrm>
                <a:off x="4120186" y="870958"/>
                <a:ext cx="684000" cy="11635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6732FEF-E9C6-6C2F-1F98-FD97F5BCC2C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111186" y="861958"/>
                  <a:ext cx="701640" cy="11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142630A-D238-3995-BA3A-797CA45E3446}"/>
                    </a:ext>
                  </a:extLst>
                </p14:cNvPr>
                <p14:cNvContentPartPr/>
                <p14:nvPr/>
              </p14:nvContentPartPr>
              <p14:xfrm>
                <a:off x="4733986" y="732358"/>
                <a:ext cx="352800" cy="2167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BF1C7DF-E12C-9511-4954-D26B383ECAF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724986" y="723358"/>
                  <a:ext cx="37044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5DBD757C-A37F-4C2D-FA43-73B86A8E31DC}"/>
                    </a:ext>
                  </a:extLst>
                </p14:cNvPr>
                <p14:cNvContentPartPr/>
                <p14:nvPr/>
              </p14:nvContentPartPr>
              <p14:xfrm>
                <a:off x="4953586" y="1122598"/>
                <a:ext cx="120600" cy="313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F61817B-D6FE-1C56-8678-639B39D2345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944586" y="1113493"/>
                  <a:ext cx="138240" cy="4916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219A11F-B7B9-5935-FC8D-66D15BC6333B}"/>
                    </a:ext>
                  </a:extLst>
                </p14:cNvPr>
                <p14:cNvContentPartPr/>
                <p14:nvPr/>
              </p14:nvContentPartPr>
              <p14:xfrm>
                <a:off x="4838386" y="1330678"/>
                <a:ext cx="168480" cy="2426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479AAAC-2EF4-D585-DB31-C132D34C8D7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829386" y="1321665"/>
                  <a:ext cx="186120" cy="2603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2E2202FB-A111-BFDD-991D-25EA647639F7}"/>
                    </a:ext>
                  </a:extLst>
                </p14:cNvPr>
                <p14:cNvContentPartPr/>
                <p14:nvPr/>
              </p14:nvContentPartPr>
              <p14:xfrm>
                <a:off x="4676026" y="1666558"/>
                <a:ext cx="86760" cy="2534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BC832B2-ABA5-28B6-F64B-90C82373FD5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667026" y="1657558"/>
                  <a:ext cx="10440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0813DB8-0CC3-5A76-4F83-9AB2C330A050}"/>
                    </a:ext>
                  </a:extLst>
                </p14:cNvPr>
                <p14:cNvContentPartPr/>
                <p14:nvPr/>
              </p14:nvContentPartPr>
              <p14:xfrm>
                <a:off x="4490986" y="1932958"/>
                <a:ext cx="11520" cy="1814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D14EF6D-D4B8-9419-2AAD-027F2B664CA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481696" y="1923958"/>
                  <a:ext cx="29729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54A0820-9D95-C701-668B-511B32724E44}"/>
                    </a:ext>
                  </a:extLst>
                </p14:cNvPr>
                <p14:cNvContentPartPr/>
                <p14:nvPr/>
              </p14:nvContentPartPr>
              <p14:xfrm>
                <a:off x="4066906" y="1309078"/>
                <a:ext cx="195480" cy="378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36128BA-8BD7-106D-E6ED-E8BA8A877F8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057906" y="1300078"/>
                  <a:ext cx="21312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8FF69B79-4703-221C-5A89-DF840EEC78F9}"/>
                    </a:ext>
                  </a:extLst>
                </p14:cNvPr>
                <p14:cNvContentPartPr/>
                <p14:nvPr/>
              </p14:nvContentPartPr>
              <p14:xfrm>
                <a:off x="3893026" y="1619398"/>
                <a:ext cx="285480" cy="262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D1EB51B-3F56-2F52-889C-E7367C537D4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884015" y="1610398"/>
                  <a:ext cx="303142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026" name="Ink 1025">
                  <a:extLst>
                    <a:ext uri="{FF2B5EF4-FFF2-40B4-BE49-F238E27FC236}">
                      <a16:creationId xmlns:a16="http://schemas.microsoft.com/office/drawing/2014/main" id="{165EC579-E382-EA9B-BB65-68699EFDB511}"/>
                    </a:ext>
                  </a:extLst>
                </p14:cNvPr>
                <p14:cNvContentPartPr/>
                <p14:nvPr/>
              </p14:nvContentPartPr>
              <p14:xfrm>
                <a:off x="3639586" y="1972558"/>
                <a:ext cx="492840" cy="11397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79D1BF4-DA39-CD07-FC13-9523F65CD51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630586" y="1963558"/>
                  <a:ext cx="510480" cy="11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028" name="Ink 1027">
                  <a:extLst>
                    <a:ext uri="{FF2B5EF4-FFF2-40B4-BE49-F238E27FC236}">
                      <a16:creationId xmlns:a16="http://schemas.microsoft.com/office/drawing/2014/main" id="{2F620FAA-A918-FE8A-745B-31EAD314149C}"/>
                    </a:ext>
                  </a:extLst>
                </p14:cNvPr>
                <p14:cNvContentPartPr/>
                <p14:nvPr/>
              </p14:nvContentPartPr>
              <p14:xfrm>
                <a:off x="3963586" y="2004238"/>
                <a:ext cx="272520" cy="12117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BA22831-C3E5-BDFE-B5E9-4932239DC39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954598" y="1995241"/>
                  <a:ext cx="290137" cy="1229395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53" name="Group 1052">
            <a:extLst>
              <a:ext uri="{FF2B5EF4-FFF2-40B4-BE49-F238E27FC236}">
                <a16:creationId xmlns:a16="http://schemas.microsoft.com/office/drawing/2014/main" id="{179AD395-43FD-C234-1F5A-28B17B38D1CD}"/>
              </a:ext>
            </a:extLst>
          </p:cNvPr>
          <p:cNvGrpSpPr/>
          <p:nvPr/>
        </p:nvGrpSpPr>
        <p:grpSpPr>
          <a:xfrm rot="10800000">
            <a:off x="1070522" y="3797578"/>
            <a:ext cx="1447200" cy="2544840"/>
            <a:chOff x="3639586" y="671158"/>
            <a:chExt cx="1447200" cy="254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054" name="Ink 1053">
                  <a:extLst>
                    <a:ext uri="{FF2B5EF4-FFF2-40B4-BE49-F238E27FC236}">
                      <a16:creationId xmlns:a16="http://schemas.microsoft.com/office/drawing/2014/main" id="{4EB9BA7B-5B80-99BF-851A-A494BBAF045B}"/>
                    </a:ext>
                  </a:extLst>
                </p14:cNvPr>
                <p14:cNvContentPartPr/>
                <p14:nvPr/>
              </p14:nvContentPartPr>
              <p14:xfrm>
                <a:off x="4490986" y="671158"/>
                <a:ext cx="47520" cy="2347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F6D7D08-02B2-E954-6636-7CC9C6AE116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481986" y="662158"/>
                  <a:ext cx="6516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055" name="Ink 1054">
                  <a:extLst>
                    <a:ext uri="{FF2B5EF4-FFF2-40B4-BE49-F238E27FC236}">
                      <a16:creationId xmlns:a16="http://schemas.microsoft.com/office/drawing/2014/main" id="{87F2A821-CBE5-8374-7CA6-DBA00B099D63}"/>
                    </a:ext>
                  </a:extLst>
                </p14:cNvPr>
                <p14:cNvContentPartPr/>
                <p14:nvPr/>
              </p14:nvContentPartPr>
              <p14:xfrm>
                <a:off x="4282546" y="937558"/>
                <a:ext cx="95040" cy="1371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92368C3-3C58-53A6-2EFF-7EFFCEC9FF2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273546" y="928558"/>
                  <a:ext cx="11268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056" name="Ink 1055">
                  <a:extLst>
                    <a:ext uri="{FF2B5EF4-FFF2-40B4-BE49-F238E27FC236}">
                      <a16:creationId xmlns:a16="http://schemas.microsoft.com/office/drawing/2014/main" id="{925802B1-437B-F7BD-EFCF-260A65A0D3F5}"/>
                    </a:ext>
                  </a:extLst>
                </p14:cNvPr>
                <p14:cNvContentPartPr/>
                <p14:nvPr/>
              </p14:nvContentPartPr>
              <p14:xfrm>
                <a:off x="4120186" y="870958"/>
                <a:ext cx="684000" cy="11635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6732FEF-E9C6-6C2F-1F98-FD97F5BCC2C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111186" y="861958"/>
                  <a:ext cx="701640" cy="11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057" name="Ink 1056">
                  <a:extLst>
                    <a:ext uri="{FF2B5EF4-FFF2-40B4-BE49-F238E27FC236}">
                      <a16:creationId xmlns:a16="http://schemas.microsoft.com/office/drawing/2014/main" id="{6C7AA73A-A6EC-41D5-9D43-230FD0996CB0}"/>
                    </a:ext>
                  </a:extLst>
                </p14:cNvPr>
                <p14:cNvContentPartPr/>
                <p14:nvPr/>
              </p14:nvContentPartPr>
              <p14:xfrm>
                <a:off x="4733986" y="732358"/>
                <a:ext cx="352800" cy="2167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BF1C7DF-E12C-9511-4954-D26B383ECAF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724986" y="723358"/>
                  <a:ext cx="37044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058" name="Ink 1057">
                  <a:extLst>
                    <a:ext uri="{FF2B5EF4-FFF2-40B4-BE49-F238E27FC236}">
                      <a16:creationId xmlns:a16="http://schemas.microsoft.com/office/drawing/2014/main" id="{C25BA261-F9AC-2551-C8E4-9EB975904205}"/>
                    </a:ext>
                  </a:extLst>
                </p14:cNvPr>
                <p14:cNvContentPartPr/>
                <p14:nvPr/>
              </p14:nvContentPartPr>
              <p14:xfrm>
                <a:off x="4953586" y="1122598"/>
                <a:ext cx="120600" cy="313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F61817B-D6FE-1C56-8678-639B39D2345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944586" y="1113493"/>
                  <a:ext cx="138240" cy="4916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060" name="Ink 1059">
                  <a:extLst>
                    <a:ext uri="{FF2B5EF4-FFF2-40B4-BE49-F238E27FC236}">
                      <a16:creationId xmlns:a16="http://schemas.microsoft.com/office/drawing/2014/main" id="{4BB62824-A37F-65C8-2ADA-2CD8429D3A8B}"/>
                    </a:ext>
                  </a:extLst>
                </p14:cNvPr>
                <p14:cNvContentPartPr/>
                <p14:nvPr/>
              </p14:nvContentPartPr>
              <p14:xfrm>
                <a:off x="4838386" y="1330678"/>
                <a:ext cx="168480" cy="2426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479AAAC-2EF4-D585-DB31-C132D34C8D7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829386" y="1321665"/>
                  <a:ext cx="186120" cy="2603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061" name="Ink 1060">
                  <a:extLst>
                    <a:ext uri="{FF2B5EF4-FFF2-40B4-BE49-F238E27FC236}">
                      <a16:creationId xmlns:a16="http://schemas.microsoft.com/office/drawing/2014/main" id="{E4B78EA3-CD1C-BC54-B3F7-1CBFC2E47E4F}"/>
                    </a:ext>
                  </a:extLst>
                </p14:cNvPr>
                <p14:cNvContentPartPr/>
                <p14:nvPr/>
              </p14:nvContentPartPr>
              <p14:xfrm>
                <a:off x="4676026" y="1666558"/>
                <a:ext cx="86760" cy="2534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BC832B2-ABA5-28B6-F64B-90C82373FD5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667026" y="1657558"/>
                  <a:ext cx="10440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062" name="Ink 1061">
                  <a:extLst>
                    <a:ext uri="{FF2B5EF4-FFF2-40B4-BE49-F238E27FC236}">
                      <a16:creationId xmlns:a16="http://schemas.microsoft.com/office/drawing/2014/main" id="{54F00FDD-6DB3-5D81-EC28-06DBC9BE3978}"/>
                    </a:ext>
                  </a:extLst>
                </p14:cNvPr>
                <p14:cNvContentPartPr/>
                <p14:nvPr/>
              </p14:nvContentPartPr>
              <p14:xfrm>
                <a:off x="4490986" y="1932958"/>
                <a:ext cx="11520" cy="1814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D14EF6D-D4B8-9419-2AAD-027F2B664CA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481696" y="1923958"/>
                  <a:ext cx="29729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063" name="Ink 1062">
                  <a:extLst>
                    <a:ext uri="{FF2B5EF4-FFF2-40B4-BE49-F238E27FC236}">
                      <a16:creationId xmlns:a16="http://schemas.microsoft.com/office/drawing/2014/main" id="{B6829CE9-F9AA-289E-DA99-917BBF85A9A0}"/>
                    </a:ext>
                  </a:extLst>
                </p14:cNvPr>
                <p14:cNvContentPartPr/>
                <p14:nvPr/>
              </p14:nvContentPartPr>
              <p14:xfrm>
                <a:off x="4066906" y="1309078"/>
                <a:ext cx="195480" cy="378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36128BA-8BD7-106D-E6ED-E8BA8A877F8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057906" y="1300078"/>
                  <a:ext cx="21312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1064" name="Ink 1063">
                  <a:extLst>
                    <a:ext uri="{FF2B5EF4-FFF2-40B4-BE49-F238E27FC236}">
                      <a16:creationId xmlns:a16="http://schemas.microsoft.com/office/drawing/2014/main" id="{E61BD912-9023-D952-EF0B-77290CA005B2}"/>
                    </a:ext>
                  </a:extLst>
                </p14:cNvPr>
                <p14:cNvContentPartPr/>
                <p14:nvPr/>
              </p14:nvContentPartPr>
              <p14:xfrm>
                <a:off x="3893026" y="1619398"/>
                <a:ext cx="285480" cy="262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D1EB51B-3F56-2F52-889C-E7367C537D4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884015" y="1610398"/>
                  <a:ext cx="303142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065" name="Ink 1064">
                  <a:extLst>
                    <a:ext uri="{FF2B5EF4-FFF2-40B4-BE49-F238E27FC236}">
                      <a16:creationId xmlns:a16="http://schemas.microsoft.com/office/drawing/2014/main" id="{6A6501E9-43B5-FF2F-76BF-D3F466698751}"/>
                    </a:ext>
                  </a:extLst>
                </p14:cNvPr>
                <p14:cNvContentPartPr/>
                <p14:nvPr/>
              </p14:nvContentPartPr>
              <p14:xfrm>
                <a:off x="3639586" y="1972558"/>
                <a:ext cx="492840" cy="11397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79D1BF4-DA39-CD07-FC13-9523F65CD51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630586" y="1963558"/>
                  <a:ext cx="510480" cy="11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1066" name="Ink 1065">
                  <a:extLst>
                    <a:ext uri="{FF2B5EF4-FFF2-40B4-BE49-F238E27FC236}">
                      <a16:creationId xmlns:a16="http://schemas.microsoft.com/office/drawing/2014/main" id="{1FFBDB55-3948-CC17-87D2-6CB49FA79813}"/>
                    </a:ext>
                  </a:extLst>
                </p14:cNvPr>
                <p14:cNvContentPartPr/>
                <p14:nvPr/>
              </p14:nvContentPartPr>
              <p14:xfrm>
                <a:off x="3963586" y="2004238"/>
                <a:ext cx="272520" cy="12117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BA22831-C3E5-BDFE-B5E9-4932239DC39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954598" y="1995241"/>
                  <a:ext cx="290137" cy="1229395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67" name="Group 1066">
            <a:extLst>
              <a:ext uri="{FF2B5EF4-FFF2-40B4-BE49-F238E27FC236}">
                <a16:creationId xmlns:a16="http://schemas.microsoft.com/office/drawing/2014/main" id="{AD451BE5-FC71-C8BB-1A30-753F3E8C788F}"/>
              </a:ext>
            </a:extLst>
          </p:cNvPr>
          <p:cNvGrpSpPr/>
          <p:nvPr/>
        </p:nvGrpSpPr>
        <p:grpSpPr>
          <a:xfrm rot="3597251">
            <a:off x="5493662" y="4335479"/>
            <a:ext cx="1447200" cy="2544840"/>
            <a:chOff x="3639586" y="671158"/>
            <a:chExt cx="1447200" cy="254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068" name="Ink 1067">
                  <a:extLst>
                    <a:ext uri="{FF2B5EF4-FFF2-40B4-BE49-F238E27FC236}">
                      <a16:creationId xmlns:a16="http://schemas.microsoft.com/office/drawing/2014/main" id="{F2230934-D491-12C8-989A-F56C78475D19}"/>
                    </a:ext>
                  </a:extLst>
                </p14:cNvPr>
                <p14:cNvContentPartPr/>
                <p14:nvPr/>
              </p14:nvContentPartPr>
              <p14:xfrm>
                <a:off x="4490986" y="671158"/>
                <a:ext cx="47520" cy="2347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F6D7D08-02B2-E954-6636-7CC9C6AE116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481986" y="662158"/>
                  <a:ext cx="6516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1069" name="Ink 1068">
                  <a:extLst>
                    <a:ext uri="{FF2B5EF4-FFF2-40B4-BE49-F238E27FC236}">
                      <a16:creationId xmlns:a16="http://schemas.microsoft.com/office/drawing/2014/main" id="{90B32799-2AED-9826-BED7-583969D08A2E}"/>
                    </a:ext>
                  </a:extLst>
                </p14:cNvPr>
                <p14:cNvContentPartPr/>
                <p14:nvPr/>
              </p14:nvContentPartPr>
              <p14:xfrm>
                <a:off x="4282546" y="937558"/>
                <a:ext cx="95040" cy="1371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92368C3-3C58-53A6-2EFF-7EFFCEC9FF2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273546" y="928558"/>
                  <a:ext cx="11268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070" name="Ink 1069">
                  <a:extLst>
                    <a:ext uri="{FF2B5EF4-FFF2-40B4-BE49-F238E27FC236}">
                      <a16:creationId xmlns:a16="http://schemas.microsoft.com/office/drawing/2014/main" id="{74C93623-10EC-2805-C4D0-5074925D9A7D}"/>
                    </a:ext>
                  </a:extLst>
                </p14:cNvPr>
                <p14:cNvContentPartPr/>
                <p14:nvPr/>
              </p14:nvContentPartPr>
              <p14:xfrm>
                <a:off x="4120186" y="870958"/>
                <a:ext cx="684000" cy="11635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6732FEF-E9C6-6C2F-1F98-FD97F5BCC2C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111186" y="861958"/>
                  <a:ext cx="701640" cy="11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1071" name="Ink 1070">
                  <a:extLst>
                    <a:ext uri="{FF2B5EF4-FFF2-40B4-BE49-F238E27FC236}">
                      <a16:creationId xmlns:a16="http://schemas.microsoft.com/office/drawing/2014/main" id="{A052CCC0-3341-567D-5BA4-967719514135}"/>
                    </a:ext>
                  </a:extLst>
                </p14:cNvPr>
                <p14:cNvContentPartPr/>
                <p14:nvPr/>
              </p14:nvContentPartPr>
              <p14:xfrm>
                <a:off x="4733986" y="732358"/>
                <a:ext cx="352800" cy="2167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BF1C7DF-E12C-9511-4954-D26B383ECAF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724986" y="723358"/>
                  <a:ext cx="37044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072" name="Ink 1071">
                  <a:extLst>
                    <a:ext uri="{FF2B5EF4-FFF2-40B4-BE49-F238E27FC236}">
                      <a16:creationId xmlns:a16="http://schemas.microsoft.com/office/drawing/2014/main" id="{6F89CFF1-522C-945D-BF36-47860BFF5753}"/>
                    </a:ext>
                  </a:extLst>
                </p14:cNvPr>
                <p14:cNvContentPartPr/>
                <p14:nvPr/>
              </p14:nvContentPartPr>
              <p14:xfrm>
                <a:off x="4953586" y="1122598"/>
                <a:ext cx="120600" cy="313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F61817B-D6FE-1C56-8678-639B39D2345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944586" y="1113493"/>
                  <a:ext cx="138240" cy="4916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1073" name="Ink 1072">
                  <a:extLst>
                    <a:ext uri="{FF2B5EF4-FFF2-40B4-BE49-F238E27FC236}">
                      <a16:creationId xmlns:a16="http://schemas.microsoft.com/office/drawing/2014/main" id="{9D6A9C4C-D38E-03D0-6AA4-DF54EA17EB86}"/>
                    </a:ext>
                  </a:extLst>
                </p14:cNvPr>
                <p14:cNvContentPartPr/>
                <p14:nvPr/>
              </p14:nvContentPartPr>
              <p14:xfrm>
                <a:off x="4838386" y="1330678"/>
                <a:ext cx="168480" cy="2426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479AAAC-2EF4-D585-DB31-C132D34C8D7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829386" y="1321665"/>
                  <a:ext cx="186120" cy="2603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074" name="Ink 1073">
                  <a:extLst>
                    <a:ext uri="{FF2B5EF4-FFF2-40B4-BE49-F238E27FC236}">
                      <a16:creationId xmlns:a16="http://schemas.microsoft.com/office/drawing/2014/main" id="{D8B9155A-2D4F-772A-6BD1-C75DDDC3EB30}"/>
                    </a:ext>
                  </a:extLst>
                </p14:cNvPr>
                <p14:cNvContentPartPr/>
                <p14:nvPr/>
              </p14:nvContentPartPr>
              <p14:xfrm>
                <a:off x="4676026" y="1666558"/>
                <a:ext cx="86760" cy="2534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BC832B2-ABA5-28B6-F64B-90C82373FD5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667026" y="1657558"/>
                  <a:ext cx="10440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1075" name="Ink 1074">
                  <a:extLst>
                    <a:ext uri="{FF2B5EF4-FFF2-40B4-BE49-F238E27FC236}">
                      <a16:creationId xmlns:a16="http://schemas.microsoft.com/office/drawing/2014/main" id="{A7415B43-0273-7261-E9C4-F5CCFDDD6E82}"/>
                    </a:ext>
                  </a:extLst>
                </p14:cNvPr>
                <p14:cNvContentPartPr/>
                <p14:nvPr/>
              </p14:nvContentPartPr>
              <p14:xfrm>
                <a:off x="4490986" y="1932958"/>
                <a:ext cx="11520" cy="1814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D14EF6D-D4B8-9419-2AAD-027F2B664CA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481696" y="1923958"/>
                  <a:ext cx="29729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076" name="Ink 1075">
                  <a:extLst>
                    <a:ext uri="{FF2B5EF4-FFF2-40B4-BE49-F238E27FC236}">
                      <a16:creationId xmlns:a16="http://schemas.microsoft.com/office/drawing/2014/main" id="{5E1A8B3A-5AC0-F334-E5FE-36488BB7C50C}"/>
                    </a:ext>
                  </a:extLst>
                </p14:cNvPr>
                <p14:cNvContentPartPr/>
                <p14:nvPr/>
              </p14:nvContentPartPr>
              <p14:xfrm>
                <a:off x="4066906" y="1309078"/>
                <a:ext cx="195480" cy="378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36128BA-8BD7-106D-E6ED-E8BA8A877F8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057906" y="1300078"/>
                  <a:ext cx="21312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1077" name="Ink 1076">
                  <a:extLst>
                    <a:ext uri="{FF2B5EF4-FFF2-40B4-BE49-F238E27FC236}">
                      <a16:creationId xmlns:a16="http://schemas.microsoft.com/office/drawing/2014/main" id="{C63A8AA9-8AC4-1568-950A-6D5A67232261}"/>
                    </a:ext>
                  </a:extLst>
                </p14:cNvPr>
                <p14:cNvContentPartPr/>
                <p14:nvPr/>
              </p14:nvContentPartPr>
              <p14:xfrm>
                <a:off x="3893026" y="1619398"/>
                <a:ext cx="285480" cy="262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D1EB51B-3F56-2F52-889C-E7367C537D4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884015" y="1610398"/>
                  <a:ext cx="303142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078" name="Ink 1077">
                  <a:extLst>
                    <a:ext uri="{FF2B5EF4-FFF2-40B4-BE49-F238E27FC236}">
                      <a16:creationId xmlns:a16="http://schemas.microsoft.com/office/drawing/2014/main" id="{412A2E19-3209-19D8-ED61-982C692124AC}"/>
                    </a:ext>
                  </a:extLst>
                </p14:cNvPr>
                <p14:cNvContentPartPr/>
                <p14:nvPr/>
              </p14:nvContentPartPr>
              <p14:xfrm>
                <a:off x="3639586" y="1972558"/>
                <a:ext cx="492840" cy="11397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79D1BF4-DA39-CD07-FC13-9523F65CD51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630586" y="1963558"/>
                  <a:ext cx="510480" cy="11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1079" name="Ink 1078">
                  <a:extLst>
                    <a:ext uri="{FF2B5EF4-FFF2-40B4-BE49-F238E27FC236}">
                      <a16:creationId xmlns:a16="http://schemas.microsoft.com/office/drawing/2014/main" id="{3BA8B0EB-A877-DBBD-E29C-93DBAD7378D3}"/>
                    </a:ext>
                  </a:extLst>
                </p14:cNvPr>
                <p14:cNvContentPartPr/>
                <p14:nvPr/>
              </p14:nvContentPartPr>
              <p14:xfrm>
                <a:off x="3963586" y="2004238"/>
                <a:ext cx="272520" cy="12117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BA22831-C3E5-BDFE-B5E9-4932239DC39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954598" y="1995241"/>
                  <a:ext cx="290137" cy="1229395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059" name="TextBox 1058">
            <a:extLst>
              <a:ext uri="{FF2B5EF4-FFF2-40B4-BE49-F238E27FC236}">
                <a16:creationId xmlns:a16="http://schemas.microsoft.com/office/drawing/2014/main" id="{9D8002F1-C77D-8BB4-275B-D32F760E944B}"/>
              </a:ext>
            </a:extLst>
          </p:cNvPr>
          <p:cNvSpPr txBox="1"/>
          <p:nvPr/>
        </p:nvSpPr>
        <p:spPr>
          <a:xfrm>
            <a:off x="155203" y="97905"/>
            <a:ext cx="11881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highlight>
                  <a:srgbClr val="000000"/>
                </a:highlight>
                <a:latin typeface="+mj-lt"/>
              </a:rPr>
              <a:t>7.1 Provide a menu of choices to the user (5 marks)</a:t>
            </a:r>
            <a:endParaRPr lang="en-GB" sz="3600" dirty="0">
              <a:solidFill>
                <a:schemeClr val="bg1"/>
              </a:solidFill>
              <a:highlight>
                <a:srgbClr val="000000"/>
              </a:highlight>
              <a:latin typeface="+mj-lt"/>
              <a:ea typeface="MingLiU_HKSCS-ExtB" panose="02020500000000000000" pitchFamily="18" charset="-120"/>
            </a:endParaRPr>
          </a:p>
        </p:txBody>
      </p:sp>
      <p:pic>
        <p:nvPicPr>
          <p:cNvPr id="1094" name="Picture 1093">
            <a:extLst>
              <a:ext uri="{FF2B5EF4-FFF2-40B4-BE49-F238E27FC236}">
                <a16:creationId xmlns:a16="http://schemas.microsoft.com/office/drawing/2014/main" id="{80A80BCA-5973-4C23-E4A9-4DC187F0BF65}"/>
              </a:ext>
            </a:extLst>
          </p:cNvPr>
          <p:cNvPicPr>
            <a:picLocks noChangeAspect="1"/>
          </p:cNvPicPr>
          <p:nvPr/>
        </p:nvPicPr>
        <p:blipFill>
          <a:blip r:embed="rId50"/>
          <a:stretch>
            <a:fillRect/>
          </a:stretch>
        </p:blipFill>
        <p:spPr>
          <a:xfrm>
            <a:off x="203093" y="788198"/>
            <a:ext cx="8736590" cy="3490883"/>
          </a:xfrm>
          <a:prstGeom prst="rect">
            <a:avLst/>
          </a:prstGeom>
        </p:spPr>
      </p:pic>
      <p:pic>
        <p:nvPicPr>
          <p:cNvPr id="1096" name="Picture 1095">
            <a:extLst>
              <a:ext uri="{FF2B5EF4-FFF2-40B4-BE49-F238E27FC236}">
                <a16:creationId xmlns:a16="http://schemas.microsoft.com/office/drawing/2014/main" id="{94122512-BFC3-AEB9-CE74-C661E0CF22AE}"/>
              </a:ext>
            </a:extLst>
          </p:cNvPr>
          <p:cNvPicPr>
            <a:picLocks noChangeAspect="1"/>
          </p:cNvPicPr>
          <p:nvPr/>
        </p:nvPicPr>
        <p:blipFill>
          <a:blip r:embed="rId51"/>
          <a:stretch>
            <a:fillRect/>
          </a:stretch>
        </p:blipFill>
        <p:spPr>
          <a:xfrm>
            <a:off x="203093" y="4357898"/>
            <a:ext cx="7563906" cy="2286319"/>
          </a:xfrm>
          <a:prstGeom prst="rect">
            <a:avLst/>
          </a:prstGeom>
        </p:spPr>
      </p:pic>
      <p:sp>
        <p:nvSpPr>
          <p:cNvPr id="1099" name="TextBox 1098">
            <a:extLst>
              <a:ext uri="{FF2B5EF4-FFF2-40B4-BE49-F238E27FC236}">
                <a16:creationId xmlns:a16="http://schemas.microsoft.com/office/drawing/2014/main" id="{F26D4D3A-69F0-332E-A97E-088E4BD26E16}"/>
              </a:ext>
            </a:extLst>
          </p:cNvPr>
          <p:cNvSpPr txBox="1"/>
          <p:nvPr/>
        </p:nvSpPr>
        <p:spPr>
          <a:xfrm>
            <a:off x="3985046" y="3283287"/>
            <a:ext cx="7483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 err="1">
                <a:solidFill>
                  <a:schemeClr val="bg1"/>
                </a:solidFill>
                <a:highlight>
                  <a:srgbClr val="000000"/>
                </a:highlight>
                <a:ea typeface="MingLiU_HKSCS-ExtB" panose="02020500000000000000" pitchFamily="18" charset="-120"/>
              </a:rPr>
              <a:t>Listed_input</a:t>
            </a:r>
            <a:r>
              <a:rPr lang="en-AU" sz="2000" dirty="0">
                <a:solidFill>
                  <a:schemeClr val="bg1"/>
                </a:solidFill>
                <a:highlight>
                  <a:srgbClr val="000000"/>
                </a:highlight>
                <a:ea typeface="MingLiU_HKSCS-ExtB" panose="02020500000000000000" pitchFamily="18" charset="-120"/>
              </a:rPr>
              <a:t>: Function to get user input with user error.</a:t>
            </a:r>
            <a:endParaRPr lang="en-GB" sz="2000" dirty="0">
              <a:solidFill>
                <a:schemeClr val="bg1"/>
              </a:solidFill>
              <a:highlight>
                <a:srgbClr val="000000"/>
              </a:highlight>
              <a:ea typeface="MingLiU_HKSCS-ExtB" panose="02020500000000000000" pitchFamily="18" charset="-120"/>
            </a:endParaRPr>
          </a:p>
        </p:txBody>
      </p:sp>
      <p:pic>
        <p:nvPicPr>
          <p:cNvPr id="1101" name="Picture 1100">
            <a:extLst>
              <a:ext uri="{FF2B5EF4-FFF2-40B4-BE49-F238E27FC236}">
                <a16:creationId xmlns:a16="http://schemas.microsoft.com/office/drawing/2014/main" id="{573FA9B7-5503-3E63-95D8-BD870B6AB6F1}"/>
              </a:ext>
            </a:extLst>
          </p:cNvPr>
          <p:cNvPicPr>
            <a:picLocks noChangeAspect="1"/>
          </p:cNvPicPr>
          <p:nvPr/>
        </p:nvPicPr>
        <p:blipFill>
          <a:blip r:embed="rId52"/>
          <a:stretch>
            <a:fillRect/>
          </a:stretch>
        </p:blipFill>
        <p:spPr>
          <a:xfrm>
            <a:off x="3735687" y="3323133"/>
            <a:ext cx="1724266" cy="32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765134"/>
      </p:ext>
    </p:extLst>
  </p:cSld>
  <p:clrMapOvr>
    <a:masterClrMapping/>
  </p:clrMapOvr>
  <p:transition spd="slow">
    <p:cover dir="rd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8061127-2DFB-4EA2-DEA5-0378275A39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A09E91A5-B199-1F43-9A65-58C170DE3D84}"/>
              </a:ext>
            </a:extLst>
          </p:cNvPr>
          <p:cNvGrpSpPr/>
          <p:nvPr/>
        </p:nvGrpSpPr>
        <p:grpSpPr>
          <a:xfrm>
            <a:off x="3639586" y="671158"/>
            <a:ext cx="1447200" cy="2544840"/>
            <a:chOff x="3639586" y="671158"/>
            <a:chExt cx="1447200" cy="254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A71DB09-D303-B831-AB99-521DDA3DA752}"/>
                    </a:ext>
                  </a:extLst>
                </p14:cNvPr>
                <p14:cNvContentPartPr/>
                <p14:nvPr/>
              </p14:nvContentPartPr>
              <p14:xfrm>
                <a:off x="4490986" y="671158"/>
                <a:ext cx="47520" cy="2347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F6D7D08-02B2-E954-6636-7CC9C6AE116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481986" y="662158"/>
                  <a:ext cx="6516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B43C7B8E-F352-B1BE-A0E4-0CF26B783330}"/>
                    </a:ext>
                  </a:extLst>
                </p14:cNvPr>
                <p14:cNvContentPartPr/>
                <p14:nvPr/>
              </p14:nvContentPartPr>
              <p14:xfrm>
                <a:off x="4282546" y="937558"/>
                <a:ext cx="95040" cy="1371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92368C3-3C58-53A6-2EFF-7EFFCEC9FF2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273546" y="928558"/>
                  <a:ext cx="11268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CA4AC4F9-8C07-73CA-83E3-0E88FC4E25E7}"/>
                    </a:ext>
                  </a:extLst>
                </p14:cNvPr>
                <p14:cNvContentPartPr/>
                <p14:nvPr/>
              </p14:nvContentPartPr>
              <p14:xfrm>
                <a:off x="4120186" y="870958"/>
                <a:ext cx="684000" cy="11635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6732FEF-E9C6-6C2F-1F98-FD97F5BCC2C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111186" y="861958"/>
                  <a:ext cx="701640" cy="11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61B8D216-3365-8DF6-A2AA-F049380813DF}"/>
                    </a:ext>
                  </a:extLst>
                </p14:cNvPr>
                <p14:cNvContentPartPr/>
                <p14:nvPr/>
              </p14:nvContentPartPr>
              <p14:xfrm>
                <a:off x="4733986" y="732358"/>
                <a:ext cx="352800" cy="2167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BF1C7DF-E12C-9511-4954-D26B383ECAF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724986" y="723358"/>
                  <a:ext cx="37044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979854F-1CE1-7D3F-633C-4A26C859A679}"/>
                    </a:ext>
                  </a:extLst>
                </p14:cNvPr>
                <p14:cNvContentPartPr/>
                <p14:nvPr/>
              </p14:nvContentPartPr>
              <p14:xfrm>
                <a:off x="4953586" y="1122598"/>
                <a:ext cx="120600" cy="313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F61817B-D6FE-1C56-8678-639B39D2345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944586" y="1113493"/>
                  <a:ext cx="138240" cy="4916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36222BF0-1389-E72E-CE08-B9D279119B15}"/>
                    </a:ext>
                  </a:extLst>
                </p14:cNvPr>
                <p14:cNvContentPartPr/>
                <p14:nvPr/>
              </p14:nvContentPartPr>
              <p14:xfrm>
                <a:off x="4838386" y="1330678"/>
                <a:ext cx="168480" cy="2426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479AAAC-2EF4-D585-DB31-C132D34C8D7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829386" y="1321665"/>
                  <a:ext cx="186120" cy="2603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26" name="Ink 1025">
                  <a:extLst>
                    <a:ext uri="{FF2B5EF4-FFF2-40B4-BE49-F238E27FC236}">
                      <a16:creationId xmlns:a16="http://schemas.microsoft.com/office/drawing/2014/main" id="{598FF1FB-ACB0-70C7-C3D4-CF776AA596F7}"/>
                    </a:ext>
                  </a:extLst>
                </p14:cNvPr>
                <p14:cNvContentPartPr/>
                <p14:nvPr/>
              </p14:nvContentPartPr>
              <p14:xfrm>
                <a:off x="4676026" y="1666558"/>
                <a:ext cx="86760" cy="2534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BC832B2-ABA5-28B6-F64B-90C82373FD5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667026" y="1657558"/>
                  <a:ext cx="10440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28" name="Ink 1027">
                  <a:extLst>
                    <a:ext uri="{FF2B5EF4-FFF2-40B4-BE49-F238E27FC236}">
                      <a16:creationId xmlns:a16="http://schemas.microsoft.com/office/drawing/2014/main" id="{567B7895-803D-D361-2357-634D43BC60EF}"/>
                    </a:ext>
                  </a:extLst>
                </p14:cNvPr>
                <p14:cNvContentPartPr/>
                <p14:nvPr/>
              </p14:nvContentPartPr>
              <p14:xfrm>
                <a:off x="4490986" y="1932958"/>
                <a:ext cx="11520" cy="1814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D14EF6D-D4B8-9419-2AAD-027F2B664CA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481696" y="1923958"/>
                  <a:ext cx="29729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029" name="Ink 1028">
                  <a:extLst>
                    <a:ext uri="{FF2B5EF4-FFF2-40B4-BE49-F238E27FC236}">
                      <a16:creationId xmlns:a16="http://schemas.microsoft.com/office/drawing/2014/main" id="{7ED60604-B8ED-F932-7A0C-2CDB29765302}"/>
                    </a:ext>
                  </a:extLst>
                </p14:cNvPr>
                <p14:cNvContentPartPr/>
                <p14:nvPr/>
              </p14:nvContentPartPr>
              <p14:xfrm>
                <a:off x="4066906" y="1309078"/>
                <a:ext cx="195480" cy="378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36128BA-8BD7-106D-E6ED-E8BA8A877F8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057906" y="1300078"/>
                  <a:ext cx="21312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030" name="Ink 1029">
                  <a:extLst>
                    <a:ext uri="{FF2B5EF4-FFF2-40B4-BE49-F238E27FC236}">
                      <a16:creationId xmlns:a16="http://schemas.microsoft.com/office/drawing/2014/main" id="{E5FE55DF-005B-A240-4EB3-FBEC492ED76A}"/>
                    </a:ext>
                  </a:extLst>
                </p14:cNvPr>
                <p14:cNvContentPartPr/>
                <p14:nvPr/>
              </p14:nvContentPartPr>
              <p14:xfrm>
                <a:off x="3893026" y="1619398"/>
                <a:ext cx="285480" cy="262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D1EB51B-3F56-2F52-889C-E7367C537D4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884015" y="1610398"/>
                  <a:ext cx="303142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031" name="Ink 1030">
                  <a:extLst>
                    <a:ext uri="{FF2B5EF4-FFF2-40B4-BE49-F238E27FC236}">
                      <a16:creationId xmlns:a16="http://schemas.microsoft.com/office/drawing/2014/main" id="{E0BCCE0B-6742-2BFE-6279-BC65EBE552D2}"/>
                    </a:ext>
                  </a:extLst>
                </p14:cNvPr>
                <p14:cNvContentPartPr/>
                <p14:nvPr/>
              </p14:nvContentPartPr>
              <p14:xfrm>
                <a:off x="3639586" y="1972558"/>
                <a:ext cx="492840" cy="11397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79D1BF4-DA39-CD07-FC13-9523F65CD51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630586" y="1963558"/>
                  <a:ext cx="510480" cy="11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032" name="Ink 1031">
                  <a:extLst>
                    <a:ext uri="{FF2B5EF4-FFF2-40B4-BE49-F238E27FC236}">
                      <a16:creationId xmlns:a16="http://schemas.microsoft.com/office/drawing/2014/main" id="{90123459-30A8-5EF6-024F-77133381E920}"/>
                    </a:ext>
                  </a:extLst>
                </p14:cNvPr>
                <p14:cNvContentPartPr/>
                <p14:nvPr/>
              </p14:nvContentPartPr>
              <p14:xfrm>
                <a:off x="3963586" y="2004238"/>
                <a:ext cx="272520" cy="12117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BA22831-C3E5-BDFE-B5E9-4932239DC39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954598" y="1995241"/>
                  <a:ext cx="290137" cy="1229395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36" name="Group 1035">
            <a:extLst>
              <a:ext uri="{FF2B5EF4-FFF2-40B4-BE49-F238E27FC236}">
                <a16:creationId xmlns:a16="http://schemas.microsoft.com/office/drawing/2014/main" id="{3444EC16-6BFF-4718-0F39-FA8298E19834}"/>
              </a:ext>
            </a:extLst>
          </p:cNvPr>
          <p:cNvGrpSpPr/>
          <p:nvPr/>
        </p:nvGrpSpPr>
        <p:grpSpPr>
          <a:xfrm rot="17562746">
            <a:off x="8790106" y="487892"/>
            <a:ext cx="1447200" cy="2544840"/>
            <a:chOff x="3639586" y="671158"/>
            <a:chExt cx="1447200" cy="254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045" name="Ink 1044">
                  <a:extLst>
                    <a:ext uri="{FF2B5EF4-FFF2-40B4-BE49-F238E27FC236}">
                      <a16:creationId xmlns:a16="http://schemas.microsoft.com/office/drawing/2014/main" id="{4B4F3C6A-4F58-2429-27E7-60C3E8F6AE13}"/>
                    </a:ext>
                  </a:extLst>
                </p14:cNvPr>
                <p14:cNvContentPartPr/>
                <p14:nvPr/>
              </p14:nvContentPartPr>
              <p14:xfrm>
                <a:off x="4490986" y="671158"/>
                <a:ext cx="47520" cy="2347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F6D7D08-02B2-E954-6636-7CC9C6AE116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481986" y="662158"/>
                  <a:ext cx="6516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046" name="Ink 1045">
                  <a:extLst>
                    <a:ext uri="{FF2B5EF4-FFF2-40B4-BE49-F238E27FC236}">
                      <a16:creationId xmlns:a16="http://schemas.microsoft.com/office/drawing/2014/main" id="{C814F266-90E4-4FB4-9445-18292AA52095}"/>
                    </a:ext>
                  </a:extLst>
                </p14:cNvPr>
                <p14:cNvContentPartPr/>
                <p14:nvPr/>
              </p14:nvContentPartPr>
              <p14:xfrm>
                <a:off x="4282546" y="937558"/>
                <a:ext cx="95040" cy="1371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92368C3-3C58-53A6-2EFF-7EFFCEC9FF2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273546" y="928558"/>
                  <a:ext cx="11268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047" name="Ink 1046">
                  <a:extLst>
                    <a:ext uri="{FF2B5EF4-FFF2-40B4-BE49-F238E27FC236}">
                      <a16:creationId xmlns:a16="http://schemas.microsoft.com/office/drawing/2014/main" id="{27EE1438-BC1F-FC10-BD8F-2A1E6212393E}"/>
                    </a:ext>
                  </a:extLst>
                </p14:cNvPr>
                <p14:cNvContentPartPr/>
                <p14:nvPr/>
              </p14:nvContentPartPr>
              <p14:xfrm>
                <a:off x="4120186" y="870958"/>
                <a:ext cx="684000" cy="11635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6732FEF-E9C6-6C2F-1F98-FD97F5BCC2C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111186" y="861958"/>
                  <a:ext cx="701640" cy="11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048" name="Ink 1047">
                  <a:extLst>
                    <a:ext uri="{FF2B5EF4-FFF2-40B4-BE49-F238E27FC236}">
                      <a16:creationId xmlns:a16="http://schemas.microsoft.com/office/drawing/2014/main" id="{EB50635E-2FFD-3925-C08F-898C515FEBF3}"/>
                    </a:ext>
                  </a:extLst>
                </p14:cNvPr>
                <p14:cNvContentPartPr/>
                <p14:nvPr/>
              </p14:nvContentPartPr>
              <p14:xfrm>
                <a:off x="4733986" y="732358"/>
                <a:ext cx="352800" cy="2167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BF1C7DF-E12C-9511-4954-D26B383ECAF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724986" y="723358"/>
                  <a:ext cx="37044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049" name="Ink 1048">
                  <a:extLst>
                    <a:ext uri="{FF2B5EF4-FFF2-40B4-BE49-F238E27FC236}">
                      <a16:creationId xmlns:a16="http://schemas.microsoft.com/office/drawing/2014/main" id="{2BE9081D-9433-4081-F6B1-E919A31B16F0}"/>
                    </a:ext>
                  </a:extLst>
                </p14:cNvPr>
                <p14:cNvContentPartPr/>
                <p14:nvPr/>
              </p14:nvContentPartPr>
              <p14:xfrm>
                <a:off x="4953586" y="1122598"/>
                <a:ext cx="120600" cy="313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F61817B-D6FE-1C56-8678-639B39D2345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944586" y="1113493"/>
                  <a:ext cx="138240" cy="4916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050" name="Ink 1049">
                  <a:extLst>
                    <a:ext uri="{FF2B5EF4-FFF2-40B4-BE49-F238E27FC236}">
                      <a16:creationId xmlns:a16="http://schemas.microsoft.com/office/drawing/2014/main" id="{CF90D862-4581-DF3F-AFF8-3E56BAAEA013}"/>
                    </a:ext>
                  </a:extLst>
                </p14:cNvPr>
                <p14:cNvContentPartPr/>
                <p14:nvPr/>
              </p14:nvContentPartPr>
              <p14:xfrm>
                <a:off x="4838386" y="1330678"/>
                <a:ext cx="168480" cy="2426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479AAAC-2EF4-D585-DB31-C132D34C8D7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829386" y="1321665"/>
                  <a:ext cx="186120" cy="2603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051" name="Ink 1050">
                  <a:extLst>
                    <a:ext uri="{FF2B5EF4-FFF2-40B4-BE49-F238E27FC236}">
                      <a16:creationId xmlns:a16="http://schemas.microsoft.com/office/drawing/2014/main" id="{8EAF4C27-4A9F-EE62-9E75-8823498B0096}"/>
                    </a:ext>
                  </a:extLst>
                </p14:cNvPr>
                <p14:cNvContentPartPr/>
                <p14:nvPr/>
              </p14:nvContentPartPr>
              <p14:xfrm>
                <a:off x="4676026" y="1666558"/>
                <a:ext cx="86760" cy="2534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BC832B2-ABA5-28B6-F64B-90C82373FD5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667026" y="1657558"/>
                  <a:ext cx="10440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052" name="Ink 1051">
                  <a:extLst>
                    <a:ext uri="{FF2B5EF4-FFF2-40B4-BE49-F238E27FC236}">
                      <a16:creationId xmlns:a16="http://schemas.microsoft.com/office/drawing/2014/main" id="{19CBF3FF-F3A0-BEC8-104B-E6CCC3268FFF}"/>
                    </a:ext>
                  </a:extLst>
                </p14:cNvPr>
                <p14:cNvContentPartPr/>
                <p14:nvPr/>
              </p14:nvContentPartPr>
              <p14:xfrm>
                <a:off x="4490986" y="1932958"/>
                <a:ext cx="11520" cy="1814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D14EF6D-D4B8-9419-2AAD-027F2B664CA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481696" y="1923958"/>
                  <a:ext cx="29729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053" name="Ink 1052">
                  <a:extLst>
                    <a:ext uri="{FF2B5EF4-FFF2-40B4-BE49-F238E27FC236}">
                      <a16:creationId xmlns:a16="http://schemas.microsoft.com/office/drawing/2014/main" id="{A02C5B07-E849-51D2-BE98-951E41442243}"/>
                    </a:ext>
                  </a:extLst>
                </p14:cNvPr>
                <p14:cNvContentPartPr/>
                <p14:nvPr/>
              </p14:nvContentPartPr>
              <p14:xfrm>
                <a:off x="4066906" y="1309078"/>
                <a:ext cx="195480" cy="378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36128BA-8BD7-106D-E6ED-E8BA8A877F8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057906" y="1300078"/>
                  <a:ext cx="21312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1054" name="Ink 1053">
                  <a:extLst>
                    <a:ext uri="{FF2B5EF4-FFF2-40B4-BE49-F238E27FC236}">
                      <a16:creationId xmlns:a16="http://schemas.microsoft.com/office/drawing/2014/main" id="{76433FA4-8548-B7E6-65C8-1903B0140050}"/>
                    </a:ext>
                  </a:extLst>
                </p14:cNvPr>
                <p14:cNvContentPartPr/>
                <p14:nvPr/>
              </p14:nvContentPartPr>
              <p14:xfrm>
                <a:off x="3893026" y="1619398"/>
                <a:ext cx="285480" cy="262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D1EB51B-3F56-2F52-889C-E7367C537D4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884015" y="1610398"/>
                  <a:ext cx="303142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055" name="Ink 1054">
                  <a:extLst>
                    <a:ext uri="{FF2B5EF4-FFF2-40B4-BE49-F238E27FC236}">
                      <a16:creationId xmlns:a16="http://schemas.microsoft.com/office/drawing/2014/main" id="{E004604B-101E-BC00-E3FC-6643ECFA0531}"/>
                    </a:ext>
                  </a:extLst>
                </p14:cNvPr>
                <p14:cNvContentPartPr/>
                <p14:nvPr/>
              </p14:nvContentPartPr>
              <p14:xfrm>
                <a:off x="3639586" y="1972558"/>
                <a:ext cx="492840" cy="11397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79D1BF4-DA39-CD07-FC13-9523F65CD51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630586" y="1963558"/>
                  <a:ext cx="510480" cy="11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1056" name="Ink 1055">
                  <a:extLst>
                    <a:ext uri="{FF2B5EF4-FFF2-40B4-BE49-F238E27FC236}">
                      <a16:creationId xmlns:a16="http://schemas.microsoft.com/office/drawing/2014/main" id="{DECF315B-2351-A502-5EEE-404F36AA5062}"/>
                    </a:ext>
                  </a:extLst>
                </p14:cNvPr>
                <p14:cNvContentPartPr/>
                <p14:nvPr/>
              </p14:nvContentPartPr>
              <p14:xfrm>
                <a:off x="3963586" y="2004238"/>
                <a:ext cx="272520" cy="12117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BA22831-C3E5-BDFE-B5E9-4932239DC39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954598" y="1995241"/>
                  <a:ext cx="290137" cy="1229395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57" name="Group 1056">
            <a:extLst>
              <a:ext uri="{FF2B5EF4-FFF2-40B4-BE49-F238E27FC236}">
                <a16:creationId xmlns:a16="http://schemas.microsoft.com/office/drawing/2014/main" id="{B3EE6869-7828-30FA-97FE-412FC283C51A}"/>
              </a:ext>
            </a:extLst>
          </p:cNvPr>
          <p:cNvGrpSpPr/>
          <p:nvPr/>
        </p:nvGrpSpPr>
        <p:grpSpPr>
          <a:xfrm rot="10800000">
            <a:off x="1070522" y="3797578"/>
            <a:ext cx="1447200" cy="2544840"/>
            <a:chOff x="3639586" y="671158"/>
            <a:chExt cx="1447200" cy="254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058" name="Ink 1057">
                  <a:extLst>
                    <a:ext uri="{FF2B5EF4-FFF2-40B4-BE49-F238E27FC236}">
                      <a16:creationId xmlns:a16="http://schemas.microsoft.com/office/drawing/2014/main" id="{D7E60EAA-C5A7-39F7-E8BD-8D464C2BC6E1}"/>
                    </a:ext>
                  </a:extLst>
                </p14:cNvPr>
                <p14:cNvContentPartPr/>
                <p14:nvPr/>
              </p14:nvContentPartPr>
              <p14:xfrm>
                <a:off x="4490986" y="671158"/>
                <a:ext cx="47520" cy="2347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F6D7D08-02B2-E954-6636-7CC9C6AE116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481986" y="662158"/>
                  <a:ext cx="6516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1060" name="Ink 1059">
                  <a:extLst>
                    <a:ext uri="{FF2B5EF4-FFF2-40B4-BE49-F238E27FC236}">
                      <a16:creationId xmlns:a16="http://schemas.microsoft.com/office/drawing/2014/main" id="{8AD9E608-9B51-346D-15A1-11A797C7F6B3}"/>
                    </a:ext>
                  </a:extLst>
                </p14:cNvPr>
                <p14:cNvContentPartPr/>
                <p14:nvPr/>
              </p14:nvContentPartPr>
              <p14:xfrm>
                <a:off x="4282546" y="937558"/>
                <a:ext cx="95040" cy="1371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92368C3-3C58-53A6-2EFF-7EFFCEC9FF2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273546" y="928558"/>
                  <a:ext cx="11268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061" name="Ink 1060">
                  <a:extLst>
                    <a:ext uri="{FF2B5EF4-FFF2-40B4-BE49-F238E27FC236}">
                      <a16:creationId xmlns:a16="http://schemas.microsoft.com/office/drawing/2014/main" id="{D1F1FE04-8044-67A3-9E37-FE859482D44E}"/>
                    </a:ext>
                  </a:extLst>
                </p14:cNvPr>
                <p14:cNvContentPartPr/>
                <p14:nvPr/>
              </p14:nvContentPartPr>
              <p14:xfrm>
                <a:off x="4120186" y="870958"/>
                <a:ext cx="684000" cy="11635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6732FEF-E9C6-6C2F-1F98-FD97F5BCC2C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111186" y="861958"/>
                  <a:ext cx="701640" cy="11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1062" name="Ink 1061">
                  <a:extLst>
                    <a:ext uri="{FF2B5EF4-FFF2-40B4-BE49-F238E27FC236}">
                      <a16:creationId xmlns:a16="http://schemas.microsoft.com/office/drawing/2014/main" id="{9872FA51-A1BD-456C-53F9-F61995ED5336}"/>
                    </a:ext>
                  </a:extLst>
                </p14:cNvPr>
                <p14:cNvContentPartPr/>
                <p14:nvPr/>
              </p14:nvContentPartPr>
              <p14:xfrm>
                <a:off x="4733986" y="732358"/>
                <a:ext cx="352800" cy="2167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BF1C7DF-E12C-9511-4954-D26B383ECAF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724986" y="723358"/>
                  <a:ext cx="37044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063" name="Ink 1062">
                  <a:extLst>
                    <a:ext uri="{FF2B5EF4-FFF2-40B4-BE49-F238E27FC236}">
                      <a16:creationId xmlns:a16="http://schemas.microsoft.com/office/drawing/2014/main" id="{969713C0-E89F-CC59-B19F-46AC563001E5}"/>
                    </a:ext>
                  </a:extLst>
                </p14:cNvPr>
                <p14:cNvContentPartPr/>
                <p14:nvPr/>
              </p14:nvContentPartPr>
              <p14:xfrm>
                <a:off x="4953586" y="1122598"/>
                <a:ext cx="120600" cy="313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F61817B-D6FE-1C56-8678-639B39D2345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944586" y="1113493"/>
                  <a:ext cx="138240" cy="4916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1064" name="Ink 1063">
                  <a:extLst>
                    <a:ext uri="{FF2B5EF4-FFF2-40B4-BE49-F238E27FC236}">
                      <a16:creationId xmlns:a16="http://schemas.microsoft.com/office/drawing/2014/main" id="{34BC0FCC-940F-C709-F55C-D1DD1030DC94}"/>
                    </a:ext>
                  </a:extLst>
                </p14:cNvPr>
                <p14:cNvContentPartPr/>
                <p14:nvPr/>
              </p14:nvContentPartPr>
              <p14:xfrm>
                <a:off x="4838386" y="1330678"/>
                <a:ext cx="168480" cy="2426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479AAAC-2EF4-D585-DB31-C132D34C8D7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829386" y="1321665"/>
                  <a:ext cx="186120" cy="2603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065" name="Ink 1064">
                  <a:extLst>
                    <a:ext uri="{FF2B5EF4-FFF2-40B4-BE49-F238E27FC236}">
                      <a16:creationId xmlns:a16="http://schemas.microsoft.com/office/drawing/2014/main" id="{A8C7DA23-E4DE-C425-74C9-C6B03D39386D}"/>
                    </a:ext>
                  </a:extLst>
                </p14:cNvPr>
                <p14:cNvContentPartPr/>
                <p14:nvPr/>
              </p14:nvContentPartPr>
              <p14:xfrm>
                <a:off x="4676026" y="1666558"/>
                <a:ext cx="86760" cy="2534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BC832B2-ABA5-28B6-F64B-90C82373FD5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667026" y="1657558"/>
                  <a:ext cx="10440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1066" name="Ink 1065">
                  <a:extLst>
                    <a:ext uri="{FF2B5EF4-FFF2-40B4-BE49-F238E27FC236}">
                      <a16:creationId xmlns:a16="http://schemas.microsoft.com/office/drawing/2014/main" id="{C43E6023-6FFF-9B51-749F-B2B797025643}"/>
                    </a:ext>
                  </a:extLst>
                </p14:cNvPr>
                <p14:cNvContentPartPr/>
                <p14:nvPr/>
              </p14:nvContentPartPr>
              <p14:xfrm>
                <a:off x="4490986" y="1932958"/>
                <a:ext cx="11520" cy="1814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D14EF6D-D4B8-9419-2AAD-027F2B664CA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481696" y="1923958"/>
                  <a:ext cx="29729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067" name="Ink 1066">
                  <a:extLst>
                    <a:ext uri="{FF2B5EF4-FFF2-40B4-BE49-F238E27FC236}">
                      <a16:creationId xmlns:a16="http://schemas.microsoft.com/office/drawing/2014/main" id="{750197DC-81B3-F86D-3D4D-43B4D8920556}"/>
                    </a:ext>
                  </a:extLst>
                </p14:cNvPr>
                <p14:cNvContentPartPr/>
                <p14:nvPr/>
              </p14:nvContentPartPr>
              <p14:xfrm>
                <a:off x="4066906" y="1309078"/>
                <a:ext cx="195480" cy="378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36128BA-8BD7-106D-E6ED-E8BA8A877F8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057906" y="1300078"/>
                  <a:ext cx="21312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1068" name="Ink 1067">
                  <a:extLst>
                    <a:ext uri="{FF2B5EF4-FFF2-40B4-BE49-F238E27FC236}">
                      <a16:creationId xmlns:a16="http://schemas.microsoft.com/office/drawing/2014/main" id="{CC62F737-D66D-1953-43F4-BCCAE0C32913}"/>
                    </a:ext>
                  </a:extLst>
                </p14:cNvPr>
                <p14:cNvContentPartPr/>
                <p14:nvPr/>
              </p14:nvContentPartPr>
              <p14:xfrm>
                <a:off x="3893026" y="1619398"/>
                <a:ext cx="285480" cy="262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D1EB51B-3F56-2F52-889C-E7367C537D4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884015" y="1610398"/>
                  <a:ext cx="303142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069" name="Ink 1068">
                  <a:extLst>
                    <a:ext uri="{FF2B5EF4-FFF2-40B4-BE49-F238E27FC236}">
                      <a16:creationId xmlns:a16="http://schemas.microsoft.com/office/drawing/2014/main" id="{D2201163-66E5-9962-AC90-1F2AC57A2B97}"/>
                    </a:ext>
                  </a:extLst>
                </p14:cNvPr>
                <p14:cNvContentPartPr/>
                <p14:nvPr/>
              </p14:nvContentPartPr>
              <p14:xfrm>
                <a:off x="3639586" y="1972558"/>
                <a:ext cx="492840" cy="11397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79D1BF4-DA39-CD07-FC13-9523F65CD51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630586" y="1963558"/>
                  <a:ext cx="510480" cy="11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1070" name="Ink 1069">
                  <a:extLst>
                    <a:ext uri="{FF2B5EF4-FFF2-40B4-BE49-F238E27FC236}">
                      <a16:creationId xmlns:a16="http://schemas.microsoft.com/office/drawing/2014/main" id="{5A45AA11-ED94-D745-6121-E2D07B2957E9}"/>
                    </a:ext>
                  </a:extLst>
                </p14:cNvPr>
                <p14:cNvContentPartPr/>
                <p14:nvPr/>
              </p14:nvContentPartPr>
              <p14:xfrm>
                <a:off x="3963586" y="2004238"/>
                <a:ext cx="272520" cy="12117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BA22831-C3E5-BDFE-B5E9-4932239DC39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954598" y="1995241"/>
                  <a:ext cx="290137" cy="1229395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71" name="Group 1070">
            <a:extLst>
              <a:ext uri="{FF2B5EF4-FFF2-40B4-BE49-F238E27FC236}">
                <a16:creationId xmlns:a16="http://schemas.microsoft.com/office/drawing/2014/main" id="{AE10858E-68B6-878A-6A99-7AF737CCC7BC}"/>
              </a:ext>
            </a:extLst>
          </p:cNvPr>
          <p:cNvGrpSpPr/>
          <p:nvPr/>
        </p:nvGrpSpPr>
        <p:grpSpPr>
          <a:xfrm rot="3597251">
            <a:off x="5493662" y="4335479"/>
            <a:ext cx="1447200" cy="2544840"/>
            <a:chOff x="3639586" y="671158"/>
            <a:chExt cx="1447200" cy="254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072" name="Ink 1071">
                  <a:extLst>
                    <a:ext uri="{FF2B5EF4-FFF2-40B4-BE49-F238E27FC236}">
                      <a16:creationId xmlns:a16="http://schemas.microsoft.com/office/drawing/2014/main" id="{EDB4293A-CD62-5414-0E12-4199E0E0345A}"/>
                    </a:ext>
                  </a:extLst>
                </p14:cNvPr>
                <p14:cNvContentPartPr/>
                <p14:nvPr/>
              </p14:nvContentPartPr>
              <p14:xfrm>
                <a:off x="4490986" y="671158"/>
                <a:ext cx="47520" cy="2347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F6D7D08-02B2-E954-6636-7CC9C6AE116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481986" y="662158"/>
                  <a:ext cx="6516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1073" name="Ink 1072">
                  <a:extLst>
                    <a:ext uri="{FF2B5EF4-FFF2-40B4-BE49-F238E27FC236}">
                      <a16:creationId xmlns:a16="http://schemas.microsoft.com/office/drawing/2014/main" id="{5B288B6B-0D33-09EA-6655-79CDDC659B99}"/>
                    </a:ext>
                  </a:extLst>
                </p14:cNvPr>
                <p14:cNvContentPartPr/>
                <p14:nvPr/>
              </p14:nvContentPartPr>
              <p14:xfrm>
                <a:off x="4282546" y="937558"/>
                <a:ext cx="95040" cy="1371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92368C3-3C58-53A6-2EFF-7EFFCEC9FF2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273546" y="928558"/>
                  <a:ext cx="11268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074" name="Ink 1073">
                  <a:extLst>
                    <a:ext uri="{FF2B5EF4-FFF2-40B4-BE49-F238E27FC236}">
                      <a16:creationId xmlns:a16="http://schemas.microsoft.com/office/drawing/2014/main" id="{12286AA2-CD5E-4F14-53D0-9CC08DD15066}"/>
                    </a:ext>
                  </a:extLst>
                </p14:cNvPr>
                <p14:cNvContentPartPr/>
                <p14:nvPr/>
              </p14:nvContentPartPr>
              <p14:xfrm>
                <a:off x="4120186" y="870958"/>
                <a:ext cx="684000" cy="11635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6732FEF-E9C6-6C2F-1F98-FD97F5BCC2C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111186" y="861958"/>
                  <a:ext cx="701640" cy="11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1075" name="Ink 1074">
                  <a:extLst>
                    <a:ext uri="{FF2B5EF4-FFF2-40B4-BE49-F238E27FC236}">
                      <a16:creationId xmlns:a16="http://schemas.microsoft.com/office/drawing/2014/main" id="{50D22A36-F8F5-38F9-13A4-215CA66F4CCC}"/>
                    </a:ext>
                  </a:extLst>
                </p14:cNvPr>
                <p14:cNvContentPartPr/>
                <p14:nvPr/>
              </p14:nvContentPartPr>
              <p14:xfrm>
                <a:off x="4733986" y="732358"/>
                <a:ext cx="352800" cy="2167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BF1C7DF-E12C-9511-4954-D26B383ECAF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724986" y="723358"/>
                  <a:ext cx="37044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076" name="Ink 1075">
                  <a:extLst>
                    <a:ext uri="{FF2B5EF4-FFF2-40B4-BE49-F238E27FC236}">
                      <a16:creationId xmlns:a16="http://schemas.microsoft.com/office/drawing/2014/main" id="{8EB576AD-31AB-CA3F-DAA2-EFE9487C8A76}"/>
                    </a:ext>
                  </a:extLst>
                </p14:cNvPr>
                <p14:cNvContentPartPr/>
                <p14:nvPr/>
              </p14:nvContentPartPr>
              <p14:xfrm>
                <a:off x="4953586" y="1122598"/>
                <a:ext cx="120600" cy="313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F61817B-D6FE-1C56-8678-639B39D2345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944586" y="1113493"/>
                  <a:ext cx="138240" cy="4916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1077" name="Ink 1076">
                  <a:extLst>
                    <a:ext uri="{FF2B5EF4-FFF2-40B4-BE49-F238E27FC236}">
                      <a16:creationId xmlns:a16="http://schemas.microsoft.com/office/drawing/2014/main" id="{FAA333F7-9890-C14D-B647-EA44F66C5CC0}"/>
                    </a:ext>
                  </a:extLst>
                </p14:cNvPr>
                <p14:cNvContentPartPr/>
                <p14:nvPr/>
              </p14:nvContentPartPr>
              <p14:xfrm>
                <a:off x="4838386" y="1330678"/>
                <a:ext cx="168480" cy="2426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479AAAC-2EF4-D585-DB31-C132D34C8D7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829386" y="1321665"/>
                  <a:ext cx="186120" cy="2603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078" name="Ink 1077">
                  <a:extLst>
                    <a:ext uri="{FF2B5EF4-FFF2-40B4-BE49-F238E27FC236}">
                      <a16:creationId xmlns:a16="http://schemas.microsoft.com/office/drawing/2014/main" id="{7926BDFF-80CD-5A57-48A2-0F7592F1A9BD}"/>
                    </a:ext>
                  </a:extLst>
                </p14:cNvPr>
                <p14:cNvContentPartPr/>
                <p14:nvPr/>
              </p14:nvContentPartPr>
              <p14:xfrm>
                <a:off x="4676026" y="1666558"/>
                <a:ext cx="86760" cy="2534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BC832B2-ABA5-28B6-F64B-90C82373FD5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667026" y="1657558"/>
                  <a:ext cx="10440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1079" name="Ink 1078">
                  <a:extLst>
                    <a:ext uri="{FF2B5EF4-FFF2-40B4-BE49-F238E27FC236}">
                      <a16:creationId xmlns:a16="http://schemas.microsoft.com/office/drawing/2014/main" id="{10CE9114-6F4B-8EB1-60F8-D1B546573513}"/>
                    </a:ext>
                  </a:extLst>
                </p14:cNvPr>
                <p14:cNvContentPartPr/>
                <p14:nvPr/>
              </p14:nvContentPartPr>
              <p14:xfrm>
                <a:off x="4490986" y="1932958"/>
                <a:ext cx="11520" cy="1814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D14EF6D-D4B8-9419-2AAD-027F2B664CA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481696" y="1923958"/>
                  <a:ext cx="29729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080" name="Ink 1079">
                  <a:extLst>
                    <a:ext uri="{FF2B5EF4-FFF2-40B4-BE49-F238E27FC236}">
                      <a16:creationId xmlns:a16="http://schemas.microsoft.com/office/drawing/2014/main" id="{A57C8BE4-0CB1-31CC-A89D-FDB4A235F3BA}"/>
                    </a:ext>
                  </a:extLst>
                </p14:cNvPr>
                <p14:cNvContentPartPr/>
                <p14:nvPr/>
              </p14:nvContentPartPr>
              <p14:xfrm>
                <a:off x="4066906" y="1309078"/>
                <a:ext cx="195480" cy="378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36128BA-8BD7-106D-E6ED-E8BA8A877F8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057906" y="1300078"/>
                  <a:ext cx="21312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1081" name="Ink 1080">
                  <a:extLst>
                    <a:ext uri="{FF2B5EF4-FFF2-40B4-BE49-F238E27FC236}">
                      <a16:creationId xmlns:a16="http://schemas.microsoft.com/office/drawing/2014/main" id="{88AEB989-67E5-B1C0-7FCB-8413149A97D1}"/>
                    </a:ext>
                  </a:extLst>
                </p14:cNvPr>
                <p14:cNvContentPartPr/>
                <p14:nvPr/>
              </p14:nvContentPartPr>
              <p14:xfrm>
                <a:off x="3893026" y="1619398"/>
                <a:ext cx="285480" cy="262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D1EB51B-3F56-2F52-889C-E7367C537D4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884015" y="1610398"/>
                  <a:ext cx="303142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082" name="Ink 1081">
                  <a:extLst>
                    <a:ext uri="{FF2B5EF4-FFF2-40B4-BE49-F238E27FC236}">
                      <a16:creationId xmlns:a16="http://schemas.microsoft.com/office/drawing/2014/main" id="{EFA23E4A-E89B-96E0-2600-658E2520ED45}"/>
                    </a:ext>
                  </a:extLst>
                </p14:cNvPr>
                <p14:cNvContentPartPr/>
                <p14:nvPr/>
              </p14:nvContentPartPr>
              <p14:xfrm>
                <a:off x="3639586" y="1972558"/>
                <a:ext cx="492840" cy="11397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79D1BF4-DA39-CD07-FC13-9523F65CD51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630586" y="1963558"/>
                  <a:ext cx="510480" cy="11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1083" name="Ink 1082">
                  <a:extLst>
                    <a:ext uri="{FF2B5EF4-FFF2-40B4-BE49-F238E27FC236}">
                      <a16:creationId xmlns:a16="http://schemas.microsoft.com/office/drawing/2014/main" id="{931C286C-DBCD-2A98-E463-3A61F5E7BFB6}"/>
                    </a:ext>
                  </a:extLst>
                </p14:cNvPr>
                <p14:cNvContentPartPr/>
                <p14:nvPr/>
              </p14:nvContentPartPr>
              <p14:xfrm>
                <a:off x="3963586" y="2004238"/>
                <a:ext cx="272520" cy="12117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BA22831-C3E5-BDFE-B5E9-4932239DC39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954598" y="1995241"/>
                  <a:ext cx="290137" cy="1229395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84" name="Group 1083">
            <a:extLst>
              <a:ext uri="{FF2B5EF4-FFF2-40B4-BE49-F238E27FC236}">
                <a16:creationId xmlns:a16="http://schemas.microsoft.com/office/drawing/2014/main" id="{EB37F774-5E75-4667-E15B-EF0DFFA11CF5}"/>
              </a:ext>
            </a:extLst>
          </p:cNvPr>
          <p:cNvGrpSpPr/>
          <p:nvPr/>
        </p:nvGrpSpPr>
        <p:grpSpPr>
          <a:xfrm rot="18145224">
            <a:off x="9416916" y="3912912"/>
            <a:ext cx="1447200" cy="2544840"/>
            <a:chOff x="3639586" y="671158"/>
            <a:chExt cx="1447200" cy="254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085" name="Ink 1084">
                  <a:extLst>
                    <a:ext uri="{FF2B5EF4-FFF2-40B4-BE49-F238E27FC236}">
                      <a16:creationId xmlns:a16="http://schemas.microsoft.com/office/drawing/2014/main" id="{B89F0616-C858-466A-89D2-33FFB822460B}"/>
                    </a:ext>
                  </a:extLst>
                </p14:cNvPr>
                <p14:cNvContentPartPr/>
                <p14:nvPr/>
              </p14:nvContentPartPr>
              <p14:xfrm>
                <a:off x="4490986" y="671158"/>
                <a:ext cx="47520" cy="2347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F6D7D08-02B2-E954-6636-7CC9C6AE116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481986" y="662158"/>
                  <a:ext cx="6516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1086" name="Ink 1085">
                  <a:extLst>
                    <a:ext uri="{FF2B5EF4-FFF2-40B4-BE49-F238E27FC236}">
                      <a16:creationId xmlns:a16="http://schemas.microsoft.com/office/drawing/2014/main" id="{861A3647-4195-B41C-3CFE-249BAF2CBDE3}"/>
                    </a:ext>
                  </a:extLst>
                </p14:cNvPr>
                <p14:cNvContentPartPr/>
                <p14:nvPr/>
              </p14:nvContentPartPr>
              <p14:xfrm>
                <a:off x="4282546" y="937558"/>
                <a:ext cx="95040" cy="1371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92368C3-3C58-53A6-2EFF-7EFFCEC9FF2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273546" y="928558"/>
                  <a:ext cx="11268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087" name="Ink 1086">
                  <a:extLst>
                    <a:ext uri="{FF2B5EF4-FFF2-40B4-BE49-F238E27FC236}">
                      <a16:creationId xmlns:a16="http://schemas.microsoft.com/office/drawing/2014/main" id="{EE97104F-DF0C-9331-C7BB-C2EE984A8FAC}"/>
                    </a:ext>
                  </a:extLst>
                </p14:cNvPr>
                <p14:cNvContentPartPr/>
                <p14:nvPr/>
              </p14:nvContentPartPr>
              <p14:xfrm>
                <a:off x="4120186" y="870958"/>
                <a:ext cx="684000" cy="11635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6732FEF-E9C6-6C2F-1F98-FD97F5BCC2C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111186" y="861958"/>
                  <a:ext cx="701640" cy="11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1088" name="Ink 1087">
                  <a:extLst>
                    <a:ext uri="{FF2B5EF4-FFF2-40B4-BE49-F238E27FC236}">
                      <a16:creationId xmlns:a16="http://schemas.microsoft.com/office/drawing/2014/main" id="{EB9B4858-5AD2-E005-617E-9B31F17677BF}"/>
                    </a:ext>
                  </a:extLst>
                </p14:cNvPr>
                <p14:cNvContentPartPr/>
                <p14:nvPr/>
              </p14:nvContentPartPr>
              <p14:xfrm>
                <a:off x="4733986" y="732358"/>
                <a:ext cx="352800" cy="2167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BF1C7DF-E12C-9511-4954-D26B383ECAF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724986" y="723358"/>
                  <a:ext cx="37044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089" name="Ink 1088">
                  <a:extLst>
                    <a:ext uri="{FF2B5EF4-FFF2-40B4-BE49-F238E27FC236}">
                      <a16:creationId xmlns:a16="http://schemas.microsoft.com/office/drawing/2014/main" id="{1654B747-71BC-C2E0-513A-25D8BAA5F831}"/>
                    </a:ext>
                  </a:extLst>
                </p14:cNvPr>
                <p14:cNvContentPartPr/>
                <p14:nvPr/>
              </p14:nvContentPartPr>
              <p14:xfrm>
                <a:off x="4953586" y="1122598"/>
                <a:ext cx="120600" cy="313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F61817B-D6FE-1C56-8678-639B39D2345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944586" y="1113493"/>
                  <a:ext cx="138240" cy="4916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1090" name="Ink 1089">
                  <a:extLst>
                    <a:ext uri="{FF2B5EF4-FFF2-40B4-BE49-F238E27FC236}">
                      <a16:creationId xmlns:a16="http://schemas.microsoft.com/office/drawing/2014/main" id="{E4BCA1FA-5FE6-16B7-6377-7652593445EA}"/>
                    </a:ext>
                  </a:extLst>
                </p14:cNvPr>
                <p14:cNvContentPartPr/>
                <p14:nvPr/>
              </p14:nvContentPartPr>
              <p14:xfrm>
                <a:off x="4838386" y="1330678"/>
                <a:ext cx="168480" cy="2426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479AAAC-2EF4-D585-DB31-C132D34C8D7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829386" y="1321665"/>
                  <a:ext cx="186120" cy="2603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091" name="Ink 1090">
                  <a:extLst>
                    <a:ext uri="{FF2B5EF4-FFF2-40B4-BE49-F238E27FC236}">
                      <a16:creationId xmlns:a16="http://schemas.microsoft.com/office/drawing/2014/main" id="{0060B22A-A617-C9D8-5E91-CF443298F852}"/>
                    </a:ext>
                  </a:extLst>
                </p14:cNvPr>
                <p14:cNvContentPartPr/>
                <p14:nvPr/>
              </p14:nvContentPartPr>
              <p14:xfrm>
                <a:off x="4676026" y="1666558"/>
                <a:ext cx="86760" cy="2534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BC832B2-ABA5-28B6-F64B-90C82373FD5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667026" y="1657558"/>
                  <a:ext cx="10440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1092" name="Ink 1091">
                  <a:extLst>
                    <a:ext uri="{FF2B5EF4-FFF2-40B4-BE49-F238E27FC236}">
                      <a16:creationId xmlns:a16="http://schemas.microsoft.com/office/drawing/2014/main" id="{48CE052C-EB10-03D9-AACF-DB5BD627F564}"/>
                    </a:ext>
                  </a:extLst>
                </p14:cNvPr>
                <p14:cNvContentPartPr/>
                <p14:nvPr/>
              </p14:nvContentPartPr>
              <p14:xfrm>
                <a:off x="4490986" y="1932958"/>
                <a:ext cx="11520" cy="1814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D14EF6D-D4B8-9419-2AAD-027F2B664CA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481696" y="1923958"/>
                  <a:ext cx="29729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093" name="Ink 1092">
                  <a:extLst>
                    <a:ext uri="{FF2B5EF4-FFF2-40B4-BE49-F238E27FC236}">
                      <a16:creationId xmlns:a16="http://schemas.microsoft.com/office/drawing/2014/main" id="{94DE8EA5-5CBC-72E0-4568-AF24A6D90948}"/>
                    </a:ext>
                  </a:extLst>
                </p14:cNvPr>
                <p14:cNvContentPartPr/>
                <p14:nvPr/>
              </p14:nvContentPartPr>
              <p14:xfrm>
                <a:off x="4066906" y="1309078"/>
                <a:ext cx="195480" cy="378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36128BA-8BD7-106D-E6ED-E8BA8A877F8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057906" y="1300078"/>
                  <a:ext cx="21312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1094" name="Ink 1093">
                  <a:extLst>
                    <a:ext uri="{FF2B5EF4-FFF2-40B4-BE49-F238E27FC236}">
                      <a16:creationId xmlns:a16="http://schemas.microsoft.com/office/drawing/2014/main" id="{8F6151ED-2B2B-9C4F-7A9B-6B5B1240BBAA}"/>
                    </a:ext>
                  </a:extLst>
                </p14:cNvPr>
                <p14:cNvContentPartPr/>
                <p14:nvPr/>
              </p14:nvContentPartPr>
              <p14:xfrm>
                <a:off x="3893026" y="1619398"/>
                <a:ext cx="285480" cy="262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D1EB51B-3F56-2F52-889C-E7367C537D4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884015" y="1610398"/>
                  <a:ext cx="303142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095" name="Ink 1094">
                  <a:extLst>
                    <a:ext uri="{FF2B5EF4-FFF2-40B4-BE49-F238E27FC236}">
                      <a16:creationId xmlns:a16="http://schemas.microsoft.com/office/drawing/2014/main" id="{97830ECE-05D0-F6F0-94CD-2B98879A421C}"/>
                    </a:ext>
                  </a:extLst>
                </p14:cNvPr>
                <p14:cNvContentPartPr/>
                <p14:nvPr/>
              </p14:nvContentPartPr>
              <p14:xfrm>
                <a:off x="3639586" y="1972558"/>
                <a:ext cx="492840" cy="11397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79D1BF4-DA39-CD07-FC13-9523F65CD51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630586" y="1963558"/>
                  <a:ext cx="510480" cy="11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1096" name="Ink 1095">
                  <a:extLst>
                    <a:ext uri="{FF2B5EF4-FFF2-40B4-BE49-F238E27FC236}">
                      <a16:creationId xmlns:a16="http://schemas.microsoft.com/office/drawing/2014/main" id="{F86AB6C6-8959-0497-FFD6-FBD1BA56FC37}"/>
                    </a:ext>
                  </a:extLst>
                </p14:cNvPr>
                <p14:cNvContentPartPr/>
                <p14:nvPr/>
              </p14:nvContentPartPr>
              <p14:xfrm>
                <a:off x="3963586" y="2004238"/>
                <a:ext cx="272520" cy="12117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BA22831-C3E5-BDFE-B5E9-4932239DC39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954598" y="1995241"/>
                  <a:ext cx="290137" cy="1229395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059" name="TextBox 1058">
            <a:extLst>
              <a:ext uri="{FF2B5EF4-FFF2-40B4-BE49-F238E27FC236}">
                <a16:creationId xmlns:a16="http://schemas.microsoft.com/office/drawing/2014/main" id="{E2B66505-9DC0-F015-53AE-E4A52718545C}"/>
              </a:ext>
            </a:extLst>
          </p:cNvPr>
          <p:cNvSpPr txBox="1"/>
          <p:nvPr/>
        </p:nvSpPr>
        <p:spPr>
          <a:xfrm>
            <a:off x="155203" y="97905"/>
            <a:ext cx="11881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highlight>
                  <a:srgbClr val="000000"/>
                </a:highlight>
                <a:latin typeface="+mj-lt"/>
              </a:rPr>
              <a:t>7.2 Use functions throughout your program (5 marks)</a:t>
            </a:r>
            <a:endParaRPr lang="en-GB" sz="3600" dirty="0">
              <a:solidFill>
                <a:schemeClr val="bg1"/>
              </a:solidFill>
              <a:highlight>
                <a:srgbClr val="000000"/>
              </a:highlight>
              <a:latin typeface="+mj-lt"/>
              <a:ea typeface="MingLiU_HKSCS-ExtB" panose="02020500000000000000" pitchFamily="18" charset="-12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214684-8E70-E09B-57C2-BCC7219EC1C9}"/>
              </a:ext>
            </a:extLst>
          </p:cNvPr>
          <p:cNvSpPr txBox="1"/>
          <p:nvPr/>
        </p:nvSpPr>
        <p:spPr>
          <a:xfrm>
            <a:off x="155203" y="875867"/>
            <a:ext cx="118815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highlight>
                  <a:srgbClr val="000000"/>
                </a:highlight>
                <a:latin typeface="Times New Roman" panose="02020603050405020304" pitchFamily="18" charset="0"/>
              </a:rPr>
              <a:t>Dunno how this is related to user interface, but it was in the pdf…</a:t>
            </a:r>
            <a:endParaRPr lang="en-GB" sz="2000" dirty="0">
              <a:solidFill>
                <a:schemeClr val="bg1"/>
              </a:solidFill>
              <a:highlight>
                <a:srgbClr val="000000"/>
              </a:highlight>
              <a:latin typeface="MingLiU_HKSCS-ExtB" panose="02020500000000000000" pitchFamily="18" charset="-120"/>
              <a:ea typeface="MingLiU_HKSCS-ExtB" panose="02020500000000000000" pitchFamily="18" charset="-12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A060D0-CAB0-D6E6-DD8E-64B0E1067F42}"/>
              </a:ext>
            </a:extLst>
          </p:cNvPr>
          <p:cNvSpPr txBox="1"/>
          <p:nvPr/>
        </p:nvSpPr>
        <p:spPr>
          <a:xfrm>
            <a:off x="155203" y="1906211"/>
            <a:ext cx="118815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highlight>
                  <a:srgbClr val="000000"/>
                </a:highlight>
                <a:latin typeface="Times New Roman" panose="02020603050405020304" pitchFamily="18" charset="0"/>
                <a:ea typeface="MingLiU_HKSCS-ExtB" panose="02020500000000000000" pitchFamily="18" charset="-120"/>
              </a:rPr>
              <a:t>You’ve already seen most of them, but here’s a list again.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8DCBAE6A-C05D-89CD-E606-59A5471EC06F}"/>
              </a:ext>
            </a:extLst>
          </p:cNvPr>
          <p:cNvPicPr>
            <a:picLocks noChangeAspect="1"/>
          </p:cNvPicPr>
          <p:nvPr/>
        </p:nvPicPr>
        <p:blipFill>
          <a:blip r:embed="rId74"/>
          <a:stretch>
            <a:fillRect/>
          </a:stretch>
        </p:blipFill>
        <p:spPr>
          <a:xfrm>
            <a:off x="273134" y="2429431"/>
            <a:ext cx="4052769" cy="4218972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292C22B8-E614-77F5-51E1-7F19D336D97F}"/>
              </a:ext>
            </a:extLst>
          </p:cNvPr>
          <p:cNvSpPr txBox="1"/>
          <p:nvPr/>
        </p:nvSpPr>
        <p:spPr>
          <a:xfrm>
            <a:off x="6096000" y="5716435"/>
            <a:ext cx="58228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highlight>
                  <a:srgbClr val="000000"/>
                </a:highlight>
                <a:latin typeface="Times New Roman" panose="02020603050405020304" pitchFamily="18" charset="0"/>
                <a:ea typeface="MingLiU_HKSCS-ExtB" panose="02020500000000000000" pitchFamily="18" charset="-120"/>
              </a:rPr>
              <a:t>There is also if __name__ == ‘main’: for the main loop.</a:t>
            </a:r>
          </a:p>
        </p:txBody>
      </p:sp>
      <p:pic>
        <p:nvPicPr>
          <p:cNvPr id="1098" name="Picture 1097">
            <a:extLst>
              <a:ext uri="{FF2B5EF4-FFF2-40B4-BE49-F238E27FC236}">
                <a16:creationId xmlns:a16="http://schemas.microsoft.com/office/drawing/2014/main" id="{407BE02E-8891-6F64-B009-C025C4147EF4}"/>
              </a:ext>
            </a:extLst>
          </p:cNvPr>
          <p:cNvPicPr>
            <a:picLocks noChangeAspect="1"/>
          </p:cNvPicPr>
          <p:nvPr/>
        </p:nvPicPr>
        <p:blipFill>
          <a:blip r:embed="rId75"/>
          <a:stretch>
            <a:fillRect/>
          </a:stretch>
        </p:blipFill>
        <p:spPr>
          <a:xfrm>
            <a:off x="4356040" y="2448434"/>
            <a:ext cx="3192114" cy="3162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892337"/>
      </p:ext>
    </p:extLst>
  </p:cSld>
  <p:clrMapOvr>
    <a:masterClrMapping/>
  </p:clrMapOvr>
  <p:transition spd="slow">
    <p:cover dir="r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21D0AC2-E0CA-E2D6-D5E5-4B9A4842EA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61A59920-D654-B898-4DF4-6A66C1E57D00}"/>
              </a:ext>
            </a:extLst>
          </p:cNvPr>
          <p:cNvGrpSpPr/>
          <p:nvPr/>
        </p:nvGrpSpPr>
        <p:grpSpPr>
          <a:xfrm>
            <a:off x="3639586" y="671158"/>
            <a:ext cx="1447200" cy="2544840"/>
            <a:chOff x="3639586" y="671158"/>
            <a:chExt cx="1447200" cy="254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71D807B-1B29-B032-8C75-060C99D362AC}"/>
                    </a:ext>
                  </a:extLst>
                </p14:cNvPr>
                <p14:cNvContentPartPr/>
                <p14:nvPr/>
              </p14:nvContentPartPr>
              <p14:xfrm>
                <a:off x="4490986" y="671158"/>
                <a:ext cx="47520" cy="2347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71D807B-1B29-B032-8C75-060C99D362A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481986" y="662158"/>
                  <a:ext cx="6516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D5AF157-BA19-D7D5-4E4B-9E04CACEF3F7}"/>
                    </a:ext>
                  </a:extLst>
                </p14:cNvPr>
                <p14:cNvContentPartPr/>
                <p14:nvPr/>
              </p14:nvContentPartPr>
              <p14:xfrm>
                <a:off x="4282546" y="937558"/>
                <a:ext cx="95040" cy="1371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D5AF157-BA19-D7D5-4E4B-9E04CACEF3F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273546" y="928558"/>
                  <a:ext cx="11268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EF75D30-8A35-1520-D37F-2B1A42621A9B}"/>
                    </a:ext>
                  </a:extLst>
                </p14:cNvPr>
                <p14:cNvContentPartPr/>
                <p14:nvPr/>
              </p14:nvContentPartPr>
              <p14:xfrm>
                <a:off x="4120186" y="870958"/>
                <a:ext cx="684000" cy="11635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EF75D30-8A35-1520-D37F-2B1A42621A9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111186" y="861958"/>
                  <a:ext cx="701640" cy="11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0ED8FE4-8978-932E-8725-65BB43C52F96}"/>
                    </a:ext>
                  </a:extLst>
                </p14:cNvPr>
                <p14:cNvContentPartPr/>
                <p14:nvPr/>
              </p14:nvContentPartPr>
              <p14:xfrm>
                <a:off x="4733986" y="732358"/>
                <a:ext cx="352800" cy="2167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0ED8FE4-8978-932E-8725-65BB43C52F9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724986" y="723358"/>
                  <a:ext cx="37044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EB45D9E-4399-5087-4C91-173DCBBB3A37}"/>
                    </a:ext>
                  </a:extLst>
                </p14:cNvPr>
                <p14:cNvContentPartPr/>
                <p14:nvPr/>
              </p14:nvContentPartPr>
              <p14:xfrm>
                <a:off x="4953586" y="1122598"/>
                <a:ext cx="120600" cy="313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EB45D9E-4399-5087-4C91-173DCBBB3A3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944586" y="1113493"/>
                  <a:ext cx="138240" cy="4916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63BE0D0-8457-9B0E-B29E-1FF46EC355E2}"/>
                    </a:ext>
                  </a:extLst>
                </p14:cNvPr>
                <p14:cNvContentPartPr/>
                <p14:nvPr/>
              </p14:nvContentPartPr>
              <p14:xfrm>
                <a:off x="4838386" y="1330678"/>
                <a:ext cx="168480" cy="2426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63BE0D0-8457-9B0E-B29E-1FF46EC355E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829386" y="1321665"/>
                  <a:ext cx="186120" cy="2603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BD0F383-5F75-EBF6-0BBE-5AC4E468AA24}"/>
                    </a:ext>
                  </a:extLst>
                </p14:cNvPr>
                <p14:cNvContentPartPr/>
                <p14:nvPr/>
              </p14:nvContentPartPr>
              <p14:xfrm>
                <a:off x="4676026" y="1666558"/>
                <a:ext cx="86760" cy="2534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BD0F383-5F75-EBF6-0BBE-5AC4E468AA2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667026" y="1657558"/>
                  <a:ext cx="10440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27AEB15-F614-1B7C-AD9A-120EA9BED66F}"/>
                    </a:ext>
                  </a:extLst>
                </p14:cNvPr>
                <p14:cNvContentPartPr/>
                <p14:nvPr/>
              </p14:nvContentPartPr>
              <p14:xfrm>
                <a:off x="4490986" y="1932958"/>
                <a:ext cx="11520" cy="1814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27AEB15-F614-1B7C-AD9A-120EA9BED66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481696" y="1923958"/>
                  <a:ext cx="29729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2055AF8-F30E-4BEC-642A-B55BF70CC735}"/>
                    </a:ext>
                  </a:extLst>
                </p14:cNvPr>
                <p14:cNvContentPartPr/>
                <p14:nvPr/>
              </p14:nvContentPartPr>
              <p14:xfrm>
                <a:off x="4066906" y="1309078"/>
                <a:ext cx="195480" cy="378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2055AF8-F30E-4BEC-642A-B55BF70CC73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057906" y="1300078"/>
                  <a:ext cx="21312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1295880-4136-847E-55EA-9168F01A2682}"/>
                    </a:ext>
                  </a:extLst>
                </p14:cNvPr>
                <p14:cNvContentPartPr/>
                <p14:nvPr/>
              </p14:nvContentPartPr>
              <p14:xfrm>
                <a:off x="3893026" y="1619398"/>
                <a:ext cx="285480" cy="262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1295880-4136-847E-55EA-9168F01A268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884015" y="1610398"/>
                  <a:ext cx="303142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EAE2CEC-3D8B-CE59-B720-53E32E3EA963}"/>
                    </a:ext>
                  </a:extLst>
                </p14:cNvPr>
                <p14:cNvContentPartPr/>
                <p14:nvPr/>
              </p14:nvContentPartPr>
              <p14:xfrm>
                <a:off x="3639586" y="1972558"/>
                <a:ext cx="492840" cy="11397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EAE2CEC-3D8B-CE59-B720-53E32E3EA96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630586" y="1963558"/>
                  <a:ext cx="510480" cy="11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E15FEE5-ED27-1048-8BDE-3E0E60AF1306}"/>
                    </a:ext>
                  </a:extLst>
                </p14:cNvPr>
                <p14:cNvContentPartPr/>
                <p14:nvPr/>
              </p14:nvContentPartPr>
              <p14:xfrm>
                <a:off x="3963586" y="2004238"/>
                <a:ext cx="272520" cy="12117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E15FEE5-ED27-1048-8BDE-3E0E60AF130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954598" y="1995241"/>
                  <a:ext cx="290137" cy="1229395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27" name="Group 1026">
            <a:extLst>
              <a:ext uri="{FF2B5EF4-FFF2-40B4-BE49-F238E27FC236}">
                <a16:creationId xmlns:a16="http://schemas.microsoft.com/office/drawing/2014/main" id="{8742604D-E206-88E7-9AF4-B9A7F350843C}"/>
              </a:ext>
            </a:extLst>
          </p:cNvPr>
          <p:cNvGrpSpPr/>
          <p:nvPr/>
        </p:nvGrpSpPr>
        <p:grpSpPr>
          <a:xfrm>
            <a:off x="1304266" y="4209598"/>
            <a:ext cx="2208240" cy="1786680"/>
            <a:chOff x="1304266" y="4209598"/>
            <a:chExt cx="2208240" cy="178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22D660C-389C-DDA3-5D30-7B415136CFB9}"/>
                    </a:ext>
                  </a:extLst>
                </p14:cNvPr>
                <p14:cNvContentPartPr/>
                <p14:nvPr/>
              </p14:nvContentPartPr>
              <p14:xfrm>
                <a:off x="2302186" y="4597678"/>
                <a:ext cx="779400" cy="8226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22D660C-389C-DDA3-5D30-7B415136CFB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293186" y="4588678"/>
                  <a:ext cx="797040" cy="84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29160C4A-9A15-0B8E-AB7B-61E106B6FE97}"/>
                    </a:ext>
                  </a:extLst>
                </p14:cNvPr>
                <p14:cNvContentPartPr/>
                <p14:nvPr/>
              </p14:nvContentPartPr>
              <p14:xfrm>
                <a:off x="2430706" y="4536838"/>
                <a:ext cx="34920" cy="1033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29160C4A-9A15-0B8E-AB7B-61E106B6FE9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421798" y="4527838"/>
                  <a:ext cx="5238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2B9A472-81C2-BDE8-9231-D1DABB95CCB3}"/>
                    </a:ext>
                  </a:extLst>
                </p14:cNvPr>
                <p14:cNvContentPartPr/>
                <p14:nvPr/>
              </p14:nvContentPartPr>
              <p14:xfrm>
                <a:off x="2650306" y="4520278"/>
                <a:ext cx="196200" cy="864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2B9A472-81C2-BDE8-9231-D1DABB95CCB3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641306" y="4511278"/>
                  <a:ext cx="21384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11D27CF-B352-1FDD-7573-B3ED15BD613D}"/>
                    </a:ext>
                  </a:extLst>
                </p14:cNvPr>
                <p14:cNvContentPartPr/>
                <p14:nvPr/>
              </p14:nvContentPartPr>
              <p14:xfrm>
                <a:off x="2905186" y="4733758"/>
                <a:ext cx="226080" cy="273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11D27CF-B352-1FDD-7573-B3ED15BD613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896186" y="4724875"/>
                  <a:ext cx="243720" cy="447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71F3B07D-9B9D-31D2-3DB2-97DBBF7726CA}"/>
                    </a:ext>
                  </a:extLst>
                </p14:cNvPr>
                <p14:cNvContentPartPr/>
                <p14:nvPr/>
              </p14:nvContentPartPr>
              <p14:xfrm>
                <a:off x="3147826" y="5150278"/>
                <a:ext cx="2520" cy="3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71F3B07D-9B9D-31D2-3DB2-97DBBF7726C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137326" y="5141278"/>
                  <a:ext cx="231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A8980509-ED01-3281-63BD-C62EFE9F8A50}"/>
                    </a:ext>
                  </a:extLst>
                </p14:cNvPr>
                <p14:cNvContentPartPr/>
                <p14:nvPr/>
              </p14:nvContentPartPr>
              <p14:xfrm>
                <a:off x="3067186" y="5092678"/>
                <a:ext cx="445320" cy="3042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A8980509-ED01-3281-63BD-C62EFE9F8A5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058186" y="5083678"/>
                  <a:ext cx="46296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F05ACF8-3827-7821-2DA7-986931E5371A}"/>
                    </a:ext>
                  </a:extLst>
                </p14:cNvPr>
                <p14:cNvContentPartPr/>
                <p14:nvPr/>
              </p14:nvContentPartPr>
              <p14:xfrm>
                <a:off x="3180586" y="5382118"/>
                <a:ext cx="2160" cy="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F05ACF8-3827-7821-2DA7-986931E5371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171586" y="5373118"/>
                  <a:ext cx="198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98FAE94-6CB8-DE5E-A18E-F9C182365E24}"/>
                    </a:ext>
                  </a:extLst>
                </p14:cNvPr>
                <p14:cNvContentPartPr/>
                <p14:nvPr/>
              </p14:nvContentPartPr>
              <p14:xfrm>
                <a:off x="3020386" y="5393998"/>
                <a:ext cx="95400" cy="5176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98FAE94-6CB8-DE5E-A18E-F9C182365E2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011386" y="5384998"/>
                  <a:ext cx="113040" cy="53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8C40DFEA-8F8F-03E7-9817-C7213AA54149}"/>
                    </a:ext>
                  </a:extLst>
                </p14:cNvPr>
                <p14:cNvContentPartPr/>
                <p14:nvPr/>
              </p14:nvContentPartPr>
              <p14:xfrm>
                <a:off x="2406586" y="5508838"/>
                <a:ext cx="313560" cy="315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8C40DFEA-8F8F-03E7-9817-C7213AA54149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397586" y="5499838"/>
                  <a:ext cx="33120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A4F80127-BFB9-308E-041A-4E10DABD77D6}"/>
                    </a:ext>
                  </a:extLst>
                </p14:cNvPr>
                <p14:cNvContentPartPr/>
                <p14:nvPr/>
              </p14:nvContentPartPr>
              <p14:xfrm>
                <a:off x="2233786" y="5267998"/>
                <a:ext cx="233640" cy="1375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A4F80127-BFB9-308E-041A-4E10DABD77D6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224786" y="5258998"/>
                  <a:ext cx="25128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5F1129D-8E28-A55C-7A50-691A936202C8}"/>
                    </a:ext>
                  </a:extLst>
                </p14:cNvPr>
                <p14:cNvContentPartPr/>
                <p14:nvPr/>
              </p14:nvContentPartPr>
              <p14:xfrm>
                <a:off x="1955146" y="5046238"/>
                <a:ext cx="742320" cy="2448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5F1129D-8E28-A55C-7A50-691A936202C8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946146" y="5037251"/>
                  <a:ext cx="759960" cy="26241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D746F03F-1AB1-CF81-4B0E-6334EAC4726E}"/>
                    </a:ext>
                  </a:extLst>
                </p14:cNvPr>
                <p14:cNvContentPartPr/>
                <p14:nvPr/>
              </p14:nvContentPartPr>
              <p14:xfrm>
                <a:off x="1304266" y="4831678"/>
                <a:ext cx="926640" cy="997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D746F03F-1AB1-CF81-4B0E-6334EAC4726E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295266" y="4822710"/>
                  <a:ext cx="944280" cy="11729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AE112F5A-A80E-C0EB-6B43-11433C6B05B9}"/>
                    </a:ext>
                  </a:extLst>
                </p14:cNvPr>
                <p14:cNvContentPartPr/>
                <p14:nvPr/>
              </p14:nvContentPartPr>
              <p14:xfrm>
                <a:off x="2135146" y="4209598"/>
                <a:ext cx="145440" cy="5245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AE112F5A-A80E-C0EB-6B43-11433C6B05B9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126168" y="4200592"/>
                  <a:ext cx="163036" cy="54217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CBB681B-3FB7-7934-9617-D24130FEF5A1}"/>
                    </a:ext>
                  </a:extLst>
                </p14:cNvPr>
                <p14:cNvContentPartPr/>
                <p14:nvPr/>
              </p14:nvContentPartPr>
              <p14:xfrm>
                <a:off x="2210746" y="4618198"/>
                <a:ext cx="66240" cy="1357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CBB681B-3FB7-7934-9617-D24130FEF5A1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201697" y="4609198"/>
                  <a:ext cx="83976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9BFDF6F1-3A98-1A85-EAED-475A4A3C1157}"/>
                    </a:ext>
                  </a:extLst>
                </p14:cNvPr>
                <p14:cNvContentPartPr/>
                <p14:nvPr/>
              </p14:nvContentPartPr>
              <p14:xfrm>
                <a:off x="2591266" y="4395358"/>
                <a:ext cx="47880" cy="2343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9BFDF6F1-3A98-1A85-EAED-475A4A3C1157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582266" y="4386372"/>
                  <a:ext cx="65520" cy="25197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29F4178F-332C-4264-5FF0-EA98EDE3FBA5}"/>
                    </a:ext>
                  </a:extLst>
                </p14:cNvPr>
                <p14:cNvContentPartPr/>
                <p14:nvPr/>
              </p14:nvContentPartPr>
              <p14:xfrm>
                <a:off x="2765866" y="4554118"/>
                <a:ext cx="247680" cy="1339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29F4178F-332C-4264-5FF0-EA98EDE3FBA5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2756853" y="4545118"/>
                  <a:ext cx="265346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4A776356-DEED-DA1A-BAB3-8F592082929F}"/>
                    </a:ext>
                  </a:extLst>
                </p14:cNvPr>
                <p14:cNvContentPartPr/>
                <p14:nvPr/>
              </p14:nvContentPartPr>
              <p14:xfrm>
                <a:off x="3067186" y="4930678"/>
                <a:ext cx="260280" cy="118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4A776356-DEED-DA1A-BAB3-8F592082929F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3058186" y="4921678"/>
                  <a:ext cx="27792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2B4759EF-A1D3-E946-1535-191CB34D494C}"/>
                    </a:ext>
                  </a:extLst>
                </p14:cNvPr>
                <p14:cNvContentPartPr/>
                <p14:nvPr/>
              </p14:nvContentPartPr>
              <p14:xfrm>
                <a:off x="3171586" y="5115718"/>
                <a:ext cx="166680" cy="1062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2B4759EF-A1D3-E946-1535-191CB34D494C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3162586" y="5106718"/>
                  <a:ext cx="18432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57BF2F2D-8641-F951-0CF6-CA75A761FE88}"/>
                    </a:ext>
                  </a:extLst>
                </p14:cNvPr>
                <p14:cNvContentPartPr/>
                <p14:nvPr/>
              </p14:nvContentPartPr>
              <p14:xfrm>
                <a:off x="3067186" y="5208238"/>
                <a:ext cx="153360" cy="3387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57BF2F2D-8641-F951-0CF6-CA75A761FE88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3058186" y="5199238"/>
                  <a:ext cx="17100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78833FB-6F8E-2C1C-6E92-1BA6E485B466}"/>
                    </a:ext>
                  </a:extLst>
                </p14:cNvPr>
                <p14:cNvContentPartPr/>
                <p14:nvPr/>
              </p14:nvContentPartPr>
              <p14:xfrm>
                <a:off x="2744626" y="5521078"/>
                <a:ext cx="33480" cy="4752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378833FB-6F8E-2C1C-6E92-1BA6E485B466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735528" y="5512078"/>
                  <a:ext cx="51312" cy="49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C373A170-8304-558D-602F-15386BB3177D}"/>
                    </a:ext>
                  </a:extLst>
                </p14:cNvPr>
                <p14:cNvContentPartPr/>
                <p14:nvPr/>
              </p14:nvContentPartPr>
              <p14:xfrm>
                <a:off x="2229106" y="5335318"/>
                <a:ext cx="190080" cy="3654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C373A170-8304-558D-602F-15386BB3177D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2220106" y="5326318"/>
                  <a:ext cx="207720" cy="38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D512F7E8-601A-200B-8E26-77EF6E0D3BDD}"/>
                    </a:ext>
                  </a:extLst>
                </p14:cNvPr>
                <p14:cNvContentPartPr/>
                <p14:nvPr/>
              </p14:nvContentPartPr>
              <p14:xfrm>
                <a:off x="2010946" y="5000158"/>
                <a:ext cx="303840" cy="1080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D512F7E8-601A-200B-8E26-77EF6E0D3BDD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2001946" y="4991158"/>
                  <a:ext cx="32148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6F4FBE7D-8D01-5E81-4008-042F92E837A4}"/>
                    </a:ext>
                  </a:extLst>
                </p14:cNvPr>
                <p14:cNvContentPartPr/>
                <p14:nvPr/>
              </p14:nvContentPartPr>
              <p14:xfrm>
                <a:off x="2078266" y="4391398"/>
                <a:ext cx="144000" cy="4125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6F4FBE7D-8D01-5E81-4008-042F92E837A4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2069288" y="4382398"/>
                  <a:ext cx="161596" cy="43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A2A85746-590F-C276-C4C3-B9519453EC32}"/>
                    </a:ext>
                  </a:extLst>
                </p14:cNvPr>
                <p14:cNvContentPartPr/>
                <p14:nvPr/>
              </p14:nvContentPartPr>
              <p14:xfrm>
                <a:off x="2399746" y="4483558"/>
                <a:ext cx="88920" cy="17424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A2A85746-590F-C276-C4C3-B9519453EC32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2390746" y="4474558"/>
                  <a:ext cx="10656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B99D3B70-181D-FA55-1A3F-72D4481DA781}"/>
                    </a:ext>
                  </a:extLst>
                </p14:cNvPr>
                <p14:cNvContentPartPr/>
                <p14:nvPr/>
              </p14:nvContentPartPr>
              <p14:xfrm>
                <a:off x="2708266" y="4510198"/>
                <a:ext cx="237240" cy="15228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B99D3B70-181D-FA55-1A3F-72D4481DA781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2699266" y="4501198"/>
                  <a:ext cx="25488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1024" name="Ink 1023">
                  <a:extLst>
                    <a:ext uri="{FF2B5EF4-FFF2-40B4-BE49-F238E27FC236}">
                      <a16:creationId xmlns:a16="http://schemas.microsoft.com/office/drawing/2014/main" id="{BF6F009D-6FD8-85BC-F4AE-DDDE24BF3C85}"/>
                    </a:ext>
                  </a:extLst>
                </p14:cNvPr>
                <p14:cNvContentPartPr/>
                <p14:nvPr/>
              </p14:nvContentPartPr>
              <p14:xfrm>
                <a:off x="3017866" y="4676158"/>
                <a:ext cx="72720" cy="163080"/>
              </p14:xfrm>
            </p:contentPart>
          </mc:Choice>
          <mc:Fallback xmlns="">
            <p:pic>
              <p:nvPicPr>
                <p:cNvPr id="1024" name="Ink 1023">
                  <a:extLst>
                    <a:ext uri="{FF2B5EF4-FFF2-40B4-BE49-F238E27FC236}">
                      <a16:creationId xmlns:a16="http://schemas.microsoft.com/office/drawing/2014/main" id="{BF6F009D-6FD8-85BC-F4AE-DDDE24BF3C85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3008821" y="4667158"/>
                  <a:ext cx="90448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1025" name="Ink 1024">
                  <a:extLst>
                    <a:ext uri="{FF2B5EF4-FFF2-40B4-BE49-F238E27FC236}">
                      <a16:creationId xmlns:a16="http://schemas.microsoft.com/office/drawing/2014/main" id="{9C013231-551E-B35A-E9AF-A006C763574D}"/>
                    </a:ext>
                  </a:extLst>
                </p14:cNvPr>
                <p14:cNvContentPartPr/>
                <p14:nvPr/>
              </p14:nvContentPartPr>
              <p14:xfrm>
                <a:off x="3113626" y="5139118"/>
                <a:ext cx="168480" cy="62280"/>
              </p14:xfrm>
            </p:contentPart>
          </mc:Choice>
          <mc:Fallback xmlns="">
            <p:pic>
              <p:nvPicPr>
                <p:cNvPr id="1025" name="Ink 1024">
                  <a:extLst>
                    <a:ext uri="{FF2B5EF4-FFF2-40B4-BE49-F238E27FC236}">
                      <a16:creationId xmlns:a16="http://schemas.microsoft.com/office/drawing/2014/main" id="{9C013231-551E-B35A-E9AF-A006C763574D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3104626" y="5130118"/>
                  <a:ext cx="186120" cy="79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41" name="Group 1040">
            <a:extLst>
              <a:ext uri="{FF2B5EF4-FFF2-40B4-BE49-F238E27FC236}">
                <a16:creationId xmlns:a16="http://schemas.microsoft.com/office/drawing/2014/main" id="{19A40B88-9FB4-5B9B-48EC-DC4DEC8353CF}"/>
              </a:ext>
            </a:extLst>
          </p:cNvPr>
          <p:cNvGrpSpPr/>
          <p:nvPr/>
        </p:nvGrpSpPr>
        <p:grpSpPr>
          <a:xfrm>
            <a:off x="7085506" y="4277278"/>
            <a:ext cx="1103400" cy="2290320"/>
            <a:chOff x="7085506" y="4277278"/>
            <a:chExt cx="1103400" cy="229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D00E835-43AB-6A15-965E-1DB3188A5415}"/>
                    </a:ext>
                  </a:extLst>
                </p14:cNvPr>
                <p14:cNvContentPartPr/>
                <p14:nvPr/>
              </p14:nvContentPartPr>
              <p14:xfrm>
                <a:off x="7196386" y="4460158"/>
                <a:ext cx="662400" cy="12528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D00E835-43AB-6A15-965E-1DB3188A5415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7187381" y="4451158"/>
                  <a:ext cx="680050" cy="12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B20BA07-031B-D798-2B1C-5C1E67618C1B}"/>
                    </a:ext>
                  </a:extLst>
                </p14:cNvPr>
                <p14:cNvContentPartPr/>
                <p14:nvPr/>
              </p14:nvContentPartPr>
              <p14:xfrm>
                <a:off x="7085506" y="4387438"/>
                <a:ext cx="91080" cy="1389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B20BA07-031B-D798-2B1C-5C1E67618C1B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7076506" y="4378438"/>
                  <a:ext cx="10872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84516FD-EFCF-3394-9044-E2D4B7A185D3}"/>
                    </a:ext>
                  </a:extLst>
                </p14:cNvPr>
                <p14:cNvContentPartPr/>
                <p14:nvPr/>
              </p14:nvContentPartPr>
              <p14:xfrm>
                <a:off x="7303666" y="4277278"/>
                <a:ext cx="77760" cy="2023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84516FD-EFCF-3394-9044-E2D4B7A185D3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7294666" y="4268278"/>
                  <a:ext cx="9540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5FCA26E-4E7C-98F9-83C4-30FFE8901346}"/>
                    </a:ext>
                  </a:extLst>
                </p14:cNvPr>
                <p14:cNvContentPartPr/>
                <p14:nvPr/>
              </p14:nvContentPartPr>
              <p14:xfrm>
                <a:off x="7523626" y="4612798"/>
                <a:ext cx="138240" cy="1558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5FCA26E-4E7C-98F9-83C4-30FFE8901346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7514626" y="4603798"/>
                  <a:ext cx="15588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E93C720-7584-4742-9D26-14E8B7C5967C}"/>
                    </a:ext>
                  </a:extLst>
                </p14:cNvPr>
                <p14:cNvContentPartPr/>
                <p14:nvPr/>
              </p14:nvContentPartPr>
              <p14:xfrm>
                <a:off x="7801186" y="4694518"/>
                <a:ext cx="103320" cy="471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E93C720-7584-4742-9D26-14E8B7C5967C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7792186" y="4685518"/>
                  <a:ext cx="12096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BF300794-B1DB-5D84-48E4-9CB2F8DDCF80}"/>
                    </a:ext>
                  </a:extLst>
                </p14:cNvPr>
                <p14:cNvContentPartPr/>
                <p14:nvPr/>
              </p14:nvContentPartPr>
              <p14:xfrm>
                <a:off x="7893706" y="4977118"/>
                <a:ext cx="67320" cy="3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BF300794-B1DB-5D84-48E4-9CB2F8DDCF80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7884706" y="4968118"/>
                  <a:ext cx="849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942CEC6-01AD-B73A-D5B5-825B40C8965D}"/>
                    </a:ext>
                  </a:extLst>
                </p14:cNvPr>
                <p14:cNvContentPartPr/>
                <p14:nvPr/>
              </p14:nvContentPartPr>
              <p14:xfrm>
                <a:off x="7928266" y="5185198"/>
                <a:ext cx="52200" cy="424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942CEC6-01AD-B73A-D5B5-825B40C8965D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7919266" y="5176121"/>
                  <a:ext cx="69840" cy="602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7EF0FBA-F9C5-4BB1-0531-09EBF416420B}"/>
                    </a:ext>
                  </a:extLst>
                </p14:cNvPr>
                <p14:cNvContentPartPr/>
                <p14:nvPr/>
              </p14:nvContentPartPr>
              <p14:xfrm>
                <a:off x="7132306" y="4698838"/>
                <a:ext cx="124920" cy="374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7EF0FBA-F9C5-4BB1-0531-09EBF416420B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7123306" y="4689838"/>
                  <a:ext cx="14256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67FDC5B-28A7-DC87-47CD-810E3F2C73A9}"/>
                    </a:ext>
                  </a:extLst>
                </p14:cNvPr>
                <p14:cNvContentPartPr/>
                <p14:nvPr/>
              </p14:nvContentPartPr>
              <p14:xfrm>
                <a:off x="7210426" y="4965238"/>
                <a:ext cx="24120" cy="2743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67FDC5B-28A7-DC87-47CD-810E3F2C73A9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7201426" y="4956238"/>
                  <a:ext cx="4176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814E735-4A7C-9FD1-4E37-F53540AFBCB2}"/>
                    </a:ext>
                  </a:extLst>
                </p14:cNvPr>
                <p14:cNvContentPartPr/>
                <p14:nvPr/>
              </p14:nvContentPartPr>
              <p14:xfrm>
                <a:off x="7338586" y="5242798"/>
                <a:ext cx="18720" cy="1785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814E735-4A7C-9FD1-4E37-F53540AFBCB2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7329586" y="5233798"/>
                  <a:ext cx="3636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11900A3-5249-8F65-83B9-C83F1E8B74C1}"/>
                    </a:ext>
                  </a:extLst>
                </p14:cNvPr>
                <p14:cNvContentPartPr/>
                <p14:nvPr/>
              </p14:nvContentPartPr>
              <p14:xfrm>
                <a:off x="7534786" y="5521078"/>
                <a:ext cx="11160" cy="921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11900A3-5249-8F65-83B9-C83F1E8B74C1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7525786" y="5512078"/>
                  <a:ext cx="288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4CB337A-A2D1-995E-FC6F-B6F4FCD89721}"/>
                    </a:ext>
                  </a:extLst>
                </p14:cNvPr>
                <p14:cNvContentPartPr/>
                <p14:nvPr/>
              </p14:nvContentPartPr>
              <p14:xfrm>
                <a:off x="7719826" y="5717278"/>
                <a:ext cx="36720" cy="7394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4CB337A-A2D1-995E-FC6F-B6F4FCD89721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7710826" y="5708278"/>
                  <a:ext cx="54360" cy="75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9F45E935-DA02-80C1-7AA1-553ECBDC18C3}"/>
                    </a:ext>
                  </a:extLst>
                </p14:cNvPr>
                <p14:cNvContentPartPr/>
                <p14:nvPr/>
              </p14:nvContentPartPr>
              <p14:xfrm>
                <a:off x="7801186" y="5659678"/>
                <a:ext cx="387720" cy="9079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9F45E935-DA02-80C1-7AA1-553ECBDC18C3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7792186" y="5650678"/>
                  <a:ext cx="405360" cy="9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1033" name="Ink 1032">
                  <a:extLst>
                    <a:ext uri="{FF2B5EF4-FFF2-40B4-BE49-F238E27FC236}">
                      <a16:creationId xmlns:a16="http://schemas.microsoft.com/office/drawing/2014/main" id="{02438986-1167-0A29-B089-DFF0424563CD}"/>
                    </a:ext>
                  </a:extLst>
                </p14:cNvPr>
                <p14:cNvContentPartPr/>
                <p14:nvPr/>
              </p14:nvContentPartPr>
              <p14:xfrm>
                <a:off x="7661866" y="4431718"/>
                <a:ext cx="161640" cy="186840"/>
              </p14:xfrm>
            </p:contentPart>
          </mc:Choice>
          <mc:Fallback xmlns="">
            <p:pic>
              <p:nvPicPr>
                <p:cNvPr id="1033" name="Ink 1032">
                  <a:extLst>
                    <a:ext uri="{FF2B5EF4-FFF2-40B4-BE49-F238E27FC236}">
                      <a16:creationId xmlns:a16="http://schemas.microsoft.com/office/drawing/2014/main" id="{02438986-1167-0A29-B089-DFF0424563CD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7652866" y="4422718"/>
                  <a:ext cx="17928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1034" name="Ink 1033">
                  <a:extLst>
                    <a:ext uri="{FF2B5EF4-FFF2-40B4-BE49-F238E27FC236}">
                      <a16:creationId xmlns:a16="http://schemas.microsoft.com/office/drawing/2014/main" id="{E54673C0-6004-520D-C78F-1F499E0EF840}"/>
                    </a:ext>
                  </a:extLst>
                </p14:cNvPr>
                <p14:cNvContentPartPr/>
                <p14:nvPr/>
              </p14:nvContentPartPr>
              <p14:xfrm>
                <a:off x="7801186" y="4726198"/>
                <a:ext cx="248400" cy="42840"/>
              </p14:xfrm>
            </p:contentPart>
          </mc:Choice>
          <mc:Fallback xmlns="">
            <p:pic>
              <p:nvPicPr>
                <p:cNvPr id="1034" name="Ink 1033">
                  <a:extLst>
                    <a:ext uri="{FF2B5EF4-FFF2-40B4-BE49-F238E27FC236}">
                      <a16:creationId xmlns:a16="http://schemas.microsoft.com/office/drawing/2014/main" id="{E54673C0-6004-520D-C78F-1F499E0EF840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7792186" y="4717198"/>
                  <a:ext cx="26604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1035" name="Ink 1034">
                  <a:extLst>
                    <a:ext uri="{FF2B5EF4-FFF2-40B4-BE49-F238E27FC236}">
                      <a16:creationId xmlns:a16="http://schemas.microsoft.com/office/drawing/2014/main" id="{E4ECC87B-2B53-65CC-5676-CBC11BDE7F33}"/>
                    </a:ext>
                  </a:extLst>
                </p14:cNvPr>
                <p14:cNvContentPartPr/>
                <p14:nvPr/>
              </p14:nvContentPartPr>
              <p14:xfrm>
                <a:off x="7801186" y="5060278"/>
                <a:ext cx="252720" cy="9720"/>
              </p14:xfrm>
            </p:contentPart>
          </mc:Choice>
          <mc:Fallback xmlns="">
            <p:pic>
              <p:nvPicPr>
                <p:cNvPr id="1035" name="Ink 1034">
                  <a:extLst>
                    <a:ext uri="{FF2B5EF4-FFF2-40B4-BE49-F238E27FC236}">
                      <a16:creationId xmlns:a16="http://schemas.microsoft.com/office/drawing/2014/main" id="{E4ECC87B-2B53-65CC-5676-CBC11BDE7F33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7792186" y="5051278"/>
                  <a:ext cx="27036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037" name="Ink 1036">
                  <a:extLst>
                    <a:ext uri="{FF2B5EF4-FFF2-40B4-BE49-F238E27FC236}">
                      <a16:creationId xmlns:a16="http://schemas.microsoft.com/office/drawing/2014/main" id="{017A3EBD-1FBF-5D18-770A-F668910F1D12}"/>
                    </a:ext>
                  </a:extLst>
                </p14:cNvPr>
                <p14:cNvContentPartPr/>
                <p14:nvPr/>
              </p14:nvContentPartPr>
              <p14:xfrm>
                <a:off x="7905586" y="5208238"/>
                <a:ext cx="133200" cy="131760"/>
              </p14:xfrm>
            </p:contentPart>
          </mc:Choice>
          <mc:Fallback xmlns="">
            <p:pic>
              <p:nvPicPr>
                <p:cNvPr id="1037" name="Ink 1036">
                  <a:extLst>
                    <a:ext uri="{FF2B5EF4-FFF2-40B4-BE49-F238E27FC236}">
                      <a16:creationId xmlns:a16="http://schemas.microsoft.com/office/drawing/2014/main" id="{017A3EBD-1FBF-5D18-770A-F668910F1D12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7896586" y="5199238"/>
                  <a:ext cx="15084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038" name="Ink 1037">
                  <a:extLst>
                    <a:ext uri="{FF2B5EF4-FFF2-40B4-BE49-F238E27FC236}">
                      <a16:creationId xmlns:a16="http://schemas.microsoft.com/office/drawing/2014/main" id="{55A5F57A-6968-63F7-FA33-83494D531C79}"/>
                    </a:ext>
                  </a:extLst>
                </p14:cNvPr>
                <p14:cNvContentPartPr/>
                <p14:nvPr/>
              </p14:nvContentPartPr>
              <p14:xfrm>
                <a:off x="7928266" y="5405158"/>
                <a:ext cx="124560" cy="106200"/>
              </p14:xfrm>
            </p:contentPart>
          </mc:Choice>
          <mc:Fallback xmlns="">
            <p:pic>
              <p:nvPicPr>
                <p:cNvPr id="1038" name="Ink 1037">
                  <a:extLst>
                    <a:ext uri="{FF2B5EF4-FFF2-40B4-BE49-F238E27FC236}">
                      <a16:creationId xmlns:a16="http://schemas.microsoft.com/office/drawing/2014/main" id="{55A5F57A-6968-63F7-FA33-83494D531C79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7919240" y="5396158"/>
                  <a:ext cx="142251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039" name="Ink 1038">
                  <a:extLst>
                    <a:ext uri="{FF2B5EF4-FFF2-40B4-BE49-F238E27FC236}">
                      <a16:creationId xmlns:a16="http://schemas.microsoft.com/office/drawing/2014/main" id="{C08C2740-CB68-CD64-7B4F-0940A710F128}"/>
                    </a:ext>
                  </a:extLst>
                </p14:cNvPr>
                <p14:cNvContentPartPr/>
                <p14:nvPr/>
              </p14:nvContentPartPr>
              <p14:xfrm>
                <a:off x="7646746" y="5590198"/>
                <a:ext cx="27360" cy="196560"/>
              </p14:xfrm>
            </p:contentPart>
          </mc:Choice>
          <mc:Fallback xmlns="">
            <p:pic>
              <p:nvPicPr>
                <p:cNvPr id="1039" name="Ink 1038">
                  <a:extLst>
                    <a:ext uri="{FF2B5EF4-FFF2-40B4-BE49-F238E27FC236}">
                      <a16:creationId xmlns:a16="http://schemas.microsoft.com/office/drawing/2014/main" id="{C08C2740-CB68-CD64-7B4F-0940A710F128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7637746" y="5581198"/>
                  <a:ext cx="4500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040" name="Ink 1039">
                  <a:extLst>
                    <a:ext uri="{FF2B5EF4-FFF2-40B4-BE49-F238E27FC236}">
                      <a16:creationId xmlns:a16="http://schemas.microsoft.com/office/drawing/2014/main" id="{F023E47A-B7D2-06EC-C4AE-18D06B7E80BE}"/>
                    </a:ext>
                  </a:extLst>
                </p14:cNvPr>
                <p14:cNvContentPartPr/>
                <p14:nvPr/>
              </p14:nvContentPartPr>
              <p14:xfrm>
                <a:off x="7464586" y="5417038"/>
                <a:ext cx="59400" cy="91800"/>
              </p14:xfrm>
            </p:contentPart>
          </mc:Choice>
          <mc:Fallback xmlns="">
            <p:pic>
              <p:nvPicPr>
                <p:cNvPr id="1040" name="Ink 1039">
                  <a:extLst>
                    <a:ext uri="{FF2B5EF4-FFF2-40B4-BE49-F238E27FC236}">
                      <a16:creationId xmlns:a16="http://schemas.microsoft.com/office/drawing/2014/main" id="{F023E47A-B7D2-06EC-C4AE-18D06B7E80BE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7455586" y="5408038"/>
                  <a:ext cx="77040" cy="109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1042" name="Ink 1041">
                <a:extLst>
                  <a:ext uri="{FF2B5EF4-FFF2-40B4-BE49-F238E27FC236}">
                    <a16:creationId xmlns:a16="http://schemas.microsoft.com/office/drawing/2014/main" id="{A808367B-E86C-2FBF-09F9-4B538FAA5EDE}"/>
                  </a:ext>
                </a:extLst>
              </p14:cNvPr>
              <p14:cNvContentPartPr/>
              <p14:nvPr/>
            </p14:nvContentPartPr>
            <p14:xfrm>
              <a:off x="7765186" y="1423198"/>
              <a:ext cx="790560" cy="1287000"/>
            </p14:xfrm>
          </p:contentPart>
        </mc:Choice>
        <mc:Fallback xmlns="">
          <p:pic>
            <p:nvPicPr>
              <p:cNvPr id="1042" name="Ink 1041">
                <a:extLst>
                  <a:ext uri="{FF2B5EF4-FFF2-40B4-BE49-F238E27FC236}">
                    <a16:creationId xmlns:a16="http://schemas.microsoft.com/office/drawing/2014/main" id="{A808367B-E86C-2FBF-09F9-4B538FAA5EDE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7756182" y="1414198"/>
                <a:ext cx="808208" cy="130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1043" name="Ink 1042">
                <a:extLst>
                  <a:ext uri="{FF2B5EF4-FFF2-40B4-BE49-F238E27FC236}">
                    <a16:creationId xmlns:a16="http://schemas.microsoft.com/office/drawing/2014/main" id="{01F2E8F0-4F48-66BB-A8A3-3A2AEEA38B5E}"/>
                  </a:ext>
                </a:extLst>
              </p14:cNvPr>
              <p14:cNvContentPartPr/>
              <p14:nvPr/>
            </p14:nvContentPartPr>
            <p14:xfrm>
              <a:off x="5042866" y="4284838"/>
              <a:ext cx="285120" cy="277200"/>
            </p14:xfrm>
          </p:contentPart>
        </mc:Choice>
        <mc:Fallback xmlns="">
          <p:pic>
            <p:nvPicPr>
              <p:cNvPr id="1043" name="Ink 1042">
                <a:extLst>
                  <a:ext uri="{FF2B5EF4-FFF2-40B4-BE49-F238E27FC236}">
                    <a16:creationId xmlns:a16="http://schemas.microsoft.com/office/drawing/2014/main" id="{01F2E8F0-4F48-66BB-A8A3-3A2AEEA38B5E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5033866" y="4275838"/>
                <a:ext cx="302760" cy="29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1044" name="Ink 1043">
                <a:extLst>
                  <a:ext uri="{FF2B5EF4-FFF2-40B4-BE49-F238E27FC236}">
                    <a16:creationId xmlns:a16="http://schemas.microsoft.com/office/drawing/2014/main" id="{780C5813-097A-BD3D-34C4-53B13047B699}"/>
                  </a:ext>
                </a:extLst>
              </p14:cNvPr>
              <p14:cNvContentPartPr/>
              <p14:nvPr/>
            </p14:nvContentPartPr>
            <p14:xfrm>
              <a:off x="9513706" y="3933478"/>
              <a:ext cx="487440" cy="884160"/>
            </p14:xfrm>
          </p:contentPart>
        </mc:Choice>
        <mc:Fallback xmlns="">
          <p:pic>
            <p:nvPicPr>
              <p:cNvPr id="1044" name="Ink 1043">
                <a:extLst>
                  <a:ext uri="{FF2B5EF4-FFF2-40B4-BE49-F238E27FC236}">
                    <a16:creationId xmlns:a16="http://schemas.microsoft.com/office/drawing/2014/main" id="{780C5813-097A-BD3D-34C4-53B13047B699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9504713" y="3924478"/>
                <a:ext cx="505067" cy="901800"/>
              </a:xfrm>
              <a:prstGeom prst="rect">
                <a:avLst/>
              </a:prstGeom>
            </p:spPr>
          </p:pic>
        </mc:Fallback>
      </mc:AlternateContent>
      <p:sp>
        <p:nvSpPr>
          <p:cNvPr id="1059" name="TextBox 1058">
            <a:extLst>
              <a:ext uri="{FF2B5EF4-FFF2-40B4-BE49-F238E27FC236}">
                <a16:creationId xmlns:a16="http://schemas.microsoft.com/office/drawing/2014/main" id="{43AB58C1-9EB1-F1C0-FCFD-1D5F39F78D0F}"/>
              </a:ext>
            </a:extLst>
          </p:cNvPr>
          <p:cNvSpPr txBox="1"/>
          <p:nvPr/>
        </p:nvSpPr>
        <p:spPr>
          <a:xfrm>
            <a:off x="2509686" y="2557182"/>
            <a:ext cx="7172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600" dirty="0">
                <a:solidFill>
                  <a:schemeClr val="bg1"/>
                </a:solidFill>
                <a:highlight>
                  <a:srgbClr val="000000"/>
                </a:highlight>
                <a:latin typeface="MingLiU_HKSCS-ExtB" panose="02020500000000000000" pitchFamily="18" charset="-120"/>
                <a:ea typeface="MingLiU_HKSCS-ExtB" panose="02020500000000000000" pitchFamily="18" charset="-120"/>
              </a:rPr>
              <a:t>Part 2</a:t>
            </a:r>
            <a:endParaRPr lang="en-GB" sz="3600" dirty="0">
              <a:solidFill>
                <a:schemeClr val="bg1"/>
              </a:solidFill>
              <a:highlight>
                <a:srgbClr val="000000"/>
              </a:highlight>
              <a:latin typeface="MingLiU_HKSCS-ExtB" panose="02020500000000000000" pitchFamily="18" charset="-120"/>
              <a:ea typeface="MingLiU_HKSCS-ExtB" panose="02020500000000000000" pitchFamily="18" charset="-12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7D7C7C-EFF1-0D2A-4280-2F552AA605AC}"/>
              </a:ext>
            </a:extLst>
          </p:cNvPr>
          <p:cNvSpPr txBox="1"/>
          <p:nvPr/>
        </p:nvSpPr>
        <p:spPr>
          <a:xfrm>
            <a:off x="2488666" y="3357436"/>
            <a:ext cx="71726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800" dirty="0">
                <a:solidFill>
                  <a:schemeClr val="bg1"/>
                </a:solidFill>
                <a:highlight>
                  <a:srgbClr val="000000"/>
                </a:highlight>
                <a:latin typeface="MingLiU_HKSCS-ExtB" panose="02020500000000000000" pitchFamily="18" charset="-120"/>
                <a:ea typeface="MingLiU_HKSCS-ExtB" panose="02020500000000000000" pitchFamily="18" charset="-120"/>
              </a:rPr>
              <a:t>The Code</a:t>
            </a:r>
            <a:endParaRPr lang="en-GB" sz="2800" dirty="0">
              <a:solidFill>
                <a:schemeClr val="bg1"/>
              </a:solidFill>
              <a:highlight>
                <a:srgbClr val="000000"/>
              </a:highlight>
              <a:latin typeface="MingLiU_HKSCS-ExtB" panose="02020500000000000000" pitchFamily="18" charset="-120"/>
              <a:ea typeface="MingLiU_HKSCS-ExtB" panose="02020500000000000000" pitchFamily="18" charset="-120"/>
            </a:endParaRPr>
          </a:p>
        </p:txBody>
      </p:sp>
      <p:grpSp>
        <p:nvGrpSpPr>
          <p:cNvPr id="1029" name="Group 1028">
            <a:extLst>
              <a:ext uri="{FF2B5EF4-FFF2-40B4-BE49-F238E27FC236}">
                <a16:creationId xmlns:a16="http://schemas.microsoft.com/office/drawing/2014/main" id="{7E06E250-6064-3913-7551-BEE09A87FE70}"/>
              </a:ext>
            </a:extLst>
          </p:cNvPr>
          <p:cNvGrpSpPr/>
          <p:nvPr/>
        </p:nvGrpSpPr>
        <p:grpSpPr>
          <a:xfrm>
            <a:off x="8764442" y="1168678"/>
            <a:ext cx="2013840" cy="1253520"/>
            <a:chOff x="8764442" y="1168678"/>
            <a:chExt cx="2013840" cy="1253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090A42B2-F827-DE80-3D43-66989C015C46}"/>
                    </a:ext>
                  </a:extLst>
                </p14:cNvPr>
                <p14:cNvContentPartPr/>
                <p14:nvPr/>
              </p14:nvContentPartPr>
              <p14:xfrm>
                <a:off x="8819522" y="1441918"/>
                <a:ext cx="626400" cy="2023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090A42B2-F827-DE80-3D43-66989C015C46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8810882" y="1432918"/>
                  <a:ext cx="64404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D53045E-4DAA-F77D-92A7-66A64CC482EB}"/>
                    </a:ext>
                  </a:extLst>
                </p14:cNvPr>
                <p14:cNvContentPartPr/>
                <p14:nvPr/>
              </p14:nvContentPartPr>
              <p14:xfrm>
                <a:off x="8764442" y="1481518"/>
                <a:ext cx="67320" cy="3276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D53045E-4DAA-F77D-92A7-66A64CC482EB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8755442" y="1472878"/>
                  <a:ext cx="8496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F1603EE-4944-5CAD-CD9C-3DF651C1C8D1}"/>
                    </a:ext>
                  </a:extLst>
                </p14:cNvPr>
                <p14:cNvContentPartPr/>
                <p14:nvPr/>
              </p14:nvContentPartPr>
              <p14:xfrm>
                <a:off x="9652922" y="1168678"/>
                <a:ext cx="194400" cy="4467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F1603EE-4944-5CAD-CD9C-3DF651C1C8D1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9644282" y="1159678"/>
                  <a:ext cx="212040" cy="46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E8F51F7B-1960-4CF5-D22A-4457AF1E9F0E}"/>
                    </a:ext>
                  </a:extLst>
                </p14:cNvPr>
                <p14:cNvContentPartPr/>
                <p14:nvPr/>
              </p14:nvContentPartPr>
              <p14:xfrm>
                <a:off x="10045682" y="1423198"/>
                <a:ext cx="131760" cy="2116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E8F51F7B-1960-4CF5-D22A-4457AF1E9F0E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0037042" y="1414558"/>
                  <a:ext cx="14940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507F0EEB-7BEC-337E-C333-424E57D2ADD5}"/>
                    </a:ext>
                  </a:extLst>
                </p14:cNvPr>
                <p14:cNvContentPartPr/>
                <p14:nvPr/>
              </p14:nvContentPartPr>
              <p14:xfrm>
                <a:off x="10313162" y="1423198"/>
                <a:ext cx="201240" cy="2282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507F0EEB-7BEC-337E-C333-424E57D2ADD5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0304162" y="1414198"/>
                  <a:ext cx="21888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33FA876B-85AC-36CD-9C54-3CC725FEA3E2}"/>
                    </a:ext>
                  </a:extLst>
                </p14:cNvPr>
                <p14:cNvContentPartPr/>
                <p14:nvPr/>
              </p14:nvContentPartPr>
              <p14:xfrm>
                <a:off x="10641842" y="1491958"/>
                <a:ext cx="136440" cy="3960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33FA876B-85AC-36CD-9C54-3CC725FEA3E2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0632842" y="1482958"/>
                  <a:ext cx="15408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733032D-7869-2721-33BA-E8085B29D16A}"/>
                    </a:ext>
                  </a:extLst>
                </p14:cNvPr>
                <p14:cNvContentPartPr/>
                <p14:nvPr/>
              </p14:nvContentPartPr>
              <p14:xfrm>
                <a:off x="10058642" y="1422838"/>
                <a:ext cx="127800" cy="820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733032D-7869-2721-33BA-E8085B29D16A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0049642" y="1413838"/>
                  <a:ext cx="14544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00463087-5771-AF9B-9B6A-E6DD14037D6D}"/>
                    </a:ext>
                  </a:extLst>
                </p14:cNvPr>
                <p14:cNvContentPartPr/>
                <p14:nvPr/>
              </p14:nvContentPartPr>
              <p14:xfrm>
                <a:off x="9781442" y="1782118"/>
                <a:ext cx="258480" cy="36252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00463087-5771-AF9B-9B6A-E6DD14037D6D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9772442" y="1773478"/>
                  <a:ext cx="276120" cy="38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026" name="Ink 1025">
                  <a:extLst>
                    <a:ext uri="{FF2B5EF4-FFF2-40B4-BE49-F238E27FC236}">
                      <a16:creationId xmlns:a16="http://schemas.microsoft.com/office/drawing/2014/main" id="{73248C85-3A36-F85A-914E-0989E2E399ED}"/>
                    </a:ext>
                  </a:extLst>
                </p14:cNvPr>
                <p14:cNvContentPartPr/>
                <p14:nvPr/>
              </p14:nvContentPartPr>
              <p14:xfrm>
                <a:off x="10127402" y="1953118"/>
                <a:ext cx="174600" cy="142200"/>
              </p14:xfrm>
            </p:contentPart>
          </mc:Choice>
          <mc:Fallback xmlns="">
            <p:pic>
              <p:nvPicPr>
                <p:cNvPr id="1026" name="Ink 1025">
                  <a:extLst>
                    <a:ext uri="{FF2B5EF4-FFF2-40B4-BE49-F238E27FC236}">
                      <a16:creationId xmlns:a16="http://schemas.microsoft.com/office/drawing/2014/main" id="{73248C85-3A36-F85A-914E-0989E2E399ED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0118402" y="1944478"/>
                  <a:ext cx="192240" cy="15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028" name="Ink 1027">
                  <a:extLst>
                    <a:ext uri="{FF2B5EF4-FFF2-40B4-BE49-F238E27FC236}">
                      <a16:creationId xmlns:a16="http://schemas.microsoft.com/office/drawing/2014/main" id="{1D7F2073-FEDD-F1C2-A413-1855922F5F04}"/>
                    </a:ext>
                  </a:extLst>
                </p14:cNvPr>
                <p14:cNvContentPartPr/>
                <p14:nvPr/>
              </p14:nvContentPartPr>
              <p14:xfrm>
                <a:off x="10405682" y="1979038"/>
                <a:ext cx="146520" cy="443160"/>
              </p14:xfrm>
            </p:contentPart>
          </mc:Choice>
          <mc:Fallback xmlns="">
            <p:pic>
              <p:nvPicPr>
                <p:cNvPr id="1028" name="Ink 1027">
                  <a:extLst>
                    <a:ext uri="{FF2B5EF4-FFF2-40B4-BE49-F238E27FC236}">
                      <a16:creationId xmlns:a16="http://schemas.microsoft.com/office/drawing/2014/main" id="{1D7F2073-FEDD-F1C2-A413-1855922F5F04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10396682" y="1970038"/>
                  <a:ext cx="164160" cy="460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02426959"/>
      </p:ext>
    </p:extLst>
  </p:cSld>
  <p:clrMapOvr>
    <a:masterClrMapping/>
  </p:clrMapOvr>
  <p:transition spd="slow">
    <p:cover dir="rd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519E6B9-5CE1-679B-1A12-983E6D08D0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CED260F-D843-9A90-5BDB-A3F84A6D58E7}"/>
              </a:ext>
            </a:extLst>
          </p:cNvPr>
          <p:cNvGrpSpPr/>
          <p:nvPr/>
        </p:nvGrpSpPr>
        <p:grpSpPr>
          <a:xfrm>
            <a:off x="3639586" y="671158"/>
            <a:ext cx="1447200" cy="2544840"/>
            <a:chOff x="3639586" y="671158"/>
            <a:chExt cx="1447200" cy="254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B6C8FEC-D4C4-A416-8A94-01E98B9C5BE3}"/>
                    </a:ext>
                  </a:extLst>
                </p14:cNvPr>
                <p14:cNvContentPartPr/>
                <p14:nvPr/>
              </p14:nvContentPartPr>
              <p14:xfrm>
                <a:off x="4490986" y="671158"/>
                <a:ext cx="47520" cy="2347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F6D7D08-02B2-E954-6636-7CC9C6AE116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481986" y="662158"/>
                  <a:ext cx="6516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26BDDDB-77C0-1C32-5FB6-A10DEAFEF5FD}"/>
                    </a:ext>
                  </a:extLst>
                </p14:cNvPr>
                <p14:cNvContentPartPr/>
                <p14:nvPr/>
              </p14:nvContentPartPr>
              <p14:xfrm>
                <a:off x="4282546" y="937558"/>
                <a:ext cx="95040" cy="1371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92368C3-3C58-53A6-2EFF-7EFFCEC9FF2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273546" y="928558"/>
                  <a:ext cx="11268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D939217-8FF6-B482-92D9-F65E76408B3B}"/>
                    </a:ext>
                  </a:extLst>
                </p14:cNvPr>
                <p14:cNvContentPartPr/>
                <p14:nvPr/>
              </p14:nvContentPartPr>
              <p14:xfrm>
                <a:off x="4120186" y="870958"/>
                <a:ext cx="684000" cy="11635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6732FEF-E9C6-6C2F-1F98-FD97F5BCC2C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111186" y="861958"/>
                  <a:ext cx="701640" cy="11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0735BC2F-1415-F807-0811-6310BDD07994}"/>
                    </a:ext>
                  </a:extLst>
                </p14:cNvPr>
                <p14:cNvContentPartPr/>
                <p14:nvPr/>
              </p14:nvContentPartPr>
              <p14:xfrm>
                <a:off x="4733986" y="732358"/>
                <a:ext cx="352800" cy="2167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BF1C7DF-E12C-9511-4954-D26B383ECAF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724986" y="723358"/>
                  <a:ext cx="37044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7026A3EF-5B37-A0E1-F160-9F71F13D7B04}"/>
                    </a:ext>
                  </a:extLst>
                </p14:cNvPr>
                <p14:cNvContentPartPr/>
                <p14:nvPr/>
              </p14:nvContentPartPr>
              <p14:xfrm>
                <a:off x="4953586" y="1122598"/>
                <a:ext cx="120600" cy="313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F61817B-D6FE-1C56-8678-639B39D2345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944586" y="1113493"/>
                  <a:ext cx="138240" cy="4916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BBD7B9A-DFC7-7BF1-BDF9-28B15AB6B3E7}"/>
                    </a:ext>
                  </a:extLst>
                </p14:cNvPr>
                <p14:cNvContentPartPr/>
                <p14:nvPr/>
              </p14:nvContentPartPr>
              <p14:xfrm>
                <a:off x="4838386" y="1330678"/>
                <a:ext cx="168480" cy="2426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479AAAC-2EF4-D585-DB31-C132D34C8D7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829386" y="1321665"/>
                  <a:ext cx="186120" cy="2603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7610F003-9CD5-D898-E7D1-E2F6DF1755FA}"/>
                    </a:ext>
                  </a:extLst>
                </p14:cNvPr>
                <p14:cNvContentPartPr/>
                <p14:nvPr/>
              </p14:nvContentPartPr>
              <p14:xfrm>
                <a:off x="4676026" y="1666558"/>
                <a:ext cx="86760" cy="2534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BC832B2-ABA5-28B6-F64B-90C82373FD5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667026" y="1657558"/>
                  <a:ext cx="10440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26" name="Ink 1025">
                  <a:extLst>
                    <a:ext uri="{FF2B5EF4-FFF2-40B4-BE49-F238E27FC236}">
                      <a16:creationId xmlns:a16="http://schemas.microsoft.com/office/drawing/2014/main" id="{A3AAA95E-33C3-BBA9-F30A-77558894B49F}"/>
                    </a:ext>
                  </a:extLst>
                </p14:cNvPr>
                <p14:cNvContentPartPr/>
                <p14:nvPr/>
              </p14:nvContentPartPr>
              <p14:xfrm>
                <a:off x="4490986" y="1932958"/>
                <a:ext cx="11520" cy="1814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D14EF6D-D4B8-9419-2AAD-027F2B664CA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481696" y="1923958"/>
                  <a:ext cx="29729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028" name="Ink 1027">
                  <a:extLst>
                    <a:ext uri="{FF2B5EF4-FFF2-40B4-BE49-F238E27FC236}">
                      <a16:creationId xmlns:a16="http://schemas.microsoft.com/office/drawing/2014/main" id="{BF54F82F-3E42-1686-56DC-A4BEFA47B66D}"/>
                    </a:ext>
                  </a:extLst>
                </p14:cNvPr>
                <p14:cNvContentPartPr/>
                <p14:nvPr/>
              </p14:nvContentPartPr>
              <p14:xfrm>
                <a:off x="4066906" y="1309078"/>
                <a:ext cx="195480" cy="378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36128BA-8BD7-106D-E6ED-E8BA8A877F8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057906" y="1300078"/>
                  <a:ext cx="21312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029" name="Ink 1028">
                  <a:extLst>
                    <a:ext uri="{FF2B5EF4-FFF2-40B4-BE49-F238E27FC236}">
                      <a16:creationId xmlns:a16="http://schemas.microsoft.com/office/drawing/2014/main" id="{D58EB9E3-A1A8-0661-781C-860F3D4764EA}"/>
                    </a:ext>
                  </a:extLst>
                </p14:cNvPr>
                <p14:cNvContentPartPr/>
                <p14:nvPr/>
              </p14:nvContentPartPr>
              <p14:xfrm>
                <a:off x="3893026" y="1619398"/>
                <a:ext cx="285480" cy="262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D1EB51B-3F56-2F52-889C-E7367C537D4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884015" y="1610398"/>
                  <a:ext cx="303142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030" name="Ink 1029">
                  <a:extLst>
                    <a:ext uri="{FF2B5EF4-FFF2-40B4-BE49-F238E27FC236}">
                      <a16:creationId xmlns:a16="http://schemas.microsoft.com/office/drawing/2014/main" id="{6ED89DC4-BAEF-5DC9-25BA-F46BED77CAF5}"/>
                    </a:ext>
                  </a:extLst>
                </p14:cNvPr>
                <p14:cNvContentPartPr/>
                <p14:nvPr/>
              </p14:nvContentPartPr>
              <p14:xfrm>
                <a:off x="3639586" y="1972558"/>
                <a:ext cx="492840" cy="11397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79D1BF4-DA39-CD07-FC13-9523F65CD51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630586" y="1963558"/>
                  <a:ext cx="510480" cy="11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031" name="Ink 1030">
                  <a:extLst>
                    <a:ext uri="{FF2B5EF4-FFF2-40B4-BE49-F238E27FC236}">
                      <a16:creationId xmlns:a16="http://schemas.microsoft.com/office/drawing/2014/main" id="{CBE20386-1394-B636-9DA9-EB6119079754}"/>
                    </a:ext>
                  </a:extLst>
                </p14:cNvPr>
                <p14:cNvContentPartPr/>
                <p14:nvPr/>
              </p14:nvContentPartPr>
              <p14:xfrm>
                <a:off x="3963586" y="2004238"/>
                <a:ext cx="272520" cy="12117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BA22831-C3E5-BDFE-B5E9-4932239DC39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954598" y="1995241"/>
                  <a:ext cx="290137" cy="1229395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32" name="Group 1031">
            <a:extLst>
              <a:ext uri="{FF2B5EF4-FFF2-40B4-BE49-F238E27FC236}">
                <a16:creationId xmlns:a16="http://schemas.microsoft.com/office/drawing/2014/main" id="{37F1BD43-D2F9-6B2F-EE16-1DB4943AE1BE}"/>
              </a:ext>
            </a:extLst>
          </p:cNvPr>
          <p:cNvGrpSpPr/>
          <p:nvPr/>
        </p:nvGrpSpPr>
        <p:grpSpPr>
          <a:xfrm rot="17562746">
            <a:off x="8790106" y="487892"/>
            <a:ext cx="1447200" cy="2544840"/>
            <a:chOff x="3639586" y="671158"/>
            <a:chExt cx="1447200" cy="254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036" name="Ink 1035">
                  <a:extLst>
                    <a:ext uri="{FF2B5EF4-FFF2-40B4-BE49-F238E27FC236}">
                      <a16:creationId xmlns:a16="http://schemas.microsoft.com/office/drawing/2014/main" id="{1083F015-A8B3-BA93-98FE-6DB0BB991B4D}"/>
                    </a:ext>
                  </a:extLst>
                </p14:cNvPr>
                <p14:cNvContentPartPr/>
                <p14:nvPr/>
              </p14:nvContentPartPr>
              <p14:xfrm>
                <a:off x="4490986" y="671158"/>
                <a:ext cx="47520" cy="2347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F6D7D08-02B2-E954-6636-7CC9C6AE116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481986" y="662158"/>
                  <a:ext cx="6516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045" name="Ink 1044">
                  <a:extLst>
                    <a:ext uri="{FF2B5EF4-FFF2-40B4-BE49-F238E27FC236}">
                      <a16:creationId xmlns:a16="http://schemas.microsoft.com/office/drawing/2014/main" id="{B9B5191D-6C7C-5B63-28BD-27F3D25A00C5}"/>
                    </a:ext>
                  </a:extLst>
                </p14:cNvPr>
                <p14:cNvContentPartPr/>
                <p14:nvPr/>
              </p14:nvContentPartPr>
              <p14:xfrm>
                <a:off x="4282546" y="937558"/>
                <a:ext cx="95040" cy="1371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92368C3-3C58-53A6-2EFF-7EFFCEC9FF2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273546" y="928558"/>
                  <a:ext cx="11268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046" name="Ink 1045">
                  <a:extLst>
                    <a:ext uri="{FF2B5EF4-FFF2-40B4-BE49-F238E27FC236}">
                      <a16:creationId xmlns:a16="http://schemas.microsoft.com/office/drawing/2014/main" id="{C857CB92-BA82-3BCA-C0F1-A27593A92D24}"/>
                    </a:ext>
                  </a:extLst>
                </p14:cNvPr>
                <p14:cNvContentPartPr/>
                <p14:nvPr/>
              </p14:nvContentPartPr>
              <p14:xfrm>
                <a:off x="4120186" y="870958"/>
                <a:ext cx="684000" cy="11635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6732FEF-E9C6-6C2F-1F98-FD97F5BCC2C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111186" y="861958"/>
                  <a:ext cx="701640" cy="11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047" name="Ink 1046">
                  <a:extLst>
                    <a:ext uri="{FF2B5EF4-FFF2-40B4-BE49-F238E27FC236}">
                      <a16:creationId xmlns:a16="http://schemas.microsoft.com/office/drawing/2014/main" id="{0FB67289-9B73-E137-2214-A4B29C177376}"/>
                    </a:ext>
                  </a:extLst>
                </p14:cNvPr>
                <p14:cNvContentPartPr/>
                <p14:nvPr/>
              </p14:nvContentPartPr>
              <p14:xfrm>
                <a:off x="4733986" y="732358"/>
                <a:ext cx="352800" cy="2167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BF1C7DF-E12C-9511-4954-D26B383ECAF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724986" y="723358"/>
                  <a:ext cx="37044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048" name="Ink 1047">
                  <a:extLst>
                    <a:ext uri="{FF2B5EF4-FFF2-40B4-BE49-F238E27FC236}">
                      <a16:creationId xmlns:a16="http://schemas.microsoft.com/office/drawing/2014/main" id="{14A3E89E-6413-F4C2-1AF5-E94ED1DDC344}"/>
                    </a:ext>
                  </a:extLst>
                </p14:cNvPr>
                <p14:cNvContentPartPr/>
                <p14:nvPr/>
              </p14:nvContentPartPr>
              <p14:xfrm>
                <a:off x="4953586" y="1122598"/>
                <a:ext cx="120600" cy="313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F61817B-D6FE-1C56-8678-639B39D2345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944586" y="1113493"/>
                  <a:ext cx="138240" cy="4916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049" name="Ink 1048">
                  <a:extLst>
                    <a:ext uri="{FF2B5EF4-FFF2-40B4-BE49-F238E27FC236}">
                      <a16:creationId xmlns:a16="http://schemas.microsoft.com/office/drawing/2014/main" id="{16F5A088-82EA-EFBE-C641-11E370E75DA5}"/>
                    </a:ext>
                  </a:extLst>
                </p14:cNvPr>
                <p14:cNvContentPartPr/>
                <p14:nvPr/>
              </p14:nvContentPartPr>
              <p14:xfrm>
                <a:off x="4838386" y="1330678"/>
                <a:ext cx="168480" cy="2426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479AAAC-2EF4-D585-DB31-C132D34C8D7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829386" y="1321665"/>
                  <a:ext cx="186120" cy="2603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050" name="Ink 1049">
                  <a:extLst>
                    <a:ext uri="{FF2B5EF4-FFF2-40B4-BE49-F238E27FC236}">
                      <a16:creationId xmlns:a16="http://schemas.microsoft.com/office/drawing/2014/main" id="{9C471711-B4C7-A003-12F4-F8F33FF19E4E}"/>
                    </a:ext>
                  </a:extLst>
                </p14:cNvPr>
                <p14:cNvContentPartPr/>
                <p14:nvPr/>
              </p14:nvContentPartPr>
              <p14:xfrm>
                <a:off x="4676026" y="1666558"/>
                <a:ext cx="86760" cy="2534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BC832B2-ABA5-28B6-F64B-90C82373FD5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667026" y="1657558"/>
                  <a:ext cx="10440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051" name="Ink 1050">
                  <a:extLst>
                    <a:ext uri="{FF2B5EF4-FFF2-40B4-BE49-F238E27FC236}">
                      <a16:creationId xmlns:a16="http://schemas.microsoft.com/office/drawing/2014/main" id="{96C203B1-9826-40FE-5F12-B1CD3D16BA04}"/>
                    </a:ext>
                  </a:extLst>
                </p14:cNvPr>
                <p14:cNvContentPartPr/>
                <p14:nvPr/>
              </p14:nvContentPartPr>
              <p14:xfrm>
                <a:off x="4490986" y="1932958"/>
                <a:ext cx="11520" cy="1814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D14EF6D-D4B8-9419-2AAD-027F2B664CA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481696" y="1923958"/>
                  <a:ext cx="29729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052" name="Ink 1051">
                  <a:extLst>
                    <a:ext uri="{FF2B5EF4-FFF2-40B4-BE49-F238E27FC236}">
                      <a16:creationId xmlns:a16="http://schemas.microsoft.com/office/drawing/2014/main" id="{64413D05-E9FB-CB36-40E8-0F911B60B261}"/>
                    </a:ext>
                  </a:extLst>
                </p14:cNvPr>
                <p14:cNvContentPartPr/>
                <p14:nvPr/>
              </p14:nvContentPartPr>
              <p14:xfrm>
                <a:off x="4066906" y="1309078"/>
                <a:ext cx="195480" cy="378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36128BA-8BD7-106D-E6ED-E8BA8A877F8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057906" y="1300078"/>
                  <a:ext cx="21312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1053" name="Ink 1052">
                  <a:extLst>
                    <a:ext uri="{FF2B5EF4-FFF2-40B4-BE49-F238E27FC236}">
                      <a16:creationId xmlns:a16="http://schemas.microsoft.com/office/drawing/2014/main" id="{15CBE86E-E8BA-54AE-2F4C-19DDFAAA7A7E}"/>
                    </a:ext>
                  </a:extLst>
                </p14:cNvPr>
                <p14:cNvContentPartPr/>
                <p14:nvPr/>
              </p14:nvContentPartPr>
              <p14:xfrm>
                <a:off x="3893026" y="1619398"/>
                <a:ext cx="285480" cy="262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D1EB51B-3F56-2F52-889C-E7367C537D4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884015" y="1610398"/>
                  <a:ext cx="303142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054" name="Ink 1053">
                  <a:extLst>
                    <a:ext uri="{FF2B5EF4-FFF2-40B4-BE49-F238E27FC236}">
                      <a16:creationId xmlns:a16="http://schemas.microsoft.com/office/drawing/2014/main" id="{B736A3F8-90B7-1FF0-25BB-B089DBDEA3CC}"/>
                    </a:ext>
                  </a:extLst>
                </p14:cNvPr>
                <p14:cNvContentPartPr/>
                <p14:nvPr/>
              </p14:nvContentPartPr>
              <p14:xfrm>
                <a:off x="3639586" y="1972558"/>
                <a:ext cx="492840" cy="11397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79D1BF4-DA39-CD07-FC13-9523F65CD51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630586" y="1963558"/>
                  <a:ext cx="510480" cy="11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1055" name="Ink 1054">
                  <a:extLst>
                    <a:ext uri="{FF2B5EF4-FFF2-40B4-BE49-F238E27FC236}">
                      <a16:creationId xmlns:a16="http://schemas.microsoft.com/office/drawing/2014/main" id="{71AB60B1-5235-5D76-3681-16760856CDA7}"/>
                    </a:ext>
                  </a:extLst>
                </p14:cNvPr>
                <p14:cNvContentPartPr/>
                <p14:nvPr/>
              </p14:nvContentPartPr>
              <p14:xfrm>
                <a:off x="3963586" y="2004238"/>
                <a:ext cx="272520" cy="12117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BA22831-C3E5-BDFE-B5E9-4932239DC39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954598" y="1995241"/>
                  <a:ext cx="290137" cy="1229395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56" name="Group 1055">
            <a:extLst>
              <a:ext uri="{FF2B5EF4-FFF2-40B4-BE49-F238E27FC236}">
                <a16:creationId xmlns:a16="http://schemas.microsoft.com/office/drawing/2014/main" id="{5EAFD3BE-1806-1F9A-7BE7-E6227E6107BB}"/>
              </a:ext>
            </a:extLst>
          </p:cNvPr>
          <p:cNvGrpSpPr/>
          <p:nvPr/>
        </p:nvGrpSpPr>
        <p:grpSpPr>
          <a:xfrm rot="10800000">
            <a:off x="1070522" y="3797578"/>
            <a:ext cx="1447200" cy="2544840"/>
            <a:chOff x="3639586" y="671158"/>
            <a:chExt cx="1447200" cy="254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057" name="Ink 1056">
                  <a:extLst>
                    <a:ext uri="{FF2B5EF4-FFF2-40B4-BE49-F238E27FC236}">
                      <a16:creationId xmlns:a16="http://schemas.microsoft.com/office/drawing/2014/main" id="{E336221C-CF35-F2E4-84F3-49F71B6ED1D9}"/>
                    </a:ext>
                  </a:extLst>
                </p14:cNvPr>
                <p14:cNvContentPartPr/>
                <p14:nvPr/>
              </p14:nvContentPartPr>
              <p14:xfrm>
                <a:off x="4490986" y="671158"/>
                <a:ext cx="47520" cy="2347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F6D7D08-02B2-E954-6636-7CC9C6AE116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481986" y="662158"/>
                  <a:ext cx="6516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1058" name="Ink 1057">
                  <a:extLst>
                    <a:ext uri="{FF2B5EF4-FFF2-40B4-BE49-F238E27FC236}">
                      <a16:creationId xmlns:a16="http://schemas.microsoft.com/office/drawing/2014/main" id="{68112B57-4F94-7C85-3B9E-8DBC77E88A29}"/>
                    </a:ext>
                  </a:extLst>
                </p14:cNvPr>
                <p14:cNvContentPartPr/>
                <p14:nvPr/>
              </p14:nvContentPartPr>
              <p14:xfrm>
                <a:off x="4282546" y="937558"/>
                <a:ext cx="95040" cy="1371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92368C3-3C58-53A6-2EFF-7EFFCEC9FF2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273546" y="928558"/>
                  <a:ext cx="11268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060" name="Ink 1059">
                  <a:extLst>
                    <a:ext uri="{FF2B5EF4-FFF2-40B4-BE49-F238E27FC236}">
                      <a16:creationId xmlns:a16="http://schemas.microsoft.com/office/drawing/2014/main" id="{2E8CA2B4-0943-4BA9-F62B-367FB337E254}"/>
                    </a:ext>
                  </a:extLst>
                </p14:cNvPr>
                <p14:cNvContentPartPr/>
                <p14:nvPr/>
              </p14:nvContentPartPr>
              <p14:xfrm>
                <a:off x="4120186" y="870958"/>
                <a:ext cx="684000" cy="11635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6732FEF-E9C6-6C2F-1F98-FD97F5BCC2C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111186" y="861958"/>
                  <a:ext cx="701640" cy="11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1061" name="Ink 1060">
                  <a:extLst>
                    <a:ext uri="{FF2B5EF4-FFF2-40B4-BE49-F238E27FC236}">
                      <a16:creationId xmlns:a16="http://schemas.microsoft.com/office/drawing/2014/main" id="{C59A4A6C-FCAD-79A4-8674-F80121CBF4F4}"/>
                    </a:ext>
                  </a:extLst>
                </p14:cNvPr>
                <p14:cNvContentPartPr/>
                <p14:nvPr/>
              </p14:nvContentPartPr>
              <p14:xfrm>
                <a:off x="4733986" y="732358"/>
                <a:ext cx="352800" cy="2167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BF1C7DF-E12C-9511-4954-D26B383ECAF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724986" y="723358"/>
                  <a:ext cx="37044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062" name="Ink 1061">
                  <a:extLst>
                    <a:ext uri="{FF2B5EF4-FFF2-40B4-BE49-F238E27FC236}">
                      <a16:creationId xmlns:a16="http://schemas.microsoft.com/office/drawing/2014/main" id="{BA90248C-AC2E-D598-EAA3-53B36CC737CE}"/>
                    </a:ext>
                  </a:extLst>
                </p14:cNvPr>
                <p14:cNvContentPartPr/>
                <p14:nvPr/>
              </p14:nvContentPartPr>
              <p14:xfrm>
                <a:off x="4953586" y="1122598"/>
                <a:ext cx="120600" cy="313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F61817B-D6FE-1C56-8678-639B39D2345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944586" y="1113493"/>
                  <a:ext cx="138240" cy="4916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1063" name="Ink 1062">
                  <a:extLst>
                    <a:ext uri="{FF2B5EF4-FFF2-40B4-BE49-F238E27FC236}">
                      <a16:creationId xmlns:a16="http://schemas.microsoft.com/office/drawing/2014/main" id="{5EA76EF5-C6AF-1F9F-E5C5-9107A1D326F7}"/>
                    </a:ext>
                  </a:extLst>
                </p14:cNvPr>
                <p14:cNvContentPartPr/>
                <p14:nvPr/>
              </p14:nvContentPartPr>
              <p14:xfrm>
                <a:off x="4838386" y="1330678"/>
                <a:ext cx="168480" cy="2426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479AAAC-2EF4-D585-DB31-C132D34C8D7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829386" y="1321665"/>
                  <a:ext cx="186120" cy="2603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064" name="Ink 1063">
                  <a:extLst>
                    <a:ext uri="{FF2B5EF4-FFF2-40B4-BE49-F238E27FC236}">
                      <a16:creationId xmlns:a16="http://schemas.microsoft.com/office/drawing/2014/main" id="{BD59DBCD-D7D0-C08B-4BE3-D5A942B4B686}"/>
                    </a:ext>
                  </a:extLst>
                </p14:cNvPr>
                <p14:cNvContentPartPr/>
                <p14:nvPr/>
              </p14:nvContentPartPr>
              <p14:xfrm>
                <a:off x="4676026" y="1666558"/>
                <a:ext cx="86760" cy="2534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BC832B2-ABA5-28B6-F64B-90C82373FD5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667026" y="1657558"/>
                  <a:ext cx="10440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1065" name="Ink 1064">
                  <a:extLst>
                    <a:ext uri="{FF2B5EF4-FFF2-40B4-BE49-F238E27FC236}">
                      <a16:creationId xmlns:a16="http://schemas.microsoft.com/office/drawing/2014/main" id="{AF0EC091-01C4-DBEF-A668-18DCAF7964B9}"/>
                    </a:ext>
                  </a:extLst>
                </p14:cNvPr>
                <p14:cNvContentPartPr/>
                <p14:nvPr/>
              </p14:nvContentPartPr>
              <p14:xfrm>
                <a:off x="4490986" y="1932958"/>
                <a:ext cx="11520" cy="1814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D14EF6D-D4B8-9419-2AAD-027F2B664CA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481696" y="1923958"/>
                  <a:ext cx="29729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066" name="Ink 1065">
                  <a:extLst>
                    <a:ext uri="{FF2B5EF4-FFF2-40B4-BE49-F238E27FC236}">
                      <a16:creationId xmlns:a16="http://schemas.microsoft.com/office/drawing/2014/main" id="{C4352C23-2B83-13E5-DD36-D34F32FF9B8B}"/>
                    </a:ext>
                  </a:extLst>
                </p14:cNvPr>
                <p14:cNvContentPartPr/>
                <p14:nvPr/>
              </p14:nvContentPartPr>
              <p14:xfrm>
                <a:off x="4066906" y="1309078"/>
                <a:ext cx="195480" cy="378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36128BA-8BD7-106D-E6ED-E8BA8A877F8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057906" y="1300078"/>
                  <a:ext cx="21312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1067" name="Ink 1066">
                  <a:extLst>
                    <a:ext uri="{FF2B5EF4-FFF2-40B4-BE49-F238E27FC236}">
                      <a16:creationId xmlns:a16="http://schemas.microsoft.com/office/drawing/2014/main" id="{313E019C-8747-1235-0499-334D7814ACDA}"/>
                    </a:ext>
                  </a:extLst>
                </p14:cNvPr>
                <p14:cNvContentPartPr/>
                <p14:nvPr/>
              </p14:nvContentPartPr>
              <p14:xfrm>
                <a:off x="3893026" y="1619398"/>
                <a:ext cx="285480" cy="262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D1EB51B-3F56-2F52-889C-E7367C537D4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884015" y="1610398"/>
                  <a:ext cx="303142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068" name="Ink 1067">
                  <a:extLst>
                    <a:ext uri="{FF2B5EF4-FFF2-40B4-BE49-F238E27FC236}">
                      <a16:creationId xmlns:a16="http://schemas.microsoft.com/office/drawing/2014/main" id="{B5B61DA4-BFBE-BCE1-A3F2-10436041EDA8}"/>
                    </a:ext>
                  </a:extLst>
                </p14:cNvPr>
                <p14:cNvContentPartPr/>
                <p14:nvPr/>
              </p14:nvContentPartPr>
              <p14:xfrm>
                <a:off x="3639586" y="1972558"/>
                <a:ext cx="492840" cy="11397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79D1BF4-DA39-CD07-FC13-9523F65CD51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630586" y="1963558"/>
                  <a:ext cx="510480" cy="11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1069" name="Ink 1068">
                  <a:extLst>
                    <a:ext uri="{FF2B5EF4-FFF2-40B4-BE49-F238E27FC236}">
                      <a16:creationId xmlns:a16="http://schemas.microsoft.com/office/drawing/2014/main" id="{1DE94583-1A94-5CFF-CC0D-9594CDFD97AD}"/>
                    </a:ext>
                  </a:extLst>
                </p14:cNvPr>
                <p14:cNvContentPartPr/>
                <p14:nvPr/>
              </p14:nvContentPartPr>
              <p14:xfrm>
                <a:off x="3963586" y="2004238"/>
                <a:ext cx="272520" cy="12117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BA22831-C3E5-BDFE-B5E9-4932239DC39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954598" y="1995241"/>
                  <a:ext cx="290137" cy="1229395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70" name="Group 1069">
            <a:extLst>
              <a:ext uri="{FF2B5EF4-FFF2-40B4-BE49-F238E27FC236}">
                <a16:creationId xmlns:a16="http://schemas.microsoft.com/office/drawing/2014/main" id="{8A429D1E-6B8C-061E-047C-96A811C882F9}"/>
              </a:ext>
            </a:extLst>
          </p:cNvPr>
          <p:cNvGrpSpPr/>
          <p:nvPr/>
        </p:nvGrpSpPr>
        <p:grpSpPr>
          <a:xfrm rot="3597251">
            <a:off x="5493662" y="4335479"/>
            <a:ext cx="1447200" cy="2544840"/>
            <a:chOff x="3639586" y="671158"/>
            <a:chExt cx="1447200" cy="254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071" name="Ink 1070">
                  <a:extLst>
                    <a:ext uri="{FF2B5EF4-FFF2-40B4-BE49-F238E27FC236}">
                      <a16:creationId xmlns:a16="http://schemas.microsoft.com/office/drawing/2014/main" id="{570255AB-B031-F35A-FD01-88411ED69855}"/>
                    </a:ext>
                  </a:extLst>
                </p14:cNvPr>
                <p14:cNvContentPartPr/>
                <p14:nvPr/>
              </p14:nvContentPartPr>
              <p14:xfrm>
                <a:off x="4490986" y="671158"/>
                <a:ext cx="47520" cy="2347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F6D7D08-02B2-E954-6636-7CC9C6AE116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481986" y="662158"/>
                  <a:ext cx="6516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1072" name="Ink 1071">
                  <a:extLst>
                    <a:ext uri="{FF2B5EF4-FFF2-40B4-BE49-F238E27FC236}">
                      <a16:creationId xmlns:a16="http://schemas.microsoft.com/office/drawing/2014/main" id="{B19A0813-5609-5532-696F-3564A345034C}"/>
                    </a:ext>
                  </a:extLst>
                </p14:cNvPr>
                <p14:cNvContentPartPr/>
                <p14:nvPr/>
              </p14:nvContentPartPr>
              <p14:xfrm>
                <a:off x="4282546" y="937558"/>
                <a:ext cx="95040" cy="1371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92368C3-3C58-53A6-2EFF-7EFFCEC9FF2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273546" y="928558"/>
                  <a:ext cx="11268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073" name="Ink 1072">
                  <a:extLst>
                    <a:ext uri="{FF2B5EF4-FFF2-40B4-BE49-F238E27FC236}">
                      <a16:creationId xmlns:a16="http://schemas.microsoft.com/office/drawing/2014/main" id="{8A5EEF81-D61E-4457-4076-F6D25ADF7728}"/>
                    </a:ext>
                  </a:extLst>
                </p14:cNvPr>
                <p14:cNvContentPartPr/>
                <p14:nvPr/>
              </p14:nvContentPartPr>
              <p14:xfrm>
                <a:off x="4120186" y="870958"/>
                <a:ext cx="684000" cy="11635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6732FEF-E9C6-6C2F-1F98-FD97F5BCC2C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111186" y="861958"/>
                  <a:ext cx="701640" cy="11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1074" name="Ink 1073">
                  <a:extLst>
                    <a:ext uri="{FF2B5EF4-FFF2-40B4-BE49-F238E27FC236}">
                      <a16:creationId xmlns:a16="http://schemas.microsoft.com/office/drawing/2014/main" id="{B398FC08-D3C1-EF50-9F84-1148DA68379B}"/>
                    </a:ext>
                  </a:extLst>
                </p14:cNvPr>
                <p14:cNvContentPartPr/>
                <p14:nvPr/>
              </p14:nvContentPartPr>
              <p14:xfrm>
                <a:off x="4733986" y="732358"/>
                <a:ext cx="352800" cy="2167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BF1C7DF-E12C-9511-4954-D26B383ECAF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724986" y="723358"/>
                  <a:ext cx="37044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075" name="Ink 1074">
                  <a:extLst>
                    <a:ext uri="{FF2B5EF4-FFF2-40B4-BE49-F238E27FC236}">
                      <a16:creationId xmlns:a16="http://schemas.microsoft.com/office/drawing/2014/main" id="{F890ED88-1D97-0A09-AF5F-EA2F5CA67D44}"/>
                    </a:ext>
                  </a:extLst>
                </p14:cNvPr>
                <p14:cNvContentPartPr/>
                <p14:nvPr/>
              </p14:nvContentPartPr>
              <p14:xfrm>
                <a:off x="4953586" y="1122598"/>
                <a:ext cx="120600" cy="313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F61817B-D6FE-1C56-8678-639B39D2345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944586" y="1113493"/>
                  <a:ext cx="138240" cy="4916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1076" name="Ink 1075">
                  <a:extLst>
                    <a:ext uri="{FF2B5EF4-FFF2-40B4-BE49-F238E27FC236}">
                      <a16:creationId xmlns:a16="http://schemas.microsoft.com/office/drawing/2014/main" id="{99AC09C6-ABB3-6615-E21F-FEAB8FCA0425}"/>
                    </a:ext>
                  </a:extLst>
                </p14:cNvPr>
                <p14:cNvContentPartPr/>
                <p14:nvPr/>
              </p14:nvContentPartPr>
              <p14:xfrm>
                <a:off x="4838386" y="1330678"/>
                <a:ext cx="168480" cy="2426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479AAAC-2EF4-D585-DB31-C132D34C8D7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829386" y="1321665"/>
                  <a:ext cx="186120" cy="2603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077" name="Ink 1076">
                  <a:extLst>
                    <a:ext uri="{FF2B5EF4-FFF2-40B4-BE49-F238E27FC236}">
                      <a16:creationId xmlns:a16="http://schemas.microsoft.com/office/drawing/2014/main" id="{05CE4C1E-6712-058D-9040-016C8FC71200}"/>
                    </a:ext>
                  </a:extLst>
                </p14:cNvPr>
                <p14:cNvContentPartPr/>
                <p14:nvPr/>
              </p14:nvContentPartPr>
              <p14:xfrm>
                <a:off x="4676026" y="1666558"/>
                <a:ext cx="86760" cy="2534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BC832B2-ABA5-28B6-F64B-90C82373FD5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667026" y="1657558"/>
                  <a:ext cx="10440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1078" name="Ink 1077">
                  <a:extLst>
                    <a:ext uri="{FF2B5EF4-FFF2-40B4-BE49-F238E27FC236}">
                      <a16:creationId xmlns:a16="http://schemas.microsoft.com/office/drawing/2014/main" id="{A099D30F-07EA-45EE-C166-CE40A0551170}"/>
                    </a:ext>
                  </a:extLst>
                </p14:cNvPr>
                <p14:cNvContentPartPr/>
                <p14:nvPr/>
              </p14:nvContentPartPr>
              <p14:xfrm>
                <a:off x="4490986" y="1932958"/>
                <a:ext cx="11520" cy="1814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D14EF6D-D4B8-9419-2AAD-027F2B664CA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481696" y="1923958"/>
                  <a:ext cx="29729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079" name="Ink 1078">
                  <a:extLst>
                    <a:ext uri="{FF2B5EF4-FFF2-40B4-BE49-F238E27FC236}">
                      <a16:creationId xmlns:a16="http://schemas.microsoft.com/office/drawing/2014/main" id="{627636DF-59AE-A414-5936-61D0E272DFBC}"/>
                    </a:ext>
                  </a:extLst>
                </p14:cNvPr>
                <p14:cNvContentPartPr/>
                <p14:nvPr/>
              </p14:nvContentPartPr>
              <p14:xfrm>
                <a:off x="4066906" y="1309078"/>
                <a:ext cx="195480" cy="378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36128BA-8BD7-106D-E6ED-E8BA8A877F8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057906" y="1300078"/>
                  <a:ext cx="21312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1080" name="Ink 1079">
                  <a:extLst>
                    <a:ext uri="{FF2B5EF4-FFF2-40B4-BE49-F238E27FC236}">
                      <a16:creationId xmlns:a16="http://schemas.microsoft.com/office/drawing/2014/main" id="{2954B847-ADCD-B4DB-B396-4C0FF5253A37}"/>
                    </a:ext>
                  </a:extLst>
                </p14:cNvPr>
                <p14:cNvContentPartPr/>
                <p14:nvPr/>
              </p14:nvContentPartPr>
              <p14:xfrm>
                <a:off x="3893026" y="1619398"/>
                <a:ext cx="285480" cy="262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D1EB51B-3F56-2F52-889C-E7367C537D4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884015" y="1610398"/>
                  <a:ext cx="303142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081" name="Ink 1080">
                  <a:extLst>
                    <a:ext uri="{FF2B5EF4-FFF2-40B4-BE49-F238E27FC236}">
                      <a16:creationId xmlns:a16="http://schemas.microsoft.com/office/drawing/2014/main" id="{2CBC9F08-8F63-20D9-C51E-750CEA3DDC13}"/>
                    </a:ext>
                  </a:extLst>
                </p14:cNvPr>
                <p14:cNvContentPartPr/>
                <p14:nvPr/>
              </p14:nvContentPartPr>
              <p14:xfrm>
                <a:off x="3639586" y="1972558"/>
                <a:ext cx="492840" cy="11397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79D1BF4-DA39-CD07-FC13-9523F65CD51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630586" y="1963558"/>
                  <a:ext cx="510480" cy="11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1082" name="Ink 1081">
                  <a:extLst>
                    <a:ext uri="{FF2B5EF4-FFF2-40B4-BE49-F238E27FC236}">
                      <a16:creationId xmlns:a16="http://schemas.microsoft.com/office/drawing/2014/main" id="{54E20521-55D9-5A8D-6F7E-923272B1D84E}"/>
                    </a:ext>
                  </a:extLst>
                </p14:cNvPr>
                <p14:cNvContentPartPr/>
                <p14:nvPr/>
              </p14:nvContentPartPr>
              <p14:xfrm>
                <a:off x="3963586" y="2004238"/>
                <a:ext cx="272520" cy="12117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BA22831-C3E5-BDFE-B5E9-4932239DC39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954598" y="1995241"/>
                  <a:ext cx="290137" cy="1229395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83" name="Group 1082">
            <a:extLst>
              <a:ext uri="{FF2B5EF4-FFF2-40B4-BE49-F238E27FC236}">
                <a16:creationId xmlns:a16="http://schemas.microsoft.com/office/drawing/2014/main" id="{E6DEE65A-8DB6-EADF-1E24-8D210111C8FD}"/>
              </a:ext>
            </a:extLst>
          </p:cNvPr>
          <p:cNvGrpSpPr/>
          <p:nvPr/>
        </p:nvGrpSpPr>
        <p:grpSpPr>
          <a:xfrm rot="18145224">
            <a:off x="9416916" y="3912912"/>
            <a:ext cx="1447200" cy="2544840"/>
            <a:chOff x="3639586" y="671158"/>
            <a:chExt cx="1447200" cy="254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084" name="Ink 1083">
                  <a:extLst>
                    <a:ext uri="{FF2B5EF4-FFF2-40B4-BE49-F238E27FC236}">
                      <a16:creationId xmlns:a16="http://schemas.microsoft.com/office/drawing/2014/main" id="{0112FDEC-3E3F-F2C3-7F56-2E20336A12B3}"/>
                    </a:ext>
                  </a:extLst>
                </p14:cNvPr>
                <p14:cNvContentPartPr/>
                <p14:nvPr/>
              </p14:nvContentPartPr>
              <p14:xfrm>
                <a:off x="4490986" y="671158"/>
                <a:ext cx="47520" cy="2347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F6D7D08-02B2-E954-6636-7CC9C6AE116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481986" y="662158"/>
                  <a:ext cx="6516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1085" name="Ink 1084">
                  <a:extLst>
                    <a:ext uri="{FF2B5EF4-FFF2-40B4-BE49-F238E27FC236}">
                      <a16:creationId xmlns:a16="http://schemas.microsoft.com/office/drawing/2014/main" id="{6F4B82A2-5800-90D6-A95F-660F3CA3A080}"/>
                    </a:ext>
                  </a:extLst>
                </p14:cNvPr>
                <p14:cNvContentPartPr/>
                <p14:nvPr/>
              </p14:nvContentPartPr>
              <p14:xfrm>
                <a:off x="4282546" y="937558"/>
                <a:ext cx="95040" cy="1371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92368C3-3C58-53A6-2EFF-7EFFCEC9FF2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273546" y="928558"/>
                  <a:ext cx="11268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086" name="Ink 1085">
                  <a:extLst>
                    <a:ext uri="{FF2B5EF4-FFF2-40B4-BE49-F238E27FC236}">
                      <a16:creationId xmlns:a16="http://schemas.microsoft.com/office/drawing/2014/main" id="{B21653EB-8161-94C8-C126-6B32CAE94D86}"/>
                    </a:ext>
                  </a:extLst>
                </p14:cNvPr>
                <p14:cNvContentPartPr/>
                <p14:nvPr/>
              </p14:nvContentPartPr>
              <p14:xfrm>
                <a:off x="4120186" y="870958"/>
                <a:ext cx="684000" cy="11635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6732FEF-E9C6-6C2F-1F98-FD97F5BCC2C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111186" y="861958"/>
                  <a:ext cx="701640" cy="11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1087" name="Ink 1086">
                  <a:extLst>
                    <a:ext uri="{FF2B5EF4-FFF2-40B4-BE49-F238E27FC236}">
                      <a16:creationId xmlns:a16="http://schemas.microsoft.com/office/drawing/2014/main" id="{3188C6E9-ABA7-53F0-3240-911530D3F05E}"/>
                    </a:ext>
                  </a:extLst>
                </p14:cNvPr>
                <p14:cNvContentPartPr/>
                <p14:nvPr/>
              </p14:nvContentPartPr>
              <p14:xfrm>
                <a:off x="4733986" y="732358"/>
                <a:ext cx="352800" cy="2167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BF1C7DF-E12C-9511-4954-D26B383ECAF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724986" y="723358"/>
                  <a:ext cx="37044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088" name="Ink 1087">
                  <a:extLst>
                    <a:ext uri="{FF2B5EF4-FFF2-40B4-BE49-F238E27FC236}">
                      <a16:creationId xmlns:a16="http://schemas.microsoft.com/office/drawing/2014/main" id="{452AA551-3D26-BA51-3A0D-1053D1D350C9}"/>
                    </a:ext>
                  </a:extLst>
                </p14:cNvPr>
                <p14:cNvContentPartPr/>
                <p14:nvPr/>
              </p14:nvContentPartPr>
              <p14:xfrm>
                <a:off x="4953586" y="1122598"/>
                <a:ext cx="120600" cy="313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F61817B-D6FE-1C56-8678-639B39D2345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944586" y="1113493"/>
                  <a:ext cx="138240" cy="4916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1089" name="Ink 1088">
                  <a:extLst>
                    <a:ext uri="{FF2B5EF4-FFF2-40B4-BE49-F238E27FC236}">
                      <a16:creationId xmlns:a16="http://schemas.microsoft.com/office/drawing/2014/main" id="{CE2B3F21-2E21-53C8-D547-0237B816A603}"/>
                    </a:ext>
                  </a:extLst>
                </p14:cNvPr>
                <p14:cNvContentPartPr/>
                <p14:nvPr/>
              </p14:nvContentPartPr>
              <p14:xfrm>
                <a:off x="4838386" y="1330678"/>
                <a:ext cx="168480" cy="2426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479AAAC-2EF4-D585-DB31-C132D34C8D7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829386" y="1321665"/>
                  <a:ext cx="186120" cy="2603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090" name="Ink 1089">
                  <a:extLst>
                    <a:ext uri="{FF2B5EF4-FFF2-40B4-BE49-F238E27FC236}">
                      <a16:creationId xmlns:a16="http://schemas.microsoft.com/office/drawing/2014/main" id="{13B8628D-E719-7195-07DC-965F126D3E03}"/>
                    </a:ext>
                  </a:extLst>
                </p14:cNvPr>
                <p14:cNvContentPartPr/>
                <p14:nvPr/>
              </p14:nvContentPartPr>
              <p14:xfrm>
                <a:off x="4676026" y="1666558"/>
                <a:ext cx="86760" cy="2534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BC832B2-ABA5-28B6-F64B-90C82373FD5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667026" y="1657558"/>
                  <a:ext cx="10440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1091" name="Ink 1090">
                  <a:extLst>
                    <a:ext uri="{FF2B5EF4-FFF2-40B4-BE49-F238E27FC236}">
                      <a16:creationId xmlns:a16="http://schemas.microsoft.com/office/drawing/2014/main" id="{A543BB34-09F2-3C95-0363-79B50CAFA69D}"/>
                    </a:ext>
                  </a:extLst>
                </p14:cNvPr>
                <p14:cNvContentPartPr/>
                <p14:nvPr/>
              </p14:nvContentPartPr>
              <p14:xfrm>
                <a:off x="4490986" y="1932958"/>
                <a:ext cx="11520" cy="1814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D14EF6D-D4B8-9419-2AAD-027F2B664CA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481696" y="1923958"/>
                  <a:ext cx="29729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092" name="Ink 1091">
                  <a:extLst>
                    <a:ext uri="{FF2B5EF4-FFF2-40B4-BE49-F238E27FC236}">
                      <a16:creationId xmlns:a16="http://schemas.microsoft.com/office/drawing/2014/main" id="{CFE9BA4E-806F-AA7D-E46F-D08679C1891B}"/>
                    </a:ext>
                  </a:extLst>
                </p14:cNvPr>
                <p14:cNvContentPartPr/>
                <p14:nvPr/>
              </p14:nvContentPartPr>
              <p14:xfrm>
                <a:off x="4066906" y="1309078"/>
                <a:ext cx="195480" cy="378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36128BA-8BD7-106D-E6ED-E8BA8A877F8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057906" y="1300078"/>
                  <a:ext cx="21312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1093" name="Ink 1092">
                  <a:extLst>
                    <a:ext uri="{FF2B5EF4-FFF2-40B4-BE49-F238E27FC236}">
                      <a16:creationId xmlns:a16="http://schemas.microsoft.com/office/drawing/2014/main" id="{AC4E2641-B237-1861-892B-8DE74A903FCC}"/>
                    </a:ext>
                  </a:extLst>
                </p14:cNvPr>
                <p14:cNvContentPartPr/>
                <p14:nvPr/>
              </p14:nvContentPartPr>
              <p14:xfrm>
                <a:off x="3893026" y="1619398"/>
                <a:ext cx="285480" cy="262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D1EB51B-3F56-2F52-889C-E7367C537D4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884015" y="1610398"/>
                  <a:ext cx="303142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094" name="Ink 1093">
                  <a:extLst>
                    <a:ext uri="{FF2B5EF4-FFF2-40B4-BE49-F238E27FC236}">
                      <a16:creationId xmlns:a16="http://schemas.microsoft.com/office/drawing/2014/main" id="{B496E9CD-0610-D7C3-3F08-84BF7916C98D}"/>
                    </a:ext>
                  </a:extLst>
                </p14:cNvPr>
                <p14:cNvContentPartPr/>
                <p14:nvPr/>
              </p14:nvContentPartPr>
              <p14:xfrm>
                <a:off x="3639586" y="1972558"/>
                <a:ext cx="492840" cy="11397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79D1BF4-DA39-CD07-FC13-9523F65CD51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630586" y="1963558"/>
                  <a:ext cx="510480" cy="11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1095" name="Ink 1094">
                  <a:extLst>
                    <a:ext uri="{FF2B5EF4-FFF2-40B4-BE49-F238E27FC236}">
                      <a16:creationId xmlns:a16="http://schemas.microsoft.com/office/drawing/2014/main" id="{7804A8F8-6F0D-C005-AA7F-67C92B1E4501}"/>
                    </a:ext>
                  </a:extLst>
                </p14:cNvPr>
                <p14:cNvContentPartPr/>
                <p14:nvPr/>
              </p14:nvContentPartPr>
              <p14:xfrm>
                <a:off x="3963586" y="2004238"/>
                <a:ext cx="272520" cy="12117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BA22831-C3E5-BDFE-B5E9-4932239DC39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954598" y="1995241"/>
                  <a:ext cx="290137" cy="1229395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64E8E5CD-BDD5-2B6E-3157-5C0C96B247C1}"/>
              </a:ext>
            </a:extLst>
          </p:cNvPr>
          <p:cNvPicPr>
            <a:picLocks noChangeAspect="1"/>
          </p:cNvPicPr>
          <p:nvPr/>
        </p:nvPicPr>
        <p:blipFill>
          <a:blip r:embed="rId74"/>
          <a:stretch>
            <a:fillRect/>
          </a:stretch>
        </p:blipFill>
        <p:spPr>
          <a:xfrm>
            <a:off x="11311081" y="0"/>
            <a:ext cx="880919" cy="68580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1043" name="Ink 1042">
                <a:extLst>
                  <a:ext uri="{FF2B5EF4-FFF2-40B4-BE49-F238E27FC236}">
                    <a16:creationId xmlns:a16="http://schemas.microsoft.com/office/drawing/2014/main" id="{CD6F6993-3E28-6DF0-D2BB-57B255869067}"/>
                  </a:ext>
                </a:extLst>
              </p14:cNvPr>
              <p14:cNvContentPartPr/>
              <p14:nvPr/>
            </p14:nvContentPartPr>
            <p14:xfrm>
              <a:off x="5042866" y="4284838"/>
              <a:ext cx="285120" cy="277200"/>
            </p14:xfrm>
          </p:contentPart>
        </mc:Choice>
        <mc:Fallback xmlns="">
          <p:pic>
            <p:nvPicPr>
              <p:cNvPr id="1043" name="Ink 1042">
                <a:extLst>
                  <a:ext uri="{FF2B5EF4-FFF2-40B4-BE49-F238E27FC236}">
                    <a16:creationId xmlns:a16="http://schemas.microsoft.com/office/drawing/2014/main" id="{CD6F6993-3E28-6DF0-D2BB-57B255869067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5033866" y="4275838"/>
                <a:ext cx="302760" cy="294840"/>
              </a:xfrm>
              <a:prstGeom prst="rect">
                <a:avLst/>
              </a:prstGeom>
            </p:spPr>
          </p:pic>
        </mc:Fallback>
      </mc:AlternateContent>
      <p:sp>
        <p:nvSpPr>
          <p:cNvPr id="1059" name="TextBox 1058">
            <a:extLst>
              <a:ext uri="{FF2B5EF4-FFF2-40B4-BE49-F238E27FC236}">
                <a16:creationId xmlns:a16="http://schemas.microsoft.com/office/drawing/2014/main" id="{99299A18-BF2F-2D5D-572A-8E13BF85C903}"/>
              </a:ext>
            </a:extLst>
          </p:cNvPr>
          <p:cNvSpPr txBox="1"/>
          <p:nvPr/>
        </p:nvSpPr>
        <p:spPr>
          <a:xfrm>
            <a:off x="155203" y="97905"/>
            <a:ext cx="112748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highlight>
                  <a:srgbClr val="000000"/>
                </a:highlight>
                <a:latin typeface="+mj-lt"/>
              </a:rPr>
              <a:t>PART VII: DOCUMENT YOUR CODING PROCESS WITH FREQUENT AND DETAILED COMMITS </a:t>
            </a:r>
          </a:p>
          <a:p>
            <a:r>
              <a:rPr lang="en-US" sz="3600" dirty="0">
                <a:solidFill>
                  <a:schemeClr val="bg1"/>
                </a:solidFill>
                <a:highlight>
                  <a:srgbClr val="000000"/>
                </a:highlight>
                <a:latin typeface="+mj-lt"/>
              </a:rPr>
              <a:t>(30 MARKS)</a:t>
            </a:r>
            <a:endParaRPr lang="en-GB" sz="3600" dirty="0">
              <a:solidFill>
                <a:schemeClr val="bg1"/>
              </a:solidFill>
              <a:highlight>
                <a:srgbClr val="000000"/>
              </a:highlight>
              <a:latin typeface="+mj-lt"/>
              <a:ea typeface="MingLiU_HKSCS-ExtB" panose="02020500000000000000" pitchFamily="18" charset="-12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89941F-2BBF-BD83-4CD0-1BE57BB0EF4E}"/>
              </a:ext>
            </a:extLst>
          </p:cNvPr>
          <p:cNvSpPr txBox="1"/>
          <p:nvPr/>
        </p:nvSpPr>
        <p:spPr>
          <a:xfrm>
            <a:off x="155203" y="1929631"/>
            <a:ext cx="118815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highlight>
                  <a:srgbClr val="000000"/>
                </a:highlight>
                <a:latin typeface="Times New Roman" panose="02020603050405020304" pitchFamily="18" charset="0"/>
              </a:rPr>
              <a:t>You can check my commits now…</a:t>
            </a:r>
          </a:p>
          <a:p>
            <a:r>
              <a:rPr lang="en-US" sz="2800" dirty="0">
                <a:solidFill>
                  <a:schemeClr val="bg1"/>
                </a:solidFill>
                <a:highlight>
                  <a:srgbClr val="000000"/>
                </a:highlight>
                <a:latin typeface="Times New Roman" panose="02020603050405020304" pitchFamily="18" charset="0"/>
                <a:ea typeface="MingLiU_HKSCS-ExtB" panose="02020500000000000000" pitchFamily="18" charset="-120"/>
              </a:rPr>
              <a:t>If there are any short ones I will explain why.</a:t>
            </a:r>
            <a:endParaRPr lang="en-GB" sz="2800" dirty="0">
              <a:solidFill>
                <a:schemeClr val="bg1"/>
              </a:solidFill>
              <a:highlight>
                <a:srgbClr val="000000"/>
              </a:highlight>
              <a:latin typeface="MingLiU_HKSCS-ExtB" panose="02020500000000000000" pitchFamily="18" charset="-120"/>
              <a:ea typeface="MingLiU_HKSCS-ExtB" panose="02020500000000000000" pitchFamily="18" charset="-120"/>
            </a:endParaRPr>
          </a:p>
        </p:txBody>
      </p:sp>
      <p:pic>
        <p:nvPicPr>
          <p:cNvPr id="1096" name="Picture 1095">
            <a:extLst>
              <a:ext uri="{FF2B5EF4-FFF2-40B4-BE49-F238E27FC236}">
                <a16:creationId xmlns:a16="http://schemas.microsoft.com/office/drawing/2014/main" id="{510B2B1D-8A6E-9F57-9989-8CD2622B61CA}"/>
              </a:ext>
            </a:extLst>
          </p:cNvPr>
          <p:cNvPicPr>
            <a:picLocks noChangeAspect="1"/>
          </p:cNvPicPr>
          <p:nvPr/>
        </p:nvPicPr>
        <p:blipFill>
          <a:blip r:embed="rId124"/>
          <a:stretch>
            <a:fillRect/>
          </a:stretch>
        </p:blipFill>
        <p:spPr>
          <a:xfrm>
            <a:off x="401524" y="4120282"/>
            <a:ext cx="6190787" cy="1875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020593"/>
      </p:ext>
    </p:extLst>
  </p:cSld>
  <p:clrMapOvr>
    <a:masterClrMapping/>
  </p:clrMapOvr>
  <p:transition spd="slow">
    <p:cover dir="rd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30F3C44-A163-60B3-5984-58FB27812A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6" name="Group 1095">
            <a:extLst>
              <a:ext uri="{FF2B5EF4-FFF2-40B4-BE49-F238E27FC236}">
                <a16:creationId xmlns:a16="http://schemas.microsoft.com/office/drawing/2014/main" id="{D10A4569-15DA-06D0-3B5C-7322C5539BA9}"/>
              </a:ext>
            </a:extLst>
          </p:cNvPr>
          <p:cNvGrpSpPr/>
          <p:nvPr/>
        </p:nvGrpSpPr>
        <p:grpSpPr>
          <a:xfrm>
            <a:off x="3639586" y="671158"/>
            <a:ext cx="1447200" cy="2544840"/>
            <a:chOff x="3639586" y="671158"/>
            <a:chExt cx="1447200" cy="254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097" name="Ink 1096">
                  <a:extLst>
                    <a:ext uri="{FF2B5EF4-FFF2-40B4-BE49-F238E27FC236}">
                      <a16:creationId xmlns:a16="http://schemas.microsoft.com/office/drawing/2014/main" id="{1240AEF1-39CA-F880-BF04-C08341B4BD72}"/>
                    </a:ext>
                  </a:extLst>
                </p14:cNvPr>
                <p14:cNvContentPartPr/>
                <p14:nvPr/>
              </p14:nvContentPartPr>
              <p14:xfrm>
                <a:off x="4490986" y="671158"/>
                <a:ext cx="47520" cy="2347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F6D7D08-02B2-E954-6636-7CC9C6AE116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481986" y="662158"/>
                  <a:ext cx="6516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098" name="Ink 1097">
                  <a:extLst>
                    <a:ext uri="{FF2B5EF4-FFF2-40B4-BE49-F238E27FC236}">
                      <a16:creationId xmlns:a16="http://schemas.microsoft.com/office/drawing/2014/main" id="{ECD0AFFB-159D-262C-A365-6A3ED71D8E17}"/>
                    </a:ext>
                  </a:extLst>
                </p14:cNvPr>
                <p14:cNvContentPartPr/>
                <p14:nvPr/>
              </p14:nvContentPartPr>
              <p14:xfrm>
                <a:off x="4282546" y="937558"/>
                <a:ext cx="95040" cy="1371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92368C3-3C58-53A6-2EFF-7EFFCEC9FF2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273546" y="928558"/>
                  <a:ext cx="11268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099" name="Ink 1098">
                  <a:extLst>
                    <a:ext uri="{FF2B5EF4-FFF2-40B4-BE49-F238E27FC236}">
                      <a16:creationId xmlns:a16="http://schemas.microsoft.com/office/drawing/2014/main" id="{73183AA9-11D1-44AD-FA30-F3A24531A701}"/>
                    </a:ext>
                  </a:extLst>
                </p14:cNvPr>
                <p14:cNvContentPartPr/>
                <p14:nvPr/>
              </p14:nvContentPartPr>
              <p14:xfrm>
                <a:off x="4120186" y="870958"/>
                <a:ext cx="684000" cy="11635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6732FEF-E9C6-6C2F-1F98-FD97F5BCC2C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111186" y="861958"/>
                  <a:ext cx="701640" cy="11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100" name="Ink 1099">
                  <a:extLst>
                    <a:ext uri="{FF2B5EF4-FFF2-40B4-BE49-F238E27FC236}">
                      <a16:creationId xmlns:a16="http://schemas.microsoft.com/office/drawing/2014/main" id="{536BB338-D96F-88B4-87C8-58651B91E0EA}"/>
                    </a:ext>
                  </a:extLst>
                </p14:cNvPr>
                <p14:cNvContentPartPr/>
                <p14:nvPr/>
              </p14:nvContentPartPr>
              <p14:xfrm>
                <a:off x="4733986" y="732358"/>
                <a:ext cx="352800" cy="2167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BF1C7DF-E12C-9511-4954-D26B383ECAF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724986" y="723358"/>
                  <a:ext cx="37044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101" name="Ink 1100">
                  <a:extLst>
                    <a:ext uri="{FF2B5EF4-FFF2-40B4-BE49-F238E27FC236}">
                      <a16:creationId xmlns:a16="http://schemas.microsoft.com/office/drawing/2014/main" id="{BC3203B3-B617-9296-37C4-D6CA1EC48B65}"/>
                    </a:ext>
                  </a:extLst>
                </p14:cNvPr>
                <p14:cNvContentPartPr/>
                <p14:nvPr/>
              </p14:nvContentPartPr>
              <p14:xfrm>
                <a:off x="4953586" y="1122598"/>
                <a:ext cx="120600" cy="313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F61817B-D6FE-1C56-8678-639B39D2345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944586" y="1113493"/>
                  <a:ext cx="138240" cy="4916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02" name="Ink 1101">
                  <a:extLst>
                    <a:ext uri="{FF2B5EF4-FFF2-40B4-BE49-F238E27FC236}">
                      <a16:creationId xmlns:a16="http://schemas.microsoft.com/office/drawing/2014/main" id="{64B9C775-56A7-E6AC-3322-BF9D717E3258}"/>
                    </a:ext>
                  </a:extLst>
                </p14:cNvPr>
                <p14:cNvContentPartPr/>
                <p14:nvPr/>
              </p14:nvContentPartPr>
              <p14:xfrm>
                <a:off x="4838386" y="1330678"/>
                <a:ext cx="168480" cy="2426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479AAAC-2EF4-D585-DB31-C132D34C8D7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829386" y="1321665"/>
                  <a:ext cx="186120" cy="2603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03" name="Ink 1102">
                  <a:extLst>
                    <a:ext uri="{FF2B5EF4-FFF2-40B4-BE49-F238E27FC236}">
                      <a16:creationId xmlns:a16="http://schemas.microsoft.com/office/drawing/2014/main" id="{BAB65BB4-4F31-0346-AADF-37E39E523E55}"/>
                    </a:ext>
                  </a:extLst>
                </p14:cNvPr>
                <p14:cNvContentPartPr/>
                <p14:nvPr/>
              </p14:nvContentPartPr>
              <p14:xfrm>
                <a:off x="4676026" y="1666558"/>
                <a:ext cx="86760" cy="2534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BC832B2-ABA5-28B6-F64B-90C82373FD5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667026" y="1657558"/>
                  <a:ext cx="10440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04" name="Ink 1103">
                  <a:extLst>
                    <a:ext uri="{FF2B5EF4-FFF2-40B4-BE49-F238E27FC236}">
                      <a16:creationId xmlns:a16="http://schemas.microsoft.com/office/drawing/2014/main" id="{0CC0AA68-28FB-56A8-03FC-6F4E81A70AC3}"/>
                    </a:ext>
                  </a:extLst>
                </p14:cNvPr>
                <p14:cNvContentPartPr/>
                <p14:nvPr/>
              </p14:nvContentPartPr>
              <p14:xfrm>
                <a:off x="4490986" y="1932958"/>
                <a:ext cx="11520" cy="1814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D14EF6D-D4B8-9419-2AAD-027F2B664CA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481696" y="1923958"/>
                  <a:ext cx="29729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105" name="Ink 1104">
                  <a:extLst>
                    <a:ext uri="{FF2B5EF4-FFF2-40B4-BE49-F238E27FC236}">
                      <a16:creationId xmlns:a16="http://schemas.microsoft.com/office/drawing/2014/main" id="{B71794B7-F2D0-F3FE-BAB9-3B1F2C9338F9}"/>
                    </a:ext>
                  </a:extLst>
                </p14:cNvPr>
                <p14:cNvContentPartPr/>
                <p14:nvPr/>
              </p14:nvContentPartPr>
              <p14:xfrm>
                <a:off x="4066906" y="1309078"/>
                <a:ext cx="195480" cy="378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36128BA-8BD7-106D-E6ED-E8BA8A877F8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057906" y="1300078"/>
                  <a:ext cx="21312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106" name="Ink 1105">
                  <a:extLst>
                    <a:ext uri="{FF2B5EF4-FFF2-40B4-BE49-F238E27FC236}">
                      <a16:creationId xmlns:a16="http://schemas.microsoft.com/office/drawing/2014/main" id="{67C7A67B-2D9E-C412-D91E-239460E23436}"/>
                    </a:ext>
                  </a:extLst>
                </p14:cNvPr>
                <p14:cNvContentPartPr/>
                <p14:nvPr/>
              </p14:nvContentPartPr>
              <p14:xfrm>
                <a:off x="3893026" y="1619398"/>
                <a:ext cx="285480" cy="262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D1EB51B-3F56-2F52-889C-E7367C537D4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884015" y="1610398"/>
                  <a:ext cx="303142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107" name="Ink 1106">
                  <a:extLst>
                    <a:ext uri="{FF2B5EF4-FFF2-40B4-BE49-F238E27FC236}">
                      <a16:creationId xmlns:a16="http://schemas.microsoft.com/office/drawing/2014/main" id="{F915266C-9B75-EC26-445D-BB6F2F1904B9}"/>
                    </a:ext>
                  </a:extLst>
                </p14:cNvPr>
                <p14:cNvContentPartPr/>
                <p14:nvPr/>
              </p14:nvContentPartPr>
              <p14:xfrm>
                <a:off x="3639586" y="1972558"/>
                <a:ext cx="492840" cy="11397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79D1BF4-DA39-CD07-FC13-9523F65CD51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630586" y="1963558"/>
                  <a:ext cx="510480" cy="11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108" name="Ink 1107">
                  <a:extLst>
                    <a:ext uri="{FF2B5EF4-FFF2-40B4-BE49-F238E27FC236}">
                      <a16:creationId xmlns:a16="http://schemas.microsoft.com/office/drawing/2014/main" id="{168975E1-1FAE-D264-1EA6-E28F2FF38ADB}"/>
                    </a:ext>
                  </a:extLst>
                </p14:cNvPr>
                <p14:cNvContentPartPr/>
                <p14:nvPr/>
              </p14:nvContentPartPr>
              <p14:xfrm>
                <a:off x="3963586" y="2004238"/>
                <a:ext cx="272520" cy="12117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BA22831-C3E5-BDFE-B5E9-4932239DC39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954598" y="1995241"/>
                  <a:ext cx="290137" cy="1229395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09" name="Group 1108">
            <a:extLst>
              <a:ext uri="{FF2B5EF4-FFF2-40B4-BE49-F238E27FC236}">
                <a16:creationId xmlns:a16="http://schemas.microsoft.com/office/drawing/2014/main" id="{49997090-800B-65F3-4FCB-86816DD6A557}"/>
              </a:ext>
            </a:extLst>
          </p:cNvPr>
          <p:cNvGrpSpPr/>
          <p:nvPr/>
        </p:nvGrpSpPr>
        <p:grpSpPr>
          <a:xfrm rot="17562746">
            <a:off x="8790106" y="487892"/>
            <a:ext cx="1447200" cy="2544840"/>
            <a:chOff x="3639586" y="671158"/>
            <a:chExt cx="1447200" cy="254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110" name="Ink 1109">
                  <a:extLst>
                    <a:ext uri="{FF2B5EF4-FFF2-40B4-BE49-F238E27FC236}">
                      <a16:creationId xmlns:a16="http://schemas.microsoft.com/office/drawing/2014/main" id="{2347581A-F5D7-E447-3D22-A04481709237}"/>
                    </a:ext>
                  </a:extLst>
                </p14:cNvPr>
                <p14:cNvContentPartPr/>
                <p14:nvPr/>
              </p14:nvContentPartPr>
              <p14:xfrm>
                <a:off x="4490986" y="671158"/>
                <a:ext cx="47520" cy="2347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F6D7D08-02B2-E954-6636-7CC9C6AE116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481986" y="662158"/>
                  <a:ext cx="6516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111" name="Ink 1110">
                  <a:extLst>
                    <a:ext uri="{FF2B5EF4-FFF2-40B4-BE49-F238E27FC236}">
                      <a16:creationId xmlns:a16="http://schemas.microsoft.com/office/drawing/2014/main" id="{FF5DB1D2-9098-4E59-FDC6-E52A3E0C5656}"/>
                    </a:ext>
                  </a:extLst>
                </p14:cNvPr>
                <p14:cNvContentPartPr/>
                <p14:nvPr/>
              </p14:nvContentPartPr>
              <p14:xfrm>
                <a:off x="4282546" y="937558"/>
                <a:ext cx="95040" cy="1371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92368C3-3C58-53A6-2EFF-7EFFCEC9FF2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273546" y="928558"/>
                  <a:ext cx="11268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112" name="Ink 1111">
                  <a:extLst>
                    <a:ext uri="{FF2B5EF4-FFF2-40B4-BE49-F238E27FC236}">
                      <a16:creationId xmlns:a16="http://schemas.microsoft.com/office/drawing/2014/main" id="{07CF7AD8-8FFC-0DA9-05D6-573B248C3E2C}"/>
                    </a:ext>
                  </a:extLst>
                </p14:cNvPr>
                <p14:cNvContentPartPr/>
                <p14:nvPr/>
              </p14:nvContentPartPr>
              <p14:xfrm>
                <a:off x="4120186" y="870958"/>
                <a:ext cx="684000" cy="11635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6732FEF-E9C6-6C2F-1F98-FD97F5BCC2C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111186" y="861958"/>
                  <a:ext cx="701640" cy="11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113" name="Ink 1112">
                  <a:extLst>
                    <a:ext uri="{FF2B5EF4-FFF2-40B4-BE49-F238E27FC236}">
                      <a16:creationId xmlns:a16="http://schemas.microsoft.com/office/drawing/2014/main" id="{0455492B-DBFC-3082-1CAF-DF0101AA3560}"/>
                    </a:ext>
                  </a:extLst>
                </p14:cNvPr>
                <p14:cNvContentPartPr/>
                <p14:nvPr/>
              </p14:nvContentPartPr>
              <p14:xfrm>
                <a:off x="4733986" y="732358"/>
                <a:ext cx="352800" cy="2167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BF1C7DF-E12C-9511-4954-D26B383ECAF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724986" y="723358"/>
                  <a:ext cx="37044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114" name="Ink 1113">
                  <a:extLst>
                    <a:ext uri="{FF2B5EF4-FFF2-40B4-BE49-F238E27FC236}">
                      <a16:creationId xmlns:a16="http://schemas.microsoft.com/office/drawing/2014/main" id="{94FE4BEC-0501-B008-CF9F-C347BC5045EB}"/>
                    </a:ext>
                  </a:extLst>
                </p14:cNvPr>
                <p14:cNvContentPartPr/>
                <p14:nvPr/>
              </p14:nvContentPartPr>
              <p14:xfrm>
                <a:off x="4953586" y="1122598"/>
                <a:ext cx="120600" cy="313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F61817B-D6FE-1C56-8678-639B39D2345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944586" y="1113493"/>
                  <a:ext cx="138240" cy="4916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115" name="Ink 1114">
                  <a:extLst>
                    <a:ext uri="{FF2B5EF4-FFF2-40B4-BE49-F238E27FC236}">
                      <a16:creationId xmlns:a16="http://schemas.microsoft.com/office/drawing/2014/main" id="{BE8FA131-7196-C6DE-5CF6-8E3DC4AFBAB4}"/>
                    </a:ext>
                  </a:extLst>
                </p14:cNvPr>
                <p14:cNvContentPartPr/>
                <p14:nvPr/>
              </p14:nvContentPartPr>
              <p14:xfrm>
                <a:off x="4838386" y="1330678"/>
                <a:ext cx="168480" cy="2426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479AAAC-2EF4-D585-DB31-C132D34C8D7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829386" y="1321665"/>
                  <a:ext cx="186120" cy="2603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116" name="Ink 1115">
                  <a:extLst>
                    <a:ext uri="{FF2B5EF4-FFF2-40B4-BE49-F238E27FC236}">
                      <a16:creationId xmlns:a16="http://schemas.microsoft.com/office/drawing/2014/main" id="{7CFB81C9-0A18-9658-5941-2A37F57606EA}"/>
                    </a:ext>
                  </a:extLst>
                </p14:cNvPr>
                <p14:cNvContentPartPr/>
                <p14:nvPr/>
              </p14:nvContentPartPr>
              <p14:xfrm>
                <a:off x="4676026" y="1666558"/>
                <a:ext cx="86760" cy="2534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BC832B2-ABA5-28B6-F64B-90C82373FD5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667026" y="1657558"/>
                  <a:ext cx="10440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117" name="Ink 1116">
                  <a:extLst>
                    <a:ext uri="{FF2B5EF4-FFF2-40B4-BE49-F238E27FC236}">
                      <a16:creationId xmlns:a16="http://schemas.microsoft.com/office/drawing/2014/main" id="{501607C3-3406-F2CE-47DD-CB43726928BC}"/>
                    </a:ext>
                  </a:extLst>
                </p14:cNvPr>
                <p14:cNvContentPartPr/>
                <p14:nvPr/>
              </p14:nvContentPartPr>
              <p14:xfrm>
                <a:off x="4490986" y="1932958"/>
                <a:ext cx="11520" cy="1814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D14EF6D-D4B8-9419-2AAD-027F2B664CA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481696" y="1923958"/>
                  <a:ext cx="29729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118" name="Ink 1117">
                  <a:extLst>
                    <a:ext uri="{FF2B5EF4-FFF2-40B4-BE49-F238E27FC236}">
                      <a16:creationId xmlns:a16="http://schemas.microsoft.com/office/drawing/2014/main" id="{AB4C50EF-BDDB-9E5D-F9B9-B7D8DECF9AA2}"/>
                    </a:ext>
                  </a:extLst>
                </p14:cNvPr>
                <p14:cNvContentPartPr/>
                <p14:nvPr/>
              </p14:nvContentPartPr>
              <p14:xfrm>
                <a:off x="4066906" y="1309078"/>
                <a:ext cx="195480" cy="378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36128BA-8BD7-106D-E6ED-E8BA8A877F8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057906" y="1300078"/>
                  <a:ext cx="21312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1119" name="Ink 1118">
                  <a:extLst>
                    <a:ext uri="{FF2B5EF4-FFF2-40B4-BE49-F238E27FC236}">
                      <a16:creationId xmlns:a16="http://schemas.microsoft.com/office/drawing/2014/main" id="{880F1CDB-EBE1-511E-CE49-3FDD6D334145}"/>
                    </a:ext>
                  </a:extLst>
                </p14:cNvPr>
                <p14:cNvContentPartPr/>
                <p14:nvPr/>
              </p14:nvContentPartPr>
              <p14:xfrm>
                <a:off x="3893026" y="1619398"/>
                <a:ext cx="285480" cy="262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D1EB51B-3F56-2F52-889C-E7367C537D4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884015" y="1610398"/>
                  <a:ext cx="303142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120" name="Ink 1119">
                  <a:extLst>
                    <a:ext uri="{FF2B5EF4-FFF2-40B4-BE49-F238E27FC236}">
                      <a16:creationId xmlns:a16="http://schemas.microsoft.com/office/drawing/2014/main" id="{1D6033EB-B277-781A-92A3-48C607C48429}"/>
                    </a:ext>
                  </a:extLst>
                </p14:cNvPr>
                <p14:cNvContentPartPr/>
                <p14:nvPr/>
              </p14:nvContentPartPr>
              <p14:xfrm>
                <a:off x="3639586" y="1972558"/>
                <a:ext cx="492840" cy="11397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79D1BF4-DA39-CD07-FC13-9523F65CD51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630586" y="1963558"/>
                  <a:ext cx="510480" cy="11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1121" name="Ink 1120">
                  <a:extLst>
                    <a:ext uri="{FF2B5EF4-FFF2-40B4-BE49-F238E27FC236}">
                      <a16:creationId xmlns:a16="http://schemas.microsoft.com/office/drawing/2014/main" id="{7C939D1F-2538-A37B-1EAA-527F1E5FC78D}"/>
                    </a:ext>
                  </a:extLst>
                </p14:cNvPr>
                <p14:cNvContentPartPr/>
                <p14:nvPr/>
              </p14:nvContentPartPr>
              <p14:xfrm>
                <a:off x="3963586" y="2004238"/>
                <a:ext cx="272520" cy="12117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BA22831-C3E5-BDFE-B5E9-4932239DC39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954598" y="1995241"/>
                  <a:ext cx="290137" cy="1229395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22" name="Group 1121">
            <a:extLst>
              <a:ext uri="{FF2B5EF4-FFF2-40B4-BE49-F238E27FC236}">
                <a16:creationId xmlns:a16="http://schemas.microsoft.com/office/drawing/2014/main" id="{C8B83E1D-F3A2-DC51-8EBC-2BAE30931FD5}"/>
              </a:ext>
            </a:extLst>
          </p:cNvPr>
          <p:cNvGrpSpPr/>
          <p:nvPr/>
        </p:nvGrpSpPr>
        <p:grpSpPr>
          <a:xfrm rot="10800000">
            <a:off x="1070522" y="3797578"/>
            <a:ext cx="1447200" cy="2544840"/>
            <a:chOff x="3639586" y="671158"/>
            <a:chExt cx="1447200" cy="254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123" name="Ink 1122">
                  <a:extLst>
                    <a:ext uri="{FF2B5EF4-FFF2-40B4-BE49-F238E27FC236}">
                      <a16:creationId xmlns:a16="http://schemas.microsoft.com/office/drawing/2014/main" id="{053805D7-FEFD-547A-FACC-A4984081EA6F}"/>
                    </a:ext>
                  </a:extLst>
                </p14:cNvPr>
                <p14:cNvContentPartPr/>
                <p14:nvPr/>
              </p14:nvContentPartPr>
              <p14:xfrm>
                <a:off x="4490986" y="671158"/>
                <a:ext cx="47520" cy="2347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F6D7D08-02B2-E954-6636-7CC9C6AE116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481986" y="662158"/>
                  <a:ext cx="6516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1124" name="Ink 1123">
                  <a:extLst>
                    <a:ext uri="{FF2B5EF4-FFF2-40B4-BE49-F238E27FC236}">
                      <a16:creationId xmlns:a16="http://schemas.microsoft.com/office/drawing/2014/main" id="{141B872C-F627-BB21-06A2-DCEF7C250403}"/>
                    </a:ext>
                  </a:extLst>
                </p14:cNvPr>
                <p14:cNvContentPartPr/>
                <p14:nvPr/>
              </p14:nvContentPartPr>
              <p14:xfrm>
                <a:off x="4282546" y="937558"/>
                <a:ext cx="95040" cy="1371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92368C3-3C58-53A6-2EFF-7EFFCEC9FF2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273546" y="928558"/>
                  <a:ext cx="11268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125" name="Ink 1124">
                  <a:extLst>
                    <a:ext uri="{FF2B5EF4-FFF2-40B4-BE49-F238E27FC236}">
                      <a16:creationId xmlns:a16="http://schemas.microsoft.com/office/drawing/2014/main" id="{E20B49C7-5046-ACE2-5B92-8A46A4E5FAD4}"/>
                    </a:ext>
                  </a:extLst>
                </p14:cNvPr>
                <p14:cNvContentPartPr/>
                <p14:nvPr/>
              </p14:nvContentPartPr>
              <p14:xfrm>
                <a:off x="4120186" y="870958"/>
                <a:ext cx="684000" cy="11635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6732FEF-E9C6-6C2F-1F98-FD97F5BCC2C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111186" y="861958"/>
                  <a:ext cx="701640" cy="11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1126" name="Ink 1125">
                  <a:extLst>
                    <a:ext uri="{FF2B5EF4-FFF2-40B4-BE49-F238E27FC236}">
                      <a16:creationId xmlns:a16="http://schemas.microsoft.com/office/drawing/2014/main" id="{BB167396-5515-4CDA-CCC4-823F0EADD07D}"/>
                    </a:ext>
                  </a:extLst>
                </p14:cNvPr>
                <p14:cNvContentPartPr/>
                <p14:nvPr/>
              </p14:nvContentPartPr>
              <p14:xfrm>
                <a:off x="4733986" y="732358"/>
                <a:ext cx="352800" cy="2167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BF1C7DF-E12C-9511-4954-D26B383ECAF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724986" y="723358"/>
                  <a:ext cx="37044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127" name="Ink 1126">
                  <a:extLst>
                    <a:ext uri="{FF2B5EF4-FFF2-40B4-BE49-F238E27FC236}">
                      <a16:creationId xmlns:a16="http://schemas.microsoft.com/office/drawing/2014/main" id="{FF21818F-CD71-F555-B742-63700C9F7CE7}"/>
                    </a:ext>
                  </a:extLst>
                </p14:cNvPr>
                <p14:cNvContentPartPr/>
                <p14:nvPr/>
              </p14:nvContentPartPr>
              <p14:xfrm>
                <a:off x="4953586" y="1122598"/>
                <a:ext cx="120600" cy="313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F61817B-D6FE-1C56-8678-639B39D2345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944586" y="1113493"/>
                  <a:ext cx="138240" cy="4916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1128" name="Ink 1127">
                  <a:extLst>
                    <a:ext uri="{FF2B5EF4-FFF2-40B4-BE49-F238E27FC236}">
                      <a16:creationId xmlns:a16="http://schemas.microsoft.com/office/drawing/2014/main" id="{48EA5B08-F887-6600-89DC-9F3675F97E35}"/>
                    </a:ext>
                  </a:extLst>
                </p14:cNvPr>
                <p14:cNvContentPartPr/>
                <p14:nvPr/>
              </p14:nvContentPartPr>
              <p14:xfrm>
                <a:off x="4838386" y="1330678"/>
                <a:ext cx="168480" cy="2426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479AAAC-2EF4-D585-DB31-C132D34C8D7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829386" y="1321665"/>
                  <a:ext cx="186120" cy="2603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129" name="Ink 1128">
                  <a:extLst>
                    <a:ext uri="{FF2B5EF4-FFF2-40B4-BE49-F238E27FC236}">
                      <a16:creationId xmlns:a16="http://schemas.microsoft.com/office/drawing/2014/main" id="{B460668B-C99B-6714-856F-477F807CE4BB}"/>
                    </a:ext>
                  </a:extLst>
                </p14:cNvPr>
                <p14:cNvContentPartPr/>
                <p14:nvPr/>
              </p14:nvContentPartPr>
              <p14:xfrm>
                <a:off x="4676026" y="1666558"/>
                <a:ext cx="86760" cy="2534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BC832B2-ABA5-28B6-F64B-90C82373FD5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667026" y="1657558"/>
                  <a:ext cx="10440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1130" name="Ink 1129">
                  <a:extLst>
                    <a:ext uri="{FF2B5EF4-FFF2-40B4-BE49-F238E27FC236}">
                      <a16:creationId xmlns:a16="http://schemas.microsoft.com/office/drawing/2014/main" id="{8169614B-C4F7-603E-DB2C-76F320AD1E8C}"/>
                    </a:ext>
                  </a:extLst>
                </p14:cNvPr>
                <p14:cNvContentPartPr/>
                <p14:nvPr/>
              </p14:nvContentPartPr>
              <p14:xfrm>
                <a:off x="4490986" y="1932958"/>
                <a:ext cx="11520" cy="1814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D14EF6D-D4B8-9419-2AAD-027F2B664CA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481696" y="1923958"/>
                  <a:ext cx="29729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131" name="Ink 1130">
                  <a:extLst>
                    <a:ext uri="{FF2B5EF4-FFF2-40B4-BE49-F238E27FC236}">
                      <a16:creationId xmlns:a16="http://schemas.microsoft.com/office/drawing/2014/main" id="{47BED168-3F00-4D51-CB68-D2570FDC91A9}"/>
                    </a:ext>
                  </a:extLst>
                </p14:cNvPr>
                <p14:cNvContentPartPr/>
                <p14:nvPr/>
              </p14:nvContentPartPr>
              <p14:xfrm>
                <a:off x="4066906" y="1309078"/>
                <a:ext cx="195480" cy="378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36128BA-8BD7-106D-E6ED-E8BA8A877F8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057906" y="1300078"/>
                  <a:ext cx="21312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1132" name="Ink 1131">
                  <a:extLst>
                    <a:ext uri="{FF2B5EF4-FFF2-40B4-BE49-F238E27FC236}">
                      <a16:creationId xmlns:a16="http://schemas.microsoft.com/office/drawing/2014/main" id="{97FBF5FF-FB04-23E1-E391-903D9AF90561}"/>
                    </a:ext>
                  </a:extLst>
                </p14:cNvPr>
                <p14:cNvContentPartPr/>
                <p14:nvPr/>
              </p14:nvContentPartPr>
              <p14:xfrm>
                <a:off x="3893026" y="1619398"/>
                <a:ext cx="285480" cy="262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D1EB51B-3F56-2F52-889C-E7367C537D4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884015" y="1610398"/>
                  <a:ext cx="303142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133" name="Ink 1132">
                  <a:extLst>
                    <a:ext uri="{FF2B5EF4-FFF2-40B4-BE49-F238E27FC236}">
                      <a16:creationId xmlns:a16="http://schemas.microsoft.com/office/drawing/2014/main" id="{11B548D0-4DEF-DD69-BBDE-DCE28AF4FF5C}"/>
                    </a:ext>
                  </a:extLst>
                </p14:cNvPr>
                <p14:cNvContentPartPr/>
                <p14:nvPr/>
              </p14:nvContentPartPr>
              <p14:xfrm>
                <a:off x="3639586" y="1972558"/>
                <a:ext cx="492840" cy="11397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79D1BF4-DA39-CD07-FC13-9523F65CD51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630586" y="1963558"/>
                  <a:ext cx="510480" cy="11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1134" name="Ink 1133">
                  <a:extLst>
                    <a:ext uri="{FF2B5EF4-FFF2-40B4-BE49-F238E27FC236}">
                      <a16:creationId xmlns:a16="http://schemas.microsoft.com/office/drawing/2014/main" id="{BE7D50A5-E684-5902-EF4B-FBC5AACF7E87}"/>
                    </a:ext>
                  </a:extLst>
                </p14:cNvPr>
                <p14:cNvContentPartPr/>
                <p14:nvPr/>
              </p14:nvContentPartPr>
              <p14:xfrm>
                <a:off x="3963586" y="2004238"/>
                <a:ext cx="272520" cy="12117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BA22831-C3E5-BDFE-B5E9-4932239DC39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954598" y="1995241"/>
                  <a:ext cx="290137" cy="1229395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35" name="Group 1134">
            <a:extLst>
              <a:ext uri="{FF2B5EF4-FFF2-40B4-BE49-F238E27FC236}">
                <a16:creationId xmlns:a16="http://schemas.microsoft.com/office/drawing/2014/main" id="{B9799E01-E958-672E-C738-A88886E9AA67}"/>
              </a:ext>
            </a:extLst>
          </p:cNvPr>
          <p:cNvGrpSpPr/>
          <p:nvPr/>
        </p:nvGrpSpPr>
        <p:grpSpPr>
          <a:xfrm rot="3597251">
            <a:off x="5493662" y="4335479"/>
            <a:ext cx="1447200" cy="2544840"/>
            <a:chOff x="3639586" y="671158"/>
            <a:chExt cx="1447200" cy="254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136" name="Ink 1135">
                  <a:extLst>
                    <a:ext uri="{FF2B5EF4-FFF2-40B4-BE49-F238E27FC236}">
                      <a16:creationId xmlns:a16="http://schemas.microsoft.com/office/drawing/2014/main" id="{BB541E2D-2EF7-205F-CDFF-A11BF6268525}"/>
                    </a:ext>
                  </a:extLst>
                </p14:cNvPr>
                <p14:cNvContentPartPr/>
                <p14:nvPr/>
              </p14:nvContentPartPr>
              <p14:xfrm>
                <a:off x="4490986" y="671158"/>
                <a:ext cx="47520" cy="2347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F6D7D08-02B2-E954-6636-7CC9C6AE116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481986" y="662158"/>
                  <a:ext cx="6516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1137" name="Ink 1136">
                  <a:extLst>
                    <a:ext uri="{FF2B5EF4-FFF2-40B4-BE49-F238E27FC236}">
                      <a16:creationId xmlns:a16="http://schemas.microsoft.com/office/drawing/2014/main" id="{C2D05778-858B-ADC2-3AA9-0B7AC4D0E2BA}"/>
                    </a:ext>
                  </a:extLst>
                </p14:cNvPr>
                <p14:cNvContentPartPr/>
                <p14:nvPr/>
              </p14:nvContentPartPr>
              <p14:xfrm>
                <a:off x="4282546" y="937558"/>
                <a:ext cx="95040" cy="1371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92368C3-3C58-53A6-2EFF-7EFFCEC9FF2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273546" y="928558"/>
                  <a:ext cx="11268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138" name="Ink 1137">
                  <a:extLst>
                    <a:ext uri="{FF2B5EF4-FFF2-40B4-BE49-F238E27FC236}">
                      <a16:creationId xmlns:a16="http://schemas.microsoft.com/office/drawing/2014/main" id="{1315BDA1-4AAA-6AFC-FFEA-E88B55A955AF}"/>
                    </a:ext>
                  </a:extLst>
                </p14:cNvPr>
                <p14:cNvContentPartPr/>
                <p14:nvPr/>
              </p14:nvContentPartPr>
              <p14:xfrm>
                <a:off x="4120186" y="870958"/>
                <a:ext cx="684000" cy="11635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6732FEF-E9C6-6C2F-1F98-FD97F5BCC2C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111186" y="861958"/>
                  <a:ext cx="701640" cy="11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1139" name="Ink 1138">
                  <a:extLst>
                    <a:ext uri="{FF2B5EF4-FFF2-40B4-BE49-F238E27FC236}">
                      <a16:creationId xmlns:a16="http://schemas.microsoft.com/office/drawing/2014/main" id="{0A5DE221-4F44-40F6-5C2D-E4A257B7F26A}"/>
                    </a:ext>
                  </a:extLst>
                </p14:cNvPr>
                <p14:cNvContentPartPr/>
                <p14:nvPr/>
              </p14:nvContentPartPr>
              <p14:xfrm>
                <a:off x="4733986" y="732358"/>
                <a:ext cx="352800" cy="2167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BF1C7DF-E12C-9511-4954-D26B383ECAF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724986" y="723358"/>
                  <a:ext cx="37044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140" name="Ink 1139">
                  <a:extLst>
                    <a:ext uri="{FF2B5EF4-FFF2-40B4-BE49-F238E27FC236}">
                      <a16:creationId xmlns:a16="http://schemas.microsoft.com/office/drawing/2014/main" id="{2C777A10-672C-1F2F-3093-CE7C4659A354}"/>
                    </a:ext>
                  </a:extLst>
                </p14:cNvPr>
                <p14:cNvContentPartPr/>
                <p14:nvPr/>
              </p14:nvContentPartPr>
              <p14:xfrm>
                <a:off x="4953586" y="1122598"/>
                <a:ext cx="120600" cy="313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F61817B-D6FE-1C56-8678-639B39D2345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944586" y="1113493"/>
                  <a:ext cx="138240" cy="4916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1141" name="Ink 1140">
                  <a:extLst>
                    <a:ext uri="{FF2B5EF4-FFF2-40B4-BE49-F238E27FC236}">
                      <a16:creationId xmlns:a16="http://schemas.microsoft.com/office/drawing/2014/main" id="{AADA1630-884C-5FE8-A413-158A2C754B3C}"/>
                    </a:ext>
                  </a:extLst>
                </p14:cNvPr>
                <p14:cNvContentPartPr/>
                <p14:nvPr/>
              </p14:nvContentPartPr>
              <p14:xfrm>
                <a:off x="4838386" y="1330678"/>
                <a:ext cx="168480" cy="2426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479AAAC-2EF4-D585-DB31-C132D34C8D7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829386" y="1321665"/>
                  <a:ext cx="186120" cy="2603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142" name="Ink 1141">
                  <a:extLst>
                    <a:ext uri="{FF2B5EF4-FFF2-40B4-BE49-F238E27FC236}">
                      <a16:creationId xmlns:a16="http://schemas.microsoft.com/office/drawing/2014/main" id="{F0B932FF-7820-DC27-C6C8-1C54AF10B5E7}"/>
                    </a:ext>
                  </a:extLst>
                </p14:cNvPr>
                <p14:cNvContentPartPr/>
                <p14:nvPr/>
              </p14:nvContentPartPr>
              <p14:xfrm>
                <a:off x="4676026" y="1666558"/>
                <a:ext cx="86760" cy="2534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BC832B2-ABA5-28B6-F64B-90C82373FD5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667026" y="1657558"/>
                  <a:ext cx="10440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1143" name="Ink 1142">
                  <a:extLst>
                    <a:ext uri="{FF2B5EF4-FFF2-40B4-BE49-F238E27FC236}">
                      <a16:creationId xmlns:a16="http://schemas.microsoft.com/office/drawing/2014/main" id="{85B0B4D2-AF4A-A898-C4BE-AADCD01F6755}"/>
                    </a:ext>
                  </a:extLst>
                </p14:cNvPr>
                <p14:cNvContentPartPr/>
                <p14:nvPr/>
              </p14:nvContentPartPr>
              <p14:xfrm>
                <a:off x="4490986" y="1932958"/>
                <a:ext cx="11520" cy="1814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D14EF6D-D4B8-9419-2AAD-027F2B664CA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481696" y="1923958"/>
                  <a:ext cx="29729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144" name="Ink 1143">
                  <a:extLst>
                    <a:ext uri="{FF2B5EF4-FFF2-40B4-BE49-F238E27FC236}">
                      <a16:creationId xmlns:a16="http://schemas.microsoft.com/office/drawing/2014/main" id="{09EAD207-2BA0-C62F-D320-9FF9C6BD0D91}"/>
                    </a:ext>
                  </a:extLst>
                </p14:cNvPr>
                <p14:cNvContentPartPr/>
                <p14:nvPr/>
              </p14:nvContentPartPr>
              <p14:xfrm>
                <a:off x="4066906" y="1309078"/>
                <a:ext cx="195480" cy="378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36128BA-8BD7-106D-E6ED-E8BA8A877F8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057906" y="1300078"/>
                  <a:ext cx="21312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1145" name="Ink 1144">
                  <a:extLst>
                    <a:ext uri="{FF2B5EF4-FFF2-40B4-BE49-F238E27FC236}">
                      <a16:creationId xmlns:a16="http://schemas.microsoft.com/office/drawing/2014/main" id="{6C8AC7D3-8F8D-5A34-52F3-094DBB486DFA}"/>
                    </a:ext>
                  </a:extLst>
                </p14:cNvPr>
                <p14:cNvContentPartPr/>
                <p14:nvPr/>
              </p14:nvContentPartPr>
              <p14:xfrm>
                <a:off x="3893026" y="1619398"/>
                <a:ext cx="285480" cy="262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D1EB51B-3F56-2F52-889C-E7367C537D4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884015" y="1610398"/>
                  <a:ext cx="303142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146" name="Ink 1145">
                  <a:extLst>
                    <a:ext uri="{FF2B5EF4-FFF2-40B4-BE49-F238E27FC236}">
                      <a16:creationId xmlns:a16="http://schemas.microsoft.com/office/drawing/2014/main" id="{AE9A234B-3C83-B38C-F658-40547B2B59BD}"/>
                    </a:ext>
                  </a:extLst>
                </p14:cNvPr>
                <p14:cNvContentPartPr/>
                <p14:nvPr/>
              </p14:nvContentPartPr>
              <p14:xfrm>
                <a:off x="3639586" y="1972558"/>
                <a:ext cx="492840" cy="11397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79D1BF4-DA39-CD07-FC13-9523F65CD51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630586" y="1963558"/>
                  <a:ext cx="510480" cy="11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1147" name="Ink 1146">
                  <a:extLst>
                    <a:ext uri="{FF2B5EF4-FFF2-40B4-BE49-F238E27FC236}">
                      <a16:creationId xmlns:a16="http://schemas.microsoft.com/office/drawing/2014/main" id="{D50F4547-2190-220F-F8A3-E763323F9BFD}"/>
                    </a:ext>
                  </a:extLst>
                </p14:cNvPr>
                <p14:cNvContentPartPr/>
                <p14:nvPr/>
              </p14:nvContentPartPr>
              <p14:xfrm>
                <a:off x="3963586" y="2004238"/>
                <a:ext cx="272520" cy="12117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BA22831-C3E5-BDFE-B5E9-4932239DC39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954598" y="1995241"/>
                  <a:ext cx="290137" cy="1229395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48" name="Group 1147">
            <a:extLst>
              <a:ext uri="{FF2B5EF4-FFF2-40B4-BE49-F238E27FC236}">
                <a16:creationId xmlns:a16="http://schemas.microsoft.com/office/drawing/2014/main" id="{A47D7284-3DA3-51EB-FB5C-920B9F5DB49F}"/>
              </a:ext>
            </a:extLst>
          </p:cNvPr>
          <p:cNvGrpSpPr/>
          <p:nvPr/>
        </p:nvGrpSpPr>
        <p:grpSpPr>
          <a:xfrm rot="18145224">
            <a:off x="9416916" y="3912912"/>
            <a:ext cx="1447200" cy="2544840"/>
            <a:chOff x="3639586" y="671158"/>
            <a:chExt cx="1447200" cy="254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149" name="Ink 1148">
                  <a:extLst>
                    <a:ext uri="{FF2B5EF4-FFF2-40B4-BE49-F238E27FC236}">
                      <a16:creationId xmlns:a16="http://schemas.microsoft.com/office/drawing/2014/main" id="{FF19503D-3801-F11D-D936-5535CD04EDCA}"/>
                    </a:ext>
                  </a:extLst>
                </p14:cNvPr>
                <p14:cNvContentPartPr/>
                <p14:nvPr/>
              </p14:nvContentPartPr>
              <p14:xfrm>
                <a:off x="4490986" y="671158"/>
                <a:ext cx="47520" cy="2347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F6D7D08-02B2-E954-6636-7CC9C6AE116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481986" y="662158"/>
                  <a:ext cx="6516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1150" name="Ink 1149">
                  <a:extLst>
                    <a:ext uri="{FF2B5EF4-FFF2-40B4-BE49-F238E27FC236}">
                      <a16:creationId xmlns:a16="http://schemas.microsoft.com/office/drawing/2014/main" id="{0873C017-9FDB-8521-C8DC-010234E72A37}"/>
                    </a:ext>
                  </a:extLst>
                </p14:cNvPr>
                <p14:cNvContentPartPr/>
                <p14:nvPr/>
              </p14:nvContentPartPr>
              <p14:xfrm>
                <a:off x="4282546" y="937558"/>
                <a:ext cx="95040" cy="1371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192368C3-3C58-53A6-2EFF-7EFFCEC9FF2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273546" y="928558"/>
                  <a:ext cx="11268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151" name="Ink 1150">
                  <a:extLst>
                    <a:ext uri="{FF2B5EF4-FFF2-40B4-BE49-F238E27FC236}">
                      <a16:creationId xmlns:a16="http://schemas.microsoft.com/office/drawing/2014/main" id="{53E6BD52-53EF-18BD-9419-8AB61B5A2174}"/>
                    </a:ext>
                  </a:extLst>
                </p14:cNvPr>
                <p14:cNvContentPartPr/>
                <p14:nvPr/>
              </p14:nvContentPartPr>
              <p14:xfrm>
                <a:off x="4120186" y="870958"/>
                <a:ext cx="684000" cy="11635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6732FEF-E9C6-6C2F-1F98-FD97F5BCC2C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111186" y="861958"/>
                  <a:ext cx="701640" cy="11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1152" name="Ink 1151">
                  <a:extLst>
                    <a:ext uri="{FF2B5EF4-FFF2-40B4-BE49-F238E27FC236}">
                      <a16:creationId xmlns:a16="http://schemas.microsoft.com/office/drawing/2014/main" id="{A3943959-11F1-393B-1864-2E21FD3EE2BA}"/>
                    </a:ext>
                  </a:extLst>
                </p14:cNvPr>
                <p14:cNvContentPartPr/>
                <p14:nvPr/>
              </p14:nvContentPartPr>
              <p14:xfrm>
                <a:off x="4733986" y="732358"/>
                <a:ext cx="352800" cy="2167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BF1C7DF-E12C-9511-4954-D26B383ECAF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724986" y="723358"/>
                  <a:ext cx="37044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153" name="Ink 1152">
                  <a:extLst>
                    <a:ext uri="{FF2B5EF4-FFF2-40B4-BE49-F238E27FC236}">
                      <a16:creationId xmlns:a16="http://schemas.microsoft.com/office/drawing/2014/main" id="{7779DC2F-0A4B-8835-4252-EBA85D62DE6C}"/>
                    </a:ext>
                  </a:extLst>
                </p14:cNvPr>
                <p14:cNvContentPartPr/>
                <p14:nvPr/>
              </p14:nvContentPartPr>
              <p14:xfrm>
                <a:off x="4953586" y="1122598"/>
                <a:ext cx="120600" cy="313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F61817B-D6FE-1C56-8678-639B39D2345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944586" y="1113493"/>
                  <a:ext cx="138240" cy="4916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1154" name="Ink 1153">
                  <a:extLst>
                    <a:ext uri="{FF2B5EF4-FFF2-40B4-BE49-F238E27FC236}">
                      <a16:creationId xmlns:a16="http://schemas.microsoft.com/office/drawing/2014/main" id="{4281971B-CC38-393D-A4C7-0AE16F9D4713}"/>
                    </a:ext>
                  </a:extLst>
                </p14:cNvPr>
                <p14:cNvContentPartPr/>
                <p14:nvPr/>
              </p14:nvContentPartPr>
              <p14:xfrm>
                <a:off x="4838386" y="1330678"/>
                <a:ext cx="168480" cy="2426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479AAAC-2EF4-D585-DB31-C132D34C8D7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829386" y="1321665"/>
                  <a:ext cx="186120" cy="2603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155" name="Ink 1154">
                  <a:extLst>
                    <a:ext uri="{FF2B5EF4-FFF2-40B4-BE49-F238E27FC236}">
                      <a16:creationId xmlns:a16="http://schemas.microsoft.com/office/drawing/2014/main" id="{4708CEA8-9CC8-4F79-182C-C90FDB6EB5C0}"/>
                    </a:ext>
                  </a:extLst>
                </p14:cNvPr>
                <p14:cNvContentPartPr/>
                <p14:nvPr/>
              </p14:nvContentPartPr>
              <p14:xfrm>
                <a:off x="4676026" y="1666558"/>
                <a:ext cx="86760" cy="2534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BC832B2-ABA5-28B6-F64B-90C82373FD5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667026" y="1657558"/>
                  <a:ext cx="10440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1156" name="Ink 1155">
                  <a:extLst>
                    <a:ext uri="{FF2B5EF4-FFF2-40B4-BE49-F238E27FC236}">
                      <a16:creationId xmlns:a16="http://schemas.microsoft.com/office/drawing/2014/main" id="{A34E2D8F-3C58-4782-CD40-B3263CC3FC68}"/>
                    </a:ext>
                  </a:extLst>
                </p14:cNvPr>
                <p14:cNvContentPartPr/>
                <p14:nvPr/>
              </p14:nvContentPartPr>
              <p14:xfrm>
                <a:off x="4490986" y="1932958"/>
                <a:ext cx="11520" cy="1814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D14EF6D-D4B8-9419-2AAD-027F2B664CA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481696" y="1923958"/>
                  <a:ext cx="29729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157" name="Ink 1156">
                  <a:extLst>
                    <a:ext uri="{FF2B5EF4-FFF2-40B4-BE49-F238E27FC236}">
                      <a16:creationId xmlns:a16="http://schemas.microsoft.com/office/drawing/2014/main" id="{06A61194-19C1-A1FE-B3D5-B525EB60979A}"/>
                    </a:ext>
                  </a:extLst>
                </p14:cNvPr>
                <p14:cNvContentPartPr/>
                <p14:nvPr/>
              </p14:nvContentPartPr>
              <p14:xfrm>
                <a:off x="4066906" y="1309078"/>
                <a:ext cx="195480" cy="378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36128BA-8BD7-106D-E6ED-E8BA8A877F8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057906" y="1300078"/>
                  <a:ext cx="21312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1158" name="Ink 1157">
                  <a:extLst>
                    <a:ext uri="{FF2B5EF4-FFF2-40B4-BE49-F238E27FC236}">
                      <a16:creationId xmlns:a16="http://schemas.microsoft.com/office/drawing/2014/main" id="{78692661-D5E1-0D52-B58B-4E7A7AEF9AF7}"/>
                    </a:ext>
                  </a:extLst>
                </p14:cNvPr>
                <p14:cNvContentPartPr/>
                <p14:nvPr/>
              </p14:nvContentPartPr>
              <p14:xfrm>
                <a:off x="3893026" y="1619398"/>
                <a:ext cx="285480" cy="262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D1EB51B-3F56-2F52-889C-E7367C537D4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884015" y="1610398"/>
                  <a:ext cx="303142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159" name="Ink 1158">
                  <a:extLst>
                    <a:ext uri="{FF2B5EF4-FFF2-40B4-BE49-F238E27FC236}">
                      <a16:creationId xmlns:a16="http://schemas.microsoft.com/office/drawing/2014/main" id="{EAF9007F-E6CE-8E8D-B7DC-72BFC8F14C6F}"/>
                    </a:ext>
                  </a:extLst>
                </p14:cNvPr>
                <p14:cNvContentPartPr/>
                <p14:nvPr/>
              </p14:nvContentPartPr>
              <p14:xfrm>
                <a:off x="3639586" y="1972558"/>
                <a:ext cx="492840" cy="11397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79D1BF4-DA39-CD07-FC13-9523F65CD51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630586" y="1963558"/>
                  <a:ext cx="510480" cy="11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1160" name="Ink 1159">
                  <a:extLst>
                    <a:ext uri="{FF2B5EF4-FFF2-40B4-BE49-F238E27FC236}">
                      <a16:creationId xmlns:a16="http://schemas.microsoft.com/office/drawing/2014/main" id="{70C35E75-EDE7-350A-733C-02C0BABB55DB}"/>
                    </a:ext>
                  </a:extLst>
                </p14:cNvPr>
                <p14:cNvContentPartPr/>
                <p14:nvPr/>
              </p14:nvContentPartPr>
              <p14:xfrm>
                <a:off x="3963586" y="2004238"/>
                <a:ext cx="272520" cy="12117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BA22831-C3E5-BDFE-B5E9-4932239DC39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954598" y="1995241"/>
                  <a:ext cx="290137" cy="1229395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059" name="TextBox 1058">
            <a:extLst>
              <a:ext uri="{FF2B5EF4-FFF2-40B4-BE49-F238E27FC236}">
                <a16:creationId xmlns:a16="http://schemas.microsoft.com/office/drawing/2014/main" id="{5E21303E-6538-DD08-3491-5A6CD9A9F52C}"/>
              </a:ext>
            </a:extLst>
          </p:cNvPr>
          <p:cNvSpPr txBox="1"/>
          <p:nvPr/>
        </p:nvSpPr>
        <p:spPr>
          <a:xfrm>
            <a:off x="155203" y="131813"/>
            <a:ext cx="112748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800" dirty="0">
                <a:solidFill>
                  <a:schemeClr val="bg1"/>
                </a:solidFill>
                <a:highlight>
                  <a:srgbClr val="000000"/>
                </a:highlight>
                <a:latin typeface="MingLiU_HKSCS-ExtB" panose="02020500000000000000" pitchFamily="18" charset="-120"/>
                <a:ea typeface="MingLiU_HKSCS-ExtB" panose="02020500000000000000" pitchFamily="18" charset="-120"/>
              </a:rPr>
              <a:t>Thanks for listening!</a:t>
            </a:r>
            <a:endParaRPr lang="en-GB" sz="4800" dirty="0">
              <a:solidFill>
                <a:schemeClr val="bg1"/>
              </a:solidFill>
              <a:highlight>
                <a:srgbClr val="000000"/>
              </a:highlight>
              <a:latin typeface="MingLiU_HKSCS-ExtB" panose="02020500000000000000" pitchFamily="18" charset="-120"/>
              <a:ea typeface="MingLiU_HKSCS-ExtB" panose="02020500000000000000" pitchFamily="18" charset="-12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203DDF-4BD8-A9A2-4AA6-D3FF56E64DA8}"/>
              </a:ext>
            </a:extLst>
          </p:cNvPr>
          <p:cNvSpPr txBox="1"/>
          <p:nvPr/>
        </p:nvSpPr>
        <p:spPr>
          <a:xfrm>
            <a:off x="155203" y="1142796"/>
            <a:ext cx="10992607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highlight>
                  <a:srgbClr val="000000"/>
                </a:highlight>
                <a:latin typeface="Times New Roman" panose="02020603050405020304" pitchFamily="18" charset="0"/>
                <a:ea typeface="MingLiU_HKSCS-ExtB" panose="02020500000000000000" pitchFamily="18" charset="-120"/>
              </a:rPr>
              <a:t>Credits:</a:t>
            </a:r>
          </a:p>
          <a:p>
            <a:r>
              <a:rPr lang="en-US" sz="2800" dirty="0">
                <a:solidFill>
                  <a:schemeClr val="bg1"/>
                </a:solidFill>
                <a:highlight>
                  <a:srgbClr val="000000"/>
                </a:highlight>
                <a:latin typeface="Times New Roman" panose="02020603050405020304" pitchFamily="18" charset="0"/>
                <a:ea typeface="MingLiU_HKSCS-ExtB" panose="02020500000000000000" pitchFamily="18" charset="-120"/>
              </a:rPr>
              <a:t>Font Picking: Kingsley Wong (Blame him for </a:t>
            </a:r>
            <a:r>
              <a:rPr lang="en-US" sz="2800" dirty="0" err="1">
                <a:solidFill>
                  <a:schemeClr val="bg1"/>
                </a:solidFill>
                <a:highlight>
                  <a:srgbClr val="000000"/>
                </a:highlight>
                <a:latin typeface="Times New Roman" panose="02020603050405020304" pitchFamily="18" charset="0"/>
                <a:ea typeface="MingLiU_HKSCS-ExtB" panose="02020500000000000000" pitchFamily="18" charset="-120"/>
              </a:rPr>
              <a:t>MingLiU_HKSCS-ExtB</a:t>
            </a:r>
            <a:r>
              <a:rPr lang="en-US" sz="2800" dirty="0">
                <a:solidFill>
                  <a:schemeClr val="bg1"/>
                </a:solidFill>
                <a:highlight>
                  <a:srgbClr val="000000"/>
                </a:highlight>
                <a:latin typeface="Times New Roman" panose="02020603050405020304" pitchFamily="18" charset="0"/>
                <a:ea typeface="MingLiU_HKSCS-ExtB" panose="02020500000000000000" pitchFamily="18" charset="-120"/>
              </a:rPr>
              <a:t>,  Times New Roman)</a:t>
            </a:r>
          </a:p>
          <a:p>
            <a:r>
              <a:rPr lang="en-US" sz="2800" dirty="0">
                <a:solidFill>
                  <a:schemeClr val="bg1"/>
                </a:solidFill>
                <a:highlight>
                  <a:srgbClr val="000000"/>
                </a:highlight>
                <a:latin typeface="Times New Roman" panose="02020603050405020304" pitchFamily="18" charset="0"/>
                <a:ea typeface="MingLiU_HKSCS-ExtB" panose="02020500000000000000" pitchFamily="18" charset="-120"/>
              </a:rPr>
              <a:t>Code: </a:t>
            </a:r>
            <a:r>
              <a:rPr lang="en-US" sz="2800" strike="sngStrike" dirty="0">
                <a:solidFill>
                  <a:schemeClr val="bg1"/>
                </a:solidFill>
                <a:highlight>
                  <a:srgbClr val="000000"/>
                </a:highlight>
                <a:latin typeface="Times New Roman" panose="02020603050405020304" pitchFamily="18" charset="0"/>
                <a:ea typeface="MingLiU_HKSCS-ExtB" panose="02020500000000000000" pitchFamily="18" charset="-120"/>
              </a:rPr>
              <a:t>AI</a:t>
            </a:r>
            <a:r>
              <a:rPr lang="en-US" sz="2800" dirty="0">
                <a:solidFill>
                  <a:schemeClr val="bg1"/>
                </a:solidFill>
                <a:highlight>
                  <a:srgbClr val="000000"/>
                </a:highlight>
                <a:latin typeface="Times New Roman" panose="02020603050405020304" pitchFamily="18" charset="0"/>
                <a:ea typeface="MingLiU_HKSCS-ExtB" panose="02020500000000000000" pitchFamily="18" charset="-120"/>
              </a:rPr>
              <a:t> Sean Chan</a:t>
            </a:r>
          </a:p>
          <a:p>
            <a:r>
              <a:rPr lang="en-US" sz="2800" dirty="0">
                <a:solidFill>
                  <a:schemeClr val="bg1"/>
                </a:solidFill>
                <a:highlight>
                  <a:srgbClr val="000000"/>
                </a:highlight>
                <a:latin typeface="Times New Roman" panose="02020603050405020304" pitchFamily="18" charset="0"/>
                <a:ea typeface="MingLiU_HKSCS-ExtB" panose="02020500000000000000" pitchFamily="18" charset="-120"/>
              </a:rPr>
              <a:t>Presentation: Sean Chan</a:t>
            </a:r>
          </a:p>
          <a:p>
            <a:r>
              <a:rPr lang="en-US" sz="2800" dirty="0">
                <a:solidFill>
                  <a:schemeClr val="bg1"/>
                </a:solidFill>
                <a:highlight>
                  <a:srgbClr val="000000"/>
                </a:highlight>
                <a:latin typeface="Times New Roman" panose="02020603050405020304" pitchFamily="18" charset="0"/>
                <a:ea typeface="MingLiU_HKSCS-ExtB" panose="02020500000000000000" pitchFamily="18" charset="-120"/>
              </a:rPr>
              <a:t>Code Writing: Visual Studio</a:t>
            </a:r>
          </a:p>
          <a:p>
            <a:r>
              <a:rPr lang="en-US" sz="2800" dirty="0">
                <a:solidFill>
                  <a:schemeClr val="bg1"/>
                </a:solidFill>
                <a:highlight>
                  <a:srgbClr val="000000"/>
                </a:highlight>
                <a:latin typeface="Times New Roman" panose="02020603050405020304" pitchFamily="18" charset="0"/>
                <a:ea typeface="MingLiU_HKSCS-ExtB" panose="02020500000000000000" pitchFamily="18" charset="-120"/>
              </a:rPr>
              <a:t>Theme: Tarik02 (Absolute Black)</a:t>
            </a:r>
          </a:p>
          <a:p>
            <a:endParaRPr lang="en-US" sz="2800" dirty="0">
              <a:solidFill>
                <a:schemeClr val="bg1"/>
              </a:solidFill>
              <a:highlight>
                <a:srgbClr val="000000"/>
              </a:highlight>
              <a:latin typeface="Times New Roman" panose="02020603050405020304" pitchFamily="18" charset="0"/>
              <a:ea typeface="MingLiU_HKSCS-ExtB" panose="02020500000000000000" pitchFamily="18" charset="-120"/>
            </a:endParaRPr>
          </a:p>
          <a:p>
            <a:r>
              <a:rPr lang="en-US" sz="2800" dirty="0">
                <a:solidFill>
                  <a:schemeClr val="bg1"/>
                </a:solidFill>
                <a:highlight>
                  <a:srgbClr val="000000"/>
                </a:highlight>
                <a:latin typeface="Times New Roman" panose="02020603050405020304" pitchFamily="18" charset="0"/>
                <a:ea typeface="MingLiU_HKSCS-ExtB" panose="02020500000000000000" pitchFamily="18" charset="-120"/>
              </a:rPr>
              <a:t>I have new Opps with the math department what is this investigation…</a:t>
            </a:r>
          </a:p>
          <a:p>
            <a:endParaRPr lang="en-US" sz="2800" dirty="0">
              <a:solidFill>
                <a:schemeClr val="bg1"/>
              </a:solidFill>
              <a:highlight>
                <a:srgbClr val="000000"/>
              </a:highlight>
              <a:latin typeface="Times New Roman" panose="02020603050405020304" pitchFamily="18" charset="0"/>
              <a:ea typeface="MingLiU_HKSCS-ExtB" panose="02020500000000000000" pitchFamily="18" charset="-120"/>
            </a:endParaRPr>
          </a:p>
          <a:p>
            <a:endParaRPr lang="en-US" sz="2800" dirty="0">
              <a:solidFill>
                <a:schemeClr val="bg1"/>
              </a:solidFill>
              <a:highlight>
                <a:srgbClr val="000000"/>
              </a:highlight>
              <a:latin typeface="Times New Roman" panose="02020603050405020304" pitchFamily="18" charset="0"/>
              <a:ea typeface="MingLiU_HKSCS-ExtB" panose="02020500000000000000" pitchFamily="18" charset="-120"/>
            </a:endParaRPr>
          </a:p>
          <a:p>
            <a:r>
              <a:rPr lang="en-US" sz="2800" dirty="0">
                <a:solidFill>
                  <a:schemeClr val="bg1"/>
                </a:solidFill>
                <a:highlight>
                  <a:srgbClr val="000000"/>
                </a:highlight>
                <a:latin typeface="Times New Roman" panose="02020603050405020304" pitchFamily="18" charset="0"/>
                <a:ea typeface="MingLiU_HKSCS-ExtB" panose="02020500000000000000" pitchFamily="18" charset="-120"/>
              </a:rPr>
              <a:t>Please 100…</a:t>
            </a:r>
          </a:p>
          <a:p>
            <a:endParaRPr lang="en-GB" sz="2800" dirty="0">
              <a:solidFill>
                <a:schemeClr val="bg1"/>
              </a:solidFill>
              <a:highlight>
                <a:srgbClr val="000000"/>
              </a:highlight>
              <a:latin typeface="MingLiU_HKSCS-ExtB" panose="02020500000000000000" pitchFamily="18" charset="-120"/>
              <a:ea typeface="MingLiU_HKSCS-ExtB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6056743"/>
      </p:ext>
    </p:extLst>
  </p:cSld>
  <p:clrMapOvr>
    <a:masterClrMapping/>
  </p:clrMapOvr>
  <p:transition spd="slow">
    <p:cover dir="rd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B63084-FC4E-0B43-D0FF-086632B4EA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6" name="Group 1095">
            <a:extLst>
              <a:ext uri="{FF2B5EF4-FFF2-40B4-BE49-F238E27FC236}">
                <a16:creationId xmlns:a16="http://schemas.microsoft.com/office/drawing/2014/main" id="{50809D46-770E-A0F6-FD09-C848F98C3B2D}"/>
              </a:ext>
            </a:extLst>
          </p:cNvPr>
          <p:cNvGrpSpPr/>
          <p:nvPr/>
        </p:nvGrpSpPr>
        <p:grpSpPr>
          <a:xfrm>
            <a:off x="3639586" y="671158"/>
            <a:ext cx="1447200" cy="2544840"/>
            <a:chOff x="3639586" y="671158"/>
            <a:chExt cx="1447200" cy="254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097" name="Ink 1096">
                  <a:extLst>
                    <a:ext uri="{FF2B5EF4-FFF2-40B4-BE49-F238E27FC236}">
                      <a16:creationId xmlns:a16="http://schemas.microsoft.com/office/drawing/2014/main" id="{506B87C6-817D-5305-BFCD-8F8494AE3C45}"/>
                    </a:ext>
                  </a:extLst>
                </p14:cNvPr>
                <p14:cNvContentPartPr/>
                <p14:nvPr/>
              </p14:nvContentPartPr>
              <p14:xfrm>
                <a:off x="4490986" y="671158"/>
                <a:ext cx="47520" cy="234720"/>
              </p14:xfrm>
            </p:contentPart>
          </mc:Choice>
          <mc:Fallback xmlns="">
            <p:pic>
              <p:nvPicPr>
                <p:cNvPr id="1097" name="Ink 1096">
                  <a:extLst>
                    <a:ext uri="{FF2B5EF4-FFF2-40B4-BE49-F238E27FC236}">
                      <a16:creationId xmlns:a16="http://schemas.microsoft.com/office/drawing/2014/main" id="{506B87C6-817D-5305-BFCD-8F8494AE3C4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481986" y="662158"/>
                  <a:ext cx="6516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098" name="Ink 1097">
                  <a:extLst>
                    <a:ext uri="{FF2B5EF4-FFF2-40B4-BE49-F238E27FC236}">
                      <a16:creationId xmlns:a16="http://schemas.microsoft.com/office/drawing/2014/main" id="{6237E658-D395-3F79-35A9-49BB91FFB5C8}"/>
                    </a:ext>
                  </a:extLst>
                </p14:cNvPr>
                <p14:cNvContentPartPr/>
                <p14:nvPr/>
              </p14:nvContentPartPr>
              <p14:xfrm>
                <a:off x="4282546" y="937558"/>
                <a:ext cx="95040" cy="137160"/>
              </p14:xfrm>
            </p:contentPart>
          </mc:Choice>
          <mc:Fallback xmlns="">
            <p:pic>
              <p:nvPicPr>
                <p:cNvPr id="1098" name="Ink 1097">
                  <a:extLst>
                    <a:ext uri="{FF2B5EF4-FFF2-40B4-BE49-F238E27FC236}">
                      <a16:creationId xmlns:a16="http://schemas.microsoft.com/office/drawing/2014/main" id="{6237E658-D395-3F79-35A9-49BB91FFB5C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273546" y="928558"/>
                  <a:ext cx="11268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099" name="Ink 1098">
                  <a:extLst>
                    <a:ext uri="{FF2B5EF4-FFF2-40B4-BE49-F238E27FC236}">
                      <a16:creationId xmlns:a16="http://schemas.microsoft.com/office/drawing/2014/main" id="{CD9485B0-E663-77E3-0790-1A8930654889}"/>
                    </a:ext>
                  </a:extLst>
                </p14:cNvPr>
                <p14:cNvContentPartPr/>
                <p14:nvPr/>
              </p14:nvContentPartPr>
              <p14:xfrm>
                <a:off x="4120186" y="870958"/>
                <a:ext cx="684000" cy="1163520"/>
              </p14:xfrm>
            </p:contentPart>
          </mc:Choice>
          <mc:Fallback xmlns="">
            <p:pic>
              <p:nvPicPr>
                <p:cNvPr id="1099" name="Ink 1098">
                  <a:extLst>
                    <a:ext uri="{FF2B5EF4-FFF2-40B4-BE49-F238E27FC236}">
                      <a16:creationId xmlns:a16="http://schemas.microsoft.com/office/drawing/2014/main" id="{CD9485B0-E663-77E3-0790-1A893065488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111186" y="861958"/>
                  <a:ext cx="701640" cy="11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100" name="Ink 1099">
                  <a:extLst>
                    <a:ext uri="{FF2B5EF4-FFF2-40B4-BE49-F238E27FC236}">
                      <a16:creationId xmlns:a16="http://schemas.microsoft.com/office/drawing/2014/main" id="{4E368971-EF83-4108-0705-DED211690F1F}"/>
                    </a:ext>
                  </a:extLst>
                </p14:cNvPr>
                <p14:cNvContentPartPr/>
                <p14:nvPr/>
              </p14:nvContentPartPr>
              <p14:xfrm>
                <a:off x="4733986" y="732358"/>
                <a:ext cx="352800" cy="216720"/>
              </p14:xfrm>
            </p:contentPart>
          </mc:Choice>
          <mc:Fallback xmlns="">
            <p:pic>
              <p:nvPicPr>
                <p:cNvPr id="1100" name="Ink 1099">
                  <a:extLst>
                    <a:ext uri="{FF2B5EF4-FFF2-40B4-BE49-F238E27FC236}">
                      <a16:creationId xmlns:a16="http://schemas.microsoft.com/office/drawing/2014/main" id="{4E368971-EF83-4108-0705-DED211690F1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724986" y="723358"/>
                  <a:ext cx="37044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101" name="Ink 1100">
                  <a:extLst>
                    <a:ext uri="{FF2B5EF4-FFF2-40B4-BE49-F238E27FC236}">
                      <a16:creationId xmlns:a16="http://schemas.microsoft.com/office/drawing/2014/main" id="{72E807D4-F978-D630-03DD-0F691DEEC708}"/>
                    </a:ext>
                  </a:extLst>
                </p14:cNvPr>
                <p14:cNvContentPartPr/>
                <p14:nvPr/>
              </p14:nvContentPartPr>
              <p14:xfrm>
                <a:off x="4953586" y="1122598"/>
                <a:ext cx="120600" cy="31320"/>
              </p14:xfrm>
            </p:contentPart>
          </mc:Choice>
          <mc:Fallback xmlns="">
            <p:pic>
              <p:nvPicPr>
                <p:cNvPr id="1101" name="Ink 1100">
                  <a:extLst>
                    <a:ext uri="{FF2B5EF4-FFF2-40B4-BE49-F238E27FC236}">
                      <a16:creationId xmlns:a16="http://schemas.microsoft.com/office/drawing/2014/main" id="{72E807D4-F978-D630-03DD-0F691DEEC70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944586" y="1113493"/>
                  <a:ext cx="138240" cy="4916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02" name="Ink 1101">
                  <a:extLst>
                    <a:ext uri="{FF2B5EF4-FFF2-40B4-BE49-F238E27FC236}">
                      <a16:creationId xmlns:a16="http://schemas.microsoft.com/office/drawing/2014/main" id="{A4BD2380-24C5-B1EA-80ED-403F44CA5E23}"/>
                    </a:ext>
                  </a:extLst>
                </p14:cNvPr>
                <p14:cNvContentPartPr/>
                <p14:nvPr/>
              </p14:nvContentPartPr>
              <p14:xfrm>
                <a:off x="4838386" y="1330678"/>
                <a:ext cx="168480" cy="242640"/>
              </p14:xfrm>
            </p:contentPart>
          </mc:Choice>
          <mc:Fallback xmlns="">
            <p:pic>
              <p:nvPicPr>
                <p:cNvPr id="1102" name="Ink 1101">
                  <a:extLst>
                    <a:ext uri="{FF2B5EF4-FFF2-40B4-BE49-F238E27FC236}">
                      <a16:creationId xmlns:a16="http://schemas.microsoft.com/office/drawing/2014/main" id="{A4BD2380-24C5-B1EA-80ED-403F44CA5E2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829386" y="1321665"/>
                  <a:ext cx="186120" cy="2603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03" name="Ink 1102">
                  <a:extLst>
                    <a:ext uri="{FF2B5EF4-FFF2-40B4-BE49-F238E27FC236}">
                      <a16:creationId xmlns:a16="http://schemas.microsoft.com/office/drawing/2014/main" id="{81B24F24-7572-862B-3FAD-14CCF8327E34}"/>
                    </a:ext>
                  </a:extLst>
                </p14:cNvPr>
                <p14:cNvContentPartPr/>
                <p14:nvPr/>
              </p14:nvContentPartPr>
              <p14:xfrm>
                <a:off x="4676026" y="1666558"/>
                <a:ext cx="86760" cy="253440"/>
              </p14:xfrm>
            </p:contentPart>
          </mc:Choice>
          <mc:Fallback xmlns="">
            <p:pic>
              <p:nvPicPr>
                <p:cNvPr id="1103" name="Ink 1102">
                  <a:extLst>
                    <a:ext uri="{FF2B5EF4-FFF2-40B4-BE49-F238E27FC236}">
                      <a16:creationId xmlns:a16="http://schemas.microsoft.com/office/drawing/2014/main" id="{81B24F24-7572-862B-3FAD-14CCF8327E3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667026" y="1657558"/>
                  <a:ext cx="10440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04" name="Ink 1103">
                  <a:extLst>
                    <a:ext uri="{FF2B5EF4-FFF2-40B4-BE49-F238E27FC236}">
                      <a16:creationId xmlns:a16="http://schemas.microsoft.com/office/drawing/2014/main" id="{DDC948F1-34F2-971F-28D1-F5F71540A80F}"/>
                    </a:ext>
                  </a:extLst>
                </p14:cNvPr>
                <p14:cNvContentPartPr/>
                <p14:nvPr/>
              </p14:nvContentPartPr>
              <p14:xfrm>
                <a:off x="4490986" y="1932958"/>
                <a:ext cx="11520" cy="181440"/>
              </p14:xfrm>
            </p:contentPart>
          </mc:Choice>
          <mc:Fallback xmlns="">
            <p:pic>
              <p:nvPicPr>
                <p:cNvPr id="1104" name="Ink 1103">
                  <a:extLst>
                    <a:ext uri="{FF2B5EF4-FFF2-40B4-BE49-F238E27FC236}">
                      <a16:creationId xmlns:a16="http://schemas.microsoft.com/office/drawing/2014/main" id="{DDC948F1-34F2-971F-28D1-F5F71540A80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481696" y="1923958"/>
                  <a:ext cx="29729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105" name="Ink 1104">
                  <a:extLst>
                    <a:ext uri="{FF2B5EF4-FFF2-40B4-BE49-F238E27FC236}">
                      <a16:creationId xmlns:a16="http://schemas.microsoft.com/office/drawing/2014/main" id="{F80CA88F-5A82-C4E5-67AB-838D65495684}"/>
                    </a:ext>
                  </a:extLst>
                </p14:cNvPr>
                <p14:cNvContentPartPr/>
                <p14:nvPr/>
              </p14:nvContentPartPr>
              <p14:xfrm>
                <a:off x="4066906" y="1309078"/>
                <a:ext cx="195480" cy="37800"/>
              </p14:xfrm>
            </p:contentPart>
          </mc:Choice>
          <mc:Fallback xmlns="">
            <p:pic>
              <p:nvPicPr>
                <p:cNvPr id="1105" name="Ink 1104">
                  <a:extLst>
                    <a:ext uri="{FF2B5EF4-FFF2-40B4-BE49-F238E27FC236}">
                      <a16:creationId xmlns:a16="http://schemas.microsoft.com/office/drawing/2014/main" id="{F80CA88F-5A82-C4E5-67AB-838D6549568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057906" y="1300078"/>
                  <a:ext cx="21312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106" name="Ink 1105">
                  <a:extLst>
                    <a:ext uri="{FF2B5EF4-FFF2-40B4-BE49-F238E27FC236}">
                      <a16:creationId xmlns:a16="http://schemas.microsoft.com/office/drawing/2014/main" id="{E36DB64D-D300-4EF7-6F99-121707DAC69A}"/>
                    </a:ext>
                  </a:extLst>
                </p14:cNvPr>
                <p14:cNvContentPartPr/>
                <p14:nvPr/>
              </p14:nvContentPartPr>
              <p14:xfrm>
                <a:off x="3893026" y="1619398"/>
                <a:ext cx="285480" cy="26280"/>
              </p14:xfrm>
            </p:contentPart>
          </mc:Choice>
          <mc:Fallback xmlns="">
            <p:pic>
              <p:nvPicPr>
                <p:cNvPr id="1106" name="Ink 1105">
                  <a:extLst>
                    <a:ext uri="{FF2B5EF4-FFF2-40B4-BE49-F238E27FC236}">
                      <a16:creationId xmlns:a16="http://schemas.microsoft.com/office/drawing/2014/main" id="{E36DB64D-D300-4EF7-6F99-121707DAC69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884015" y="1610398"/>
                  <a:ext cx="303142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107" name="Ink 1106">
                  <a:extLst>
                    <a:ext uri="{FF2B5EF4-FFF2-40B4-BE49-F238E27FC236}">
                      <a16:creationId xmlns:a16="http://schemas.microsoft.com/office/drawing/2014/main" id="{EF5FA6A0-EE35-0B6F-73C3-7CC1D6742507}"/>
                    </a:ext>
                  </a:extLst>
                </p14:cNvPr>
                <p14:cNvContentPartPr/>
                <p14:nvPr/>
              </p14:nvContentPartPr>
              <p14:xfrm>
                <a:off x="3639586" y="1972558"/>
                <a:ext cx="492840" cy="1139760"/>
              </p14:xfrm>
            </p:contentPart>
          </mc:Choice>
          <mc:Fallback xmlns="">
            <p:pic>
              <p:nvPicPr>
                <p:cNvPr id="1107" name="Ink 1106">
                  <a:extLst>
                    <a:ext uri="{FF2B5EF4-FFF2-40B4-BE49-F238E27FC236}">
                      <a16:creationId xmlns:a16="http://schemas.microsoft.com/office/drawing/2014/main" id="{EF5FA6A0-EE35-0B6F-73C3-7CC1D674250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630586" y="1963558"/>
                  <a:ext cx="510480" cy="11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108" name="Ink 1107">
                  <a:extLst>
                    <a:ext uri="{FF2B5EF4-FFF2-40B4-BE49-F238E27FC236}">
                      <a16:creationId xmlns:a16="http://schemas.microsoft.com/office/drawing/2014/main" id="{BB27445B-1964-BB47-92F4-686EAAA20F59}"/>
                    </a:ext>
                  </a:extLst>
                </p14:cNvPr>
                <p14:cNvContentPartPr/>
                <p14:nvPr/>
              </p14:nvContentPartPr>
              <p14:xfrm>
                <a:off x="3963586" y="2004238"/>
                <a:ext cx="272520" cy="1211760"/>
              </p14:xfrm>
            </p:contentPart>
          </mc:Choice>
          <mc:Fallback xmlns="">
            <p:pic>
              <p:nvPicPr>
                <p:cNvPr id="1108" name="Ink 1107">
                  <a:extLst>
                    <a:ext uri="{FF2B5EF4-FFF2-40B4-BE49-F238E27FC236}">
                      <a16:creationId xmlns:a16="http://schemas.microsoft.com/office/drawing/2014/main" id="{BB27445B-1964-BB47-92F4-686EAAA20F5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954598" y="1995241"/>
                  <a:ext cx="290137" cy="1229395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09" name="Group 1108">
            <a:extLst>
              <a:ext uri="{FF2B5EF4-FFF2-40B4-BE49-F238E27FC236}">
                <a16:creationId xmlns:a16="http://schemas.microsoft.com/office/drawing/2014/main" id="{57D67923-6541-28C6-8C8D-5B94EBA282EB}"/>
              </a:ext>
            </a:extLst>
          </p:cNvPr>
          <p:cNvGrpSpPr/>
          <p:nvPr/>
        </p:nvGrpSpPr>
        <p:grpSpPr>
          <a:xfrm rot="17562746">
            <a:off x="8790106" y="487892"/>
            <a:ext cx="1447200" cy="2544840"/>
            <a:chOff x="3639586" y="671158"/>
            <a:chExt cx="1447200" cy="254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110" name="Ink 1109">
                  <a:extLst>
                    <a:ext uri="{FF2B5EF4-FFF2-40B4-BE49-F238E27FC236}">
                      <a16:creationId xmlns:a16="http://schemas.microsoft.com/office/drawing/2014/main" id="{0C230E22-7BFB-C28A-5A87-E12E830CB1D1}"/>
                    </a:ext>
                  </a:extLst>
                </p14:cNvPr>
                <p14:cNvContentPartPr/>
                <p14:nvPr/>
              </p14:nvContentPartPr>
              <p14:xfrm>
                <a:off x="4490986" y="671158"/>
                <a:ext cx="47520" cy="234720"/>
              </p14:xfrm>
            </p:contentPart>
          </mc:Choice>
          <mc:Fallback xmlns="">
            <p:pic>
              <p:nvPicPr>
                <p:cNvPr id="1110" name="Ink 1109">
                  <a:extLst>
                    <a:ext uri="{FF2B5EF4-FFF2-40B4-BE49-F238E27FC236}">
                      <a16:creationId xmlns:a16="http://schemas.microsoft.com/office/drawing/2014/main" id="{0C230E22-7BFB-C28A-5A87-E12E830CB1D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481986" y="662158"/>
                  <a:ext cx="6516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111" name="Ink 1110">
                  <a:extLst>
                    <a:ext uri="{FF2B5EF4-FFF2-40B4-BE49-F238E27FC236}">
                      <a16:creationId xmlns:a16="http://schemas.microsoft.com/office/drawing/2014/main" id="{6CFA413A-A78F-FDF7-2A73-4C134A5BD6C0}"/>
                    </a:ext>
                  </a:extLst>
                </p14:cNvPr>
                <p14:cNvContentPartPr/>
                <p14:nvPr/>
              </p14:nvContentPartPr>
              <p14:xfrm>
                <a:off x="4282546" y="937558"/>
                <a:ext cx="95040" cy="137160"/>
              </p14:xfrm>
            </p:contentPart>
          </mc:Choice>
          <mc:Fallback xmlns="">
            <p:pic>
              <p:nvPicPr>
                <p:cNvPr id="1111" name="Ink 1110">
                  <a:extLst>
                    <a:ext uri="{FF2B5EF4-FFF2-40B4-BE49-F238E27FC236}">
                      <a16:creationId xmlns:a16="http://schemas.microsoft.com/office/drawing/2014/main" id="{6CFA413A-A78F-FDF7-2A73-4C134A5BD6C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273546" y="928558"/>
                  <a:ext cx="11268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112" name="Ink 1111">
                  <a:extLst>
                    <a:ext uri="{FF2B5EF4-FFF2-40B4-BE49-F238E27FC236}">
                      <a16:creationId xmlns:a16="http://schemas.microsoft.com/office/drawing/2014/main" id="{79F17805-D903-31E7-1AA2-D6210EEF4448}"/>
                    </a:ext>
                  </a:extLst>
                </p14:cNvPr>
                <p14:cNvContentPartPr/>
                <p14:nvPr/>
              </p14:nvContentPartPr>
              <p14:xfrm>
                <a:off x="4120186" y="870958"/>
                <a:ext cx="684000" cy="1163520"/>
              </p14:xfrm>
            </p:contentPart>
          </mc:Choice>
          <mc:Fallback xmlns="">
            <p:pic>
              <p:nvPicPr>
                <p:cNvPr id="1112" name="Ink 1111">
                  <a:extLst>
                    <a:ext uri="{FF2B5EF4-FFF2-40B4-BE49-F238E27FC236}">
                      <a16:creationId xmlns:a16="http://schemas.microsoft.com/office/drawing/2014/main" id="{79F17805-D903-31E7-1AA2-D6210EEF444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111186" y="861958"/>
                  <a:ext cx="701640" cy="11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113" name="Ink 1112">
                  <a:extLst>
                    <a:ext uri="{FF2B5EF4-FFF2-40B4-BE49-F238E27FC236}">
                      <a16:creationId xmlns:a16="http://schemas.microsoft.com/office/drawing/2014/main" id="{7BC3B4D7-3A64-56B4-8EAC-1A80AF890FE6}"/>
                    </a:ext>
                  </a:extLst>
                </p14:cNvPr>
                <p14:cNvContentPartPr/>
                <p14:nvPr/>
              </p14:nvContentPartPr>
              <p14:xfrm>
                <a:off x="4733986" y="732358"/>
                <a:ext cx="352800" cy="216720"/>
              </p14:xfrm>
            </p:contentPart>
          </mc:Choice>
          <mc:Fallback xmlns="">
            <p:pic>
              <p:nvPicPr>
                <p:cNvPr id="1113" name="Ink 1112">
                  <a:extLst>
                    <a:ext uri="{FF2B5EF4-FFF2-40B4-BE49-F238E27FC236}">
                      <a16:creationId xmlns:a16="http://schemas.microsoft.com/office/drawing/2014/main" id="{7BC3B4D7-3A64-56B4-8EAC-1A80AF890FE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724986" y="723358"/>
                  <a:ext cx="37044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114" name="Ink 1113">
                  <a:extLst>
                    <a:ext uri="{FF2B5EF4-FFF2-40B4-BE49-F238E27FC236}">
                      <a16:creationId xmlns:a16="http://schemas.microsoft.com/office/drawing/2014/main" id="{5C32A5E4-A515-97DA-ED13-B39566EAB70F}"/>
                    </a:ext>
                  </a:extLst>
                </p14:cNvPr>
                <p14:cNvContentPartPr/>
                <p14:nvPr/>
              </p14:nvContentPartPr>
              <p14:xfrm>
                <a:off x="4953586" y="1122598"/>
                <a:ext cx="120600" cy="31320"/>
              </p14:xfrm>
            </p:contentPart>
          </mc:Choice>
          <mc:Fallback xmlns="">
            <p:pic>
              <p:nvPicPr>
                <p:cNvPr id="1114" name="Ink 1113">
                  <a:extLst>
                    <a:ext uri="{FF2B5EF4-FFF2-40B4-BE49-F238E27FC236}">
                      <a16:creationId xmlns:a16="http://schemas.microsoft.com/office/drawing/2014/main" id="{5C32A5E4-A515-97DA-ED13-B39566EAB70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944586" y="1113493"/>
                  <a:ext cx="138240" cy="4916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115" name="Ink 1114">
                  <a:extLst>
                    <a:ext uri="{FF2B5EF4-FFF2-40B4-BE49-F238E27FC236}">
                      <a16:creationId xmlns:a16="http://schemas.microsoft.com/office/drawing/2014/main" id="{F8C4B49E-DC96-60CF-0941-C085E53D79BA}"/>
                    </a:ext>
                  </a:extLst>
                </p14:cNvPr>
                <p14:cNvContentPartPr/>
                <p14:nvPr/>
              </p14:nvContentPartPr>
              <p14:xfrm>
                <a:off x="4838386" y="1330678"/>
                <a:ext cx="168480" cy="242640"/>
              </p14:xfrm>
            </p:contentPart>
          </mc:Choice>
          <mc:Fallback xmlns="">
            <p:pic>
              <p:nvPicPr>
                <p:cNvPr id="1115" name="Ink 1114">
                  <a:extLst>
                    <a:ext uri="{FF2B5EF4-FFF2-40B4-BE49-F238E27FC236}">
                      <a16:creationId xmlns:a16="http://schemas.microsoft.com/office/drawing/2014/main" id="{F8C4B49E-DC96-60CF-0941-C085E53D79B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829386" y="1321665"/>
                  <a:ext cx="186120" cy="2603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116" name="Ink 1115">
                  <a:extLst>
                    <a:ext uri="{FF2B5EF4-FFF2-40B4-BE49-F238E27FC236}">
                      <a16:creationId xmlns:a16="http://schemas.microsoft.com/office/drawing/2014/main" id="{3A206E92-171A-0248-B73E-3BBDB59E5952}"/>
                    </a:ext>
                  </a:extLst>
                </p14:cNvPr>
                <p14:cNvContentPartPr/>
                <p14:nvPr/>
              </p14:nvContentPartPr>
              <p14:xfrm>
                <a:off x="4676026" y="1666558"/>
                <a:ext cx="86760" cy="253440"/>
              </p14:xfrm>
            </p:contentPart>
          </mc:Choice>
          <mc:Fallback xmlns="">
            <p:pic>
              <p:nvPicPr>
                <p:cNvPr id="1116" name="Ink 1115">
                  <a:extLst>
                    <a:ext uri="{FF2B5EF4-FFF2-40B4-BE49-F238E27FC236}">
                      <a16:creationId xmlns:a16="http://schemas.microsoft.com/office/drawing/2014/main" id="{3A206E92-171A-0248-B73E-3BBDB59E595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667026" y="1657558"/>
                  <a:ext cx="10440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117" name="Ink 1116">
                  <a:extLst>
                    <a:ext uri="{FF2B5EF4-FFF2-40B4-BE49-F238E27FC236}">
                      <a16:creationId xmlns:a16="http://schemas.microsoft.com/office/drawing/2014/main" id="{A06166A9-4993-CCC4-198A-90B4825A4610}"/>
                    </a:ext>
                  </a:extLst>
                </p14:cNvPr>
                <p14:cNvContentPartPr/>
                <p14:nvPr/>
              </p14:nvContentPartPr>
              <p14:xfrm>
                <a:off x="4490986" y="1932958"/>
                <a:ext cx="11520" cy="181440"/>
              </p14:xfrm>
            </p:contentPart>
          </mc:Choice>
          <mc:Fallback xmlns="">
            <p:pic>
              <p:nvPicPr>
                <p:cNvPr id="1117" name="Ink 1116">
                  <a:extLst>
                    <a:ext uri="{FF2B5EF4-FFF2-40B4-BE49-F238E27FC236}">
                      <a16:creationId xmlns:a16="http://schemas.microsoft.com/office/drawing/2014/main" id="{A06166A9-4993-CCC4-198A-90B4825A461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481696" y="1923958"/>
                  <a:ext cx="29729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118" name="Ink 1117">
                  <a:extLst>
                    <a:ext uri="{FF2B5EF4-FFF2-40B4-BE49-F238E27FC236}">
                      <a16:creationId xmlns:a16="http://schemas.microsoft.com/office/drawing/2014/main" id="{618EEDFB-3D3C-CB42-0419-4A859597CAA4}"/>
                    </a:ext>
                  </a:extLst>
                </p14:cNvPr>
                <p14:cNvContentPartPr/>
                <p14:nvPr/>
              </p14:nvContentPartPr>
              <p14:xfrm>
                <a:off x="4066906" y="1309078"/>
                <a:ext cx="195480" cy="37800"/>
              </p14:xfrm>
            </p:contentPart>
          </mc:Choice>
          <mc:Fallback xmlns="">
            <p:pic>
              <p:nvPicPr>
                <p:cNvPr id="1118" name="Ink 1117">
                  <a:extLst>
                    <a:ext uri="{FF2B5EF4-FFF2-40B4-BE49-F238E27FC236}">
                      <a16:creationId xmlns:a16="http://schemas.microsoft.com/office/drawing/2014/main" id="{618EEDFB-3D3C-CB42-0419-4A859597CAA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057906" y="1300078"/>
                  <a:ext cx="21312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1119" name="Ink 1118">
                  <a:extLst>
                    <a:ext uri="{FF2B5EF4-FFF2-40B4-BE49-F238E27FC236}">
                      <a16:creationId xmlns:a16="http://schemas.microsoft.com/office/drawing/2014/main" id="{7C823BAE-0F9B-31B9-6A6E-578F24AC74A0}"/>
                    </a:ext>
                  </a:extLst>
                </p14:cNvPr>
                <p14:cNvContentPartPr/>
                <p14:nvPr/>
              </p14:nvContentPartPr>
              <p14:xfrm>
                <a:off x="3893026" y="1619398"/>
                <a:ext cx="285480" cy="26280"/>
              </p14:xfrm>
            </p:contentPart>
          </mc:Choice>
          <mc:Fallback xmlns="">
            <p:pic>
              <p:nvPicPr>
                <p:cNvPr id="1119" name="Ink 1118">
                  <a:extLst>
                    <a:ext uri="{FF2B5EF4-FFF2-40B4-BE49-F238E27FC236}">
                      <a16:creationId xmlns:a16="http://schemas.microsoft.com/office/drawing/2014/main" id="{7C823BAE-0F9B-31B9-6A6E-578F24AC74A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884015" y="1610398"/>
                  <a:ext cx="303142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120" name="Ink 1119">
                  <a:extLst>
                    <a:ext uri="{FF2B5EF4-FFF2-40B4-BE49-F238E27FC236}">
                      <a16:creationId xmlns:a16="http://schemas.microsoft.com/office/drawing/2014/main" id="{435D554A-B7EF-0B81-C9DB-9C3DDFD3DC63}"/>
                    </a:ext>
                  </a:extLst>
                </p14:cNvPr>
                <p14:cNvContentPartPr/>
                <p14:nvPr/>
              </p14:nvContentPartPr>
              <p14:xfrm>
                <a:off x="3639586" y="1972558"/>
                <a:ext cx="492840" cy="1139760"/>
              </p14:xfrm>
            </p:contentPart>
          </mc:Choice>
          <mc:Fallback xmlns="">
            <p:pic>
              <p:nvPicPr>
                <p:cNvPr id="1120" name="Ink 1119">
                  <a:extLst>
                    <a:ext uri="{FF2B5EF4-FFF2-40B4-BE49-F238E27FC236}">
                      <a16:creationId xmlns:a16="http://schemas.microsoft.com/office/drawing/2014/main" id="{435D554A-B7EF-0B81-C9DB-9C3DDFD3DC63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630586" y="1963558"/>
                  <a:ext cx="510480" cy="11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1121" name="Ink 1120">
                  <a:extLst>
                    <a:ext uri="{FF2B5EF4-FFF2-40B4-BE49-F238E27FC236}">
                      <a16:creationId xmlns:a16="http://schemas.microsoft.com/office/drawing/2014/main" id="{A386B558-CAE2-9029-69BA-6AA261D73607}"/>
                    </a:ext>
                  </a:extLst>
                </p14:cNvPr>
                <p14:cNvContentPartPr/>
                <p14:nvPr/>
              </p14:nvContentPartPr>
              <p14:xfrm>
                <a:off x="3963586" y="2004238"/>
                <a:ext cx="272520" cy="1211760"/>
              </p14:xfrm>
            </p:contentPart>
          </mc:Choice>
          <mc:Fallback xmlns="">
            <p:pic>
              <p:nvPicPr>
                <p:cNvPr id="1121" name="Ink 1120">
                  <a:extLst>
                    <a:ext uri="{FF2B5EF4-FFF2-40B4-BE49-F238E27FC236}">
                      <a16:creationId xmlns:a16="http://schemas.microsoft.com/office/drawing/2014/main" id="{A386B558-CAE2-9029-69BA-6AA261D7360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954598" y="1995241"/>
                  <a:ext cx="290137" cy="1229395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22" name="Group 1121">
            <a:extLst>
              <a:ext uri="{FF2B5EF4-FFF2-40B4-BE49-F238E27FC236}">
                <a16:creationId xmlns:a16="http://schemas.microsoft.com/office/drawing/2014/main" id="{6CB85B66-C045-A332-DF2F-87CD74296EE5}"/>
              </a:ext>
            </a:extLst>
          </p:cNvPr>
          <p:cNvGrpSpPr/>
          <p:nvPr/>
        </p:nvGrpSpPr>
        <p:grpSpPr>
          <a:xfrm rot="10800000">
            <a:off x="1070522" y="3797578"/>
            <a:ext cx="1447200" cy="2544840"/>
            <a:chOff x="3639586" y="671158"/>
            <a:chExt cx="1447200" cy="254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123" name="Ink 1122">
                  <a:extLst>
                    <a:ext uri="{FF2B5EF4-FFF2-40B4-BE49-F238E27FC236}">
                      <a16:creationId xmlns:a16="http://schemas.microsoft.com/office/drawing/2014/main" id="{88FE6CD8-2864-0294-9CD9-222222769EB2}"/>
                    </a:ext>
                  </a:extLst>
                </p14:cNvPr>
                <p14:cNvContentPartPr/>
                <p14:nvPr/>
              </p14:nvContentPartPr>
              <p14:xfrm>
                <a:off x="4490986" y="671158"/>
                <a:ext cx="47520" cy="234720"/>
              </p14:xfrm>
            </p:contentPart>
          </mc:Choice>
          <mc:Fallback xmlns="">
            <p:pic>
              <p:nvPicPr>
                <p:cNvPr id="1123" name="Ink 1122">
                  <a:extLst>
                    <a:ext uri="{FF2B5EF4-FFF2-40B4-BE49-F238E27FC236}">
                      <a16:creationId xmlns:a16="http://schemas.microsoft.com/office/drawing/2014/main" id="{88FE6CD8-2864-0294-9CD9-222222769EB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481986" y="662158"/>
                  <a:ext cx="6516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1124" name="Ink 1123">
                  <a:extLst>
                    <a:ext uri="{FF2B5EF4-FFF2-40B4-BE49-F238E27FC236}">
                      <a16:creationId xmlns:a16="http://schemas.microsoft.com/office/drawing/2014/main" id="{F5EF46A2-50F4-4697-96FD-35F34C154F84}"/>
                    </a:ext>
                  </a:extLst>
                </p14:cNvPr>
                <p14:cNvContentPartPr/>
                <p14:nvPr/>
              </p14:nvContentPartPr>
              <p14:xfrm>
                <a:off x="4282546" y="937558"/>
                <a:ext cx="95040" cy="137160"/>
              </p14:xfrm>
            </p:contentPart>
          </mc:Choice>
          <mc:Fallback xmlns="">
            <p:pic>
              <p:nvPicPr>
                <p:cNvPr id="1124" name="Ink 1123">
                  <a:extLst>
                    <a:ext uri="{FF2B5EF4-FFF2-40B4-BE49-F238E27FC236}">
                      <a16:creationId xmlns:a16="http://schemas.microsoft.com/office/drawing/2014/main" id="{F5EF46A2-50F4-4697-96FD-35F34C154F8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273546" y="928558"/>
                  <a:ext cx="11268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125" name="Ink 1124">
                  <a:extLst>
                    <a:ext uri="{FF2B5EF4-FFF2-40B4-BE49-F238E27FC236}">
                      <a16:creationId xmlns:a16="http://schemas.microsoft.com/office/drawing/2014/main" id="{003614FE-DDD5-35B1-B87C-AFD6A870EAAB}"/>
                    </a:ext>
                  </a:extLst>
                </p14:cNvPr>
                <p14:cNvContentPartPr/>
                <p14:nvPr/>
              </p14:nvContentPartPr>
              <p14:xfrm>
                <a:off x="4120186" y="870958"/>
                <a:ext cx="684000" cy="1163520"/>
              </p14:xfrm>
            </p:contentPart>
          </mc:Choice>
          <mc:Fallback xmlns="">
            <p:pic>
              <p:nvPicPr>
                <p:cNvPr id="1125" name="Ink 1124">
                  <a:extLst>
                    <a:ext uri="{FF2B5EF4-FFF2-40B4-BE49-F238E27FC236}">
                      <a16:creationId xmlns:a16="http://schemas.microsoft.com/office/drawing/2014/main" id="{003614FE-DDD5-35B1-B87C-AFD6A870EAA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111186" y="861958"/>
                  <a:ext cx="701640" cy="11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1126" name="Ink 1125">
                  <a:extLst>
                    <a:ext uri="{FF2B5EF4-FFF2-40B4-BE49-F238E27FC236}">
                      <a16:creationId xmlns:a16="http://schemas.microsoft.com/office/drawing/2014/main" id="{14DC2F5A-57E1-1EF1-7B27-D7AF4AE02655}"/>
                    </a:ext>
                  </a:extLst>
                </p14:cNvPr>
                <p14:cNvContentPartPr/>
                <p14:nvPr/>
              </p14:nvContentPartPr>
              <p14:xfrm>
                <a:off x="4733986" y="732358"/>
                <a:ext cx="352800" cy="216720"/>
              </p14:xfrm>
            </p:contentPart>
          </mc:Choice>
          <mc:Fallback xmlns="">
            <p:pic>
              <p:nvPicPr>
                <p:cNvPr id="1126" name="Ink 1125">
                  <a:extLst>
                    <a:ext uri="{FF2B5EF4-FFF2-40B4-BE49-F238E27FC236}">
                      <a16:creationId xmlns:a16="http://schemas.microsoft.com/office/drawing/2014/main" id="{14DC2F5A-57E1-1EF1-7B27-D7AF4AE0265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724986" y="723358"/>
                  <a:ext cx="37044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127" name="Ink 1126">
                  <a:extLst>
                    <a:ext uri="{FF2B5EF4-FFF2-40B4-BE49-F238E27FC236}">
                      <a16:creationId xmlns:a16="http://schemas.microsoft.com/office/drawing/2014/main" id="{D97C088D-A5E7-105E-FEC7-AD2C7EB471CF}"/>
                    </a:ext>
                  </a:extLst>
                </p14:cNvPr>
                <p14:cNvContentPartPr/>
                <p14:nvPr/>
              </p14:nvContentPartPr>
              <p14:xfrm>
                <a:off x="4953586" y="1122598"/>
                <a:ext cx="120600" cy="31320"/>
              </p14:xfrm>
            </p:contentPart>
          </mc:Choice>
          <mc:Fallback xmlns="">
            <p:pic>
              <p:nvPicPr>
                <p:cNvPr id="1127" name="Ink 1126">
                  <a:extLst>
                    <a:ext uri="{FF2B5EF4-FFF2-40B4-BE49-F238E27FC236}">
                      <a16:creationId xmlns:a16="http://schemas.microsoft.com/office/drawing/2014/main" id="{D97C088D-A5E7-105E-FEC7-AD2C7EB471C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944586" y="1113493"/>
                  <a:ext cx="138240" cy="4916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1128" name="Ink 1127">
                  <a:extLst>
                    <a:ext uri="{FF2B5EF4-FFF2-40B4-BE49-F238E27FC236}">
                      <a16:creationId xmlns:a16="http://schemas.microsoft.com/office/drawing/2014/main" id="{5B9E1D33-CA13-D63A-4F0C-B0EF4FC58679}"/>
                    </a:ext>
                  </a:extLst>
                </p14:cNvPr>
                <p14:cNvContentPartPr/>
                <p14:nvPr/>
              </p14:nvContentPartPr>
              <p14:xfrm>
                <a:off x="4838386" y="1330678"/>
                <a:ext cx="168480" cy="242640"/>
              </p14:xfrm>
            </p:contentPart>
          </mc:Choice>
          <mc:Fallback xmlns="">
            <p:pic>
              <p:nvPicPr>
                <p:cNvPr id="1128" name="Ink 1127">
                  <a:extLst>
                    <a:ext uri="{FF2B5EF4-FFF2-40B4-BE49-F238E27FC236}">
                      <a16:creationId xmlns:a16="http://schemas.microsoft.com/office/drawing/2014/main" id="{5B9E1D33-CA13-D63A-4F0C-B0EF4FC5867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829386" y="1321665"/>
                  <a:ext cx="186120" cy="2603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129" name="Ink 1128">
                  <a:extLst>
                    <a:ext uri="{FF2B5EF4-FFF2-40B4-BE49-F238E27FC236}">
                      <a16:creationId xmlns:a16="http://schemas.microsoft.com/office/drawing/2014/main" id="{B9AE384C-A675-211C-D43F-9BD514A110FB}"/>
                    </a:ext>
                  </a:extLst>
                </p14:cNvPr>
                <p14:cNvContentPartPr/>
                <p14:nvPr/>
              </p14:nvContentPartPr>
              <p14:xfrm>
                <a:off x="4676026" y="1666558"/>
                <a:ext cx="86760" cy="253440"/>
              </p14:xfrm>
            </p:contentPart>
          </mc:Choice>
          <mc:Fallback xmlns="">
            <p:pic>
              <p:nvPicPr>
                <p:cNvPr id="1129" name="Ink 1128">
                  <a:extLst>
                    <a:ext uri="{FF2B5EF4-FFF2-40B4-BE49-F238E27FC236}">
                      <a16:creationId xmlns:a16="http://schemas.microsoft.com/office/drawing/2014/main" id="{B9AE384C-A675-211C-D43F-9BD514A110F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667026" y="1657558"/>
                  <a:ext cx="10440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1130" name="Ink 1129">
                  <a:extLst>
                    <a:ext uri="{FF2B5EF4-FFF2-40B4-BE49-F238E27FC236}">
                      <a16:creationId xmlns:a16="http://schemas.microsoft.com/office/drawing/2014/main" id="{407EA0FE-859A-AED2-D4E7-B0073CF13B0F}"/>
                    </a:ext>
                  </a:extLst>
                </p14:cNvPr>
                <p14:cNvContentPartPr/>
                <p14:nvPr/>
              </p14:nvContentPartPr>
              <p14:xfrm>
                <a:off x="4490986" y="1932958"/>
                <a:ext cx="11520" cy="181440"/>
              </p14:xfrm>
            </p:contentPart>
          </mc:Choice>
          <mc:Fallback xmlns="">
            <p:pic>
              <p:nvPicPr>
                <p:cNvPr id="1130" name="Ink 1129">
                  <a:extLst>
                    <a:ext uri="{FF2B5EF4-FFF2-40B4-BE49-F238E27FC236}">
                      <a16:creationId xmlns:a16="http://schemas.microsoft.com/office/drawing/2014/main" id="{407EA0FE-859A-AED2-D4E7-B0073CF13B0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481696" y="1923958"/>
                  <a:ext cx="29729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131" name="Ink 1130">
                  <a:extLst>
                    <a:ext uri="{FF2B5EF4-FFF2-40B4-BE49-F238E27FC236}">
                      <a16:creationId xmlns:a16="http://schemas.microsoft.com/office/drawing/2014/main" id="{3E149F05-83FF-3A04-23C5-A0AEB8C83D8E}"/>
                    </a:ext>
                  </a:extLst>
                </p14:cNvPr>
                <p14:cNvContentPartPr/>
                <p14:nvPr/>
              </p14:nvContentPartPr>
              <p14:xfrm>
                <a:off x="4066906" y="1309078"/>
                <a:ext cx="195480" cy="37800"/>
              </p14:xfrm>
            </p:contentPart>
          </mc:Choice>
          <mc:Fallback xmlns="">
            <p:pic>
              <p:nvPicPr>
                <p:cNvPr id="1131" name="Ink 1130">
                  <a:extLst>
                    <a:ext uri="{FF2B5EF4-FFF2-40B4-BE49-F238E27FC236}">
                      <a16:creationId xmlns:a16="http://schemas.microsoft.com/office/drawing/2014/main" id="{3E149F05-83FF-3A04-23C5-A0AEB8C83D8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057906" y="1300078"/>
                  <a:ext cx="21312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1132" name="Ink 1131">
                  <a:extLst>
                    <a:ext uri="{FF2B5EF4-FFF2-40B4-BE49-F238E27FC236}">
                      <a16:creationId xmlns:a16="http://schemas.microsoft.com/office/drawing/2014/main" id="{11041086-0ED8-9830-8454-703529B77FD8}"/>
                    </a:ext>
                  </a:extLst>
                </p14:cNvPr>
                <p14:cNvContentPartPr/>
                <p14:nvPr/>
              </p14:nvContentPartPr>
              <p14:xfrm>
                <a:off x="3893026" y="1619398"/>
                <a:ext cx="285480" cy="26280"/>
              </p14:xfrm>
            </p:contentPart>
          </mc:Choice>
          <mc:Fallback xmlns="">
            <p:pic>
              <p:nvPicPr>
                <p:cNvPr id="1132" name="Ink 1131">
                  <a:extLst>
                    <a:ext uri="{FF2B5EF4-FFF2-40B4-BE49-F238E27FC236}">
                      <a16:creationId xmlns:a16="http://schemas.microsoft.com/office/drawing/2014/main" id="{11041086-0ED8-9830-8454-703529B77FD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884015" y="1610398"/>
                  <a:ext cx="303142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133" name="Ink 1132">
                  <a:extLst>
                    <a:ext uri="{FF2B5EF4-FFF2-40B4-BE49-F238E27FC236}">
                      <a16:creationId xmlns:a16="http://schemas.microsoft.com/office/drawing/2014/main" id="{490DBFFB-6461-5723-A4F4-F41C9F6D6732}"/>
                    </a:ext>
                  </a:extLst>
                </p14:cNvPr>
                <p14:cNvContentPartPr/>
                <p14:nvPr/>
              </p14:nvContentPartPr>
              <p14:xfrm>
                <a:off x="3639586" y="1972558"/>
                <a:ext cx="492840" cy="1139760"/>
              </p14:xfrm>
            </p:contentPart>
          </mc:Choice>
          <mc:Fallback xmlns="">
            <p:pic>
              <p:nvPicPr>
                <p:cNvPr id="1133" name="Ink 1132">
                  <a:extLst>
                    <a:ext uri="{FF2B5EF4-FFF2-40B4-BE49-F238E27FC236}">
                      <a16:creationId xmlns:a16="http://schemas.microsoft.com/office/drawing/2014/main" id="{490DBFFB-6461-5723-A4F4-F41C9F6D673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630586" y="1963558"/>
                  <a:ext cx="510480" cy="11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1134" name="Ink 1133">
                  <a:extLst>
                    <a:ext uri="{FF2B5EF4-FFF2-40B4-BE49-F238E27FC236}">
                      <a16:creationId xmlns:a16="http://schemas.microsoft.com/office/drawing/2014/main" id="{246D9283-69A7-E311-851C-1101FDDF3EB6}"/>
                    </a:ext>
                  </a:extLst>
                </p14:cNvPr>
                <p14:cNvContentPartPr/>
                <p14:nvPr/>
              </p14:nvContentPartPr>
              <p14:xfrm>
                <a:off x="3963586" y="2004238"/>
                <a:ext cx="272520" cy="1211760"/>
              </p14:xfrm>
            </p:contentPart>
          </mc:Choice>
          <mc:Fallback xmlns="">
            <p:pic>
              <p:nvPicPr>
                <p:cNvPr id="1134" name="Ink 1133">
                  <a:extLst>
                    <a:ext uri="{FF2B5EF4-FFF2-40B4-BE49-F238E27FC236}">
                      <a16:creationId xmlns:a16="http://schemas.microsoft.com/office/drawing/2014/main" id="{246D9283-69A7-E311-851C-1101FDDF3EB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954598" y="1995241"/>
                  <a:ext cx="290137" cy="1229395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35" name="Group 1134">
            <a:extLst>
              <a:ext uri="{FF2B5EF4-FFF2-40B4-BE49-F238E27FC236}">
                <a16:creationId xmlns:a16="http://schemas.microsoft.com/office/drawing/2014/main" id="{E5A05C31-7C79-0FCC-8D9E-48006C3FC9A0}"/>
              </a:ext>
            </a:extLst>
          </p:cNvPr>
          <p:cNvGrpSpPr/>
          <p:nvPr/>
        </p:nvGrpSpPr>
        <p:grpSpPr>
          <a:xfrm rot="3597251">
            <a:off x="5493662" y="4335479"/>
            <a:ext cx="1447200" cy="2544840"/>
            <a:chOff x="3639586" y="671158"/>
            <a:chExt cx="1447200" cy="254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136" name="Ink 1135">
                  <a:extLst>
                    <a:ext uri="{FF2B5EF4-FFF2-40B4-BE49-F238E27FC236}">
                      <a16:creationId xmlns:a16="http://schemas.microsoft.com/office/drawing/2014/main" id="{F51C825B-7582-73CB-46F0-BD0C8C3A2E19}"/>
                    </a:ext>
                  </a:extLst>
                </p14:cNvPr>
                <p14:cNvContentPartPr/>
                <p14:nvPr/>
              </p14:nvContentPartPr>
              <p14:xfrm>
                <a:off x="4490986" y="671158"/>
                <a:ext cx="47520" cy="234720"/>
              </p14:xfrm>
            </p:contentPart>
          </mc:Choice>
          <mc:Fallback xmlns="">
            <p:pic>
              <p:nvPicPr>
                <p:cNvPr id="1136" name="Ink 1135">
                  <a:extLst>
                    <a:ext uri="{FF2B5EF4-FFF2-40B4-BE49-F238E27FC236}">
                      <a16:creationId xmlns:a16="http://schemas.microsoft.com/office/drawing/2014/main" id="{F51C825B-7582-73CB-46F0-BD0C8C3A2E1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481986" y="662158"/>
                  <a:ext cx="6516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1137" name="Ink 1136">
                  <a:extLst>
                    <a:ext uri="{FF2B5EF4-FFF2-40B4-BE49-F238E27FC236}">
                      <a16:creationId xmlns:a16="http://schemas.microsoft.com/office/drawing/2014/main" id="{AC20C7F8-5127-96C4-31C9-8CC74303B467}"/>
                    </a:ext>
                  </a:extLst>
                </p14:cNvPr>
                <p14:cNvContentPartPr/>
                <p14:nvPr/>
              </p14:nvContentPartPr>
              <p14:xfrm>
                <a:off x="4282546" y="937558"/>
                <a:ext cx="95040" cy="137160"/>
              </p14:xfrm>
            </p:contentPart>
          </mc:Choice>
          <mc:Fallback xmlns="">
            <p:pic>
              <p:nvPicPr>
                <p:cNvPr id="1137" name="Ink 1136">
                  <a:extLst>
                    <a:ext uri="{FF2B5EF4-FFF2-40B4-BE49-F238E27FC236}">
                      <a16:creationId xmlns:a16="http://schemas.microsoft.com/office/drawing/2014/main" id="{AC20C7F8-5127-96C4-31C9-8CC74303B46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273546" y="928558"/>
                  <a:ext cx="11268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138" name="Ink 1137">
                  <a:extLst>
                    <a:ext uri="{FF2B5EF4-FFF2-40B4-BE49-F238E27FC236}">
                      <a16:creationId xmlns:a16="http://schemas.microsoft.com/office/drawing/2014/main" id="{D88D97AF-BCF3-E7CB-99C7-7D87CA156E48}"/>
                    </a:ext>
                  </a:extLst>
                </p14:cNvPr>
                <p14:cNvContentPartPr/>
                <p14:nvPr/>
              </p14:nvContentPartPr>
              <p14:xfrm>
                <a:off x="4120186" y="870958"/>
                <a:ext cx="684000" cy="1163520"/>
              </p14:xfrm>
            </p:contentPart>
          </mc:Choice>
          <mc:Fallback xmlns="">
            <p:pic>
              <p:nvPicPr>
                <p:cNvPr id="1138" name="Ink 1137">
                  <a:extLst>
                    <a:ext uri="{FF2B5EF4-FFF2-40B4-BE49-F238E27FC236}">
                      <a16:creationId xmlns:a16="http://schemas.microsoft.com/office/drawing/2014/main" id="{D88D97AF-BCF3-E7CB-99C7-7D87CA156E4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111186" y="861958"/>
                  <a:ext cx="701640" cy="11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1139" name="Ink 1138">
                  <a:extLst>
                    <a:ext uri="{FF2B5EF4-FFF2-40B4-BE49-F238E27FC236}">
                      <a16:creationId xmlns:a16="http://schemas.microsoft.com/office/drawing/2014/main" id="{D7A0CFB3-CA19-1325-60F7-9424071A8D7F}"/>
                    </a:ext>
                  </a:extLst>
                </p14:cNvPr>
                <p14:cNvContentPartPr/>
                <p14:nvPr/>
              </p14:nvContentPartPr>
              <p14:xfrm>
                <a:off x="4733986" y="732358"/>
                <a:ext cx="352800" cy="216720"/>
              </p14:xfrm>
            </p:contentPart>
          </mc:Choice>
          <mc:Fallback xmlns="">
            <p:pic>
              <p:nvPicPr>
                <p:cNvPr id="1139" name="Ink 1138">
                  <a:extLst>
                    <a:ext uri="{FF2B5EF4-FFF2-40B4-BE49-F238E27FC236}">
                      <a16:creationId xmlns:a16="http://schemas.microsoft.com/office/drawing/2014/main" id="{D7A0CFB3-CA19-1325-60F7-9424071A8D7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724986" y="723358"/>
                  <a:ext cx="37044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140" name="Ink 1139">
                  <a:extLst>
                    <a:ext uri="{FF2B5EF4-FFF2-40B4-BE49-F238E27FC236}">
                      <a16:creationId xmlns:a16="http://schemas.microsoft.com/office/drawing/2014/main" id="{6A96D8AA-A348-6B35-249A-BB76857A9CA5}"/>
                    </a:ext>
                  </a:extLst>
                </p14:cNvPr>
                <p14:cNvContentPartPr/>
                <p14:nvPr/>
              </p14:nvContentPartPr>
              <p14:xfrm>
                <a:off x="4953586" y="1122598"/>
                <a:ext cx="120600" cy="31320"/>
              </p14:xfrm>
            </p:contentPart>
          </mc:Choice>
          <mc:Fallback xmlns="">
            <p:pic>
              <p:nvPicPr>
                <p:cNvPr id="1140" name="Ink 1139">
                  <a:extLst>
                    <a:ext uri="{FF2B5EF4-FFF2-40B4-BE49-F238E27FC236}">
                      <a16:creationId xmlns:a16="http://schemas.microsoft.com/office/drawing/2014/main" id="{6A96D8AA-A348-6B35-249A-BB76857A9CA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944586" y="1113493"/>
                  <a:ext cx="138240" cy="4916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1141" name="Ink 1140">
                  <a:extLst>
                    <a:ext uri="{FF2B5EF4-FFF2-40B4-BE49-F238E27FC236}">
                      <a16:creationId xmlns:a16="http://schemas.microsoft.com/office/drawing/2014/main" id="{A7685B0F-72E8-3EBF-1F67-658812468B69}"/>
                    </a:ext>
                  </a:extLst>
                </p14:cNvPr>
                <p14:cNvContentPartPr/>
                <p14:nvPr/>
              </p14:nvContentPartPr>
              <p14:xfrm>
                <a:off x="4838386" y="1330678"/>
                <a:ext cx="168480" cy="242640"/>
              </p14:xfrm>
            </p:contentPart>
          </mc:Choice>
          <mc:Fallback xmlns="">
            <p:pic>
              <p:nvPicPr>
                <p:cNvPr id="1141" name="Ink 1140">
                  <a:extLst>
                    <a:ext uri="{FF2B5EF4-FFF2-40B4-BE49-F238E27FC236}">
                      <a16:creationId xmlns:a16="http://schemas.microsoft.com/office/drawing/2014/main" id="{A7685B0F-72E8-3EBF-1F67-658812468B6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829386" y="1321665"/>
                  <a:ext cx="186120" cy="2603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142" name="Ink 1141">
                  <a:extLst>
                    <a:ext uri="{FF2B5EF4-FFF2-40B4-BE49-F238E27FC236}">
                      <a16:creationId xmlns:a16="http://schemas.microsoft.com/office/drawing/2014/main" id="{09FA0E63-FEDA-A30F-4D2A-494768C7683E}"/>
                    </a:ext>
                  </a:extLst>
                </p14:cNvPr>
                <p14:cNvContentPartPr/>
                <p14:nvPr/>
              </p14:nvContentPartPr>
              <p14:xfrm>
                <a:off x="4676026" y="1666558"/>
                <a:ext cx="86760" cy="253440"/>
              </p14:xfrm>
            </p:contentPart>
          </mc:Choice>
          <mc:Fallback xmlns="">
            <p:pic>
              <p:nvPicPr>
                <p:cNvPr id="1142" name="Ink 1141">
                  <a:extLst>
                    <a:ext uri="{FF2B5EF4-FFF2-40B4-BE49-F238E27FC236}">
                      <a16:creationId xmlns:a16="http://schemas.microsoft.com/office/drawing/2014/main" id="{09FA0E63-FEDA-A30F-4D2A-494768C7683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667026" y="1657558"/>
                  <a:ext cx="10440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1143" name="Ink 1142">
                  <a:extLst>
                    <a:ext uri="{FF2B5EF4-FFF2-40B4-BE49-F238E27FC236}">
                      <a16:creationId xmlns:a16="http://schemas.microsoft.com/office/drawing/2014/main" id="{CECE964D-00E7-D822-1FF5-52196C67A312}"/>
                    </a:ext>
                  </a:extLst>
                </p14:cNvPr>
                <p14:cNvContentPartPr/>
                <p14:nvPr/>
              </p14:nvContentPartPr>
              <p14:xfrm>
                <a:off x="4490986" y="1932958"/>
                <a:ext cx="11520" cy="181440"/>
              </p14:xfrm>
            </p:contentPart>
          </mc:Choice>
          <mc:Fallback xmlns="">
            <p:pic>
              <p:nvPicPr>
                <p:cNvPr id="1143" name="Ink 1142">
                  <a:extLst>
                    <a:ext uri="{FF2B5EF4-FFF2-40B4-BE49-F238E27FC236}">
                      <a16:creationId xmlns:a16="http://schemas.microsoft.com/office/drawing/2014/main" id="{CECE964D-00E7-D822-1FF5-52196C67A31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481696" y="1923958"/>
                  <a:ext cx="29729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144" name="Ink 1143">
                  <a:extLst>
                    <a:ext uri="{FF2B5EF4-FFF2-40B4-BE49-F238E27FC236}">
                      <a16:creationId xmlns:a16="http://schemas.microsoft.com/office/drawing/2014/main" id="{B60D1755-AABC-E47E-4CBC-CF32B76B70D6}"/>
                    </a:ext>
                  </a:extLst>
                </p14:cNvPr>
                <p14:cNvContentPartPr/>
                <p14:nvPr/>
              </p14:nvContentPartPr>
              <p14:xfrm>
                <a:off x="4066906" y="1309078"/>
                <a:ext cx="195480" cy="37800"/>
              </p14:xfrm>
            </p:contentPart>
          </mc:Choice>
          <mc:Fallback xmlns="">
            <p:pic>
              <p:nvPicPr>
                <p:cNvPr id="1144" name="Ink 1143">
                  <a:extLst>
                    <a:ext uri="{FF2B5EF4-FFF2-40B4-BE49-F238E27FC236}">
                      <a16:creationId xmlns:a16="http://schemas.microsoft.com/office/drawing/2014/main" id="{B60D1755-AABC-E47E-4CBC-CF32B76B70D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057906" y="1300078"/>
                  <a:ext cx="21312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1145" name="Ink 1144">
                  <a:extLst>
                    <a:ext uri="{FF2B5EF4-FFF2-40B4-BE49-F238E27FC236}">
                      <a16:creationId xmlns:a16="http://schemas.microsoft.com/office/drawing/2014/main" id="{7A541D75-CC61-435D-C87B-3369DD05EE01}"/>
                    </a:ext>
                  </a:extLst>
                </p14:cNvPr>
                <p14:cNvContentPartPr/>
                <p14:nvPr/>
              </p14:nvContentPartPr>
              <p14:xfrm>
                <a:off x="3893026" y="1619398"/>
                <a:ext cx="285480" cy="26280"/>
              </p14:xfrm>
            </p:contentPart>
          </mc:Choice>
          <mc:Fallback xmlns="">
            <p:pic>
              <p:nvPicPr>
                <p:cNvPr id="1145" name="Ink 1144">
                  <a:extLst>
                    <a:ext uri="{FF2B5EF4-FFF2-40B4-BE49-F238E27FC236}">
                      <a16:creationId xmlns:a16="http://schemas.microsoft.com/office/drawing/2014/main" id="{7A541D75-CC61-435D-C87B-3369DD05EE0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884015" y="1610398"/>
                  <a:ext cx="303142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146" name="Ink 1145">
                  <a:extLst>
                    <a:ext uri="{FF2B5EF4-FFF2-40B4-BE49-F238E27FC236}">
                      <a16:creationId xmlns:a16="http://schemas.microsoft.com/office/drawing/2014/main" id="{5B16BFCB-EB34-3044-898E-455DE6AFD93F}"/>
                    </a:ext>
                  </a:extLst>
                </p14:cNvPr>
                <p14:cNvContentPartPr/>
                <p14:nvPr/>
              </p14:nvContentPartPr>
              <p14:xfrm>
                <a:off x="3639586" y="1972558"/>
                <a:ext cx="492840" cy="1139760"/>
              </p14:xfrm>
            </p:contentPart>
          </mc:Choice>
          <mc:Fallback xmlns="">
            <p:pic>
              <p:nvPicPr>
                <p:cNvPr id="1146" name="Ink 1145">
                  <a:extLst>
                    <a:ext uri="{FF2B5EF4-FFF2-40B4-BE49-F238E27FC236}">
                      <a16:creationId xmlns:a16="http://schemas.microsoft.com/office/drawing/2014/main" id="{5B16BFCB-EB34-3044-898E-455DE6AFD93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630586" y="1963558"/>
                  <a:ext cx="510480" cy="11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1147" name="Ink 1146">
                  <a:extLst>
                    <a:ext uri="{FF2B5EF4-FFF2-40B4-BE49-F238E27FC236}">
                      <a16:creationId xmlns:a16="http://schemas.microsoft.com/office/drawing/2014/main" id="{8F0F8F58-0AE7-F0FE-0C52-12FF676662D1}"/>
                    </a:ext>
                  </a:extLst>
                </p14:cNvPr>
                <p14:cNvContentPartPr/>
                <p14:nvPr/>
              </p14:nvContentPartPr>
              <p14:xfrm>
                <a:off x="3963586" y="2004238"/>
                <a:ext cx="272520" cy="1211760"/>
              </p14:xfrm>
            </p:contentPart>
          </mc:Choice>
          <mc:Fallback xmlns="">
            <p:pic>
              <p:nvPicPr>
                <p:cNvPr id="1147" name="Ink 1146">
                  <a:extLst>
                    <a:ext uri="{FF2B5EF4-FFF2-40B4-BE49-F238E27FC236}">
                      <a16:creationId xmlns:a16="http://schemas.microsoft.com/office/drawing/2014/main" id="{8F0F8F58-0AE7-F0FE-0C52-12FF676662D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954598" y="1995241"/>
                  <a:ext cx="290137" cy="1229395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48" name="Group 1147">
            <a:extLst>
              <a:ext uri="{FF2B5EF4-FFF2-40B4-BE49-F238E27FC236}">
                <a16:creationId xmlns:a16="http://schemas.microsoft.com/office/drawing/2014/main" id="{EA1CE7B1-6CFF-3CB3-B01F-B95699A15B9D}"/>
              </a:ext>
            </a:extLst>
          </p:cNvPr>
          <p:cNvGrpSpPr/>
          <p:nvPr/>
        </p:nvGrpSpPr>
        <p:grpSpPr>
          <a:xfrm rot="18145224">
            <a:off x="9416916" y="3912912"/>
            <a:ext cx="1447200" cy="2544840"/>
            <a:chOff x="3639586" y="671158"/>
            <a:chExt cx="1447200" cy="254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149" name="Ink 1148">
                  <a:extLst>
                    <a:ext uri="{FF2B5EF4-FFF2-40B4-BE49-F238E27FC236}">
                      <a16:creationId xmlns:a16="http://schemas.microsoft.com/office/drawing/2014/main" id="{34BAC9BE-0221-0D23-EEC6-AFD55454F784}"/>
                    </a:ext>
                  </a:extLst>
                </p14:cNvPr>
                <p14:cNvContentPartPr/>
                <p14:nvPr/>
              </p14:nvContentPartPr>
              <p14:xfrm>
                <a:off x="4490986" y="671158"/>
                <a:ext cx="47520" cy="234720"/>
              </p14:xfrm>
            </p:contentPart>
          </mc:Choice>
          <mc:Fallback xmlns="">
            <p:pic>
              <p:nvPicPr>
                <p:cNvPr id="1149" name="Ink 1148">
                  <a:extLst>
                    <a:ext uri="{FF2B5EF4-FFF2-40B4-BE49-F238E27FC236}">
                      <a16:creationId xmlns:a16="http://schemas.microsoft.com/office/drawing/2014/main" id="{34BAC9BE-0221-0D23-EEC6-AFD55454F78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481986" y="662158"/>
                  <a:ext cx="6516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1150" name="Ink 1149">
                  <a:extLst>
                    <a:ext uri="{FF2B5EF4-FFF2-40B4-BE49-F238E27FC236}">
                      <a16:creationId xmlns:a16="http://schemas.microsoft.com/office/drawing/2014/main" id="{6140BCF2-D9E4-DFEA-A00C-70E83C9FF3A8}"/>
                    </a:ext>
                  </a:extLst>
                </p14:cNvPr>
                <p14:cNvContentPartPr/>
                <p14:nvPr/>
              </p14:nvContentPartPr>
              <p14:xfrm>
                <a:off x="4282546" y="937558"/>
                <a:ext cx="95040" cy="137160"/>
              </p14:xfrm>
            </p:contentPart>
          </mc:Choice>
          <mc:Fallback xmlns="">
            <p:pic>
              <p:nvPicPr>
                <p:cNvPr id="1150" name="Ink 1149">
                  <a:extLst>
                    <a:ext uri="{FF2B5EF4-FFF2-40B4-BE49-F238E27FC236}">
                      <a16:creationId xmlns:a16="http://schemas.microsoft.com/office/drawing/2014/main" id="{6140BCF2-D9E4-DFEA-A00C-70E83C9FF3A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273546" y="928558"/>
                  <a:ext cx="11268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151" name="Ink 1150">
                  <a:extLst>
                    <a:ext uri="{FF2B5EF4-FFF2-40B4-BE49-F238E27FC236}">
                      <a16:creationId xmlns:a16="http://schemas.microsoft.com/office/drawing/2014/main" id="{0FF2171B-E5CA-9B38-9261-96C5E508C2A1}"/>
                    </a:ext>
                  </a:extLst>
                </p14:cNvPr>
                <p14:cNvContentPartPr/>
                <p14:nvPr/>
              </p14:nvContentPartPr>
              <p14:xfrm>
                <a:off x="4120186" y="870958"/>
                <a:ext cx="684000" cy="1163520"/>
              </p14:xfrm>
            </p:contentPart>
          </mc:Choice>
          <mc:Fallback xmlns="">
            <p:pic>
              <p:nvPicPr>
                <p:cNvPr id="1151" name="Ink 1150">
                  <a:extLst>
                    <a:ext uri="{FF2B5EF4-FFF2-40B4-BE49-F238E27FC236}">
                      <a16:creationId xmlns:a16="http://schemas.microsoft.com/office/drawing/2014/main" id="{0FF2171B-E5CA-9B38-9261-96C5E508C2A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111186" y="861958"/>
                  <a:ext cx="701640" cy="11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1152" name="Ink 1151">
                  <a:extLst>
                    <a:ext uri="{FF2B5EF4-FFF2-40B4-BE49-F238E27FC236}">
                      <a16:creationId xmlns:a16="http://schemas.microsoft.com/office/drawing/2014/main" id="{7C66C981-C2D2-3F4D-B444-A8E61D15C85B}"/>
                    </a:ext>
                  </a:extLst>
                </p14:cNvPr>
                <p14:cNvContentPartPr/>
                <p14:nvPr/>
              </p14:nvContentPartPr>
              <p14:xfrm>
                <a:off x="4733986" y="732358"/>
                <a:ext cx="352800" cy="216720"/>
              </p14:xfrm>
            </p:contentPart>
          </mc:Choice>
          <mc:Fallback xmlns="">
            <p:pic>
              <p:nvPicPr>
                <p:cNvPr id="1152" name="Ink 1151">
                  <a:extLst>
                    <a:ext uri="{FF2B5EF4-FFF2-40B4-BE49-F238E27FC236}">
                      <a16:creationId xmlns:a16="http://schemas.microsoft.com/office/drawing/2014/main" id="{7C66C981-C2D2-3F4D-B444-A8E61D15C85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724986" y="723358"/>
                  <a:ext cx="37044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153" name="Ink 1152">
                  <a:extLst>
                    <a:ext uri="{FF2B5EF4-FFF2-40B4-BE49-F238E27FC236}">
                      <a16:creationId xmlns:a16="http://schemas.microsoft.com/office/drawing/2014/main" id="{DE2382ED-8320-4797-BCEE-158D32C58C59}"/>
                    </a:ext>
                  </a:extLst>
                </p14:cNvPr>
                <p14:cNvContentPartPr/>
                <p14:nvPr/>
              </p14:nvContentPartPr>
              <p14:xfrm>
                <a:off x="4953586" y="1122598"/>
                <a:ext cx="120600" cy="31320"/>
              </p14:xfrm>
            </p:contentPart>
          </mc:Choice>
          <mc:Fallback xmlns="">
            <p:pic>
              <p:nvPicPr>
                <p:cNvPr id="1153" name="Ink 1152">
                  <a:extLst>
                    <a:ext uri="{FF2B5EF4-FFF2-40B4-BE49-F238E27FC236}">
                      <a16:creationId xmlns:a16="http://schemas.microsoft.com/office/drawing/2014/main" id="{DE2382ED-8320-4797-BCEE-158D32C58C5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944586" y="1113493"/>
                  <a:ext cx="138240" cy="4916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1154" name="Ink 1153">
                  <a:extLst>
                    <a:ext uri="{FF2B5EF4-FFF2-40B4-BE49-F238E27FC236}">
                      <a16:creationId xmlns:a16="http://schemas.microsoft.com/office/drawing/2014/main" id="{F4E42D09-DEED-53C5-5ABB-2F0320955D53}"/>
                    </a:ext>
                  </a:extLst>
                </p14:cNvPr>
                <p14:cNvContentPartPr/>
                <p14:nvPr/>
              </p14:nvContentPartPr>
              <p14:xfrm>
                <a:off x="4838386" y="1330678"/>
                <a:ext cx="168480" cy="242640"/>
              </p14:xfrm>
            </p:contentPart>
          </mc:Choice>
          <mc:Fallback xmlns="">
            <p:pic>
              <p:nvPicPr>
                <p:cNvPr id="1154" name="Ink 1153">
                  <a:extLst>
                    <a:ext uri="{FF2B5EF4-FFF2-40B4-BE49-F238E27FC236}">
                      <a16:creationId xmlns:a16="http://schemas.microsoft.com/office/drawing/2014/main" id="{F4E42D09-DEED-53C5-5ABB-2F0320955D5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829386" y="1321665"/>
                  <a:ext cx="186120" cy="2603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155" name="Ink 1154">
                  <a:extLst>
                    <a:ext uri="{FF2B5EF4-FFF2-40B4-BE49-F238E27FC236}">
                      <a16:creationId xmlns:a16="http://schemas.microsoft.com/office/drawing/2014/main" id="{7D644D7A-E054-6D10-00DB-E48B68F881AF}"/>
                    </a:ext>
                  </a:extLst>
                </p14:cNvPr>
                <p14:cNvContentPartPr/>
                <p14:nvPr/>
              </p14:nvContentPartPr>
              <p14:xfrm>
                <a:off x="4676026" y="1666558"/>
                <a:ext cx="86760" cy="253440"/>
              </p14:xfrm>
            </p:contentPart>
          </mc:Choice>
          <mc:Fallback xmlns="">
            <p:pic>
              <p:nvPicPr>
                <p:cNvPr id="1155" name="Ink 1154">
                  <a:extLst>
                    <a:ext uri="{FF2B5EF4-FFF2-40B4-BE49-F238E27FC236}">
                      <a16:creationId xmlns:a16="http://schemas.microsoft.com/office/drawing/2014/main" id="{7D644D7A-E054-6D10-00DB-E48B68F881A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667026" y="1657558"/>
                  <a:ext cx="10440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1156" name="Ink 1155">
                  <a:extLst>
                    <a:ext uri="{FF2B5EF4-FFF2-40B4-BE49-F238E27FC236}">
                      <a16:creationId xmlns:a16="http://schemas.microsoft.com/office/drawing/2014/main" id="{88D12720-F6E9-0712-E890-AFADED5A4D23}"/>
                    </a:ext>
                  </a:extLst>
                </p14:cNvPr>
                <p14:cNvContentPartPr/>
                <p14:nvPr/>
              </p14:nvContentPartPr>
              <p14:xfrm>
                <a:off x="4490986" y="1932958"/>
                <a:ext cx="11520" cy="181440"/>
              </p14:xfrm>
            </p:contentPart>
          </mc:Choice>
          <mc:Fallback xmlns="">
            <p:pic>
              <p:nvPicPr>
                <p:cNvPr id="1156" name="Ink 1155">
                  <a:extLst>
                    <a:ext uri="{FF2B5EF4-FFF2-40B4-BE49-F238E27FC236}">
                      <a16:creationId xmlns:a16="http://schemas.microsoft.com/office/drawing/2014/main" id="{88D12720-F6E9-0712-E890-AFADED5A4D2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481696" y="1923958"/>
                  <a:ext cx="29729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157" name="Ink 1156">
                  <a:extLst>
                    <a:ext uri="{FF2B5EF4-FFF2-40B4-BE49-F238E27FC236}">
                      <a16:creationId xmlns:a16="http://schemas.microsoft.com/office/drawing/2014/main" id="{C61AB5F2-B433-D950-2D44-ABDFBF887F44}"/>
                    </a:ext>
                  </a:extLst>
                </p14:cNvPr>
                <p14:cNvContentPartPr/>
                <p14:nvPr/>
              </p14:nvContentPartPr>
              <p14:xfrm>
                <a:off x="4066906" y="1309078"/>
                <a:ext cx="195480" cy="37800"/>
              </p14:xfrm>
            </p:contentPart>
          </mc:Choice>
          <mc:Fallback xmlns="">
            <p:pic>
              <p:nvPicPr>
                <p:cNvPr id="1157" name="Ink 1156">
                  <a:extLst>
                    <a:ext uri="{FF2B5EF4-FFF2-40B4-BE49-F238E27FC236}">
                      <a16:creationId xmlns:a16="http://schemas.microsoft.com/office/drawing/2014/main" id="{C61AB5F2-B433-D950-2D44-ABDFBF887F4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057906" y="1300078"/>
                  <a:ext cx="21312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1158" name="Ink 1157">
                  <a:extLst>
                    <a:ext uri="{FF2B5EF4-FFF2-40B4-BE49-F238E27FC236}">
                      <a16:creationId xmlns:a16="http://schemas.microsoft.com/office/drawing/2014/main" id="{16C105F7-A4ED-3CE2-C554-B0D99DEC642B}"/>
                    </a:ext>
                  </a:extLst>
                </p14:cNvPr>
                <p14:cNvContentPartPr/>
                <p14:nvPr/>
              </p14:nvContentPartPr>
              <p14:xfrm>
                <a:off x="3893026" y="1619398"/>
                <a:ext cx="285480" cy="26280"/>
              </p14:xfrm>
            </p:contentPart>
          </mc:Choice>
          <mc:Fallback xmlns="">
            <p:pic>
              <p:nvPicPr>
                <p:cNvPr id="1158" name="Ink 1157">
                  <a:extLst>
                    <a:ext uri="{FF2B5EF4-FFF2-40B4-BE49-F238E27FC236}">
                      <a16:creationId xmlns:a16="http://schemas.microsoft.com/office/drawing/2014/main" id="{16C105F7-A4ED-3CE2-C554-B0D99DEC642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884015" y="1610398"/>
                  <a:ext cx="303142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159" name="Ink 1158">
                  <a:extLst>
                    <a:ext uri="{FF2B5EF4-FFF2-40B4-BE49-F238E27FC236}">
                      <a16:creationId xmlns:a16="http://schemas.microsoft.com/office/drawing/2014/main" id="{AAE368D6-E5E5-0E3D-B4BF-9E6D14898CFF}"/>
                    </a:ext>
                  </a:extLst>
                </p14:cNvPr>
                <p14:cNvContentPartPr/>
                <p14:nvPr/>
              </p14:nvContentPartPr>
              <p14:xfrm>
                <a:off x="3639586" y="1972558"/>
                <a:ext cx="492840" cy="1139760"/>
              </p14:xfrm>
            </p:contentPart>
          </mc:Choice>
          <mc:Fallback xmlns="">
            <p:pic>
              <p:nvPicPr>
                <p:cNvPr id="1159" name="Ink 1158">
                  <a:extLst>
                    <a:ext uri="{FF2B5EF4-FFF2-40B4-BE49-F238E27FC236}">
                      <a16:creationId xmlns:a16="http://schemas.microsoft.com/office/drawing/2014/main" id="{AAE368D6-E5E5-0E3D-B4BF-9E6D14898CF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630586" y="1963558"/>
                  <a:ext cx="510480" cy="11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1160" name="Ink 1159">
                  <a:extLst>
                    <a:ext uri="{FF2B5EF4-FFF2-40B4-BE49-F238E27FC236}">
                      <a16:creationId xmlns:a16="http://schemas.microsoft.com/office/drawing/2014/main" id="{EC0A5632-DA41-33E3-2501-A45306A68B51}"/>
                    </a:ext>
                  </a:extLst>
                </p14:cNvPr>
                <p14:cNvContentPartPr/>
                <p14:nvPr/>
              </p14:nvContentPartPr>
              <p14:xfrm>
                <a:off x="3963586" y="2004238"/>
                <a:ext cx="272520" cy="1211760"/>
              </p14:xfrm>
            </p:contentPart>
          </mc:Choice>
          <mc:Fallback xmlns="">
            <p:pic>
              <p:nvPicPr>
                <p:cNvPr id="1160" name="Ink 1159">
                  <a:extLst>
                    <a:ext uri="{FF2B5EF4-FFF2-40B4-BE49-F238E27FC236}">
                      <a16:creationId xmlns:a16="http://schemas.microsoft.com/office/drawing/2014/main" id="{EC0A5632-DA41-33E3-2501-A45306A68B5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954598" y="1995241"/>
                  <a:ext cx="290137" cy="1229395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0647D52-745A-2E3B-54A1-665DBC9CF860}"/>
                  </a:ext>
                </a:extLst>
              </p14:cNvPr>
              <p14:cNvContentPartPr/>
              <p14:nvPr/>
            </p14:nvContentPartPr>
            <p14:xfrm>
              <a:off x="9837962" y="1262998"/>
              <a:ext cx="380160" cy="207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0647D52-745A-2E3B-54A1-665DBC9CF860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9829322" y="1253998"/>
                <a:ext cx="39780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0F9D35E-9E57-4623-7B53-6B81CF6B30E5}"/>
                  </a:ext>
                </a:extLst>
              </p14:cNvPr>
              <p14:cNvContentPartPr/>
              <p14:nvPr/>
            </p14:nvContentPartPr>
            <p14:xfrm>
              <a:off x="10405682" y="845038"/>
              <a:ext cx="89280" cy="3520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0F9D35E-9E57-4623-7B53-6B81CF6B30E5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0396682" y="836398"/>
                <a:ext cx="106920" cy="36972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7B0E9C4D-CB11-67E5-C3BB-081D35DAA4D3}"/>
              </a:ext>
            </a:extLst>
          </p:cNvPr>
          <p:cNvGrpSpPr/>
          <p:nvPr/>
        </p:nvGrpSpPr>
        <p:grpSpPr>
          <a:xfrm>
            <a:off x="10695122" y="948718"/>
            <a:ext cx="909000" cy="334440"/>
            <a:chOff x="10695122" y="948718"/>
            <a:chExt cx="909000" cy="334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C414F35-E266-7D91-3229-9FECEE781657}"/>
                    </a:ext>
                  </a:extLst>
                </p14:cNvPr>
                <p14:cNvContentPartPr/>
                <p14:nvPr/>
              </p14:nvContentPartPr>
              <p14:xfrm>
                <a:off x="10695122" y="995878"/>
                <a:ext cx="267480" cy="1731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C414F35-E266-7D91-3229-9FECEE78165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0686122" y="987238"/>
                  <a:ext cx="28512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B1C5629F-79FC-793D-401E-428759EBFB85}"/>
                    </a:ext>
                  </a:extLst>
                </p14:cNvPr>
                <p14:cNvContentPartPr/>
                <p14:nvPr/>
              </p14:nvContentPartPr>
              <p14:xfrm>
                <a:off x="11018762" y="1028998"/>
                <a:ext cx="208080" cy="2124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B1C5629F-79FC-793D-401E-428759EBFB8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1009762" y="1019998"/>
                  <a:ext cx="22572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C8FE6B9-FB83-C33D-8061-0BBEB6025BFC}"/>
                    </a:ext>
                  </a:extLst>
                </p14:cNvPr>
                <p14:cNvContentPartPr/>
                <p14:nvPr/>
              </p14:nvContentPartPr>
              <p14:xfrm>
                <a:off x="11273642" y="1034398"/>
                <a:ext cx="193320" cy="1684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C8FE6B9-FB83-C33D-8061-0BBEB6025BFC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1265002" y="1025398"/>
                  <a:ext cx="21096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BCABA1A-6CF0-B667-39E9-C9DBEB22644A}"/>
                    </a:ext>
                  </a:extLst>
                </p14:cNvPr>
                <p14:cNvContentPartPr/>
                <p14:nvPr/>
              </p14:nvContentPartPr>
              <p14:xfrm>
                <a:off x="11539682" y="948718"/>
                <a:ext cx="47160" cy="3344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BCABA1A-6CF0-B667-39E9-C9DBEB22644A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1530682" y="940078"/>
                  <a:ext cx="6480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AC062E5-0266-4915-6E8C-7066A6D327D0}"/>
                    </a:ext>
                  </a:extLst>
                </p14:cNvPr>
                <p14:cNvContentPartPr/>
                <p14:nvPr/>
              </p14:nvContentPartPr>
              <p14:xfrm>
                <a:off x="11539682" y="1089118"/>
                <a:ext cx="64440" cy="111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AC062E5-0266-4915-6E8C-7066A6D327D0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1530682" y="1080118"/>
                  <a:ext cx="8208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1BA06ED-1E35-888B-FAE5-745A59D0CADC}"/>
                    </a:ext>
                  </a:extLst>
                </p14:cNvPr>
                <p14:cNvContentPartPr/>
                <p14:nvPr/>
              </p14:nvContentPartPr>
              <p14:xfrm>
                <a:off x="11176082" y="1030078"/>
                <a:ext cx="16560" cy="500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1BA06ED-1E35-888B-FAE5-745A59D0CADC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1167442" y="1021438"/>
                  <a:ext cx="34200" cy="67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1C86EC0-BA5B-BC4D-8C86-D2D4A1AC9111}"/>
              </a:ext>
            </a:extLst>
          </p:cNvPr>
          <p:cNvGrpSpPr/>
          <p:nvPr/>
        </p:nvGrpSpPr>
        <p:grpSpPr>
          <a:xfrm>
            <a:off x="10254842" y="1361638"/>
            <a:ext cx="776880" cy="432360"/>
            <a:chOff x="10254842" y="1361638"/>
            <a:chExt cx="776880" cy="432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0E8B5A2-7582-3E9E-6F34-EC50BAE64609}"/>
                    </a:ext>
                  </a:extLst>
                </p14:cNvPr>
                <p14:cNvContentPartPr/>
                <p14:nvPr/>
              </p14:nvContentPartPr>
              <p14:xfrm>
                <a:off x="10322882" y="1361638"/>
                <a:ext cx="140760" cy="432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0E8B5A2-7582-3E9E-6F34-EC50BAE6460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0314242" y="1352638"/>
                  <a:ext cx="158400" cy="45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BF95BC1-B635-A4B3-0646-10B7FDEC12A7}"/>
                    </a:ext>
                  </a:extLst>
                </p14:cNvPr>
                <p14:cNvContentPartPr/>
                <p14:nvPr/>
              </p14:nvContentPartPr>
              <p14:xfrm>
                <a:off x="10254842" y="1572958"/>
                <a:ext cx="191880" cy="363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BF95BC1-B635-A4B3-0646-10B7FDEC12A7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0245842" y="1564318"/>
                  <a:ext cx="20952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30DB4F8-B60C-B0D2-2C6B-6C931D193D92}"/>
                    </a:ext>
                  </a:extLst>
                </p14:cNvPr>
                <p14:cNvContentPartPr/>
                <p14:nvPr/>
              </p14:nvContentPartPr>
              <p14:xfrm>
                <a:off x="10509002" y="1561798"/>
                <a:ext cx="107280" cy="1288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30DB4F8-B60C-B0D2-2C6B-6C931D193D9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0500362" y="1553158"/>
                  <a:ext cx="12492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CD95A84-FE01-1146-05D4-21D7E646803D}"/>
                    </a:ext>
                  </a:extLst>
                </p14:cNvPr>
                <p14:cNvContentPartPr/>
                <p14:nvPr/>
              </p14:nvContentPartPr>
              <p14:xfrm>
                <a:off x="10629242" y="1577278"/>
                <a:ext cx="148320" cy="1594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CD95A84-FE01-1146-05D4-21D7E646803D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0620242" y="1568638"/>
                  <a:ext cx="16596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6824134-8970-5DEC-1D6E-A69776B95598}"/>
                    </a:ext>
                  </a:extLst>
                </p14:cNvPr>
                <p14:cNvContentPartPr/>
                <p14:nvPr/>
              </p14:nvContentPartPr>
              <p14:xfrm>
                <a:off x="10822922" y="1484758"/>
                <a:ext cx="208800" cy="2746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6824134-8970-5DEC-1D6E-A69776B95598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813922" y="1476118"/>
                  <a:ext cx="226440" cy="292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30F6328F-341C-BDA0-77C5-80DB5C1CD716}"/>
                  </a:ext>
                </a:extLst>
              </p14:cNvPr>
              <p14:cNvContentPartPr/>
              <p14:nvPr/>
            </p14:nvContentPartPr>
            <p14:xfrm>
              <a:off x="11250242" y="1782118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30F6328F-341C-BDA0-77C5-80DB5C1CD716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11241242" y="1773478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98729855"/>
      </p:ext>
    </p:extLst>
  </p:cSld>
  <p:clrMapOvr>
    <a:masterClrMapping/>
  </p:clrMapOvr>
  <p:transition spd="slow">
    <p:cover dir="rd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3CCB32F-27C4-57F6-F3FD-A2CAB7530D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3" name="Group 1202">
            <a:extLst>
              <a:ext uri="{FF2B5EF4-FFF2-40B4-BE49-F238E27FC236}">
                <a16:creationId xmlns:a16="http://schemas.microsoft.com/office/drawing/2014/main" id="{05FBEAED-60C1-474A-5E91-391BEC68344D}"/>
              </a:ext>
            </a:extLst>
          </p:cNvPr>
          <p:cNvGrpSpPr/>
          <p:nvPr/>
        </p:nvGrpSpPr>
        <p:grpSpPr>
          <a:xfrm>
            <a:off x="8229482" y="6226318"/>
            <a:ext cx="637200" cy="372960"/>
            <a:chOff x="8229482" y="6226318"/>
            <a:chExt cx="637200" cy="37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194" name="Ink 1193">
                  <a:extLst>
                    <a:ext uri="{FF2B5EF4-FFF2-40B4-BE49-F238E27FC236}">
                      <a16:creationId xmlns:a16="http://schemas.microsoft.com/office/drawing/2014/main" id="{2015C623-4971-1DE0-E5A6-07E93E5ED811}"/>
                    </a:ext>
                  </a:extLst>
                </p14:cNvPr>
                <p14:cNvContentPartPr/>
                <p14:nvPr/>
              </p14:nvContentPartPr>
              <p14:xfrm>
                <a:off x="8229482" y="6273118"/>
                <a:ext cx="46440" cy="293400"/>
              </p14:xfrm>
            </p:contentPart>
          </mc:Choice>
          <mc:Fallback xmlns="">
            <p:pic>
              <p:nvPicPr>
                <p:cNvPr id="1194" name="Ink 1193">
                  <a:extLst>
                    <a:ext uri="{FF2B5EF4-FFF2-40B4-BE49-F238E27FC236}">
                      <a16:creationId xmlns:a16="http://schemas.microsoft.com/office/drawing/2014/main" id="{2015C623-4971-1DE0-E5A6-07E93E5ED81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220842" y="6264478"/>
                  <a:ext cx="6408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195" name="Ink 1194">
                  <a:extLst>
                    <a:ext uri="{FF2B5EF4-FFF2-40B4-BE49-F238E27FC236}">
                      <a16:creationId xmlns:a16="http://schemas.microsoft.com/office/drawing/2014/main" id="{1BE27C66-A105-9B74-BFF9-F15D16C90E74}"/>
                    </a:ext>
                  </a:extLst>
                </p14:cNvPr>
                <p14:cNvContentPartPr/>
                <p14:nvPr/>
              </p14:nvContentPartPr>
              <p14:xfrm>
                <a:off x="8240642" y="6226318"/>
                <a:ext cx="252720" cy="372960"/>
              </p14:xfrm>
            </p:contentPart>
          </mc:Choice>
          <mc:Fallback xmlns="">
            <p:pic>
              <p:nvPicPr>
                <p:cNvPr id="1195" name="Ink 1194">
                  <a:extLst>
                    <a:ext uri="{FF2B5EF4-FFF2-40B4-BE49-F238E27FC236}">
                      <a16:creationId xmlns:a16="http://schemas.microsoft.com/office/drawing/2014/main" id="{1BE27C66-A105-9B74-BFF9-F15D16C90E7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232002" y="6217678"/>
                  <a:ext cx="27036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96" name="Ink 1195">
                  <a:extLst>
                    <a:ext uri="{FF2B5EF4-FFF2-40B4-BE49-F238E27FC236}">
                      <a16:creationId xmlns:a16="http://schemas.microsoft.com/office/drawing/2014/main" id="{C4F31E89-2EAD-48B6-0D48-E54A49C43AD1}"/>
                    </a:ext>
                  </a:extLst>
                </p14:cNvPr>
                <p14:cNvContentPartPr/>
                <p14:nvPr/>
              </p14:nvContentPartPr>
              <p14:xfrm>
                <a:off x="8530082" y="6308038"/>
                <a:ext cx="50400" cy="278280"/>
              </p14:xfrm>
            </p:contentPart>
          </mc:Choice>
          <mc:Fallback xmlns="">
            <p:pic>
              <p:nvPicPr>
                <p:cNvPr id="1196" name="Ink 1195">
                  <a:extLst>
                    <a:ext uri="{FF2B5EF4-FFF2-40B4-BE49-F238E27FC236}">
                      <a16:creationId xmlns:a16="http://schemas.microsoft.com/office/drawing/2014/main" id="{C4F31E89-2EAD-48B6-0D48-E54A49C43AD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521442" y="6299038"/>
                  <a:ext cx="6804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197" name="Ink 1196">
                  <a:extLst>
                    <a:ext uri="{FF2B5EF4-FFF2-40B4-BE49-F238E27FC236}">
                      <a16:creationId xmlns:a16="http://schemas.microsoft.com/office/drawing/2014/main" id="{395B88FF-6CFC-5756-7700-370FEADB6997}"/>
                    </a:ext>
                  </a:extLst>
                </p14:cNvPr>
                <p14:cNvContentPartPr/>
                <p14:nvPr/>
              </p14:nvContentPartPr>
              <p14:xfrm>
                <a:off x="8646362" y="6354478"/>
                <a:ext cx="65880" cy="243000"/>
              </p14:xfrm>
            </p:contentPart>
          </mc:Choice>
          <mc:Fallback xmlns="">
            <p:pic>
              <p:nvPicPr>
                <p:cNvPr id="1197" name="Ink 1196">
                  <a:extLst>
                    <a:ext uri="{FF2B5EF4-FFF2-40B4-BE49-F238E27FC236}">
                      <a16:creationId xmlns:a16="http://schemas.microsoft.com/office/drawing/2014/main" id="{395B88FF-6CFC-5756-7700-370FEADB699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637362" y="6345838"/>
                  <a:ext cx="8352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198" name="Ink 1197">
                  <a:extLst>
                    <a:ext uri="{FF2B5EF4-FFF2-40B4-BE49-F238E27FC236}">
                      <a16:creationId xmlns:a16="http://schemas.microsoft.com/office/drawing/2014/main" id="{7DBA215A-9462-885E-76CD-E10E1CA054E4}"/>
                    </a:ext>
                  </a:extLst>
                </p14:cNvPr>
                <p14:cNvContentPartPr/>
                <p14:nvPr/>
              </p14:nvContentPartPr>
              <p14:xfrm>
                <a:off x="8646362" y="6308038"/>
                <a:ext cx="199080" cy="118080"/>
              </p14:xfrm>
            </p:contentPart>
          </mc:Choice>
          <mc:Fallback xmlns="">
            <p:pic>
              <p:nvPicPr>
                <p:cNvPr id="1198" name="Ink 1197">
                  <a:extLst>
                    <a:ext uri="{FF2B5EF4-FFF2-40B4-BE49-F238E27FC236}">
                      <a16:creationId xmlns:a16="http://schemas.microsoft.com/office/drawing/2014/main" id="{7DBA215A-9462-885E-76CD-E10E1CA054E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637362" y="6299398"/>
                  <a:ext cx="21672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200" name="Ink 1199">
                  <a:extLst>
                    <a:ext uri="{FF2B5EF4-FFF2-40B4-BE49-F238E27FC236}">
                      <a16:creationId xmlns:a16="http://schemas.microsoft.com/office/drawing/2014/main" id="{BD27EEDC-9343-7A25-B268-72FC48F8CED5}"/>
                    </a:ext>
                  </a:extLst>
                </p14:cNvPr>
                <p14:cNvContentPartPr/>
                <p14:nvPr/>
              </p14:nvContentPartPr>
              <p14:xfrm>
                <a:off x="8495522" y="6562558"/>
                <a:ext cx="360" cy="360"/>
              </p14:xfrm>
            </p:contentPart>
          </mc:Choice>
          <mc:Fallback xmlns="">
            <p:pic>
              <p:nvPicPr>
                <p:cNvPr id="1200" name="Ink 1199">
                  <a:extLst>
                    <a:ext uri="{FF2B5EF4-FFF2-40B4-BE49-F238E27FC236}">
                      <a16:creationId xmlns:a16="http://schemas.microsoft.com/office/drawing/2014/main" id="{BD27EEDC-9343-7A25-B268-72FC48F8CED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486522" y="655391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01" name="Ink 1200">
                  <a:extLst>
                    <a:ext uri="{FF2B5EF4-FFF2-40B4-BE49-F238E27FC236}">
                      <a16:creationId xmlns:a16="http://schemas.microsoft.com/office/drawing/2014/main" id="{78D1AE5C-7AAA-B247-8A55-B9C785AAC45B}"/>
                    </a:ext>
                  </a:extLst>
                </p14:cNvPr>
                <p14:cNvContentPartPr/>
                <p14:nvPr/>
              </p14:nvContentPartPr>
              <p14:xfrm>
                <a:off x="8657522" y="6562558"/>
                <a:ext cx="360" cy="360"/>
              </p14:xfrm>
            </p:contentPart>
          </mc:Choice>
          <mc:Fallback xmlns="">
            <p:pic>
              <p:nvPicPr>
                <p:cNvPr id="1201" name="Ink 1200">
                  <a:extLst>
                    <a:ext uri="{FF2B5EF4-FFF2-40B4-BE49-F238E27FC236}">
                      <a16:creationId xmlns:a16="http://schemas.microsoft.com/office/drawing/2014/main" id="{78D1AE5C-7AAA-B247-8A55-B9C785AAC45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648522" y="655391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202" name="Ink 1201">
                  <a:extLst>
                    <a:ext uri="{FF2B5EF4-FFF2-40B4-BE49-F238E27FC236}">
                      <a16:creationId xmlns:a16="http://schemas.microsoft.com/office/drawing/2014/main" id="{805644F2-D521-6D35-9C30-31D1E3C62BC8}"/>
                    </a:ext>
                  </a:extLst>
                </p14:cNvPr>
                <p14:cNvContentPartPr/>
                <p14:nvPr/>
              </p14:nvContentPartPr>
              <p14:xfrm>
                <a:off x="8866322" y="6527638"/>
                <a:ext cx="360" cy="360"/>
              </p14:xfrm>
            </p:contentPart>
          </mc:Choice>
          <mc:Fallback xmlns="">
            <p:pic>
              <p:nvPicPr>
                <p:cNvPr id="1202" name="Ink 1201">
                  <a:extLst>
                    <a:ext uri="{FF2B5EF4-FFF2-40B4-BE49-F238E27FC236}">
                      <a16:creationId xmlns:a16="http://schemas.microsoft.com/office/drawing/2014/main" id="{805644F2-D521-6D35-9C30-31D1E3C62BC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857322" y="651899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04" name="Ink 1203">
                <a:extLst>
                  <a:ext uri="{FF2B5EF4-FFF2-40B4-BE49-F238E27FC236}">
                    <a16:creationId xmlns:a16="http://schemas.microsoft.com/office/drawing/2014/main" id="{E3DC3DB8-9A5A-9BA6-816B-DF64CE6C54EB}"/>
                  </a:ext>
                </a:extLst>
              </p14:cNvPr>
              <p14:cNvContentPartPr/>
              <p14:nvPr/>
            </p14:nvContentPartPr>
            <p14:xfrm>
              <a:off x="9270962" y="6261958"/>
              <a:ext cx="95400" cy="221760"/>
            </p14:xfrm>
          </p:contentPart>
        </mc:Choice>
        <mc:Fallback xmlns="">
          <p:pic>
            <p:nvPicPr>
              <p:cNvPr id="1204" name="Ink 1203">
                <a:extLst>
                  <a:ext uri="{FF2B5EF4-FFF2-40B4-BE49-F238E27FC236}">
                    <a16:creationId xmlns:a16="http://schemas.microsoft.com/office/drawing/2014/main" id="{E3DC3DB8-9A5A-9BA6-816B-DF64CE6C54E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262322" y="6253318"/>
                <a:ext cx="113040" cy="23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205" name="Ink 1204">
                <a:extLst>
                  <a:ext uri="{FF2B5EF4-FFF2-40B4-BE49-F238E27FC236}">
                    <a16:creationId xmlns:a16="http://schemas.microsoft.com/office/drawing/2014/main" id="{F56FF4B0-F86B-20E0-C23F-524F89EA8553}"/>
                  </a:ext>
                </a:extLst>
              </p14:cNvPr>
              <p14:cNvContentPartPr/>
              <p14:nvPr/>
            </p14:nvContentPartPr>
            <p14:xfrm>
              <a:off x="9247922" y="6215158"/>
              <a:ext cx="300600" cy="347040"/>
            </p14:xfrm>
          </p:contentPart>
        </mc:Choice>
        <mc:Fallback xmlns="">
          <p:pic>
            <p:nvPicPr>
              <p:cNvPr id="1205" name="Ink 1204">
                <a:extLst>
                  <a:ext uri="{FF2B5EF4-FFF2-40B4-BE49-F238E27FC236}">
                    <a16:creationId xmlns:a16="http://schemas.microsoft.com/office/drawing/2014/main" id="{F56FF4B0-F86B-20E0-C23F-524F89EA855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239282" y="6206158"/>
                <a:ext cx="318240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206" name="Ink 1205">
                <a:extLst>
                  <a:ext uri="{FF2B5EF4-FFF2-40B4-BE49-F238E27FC236}">
                    <a16:creationId xmlns:a16="http://schemas.microsoft.com/office/drawing/2014/main" id="{C754C109-C0FC-5577-6733-874B2FDD509D}"/>
                  </a:ext>
                </a:extLst>
              </p14:cNvPr>
              <p14:cNvContentPartPr/>
              <p14:nvPr/>
            </p14:nvContentPartPr>
            <p14:xfrm>
              <a:off x="9662642" y="6422158"/>
              <a:ext cx="72360" cy="94680"/>
            </p14:xfrm>
          </p:contentPart>
        </mc:Choice>
        <mc:Fallback xmlns="">
          <p:pic>
            <p:nvPicPr>
              <p:cNvPr id="1206" name="Ink 1205">
                <a:extLst>
                  <a:ext uri="{FF2B5EF4-FFF2-40B4-BE49-F238E27FC236}">
                    <a16:creationId xmlns:a16="http://schemas.microsoft.com/office/drawing/2014/main" id="{C754C109-C0FC-5577-6733-874B2FDD509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654002" y="6413518"/>
                <a:ext cx="90000" cy="11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207" name="Ink 1206">
                <a:extLst>
                  <a:ext uri="{FF2B5EF4-FFF2-40B4-BE49-F238E27FC236}">
                    <a16:creationId xmlns:a16="http://schemas.microsoft.com/office/drawing/2014/main" id="{1A63DABE-0195-0F85-35F4-86BF6E0B8B3D}"/>
                  </a:ext>
                </a:extLst>
              </p14:cNvPr>
              <p14:cNvContentPartPr/>
              <p14:nvPr/>
            </p14:nvContentPartPr>
            <p14:xfrm>
              <a:off x="9803762" y="6284998"/>
              <a:ext cx="67680" cy="209520"/>
            </p14:xfrm>
          </p:contentPart>
        </mc:Choice>
        <mc:Fallback xmlns="">
          <p:pic>
            <p:nvPicPr>
              <p:cNvPr id="1207" name="Ink 1206">
                <a:extLst>
                  <a:ext uri="{FF2B5EF4-FFF2-40B4-BE49-F238E27FC236}">
                    <a16:creationId xmlns:a16="http://schemas.microsoft.com/office/drawing/2014/main" id="{1A63DABE-0195-0F85-35F4-86BF6E0B8B3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795122" y="6276358"/>
                <a:ext cx="85320" cy="227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221" name="Group 1220">
            <a:extLst>
              <a:ext uri="{FF2B5EF4-FFF2-40B4-BE49-F238E27FC236}">
                <a16:creationId xmlns:a16="http://schemas.microsoft.com/office/drawing/2014/main" id="{C092B04F-97ED-30D5-1F56-16DDBB2DB426}"/>
              </a:ext>
            </a:extLst>
          </p:cNvPr>
          <p:cNvGrpSpPr/>
          <p:nvPr/>
        </p:nvGrpSpPr>
        <p:grpSpPr>
          <a:xfrm>
            <a:off x="10046762" y="6250078"/>
            <a:ext cx="475920" cy="326880"/>
            <a:chOff x="10046762" y="6250078"/>
            <a:chExt cx="475920" cy="32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208" name="Ink 1207">
                  <a:extLst>
                    <a:ext uri="{FF2B5EF4-FFF2-40B4-BE49-F238E27FC236}">
                      <a16:creationId xmlns:a16="http://schemas.microsoft.com/office/drawing/2014/main" id="{130E7CEE-506B-BD28-9F38-3A3118EAB04A}"/>
                    </a:ext>
                  </a:extLst>
                </p14:cNvPr>
                <p14:cNvContentPartPr/>
                <p14:nvPr/>
              </p14:nvContentPartPr>
              <p14:xfrm>
                <a:off x="10116242" y="6250078"/>
                <a:ext cx="35280" cy="278280"/>
              </p14:xfrm>
            </p:contentPart>
          </mc:Choice>
          <mc:Fallback xmlns="">
            <p:pic>
              <p:nvPicPr>
                <p:cNvPr id="1208" name="Ink 1207">
                  <a:extLst>
                    <a:ext uri="{FF2B5EF4-FFF2-40B4-BE49-F238E27FC236}">
                      <a16:creationId xmlns:a16="http://schemas.microsoft.com/office/drawing/2014/main" id="{130E7CEE-506B-BD28-9F38-3A3118EAB04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107242" y="6241438"/>
                  <a:ext cx="5292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209" name="Ink 1208">
                  <a:extLst>
                    <a:ext uri="{FF2B5EF4-FFF2-40B4-BE49-F238E27FC236}">
                      <a16:creationId xmlns:a16="http://schemas.microsoft.com/office/drawing/2014/main" id="{62194536-5312-B140-87ED-5020B467A760}"/>
                    </a:ext>
                  </a:extLst>
                </p14:cNvPr>
                <p14:cNvContentPartPr/>
                <p14:nvPr/>
              </p14:nvContentPartPr>
              <p14:xfrm>
                <a:off x="10254842" y="6261958"/>
                <a:ext cx="5040" cy="275040"/>
              </p14:xfrm>
            </p:contentPart>
          </mc:Choice>
          <mc:Fallback xmlns="">
            <p:pic>
              <p:nvPicPr>
                <p:cNvPr id="1209" name="Ink 1208">
                  <a:extLst>
                    <a:ext uri="{FF2B5EF4-FFF2-40B4-BE49-F238E27FC236}">
                      <a16:creationId xmlns:a16="http://schemas.microsoft.com/office/drawing/2014/main" id="{62194536-5312-B140-87ED-5020B467A76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245842" y="6253318"/>
                  <a:ext cx="2268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210" name="Ink 1209">
                  <a:extLst>
                    <a:ext uri="{FF2B5EF4-FFF2-40B4-BE49-F238E27FC236}">
                      <a16:creationId xmlns:a16="http://schemas.microsoft.com/office/drawing/2014/main" id="{CE9438E5-9A9C-396F-D825-B1663E134279}"/>
                    </a:ext>
                  </a:extLst>
                </p14:cNvPr>
                <p14:cNvContentPartPr/>
                <p14:nvPr/>
              </p14:nvContentPartPr>
              <p14:xfrm>
                <a:off x="10046762" y="6377518"/>
                <a:ext cx="220320" cy="360"/>
              </p14:xfrm>
            </p:contentPart>
          </mc:Choice>
          <mc:Fallback xmlns="">
            <p:pic>
              <p:nvPicPr>
                <p:cNvPr id="1210" name="Ink 1209">
                  <a:extLst>
                    <a:ext uri="{FF2B5EF4-FFF2-40B4-BE49-F238E27FC236}">
                      <a16:creationId xmlns:a16="http://schemas.microsoft.com/office/drawing/2014/main" id="{CE9438E5-9A9C-396F-D825-B1663E13427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037762" y="6368878"/>
                  <a:ext cx="2379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211" name="Ink 1210">
                  <a:extLst>
                    <a:ext uri="{FF2B5EF4-FFF2-40B4-BE49-F238E27FC236}">
                      <a16:creationId xmlns:a16="http://schemas.microsoft.com/office/drawing/2014/main" id="{1D7D16DF-728E-4963-7564-B95DF6FD5744}"/>
                    </a:ext>
                  </a:extLst>
                </p14:cNvPr>
                <p14:cNvContentPartPr/>
                <p14:nvPr/>
              </p14:nvContentPartPr>
              <p14:xfrm>
                <a:off x="10081322" y="6446998"/>
                <a:ext cx="311040" cy="360"/>
              </p14:xfrm>
            </p:contentPart>
          </mc:Choice>
          <mc:Fallback xmlns="">
            <p:pic>
              <p:nvPicPr>
                <p:cNvPr id="1211" name="Ink 1210">
                  <a:extLst>
                    <a:ext uri="{FF2B5EF4-FFF2-40B4-BE49-F238E27FC236}">
                      <a16:creationId xmlns:a16="http://schemas.microsoft.com/office/drawing/2014/main" id="{1D7D16DF-728E-4963-7564-B95DF6FD574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072682" y="6438358"/>
                  <a:ext cx="3286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213" name="Ink 1212">
                  <a:extLst>
                    <a:ext uri="{FF2B5EF4-FFF2-40B4-BE49-F238E27FC236}">
                      <a16:creationId xmlns:a16="http://schemas.microsoft.com/office/drawing/2014/main" id="{AFEE3585-0CA8-F546-457E-128FE108790C}"/>
                    </a:ext>
                  </a:extLst>
                </p14:cNvPr>
                <p14:cNvContentPartPr/>
                <p14:nvPr/>
              </p14:nvContentPartPr>
              <p14:xfrm>
                <a:off x="10486322" y="6284998"/>
                <a:ext cx="36360" cy="291960"/>
              </p14:xfrm>
            </p:contentPart>
          </mc:Choice>
          <mc:Fallback xmlns="">
            <p:pic>
              <p:nvPicPr>
                <p:cNvPr id="1213" name="Ink 1212">
                  <a:extLst>
                    <a:ext uri="{FF2B5EF4-FFF2-40B4-BE49-F238E27FC236}">
                      <a16:creationId xmlns:a16="http://schemas.microsoft.com/office/drawing/2014/main" id="{AFEE3585-0CA8-F546-457E-128FE108790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477682" y="6276358"/>
                  <a:ext cx="54000" cy="309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23" name="Group 1222">
            <a:extLst>
              <a:ext uri="{FF2B5EF4-FFF2-40B4-BE49-F238E27FC236}">
                <a16:creationId xmlns:a16="http://schemas.microsoft.com/office/drawing/2014/main" id="{8A469D5A-5F36-EAD9-D844-01583044FA39}"/>
              </a:ext>
            </a:extLst>
          </p:cNvPr>
          <p:cNvGrpSpPr/>
          <p:nvPr/>
        </p:nvGrpSpPr>
        <p:grpSpPr>
          <a:xfrm>
            <a:off x="10745162" y="6273118"/>
            <a:ext cx="758520" cy="401040"/>
            <a:chOff x="10745162" y="6273118"/>
            <a:chExt cx="758520" cy="401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214" name="Ink 1213">
                  <a:extLst>
                    <a:ext uri="{FF2B5EF4-FFF2-40B4-BE49-F238E27FC236}">
                      <a16:creationId xmlns:a16="http://schemas.microsoft.com/office/drawing/2014/main" id="{0FDEDC1D-DE6C-5134-1619-AE37A1C70411}"/>
                    </a:ext>
                  </a:extLst>
                </p14:cNvPr>
                <p14:cNvContentPartPr/>
                <p14:nvPr/>
              </p14:nvContentPartPr>
              <p14:xfrm>
                <a:off x="10745162" y="6574438"/>
                <a:ext cx="28440" cy="99720"/>
              </p14:xfrm>
            </p:contentPart>
          </mc:Choice>
          <mc:Fallback xmlns="">
            <p:pic>
              <p:nvPicPr>
                <p:cNvPr id="1214" name="Ink 1213">
                  <a:extLst>
                    <a:ext uri="{FF2B5EF4-FFF2-40B4-BE49-F238E27FC236}">
                      <a16:creationId xmlns:a16="http://schemas.microsoft.com/office/drawing/2014/main" id="{0FDEDC1D-DE6C-5134-1619-AE37A1C7041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736162" y="6565438"/>
                  <a:ext cx="4608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215" name="Ink 1214">
                  <a:extLst>
                    <a:ext uri="{FF2B5EF4-FFF2-40B4-BE49-F238E27FC236}">
                      <a16:creationId xmlns:a16="http://schemas.microsoft.com/office/drawing/2014/main" id="{2A97A5E6-AB54-D621-CC9F-88B7AA7F27D2}"/>
                    </a:ext>
                  </a:extLst>
                </p14:cNvPr>
                <p14:cNvContentPartPr/>
                <p14:nvPr/>
              </p14:nvContentPartPr>
              <p14:xfrm>
                <a:off x="10903202" y="6296158"/>
                <a:ext cx="54720" cy="250560"/>
              </p14:xfrm>
            </p:contentPart>
          </mc:Choice>
          <mc:Fallback xmlns="">
            <p:pic>
              <p:nvPicPr>
                <p:cNvPr id="1215" name="Ink 1214">
                  <a:extLst>
                    <a:ext uri="{FF2B5EF4-FFF2-40B4-BE49-F238E27FC236}">
                      <a16:creationId xmlns:a16="http://schemas.microsoft.com/office/drawing/2014/main" id="{2A97A5E6-AB54-D621-CC9F-88B7AA7F27D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894202" y="6287518"/>
                  <a:ext cx="7236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216" name="Ink 1215">
                  <a:extLst>
                    <a:ext uri="{FF2B5EF4-FFF2-40B4-BE49-F238E27FC236}">
                      <a16:creationId xmlns:a16="http://schemas.microsoft.com/office/drawing/2014/main" id="{035E0BF9-49C8-3C40-74D3-94F9E7488B30}"/>
                    </a:ext>
                  </a:extLst>
                </p14:cNvPr>
                <p14:cNvContentPartPr/>
                <p14:nvPr/>
              </p14:nvContentPartPr>
              <p14:xfrm>
                <a:off x="11054042" y="6273118"/>
                <a:ext cx="56520" cy="293040"/>
              </p14:xfrm>
            </p:contentPart>
          </mc:Choice>
          <mc:Fallback xmlns="">
            <p:pic>
              <p:nvPicPr>
                <p:cNvPr id="1216" name="Ink 1215">
                  <a:extLst>
                    <a:ext uri="{FF2B5EF4-FFF2-40B4-BE49-F238E27FC236}">
                      <a16:creationId xmlns:a16="http://schemas.microsoft.com/office/drawing/2014/main" id="{035E0BF9-49C8-3C40-74D3-94F9E7488B3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045042" y="6264478"/>
                  <a:ext cx="7416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217" name="Ink 1216">
                  <a:extLst>
                    <a:ext uri="{FF2B5EF4-FFF2-40B4-BE49-F238E27FC236}">
                      <a16:creationId xmlns:a16="http://schemas.microsoft.com/office/drawing/2014/main" id="{A0CC3488-8B42-E5B2-5041-E2B48A85128D}"/>
                    </a:ext>
                  </a:extLst>
                </p14:cNvPr>
                <p14:cNvContentPartPr/>
                <p14:nvPr/>
              </p14:nvContentPartPr>
              <p14:xfrm>
                <a:off x="10845242" y="6446998"/>
                <a:ext cx="324360" cy="360"/>
              </p14:xfrm>
            </p:contentPart>
          </mc:Choice>
          <mc:Fallback xmlns="">
            <p:pic>
              <p:nvPicPr>
                <p:cNvPr id="1217" name="Ink 1216">
                  <a:extLst>
                    <a:ext uri="{FF2B5EF4-FFF2-40B4-BE49-F238E27FC236}">
                      <a16:creationId xmlns:a16="http://schemas.microsoft.com/office/drawing/2014/main" id="{A0CC3488-8B42-E5B2-5041-E2B48A85128D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836602" y="6438358"/>
                  <a:ext cx="342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218" name="Ink 1217">
                  <a:extLst>
                    <a:ext uri="{FF2B5EF4-FFF2-40B4-BE49-F238E27FC236}">
                      <a16:creationId xmlns:a16="http://schemas.microsoft.com/office/drawing/2014/main" id="{67598EE1-D535-9650-F9EA-F05D4CBF4ADC}"/>
                    </a:ext>
                  </a:extLst>
                </p14:cNvPr>
                <p14:cNvContentPartPr/>
                <p14:nvPr/>
              </p14:nvContentPartPr>
              <p14:xfrm>
                <a:off x="10857122" y="6516838"/>
                <a:ext cx="352800" cy="9000"/>
              </p14:xfrm>
            </p:contentPart>
          </mc:Choice>
          <mc:Fallback xmlns="">
            <p:pic>
              <p:nvPicPr>
                <p:cNvPr id="1218" name="Ink 1217">
                  <a:extLst>
                    <a:ext uri="{FF2B5EF4-FFF2-40B4-BE49-F238E27FC236}">
                      <a16:creationId xmlns:a16="http://schemas.microsoft.com/office/drawing/2014/main" id="{67598EE1-D535-9650-F9EA-F05D4CBF4AD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848122" y="6507838"/>
                  <a:ext cx="37044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219" name="Ink 1218">
                  <a:extLst>
                    <a:ext uri="{FF2B5EF4-FFF2-40B4-BE49-F238E27FC236}">
                      <a16:creationId xmlns:a16="http://schemas.microsoft.com/office/drawing/2014/main" id="{75E079A9-1301-7B9A-867F-505F3C540EA7}"/>
                    </a:ext>
                  </a:extLst>
                </p14:cNvPr>
                <p14:cNvContentPartPr/>
                <p14:nvPr/>
              </p14:nvContentPartPr>
              <p14:xfrm>
                <a:off x="11286242" y="6351598"/>
                <a:ext cx="217440" cy="267840"/>
              </p14:xfrm>
            </p:contentPart>
          </mc:Choice>
          <mc:Fallback xmlns="">
            <p:pic>
              <p:nvPicPr>
                <p:cNvPr id="1219" name="Ink 1218">
                  <a:extLst>
                    <a:ext uri="{FF2B5EF4-FFF2-40B4-BE49-F238E27FC236}">
                      <a16:creationId xmlns:a16="http://schemas.microsoft.com/office/drawing/2014/main" id="{75E079A9-1301-7B9A-867F-505F3C540EA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1277242" y="6342598"/>
                  <a:ext cx="23508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222" name="Ink 1221">
                  <a:extLst>
                    <a:ext uri="{FF2B5EF4-FFF2-40B4-BE49-F238E27FC236}">
                      <a16:creationId xmlns:a16="http://schemas.microsoft.com/office/drawing/2014/main" id="{C893029C-9462-3F5A-8040-DCD7718B3611}"/>
                    </a:ext>
                  </a:extLst>
                </p14:cNvPr>
                <p14:cNvContentPartPr/>
                <p14:nvPr/>
              </p14:nvContentPartPr>
              <p14:xfrm>
                <a:off x="10960802" y="6527638"/>
                <a:ext cx="360" cy="67320"/>
              </p14:xfrm>
            </p:contentPart>
          </mc:Choice>
          <mc:Fallback xmlns="">
            <p:pic>
              <p:nvPicPr>
                <p:cNvPr id="1222" name="Ink 1221">
                  <a:extLst>
                    <a:ext uri="{FF2B5EF4-FFF2-40B4-BE49-F238E27FC236}">
                      <a16:creationId xmlns:a16="http://schemas.microsoft.com/office/drawing/2014/main" id="{C893029C-9462-3F5A-8040-DCD7718B361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951802" y="6518998"/>
                  <a:ext cx="18000" cy="849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233" name="TextBox 1232">
            <a:extLst>
              <a:ext uri="{FF2B5EF4-FFF2-40B4-BE49-F238E27FC236}">
                <a16:creationId xmlns:a16="http://schemas.microsoft.com/office/drawing/2014/main" id="{8DFCF3C1-3E01-3DED-E240-7A7AC173F729}"/>
              </a:ext>
            </a:extLst>
          </p:cNvPr>
          <p:cNvSpPr txBox="1"/>
          <p:nvPr/>
        </p:nvSpPr>
        <p:spPr>
          <a:xfrm>
            <a:off x="56023" y="6422158"/>
            <a:ext cx="571411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  <a:latin typeface="Times New Roman" panose="02020603050405020304" pitchFamily="18" charset="0"/>
                <a:ea typeface="MingLiU_HKSCS-ExtB" panose="02020500000000000000" pitchFamily="18" charset="-120"/>
              </a:rPr>
              <a:t>No Bacteria were harmed in the making of this presentation.</a:t>
            </a:r>
          </a:p>
          <a:p>
            <a:endParaRPr lang="en-GB" sz="2800" dirty="0">
              <a:solidFill>
                <a:schemeClr val="bg1"/>
              </a:solidFill>
              <a:highlight>
                <a:srgbClr val="000000"/>
              </a:highlight>
              <a:latin typeface="MingLiU_HKSCS-ExtB" panose="02020500000000000000" pitchFamily="18" charset="-120"/>
              <a:ea typeface="MingLiU_HKSCS-ExtB" panose="02020500000000000000" pitchFamily="18" charset="-120"/>
            </a:endParaRPr>
          </a:p>
        </p:txBody>
      </p:sp>
      <p:grpSp>
        <p:nvGrpSpPr>
          <p:cNvPr id="1273" name="Group 1272">
            <a:extLst>
              <a:ext uri="{FF2B5EF4-FFF2-40B4-BE49-F238E27FC236}">
                <a16:creationId xmlns:a16="http://schemas.microsoft.com/office/drawing/2014/main" id="{2CC2A217-72C1-36D2-0274-6A94EAA59C17}"/>
              </a:ext>
            </a:extLst>
          </p:cNvPr>
          <p:cNvGrpSpPr/>
          <p:nvPr/>
        </p:nvGrpSpPr>
        <p:grpSpPr>
          <a:xfrm>
            <a:off x="1190402" y="1446958"/>
            <a:ext cx="8904600" cy="4384659"/>
            <a:chOff x="1190402" y="1446958"/>
            <a:chExt cx="8904600" cy="4384659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A7AF222-767D-A272-C240-6816CE0A6B1A}"/>
                    </a:ext>
                  </a:extLst>
                </p14:cNvPr>
                <p14:cNvContentPartPr/>
                <p14:nvPr/>
              </p14:nvContentPartPr>
              <p14:xfrm>
                <a:off x="4744322" y="2625958"/>
                <a:ext cx="2051640" cy="20980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A7AF222-767D-A272-C240-6816CE0A6B1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735682" y="2616958"/>
                  <a:ext cx="2069280" cy="21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7B33243-DA8F-BEC0-43B2-86F3C68F73FC}"/>
                    </a:ext>
                  </a:extLst>
                </p14:cNvPr>
                <p14:cNvContentPartPr/>
                <p14:nvPr/>
              </p14:nvContentPartPr>
              <p14:xfrm>
                <a:off x="5150762" y="2593198"/>
                <a:ext cx="103680" cy="691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7B33243-DA8F-BEC0-43B2-86F3C68F73F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141762" y="2584558"/>
                  <a:ext cx="12132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618537D-D315-A8EF-E563-F5CC5EE465EA}"/>
                    </a:ext>
                  </a:extLst>
                </p14:cNvPr>
                <p14:cNvContentPartPr/>
                <p14:nvPr/>
              </p14:nvContentPartPr>
              <p14:xfrm>
                <a:off x="5231402" y="2770318"/>
                <a:ext cx="131760" cy="889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618537D-D315-A8EF-E563-F5CC5EE465EA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222402" y="2761678"/>
                  <a:ext cx="14940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B398558-21C6-68AA-D0DE-EFD0AB83C0F0}"/>
                    </a:ext>
                  </a:extLst>
                </p14:cNvPr>
                <p14:cNvContentPartPr/>
                <p14:nvPr/>
              </p14:nvContentPartPr>
              <p14:xfrm>
                <a:off x="5451362" y="2863198"/>
                <a:ext cx="112320" cy="766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B398558-21C6-68AA-D0DE-EFD0AB83C0F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442362" y="2854558"/>
                  <a:ext cx="12996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2D05BDB-E920-128F-2A14-D846074E77D5}"/>
                    </a:ext>
                  </a:extLst>
                </p14:cNvPr>
                <p14:cNvContentPartPr/>
                <p14:nvPr/>
              </p14:nvContentPartPr>
              <p14:xfrm>
                <a:off x="5717762" y="2800198"/>
                <a:ext cx="151560" cy="1627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2D05BDB-E920-128F-2A14-D846074E77D5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708762" y="2791558"/>
                  <a:ext cx="16920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FBBCF4B-97BC-F3E5-4C99-855A308BF807}"/>
                    </a:ext>
                  </a:extLst>
                </p14:cNvPr>
                <p14:cNvContentPartPr/>
                <p14:nvPr/>
              </p14:nvContentPartPr>
              <p14:xfrm>
                <a:off x="6006842" y="2799838"/>
                <a:ext cx="417600" cy="1519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FBBCF4B-97BC-F3E5-4C99-855A308BF80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998202" y="2791198"/>
                  <a:ext cx="43524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7E7C229-B5D3-4FAF-0CED-88CB71BFF7B5}"/>
                    </a:ext>
                  </a:extLst>
                </p14:cNvPr>
                <p14:cNvContentPartPr/>
                <p14:nvPr/>
              </p14:nvContentPartPr>
              <p14:xfrm>
                <a:off x="6759602" y="4120318"/>
                <a:ext cx="58320" cy="212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7E7C229-B5D3-4FAF-0CED-88CB71BFF7B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750962" y="4111318"/>
                  <a:ext cx="7596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420F0634-BED9-A026-AF2E-3E2E021FF2FF}"/>
                    </a:ext>
                  </a:extLst>
                </p14:cNvPr>
                <p14:cNvContentPartPr/>
                <p14:nvPr/>
              </p14:nvContentPartPr>
              <p14:xfrm>
                <a:off x="4426802" y="3746278"/>
                <a:ext cx="284400" cy="3283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420F0634-BED9-A026-AF2E-3E2E021FF2FF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417802" y="3737638"/>
                  <a:ext cx="302040" cy="34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CF765FD-CC36-4C12-E6F6-0C7D626B67A2}"/>
                    </a:ext>
                  </a:extLst>
                </p14:cNvPr>
                <p14:cNvContentPartPr/>
                <p14:nvPr/>
              </p14:nvContentPartPr>
              <p14:xfrm>
                <a:off x="4590242" y="3303478"/>
                <a:ext cx="363960" cy="4003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CF765FD-CC36-4C12-E6F6-0C7D626B67A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581602" y="3294838"/>
                  <a:ext cx="381600" cy="41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35AE912-1CEC-186F-04BB-0BA9BE7D7E81}"/>
                    </a:ext>
                  </a:extLst>
                </p14:cNvPr>
                <p14:cNvContentPartPr/>
                <p14:nvPr/>
              </p14:nvContentPartPr>
              <p14:xfrm>
                <a:off x="4629122" y="2779318"/>
                <a:ext cx="58320" cy="2998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35AE912-1CEC-186F-04BB-0BA9BE7D7E8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620482" y="2770678"/>
                  <a:ext cx="7596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0D8349A-FC55-38D2-6A90-31E6331E1120}"/>
                    </a:ext>
                  </a:extLst>
                </p14:cNvPr>
                <p14:cNvContentPartPr/>
                <p14:nvPr/>
              </p14:nvContentPartPr>
              <p14:xfrm>
                <a:off x="4779962" y="2629198"/>
                <a:ext cx="17280" cy="1375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0D8349A-FC55-38D2-6A90-31E6331E112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770962" y="2620558"/>
                  <a:ext cx="3492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95830FA-9589-170D-2717-028097660C03}"/>
                    </a:ext>
                  </a:extLst>
                </p14:cNvPr>
                <p14:cNvContentPartPr/>
                <p14:nvPr/>
              </p14:nvContentPartPr>
              <p14:xfrm>
                <a:off x="5000282" y="2469358"/>
                <a:ext cx="4680" cy="1465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95830FA-9589-170D-2717-028097660C03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991642" y="2460718"/>
                  <a:ext cx="2232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7781F44-7B33-B7B3-736E-68FBAD5F93C6}"/>
                    </a:ext>
                  </a:extLst>
                </p14:cNvPr>
                <p14:cNvContentPartPr/>
                <p14:nvPr/>
              </p14:nvContentPartPr>
              <p14:xfrm>
                <a:off x="6805682" y="4339918"/>
                <a:ext cx="109800" cy="655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7781F44-7B33-B7B3-736E-68FBAD5F93C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796682" y="4331278"/>
                  <a:ext cx="12744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2A0335D6-BDCF-F817-A66A-D72512A168A1}"/>
                    </a:ext>
                  </a:extLst>
                </p14:cNvPr>
                <p14:cNvContentPartPr/>
                <p14:nvPr/>
              </p14:nvContentPartPr>
              <p14:xfrm>
                <a:off x="6519122" y="4525678"/>
                <a:ext cx="55080" cy="1936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A0335D6-BDCF-F817-A66A-D72512A168A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510482" y="4517038"/>
                  <a:ext cx="7272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C18AC9F-5082-1634-C122-D7AF95CED1E8}"/>
                    </a:ext>
                  </a:extLst>
                </p14:cNvPr>
                <p14:cNvContentPartPr/>
                <p14:nvPr/>
              </p14:nvContentPartPr>
              <p14:xfrm>
                <a:off x="6084962" y="4571758"/>
                <a:ext cx="189000" cy="1940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C18AC9F-5082-1634-C122-D7AF95CED1E8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076322" y="4562758"/>
                  <a:ext cx="20664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63153CD-FDE7-9812-67DD-DF41A48B76CE}"/>
                    </a:ext>
                  </a:extLst>
                </p14:cNvPr>
                <p14:cNvContentPartPr/>
                <p14:nvPr/>
              </p14:nvContentPartPr>
              <p14:xfrm>
                <a:off x="5768882" y="4595158"/>
                <a:ext cx="123120" cy="5468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63153CD-FDE7-9812-67DD-DF41A48B76C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759882" y="4586518"/>
                  <a:ext cx="140760" cy="56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7901D74-EF23-B2E0-B1FB-633C29BCEC22}"/>
                    </a:ext>
                  </a:extLst>
                </p14:cNvPr>
                <p14:cNvContentPartPr/>
                <p14:nvPr/>
              </p14:nvContentPartPr>
              <p14:xfrm>
                <a:off x="4767362" y="4733758"/>
                <a:ext cx="718920" cy="567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7901D74-EF23-B2E0-B1FB-633C29BCEC22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758362" y="4724758"/>
                  <a:ext cx="736560" cy="58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AAB1870-9726-3A30-FE86-7C64825EE2C8}"/>
                    </a:ext>
                  </a:extLst>
                </p14:cNvPr>
                <p14:cNvContentPartPr/>
                <p14:nvPr/>
              </p14:nvContentPartPr>
              <p14:xfrm>
                <a:off x="4440482" y="4675438"/>
                <a:ext cx="409320" cy="705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AAB1870-9726-3A30-FE86-7C64825EE2C8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431842" y="4666798"/>
                  <a:ext cx="42696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95E35D04-FA90-1AB4-7F4F-CCA96CCE9B36}"/>
                    </a:ext>
                  </a:extLst>
                </p14:cNvPr>
                <p14:cNvContentPartPr/>
                <p14:nvPr/>
              </p14:nvContentPartPr>
              <p14:xfrm>
                <a:off x="6805682" y="4477438"/>
                <a:ext cx="1680840" cy="6264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95E35D04-FA90-1AB4-7F4F-CCA96CCE9B36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796682" y="4468798"/>
                  <a:ext cx="1698480" cy="64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29B4AED6-3925-F4CC-765D-35EBA396DB17}"/>
                    </a:ext>
                  </a:extLst>
                </p14:cNvPr>
                <p14:cNvContentPartPr/>
                <p14:nvPr/>
              </p14:nvContentPartPr>
              <p14:xfrm>
                <a:off x="6713162" y="4595158"/>
                <a:ext cx="1243080" cy="9331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9B4AED6-3925-F4CC-765D-35EBA396DB1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704162" y="4586518"/>
                  <a:ext cx="1260720" cy="9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9B0F658C-D7D9-B7CB-9D2D-137A5E201927}"/>
                    </a:ext>
                  </a:extLst>
                </p14:cNvPr>
                <p14:cNvContentPartPr/>
                <p14:nvPr/>
              </p14:nvContentPartPr>
              <p14:xfrm>
                <a:off x="6759602" y="2000278"/>
                <a:ext cx="453960" cy="7894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9B0F658C-D7D9-B7CB-9D2D-137A5E201927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750962" y="1991278"/>
                  <a:ext cx="471600" cy="80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B0DF8DD-7907-1300-8952-7A233D2D5768}"/>
                    </a:ext>
                  </a:extLst>
                </p14:cNvPr>
                <p14:cNvContentPartPr/>
                <p14:nvPr/>
              </p14:nvContentPartPr>
              <p14:xfrm>
                <a:off x="7349642" y="1458118"/>
                <a:ext cx="361440" cy="5011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B0DF8DD-7907-1300-8952-7A233D2D5768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340642" y="1449118"/>
                  <a:ext cx="379080" cy="51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ACD5E8E7-658D-92DA-E710-E0B01435F49C}"/>
                    </a:ext>
                  </a:extLst>
                </p14:cNvPr>
                <p14:cNvContentPartPr/>
                <p14:nvPr/>
              </p14:nvContentPartPr>
              <p14:xfrm>
                <a:off x="7858682" y="1539478"/>
                <a:ext cx="175680" cy="3236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ACD5E8E7-658D-92DA-E710-E0B01435F49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850042" y="1530478"/>
                  <a:ext cx="193320" cy="34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277FD34-7677-58FD-6E54-10C832B7D68D}"/>
                    </a:ext>
                  </a:extLst>
                </p14:cNvPr>
                <p14:cNvContentPartPr/>
                <p14:nvPr/>
              </p14:nvContentPartPr>
              <p14:xfrm>
                <a:off x="8113562" y="1733878"/>
                <a:ext cx="284400" cy="2127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277FD34-7677-58FD-6E54-10C832B7D68D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104562" y="1725238"/>
                  <a:ext cx="30204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CA2779FB-141C-E250-4000-7C075C792EB1}"/>
                    </a:ext>
                  </a:extLst>
                </p14:cNvPr>
                <p14:cNvContentPartPr/>
                <p14:nvPr/>
              </p14:nvContentPartPr>
              <p14:xfrm>
                <a:off x="8437562" y="1766638"/>
                <a:ext cx="160560" cy="1688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CA2779FB-141C-E250-4000-7C075C792EB1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428922" y="1757638"/>
                  <a:ext cx="17820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1F8A0C05-B52E-B804-0CC9-6CD2DBEC4278}"/>
                    </a:ext>
                  </a:extLst>
                </p14:cNvPr>
                <p14:cNvContentPartPr/>
                <p14:nvPr/>
              </p14:nvContentPartPr>
              <p14:xfrm>
                <a:off x="8608562" y="1779958"/>
                <a:ext cx="285120" cy="2577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1F8A0C05-B52E-B804-0CC9-6CD2DBEC4278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599562" y="1771318"/>
                  <a:ext cx="30276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3FA90AEB-87B4-9397-F043-1CC6E983C5F3}"/>
                    </a:ext>
                  </a:extLst>
                </p14:cNvPr>
                <p14:cNvContentPartPr/>
                <p14:nvPr/>
              </p14:nvContentPartPr>
              <p14:xfrm>
                <a:off x="9234602" y="1809838"/>
                <a:ext cx="168120" cy="1785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3FA90AEB-87B4-9397-F043-1CC6E983C5F3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225602" y="1801198"/>
                  <a:ext cx="18576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0B73A10E-81EE-7EB7-71F7-55ECE1AD0352}"/>
                    </a:ext>
                  </a:extLst>
                </p14:cNvPr>
                <p14:cNvContentPartPr/>
                <p14:nvPr/>
              </p14:nvContentPartPr>
              <p14:xfrm>
                <a:off x="9375362" y="1620118"/>
                <a:ext cx="96120" cy="3110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0B73A10E-81EE-7EB7-71F7-55ECE1AD0352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366722" y="1611118"/>
                  <a:ext cx="11376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FCE7CF17-92AA-68E5-9D7E-160EB7BC1894}"/>
                    </a:ext>
                  </a:extLst>
                </p14:cNvPr>
                <p14:cNvContentPartPr/>
                <p14:nvPr/>
              </p14:nvContentPartPr>
              <p14:xfrm>
                <a:off x="9583442" y="1863478"/>
                <a:ext cx="23400" cy="1177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FCE7CF17-92AA-68E5-9D7E-160EB7BC1894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574442" y="1854838"/>
                  <a:ext cx="4104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2E6BEBDF-1C3A-54C2-6EC8-BA1D934669F7}"/>
                    </a:ext>
                  </a:extLst>
                </p14:cNvPr>
                <p14:cNvContentPartPr/>
                <p14:nvPr/>
              </p14:nvContentPartPr>
              <p14:xfrm>
                <a:off x="9549242" y="1759078"/>
                <a:ext cx="2160" cy="3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2E6BEBDF-1C3A-54C2-6EC8-BA1D934669F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540602" y="1750438"/>
                  <a:ext cx="198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86C68D29-3B0C-E291-9865-140A492D5FC6}"/>
                    </a:ext>
                  </a:extLst>
                </p14:cNvPr>
                <p14:cNvContentPartPr/>
                <p14:nvPr/>
              </p14:nvContentPartPr>
              <p14:xfrm>
                <a:off x="9708002" y="1739998"/>
                <a:ext cx="165240" cy="2512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86C68D29-3B0C-E291-9865-140A492D5FC6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9699002" y="1731358"/>
                  <a:ext cx="18288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20AF3518-879F-AA4C-D67D-5E500A29D7E3}"/>
                    </a:ext>
                  </a:extLst>
                </p14:cNvPr>
                <p14:cNvContentPartPr/>
                <p14:nvPr/>
              </p14:nvContentPartPr>
              <p14:xfrm>
                <a:off x="7662122" y="2243638"/>
                <a:ext cx="358560" cy="1598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20AF3518-879F-AA4C-D67D-5E500A29D7E3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7653122" y="2234638"/>
                  <a:ext cx="37620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2A2C544-24DF-A3D1-7791-49827519EF6C}"/>
                    </a:ext>
                  </a:extLst>
                </p14:cNvPr>
                <p14:cNvContentPartPr/>
                <p14:nvPr/>
              </p14:nvContentPartPr>
              <p14:xfrm>
                <a:off x="8078642" y="2349838"/>
                <a:ext cx="141840" cy="3517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2A2C544-24DF-A3D1-7791-49827519EF6C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8070002" y="2340838"/>
                  <a:ext cx="15948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27A2FB5C-5D8B-BBFB-1B28-BD5734A279C9}"/>
                    </a:ext>
                  </a:extLst>
                </p14:cNvPr>
                <p14:cNvContentPartPr/>
                <p14:nvPr/>
              </p14:nvContentPartPr>
              <p14:xfrm>
                <a:off x="8563922" y="2152918"/>
                <a:ext cx="152280" cy="4539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27A2FB5C-5D8B-BBFB-1B28-BD5734A279C9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8555282" y="2143918"/>
                  <a:ext cx="169920" cy="47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56470342-D5F6-6C48-028B-2727E3DCA45C}"/>
                    </a:ext>
                  </a:extLst>
                </p14:cNvPr>
                <p14:cNvContentPartPr/>
                <p14:nvPr/>
              </p14:nvContentPartPr>
              <p14:xfrm>
                <a:off x="8530082" y="2349838"/>
                <a:ext cx="126360" cy="345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56470342-D5F6-6C48-028B-2727E3DCA45C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8521442" y="2340838"/>
                  <a:ext cx="14400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C62D0D15-310F-91A3-C686-3F967229A1E3}"/>
                    </a:ext>
                  </a:extLst>
                </p14:cNvPr>
                <p14:cNvContentPartPr/>
                <p14:nvPr/>
              </p14:nvContentPartPr>
              <p14:xfrm>
                <a:off x="8680922" y="2384038"/>
                <a:ext cx="240120" cy="1594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C62D0D15-310F-91A3-C686-3F967229A1E3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8672282" y="2375038"/>
                  <a:ext cx="25776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7C6B74D7-9913-8CC9-FDF3-4017E1E8E1F2}"/>
                    </a:ext>
                  </a:extLst>
                </p14:cNvPr>
                <p14:cNvContentPartPr/>
                <p14:nvPr/>
              </p14:nvContentPartPr>
              <p14:xfrm>
                <a:off x="8946962" y="2465398"/>
                <a:ext cx="56880" cy="1393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7C6B74D7-9913-8CC9-FDF3-4017E1E8E1F2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8937962" y="2456398"/>
                  <a:ext cx="7452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088" name="Ink 1087">
                  <a:extLst>
                    <a:ext uri="{FF2B5EF4-FFF2-40B4-BE49-F238E27FC236}">
                      <a16:creationId xmlns:a16="http://schemas.microsoft.com/office/drawing/2014/main" id="{D96FB616-F339-D7B6-FF9A-B5D3D6BFF61D}"/>
                    </a:ext>
                  </a:extLst>
                </p14:cNvPr>
                <p14:cNvContentPartPr/>
                <p14:nvPr/>
              </p14:nvContentPartPr>
              <p14:xfrm>
                <a:off x="8970362" y="2314918"/>
                <a:ext cx="360" cy="360"/>
              </p14:xfrm>
            </p:contentPart>
          </mc:Choice>
          <mc:Fallback xmlns="">
            <p:pic>
              <p:nvPicPr>
                <p:cNvPr id="1088" name="Ink 1087">
                  <a:extLst>
                    <a:ext uri="{FF2B5EF4-FFF2-40B4-BE49-F238E27FC236}">
                      <a16:creationId xmlns:a16="http://schemas.microsoft.com/office/drawing/2014/main" id="{D96FB616-F339-D7B6-FF9A-B5D3D6BFF61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961722" y="230627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089" name="Ink 1088">
                  <a:extLst>
                    <a:ext uri="{FF2B5EF4-FFF2-40B4-BE49-F238E27FC236}">
                      <a16:creationId xmlns:a16="http://schemas.microsoft.com/office/drawing/2014/main" id="{AAE7B2F4-4FDC-1277-B4D1-4DF18A45872F}"/>
                    </a:ext>
                  </a:extLst>
                </p14:cNvPr>
                <p14:cNvContentPartPr/>
                <p14:nvPr/>
              </p14:nvContentPartPr>
              <p14:xfrm>
                <a:off x="9084482" y="2370718"/>
                <a:ext cx="236160" cy="210960"/>
              </p14:xfrm>
            </p:contentPart>
          </mc:Choice>
          <mc:Fallback xmlns="">
            <p:pic>
              <p:nvPicPr>
                <p:cNvPr id="1089" name="Ink 1088">
                  <a:extLst>
                    <a:ext uri="{FF2B5EF4-FFF2-40B4-BE49-F238E27FC236}">
                      <a16:creationId xmlns:a16="http://schemas.microsoft.com/office/drawing/2014/main" id="{AAE7B2F4-4FDC-1277-B4D1-4DF18A45872F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075842" y="2362078"/>
                  <a:ext cx="25380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090" name="Ink 1089">
                  <a:extLst>
                    <a:ext uri="{FF2B5EF4-FFF2-40B4-BE49-F238E27FC236}">
                      <a16:creationId xmlns:a16="http://schemas.microsoft.com/office/drawing/2014/main" id="{5F27F673-D8B8-5200-67FC-BC2ADAD705DF}"/>
                    </a:ext>
                  </a:extLst>
                </p14:cNvPr>
                <p14:cNvContentPartPr/>
                <p14:nvPr/>
              </p14:nvContentPartPr>
              <p14:xfrm>
                <a:off x="9410282" y="2430118"/>
                <a:ext cx="156600" cy="156600"/>
              </p14:xfrm>
            </p:contentPart>
          </mc:Choice>
          <mc:Fallback xmlns="">
            <p:pic>
              <p:nvPicPr>
                <p:cNvPr id="1090" name="Ink 1089">
                  <a:extLst>
                    <a:ext uri="{FF2B5EF4-FFF2-40B4-BE49-F238E27FC236}">
                      <a16:creationId xmlns:a16="http://schemas.microsoft.com/office/drawing/2014/main" id="{5F27F673-D8B8-5200-67FC-BC2ADAD705DF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9401282" y="2421118"/>
                  <a:ext cx="17424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091" name="Ink 1090">
                  <a:extLst>
                    <a:ext uri="{FF2B5EF4-FFF2-40B4-BE49-F238E27FC236}">
                      <a16:creationId xmlns:a16="http://schemas.microsoft.com/office/drawing/2014/main" id="{D6F3EBCB-BA3C-1771-EBB4-BDC993279F1F}"/>
                    </a:ext>
                  </a:extLst>
                </p14:cNvPr>
                <p14:cNvContentPartPr/>
                <p14:nvPr/>
              </p14:nvContentPartPr>
              <p14:xfrm>
                <a:off x="9650042" y="2273158"/>
                <a:ext cx="213840" cy="309240"/>
              </p14:xfrm>
            </p:contentPart>
          </mc:Choice>
          <mc:Fallback xmlns="">
            <p:pic>
              <p:nvPicPr>
                <p:cNvPr id="1091" name="Ink 1090">
                  <a:extLst>
                    <a:ext uri="{FF2B5EF4-FFF2-40B4-BE49-F238E27FC236}">
                      <a16:creationId xmlns:a16="http://schemas.microsoft.com/office/drawing/2014/main" id="{D6F3EBCB-BA3C-1771-EBB4-BDC993279F1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641042" y="2264158"/>
                  <a:ext cx="231480" cy="32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092" name="Ink 1091">
                  <a:extLst>
                    <a:ext uri="{FF2B5EF4-FFF2-40B4-BE49-F238E27FC236}">
                      <a16:creationId xmlns:a16="http://schemas.microsoft.com/office/drawing/2014/main" id="{D376D7C3-1E2C-3056-5659-084B97C6FBDE}"/>
                    </a:ext>
                  </a:extLst>
                </p14:cNvPr>
                <p14:cNvContentPartPr/>
                <p14:nvPr/>
              </p14:nvContentPartPr>
              <p14:xfrm>
                <a:off x="9887642" y="2441998"/>
                <a:ext cx="207360" cy="159120"/>
              </p14:xfrm>
            </p:contentPart>
          </mc:Choice>
          <mc:Fallback xmlns="">
            <p:pic>
              <p:nvPicPr>
                <p:cNvPr id="1092" name="Ink 1091">
                  <a:extLst>
                    <a:ext uri="{FF2B5EF4-FFF2-40B4-BE49-F238E27FC236}">
                      <a16:creationId xmlns:a16="http://schemas.microsoft.com/office/drawing/2014/main" id="{D376D7C3-1E2C-3056-5659-084B97C6FBDE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879002" y="2432998"/>
                  <a:ext cx="22500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093" name="Ink 1092">
                  <a:extLst>
                    <a:ext uri="{FF2B5EF4-FFF2-40B4-BE49-F238E27FC236}">
                      <a16:creationId xmlns:a16="http://schemas.microsoft.com/office/drawing/2014/main" id="{FFD18F67-693F-2884-C1C2-A144EF02CAAF}"/>
                    </a:ext>
                  </a:extLst>
                </p14:cNvPr>
                <p14:cNvContentPartPr/>
                <p14:nvPr/>
              </p14:nvContentPartPr>
              <p14:xfrm>
                <a:off x="7932482" y="2839078"/>
                <a:ext cx="124560" cy="370800"/>
              </p14:xfrm>
            </p:contentPart>
          </mc:Choice>
          <mc:Fallback xmlns="">
            <p:pic>
              <p:nvPicPr>
                <p:cNvPr id="1093" name="Ink 1092">
                  <a:extLst>
                    <a:ext uri="{FF2B5EF4-FFF2-40B4-BE49-F238E27FC236}">
                      <a16:creationId xmlns:a16="http://schemas.microsoft.com/office/drawing/2014/main" id="{FFD18F67-693F-2884-C1C2-A144EF02CAAF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923842" y="2830078"/>
                  <a:ext cx="142200" cy="38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094" name="Ink 1093">
                  <a:extLst>
                    <a:ext uri="{FF2B5EF4-FFF2-40B4-BE49-F238E27FC236}">
                      <a16:creationId xmlns:a16="http://schemas.microsoft.com/office/drawing/2014/main" id="{CAF11A20-FF4D-E9C1-5C82-B79EA7EB70DE}"/>
                    </a:ext>
                  </a:extLst>
                </p14:cNvPr>
                <p14:cNvContentPartPr/>
                <p14:nvPr/>
              </p14:nvContentPartPr>
              <p14:xfrm>
                <a:off x="8180162" y="2846278"/>
                <a:ext cx="155880" cy="153000"/>
              </p14:xfrm>
            </p:contentPart>
          </mc:Choice>
          <mc:Fallback xmlns="">
            <p:pic>
              <p:nvPicPr>
                <p:cNvPr id="1094" name="Ink 1093">
                  <a:extLst>
                    <a:ext uri="{FF2B5EF4-FFF2-40B4-BE49-F238E27FC236}">
                      <a16:creationId xmlns:a16="http://schemas.microsoft.com/office/drawing/2014/main" id="{CAF11A20-FF4D-E9C1-5C82-B79EA7EB70DE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171522" y="2837278"/>
                  <a:ext cx="17352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095" name="Ink 1094">
                  <a:extLst>
                    <a:ext uri="{FF2B5EF4-FFF2-40B4-BE49-F238E27FC236}">
                      <a16:creationId xmlns:a16="http://schemas.microsoft.com/office/drawing/2014/main" id="{6BB5A322-1F55-F0D3-E629-7663F6AB073B}"/>
                    </a:ext>
                  </a:extLst>
                </p14:cNvPr>
                <p14:cNvContentPartPr/>
                <p14:nvPr/>
              </p14:nvContentPartPr>
              <p14:xfrm>
                <a:off x="8460242" y="2753038"/>
                <a:ext cx="189720" cy="198720"/>
              </p14:xfrm>
            </p:contentPart>
          </mc:Choice>
          <mc:Fallback xmlns="">
            <p:pic>
              <p:nvPicPr>
                <p:cNvPr id="1095" name="Ink 1094">
                  <a:extLst>
                    <a:ext uri="{FF2B5EF4-FFF2-40B4-BE49-F238E27FC236}">
                      <a16:creationId xmlns:a16="http://schemas.microsoft.com/office/drawing/2014/main" id="{6BB5A322-1F55-F0D3-E629-7663F6AB073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451602" y="2744038"/>
                  <a:ext cx="20736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161" name="Ink 1160">
                  <a:extLst>
                    <a:ext uri="{FF2B5EF4-FFF2-40B4-BE49-F238E27FC236}">
                      <a16:creationId xmlns:a16="http://schemas.microsoft.com/office/drawing/2014/main" id="{E9389612-1663-6B8C-1A36-2701C08820C5}"/>
                    </a:ext>
                  </a:extLst>
                </p14:cNvPr>
                <p14:cNvContentPartPr/>
                <p14:nvPr/>
              </p14:nvContentPartPr>
              <p14:xfrm>
                <a:off x="8576882" y="3136438"/>
                <a:ext cx="360" cy="360"/>
              </p14:xfrm>
            </p:contentPart>
          </mc:Choice>
          <mc:Fallback xmlns="">
            <p:pic>
              <p:nvPicPr>
                <p:cNvPr id="1161" name="Ink 1160">
                  <a:extLst>
                    <a:ext uri="{FF2B5EF4-FFF2-40B4-BE49-F238E27FC236}">
                      <a16:creationId xmlns:a16="http://schemas.microsoft.com/office/drawing/2014/main" id="{E9389612-1663-6B8C-1A36-2701C08820C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567882" y="312779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165" name="Ink 1164">
                  <a:extLst>
                    <a:ext uri="{FF2B5EF4-FFF2-40B4-BE49-F238E27FC236}">
                      <a16:creationId xmlns:a16="http://schemas.microsoft.com/office/drawing/2014/main" id="{64D5EFB6-8AD4-613C-433D-3C969C053E65}"/>
                    </a:ext>
                  </a:extLst>
                </p14:cNvPr>
                <p14:cNvContentPartPr/>
                <p14:nvPr/>
              </p14:nvContentPartPr>
              <p14:xfrm>
                <a:off x="2627162" y="2904958"/>
                <a:ext cx="1380960" cy="1220400"/>
              </p14:xfrm>
            </p:contentPart>
          </mc:Choice>
          <mc:Fallback xmlns="">
            <p:pic>
              <p:nvPicPr>
                <p:cNvPr id="1165" name="Ink 1164">
                  <a:extLst>
                    <a:ext uri="{FF2B5EF4-FFF2-40B4-BE49-F238E27FC236}">
                      <a16:creationId xmlns:a16="http://schemas.microsoft.com/office/drawing/2014/main" id="{64D5EFB6-8AD4-613C-433D-3C969C053E65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2618522" y="2895958"/>
                  <a:ext cx="1398600" cy="123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166" name="Ink 1165">
                  <a:extLst>
                    <a:ext uri="{FF2B5EF4-FFF2-40B4-BE49-F238E27FC236}">
                      <a16:creationId xmlns:a16="http://schemas.microsoft.com/office/drawing/2014/main" id="{49BC0819-D518-536F-3DF7-B8B8BDDBCC3E}"/>
                    </a:ext>
                  </a:extLst>
                </p14:cNvPr>
                <p14:cNvContentPartPr/>
                <p14:nvPr/>
              </p14:nvContentPartPr>
              <p14:xfrm>
                <a:off x="3847202" y="3912238"/>
                <a:ext cx="165240" cy="374400"/>
              </p14:xfrm>
            </p:contentPart>
          </mc:Choice>
          <mc:Fallback xmlns="">
            <p:pic>
              <p:nvPicPr>
                <p:cNvPr id="1166" name="Ink 1165">
                  <a:extLst>
                    <a:ext uri="{FF2B5EF4-FFF2-40B4-BE49-F238E27FC236}">
                      <a16:creationId xmlns:a16="http://schemas.microsoft.com/office/drawing/2014/main" id="{49BC0819-D518-536F-3DF7-B8B8BDDBCC3E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3838202" y="3903238"/>
                  <a:ext cx="182880" cy="39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168" name="Ink 1167">
                  <a:extLst>
                    <a:ext uri="{FF2B5EF4-FFF2-40B4-BE49-F238E27FC236}">
                      <a16:creationId xmlns:a16="http://schemas.microsoft.com/office/drawing/2014/main" id="{57D12789-9EE2-9405-2439-F3487B965732}"/>
                    </a:ext>
                  </a:extLst>
                </p14:cNvPr>
                <p14:cNvContentPartPr/>
                <p14:nvPr/>
              </p14:nvContentPartPr>
              <p14:xfrm>
                <a:off x="1480922" y="1932958"/>
                <a:ext cx="23760" cy="479520"/>
              </p14:xfrm>
            </p:contentPart>
          </mc:Choice>
          <mc:Fallback xmlns="">
            <p:pic>
              <p:nvPicPr>
                <p:cNvPr id="1168" name="Ink 1167">
                  <a:extLst>
                    <a:ext uri="{FF2B5EF4-FFF2-40B4-BE49-F238E27FC236}">
                      <a16:creationId xmlns:a16="http://schemas.microsoft.com/office/drawing/2014/main" id="{57D12789-9EE2-9405-2439-F3487B965732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472282" y="1924318"/>
                  <a:ext cx="41400" cy="49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169" name="Ink 1168">
                  <a:extLst>
                    <a:ext uri="{FF2B5EF4-FFF2-40B4-BE49-F238E27FC236}">
                      <a16:creationId xmlns:a16="http://schemas.microsoft.com/office/drawing/2014/main" id="{5CA139FE-551F-B92A-9B5F-D7B439769F09}"/>
                    </a:ext>
                  </a:extLst>
                </p14:cNvPr>
                <p14:cNvContentPartPr/>
                <p14:nvPr/>
              </p14:nvContentPartPr>
              <p14:xfrm>
                <a:off x="1909682" y="2129158"/>
                <a:ext cx="130320" cy="191160"/>
              </p14:xfrm>
            </p:contentPart>
          </mc:Choice>
          <mc:Fallback xmlns="">
            <p:pic>
              <p:nvPicPr>
                <p:cNvPr id="1169" name="Ink 1168">
                  <a:extLst>
                    <a:ext uri="{FF2B5EF4-FFF2-40B4-BE49-F238E27FC236}">
                      <a16:creationId xmlns:a16="http://schemas.microsoft.com/office/drawing/2014/main" id="{5CA139FE-551F-B92A-9B5F-D7B439769F09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1900682" y="2120518"/>
                  <a:ext cx="14796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170" name="Ink 1169">
                  <a:extLst>
                    <a:ext uri="{FF2B5EF4-FFF2-40B4-BE49-F238E27FC236}">
                      <a16:creationId xmlns:a16="http://schemas.microsoft.com/office/drawing/2014/main" id="{01AF0D62-CFFB-9B6F-E63F-24DDF71AB151}"/>
                    </a:ext>
                  </a:extLst>
                </p14:cNvPr>
                <p14:cNvContentPartPr/>
                <p14:nvPr/>
              </p14:nvContentPartPr>
              <p14:xfrm>
                <a:off x="2127482" y="2197198"/>
                <a:ext cx="281520" cy="178200"/>
              </p14:xfrm>
            </p:contentPart>
          </mc:Choice>
          <mc:Fallback xmlns="">
            <p:pic>
              <p:nvPicPr>
                <p:cNvPr id="1170" name="Ink 1169">
                  <a:extLst>
                    <a:ext uri="{FF2B5EF4-FFF2-40B4-BE49-F238E27FC236}">
                      <a16:creationId xmlns:a16="http://schemas.microsoft.com/office/drawing/2014/main" id="{01AF0D62-CFFB-9B6F-E63F-24DDF71AB151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2118482" y="2188198"/>
                  <a:ext cx="29916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171" name="Ink 1170">
                  <a:extLst>
                    <a:ext uri="{FF2B5EF4-FFF2-40B4-BE49-F238E27FC236}">
                      <a16:creationId xmlns:a16="http://schemas.microsoft.com/office/drawing/2014/main" id="{B379CBA7-510A-CFD2-FD56-A4192F412FCE}"/>
                    </a:ext>
                  </a:extLst>
                </p14:cNvPr>
                <p14:cNvContentPartPr/>
                <p14:nvPr/>
              </p14:nvContentPartPr>
              <p14:xfrm>
                <a:off x="2440682" y="2187838"/>
                <a:ext cx="178920" cy="131760"/>
              </p14:xfrm>
            </p:contentPart>
          </mc:Choice>
          <mc:Fallback xmlns="">
            <p:pic>
              <p:nvPicPr>
                <p:cNvPr id="1171" name="Ink 1170">
                  <a:extLst>
                    <a:ext uri="{FF2B5EF4-FFF2-40B4-BE49-F238E27FC236}">
                      <a16:creationId xmlns:a16="http://schemas.microsoft.com/office/drawing/2014/main" id="{B379CBA7-510A-CFD2-FD56-A4192F412FCE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2432042" y="2178838"/>
                  <a:ext cx="19656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172" name="Ink 1171">
                  <a:extLst>
                    <a:ext uri="{FF2B5EF4-FFF2-40B4-BE49-F238E27FC236}">
                      <a16:creationId xmlns:a16="http://schemas.microsoft.com/office/drawing/2014/main" id="{53EA32B7-FC65-5F5B-95F2-0D201B57E6CD}"/>
                    </a:ext>
                  </a:extLst>
                </p14:cNvPr>
                <p14:cNvContentPartPr/>
                <p14:nvPr/>
              </p14:nvContentPartPr>
              <p14:xfrm>
                <a:off x="2743082" y="2036638"/>
                <a:ext cx="19440" cy="311760"/>
              </p14:xfrm>
            </p:contentPart>
          </mc:Choice>
          <mc:Fallback xmlns="">
            <p:pic>
              <p:nvPicPr>
                <p:cNvPr id="1172" name="Ink 1171">
                  <a:extLst>
                    <a:ext uri="{FF2B5EF4-FFF2-40B4-BE49-F238E27FC236}">
                      <a16:creationId xmlns:a16="http://schemas.microsoft.com/office/drawing/2014/main" id="{53EA32B7-FC65-5F5B-95F2-0D201B57E6CD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2734082" y="2027998"/>
                  <a:ext cx="3708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173" name="Ink 1172">
                  <a:extLst>
                    <a:ext uri="{FF2B5EF4-FFF2-40B4-BE49-F238E27FC236}">
                      <a16:creationId xmlns:a16="http://schemas.microsoft.com/office/drawing/2014/main" id="{73DBDC21-C8B0-70CD-A7E9-E52F3ECFF7CB}"/>
                    </a:ext>
                  </a:extLst>
                </p14:cNvPr>
                <p14:cNvContentPartPr/>
                <p14:nvPr/>
              </p14:nvContentPartPr>
              <p14:xfrm>
                <a:off x="2650562" y="2175958"/>
                <a:ext cx="368640" cy="24120"/>
              </p14:xfrm>
            </p:contentPart>
          </mc:Choice>
          <mc:Fallback xmlns="">
            <p:pic>
              <p:nvPicPr>
                <p:cNvPr id="1173" name="Ink 1172">
                  <a:extLst>
                    <a:ext uri="{FF2B5EF4-FFF2-40B4-BE49-F238E27FC236}">
                      <a16:creationId xmlns:a16="http://schemas.microsoft.com/office/drawing/2014/main" id="{73DBDC21-C8B0-70CD-A7E9-E52F3ECFF7CB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2641562" y="2166958"/>
                  <a:ext cx="38628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174" name="Ink 1173">
                  <a:extLst>
                    <a:ext uri="{FF2B5EF4-FFF2-40B4-BE49-F238E27FC236}">
                      <a16:creationId xmlns:a16="http://schemas.microsoft.com/office/drawing/2014/main" id="{30BAB510-7AC7-6F40-737E-8ADAFE4F5032}"/>
                    </a:ext>
                  </a:extLst>
                </p14:cNvPr>
                <p14:cNvContentPartPr/>
                <p14:nvPr/>
              </p14:nvContentPartPr>
              <p14:xfrm>
                <a:off x="3340682" y="2060398"/>
                <a:ext cx="189360" cy="494640"/>
              </p14:xfrm>
            </p:contentPart>
          </mc:Choice>
          <mc:Fallback xmlns="">
            <p:pic>
              <p:nvPicPr>
                <p:cNvPr id="1174" name="Ink 1173">
                  <a:extLst>
                    <a:ext uri="{FF2B5EF4-FFF2-40B4-BE49-F238E27FC236}">
                      <a16:creationId xmlns:a16="http://schemas.microsoft.com/office/drawing/2014/main" id="{30BAB510-7AC7-6F40-737E-8ADAFE4F5032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3332042" y="2051758"/>
                  <a:ext cx="207000" cy="51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175" name="Ink 1174">
                  <a:extLst>
                    <a:ext uri="{FF2B5EF4-FFF2-40B4-BE49-F238E27FC236}">
                      <a16:creationId xmlns:a16="http://schemas.microsoft.com/office/drawing/2014/main" id="{E2E03EF9-8E88-AFD8-D136-FFD55BCA4D3B}"/>
                    </a:ext>
                  </a:extLst>
                </p14:cNvPr>
                <p14:cNvContentPartPr/>
                <p14:nvPr/>
              </p14:nvContentPartPr>
              <p14:xfrm>
                <a:off x="3264002" y="2268478"/>
                <a:ext cx="207720" cy="48240"/>
              </p14:xfrm>
            </p:contentPart>
          </mc:Choice>
          <mc:Fallback xmlns="">
            <p:pic>
              <p:nvPicPr>
                <p:cNvPr id="1175" name="Ink 1174">
                  <a:extLst>
                    <a:ext uri="{FF2B5EF4-FFF2-40B4-BE49-F238E27FC236}">
                      <a16:creationId xmlns:a16="http://schemas.microsoft.com/office/drawing/2014/main" id="{E2E03EF9-8E88-AFD8-D136-FFD55BCA4D3B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3255362" y="2259478"/>
                  <a:ext cx="22536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176" name="Ink 1175">
                  <a:extLst>
                    <a:ext uri="{FF2B5EF4-FFF2-40B4-BE49-F238E27FC236}">
                      <a16:creationId xmlns:a16="http://schemas.microsoft.com/office/drawing/2014/main" id="{199C80EE-64C1-E096-C6E8-5CCCD93D651C}"/>
                    </a:ext>
                  </a:extLst>
                </p14:cNvPr>
                <p14:cNvContentPartPr/>
                <p14:nvPr/>
              </p14:nvContentPartPr>
              <p14:xfrm>
                <a:off x="3393962" y="2305558"/>
                <a:ext cx="198360" cy="171720"/>
              </p14:xfrm>
            </p:contentPart>
          </mc:Choice>
          <mc:Fallback xmlns="">
            <p:pic>
              <p:nvPicPr>
                <p:cNvPr id="1176" name="Ink 1175">
                  <a:extLst>
                    <a:ext uri="{FF2B5EF4-FFF2-40B4-BE49-F238E27FC236}">
                      <a16:creationId xmlns:a16="http://schemas.microsoft.com/office/drawing/2014/main" id="{199C80EE-64C1-E096-C6E8-5CCCD93D651C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3385322" y="2296558"/>
                  <a:ext cx="21600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177" name="Ink 1176">
                  <a:extLst>
                    <a:ext uri="{FF2B5EF4-FFF2-40B4-BE49-F238E27FC236}">
                      <a16:creationId xmlns:a16="http://schemas.microsoft.com/office/drawing/2014/main" id="{2F5DAE63-2301-17DA-087D-A9041D942B12}"/>
                    </a:ext>
                  </a:extLst>
                </p14:cNvPr>
                <p14:cNvContentPartPr/>
                <p14:nvPr/>
              </p14:nvContentPartPr>
              <p14:xfrm>
                <a:off x="3602042" y="2304838"/>
                <a:ext cx="195480" cy="138960"/>
              </p14:xfrm>
            </p:contentPart>
          </mc:Choice>
          <mc:Fallback xmlns="">
            <p:pic>
              <p:nvPicPr>
                <p:cNvPr id="1177" name="Ink 1176">
                  <a:extLst>
                    <a:ext uri="{FF2B5EF4-FFF2-40B4-BE49-F238E27FC236}">
                      <a16:creationId xmlns:a16="http://schemas.microsoft.com/office/drawing/2014/main" id="{2F5DAE63-2301-17DA-087D-A9041D942B12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3593042" y="2296198"/>
                  <a:ext cx="21312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178" name="Ink 1177">
                  <a:extLst>
                    <a:ext uri="{FF2B5EF4-FFF2-40B4-BE49-F238E27FC236}">
                      <a16:creationId xmlns:a16="http://schemas.microsoft.com/office/drawing/2014/main" id="{0CF47E93-F790-CF83-4FCB-F4CC6DF7487D}"/>
                    </a:ext>
                  </a:extLst>
                </p14:cNvPr>
                <p14:cNvContentPartPr/>
                <p14:nvPr/>
              </p14:nvContentPartPr>
              <p14:xfrm>
                <a:off x="3818042" y="2119798"/>
                <a:ext cx="200160" cy="312480"/>
              </p14:xfrm>
            </p:contentPart>
          </mc:Choice>
          <mc:Fallback xmlns="">
            <p:pic>
              <p:nvPicPr>
                <p:cNvPr id="1178" name="Ink 1177">
                  <a:extLst>
                    <a:ext uri="{FF2B5EF4-FFF2-40B4-BE49-F238E27FC236}">
                      <a16:creationId xmlns:a16="http://schemas.microsoft.com/office/drawing/2014/main" id="{0CF47E93-F790-CF83-4FCB-F4CC6DF7487D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3809402" y="2110798"/>
                  <a:ext cx="21780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179" name="Ink 1178">
                  <a:extLst>
                    <a:ext uri="{FF2B5EF4-FFF2-40B4-BE49-F238E27FC236}">
                      <a16:creationId xmlns:a16="http://schemas.microsoft.com/office/drawing/2014/main" id="{61E033A5-2AA2-F2B6-53D9-032A1B4F8C04}"/>
                    </a:ext>
                  </a:extLst>
                </p14:cNvPr>
                <p14:cNvContentPartPr/>
                <p14:nvPr/>
              </p14:nvContentPartPr>
              <p14:xfrm>
                <a:off x="4039802" y="2048518"/>
                <a:ext cx="59400" cy="126720"/>
              </p14:xfrm>
            </p:contentPart>
          </mc:Choice>
          <mc:Fallback xmlns="">
            <p:pic>
              <p:nvPicPr>
                <p:cNvPr id="1179" name="Ink 1178">
                  <a:extLst>
                    <a:ext uri="{FF2B5EF4-FFF2-40B4-BE49-F238E27FC236}">
                      <a16:creationId xmlns:a16="http://schemas.microsoft.com/office/drawing/2014/main" id="{61E033A5-2AA2-F2B6-53D9-032A1B4F8C04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4030802" y="2039878"/>
                  <a:ext cx="7704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180" name="Ink 1179">
                  <a:extLst>
                    <a:ext uri="{FF2B5EF4-FFF2-40B4-BE49-F238E27FC236}">
                      <a16:creationId xmlns:a16="http://schemas.microsoft.com/office/drawing/2014/main" id="{ED94D6AE-8D3D-DC77-D6D6-12FC8B75529A}"/>
                    </a:ext>
                  </a:extLst>
                </p14:cNvPr>
                <p14:cNvContentPartPr/>
                <p14:nvPr/>
              </p14:nvContentPartPr>
              <p14:xfrm>
                <a:off x="4097402" y="2060398"/>
                <a:ext cx="36720" cy="66600"/>
              </p14:xfrm>
            </p:contentPart>
          </mc:Choice>
          <mc:Fallback xmlns="">
            <p:pic>
              <p:nvPicPr>
                <p:cNvPr id="1180" name="Ink 1179">
                  <a:extLst>
                    <a:ext uri="{FF2B5EF4-FFF2-40B4-BE49-F238E27FC236}">
                      <a16:creationId xmlns:a16="http://schemas.microsoft.com/office/drawing/2014/main" id="{ED94D6AE-8D3D-DC77-D6D6-12FC8B75529A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4088762" y="2051398"/>
                  <a:ext cx="5436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182" name="Ink 1181">
                  <a:extLst>
                    <a:ext uri="{FF2B5EF4-FFF2-40B4-BE49-F238E27FC236}">
                      <a16:creationId xmlns:a16="http://schemas.microsoft.com/office/drawing/2014/main" id="{9EB6426A-6B76-9C8E-4D57-40A3DACE7BA9}"/>
                    </a:ext>
                  </a:extLst>
                </p14:cNvPr>
                <p14:cNvContentPartPr/>
                <p14:nvPr/>
              </p14:nvContentPartPr>
              <p14:xfrm>
                <a:off x="1190402" y="1863478"/>
                <a:ext cx="36360" cy="167040"/>
              </p14:xfrm>
            </p:contentPart>
          </mc:Choice>
          <mc:Fallback xmlns="">
            <p:pic>
              <p:nvPicPr>
                <p:cNvPr id="1182" name="Ink 1181">
                  <a:extLst>
                    <a:ext uri="{FF2B5EF4-FFF2-40B4-BE49-F238E27FC236}">
                      <a16:creationId xmlns:a16="http://schemas.microsoft.com/office/drawing/2014/main" id="{9EB6426A-6B76-9C8E-4D57-40A3DACE7BA9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181762" y="1854838"/>
                  <a:ext cx="5400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183" name="Ink 1182">
                  <a:extLst>
                    <a:ext uri="{FF2B5EF4-FFF2-40B4-BE49-F238E27FC236}">
                      <a16:creationId xmlns:a16="http://schemas.microsoft.com/office/drawing/2014/main" id="{77B40BD7-75D0-C161-B706-741A05588645}"/>
                    </a:ext>
                  </a:extLst>
                </p14:cNvPr>
                <p14:cNvContentPartPr/>
                <p14:nvPr/>
              </p14:nvContentPartPr>
              <p14:xfrm>
                <a:off x="1294802" y="1898398"/>
                <a:ext cx="36360" cy="172080"/>
              </p14:xfrm>
            </p:contentPart>
          </mc:Choice>
          <mc:Fallback xmlns="">
            <p:pic>
              <p:nvPicPr>
                <p:cNvPr id="1183" name="Ink 1182">
                  <a:extLst>
                    <a:ext uri="{FF2B5EF4-FFF2-40B4-BE49-F238E27FC236}">
                      <a16:creationId xmlns:a16="http://schemas.microsoft.com/office/drawing/2014/main" id="{77B40BD7-75D0-C161-B706-741A05588645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1285802" y="1889398"/>
                  <a:ext cx="5400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185" name="Ink 1184">
                  <a:extLst>
                    <a:ext uri="{FF2B5EF4-FFF2-40B4-BE49-F238E27FC236}">
                      <a16:creationId xmlns:a16="http://schemas.microsoft.com/office/drawing/2014/main" id="{880A8B0B-EC65-5DFF-73BF-B183F572E581}"/>
                    </a:ext>
                  </a:extLst>
                </p14:cNvPr>
                <p14:cNvContentPartPr/>
                <p14:nvPr/>
              </p14:nvContentPartPr>
              <p14:xfrm>
                <a:off x="1979162" y="2222398"/>
                <a:ext cx="360" cy="65160"/>
              </p14:xfrm>
            </p:contentPart>
          </mc:Choice>
          <mc:Fallback xmlns="">
            <p:pic>
              <p:nvPicPr>
                <p:cNvPr id="1185" name="Ink 1184">
                  <a:extLst>
                    <a:ext uri="{FF2B5EF4-FFF2-40B4-BE49-F238E27FC236}">
                      <a16:creationId xmlns:a16="http://schemas.microsoft.com/office/drawing/2014/main" id="{880A8B0B-EC65-5DFF-73BF-B183F572E581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1970162" y="2213758"/>
                  <a:ext cx="1800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186" name="Ink 1185">
                  <a:extLst>
                    <a:ext uri="{FF2B5EF4-FFF2-40B4-BE49-F238E27FC236}">
                      <a16:creationId xmlns:a16="http://schemas.microsoft.com/office/drawing/2014/main" id="{997D5FA9-1E87-E5AD-26B6-0DF844E85416}"/>
                    </a:ext>
                  </a:extLst>
                </p14:cNvPr>
                <p14:cNvContentPartPr/>
                <p14:nvPr/>
              </p14:nvContentPartPr>
              <p14:xfrm>
                <a:off x="1730762" y="2536678"/>
                <a:ext cx="156240" cy="465480"/>
              </p14:xfrm>
            </p:contentPart>
          </mc:Choice>
          <mc:Fallback xmlns="">
            <p:pic>
              <p:nvPicPr>
                <p:cNvPr id="1186" name="Ink 1185">
                  <a:extLst>
                    <a:ext uri="{FF2B5EF4-FFF2-40B4-BE49-F238E27FC236}">
                      <a16:creationId xmlns:a16="http://schemas.microsoft.com/office/drawing/2014/main" id="{997D5FA9-1E87-E5AD-26B6-0DF844E85416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1721762" y="2527678"/>
                  <a:ext cx="173880" cy="48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187" name="Ink 1186">
                  <a:extLst>
                    <a:ext uri="{FF2B5EF4-FFF2-40B4-BE49-F238E27FC236}">
                      <a16:creationId xmlns:a16="http://schemas.microsoft.com/office/drawing/2014/main" id="{54D33D2F-168F-F610-3F8A-37696DB977CD}"/>
                    </a:ext>
                  </a:extLst>
                </p14:cNvPr>
                <p14:cNvContentPartPr/>
                <p14:nvPr/>
              </p14:nvContentPartPr>
              <p14:xfrm>
                <a:off x="2001482" y="2627398"/>
                <a:ext cx="95400" cy="159480"/>
              </p14:xfrm>
            </p:contentPart>
          </mc:Choice>
          <mc:Fallback xmlns="">
            <p:pic>
              <p:nvPicPr>
                <p:cNvPr id="1187" name="Ink 1186">
                  <a:extLst>
                    <a:ext uri="{FF2B5EF4-FFF2-40B4-BE49-F238E27FC236}">
                      <a16:creationId xmlns:a16="http://schemas.microsoft.com/office/drawing/2014/main" id="{54D33D2F-168F-F610-3F8A-37696DB977CD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1992842" y="2618398"/>
                  <a:ext cx="11304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188" name="Ink 1187">
                  <a:extLst>
                    <a:ext uri="{FF2B5EF4-FFF2-40B4-BE49-F238E27FC236}">
                      <a16:creationId xmlns:a16="http://schemas.microsoft.com/office/drawing/2014/main" id="{12EAFE6A-4A81-8447-BBD9-EF9C32AD7F40}"/>
                    </a:ext>
                  </a:extLst>
                </p14:cNvPr>
                <p14:cNvContentPartPr/>
                <p14:nvPr/>
              </p14:nvContentPartPr>
              <p14:xfrm>
                <a:off x="2203082" y="2659078"/>
                <a:ext cx="161280" cy="355680"/>
              </p14:xfrm>
            </p:contentPart>
          </mc:Choice>
          <mc:Fallback xmlns="">
            <p:pic>
              <p:nvPicPr>
                <p:cNvPr id="1188" name="Ink 1187">
                  <a:extLst>
                    <a:ext uri="{FF2B5EF4-FFF2-40B4-BE49-F238E27FC236}">
                      <a16:creationId xmlns:a16="http://schemas.microsoft.com/office/drawing/2014/main" id="{12EAFE6A-4A81-8447-BBD9-EF9C32AD7F40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2194442" y="2650078"/>
                  <a:ext cx="17892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189" name="Ink 1188">
                  <a:extLst>
                    <a:ext uri="{FF2B5EF4-FFF2-40B4-BE49-F238E27FC236}">
                      <a16:creationId xmlns:a16="http://schemas.microsoft.com/office/drawing/2014/main" id="{B0008816-B9FA-7EBA-D951-D68E052CA097}"/>
                    </a:ext>
                  </a:extLst>
                </p14:cNvPr>
                <p14:cNvContentPartPr/>
                <p14:nvPr/>
              </p14:nvContentPartPr>
              <p14:xfrm>
                <a:off x="1840202" y="1446958"/>
                <a:ext cx="59040" cy="557280"/>
              </p14:xfrm>
            </p:contentPart>
          </mc:Choice>
          <mc:Fallback xmlns="">
            <p:pic>
              <p:nvPicPr>
                <p:cNvPr id="1189" name="Ink 1188">
                  <a:extLst>
                    <a:ext uri="{FF2B5EF4-FFF2-40B4-BE49-F238E27FC236}">
                      <a16:creationId xmlns:a16="http://schemas.microsoft.com/office/drawing/2014/main" id="{B0008816-B9FA-7EBA-D951-D68E052CA097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1831202" y="1437958"/>
                  <a:ext cx="76680" cy="57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190" name="Ink 1189">
                  <a:extLst>
                    <a:ext uri="{FF2B5EF4-FFF2-40B4-BE49-F238E27FC236}">
                      <a16:creationId xmlns:a16="http://schemas.microsoft.com/office/drawing/2014/main" id="{090E604C-5067-EC5E-4732-2FF15DA1CE34}"/>
                    </a:ext>
                  </a:extLst>
                </p14:cNvPr>
                <p14:cNvContentPartPr/>
                <p14:nvPr/>
              </p14:nvContentPartPr>
              <p14:xfrm>
                <a:off x="1712762" y="1462438"/>
                <a:ext cx="198360" cy="20160"/>
              </p14:xfrm>
            </p:contentPart>
          </mc:Choice>
          <mc:Fallback xmlns="">
            <p:pic>
              <p:nvPicPr>
                <p:cNvPr id="1190" name="Ink 1189">
                  <a:extLst>
                    <a:ext uri="{FF2B5EF4-FFF2-40B4-BE49-F238E27FC236}">
                      <a16:creationId xmlns:a16="http://schemas.microsoft.com/office/drawing/2014/main" id="{090E604C-5067-EC5E-4732-2FF15DA1CE34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1703762" y="1453798"/>
                  <a:ext cx="21600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191" name="Ink 1190">
                  <a:extLst>
                    <a:ext uri="{FF2B5EF4-FFF2-40B4-BE49-F238E27FC236}">
                      <a16:creationId xmlns:a16="http://schemas.microsoft.com/office/drawing/2014/main" id="{B075F1A4-E92C-9723-14E2-F63DA9D02646}"/>
                    </a:ext>
                  </a:extLst>
                </p14:cNvPr>
                <p14:cNvContentPartPr/>
                <p14:nvPr/>
              </p14:nvContentPartPr>
              <p14:xfrm>
                <a:off x="2048642" y="1492678"/>
                <a:ext cx="117720" cy="369000"/>
              </p14:xfrm>
            </p:contentPart>
          </mc:Choice>
          <mc:Fallback xmlns="">
            <p:pic>
              <p:nvPicPr>
                <p:cNvPr id="1191" name="Ink 1190">
                  <a:extLst>
                    <a:ext uri="{FF2B5EF4-FFF2-40B4-BE49-F238E27FC236}">
                      <a16:creationId xmlns:a16="http://schemas.microsoft.com/office/drawing/2014/main" id="{B075F1A4-E92C-9723-14E2-F63DA9D02646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2040002" y="1484038"/>
                  <a:ext cx="135360" cy="38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192" name="Ink 1191">
                  <a:extLst>
                    <a:ext uri="{FF2B5EF4-FFF2-40B4-BE49-F238E27FC236}">
                      <a16:creationId xmlns:a16="http://schemas.microsoft.com/office/drawing/2014/main" id="{6F3A8183-8693-4B84-A86B-40B85C39348E}"/>
                    </a:ext>
                  </a:extLst>
                </p14:cNvPr>
                <p14:cNvContentPartPr/>
                <p14:nvPr/>
              </p14:nvContentPartPr>
              <p14:xfrm>
                <a:off x="2198402" y="1688878"/>
                <a:ext cx="163800" cy="232920"/>
              </p14:xfrm>
            </p:contentPart>
          </mc:Choice>
          <mc:Fallback xmlns="">
            <p:pic>
              <p:nvPicPr>
                <p:cNvPr id="1192" name="Ink 1191">
                  <a:extLst>
                    <a:ext uri="{FF2B5EF4-FFF2-40B4-BE49-F238E27FC236}">
                      <a16:creationId xmlns:a16="http://schemas.microsoft.com/office/drawing/2014/main" id="{6F3A8183-8693-4B84-A86B-40B85C39348E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2189402" y="1679878"/>
                  <a:ext cx="18144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239" name="Ink 1238">
                  <a:extLst>
                    <a:ext uri="{FF2B5EF4-FFF2-40B4-BE49-F238E27FC236}">
                      <a16:creationId xmlns:a16="http://schemas.microsoft.com/office/drawing/2014/main" id="{715A04B7-3069-2214-996A-6A18FBF45000}"/>
                    </a:ext>
                  </a:extLst>
                </p14:cNvPr>
                <p14:cNvContentPartPr/>
                <p14:nvPr/>
              </p14:nvContentPartPr>
              <p14:xfrm>
                <a:off x="2600522" y="5173897"/>
                <a:ext cx="466920" cy="478080"/>
              </p14:xfrm>
            </p:contentPart>
          </mc:Choice>
          <mc:Fallback xmlns="">
            <p:pic>
              <p:nvPicPr>
                <p:cNvPr id="1239" name="Ink 1238">
                  <a:extLst>
                    <a:ext uri="{FF2B5EF4-FFF2-40B4-BE49-F238E27FC236}">
                      <a16:creationId xmlns:a16="http://schemas.microsoft.com/office/drawing/2014/main" id="{715A04B7-3069-2214-996A-6A18FBF45000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2591882" y="5164897"/>
                  <a:ext cx="484560" cy="49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240" name="Ink 1239">
                  <a:extLst>
                    <a:ext uri="{FF2B5EF4-FFF2-40B4-BE49-F238E27FC236}">
                      <a16:creationId xmlns:a16="http://schemas.microsoft.com/office/drawing/2014/main" id="{414048A3-316C-5194-BDDF-FEA8EA1F9C60}"/>
                    </a:ext>
                  </a:extLst>
                </p14:cNvPr>
                <p14:cNvContentPartPr/>
                <p14:nvPr/>
              </p14:nvContentPartPr>
              <p14:xfrm>
                <a:off x="2985722" y="5358937"/>
                <a:ext cx="32760" cy="360000"/>
              </p14:xfrm>
            </p:contentPart>
          </mc:Choice>
          <mc:Fallback xmlns="">
            <p:pic>
              <p:nvPicPr>
                <p:cNvPr id="1240" name="Ink 1239">
                  <a:extLst>
                    <a:ext uri="{FF2B5EF4-FFF2-40B4-BE49-F238E27FC236}">
                      <a16:creationId xmlns:a16="http://schemas.microsoft.com/office/drawing/2014/main" id="{414048A3-316C-5194-BDDF-FEA8EA1F9C60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2977082" y="5349937"/>
                  <a:ext cx="50400" cy="37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241" name="Ink 1240">
                  <a:extLst>
                    <a:ext uri="{FF2B5EF4-FFF2-40B4-BE49-F238E27FC236}">
                      <a16:creationId xmlns:a16="http://schemas.microsoft.com/office/drawing/2014/main" id="{F7B4F615-6A35-4C44-8CAF-4E8EE0489871}"/>
                    </a:ext>
                  </a:extLst>
                </p14:cNvPr>
                <p14:cNvContentPartPr/>
                <p14:nvPr/>
              </p14:nvContentPartPr>
              <p14:xfrm>
                <a:off x="2928122" y="5490697"/>
                <a:ext cx="137880" cy="18720"/>
              </p14:xfrm>
            </p:contentPart>
          </mc:Choice>
          <mc:Fallback xmlns="">
            <p:pic>
              <p:nvPicPr>
                <p:cNvPr id="1241" name="Ink 1240">
                  <a:extLst>
                    <a:ext uri="{FF2B5EF4-FFF2-40B4-BE49-F238E27FC236}">
                      <a16:creationId xmlns:a16="http://schemas.microsoft.com/office/drawing/2014/main" id="{F7B4F615-6A35-4C44-8CAF-4E8EE0489871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2919122" y="5482057"/>
                  <a:ext cx="15552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242" name="Ink 1241">
                  <a:extLst>
                    <a:ext uri="{FF2B5EF4-FFF2-40B4-BE49-F238E27FC236}">
                      <a16:creationId xmlns:a16="http://schemas.microsoft.com/office/drawing/2014/main" id="{EF86389F-2E00-3F18-2CFD-973A5FF1DE4A}"/>
                    </a:ext>
                  </a:extLst>
                </p14:cNvPr>
                <p14:cNvContentPartPr/>
                <p14:nvPr/>
              </p14:nvContentPartPr>
              <p14:xfrm>
                <a:off x="3122522" y="5513017"/>
                <a:ext cx="119880" cy="136080"/>
              </p14:xfrm>
            </p:contentPart>
          </mc:Choice>
          <mc:Fallback xmlns="">
            <p:pic>
              <p:nvPicPr>
                <p:cNvPr id="1242" name="Ink 1241">
                  <a:extLst>
                    <a:ext uri="{FF2B5EF4-FFF2-40B4-BE49-F238E27FC236}">
                      <a16:creationId xmlns:a16="http://schemas.microsoft.com/office/drawing/2014/main" id="{EF86389F-2E00-3F18-2CFD-973A5FF1DE4A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3113522" y="5504377"/>
                  <a:ext cx="13752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243" name="Ink 1242">
                  <a:extLst>
                    <a:ext uri="{FF2B5EF4-FFF2-40B4-BE49-F238E27FC236}">
                      <a16:creationId xmlns:a16="http://schemas.microsoft.com/office/drawing/2014/main" id="{E0AA50C5-2C73-FC16-81CE-DD599B198B42}"/>
                    </a:ext>
                  </a:extLst>
                </p14:cNvPr>
                <p14:cNvContentPartPr/>
                <p14:nvPr/>
              </p14:nvContentPartPr>
              <p14:xfrm>
                <a:off x="3349322" y="5462977"/>
                <a:ext cx="275400" cy="147240"/>
              </p14:xfrm>
            </p:contentPart>
          </mc:Choice>
          <mc:Fallback xmlns="">
            <p:pic>
              <p:nvPicPr>
                <p:cNvPr id="1243" name="Ink 1242">
                  <a:extLst>
                    <a:ext uri="{FF2B5EF4-FFF2-40B4-BE49-F238E27FC236}">
                      <a16:creationId xmlns:a16="http://schemas.microsoft.com/office/drawing/2014/main" id="{E0AA50C5-2C73-FC16-81CE-DD599B198B42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3340322" y="5453977"/>
                  <a:ext cx="29304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244" name="Ink 1243">
                  <a:extLst>
                    <a:ext uri="{FF2B5EF4-FFF2-40B4-BE49-F238E27FC236}">
                      <a16:creationId xmlns:a16="http://schemas.microsoft.com/office/drawing/2014/main" id="{25837976-8C22-4E77-CD3B-61A5AAB4586D}"/>
                    </a:ext>
                  </a:extLst>
                </p14:cNvPr>
                <p14:cNvContentPartPr/>
                <p14:nvPr/>
              </p14:nvContentPartPr>
              <p14:xfrm>
                <a:off x="3700682" y="5475937"/>
                <a:ext cx="186120" cy="162720"/>
              </p14:xfrm>
            </p:contentPart>
          </mc:Choice>
          <mc:Fallback xmlns="">
            <p:pic>
              <p:nvPicPr>
                <p:cNvPr id="1244" name="Ink 1243">
                  <a:extLst>
                    <a:ext uri="{FF2B5EF4-FFF2-40B4-BE49-F238E27FC236}">
                      <a16:creationId xmlns:a16="http://schemas.microsoft.com/office/drawing/2014/main" id="{25837976-8C22-4E77-CD3B-61A5AAB4586D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3691682" y="5466937"/>
                  <a:ext cx="20376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245" name="Ink 1244">
                  <a:extLst>
                    <a:ext uri="{FF2B5EF4-FFF2-40B4-BE49-F238E27FC236}">
                      <a16:creationId xmlns:a16="http://schemas.microsoft.com/office/drawing/2014/main" id="{D15C94CD-DBBE-6168-EA11-1C9BF6B3CC07}"/>
                    </a:ext>
                  </a:extLst>
                </p14:cNvPr>
                <p14:cNvContentPartPr/>
                <p14:nvPr/>
              </p14:nvContentPartPr>
              <p14:xfrm>
                <a:off x="3970682" y="5456497"/>
                <a:ext cx="156600" cy="228960"/>
              </p14:xfrm>
            </p:contentPart>
          </mc:Choice>
          <mc:Fallback xmlns="">
            <p:pic>
              <p:nvPicPr>
                <p:cNvPr id="1245" name="Ink 1244">
                  <a:extLst>
                    <a:ext uri="{FF2B5EF4-FFF2-40B4-BE49-F238E27FC236}">
                      <a16:creationId xmlns:a16="http://schemas.microsoft.com/office/drawing/2014/main" id="{D15C94CD-DBBE-6168-EA11-1C9BF6B3CC07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3961682" y="5447857"/>
                  <a:ext cx="17424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246" name="Ink 1245">
                  <a:extLst>
                    <a:ext uri="{FF2B5EF4-FFF2-40B4-BE49-F238E27FC236}">
                      <a16:creationId xmlns:a16="http://schemas.microsoft.com/office/drawing/2014/main" id="{905A5F13-9D0A-C484-92EC-7214E79F6FFB}"/>
                    </a:ext>
                  </a:extLst>
                </p14:cNvPr>
                <p14:cNvContentPartPr/>
                <p14:nvPr/>
              </p14:nvContentPartPr>
              <p14:xfrm>
                <a:off x="4178042" y="5335897"/>
                <a:ext cx="379440" cy="430200"/>
              </p14:xfrm>
            </p:contentPart>
          </mc:Choice>
          <mc:Fallback xmlns="">
            <p:pic>
              <p:nvPicPr>
                <p:cNvPr id="1246" name="Ink 1245">
                  <a:extLst>
                    <a:ext uri="{FF2B5EF4-FFF2-40B4-BE49-F238E27FC236}">
                      <a16:creationId xmlns:a16="http://schemas.microsoft.com/office/drawing/2014/main" id="{905A5F13-9D0A-C484-92EC-7214E79F6FFB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4169402" y="5326897"/>
                  <a:ext cx="397080" cy="44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247" name="Ink 1246">
                  <a:extLst>
                    <a:ext uri="{FF2B5EF4-FFF2-40B4-BE49-F238E27FC236}">
                      <a16:creationId xmlns:a16="http://schemas.microsoft.com/office/drawing/2014/main" id="{EC5B3DC7-B0EE-70D3-A34F-630F113F9B11}"/>
                    </a:ext>
                  </a:extLst>
                </p14:cNvPr>
                <p14:cNvContentPartPr/>
                <p14:nvPr/>
              </p14:nvContentPartPr>
              <p14:xfrm>
                <a:off x="4953842" y="5391697"/>
                <a:ext cx="298440" cy="326520"/>
              </p14:xfrm>
            </p:contentPart>
          </mc:Choice>
          <mc:Fallback xmlns="">
            <p:pic>
              <p:nvPicPr>
                <p:cNvPr id="1247" name="Ink 1246">
                  <a:extLst>
                    <a:ext uri="{FF2B5EF4-FFF2-40B4-BE49-F238E27FC236}">
                      <a16:creationId xmlns:a16="http://schemas.microsoft.com/office/drawing/2014/main" id="{EC5B3DC7-B0EE-70D3-A34F-630F113F9B11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4944842" y="5382697"/>
                  <a:ext cx="316080" cy="34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248" name="Ink 1247">
                  <a:extLst>
                    <a:ext uri="{FF2B5EF4-FFF2-40B4-BE49-F238E27FC236}">
                      <a16:creationId xmlns:a16="http://schemas.microsoft.com/office/drawing/2014/main" id="{CB2A6C88-E926-83A3-CC87-E225107A6A40}"/>
                    </a:ext>
                  </a:extLst>
                </p14:cNvPr>
                <p14:cNvContentPartPr/>
                <p14:nvPr/>
              </p14:nvContentPartPr>
              <p14:xfrm>
                <a:off x="5242562" y="5602297"/>
                <a:ext cx="140400" cy="161280"/>
              </p14:xfrm>
            </p:contentPart>
          </mc:Choice>
          <mc:Fallback xmlns="">
            <p:pic>
              <p:nvPicPr>
                <p:cNvPr id="1248" name="Ink 1247">
                  <a:extLst>
                    <a:ext uri="{FF2B5EF4-FFF2-40B4-BE49-F238E27FC236}">
                      <a16:creationId xmlns:a16="http://schemas.microsoft.com/office/drawing/2014/main" id="{CB2A6C88-E926-83A3-CC87-E225107A6A40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5233922" y="5593297"/>
                  <a:ext cx="15804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252" name="Ink 1251">
                  <a:extLst>
                    <a:ext uri="{FF2B5EF4-FFF2-40B4-BE49-F238E27FC236}">
                      <a16:creationId xmlns:a16="http://schemas.microsoft.com/office/drawing/2014/main" id="{7DE34396-527A-9978-DE16-81BD5D9A45E7}"/>
                    </a:ext>
                  </a:extLst>
                </p14:cNvPr>
                <p14:cNvContentPartPr/>
                <p14:nvPr/>
              </p14:nvContentPartPr>
              <p14:xfrm>
                <a:off x="5451722" y="5602297"/>
                <a:ext cx="191160" cy="129960"/>
              </p14:xfrm>
            </p:contentPart>
          </mc:Choice>
          <mc:Fallback xmlns="">
            <p:pic>
              <p:nvPicPr>
                <p:cNvPr id="1252" name="Ink 1251">
                  <a:extLst>
                    <a:ext uri="{FF2B5EF4-FFF2-40B4-BE49-F238E27FC236}">
                      <a16:creationId xmlns:a16="http://schemas.microsoft.com/office/drawing/2014/main" id="{7DE34396-527A-9978-DE16-81BD5D9A45E7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5442722" y="5593297"/>
                  <a:ext cx="20880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253" name="Ink 1252">
                  <a:extLst>
                    <a:ext uri="{FF2B5EF4-FFF2-40B4-BE49-F238E27FC236}">
                      <a16:creationId xmlns:a16="http://schemas.microsoft.com/office/drawing/2014/main" id="{F184EF53-5A4E-0652-F505-031BF0F5EB1F}"/>
                    </a:ext>
                  </a:extLst>
                </p14:cNvPr>
                <p14:cNvContentPartPr/>
                <p14:nvPr/>
              </p14:nvContentPartPr>
              <p14:xfrm>
                <a:off x="5717762" y="5428417"/>
                <a:ext cx="165600" cy="313560"/>
              </p14:xfrm>
            </p:contentPart>
          </mc:Choice>
          <mc:Fallback xmlns="">
            <p:pic>
              <p:nvPicPr>
                <p:cNvPr id="1253" name="Ink 1252">
                  <a:extLst>
                    <a:ext uri="{FF2B5EF4-FFF2-40B4-BE49-F238E27FC236}">
                      <a16:creationId xmlns:a16="http://schemas.microsoft.com/office/drawing/2014/main" id="{F184EF53-5A4E-0652-F505-031BF0F5EB1F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5708762" y="5419417"/>
                  <a:ext cx="18324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254" name="Ink 1253">
                  <a:extLst>
                    <a:ext uri="{FF2B5EF4-FFF2-40B4-BE49-F238E27FC236}">
                      <a16:creationId xmlns:a16="http://schemas.microsoft.com/office/drawing/2014/main" id="{D9C5A8BA-E335-9BC5-5200-3D436C73D010}"/>
                    </a:ext>
                  </a:extLst>
                </p14:cNvPr>
                <p14:cNvContentPartPr/>
                <p14:nvPr/>
              </p14:nvContentPartPr>
              <p14:xfrm>
                <a:off x="5891642" y="5393497"/>
                <a:ext cx="95400" cy="428400"/>
              </p14:xfrm>
            </p:contentPart>
          </mc:Choice>
          <mc:Fallback xmlns="">
            <p:pic>
              <p:nvPicPr>
                <p:cNvPr id="1254" name="Ink 1253">
                  <a:extLst>
                    <a:ext uri="{FF2B5EF4-FFF2-40B4-BE49-F238E27FC236}">
                      <a16:creationId xmlns:a16="http://schemas.microsoft.com/office/drawing/2014/main" id="{D9C5A8BA-E335-9BC5-5200-3D436C73D010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5882642" y="5384857"/>
                  <a:ext cx="113040" cy="44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255" name="Ink 1254">
                  <a:extLst>
                    <a:ext uri="{FF2B5EF4-FFF2-40B4-BE49-F238E27FC236}">
                      <a16:creationId xmlns:a16="http://schemas.microsoft.com/office/drawing/2014/main" id="{C17CE677-D9DC-74D5-2EB4-78576930FE4A}"/>
                    </a:ext>
                  </a:extLst>
                </p14:cNvPr>
                <p14:cNvContentPartPr/>
                <p14:nvPr/>
              </p14:nvContentPartPr>
              <p14:xfrm>
                <a:off x="6029882" y="5645857"/>
                <a:ext cx="160200" cy="179280"/>
              </p14:xfrm>
            </p:contentPart>
          </mc:Choice>
          <mc:Fallback xmlns="">
            <p:pic>
              <p:nvPicPr>
                <p:cNvPr id="1255" name="Ink 1254">
                  <a:extLst>
                    <a:ext uri="{FF2B5EF4-FFF2-40B4-BE49-F238E27FC236}">
                      <a16:creationId xmlns:a16="http://schemas.microsoft.com/office/drawing/2014/main" id="{C17CE677-D9DC-74D5-2EB4-78576930FE4A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6021242" y="5636857"/>
                  <a:ext cx="17784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256" name="Ink 1255">
                  <a:extLst>
                    <a:ext uri="{FF2B5EF4-FFF2-40B4-BE49-F238E27FC236}">
                      <a16:creationId xmlns:a16="http://schemas.microsoft.com/office/drawing/2014/main" id="{910BB7D8-5576-2A87-6C04-C8BAAF85F23C}"/>
                    </a:ext>
                  </a:extLst>
                </p14:cNvPr>
                <p14:cNvContentPartPr/>
                <p14:nvPr/>
              </p14:nvContentPartPr>
              <p14:xfrm>
                <a:off x="6213842" y="5648377"/>
                <a:ext cx="92520" cy="183240"/>
              </p14:xfrm>
            </p:contentPart>
          </mc:Choice>
          <mc:Fallback xmlns="">
            <p:pic>
              <p:nvPicPr>
                <p:cNvPr id="1256" name="Ink 1255">
                  <a:extLst>
                    <a:ext uri="{FF2B5EF4-FFF2-40B4-BE49-F238E27FC236}">
                      <a16:creationId xmlns:a16="http://schemas.microsoft.com/office/drawing/2014/main" id="{910BB7D8-5576-2A87-6C04-C8BAAF85F23C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6205202" y="5639737"/>
                  <a:ext cx="11016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258" name="Ink 1257">
                  <a:extLst>
                    <a:ext uri="{FF2B5EF4-FFF2-40B4-BE49-F238E27FC236}">
                      <a16:creationId xmlns:a16="http://schemas.microsoft.com/office/drawing/2014/main" id="{D09C0023-3E01-E322-D8B7-D0EB43395F90}"/>
                    </a:ext>
                  </a:extLst>
                </p14:cNvPr>
                <p14:cNvContentPartPr/>
                <p14:nvPr/>
              </p14:nvContentPartPr>
              <p14:xfrm>
                <a:off x="2395682" y="5046457"/>
                <a:ext cx="22680" cy="151560"/>
              </p14:xfrm>
            </p:contentPart>
          </mc:Choice>
          <mc:Fallback xmlns="">
            <p:pic>
              <p:nvPicPr>
                <p:cNvPr id="1258" name="Ink 1257">
                  <a:extLst>
                    <a:ext uri="{FF2B5EF4-FFF2-40B4-BE49-F238E27FC236}">
                      <a16:creationId xmlns:a16="http://schemas.microsoft.com/office/drawing/2014/main" id="{D09C0023-3E01-E322-D8B7-D0EB43395F90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2387042" y="5037817"/>
                  <a:ext cx="4032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259" name="Ink 1258">
                  <a:extLst>
                    <a:ext uri="{FF2B5EF4-FFF2-40B4-BE49-F238E27FC236}">
                      <a16:creationId xmlns:a16="http://schemas.microsoft.com/office/drawing/2014/main" id="{B03071BA-D9F5-45B3-9EA8-E7BA959F642C}"/>
                    </a:ext>
                  </a:extLst>
                </p14:cNvPr>
                <p14:cNvContentPartPr/>
                <p14:nvPr/>
              </p14:nvContentPartPr>
              <p14:xfrm>
                <a:off x="2361122" y="5104417"/>
                <a:ext cx="167760" cy="34920"/>
              </p14:xfrm>
            </p:contentPart>
          </mc:Choice>
          <mc:Fallback xmlns="">
            <p:pic>
              <p:nvPicPr>
                <p:cNvPr id="1259" name="Ink 1258">
                  <a:extLst>
                    <a:ext uri="{FF2B5EF4-FFF2-40B4-BE49-F238E27FC236}">
                      <a16:creationId xmlns:a16="http://schemas.microsoft.com/office/drawing/2014/main" id="{B03071BA-D9F5-45B3-9EA8-E7BA959F642C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2352122" y="5095417"/>
                  <a:ext cx="18540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260" name="Ink 1259">
                  <a:extLst>
                    <a:ext uri="{FF2B5EF4-FFF2-40B4-BE49-F238E27FC236}">
                      <a16:creationId xmlns:a16="http://schemas.microsoft.com/office/drawing/2014/main" id="{CDB810CA-DD17-F7F4-0AFD-D6B2E777DF24}"/>
                    </a:ext>
                  </a:extLst>
                </p14:cNvPr>
                <p14:cNvContentPartPr/>
                <p14:nvPr/>
              </p14:nvContentPartPr>
              <p14:xfrm>
                <a:off x="2377322" y="5023417"/>
                <a:ext cx="111240" cy="235440"/>
              </p14:xfrm>
            </p:contentPart>
          </mc:Choice>
          <mc:Fallback xmlns="">
            <p:pic>
              <p:nvPicPr>
                <p:cNvPr id="1260" name="Ink 1259">
                  <a:extLst>
                    <a:ext uri="{FF2B5EF4-FFF2-40B4-BE49-F238E27FC236}">
                      <a16:creationId xmlns:a16="http://schemas.microsoft.com/office/drawing/2014/main" id="{CDB810CA-DD17-F7F4-0AFD-D6B2E777DF24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2368682" y="5014777"/>
                  <a:ext cx="12888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261" name="Ink 1260">
                  <a:extLst>
                    <a:ext uri="{FF2B5EF4-FFF2-40B4-BE49-F238E27FC236}">
                      <a16:creationId xmlns:a16="http://schemas.microsoft.com/office/drawing/2014/main" id="{7CB29D47-BFD6-EE27-0F90-568A94A4D4F8}"/>
                    </a:ext>
                  </a:extLst>
                </p14:cNvPr>
                <p14:cNvContentPartPr/>
                <p14:nvPr/>
              </p14:nvContentPartPr>
              <p14:xfrm>
                <a:off x="2338082" y="5081377"/>
                <a:ext cx="107640" cy="101520"/>
              </p14:xfrm>
            </p:contentPart>
          </mc:Choice>
          <mc:Fallback xmlns="">
            <p:pic>
              <p:nvPicPr>
                <p:cNvPr id="1261" name="Ink 1260">
                  <a:extLst>
                    <a:ext uri="{FF2B5EF4-FFF2-40B4-BE49-F238E27FC236}">
                      <a16:creationId xmlns:a16="http://schemas.microsoft.com/office/drawing/2014/main" id="{7CB29D47-BFD6-EE27-0F90-568A94A4D4F8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2329442" y="5072377"/>
                  <a:ext cx="12528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262" name="Ink 1261">
                  <a:extLst>
                    <a:ext uri="{FF2B5EF4-FFF2-40B4-BE49-F238E27FC236}">
                      <a16:creationId xmlns:a16="http://schemas.microsoft.com/office/drawing/2014/main" id="{25131B77-B817-99D9-59B6-93DD65F0D8F9}"/>
                    </a:ext>
                  </a:extLst>
                </p14:cNvPr>
                <p14:cNvContentPartPr/>
                <p14:nvPr/>
              </p14:nvContentPartPr>
              <p14:xfrm>
                <a:off x="6578522" y="5381617"/>
                <a:ext cx="7560" cy="180000"/>
              </p14:xfrm>
            </p:contentPart>
          </mc:Choice>
          <mc:Fallback xmlns="">
            <p:pic>
              <p:nvPicPr>
                <p:cNvPr id="1262" name="Ink 1261">
                  <a:extLst>
                    <a:ext uri="{FF2B5EF4-FFF2-40B4-BE49-F238E27FC236}">
                      <a16:creationId xmlns:a16="http://schemas.microsoft.com/office/drawing/2014/main" id="{25131B77-B817-99D9-59B6-93DD65F0D8F9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6569882" y="5372977"/>
                  <a:ext cx="2520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263" name="Ink 1262">
                  <a:extLst>
                    <a:ext uri="{FF2B5EF4-FFF2-40B4-BE49-F238E27FC236}">
                      <a16:creationId xmlns:a16="http://schemas.microsoft.com/office/drawing/2014/main" id="{D341538F-43A0-C907-5901-D69254FE189E}"/>
                    </a:ext>
                  </a:extLst>
                </p14:cNvPr>
                <p14:cNvContentPartPr/>
                <p14:nvPr/>
              </p14:nvContentPartPr>
              <p14:xfrm>
                <a:off x="6505082" y="5485297"/>
                <a:ext cx="147240" cy="24120"/>
              </p14:xfrm>
            </p:contentPart>
          </mc:Choice>
          <mc:Fallback xmlns="">
            <p:pic>
              <p:nvPicPr>
                <p:cNvPr id="1263" name="Ink 1262">
                  <a:extLst>
                    <a:ext uri="{FF2B5EF4-FFF2-40B4-BE49-F238E27FC236}">
                      <a16:creationId xmlns:a16="http://schemas.microsoft.com/office/drawing/2014/main" id="{D341538F-43A0-C907-5901-D69254FE189E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6496082" y="5476657"/>
                  <a:ext cx="16488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264" name="Ink 1263">
                  <a:extLst>
                    <a:ext uri="{FF2B5EF4-FFF2-40B4-BE49-F238E27FC236}">
                      <a16:creationId xmlns:a16="http://schemas.microsoft.com/office/drawing/2014/main" id="{04135D3D-5A8A-67AB-E16F-60261DBC939F}"/>
                    </a:ext>
                  </a:extLst>
                </p14:cNvPr>
                <p14:cNvContentPartPr/>
                <p14:nvPr/>
              </p14:nvContentPartPr>
              <p14:xfrm>
                <a:off x="6497522" y="5393497"/>
                <a:ext cx="146160" cy="131400"/>
              </p14:xfrm>
            </p:contentPart>
          </mc:Choice>
          <mc:Fallback xmlns="">
            <p:pic>
              <p:nvPicPr>
                <p:cNvPr id="1264" name="Ink 1263">
                  <a:extLst>
                    <a:ext uri="{FF2B5EF4-FFF2-40B4-BE49-F238E27FC236}">
                      <a16:creationId xmlns:a16="http://schemas.microsoft.com/office/drawing/2014/main" id="{04135D3D-5A8A-67AB-E16F-60261DBC939F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6488882" y="5384857"/>
                  <a:ext cx="16380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265" name="Ink 1264">
                  <a:extLst>
                    <a:ext uri="{FF2B5EF4-FFF2-40B4-BE49-F238E27FC236}">
                      <a16:creationId xmlns:a16="http://schemas.microsoft.com/office/drawing/2014/main" id="{91C0AD26-8017-A69A-1F7B-05CADB68C210}"/>
                    </a:ext>
                  </a:extLst>
                </p14:cNvPr>
                <p14:cNvContentPartPr/>
                <p14:nvPr/>
              </p14:nvContentPartPr>
              <p14:xfrm>
                <a:off x="6493202" y="5405377"/>
                <a:ext cx="163080" cy="216000"/>
              </p14:xfrm>
            </p:contentPart>
          </mc:Choice>
          <mc:Fallback xmlns="">
            <p:pic>
              <p:nvPicPr>
                <p:cNvPr id="1265" name="Ink 1264">
                  <a:extLst>
                    <a:ext uri="{FF2B5EF4-FFF2-40B4-BE49-F238E27FC236}">
                      <a16:creationId xmlns:a16="http://schemas.microsoft.com/office/drawing/2014/main" id="{91C0AD26-8017-A69A-1F7B-05CADB68C210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6484562" y="5396737"/>
                  <a:ext cx="18072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197C752D-96B7-D47C-C3E7-D04D679FE88F}"/>
                    </a:ext>
                  </a:extLst>
                </p14:cNvPr>
                <p14:cNvContentPartPr/>
                <p14:nvPr/>
              </p14:nvContentPartPr>
              <p14:xfrm>
                <a:off x="6528122" y="3171358"/>
                <a:ext cx="318960" cy="3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197C752D-96B7-D47C-C3E7-D04D679FE88F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6519122" y="3162358"/>
                  <a:ext cx="3366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5D44F77-F397-F6CF-631E-5C081FF234E2}"/>
                    </a:ext>
                  </a:extLst>
                </p14:cNvPr>
                <p14:cNvContentPartPr/>
                <p14:nvPr/>
              </p14:nvContentPartPr>
              <p14:xfrm>
                <a:off x="6782642" y="3680398"/>
                <a:ext cx="385560" cy="2804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5D44F77-F397-F6CF-631E-5C081FF234E2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6774002" y="3671758"/>
                  <a:ext cx="40320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268" name="Ink 1267">
                  <a:extLst>
                    <a:ext uri="{FF2B5EF4-FFF2-40B4-BE49-F238E27FC236}">
                      <a16:creationId xmlns:a16="http://schemas.microsoft.com/office/drawing/2014/main" id="{67C86637-F459-9094-9386-5E1314C21997}"/>
                    </a:ext>
                  </a:extLst>
                </p14:cNvPr>
                <p14:cNvContentPartPr/>
                <p14:nvPr/>
              </p14:nvContentPartPr>
              <p14:xfrm>
                <a:off x="6887042" y="3402697"/>
                <a:ext cx="36360" cy="155520"/>
              </p14:xfrm>
            </p:contentPart>
          </mc:Choice>
          <mc:Fallback xmlns="">
            <p:pic>
              <p:nvPicPr>
                <p:cNvPr id="1268" name="Ink 1267">
                  <a:extLst>
                    <a:ext uri="{FF2B5EF4-FFF2-40B4-BE49-F238E27FC236}">
                      <a16:creationId xmlns:a16="http://schemas.microsoft.com/office/drawing/2014/main" id="{67C86637-F459-9094-9386-5E1314C21997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6878042" y="3393697"/>
                  <a:ext cx="5400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1269" name="Ink 1268">
                  <a:extLst>
                    <a:ext uri="{FF2B5EF4-FFF2-40B4-BE49-F238E27FC236}">
                      <a16:creationId xmlns:a16="http://schemas.microsoft.com/office/drawing/2014/main" id="{FFFC7445-D3F9-28EC-4CAF-EF95C67D649E}"/>
                    </a:ext>
                  </a:extLst>
                </p14:cNvPr>
                <p14:cNvContentPartPr/>
                <p14:nvPr/>
              </p14:nvContentPartPr>
              <p14:xfrm>
                <a:off x="6967682" y="3252577"/>
                <a:ext cx="47520" cy="316080"/>
              </p14:xfrm>
            </p:contentPart>
          </mc:Choice>
          <mc:Fallback xmlns="">
            <p:pic>
              <p:nvPicPr>
                <p:cNvPr id="1269" name="Ink 1268">
                  <a:extLst>
                    <a:ext uri="{FF2B5EF4-FFF2-40B4-BE49-F238E27FC236}">
                      <a16:creationId xmlns:a16="http://schemas.microsoft.com/office/drawing/2014/main" id="{FFFC7445-D3F9-28EC-4CAF-EF95C67D649E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6959042" y="3243577"/>
                  <a:ext cx="6516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1271" name="Ink 1270">
                  <a:extLst>
                    <a:ext uri="{FF2B5EF4-FFF2-40B4-BE49-F238E27FC236}">
                      <a16:creationId xmlns:a16="http://schemas.microsoft.com/office/drawing/2014/main" id="{FCE1F392-E02D-6E84-E10D-E62609FEE521}"/>
                    </a:ext>
                  </a:extLst>
                </p14:cNvPr>
                <p14:cNvContentPartPr/>
                <p14:nvPr/>
              </p14:nvContentPartPr>
              <p14:xfrm>
                <a:off x="4664402" y="4305577"/>
                <a:ext cx="47880" cy="204120"/>
              </p14:xfrm>
            </p:contentPart>
          </mc:Choice>
          <mc:Fallback xmlns="">
            <p:pic>
              <p:nvPicPr>
                <p:cNvPr id="1271" name="Ink 1270">
                  <a:extLst>
                    <a:ext uri="{FF2B5EF4-FFF2-40B4-BE49-F238E27FC236}">
                      <a16:creationId xmlns:a16="http://schemas.microsoft.com/office/drawing/2014/main" id="{FCE1F392-E02D-6E84-E10D-E62609FEE521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4655402" y="4296937"/>
                  <a:ext cx="6552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1272" name="Ink 1271">
                  <a:extLst>
                    <a:ext uri="{FF2B5EF4-FFF2-40B4-BE49-F238E27FC236}">
                      <a16:creationId xmlns:a16="http://schemas.microsoft.com/office/drawing/2014/main" id="{87B58EFD-F1AB-CC51-68E7-2E188A4DE135}"/>
                    </a:ext>
                  </a:extLst>
                </p14:cNvPr>
                <p14:cNvContentPartPr/>
                <p14:nvPr/>
              </p14:nvContentPartPr>
              <p14:xfrm>
                <a:off x="4617242" y="4282537"/>
                <a:ext cx="90000" cy="328680"/>
              </p14:xfrm>
            </p:contentPart>
          </mc:Choice>
          <mc:Fallback xmlns="">
            <p:pic>
              <p:nvPicPr>
                <p:cNvPr id="1272" name="Ink 1271">
                  <a:extLst>
                    <a:ext uri="{FF2B5EF4-FFF2-40B4-BE49-F238E27FC236}">
                      <a16:creationId xmlns:a16="http://schemas.microsoft.com/office/drawing/2014/main" id="{87B58EFD-F1AB-CC51-68E7-2E188A4DE135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4608602" y="4273897"/>
                  <a:ext cx="107640" cy="346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848538644"/>
      </p:ext>
    </p:extLst>
  </p:cSld>
  <p:clrMapOvr>
    <a:masterClrMapping/>
  </p:clrMapOvr>
  <p:transition spd="slow">
    <p:cover dir="rd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6932C8B-D0BA-2A67-83B4-6E138E17ED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581DB5CE-B416-8D98-D87D-FB49C40D94F5}"/>
              </a:ext>
            </a:extLst>
          </p:cNvPr>
          <p:cNvGrpSpPr/>
          <p:nvPr/>
        </p:nvGrpSpPr>
        <p:grpSpPr>
          <a:xfrm>
            <a:off x="4155002" y="2453518"/>
            <a:ext cx="427680" cy="1808280"/>
            <a:chOff x="4155002" y="2453518"/>
            <a:chExt cx="427680" cy="1808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4B7754D-0221-2FCE-5C44-091ED6BC753C}"/>
                    </a:ext>
                  </a:extLst>
                </p14:cNvPr>
                <p14:cNvContentPartPr/>
                <p14:nvPr/>
              </p14:nvContentPartPr>
              <p14:xfrm>
                <a:off x="4155002" y="2453518"/>
                <a:ext cx="82440" cy="18082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4B7754D-0221-2FCE-5C44-091ED6BC753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146362" y="2444518"/>
                  <a:ext cx="100080" cy="18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2907AF1-3CF6-1707-47BA-064EA489C72F}"/>
                    </a:ext>
                  </a:extLst>
                </p14:cNvPr>
                <p14:cNvContentPartPr/>
                <p14:nvPr/>
              </p14:nvContentPartPr>
              <p14:xfrm>
                <a:off x="4178042" y="2453518"/>
                <a:ext cx="404640" cy="252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2907AF1-3CF6-1707-47BA-064EA489C72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169402" y="2444518"/>
                  <a:ext cx="42228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2C01741-78FD-DE32-364B-24B319C8BB62}"/>
                    </a:ext>
                  </a:extLst>
                </p14:cNvPr>
                <p14:cNvContentPartPr/>
                <p14:nvPr/>
              </p14:nvContentPartPr>
              <p14:xfrm>
                <a:off x="4212962" y="3332998"/>
                <a:ext cx="200520" cy="133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2C01741-78FD-DE32-364B-24B319C8BB6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203962" y="3323998"/>
                  <a:ext cx="218160" cy="30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BFA7B00C-CDF2-EAA1-F555-A256D0401E9B}"/>
                  </a:ext>
                </a:extLst>
              </p14:cNvPr>
              <p14:cNvContentPartPr/>
              <p14:nvPr/>
            </p14:nvContentPartPr>
            <p14:xfrm>
              <a:off x="5405282" y="3495358"/>
              <a:ext cx="90720" cy="6238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BFA7B00C-CDF2-EAA1-F555-A256D0401E9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96282" y="3486718"/>
                <a:ext cx="108360" cy="64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1D439928-A942-AF53-8DA8-15A6749E364D}"/>
                  </a:ext>
                </a:extLst>
              </p14:cNvPr>
              <p14:cNvContentPartPr/>
              <p14:nvPr/>
            </p14:nvContentPartPr>
            <p14:xfrm>
              <a:off x="5370362" y="3217438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1D439928-A942-AF53-8DA8-15A6749E364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361722" y="320843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44627A4F-3134-0FB5-43E5-B9B16432735B}"/>
                  </a:ext>
                </a:extLst>
              </p14:cNvPr>
              <p14:cNvContentPartPr/>
              <p14:nvPr/>
            </p14:nvContentPartPr>
            <p14:xfrm>
              <a:off x="6470162" y="3599758"/>
              <a:ext cx="266400" cy="4377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44627A4F-3134-0FB5-43E5-B9B16432735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461522" y="3591118"/>
                <a:ext cx="284040" cy="45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8360F0CF-11C5-A67A-889A-70E9DEE43B64}"/>
                  </a:ext>
                </a:extLst>
              </p14:cNvPr>
              <p14:cNvContentPartPr/>
              <p14:nvPr/>
            </p14:nvContentPartPr>
            <p14:xfrm>
              <a:off x="7025282" y="4050478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8360F0CF-11C5-A67A-889A-70E9DEE43B6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016642" y="404183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948607B9-4F20-F98F-35BE-D07D673F733C}"/>
                  </a:ext>
                </a:extLst>
              </p14:cNvPr>
              <p14:cNvContentPartPr/>
              <p14:nvPr/>
            </p14:nvContentPartPr>
            <p14:xfrm>
              <a:off x="6992522" y="4027438"/>
              <a:ext cx="64800" cy="666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948607B9-4F20-F98F-35BE-D07D673F733C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983522" y="4018798"/>
                <a:ext cx="82440" cy="84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64326384"/>
      </p:ext>
    </p:extLst>
  </p:cSld>
  <p:clrMapOvr>
    <a:masterClrMapping/>
  </p:clrMapOvr>
  <p:transition spd="slow">
    <p:cover dir="r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0A3FC2D-F26E-833E-B965-AE8F0DBBDC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TextBox 1058">
            <a:extLst>
              <a:ext uri="{FF2B5EF4-FFF2-40B4-BE49-F238E27FC236}">
                <a16:creationId xmlns:a16="http://schemas.microsoft.com/office/drawing/2014/main" id="{35CD4140-C031-4DF5-BED2-285B91DFC1ED}"/>
              </a:ext>
            </a:extLst>
          </p:cNvPr>
          <p:cNvSpPr txBox="1"/>
          <p:nvPr/>
        </p:nvSpPr>
        <p:spPr>
          <a:xfrm>
            <a:off x="144666" y="113003"/>
            <a:ext cx="10735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0" i="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+mj-lt"/>
              </a:rPr>
              <a:t>How my code works (Structure)</a:t>
            </a:r>
            <a:endParaRPr lang="en-GB" sz="3600" dirty="0">
              <a:solidFill>
                <a:schemeClr val="bg1"/>
              </a:solidFill>
              <a:highlight>
                <a:srgbClr val="000000"/>
              </a:highlight>
              <a:latin typeface="+mj-lt"/>
              <a:ea typeface="MingLiU_HKSCS-ExtB" panose="02020500000000000000" pitchFamily="18" charset="-12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2232A3-7745-312F-9295-C5579E4AC46F}"/>
              </a:ext>
            </a:extLst>
          </p:cNvPr>
          <p:cNvSpPr txBox="1"/>
          <p:nvPr/>
        </p:nvSpPr>
        <p:spPr>
          <a:xfrm>
            <a:off x="343382" y="966064"/>
            <a:ext cx="7483266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chemeClr val="bg1"/>
                </a:solidFill>
                <a:highlight>
                  <a:srgbClr val="000000"/>
                </a:highlight>
                <a:ea typeface="MingLiU_HKSCS-ExtB" panose="02020500000000000000" pitchFamily="18" charset="-120"/>
              </a:rPr>
              <a:t>Steps:</a:t>
            </a:r>
          </a:p>
          <a:p>
            <a:pPr marL="457200" indent="-457200">
              <a:buAutoNum type="arabicPeriod"/>
            </a:pPr>
            <a:r>
              <a:rPr lang="en-AU" sz="2000" dirty="0">
                <a:solidFill>
                  <a:schemeClr val="bg1"/>
                </a:solidFill>
                <a:highlight>
                  <a:srgbClr val="000000"/>
                </a:highlight>
                <a:ea typeface="MingLiU_HKSCS-ExtB" panose="02020500000000000000" pitchFamily="18" charset="-120"/>
              </a:rPr>
              <a:t>Main Menu</a:t>
            </a:r>
            <a:r>
              <a:rPr lang="en-GB" sz="2000" dirty="0">
                <a:solidFill>
                  <a:schemeClr val="bg1"/>
                </a:solidFill>
                <a:highlight>
                  <a:srgbClr val="000000"/>
                </a:highlight>
                <a:ea typeface="MingLiU_HKSCS-ExtB" panose="02020500000000000000" pitchFamily="18" charset="-120"/>
              </a:rPr>
              <a:t> -&gt; User picks a module.</a:t>
            </a:r>
            <a:endParaRPr lang="en-AU" sz="2000" dirty="0">
              <a:solidFill>
                <a:schemeClr val="bg1"/>
              </a:solidFill>
              <a:highlight>
                <a:srgbClr val="000000"/>
              </a:highlight>
              <a:ea typeface="MingLiU_HKSCS-ExtB" panose="02020500000000000000" pitchFamily="18" charset="-120"/>
            </a:endParaRPr>
          </a:p>
          <a:p>
            <a:pPr marL="457200" indent="-457200">
              <a:buAutoNum type="arabicPeriod"/>
            </a:pPr>
            <a:r>
              <a:rPr lang="en-AU" sz="2000" dirty="0">
                <a:solidFill>
                  <a:schemeClr val="bg1"/>
                </a:solidFill>
                <a:highlight>
                  <a:srgbClr val="000000"/>
                </a:highlight>
                <a:ea typeface="MingLiU_HKSCS-ExtB" panose="02020500000000000000" pitchFamily="18" charset="-120"/>
              </a:rPr>
              <a:t>		function runs the module, using its </a:t>
            </a:r>
            <a:r>
              <a:rPr lang="en-AU" sz="2000" u="sng" dirty="0">
                <a:solidFill>
                  <a:schemeClr val="bg1"/>
                </a:solidFill>
                <a:highlight>
                  <a:srgbClr val="000000"/>
                </a:highlight>
                <a:ea typeface="MingLiU_HKSCS-ExtB" panose="02020500000000000000" pitchFamily="18" charset="-120"/>
              </a:rPr>
              <a:t>settings</a:t>
            </a:r>
            <a:r>
              <a:rPr lang="en-AU" sz="2000" dirty="0">
                <a:solidFill>
                  <a:schemeClr val="bg1"/>
                </a:solidFill>
                <a:highlight>
                  <a:srgbClr val="000000"/>
                </a:highlight>
                <a:ea typeface="MingLiU_HKSCS-ExtB" panose="02020500000000000000" pitchFamily="18" charset="-120"/>
              </a:rPr>
              <a:t>.</a:t>
            </a:r>
            <a:endParaRPr lang="en-GB" sz="2000" dirty="0">
              <a:solidFill>
                <a:schemeClr val="bg1"/>
              </a:solidFill>
              <a:highlight>
                <a:srgbClr val="000000"/>
              </a:highlight>
              <a:ea typeface="MingLiU_HKSCS-ExtB" panose="02020500000000000000" pitchFamily="18" charset="-120"/>
            </a:endParaRPr>
          </a:p>
          <a:p>
            <a:pPr marL="457200" indent="-457200">
              <a:buAutoNum type="arabicPeriod"/>
            </a:pPr>
            <a:r>
              <a:rPr lang="en-GB" sz="2000" dirty="0">
                <a:solidFill>
                  <a:schemeClr val="bg1"/>
                </a:solidFill>
                <a:highlight>
                  <a:srgbClr val="000000"/>
                </a:highlight>
                <a:ea typeface="MingLiU_HKSCS-ExtB" panose="02020500000000000000" pitchFamily="18" charset="-120"/>
              </a:rPr>
              <a:t>Inside of the 		         function it runs, in order:</a:t>
            </a:r>
          </a:p>
          <a:p>
            <a:pPr marL="914400" lvl="1" indent="-457200">
              <a:buAutoNum type="arabicPeriod"/>
            </a:pPr>
            <a:r>
              <a:rPr lang="en-GB" sz="2000" dirty="0">
                <a:solidFill>
                  <a:schemeClr val="bg1"/>
                </a:solidFill>
                <a:highlight>
                  <a:srgbClr val="000000"/>
                </a:highlight>
                <a:ea typeface="MingLiU_HKSCS-ExtB" panose="02020500000000000000" pitchFamily="18" charset="-120"/>
              </a:rPr>
              <a:t>	</a:t>
            </a:r>
          </a:p>
          <a:p>
            <a:pPr marL="914400" lvl="1" indent="-457200">
              <a:buAutoNum type="arabicPeriod"/>
            </a:pPr>
            <a:r>
              <a:rPr lang="en-GB" sz="2000" dirty="0">
                <a:solidFill>
                  <a:schemeClr val="bg1"/>
                </a:solidFill>
                <a:highlight>
                  <a:srgbClr val="000000"/>
                </a:highlight>
                <a:ea typeface="MingLiU_HKSCS-ExtB" panose="02020500000000000000" pitchFamily="18" charset="-120"/>
              </a:rPr>
              <a:t> </a:t>
            </a:r>
          </a:p>
          <a:p>
            <a:pPr marL="914400" lvl="1" indent="-457200">
              <a:buAutoNum type="arabicPeriod"/>
            </a:pPr>
            <a:r>
              <a:rPr lang="en-GB" sz="2000" dirty="0">
                <a:solidFill>
                  <a:schemeClr val="bg1"/>
                </a:solidFill>
                <a:highlight>
                  <a:srgbClr val="000000"/>
                </a:highlight>
                <a:ea typeface="MingLiU_HKSCS-ExtB" panose="02020500000000000000" pitchFamily="18" charset="-120"/>
              </a:rPr>
              <a:t> </a:t>
            </a:r>
          </a:p>
          <a:p>
            <a:pPr marL="914400" lvl="1" indent="-457200">
              <a:buAutoNum type="arabicPeriod"/>
            </a:pPr>
            <a:r>
              <a:rPr lang="en-GB" sz="2000" dirty="0">
                <a:solidFill>
                  <a:schemeClr val="bg1"/>
                </a:solidFill>
                <a:highlight>
                  <a:srgbClr val="000000"/>
                </a:highlight>
                <a:ea typeface="MingLiU_HKSCS-ExtB" panose="02020500000000000000" pitchFamily="18" charset="-120"/>
              </a:rPr>
              <a:t> </a:t>
            </a:r>
          </a:p>
          <a:p>
            <a:pPr marL="914400" lvl="1" indent="-457200">
              <a:buAutoNum type="arabicPeriod"/>
            </a:pPr>
            <a:r>
              <a:rPr lang="en-GB" sz="2000" dirty="0">
                <a:solidFill>
                  <a:schemeClr val="bg1"/>
                </a:solidFill>
                <a:highlight>
                  <a:srgbClr val="000000"/>
                </a:highlight>
                <a:ea typeface="MingLiU_HKSCS-ExtB" panose="02020500000000000000" pitchFamily="18" charset="-120"/>
              </a:rPr>
              <a:t> </a:t>
            </a:r>
          </a:p>
          <a:p>
            <a:pPr marL="914400" lvl="1" indent="-457200">
              <a:buAutoNum type="arabicPeriod"/>
            </a:pPr>
            <a:r>
              <a:rPr lang="en-GB" sz="2000" dirty="0">
                <a:solidFill>
                  <a:schemeClr val="bg1"/>
                </a:solidFill>
                <a:highlight>
                  <a:srgbClr val="000000"/>
                </a:highlight>
                <a:ea typeface="MingLiU_HKSCS-ExtB" panose="02020500000000000000" pitchFamily="18" charset="-120"/>
              </a:rPr>
              <a:t> </a:t>
            </a:r>
            <a:endParaRPr lang="en-AU" sz="2000" dirty="0">
              <a:solidFill>
                <a:schemeClr val="bg1"/>
              </a:solidFill>
              <a:highlight>
                <a:srgbClr val="000000"/>
              </a:highlight>
              <a:ea typeface="MingLiU_HKSCS-ExtB" panose="02020500000000000000" pitchFamily="18" charset="-120"/>
            </a:endParaRPr>
          </a:p>
          <a:p>
            <a:pPr marL="457200" indent="-457200">
              <a:buAutoNum type="arabicPeriod"/>
            </a:pPr>
            <a:r>
              <a:rPr lang="en-AU" sz="2000" dirty="0">
                <a:solidFill>
                  <a:schemeClr val="bg1"/>
                </a:solidFill>
                <a:highlight>
                  <a:srgbClr val="000000"/>
                </a:highlight>
                <a:ea typeface="MingLiU_HKSCS-ExtB" panose="02020500000000000000" pitchFamily="18" charset="-120"/>
              </a:rPr>
              <a:t>Then it asks for replay</a:t>
            </a:r>
          </a:p>
          <a:p>
            <a:pPr marL="914400" lvl="1" indent="-457200">
              <a:buAutoNum type="arabicPeriod"/>
            </a:pPr>
            <a:r>
              <a:rPr lang="en-AU" sz="2000" dirty="0">
                <a:solidFill>
                  <a:schemeClr val="bg1"/>
                </a:solidFill>
                <a:highlight>
                  <a:srgbClr val="000000"/>
                </a:highlight>
                <a:ea typeface="MingLiU_HKSCS-ExtB" panose="02020500000000000000" pitchFamily="18" charset="-120"/>
              </a:rPr>
              <a:t>If replay go to step 3</a:t>
            </a:r>
          </a:p>
          <a:p>
            <a:pPr marL="914400" lvl="1" indent="-457200">
              <a:buAutoNum type="arabicPeriod"/>
            </a:pPr>
            <a:r>
              <a:rPr lang="en-AU" sz="2000" dirty="0">
                <a:solidFill>
                  <a:schemeClr val="bg1"/>
                </a:solidFill>
                <a:highlight>
                  <a:srgbClr val="000000"/>
                </a:highlight>
                <a:ea typeface="MingLiU_HKSCS-ExtB" panose="02020500000000000000" pitchFamily="18" charset="-120"/>
              </a:rPr>
              <a:t>If no replay go back to step 1</a:t>
            </a:r>
          </a:p>
          <a:p>
            <a:pPr lvl="1"/>
            <a:endParaRPr lang="en-AU" sz="2000" dirty="0">
              <a:solidFill>
                <a:schemeClr val="bg1"/>
              </a:solidFill>
              <a:highlight>
                <a:srgbClr val="000000"/>
              </a:highlight>
              <a:ea typeface="MingLiU_HKSCS-ExtB" panose="02020500000000000000" pitchFamily="18" charset="-120"/>
            </a:endParaRPr>
          </a:p>
          <a:p>
            <a:pPr lvl="1"/>
            <a:endParaRPr lang="en-AU" sz="2000" dirty="0">
              <a:solidFill>
                <a:schemeClr val="bg1"/>
              </a:solidFill>
              <a:highlight>
                <a:srgbClr val="000000"/>
              </a:highlight>
              <a:ea typeface="MingLiU_HKSCS-ExtB" panose="02020500000000000000" pitchFamily="18" charset="-120"/>
            </a:endParaRPr>
          </a:p>
          <a:p>
            <a:pPr lvl="1"/>
            <a:r>
              <a:rPr lang="en-AU" sz="2000" dirty="0">
                <a:solidFill>
                  <a:schemeClr val="bg1"/>
                </a:solidFill>
                <a:highlight>
                  <a:srgbClr val="000000"/>
                </a:highlight>
                <a:ea typeface="MingLiU_HKSCS-ExtB" panose="02020500000000000000" pitchFamily="18" charset="-120"/>
              </a:rPr>
              <a:t>I will explain all these functions later in this presentation.</a:t>
            </a:r>
          </a:p>
          <a:p>
            <a:pPr marL="914400" lvl="1" indent="-457200">
              <a:buAutoNum type="arabicPeriod"/>
            </a:pPr>
            <a:endParaRPr lang="en-AU" sz="2000" dirty="0">
              <a:solidFill>
                <a:schemeClr val="bg1"/>
              </a:solidFill>
              <a:highlight>
                <a:srgbClr val="000000"/>
              </a:highlight>
              <a:ea typeface="MingLiU_HKSCS-ExtB" panose="02020500000000000000" pitchFamily="18" charset="-120"/>
            </a:endParaRPr>
          </a:p>
          <a:p>
            <a:pPr marL="914400" lvl="1" indent="-457200">
              <a:buAutoNum type="arabicPeriod"/>
            </a:pPr>
            <a:endParaRPr lang="en-AU" sz="2000" dirty="0">
              <a:solidFill>
                <a:schemeClr val="bg1"/>
              </a:solidFill>
              <a:highlight>
                <a:srgbClr val="000000"/>
              </a:highlight>
              <a:ea typeface="MingLiU_HKSCS-ExtB" panose="02020500000000000000" pitchFamily="18" charset="-120"/>
            </a:endParaRPr>
          </a:p>
          <a:p>
            <a:pPr marL="914400" lvl="1" indent="-457200">
              <a:buAutoNum type="arabicPeriod"/>
            </a:pPr>
            <a:endParaRPr lang="en-AU" sz="2000" dirty="0">
              <a:solidFill>
                <a:schemeClr val="bg1"/>
              </a:solidFill>
              <a:highlight>
                <a:srgbClr val="000000"/>
              </a:highlight>
              <a:ea typeface="MingLiU_HKSCS-ExtB" panose="02020500000000000000" pitchFamily="18" charset="-12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3A9DBB-F569-4924-D5BB-C815B5D587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681" y="1630779"/>
            <a:ext cx="1533739" cy="2762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4E8512-FA68-DE8C-9481-2697E34F35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6708" y="1960141"/>
            <a:ext cx="1533739" cy="2762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9D529BC-98DD-23EA-FE33-3185AFA286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4319" y="2263989"/>
            <a:ext cx="1352739" cy="2667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AB491E1-30A0-486E-8C77-36B3FA11C7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1169" y="2571758"/>
            <a:ext cx="1286054" cy="3048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998CF56-B87E-A96E-842E-277A9B20F8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6444" y="2842896"/>
            <a:ext cx="1676634" cy="29531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6032D2E-F41C-C089-1C8F-10EB237476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4869" y="3162263"/>
            <a:ext cx="2038635" cy="26673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6AD535D-1994-2471-F18D-BF9B8193F96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1169" y="3491625"/>
            <a:ext cx="1524213" cy="24768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772BC61-A1A8-9C15-100D-333FA619BEC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1169" y="3800414"/>
            <a:ext cx="1524213" cy="27626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AFB81292-4D31-68C7-814E-0C33423AA5D9}"/>
                  </a:ext>
                </a:extLst>
              </p14:cNvPr>
              <p14:cNvContentPartPr/>
              <p14:nvPr/>
            </p14:nvContentPartPr>
            <p14:xfrm>
              <a:off x="8203922" y="2242198"/>
              <a:ext cx="1728360" cy="72072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AFB81292-4D31-68C7-814E-0C33423AA5D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194922" y="2233558"/>
                <a:ext cx="1746000" cy="73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1C0C0B5C-41BF-8BBA-7324-C14F2D672587}"/>
                  </a:ext>
                </a:extLst>
              </p14:cNvPr>
              <p14:cNvContentPartPr/>
              <p14:nvPr/>
            </p14:nvContentPartPr>
            <p14:xfrm>
              <a:off x="9062882" y="4189798"/>
              <a:ext cx="220320" cy="72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1C0C0B5C-41BF-8BBA-7324-C14F2D67258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053882" y="4171798"/>
                <a:ext cx="23796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906383C0-E205-4CC3-7F2B-4F1A2B2DD102}"/>
              </a:ext>
            </a:extLst>
          </p:cNvPr>
          <p:cNvGrpSpPr/>
          <p:nvPr/>
        </p:nvGrpSpPr>
        <p:grpSpPr>
          <a:xfrm>
            <a:off x="8391122" y="2962558"/>
            <a:ext cx="1468800" cy="1378440"/>
            <a:chOff x="8391122" y="2962558"/>
            <a:chExt cx="1468800" cy="137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404DF61-9748-7CA5-6366-D6D23B1F2FBD}"/>
                    </a:ext>
                  </a:extLst>
                </p14:cNvPr>
                <p14:cNvContentPartPr/>
                <p14:nvPr/>
              </p14:nvContentPartPr>
              <p14:xfrm>
                <a:off x="8391122" y="2986318"/>
                <a:ext cx="23760" cy="11120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404DF61-9748-7CA5-6366-D6D23B1F2FB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382482" y="2977318"/>
                  <a:ext cx="41400" cy="11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2E981DE-0D93-979F-CB2D-1B3B162AA5D9}"/>
                    </a:ext>
                  </a:extLst>
                </p14:cNvPr>
                <p14:cNvContentPartPr/>
                <p14:nvPr/>
              </p14:nvContentPartPr>
              <p14:xfrm>
                <a:off x="8449442" y="2962558"/>
                <a:ext cx="1279800" cy="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2E981DE-0D93-979F-CB2D-1B3B162AA5D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440802" y="2953918"/>
                  <a:ext cx="12974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76FC0B07-E197-03E8-A4E2-DDCF08EDE0E9}"/>
                    </a:ext>
                  </a:extLst>
                </p14:cNvPr>
                <p14:cNvContentPartPr/>
                <p14:nvPr/>
              </p14:nvContentPartPr>
              <p14:xfrm>
                <a:off x="9745442" y="2962558"/>
                <a:ext cx="114480" cy="12265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76FC0B07-E197-03E8-A4E2-DDCF08EDE0E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736802" y="2953918"/>
                  <a:ext cx="132120" cy="124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57671C2-E268-D6A8-5682-507C371A5296}"/>
                    </a:ext>
                  </a:extLst>
                </p14:cNvPr>
                <p14:cNvContentPartPr/>
                <p14:nvPr/>
              </p14:nvContentPartPr>
              <p14:xfrm>
                <a:off x="8970362" y="3504718"/>
                <a:ext cx="336600" cy="5810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57671C2-E268-D6A8-5682-507C371A529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961722" y="3495718"/>
                  <a:ext cx="354240" cy="59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606C7D1-D429-CA29-19D5-F74654ADB999}"/>
                    </a:ext>
                  </a:extLst>
                </p14:cNvPr>
                <p14:cNvContentPartPr/>
                <p14:nvPr/>
              </p14:nvContentPartPr>
              <p14:xfrm>
                <a:off x="8426402" y="4073158"/>
                <a:ext cx="1353600" cy="367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606C7D1-D429-CA29-19D5-F74654ADB999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417762" y="4064518"/>
                  <a:ext cx="137124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35745B0-B715-D8AB-6071-4A0D0F4AD694}"/>
                    </a:ext>
                  </a:extLst>
                </p14:cNvPr>
                <p14:cNvContentPartPr/>
                <p14:nvPr/>
              </p14:nvContentPartPr>
              <p14:xfrm>
                <a:off x="8993402" y="4097278"/>
                <a:ext cx="327240" cy="2322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35745B0-B715-D8AB-6071-4A0D0F4AD694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984762" y="4088278"/>
                  <a:ext cx="34488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7BF622B-9569-46C1-08CB-A8805E74EF7A}"/>
                    </a:ext>
                  </a:extLst>
                </p14:cNvPr>
                <p14:cNvContentPartPr/>
                <p14:nvPr/>
              </p14:nvContentPartPr>
              <p14:xfrm>
                <a:off x="9340442" y="4107718"/>
                <a:ext cx="497880" cy="2224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7BF622B-9569-46C1-08CB-A8805E74EF7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9331802" y="4098718"/>
                  <a:ext cx="51552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5B451167-2AC7-F1F7-2451-08D7BB2D8C71}"/>
                    </a:ext>
                  </a:extLst>
                </p14:cNvPr>
                <p14:cNvContentPartPr/>
                <p14:nvPr/>
              </p14:nvContentPartPr>
              <p14:xfrm>
                <a:off x="8400122" y="4109878"/>
                <a:ext cx="663120" cy="2311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5B451167-2AC7-F1F7-2451-08D7BB2D8C7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391482" y="4100878"/>
                  <a:ext cx="680760" cy="248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48DBDA04-6FCE-8465-FF0C-13A462D01643}"/>
                  </a:ext>
                </a:extLst>
              </p14:cNvPr>
              <p14:cNvContentPartPr/>
              <p14:nvPr/>
            </p14:nvContentPartPr>
            <p14:xfrm>
              <a:off x="9594602" y="2986318"/>
              <a:ext cx="52200" cy="111240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48DBDA04-6FCE-8465-FF0C-13A462D01643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9585602" y="2977318"/>
                <a:ext cx="69840" cy="113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AD3F0356-EC6D-84C5-C65B-48FC8D8AA052}"/>
                  </a:ext>
                </a:extLst>
              </p14:cNvPr>
              <p14:cNvContentPartPr/>
              <p14:nvPr/>
            </p14:nvContentPartPr>
            <p14:xfrm>
              <a:off x="8599562" y="2997478"/>
              <a:ext cx="720" cy="107748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AD3F0356-EC6D-84C5-C65B-48FC8D8AA052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8581562" y="2988478"/>
                <a:ext cx="36000" cy="109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1080" name="Ink 1079">
                <a:extLst>
                  <a:ext uri="{FF2B5EF4-FFF2-40B4-BE49-F238E27FC236}">
                    <a16:creationId xmlns:a16="http://schemas.microsoft.com/office/drawing/2014/main" id="{29475C58-0C5F-97FA-7A0B-A03325795044}"/>
                  </a:ext>
                </a:extLst>
              </p14:cNvPr>
              <p14:cNvContentPartPr/>
              <p14:nvPr/>
            </p14:nvContentPartPr>
            <p14:xfrm>
              <a:off x="11054042" y="6122998"/>
              <a:ext cx="131760" cy="134640"/>
            </p14:xfrm>
          </p:contentPart>
        </mc:Choice>
        <mc:Fallback xmlns="">
          <p:pic>
            <p:nvPicPr>
              <p:cNvPr id="1080" name="Ink 1079">
                <a:extLst>
                  <a:ext uri="{FF2B5EF4-FFF2-40B4-BE49-F238E27FC236}">
                    <a16:creationId xmlns:a16="http://schemas.microsoft.com/office/drawing/2014/main" id="{29475C58-0C5F-97FA-7A0B-A03325795044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1045042" y="6113998"/>
                <a:ext cx="149400" cy="152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083" name="Group 1082">
            <a:extLst>
              <a:ext uri="{FF2B5EF4-FFF2-40B4-BE49-F238E27FC236}">
                <a16:creationId xmlns:a16="http://schemas.microsoft.com/office/drawing/2014/main" id="{B3898D0A-ECC3-C8D5-D9FB-4BAA60EDD360}"/>
              </a:ext>
            </a:extLst>
          </p:cNvPr>
          <p:cNvGrpSpPr/>
          <p:nvPr/>
        </p:nvGrpSpPr>
        <p:grpSpPr>
          <a:xfrm>
            <a:off x="7072082" y="4974238"/>
            <a:ext cx="4110120" cy="1453320"/>
            <a:chOff x="7072082" y="4974238"/>
            <a:chExt cx="4110120" cy="1453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898FEAF-8313-0A31-AD07-BB9B4EF958F2}"/>
                    </a:ext>
                  </a:extLst>
                </p14:cNvPr>
                <p14:cNvContentPartPr/>
                <p14:nvPr/>
              </p14:nvContentPartPr>
              <p14:xfrm>
                <a:off x="7387802" y="4974238"/>
                <a:ext cx="332280" cy="5594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898FEAF-8313-0A31-AD07-BB9B4EF958F2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379162" y="4965598"/>
                  <a:ext cx="349920" cy="57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8D30FD9-E3A9-1FC6-DF31-D70905A6557D}"/>
                    </a:ext>
                  </a:extLst>
                </p14:cNvPr>
                <p14:cNvContentPartPr/>
                <p14:nvPr/>
              </p14:nvContentPartPr>
              <p14:xfrm>
                <a:off x="7764722" y="5292478"/>
                <a:ext cx="347400" cy="2196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8D30FD9-E3A9-1FC6-DF31-D70905A6557D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755722" y="5283838"/>
                  <a:ext cx="36504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3A1E12F-6FBD-9AD9-FFF7-452D64977A0B}"/>
                    </a:ext>
                  </a:extLst>
                </p14:cNvPr>
                <p14:cNvContentPartPr/>
                <p14:nvPr/>
              </p14:nvContentPartPr>
              <p14:xfrm>
                <a:off x="8183042" y="5414158"/>
                <a:ext cx="16560" cy="871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3A1E12F-6FBD-9AD9-FFF7-452D64977A0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8174042" y="5405518"/>
                  <a:ext cx="3420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F9E37355-DFE3-508D-A217-ADE218A0DD93}"/>
                    </a:ext>
                  </a:extLst>
                </p14:cNvPr>
                <p14:cNvContentPartPr/>
                <p14:nvPr/>
              </p14:nvContentPartPr>
              <p14:xfrm>
                <a:off x="8183042" y="5185198"/>
                <a:ext cx="360" cy="118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F9E37355-DFE3-508D-A217-ADE218A0DD93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174042" y="5176558"/>
                  <a:ext cx="1800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33FD6041-9708-5948-494A-3393513E7427}"/>
                    </a:ext>
                  </a:extLst>
                </p14:cNvPr>
                <p14:cNvContentPartPr/>
                <p14:nvPr/>
              </p14:nvContentPartPr>
              <p14:xfrm>
                <a:off x="8264402" y="5369878"/>
                <a:ext cx="185760" cy="1389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33FD6041-9708-5948-494A-3393513E7427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255402" y="5361238"/>
                  <a:ext cx="20340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BAAE5A3B-6173-1229-FAB3-FB6216B18345}"/>
                    </a:ext>
                  </a:extLst>
                </p14:cNvPr>
                <p14:cNvContentPartPr/>
                <p14:nvPr/>
              </p14:nvContentPartPr>
              <p14:xfrm>
                <a:off x="8883242" y="5082238"/>
                <a:ext cx="358560" cy="4158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BAAE5A3B-6173-1229-FAB3-FB6216B18345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874602" y="5073238"/>
                  <a:ext cx="376200" cy="43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9B7A3892-C209-6B54-04A7-56F2C577514C}"/>
                    </a:ext>
                  </a:extLst>
                </p14:cNvPr>
                <p14:cNvContentPartPr/>
                <p14:nvPr/>
              </p14:nvContentPartPr>
              <p14:xfrm>
                <a:off x="9327842" y="5278798"/>
                <a:ext cx="162360" cy="1875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9B7A3892-C209-6B54-04A7-56F2C577514C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319202" y="5269798"/>
                  <a:ext cx="18000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74E884A3-B9D7-91DD-271E-76816BD54904}"/>
                    </a:ext>
                  </a:extLst>
                </p14:cNvPr>
                <p14:cNvContentPartPr/>
                <p14:nvPr/>
              </p14:nvContentPartPr>
              <p14:xfrm>
                <a:off x="9572282" y="5334238"/>
                <a:ext cx="219600" cy="1638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74E884A3-B9D7-91DD-271E-76816BD54904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563282" y="5325238"/>
                  <a:ext cx="23724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7CC04F2-3EB5-A4C2-4D1C-939B6A17ACAE}"/>
                    </a:ext>
                  </a:extLst>
                </p14:cNvPr>
                <p14:cNvContentPartPr/>
                <p14:nvPr/>
              </p14:nvContentPartPr>
              <p14:xfrm>
                <a:off x="9896282" y="5335318"/>
                <a:ext cx="154080" cy="1425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7CC04F2-3EB5-A4C2-4D1C-939B6A17ACAE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9887642" y="5326678"/>
                  <a:ext cx="17172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1054" name="Ink 1053">
                  <a:extLst>
                    <a:ext uri="{FF2B5EF4-FFF2-40B4-BE49-F238E27FC236}">
                      <a16:creationId xmlns:a16="http://schemas.microsoft.com/office/drawing/2014/main" id="{D8FAA389-7EDD-6F15-41F7-6654326505B2}"/>
                    </a:ext>
                  </a:extLst>
                </p14:cNvPr>
                <p14:cNvContentPartPr/>
                <p14:nvPr/>
              </p14:nvContentPartPr>
              <p14:xfrm>
                <a:off x="7419122" y="5775958"/>
                <a:ext cx="40680" cy="389160"/>
              </p14:xfrm>
            </p:contentPart>
          </mc:Choice>
          <mc:Fallback xmlns="">
            <p:pic>
              <p:nvPicPr>
                <p:cNvPr id="1054" name="Ink 1053">
                  <a:extLst>
                    <a:ext uri="{FF2B5EF4-FFF2-40B4-BE49-F238E27FC236}">
                      <a16:creationId xmlns:a16="http://schemas.microsoft.com/office/drawing/2014/main" id="{D8FAA389-7EDD-6F15-41F7-6654326505B2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7410482" y="5766958"/>
                  <a:ext cx="58320" cy="40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1055" name="Ink 1054">
                  <a:extLst>
                    <a:ext uri="{FF2B5EF4-FFF2-40B4-BE49-F238E27FC236}">
                      <a16:creationId xmlns:a16="http://schemas.microsoft.com/office/drawing/2014/main" id="{2155A752-88AA-259A-5096-447F6580C976}"/>
                    </a:ext>
                  </a:extLst>
                </p14:cNvPr>
                <p14:cNvContentPartPr/>
                <p14:nvPr/>
              </p14:nvContentPartPr>
              <p14:xfrm>
                <a:off x="7396082" y="5787118"/>
                <a:ext cx="227160" cy="360"/>
              </p14:xfrm>
            </p:contentPart>
          </mc:Choice>
          <mc:Fallback xmlns="">
            <p:pic>
              <p:nvPicPr>
                <p:cNvPr id="1055" name="Ink 1054">
                  <a:extLst>
                    <a:ext uri="{FF2B5EF4-FFF2-40B4-BE49-F238E27FC236}">
                      <a16:creationId xmlns:a16="http://schemas.microsoft.com/office/drawing/2014/main" id="{2155A752-88AA-259A-5096-447F6580C976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7387442" y="5778118"/>
                  <a:ext cx="2448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1056" name="Ink 1055">
                  <a:extLst>
                    <a:ext uri="{FF2B5EF4-FFF2-40B4-BE49-F238E27FC236}">
                      <a16:creationId xmlns:a16="http://schemas.microsoft.com/office/drawing/2014/main" id="{B8472161-B417-8E01-7D3A-AEFADCF019C3}"/>
                    </a:ext>
                  </a:extLst>
                </p14:cNvPr>
                <p14:cNvContentPartPr/>
                <p14:nvPr/>
              </p14:nvContentPartPr>
              <p14:xfrm>
                <a:off x="7454042" y="5926078"/>
                <a:ext cx="163800" cy="34920"/>
              </p14:xfrm>
            </p:contentPart>
          </mc:Choice>
          <mc:Fallback xmlns="">
            <p:pic>
              <p:nvPicPr>
                <p:cNvPr id="1056" name="Ink 1055">
                  <a:extLst>
                    <a:ext uri="{FF2B5EF4-FFF2-40B4-BE49-F238E27FC236}">
                      <a16:creationId xmlns:a16="http://schemas.microsoft.com/office/drawing/2014/main" id="{B8472161-B417-8E01-7D3A-AEFADCF019C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7445042" y="5917078"/>
                  <a:ext cx="18144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1057" name="Ink 1056">
                  <a:extLst>
                    <a:ext uri="{FF2B5EF4-FFF2-40B4-BE49-F238E27FC236}">
                      <a16:creationId xmlns:a16="http://schemas.microsoft.com/office/drawing/2014/main" id="{38F8A590-E54B-73A6-5386-4E076EF383BB}"/>
                    </a:ext>
                  </a:extLst>
                </p14:cNvPr>
                <p14:cNvContentPartPr/>
                <p14:nvPr/>
              </p14:nvContentPartPr>
              <p14:xfrm>
                <a:off x="7650242" y="5983678"/>
                <a:ext cx="186480" cy="140040"/>
              </p14:xfrm>
            </p:contentPart>
          </mc:Choice>
          <mc:Fallback xmlns="">
            <p:pic>
              <p:nvPicPr>
                <p:cNvPr id="1057" name="Ink 1056">
                  <a:extLst>
                    <a:ext uri="{FF2B5EF4-FFF2-40B4-BE49-F238E27FC236}">
                      <a16:creationId xmlns:a16="http://schemas.microsoft.com/office/drawing/2014/main" id="{38F8A590-E54B-73A6-5386-4E076EF383BB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7641602" y="5975038"/>
                  <a:ext cx="20412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1058" name="Ink 1057">
                  <a:extLst>
                    <a:ext uri="{FF2B5EF4-FFF2-40B4-BE49-F238E27FC236}">
                      <a16:creationId xmlns:a16="http://schemas.microsoft.com/office/drawing/2014/main" id="{557C97C3-8253-CACC-41D5-497797FC3DFD}"/>
                    </a:ext>
                  </a:extLst>
                </p14:cNvPr>
                <p14:cNvContentPartPr/>
                <p14:nvPr/>
              </p14:nvContentPartPr>
              <p14:xfrm>
                <a:off x="7870562" y="5983678"/>
                <a:ext cx="187560" cy="182520"/>
              </p14:xfrm>
            </p:contentPart>
          </mc:Choice>
          <mc:Fallback xmlns="">
            <p:pic>
              <p:nvPicPr>
                <p:cNvPr id="1058" name="Ink 1057">
                  <a:extLst>
                    <a:ext uri="{FF2B5EF4-FFF2-40B4-BE49-F238E27FC236}">
                      <a16:creationId xmlns:a16="http://schemas.microsoft.com/office/drawing/2014/main" id="{557C97C3-8253-CACC-41D5-497797FC3DFD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7861922" y="5975038"/>
                  <a:ext cx="20520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1060" name="Ink 1059">
                  <a:extLst>
                    <a:ext uri="{FF2B5EF4-FFF2-40B4-BE49-F238E27FC236}">
                      <a16:creationId xmlns:a16="http://schemas.microsoft.com/office/drawing/2014/main" id="{478CE2CF-01E9-907E-CC76-2EC1A3FD2363}"/>
                    </a:ext>
                  </a:extLst>
                </p14:cNvPr>
                <p14:cNvContentPartPr/>
                <p14:nvPr/>
              </p14:nvContentPartPr>
              <p14:xfrm>
                <a:off x="8145962" y="5994478"/>
                <a:ext cx="200520" cy="223920"/>
              </p14:xfrm>
            </p:contentPart>
          </mc:Choice>
          <mc:Fallback xmlns="">
            <p:pic>
              <p:nvPicPr>
                <p:cNvPr id="1060" name="Ink 1059">
                  <a:extLst>
                    <a:ext uri="{FF2B5EF4-FFF2-40B4-BE49-F238E27FC236}">
                      <a16:creationId xmlns:a16="http://schemas.microsoft.com/office/drawing/2014/main" id="{478CE2CF-01E9-907E-CC76-2EC1A3FD2363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8137322" y="5985478"/>
                  <a:ext cx="21816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1061" name="Ink 1060">
                  <a:extLst>
                    <a:ext uri="{FF2B5EF4-FFF2-40B4-BE49-F238E27FC236}">
                      <a16:creationId xmlns:a16="http://schemas.microsoft.com/office/drawing/2014/main" id="{B665FDBC-E1AF-6BBB-1F53-4A3CD7ED3B3B}"/>
                    </a:ext>
                  </a:extLst>
                </p14:cNvPr>
                <p14:cNvContentPartPr/>
                <p14:nvPr/>
              </p14:nvContentPartPr>
              <p14:xfrm>
                <a:off x="8472482" y="5914198"/>
                <a:ext cx="7560" cy="300240"/>
              </p14:xfrm>
            </p:contentPart>
          </mc:Choice>
          <mc:Fallback xmlns="">
            <p:pic>
              <p:nvPicPr>
                <p:cNvPr id="1061" name="Ink 1060">
                  <a:extLst>
                    <a:ext uri="{FF2B5EF4-FFF2-40B4-BE49-F238E27FC236}">
                      <a16:creationId xmlns:a16="http://schemas.microsoft.com/office/drawing/2014/main" id="{B665FDBC-E1AF-6BBB-1F53-4A3CD7ED3B3B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8463482" y="5905558"/>
                  <a:ext cx="2520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1062" name="Ink 1061">
                  <a:extLst>
                    <a:ext uri="{FF2B5EF4-FFF2-40B4-BE49-F238E27FC236}">
                      <a16:creationId xmlns:a16="http://schemas.microsoft.com/office/drawing/2014/main" id="{4043711D-FB14-66C7-FD1C-5F293BCFA9C5}"/>
                    </a:ext>
                  </a:extLst>
                </p14:cNvPr>
                <p14:cNvContentPartPr/>
                <p14:nvPr/>
              </p14:nvContentPartPr>
              <p14:xfrm>
                <a:off x="8414522" y="6040918"/>
                <a:ext cx="148320" cy="12600"/>
              </p14:xfrm>
            </p:contentPart>
          </mc:Choice>
          <mc:Fallback xmlns="">
            <p:pic>
              <p:nvPicPr>
                <p:cNvPr id="1062" name="Ink 1061">
                  <a:extLst>
                    <a:ext uri="{FF2B5EF4-FFF2-40B4-BE49-F238E27FC236}">
                      <a16:creationId xmlns:a16="http://schemas.microsoft.com/office/drawing/2014/main" id="{4043711D-FB14-66C7-FD1C-5F293BCFA9C5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8405882" y="6032278"/>
                  <a:ext cx="16596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1063" name="Ink 1062">
                  <a:extLst>
                    <a:ext uri="{FF2B5EF4-FFF2-40B4-BE49-F238E27FC236}">
                      <a16:creationId xmlns:a16="http://schemas.microsoft.com/office/drawing/2014/main" id="{8052437A-799F-9095-567B-1AB54B46A253}"/>
                    </a:ext>
                  </a:extLst>
                </p14:cNvPr>
                <p14:cNvContentPartPr/>
                <p14:nvPr/>
              </p14:nvContentPartPr>
              <p14:xfrm>
                <a:off x="8634482" y="6041638"/>
                <a:ext cx="30960" cy="170640"/>
              </p14:xfrm>
            </p:contentPart>
          </mc:Choice>
          <mc:Fallback xmlns="">
            <p:pic>
              <p:nvPicPr>
                <p:cNvPr id="1063" name="Ink 1062">
                  <a:extLst>
                    <a:ext uri="{FF2B5EF4-FFF2-40B4-BE49-F238E27FC236}">
                      <a16:creationId xmlns:a16="http://schemas.microsoft.com/office/drawing/2014/main" id="{8052437A-799F-9095-567B-1AB54B46A253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8625842" y="6032638"/>
                  <a:ext cx="4860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1064" name="Ink 1063">
                  <a:extLst>
                    <a:ext uri="{FF2B5EF4-FFF2-40B4-BE49-F238E27FC236}">
                      <a16:creationId xmlns:a16="http://schemas.microsoft.com/office/drawing/2014/main" id="{124C8377-C2C2-AD20-3C0C-51966C6EAE53}"/>
                    </a:ext>
                  </a:extLst>
                </p14:cNvPr>
                <p14:cNvContentPartPr/>
                <p14:nvPr/>
              </p14:nvContentPartPr>
              <p14:xfrm>
                <a:off x="8657522" y="5960998"/>
                <a:ext cx="360" cy="360"/>
              </p14:xfrm>
            </p:contentPart>
          </mc:Choice>
          <mc:Fallback xmlns="">
            <p:pic>
              <p:nvPicPr>
                <p:cNvPr id="1064" name="Ink 1063">
                  <a:extLst>
                    <a:ext uri="{FF2B5EF4-FFF2-40B4-BE49-F238E27FC236}">
                      <a16:creationId xmlns:a16="http://schemas.microsoft.com/office/drawing/2014/main" id="{124C8377-C2C2-AD20-3C0C-51966C6EAE53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8648522" y="595199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1065" name="Ink 1064">
                  <a:extLst>
                    <a:ext uri="{FF2B5EF4-FFF2-40B4-BE49-F238E27FC236}">
                      <a16:creationId xmlns:a16="http://schemas.microsoft.com/office/drawing/2014/main" id="{B85F9D64-D02A-F296-F8A9-D1E6498236B6}"/>
                    </a:ext>
                  </a:extLst>
                </p14:cNvPr>
                <p14:cNvContentPartPr/>
                <p14:nvPr/>
              </p14:nvContentPartPr>
              <p14:xfrm>
                <a:off x="8758682" y="6041278"/>
                <a:ext cx="87840" cy="120240"/>
              </p14:xfrm>
            </p:contentPart>
          </mc:Choice>
          <mc:Fallback xmlns="">
            <p:pic>
              <p:nvPicPr>
                <p:cNvPr id="1065" name="Ink 1064">
                  <a:extLst>
                    <a:ext uri="{FF2B5EF4-FFF2-40B4-BE49-F238E27FC236}">
                      <a16:creationId xmlns:a16="http://schemas.microsoft.com/office/drawing/2014/main" id="{B85F9D64-D02A-F296-F8A9-D1E6498236B6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8750042" y="6032278"/>
                  <a:ext cx="10548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1066" name="Ink 1065">
                  <a:extLst>
                    <a:ext uri="{FF2B5EF4-FFF2-40B4-BE49-F238E27FC236}">
                      <a16:creationId xmlns:a16="http://schemas.microsoft.com/office/drawing/2014/main" id="{D4D7F47F-46C2-C0C2-30DC-7AC8EB0583A2}"/>
                    </a:ext>
                  </a:extLst>
                </p14:cNvPr>
                <p14:cNvContentPartPr/>
                <p14:nvPr/>
              </p14:nvContentPartPr>
              <p14:xfrm>
                <a:off x="8923922" y="6038398"/>
                <a:ext cx="175680" cy="129960"/>
              </p14:xfrm>
            </p:contentPart>
          </mc:Choice>
          <mc:Fallback xmlns="">
            <p:pic>
              <p:nvPicPr>
                <p:cNvPr id="1066" name="Ink 1065">
                  <a:extLst>
                    <a:ext uri="{FF2B5EF4-FFF2-40B4-BE49-F238E27FC236}">
                      <a16:creationId xmlns:a16="http://schemas.microsoft.com/office/drawing/2014/main" id="{D4D7F47F-46C2-C0C2-30DC-7AC8EB0583A2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8914922" y="6029758"/>
                  <a:ext cx="19332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1067" name="Ink 1066">
                  <a:extLst>
                    <a:ext uri="{FF2B5EF4-FFF2-40B4-BE49-F238E27FC236}">
                      <a16:creationId xmlns:a16="http://schemas.microsoft.com/office/drawing/2014/main" id="{D0922BD1-4597-C2C3-CAF0-7EF405F9B4EE}"/>
                    </a:ext>
                  </a:extLst>
                </p14:cNvPr>
                <p14:cNvContentPartPr/>
                <p14:nvPr/>
              </p14:nvContentPartPr>
              <p14:xfrm>
                <a:off x="9421442" y="5891158"/>
                <a:ext cx="9720" cy="239400"/>
              </p14:xfrm>
            </p:contentPart>
          </mc:Choice>
          <mc:Fallback xmlns="">
            <p:pic>
              <p:nvPicPr>
                <p:cNvPr id="1067" name="Ink 1066">
                  <a:extLst>
                    <a:ext uri="{FF2B5EF4-FFF2-40B4-BE49-F238E27FC236}">
                      <a16:creationId xmlns:a16="http://schemas.microsoft.com/office/drawing/2014/main" id="{D0922BD1-4597-C2C3-CAF0-7EF405F9B4EE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9412442" y="5882518"/>
                  <a:ext cx="2736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1068" name="Ink 1067">
                  <a:extLst>
                    <a:ext uri="{FF2B5EF4-FFF2-40B4-BE49-F238E27FC236}">
                      <a16:creationId xmlns:a16="http://schemas.microsoft.com/office/drawing/2014/main" id="{F6AA95DC-6156-9972-5B70-F13A7627B765}"/>
                    </a:ext>
                  </a:extLst>
                </p14:cNvPr>
                <p14:cNvContentPartPr/>
                <p14:nvPr/>
              </p14:nvContentPartPr>
              <p14:xfrm>
                <a:off x="9408482" y="5879278"/>
                <a:ext cx="268200" cy="340200"/>
              </p14:xfrm>
            </p:contentPart>
          </mc:Choice>
          <mc:Fallback xmlns="">
            <p:pic>
              <p:nvPicPr>
                <p:cNvPr id="1068" name="Ink 1067">
                  <a:extLst>
                    <a:ext uri="{FF2B5EF4-FFF2-40B4-BE49-F238E27FC236}">
                      <a16:creationId xmlns:a16="http://schemas.microsoft.com/office/drawing/2014/main" id="{F6AA95DC-6156-9972-5B70-F13A7627B765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9399842" y="5870638"/>
                  <a:ext cx="28584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1069" name="Ink 1068">
                  <a:extLst>
                    <a:ext uri="{FF2B5EF4-FFF2-40B4-BE49-F238E27FC236}">
                      <a16:creationId xmlns:a16="http://schemas.microsoft.com/office/drawing/2014/main" id="{94C74F5D-C03B-A368-C87F-2D8907587017}"/>
                    </a:ext>
                  </a:extLst>
                </p14:cNvPr>
                <p14:cNvContentPartPr/>
                <p14:nvPr/>
              </p14:nvContentPartPr>
              <p14:xfrm>
                <a:off x="9676682" y="6065038"/>
                <a:ext cx="175680" cy="151920"/>
              </p14:xfrm>
            </p:contentPart>
          </mc:Choice>
          <mc:Fallback xmlns="">
            <p:pic>
              <p:nvPicPr>
                <p:cNvPr id="1069" name="Ink 1068">
                  <a:extLst>
                    <a:ext uri="{FF2B5EF4-FFF2-40B4-BE49-F238E27FC236}">
                      <a16:creationId xmlns:a16="http://schemas.microsoft.com/office/drawing/2014/main" id="{94C74F5D-C03B-A368-C87F-2D8907587017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9667682" y="6056398"/>
                  <a:ext cx="19332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1070" name="Ink 1069">
                  <a:extLst>
                    <a:ext uri="{FF2B5EF4-FFF2-40B4-BE49-F238E27FC236}">
                      <a16:creationId xmlns:a16="http://schemas.microsoft.com/office/drawing/2014/main" id="{41C3D7B0-C1F9-90D3-63C2-946F673FD6A5}"/>
                    </a:ext>
                  </a:extLst>
                </p14:cNvPr>
                <p14:cNvContentPartPr/>
                <p14:nvPr/>
              </p14:nvContentPartPr>
              <p14:xfrm>
                <a:off x="9965402" y="6063598"/>
                <a:ext cx="142200" cy="142560"/>
              </p14:xfrm>
            </p:contentPart>
          </mc:Choice>
          <mc:Fallback xmlns="">
            <p:pic>
              <p:nvPicPr>
                <p:cNvPr id="1070" name="Ink 1069">
                  <a:extLst>
                    <a:ext uri="{FF2B5EF4-FFF2-40B4-BE49-F238E27FC236}">
                      <a16:creationId xmlns:a16="http://schemas.microsoft.com/office/drawing/2014/main" id="{41C3D7B0-C1F9-90D3-63C2-946F673FD6A5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9956402" y="6054958"/>
                  <a:ext cx="15984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1071" name="Ink 1070">
                  <a:extLst>
                    <a:ext uri="{FF2B5EF4-FFF2-40B4-BE49-F238E27FC236}">
                      <a16:creationId xmlns:a16="http://schemas.microsoft.com/office/drawing/2014/main" id="{36F18B26-532F-4A4E-6D7F-4F5FFB8A6891}"/>
                    </a:ext>
                  </a:extLst>
                </p14:cNvPr>
                <p14:cNvContentPartPr/>
                <p14:nvPr/>
              </p14:nvContentPartPr>
              <p14:xfrm>
                <a:off x="10148642" y="6066118"/>
                <a:ext cx="143640" cy="361440"/>
              </p14:xfrm>
            </p:contentPart>
          </mc:Choice>
          <mc:Fallback xmlns="">
            <p:pic>
              <p:nvPicPr>
                <p:cNvPr id="1071" name="Ink 1070">
                  <a:extLst>
                    <a:ext uri="{FF2B5EF4-FFF2-40B4-BE49-F238E27FC236}">
                      <a16:creationId xmlns:a16="http://schemas.microsoft.com/office/drawing/2014/main" id="{36F18B26-532F-4A4E-6D7F-4F5FFB8A6891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0140002" y="6057118"/>
                  <a:ext cx="16128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1072" name="Ink 1071">
                  <a:extLst>
                    <a:ext uri="{FF2B5EF4-FFF2-40B4-BE49-F238E27FC236}">
                      <a16:creationId xmlns:a16="http://schemas.microsoft.com/office/drawing/2014/main" id="{91FEA0A5-14B1-4F71-6108-7503F3D109DF}"/>
                    </a:ext>
                  </a:extLst>
                </p14:cNvPr>
                <p14:cNvContentPartPr/>
                <p14:nvPr/>
              </p14:nvContentPartPr>
              <p14:xfrm>
                <a:off x="10370762" y="6120118"/>
                <a:ext cx="217800" cy="213120"/>
              </p14:xfrm>
            </p:contentPart>
          </mc:Choice>
          <mc:Fallback xmlns="">
            <p:pic>
              <p:nvPicPr>
                <p:cNvPr id="1072" name="Ink 1071">
                  <a:extLst>
                    <a:ext uri="{FF2B5EF4-FFF2-40B4-BE49-F238E27FC236}">
                      <a16:creationId xmlns:a16="http://schemas.microsoft.com/office/drawing/2014/main" id="{91FEA0A5-14B1-4F71-6108-7503F3D109DF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0362122" y="6111478"/>
                  <a:ext cx="23544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1073" name="Ink 1072">
                  <a:extLst>
                    <a:ext uri="{FF2B5EF4-FFF2-40B4-BE49-F238E27FC236}">
                      <a16:creationId xmlns:a16="http://schemas.microsoft.com/office/drawing/2014/main" id="{AEF0AC67-C1E4-40F1-2E29-5DD3CFCE4679}"/>
                    </a:ext>
                  </a:extLst>
                </p14:cNvPr>
                <p14:cNvContentPartPr/>
                <p14:nvPr/>
              </p14:nvContentPartPr>
              <p14:xfrm>
                <a:off x="10706282" y="6129118"/>
                <a:ext cx="242640" cy="149760"/>
              </p14:xfrm>
            </p:contentPart>
          </mc:Choice>
          <mc:Fallback xmlns="">
            <p:pic>
              <p:nvPicPr>
                <p:cNvPr id="1073" name="Ink 1072">
                  <a:extLst>
                    <a:ext uri="{FF2B5EF4-FFF2-40B4-BE49-F238E27FC236}">
                      <a16:creationId xmlns:a16="http://schemas.microsoft.com/office/drawing/2014/main" id="{AEF0AC67-C1E4-40F1-2E29-5DD3CFCE4679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0697282" y="6120118"/>
                  <a:ext cx="26028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1076" name="Ink 1075">
                  <a:extLst>
                    <a:ext uri="{FF2B5EF4-FFF2-40B4-BE49-F238E27FC236}">
                      <a16:creationId xmlns:a16="http://schemas.microsoft.com/office/drawing/2014/main" id="{E31EDD7B-448D-9A48-37CA-1DE843AB065B}"/>
                    </a:ext>
                  </a:extLst>
                </p14:cNvPr>
                <p14:cNvContentPartPr/>
                <p14:nvPr/>
              </p14:nvContentPartPr>
              <p14:xfrm>
                <a:off x="7128602" y="5320918"/>
                <a:ext cx="175680" cy="640440"/>
              </p14:xfrm>
            </p:contentPart>
          </mc:Choice>
          <mc:Fallback xmlns="">
            <p:pic>
              <p:nvPicPr>
                <p:cNvPr id="1076" name="Ink 1075">
                  <a:extLst>
                    <a:ext uri="{FF2B5EF4-FFF2-40B4-BE49-F238E27FC236}">
                      <a16:creationId xmlns:a16="http://schemas.microsoft.com/office/drawing/2014/main" id="{E31EDD7B-448D-9A48-37CA-1DE843AB065B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7119602" y="5311918"/>
                  <a:ext cx="193320" cy="65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1077" name="Ink 1076">
                  <a:extLst>
                    <a:ext uri="{FF2B5EF4-FFF2-40B4-BE49-F238E27FC236}">
                      <a16:creationId xmlns:a16="http://schemas.microsoft.com/office/drawing/2014/main" id="{022C9704-CF0E-32BD-26E8-72846FA47E1F}"/>
                    </a:ext>
                  </a:extLst>
                </p14:cNvPr>
                <p14:cNvContentPartPr/>
                <p14:nvPr/>
              </p14:nvContentPartPr>
              <p14:xfrm>
                <a:off x="7072082" y="5242438"/>
                <a:ext cx="198360" cy="196560"/>
              </p14:xfrm>
            </p:contentPart>
          </mc:Choice>
          <mc:Fallback xmlns="">
            <p:pic>
              <p:nvPicPr>
                <p:cNvPr id="1077" name="Ink 1076">
                  <a:extLst>
                    <a:ext uri="{FF2B5EF4-FFF2-40B4-BE49-F238E27FC236}">
                      <a16:creationId xmlns:a16="http://schemas.microsoft.com/office/drawing/2014/main" id="{022C9704-CF0E-32BD-26E8-72846FA47E1F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7063082" y="5233438"/>
                  <a:ext cx="21600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1082" name="Ink 1081">
                  <a:extLst>
                    <a:ext uri="{FF2B5EF4-FFF2-40B4-BE49-F238E27FC236}">
                      <a16:creationId xmlns:a16="http://schemas.microsoft.com/office/drawing/2014/main" id="{FCB5C54D-98A2-F223-39B8-300D3F6E365C}"/>
                    </a:ext>
                  </a:extLst>
                </p14:cNvPr>
                <p14:cNvContentPartPr/>
                <p14:nvPr/>
              </p14:nvContentPartPr>
              <p14:xfrm>
                <a:off x="10173842" y="5382118"/>
                <a:ext cx="1008360" cy="824760"/>
              </p14:xfrm>
            </p:contentPart>
          </mc:Choice>
          <mc:Fallback xmlns="">
            <p:pic>
              <p:nvPicPr>
                <p:cNvPr id="1082" name="Ink 1081">
                  <a:extLst>
                    <a:ext uri="{FF2B5EF4-FFF2-40B4-BE49-F238E27FC236}">
                      <a16:creationId xmlns:a16="http://schemas.microsoft.com/office/drawing/2014/main" id="{FCB5C54D-98A2-F223-39B8-300D3F6E365C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0165202" y="5373118"/>
                  <a:ext cx="1026000" cy="84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D6C8365-3CEE-7B61-05CD-FC9D80977935}"/>
              </a:ext>
            </a:extLst>
          </p:cNvPr>
          <p:cNvGrpSpPr/>
          <p:nvPr/>
        </p:nvGrpSpPr>
        <p:grpSpPr>
          <a:xfrm>
            <a:off x="2934242" y="3854278"/>
            <a:ext cx="419400" cy="132840"/>
            <a:chOff x="2934242" y="3854278"/>
            <a:chExt cx="419400" cy="13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98C62115-C928-1649-65E9-62203C1F2FD9}"/>
                    </a:ext>
                  </a:extLst>
                </p14:cNvPr>
                <p14:cNvContentPartPr/>
                <p14:nvPr/>
              </p14:nvContentPartPr>
              <p14:xfrm>
                <a:off x="2962682" y="3923398"/>
                <a:ext cx="39096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98C62115-C928-1649-65E9-62203C1F2FD9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2954042" y="3914398"/>
                  <a:ext cx="4086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5698031-43C5-DA44-1304-892874D1CD13}"/>
                    </a:ext>
                  </a:extLst>
                </p14:cNvPr>
                <p14:cNvContentPartPr/>
                <p14:nvPr/>
              </p14:nvContentPartPr>
              <p14:xfrm>
                <a:off x="2934242" y="3854278"/>
                <a:ext cx="133920" cy="1328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C5698031-43C5-DA44-1304-892874D1CD13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2925242" y="3845638"/>
                  <a:ext cx="151560" cy="150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ECCDA7A-55C9-0CAA-37F5-214F67564FF6}"/>
                  </a:ext>
                </a:extLst>
              </p14:cNvPr>
              <p14:cNvContentPartPr/>
              <p14:nvPr/>
            </p14:nvContentPartPr>
            <p14:xfrm>
              <a:off x="3507002" y="3843118"/>
              <a:ext cx="105120" cy="1738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ECCDA7A-55C9-0CAA-37F5-214F67564FF6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3498002" y="3834118"/>
                <a:ext cx="122760" cy="19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58DD6967-B875-9078-C913-057369D2EDF2}"/>
                  </a:ext>
                </a:extLst>
              </p14:cNvPr>
              <p14:cNvContentPartPr/>
              <p14:nvPr/>
            </p14:nvContentPartPr>
            <p14:xfrm>
              <a:off x="3636242" y="3955078"/>
              <a:ext cx="78840" cy="622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58DD6967-B875-9078-C913-057369D2EDF2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3627242" y="3946438"/>
                <a:ext cx="96480" cy="7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32FDE80-4313-02E1-F429-770DF6243481}"/>
                  </a:ext>
                </a:extLst>
              </p14:cNvPr>
              <p14:cNvContentPartPr/>
              <p14:nvPr/>
            </p14:nvContentPartPr>
            <p14:xfrm>
              <a:off x="3796082" y="3889198"/>
              <a:ext cx="360" cy="1728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32FDE80-4313-02E1-F429-770DF6243481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3787442" y="3880558"/>
                <a:ext cx="18000" cy="19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50D692B1-61B0-B12D-EF0B-E328907643D9}"/>
                  </a:ext>
                </a:extLst>
              </p14:cNvPr>
              <p14:cNvContentPartPr/>
              <p14:nvPr/>
            </p14:nvContentPartPr>
            <p14:xfrm>
              <a:off x="3761522" y="3951478"/>
              <a:ext cx="108000" cy="72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50D692B1-61B0-B12D-EF0B-E328907643D9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3752522" y="3942478"/>
                <a:ext cx="125640" cy="2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6EC2F0BB-953B-CC67-11FC-FA350218B423}"/>
                  </a:ext>
                </a:extLst>
              </p14:cNvPr>
              <p14:cNvContentPartPr/>
              <p14:nvPr/>
            </p14:nvContentPartPr>
            <p14:xfrm>
              <a:off x="4015322" y="3945358"/>
              <a:ext cx="73440" cy="1162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6EC2F0BB-953B-CC67-11FC-FA350218B423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4006322" y="3936358"/>
                <a:ext cx="91080" cy="1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0A8E30E5-E401-18E1-570E-4CA41CCDF5F4}"/>
                  </a:ext>
                </a:extLst>
              </p14:cNvPr>
              <p14:cNvContentPartPr/>
              <p14:nvPr/>
            </p14:nvContentPartPr>
            <p14:xfrm>
              <a:off x="4140602" y="3910798"/>
              <a:ext cx="83520" cy="1180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0A8E30E5-E401-18E1-570E-4CA41CCDF5F4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4131962" y="3902158"/>
                <a:ext cx="101160" cy="135720"/>
              </a:xfrm>
              <a:prstGeom prst="rect">
                <a:avLst/>
              </a:prstGeom>
            </p:spPr>
          </p:pic>
        </mc:Fallback>
      </mc:AlternateContent>
      <p:grpSp>
        <p:nvGrpSpPr>
          <p:cNvPr id="44" name="Group 43">
            <a:extLst>
              <a:ext uri="{FF2B5EF4-FFF2-40B4-BE49-F238E27FC236}">
                <a16:creationId xmlns:a16="http://schemas.microsoft.com/office/drawing/2014/main" id="{3EB238AC-1566-CEE1-B45A-94D633BEA446}"/>
              </a:ext>
            </a:extLst>
          </p:cNvPr>
          <p:cNvGrpSpPr/>
          <p:nvPr/>
        </p:nvGrpSpPr>
        <p:grpSpPr>
          <a:xfrm>
            <a:off x="4294418" y="3860966"/>
            <a:ext cx="629640" cy="251280"/>
            <a:chOff x="4294418" y="3860966"/>
            <a:chExt cx="629640" cy="251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B95C751-35F3-8AED-1138-5A507F545098}"/>
                    </a:ext>
                  </a:extLst>
                </p14:cNvPr>
                <p14:cNvContentPartPr/>
                <p14:nvPr/>
              </p14:nvContentPartPr>
              <p14:xfrm>
                <a:off x="4294418" y="3955646"/>
                <a:ext cx="96840" cy="1083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B95C751-35F3-8AED-1138-5A507F545098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4285418" y="3947006"/>
                  <a:ext cx="11448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2F0AF595-9BFC-4CA4-FEDE-802B09FEFC5B}"/>
                    </a:ext>
                  </a:extLst>
                </p14:cNvPr>
                <p14:cNvContentPartPr/>
                <p14:nvPr/>
              </p14:nvContentPartPr>
              <p14:xfrm>
                <a:off x="4454978" y="3873566"/>
                <a:ext cx="198360" cy="2386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2F0AF595-9BFC-4CA4-FEDE-802B09FEFC5B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4446338" y="3864926"/>
                  <a:ext cx="21600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DC0BA47-7A86-B26E-8131-CF51A1A6F894}"/>
                    </a:ext>
                  </a:extLst>
                </p14:cNvPr>
                <p14:cNvContentPartPr/>
                <p14:nvPr/>
              </p14:nvContentPartPr>
              <p14:xfrm>
                <a:off x="4653698" y="3980126"/>
                <a:ext cx="93600" cy="1015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DC0BA47-7A86-B26E-8131-CF51A1A6F894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4645058" y="3971126"/>
                  <a:ext cx="11124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D23C78B-5F0B-C291-57F1-8AF9D68B6FAE}"/>
                    </a:ext>
                  </a:extLst>
                </p14:cNvPr>
                <p14:cNvContentPartPr/>
                <p14:nvPr/>
              </p14:nvContentPartPr>
              <p14:xfrm>
                <a:off x="4780778" y="3860966"/>
                <a:ext cx="143280" cy="2448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D23C78B-5F0B-C291-57F1-8AF9D68B6FAE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4771778" y="3851966"/>
                  <a:ext cx="160920" cy="262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59767919"/>
      </p:ext>
    </p:extLst>
  </p:cSld>
  <p:clrMapOvr>
    <a:masterClrMapping/>
  </p:clrMapOvr>
  <p:transition spd="slow">
    <p:cover dir="r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5AECD62-03A9-0043-6943-1C7390A9A4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TextBox 1058">
            <a:extLst>
              <a:ext uri="{FF2B5EF4-FFF2-40B4-BE49-F238E27FC236}">
                <a16:creationId xmlns:a16="http://schemas.microsoft.com/office/drawing/2014/main" id="{0E431598-E5CF-EE58-380D-DEB27E6C5ED0}"/>
              </a:ext>
            </a:extLst>
          </p:cNvPr>
          <p:cNvSpPr txBox="1"/>
          <p:nvPr/>
        </p:nvSpPr>
        <p:spPr>
          <a:xfrm>
            <a:off x="144666" y="113003"/>
            <a:ext cx="10735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0" i="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+mj-lt"/>
              </a:rPr>
              <a:t>Settings</a:t>
            </a:r>
            <a:endParaRPr lang="en-GB" sz="3600" dirty="0">
              <a:solidFill>
                <a:schemeClr val="bg1"/>
              </a:solidFill>
              <a:highlight>
                <a:srgbClr val="000000"/>
              </a:highlight>
              <a:latin typeface="+mj-lt"/>
              <a:ea typeface="MingLiU_HKSCS-ExtB" panose="02020500000000000000" pitchFamily="18" charset="-12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CF10D1-A502-51FE-4DF1-921C238FB246}"/>
              </a:ext>
            </a:extLst>
          </p:cNvPr>
          <p:cNvSpPr txBox="1"/>
          <p:nvPr/>
        </p:nvSpPr>
        <p:spPr>
          <a:xfrm>
            <a:off x="144666" y="929970"/>
            <a:ext cx="967310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chemeClr val="bg1"/>
                </a:solidFill>
                <a:highlight>
                  <a:srgbClr val="000000"/>
                </a:highlight>
                <a:ea typeface="MingLiU_HKSCS-ExtB" panose="02020500000000000000" pitchFamily="18" charset="-120"/>
              </a:rPr>
              <a:t>Each module has its own settings so that my code can run each one differently.</a:t>
            </a:r>
          </a:p>
          <a:p>
            <a:endParaRPr lang="en-AU" sz="2000" dirty="0">
              <a:solidFill>
                <a:schemeClr val="bg1"/>
              </a:solidFill>
              <a:highlight>
                <a:srgbClr val="000000"/>
              </a:highlight>
              <a:ea typeface="MingLiU_HKSCS-ExtB" panose="02020500000000000000" pitchFamily="18" charset="-120"/>
            </a:endParaRPr>
          </a:p>
          <a:p>
            <a:endParaRPr lang="en-AU" sz="2000" dirty="0">
              <a:solidFill>
                <a:schemeClr val="bg1"/>
              </a:solidFill>
              <a:highlight>
                <a:srgbClr val="000000"/>
              </a:highlight>
              <a:ea typeface="MingLiU_HKSCS-ExtB" panose="02020500000000000000" pitchFamily="18" charset="-12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60EE6584-1E7B-6556-B06E-FAE21B9FE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66" y="1437801"/>
            <a:ext cx="12047334" cy="242224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472170A5-16C4-F241-127B-D8A6985A48A7}"/>
              </a:ext>
            </a:extLst>
          </p:cNvPr>
          <p:cNvSpPr txBox="1"/>
          <p:nvPr/>
        </p:nvSpPr>
        <p:spPr>
          <a:xfrm>
            <a:off x="144666" y="3860050"/>
            <a:ext cx="967310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chemeClr val="bg1"/>
                </a:solidFill>
                <a:highlight>
                  <a:srgbClr val="000000"/>
                </a:highlight>
                <a:ea typeface="MingLiU_HKSCS-ExtB" panose="02020500000000000000" pitchFamily="18" charset="-120"/>
              </a:rPr>
              <a:t>Output:</a:t>
            </a:r>
          </a:p>
          <a:p>
            <a:r>
              <a:rPr lang="en-AU" sz="2000" dirty="0">
                <a:solidFill>
                  <a:schemeClr val="bg1"/>
                </a:solidFill>
                <a:highlight>
                  <a:srgbClr val="000000"/>
                </a:highlight>
                <a:ea typeface="MingLiU_HKSCS-ExtB" panose="02020500000000000000" pitchFamily="18" charset="-120"/>
              </a:rPr>
              <a:t>	Final: The final value</a:t>
            </a:r>
          </a:p>
          <a:p>
            <a:r>
              <a:rPr lang="en-AU" sz="2000" dirty="0">
                <a:solidFill>
                  <a:schemeClr val="bg1"/>
                </a:solidFill>
                <a:highlight>
                  <a:srgbClr val="000000"/>
                </a:highlight>
                <a:ea typeface="MingLiU_HKSCS-ExtB" panose="02020500000000000000" pitchFamily="18" charset="-120"/>
              </a:rPr>
              <a:t>	List: A list of all the populations leading up to the final value</a:t>
            </a:r>
          </a:p>
          <a:p>
            <a:r>
              <a:rPr lang="en-AU" sz="2000" dirty="0">
                <a:solidFill>
                  <a:schemeClr val="bg1"/>
                </a:solidFill>
                <a:highlight>
                  <a:srgbClr val="000000"/>
                </a:highlight>
                <a:ea typeface="MingLiU_HKSCS-ExtB" panose="02020500000000000000" pitchFamily="18" charset="-120"/>
              </a:rPr>
              <a:t>	Columns: Start, added, end</a:t>
            </a:r>
          </a:p>
          <a:p>
            <a:r>
              <a:rPr lang="en-AU" sz="2000" dirty="0">
                <a:solidFill>
                  <a:schemeClr val="bg1"/>
                </a:solidFill>
                <a:highlight>
                  <a:srgbClr val="000000"/>
                </a:highlight>
                <a:ea typeface="MingLiU_HKSCS-ExtB" panose="02020500000000000000" pitchFamily="18" charset="-120"/>
              </a:rPr>
              <a:t>	Compare: Listed models side-by-side in a table.</a:t>
            </a:r>
          </a:p>
          <a:p>
            <a:r>
              <a:rPr lang="en-AU" sz="2000" dirty="0">
                <a:solidFill>
                  <a:schemeClr val="bg1"/>
                </a:solidFill>
                <a:highlight>
                  <a:srgbClr val="000000"/>
                </a:highlight>
                <a:ea typeface="MingLiU_HKSCS-ExtB" panose="02020500000000000000" pitchFamily="18" charset="-120"/>
              </a:rPr>
              <a:t>Condition:</a:t>
            </a:r>
          </a:p>
          <a:p>
            <a:r>
              <a:rPr lang="en-AU" sz="2000" dirty="0">
                <a:solidFill>
                  <a:schemeClr val="bg1"/>
                </a:solidFill>
                <a:highlight>
                  <a:srgbClr val="000000"/>
                </a:highlight>
                <a:ea typeface="MingLiU_HKSCS-ExtB" panose="02020500000000000000" pitchFamily="18" charset="-120"/>
              </a:rPr>
              <a:t>	Population: Target population</a:t>
            </a:r>
          </a:p>
          <a:p>
            <a:r>
              <a:rPr lang="en-AU" sz="2000" dirty="0">
                <a:solidFill>
                  <a:schemeClr val="bg1"/>
                </a:solidFill>
                <a:highlight>
                  <a:srgbClr val="000000"/>
                </a:highlight>
                <a:ea typeface="MingLiU_HKSCS-ExtB" panose="02020500000000000000" pitchFamily="18" charset="-120"/>
              </a:rPr>
              <a:t>	Projected: Projected Time</a:t>
            </a:r>
          </a:p>
          <a:p>
            <a:r>
              <a:rPr lang="en-AU" sz="2000" dirty="0">
                <a:solidFill>
                  <a:schemeClr val="bg1"/>
                </a:solidFill>
                <a:highlight>
                  <a:srgbClr val="000000"/>
                </a:highlight>
                <a:ea typeface="MingLiU_HKSCS-ExtB" panose="02020500000000000000" pitchFamily="18" charset="-120"/>
              </a:rPr>
              <a:t>	Varied: User can pick</a:t>
            </a:r>
          </a:p>
          <a:p>
            <a:endParaRPr lang="en-AU" sz="2000" dirty="0">
              <a:solidFill>
                <a:schemeClr val="bg1"/>
              </a:solidFill>
              <a:highlight>
                <a:srgbClr val="000000"/>
              </a:highlight>
              <a:ea typeface="MingLiU_HKSCS-ExtB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85441969"/>
      </p:ext>
    </p:extLst>
  </p:cSld>
  <p:clrMapOvr>
    <a:masterClrMapping/>
  </p:clrMapOvr>
  <p:transition spd="slow">
    <p:cover dir="r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0F73F84-54C0-EF21-ECF0-E2BCD7DEB4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TextBox 1058">
            <a:extLst>
              <a:ext uri="{FF2B5EF4-FFF2-40B4-BE49-F238E27FC236}">
                <a16:creationId xmlns:a16="http://schemas.microsoft.com/office/drawing/2014/main" id="{CF88105F-9681-175D-146D-412ED0C0C402}"/>
              </a:ext>
            </a:extLst>
          </p:cNvPr>
          <p:cNvSpPr txBox="1"/>
          <p:nvPr/>
        </p:nvSpPr>
        <p:spPr>
          <a:xfrm>
            <a:off x="144666" y="113003"/>
            <a:ext cx="10735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0" i="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+mj-lt"/>
              </a:rPr>
              <a:t>Calculation Functions</a:t>
            </a:r>
            <a:endParaRPr lang="en-GB" sz="3600" dirty="0">
              <a:solidFill>
                <a:schemeClr val="bg1"/>
              </a:solidFill>
              <a:highlight>
                <a:srgbClr val="000000"/>
              </a:highlight>
              <a:latin typeface="+mj-lt"/>
              <a:ea typeface="MingLiU_HKSCS-ExtB" panose="02020500000000000000" pitchFamily="18" charset="-12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0FD89C-E326-E7E2-E874-171A7719E461}"/>
              </a:ext>
            </a:extLst>
          </p:cNvPr>
          <p:cNvSpPr txBox="1"/>
          <p:nvPr/>
        </p:nvSpPr>
        <p:spPr>
          <a:xfrm>
            <a:off x="144666" y="929970"/>
            <a:ext cx="96731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chemeClr val="bg1"/>
                </a:solidFill>
                <a:highlight>
                  <a:srgbClr val="000000"/>
                </a:highlight>
                <a:ea typeface="MingLiU_HKSCS-ExtB" panose="02020500000000000000" pitchFamily="18" charset="-120"/>
              </a:rPr>
              <a:t>I have 2 calculation functions throughout my code:</a:t>
            </a:r>
          </a:p>
          <a:p>
            <a:endParaRPr lang="en-AU" sz="2000" dirty="0">
              <a:solidFill>
                <a:schemeClr val="bg1"/>
              </a:solidFill>
              <a:highlight>
                <a:srgbClr val="000000"/>
              </a:highlight>
              <a:ea typeface="MingLiU_HKSCS-ExtB" panose="02020500000000000000" pitchFamily="18" charset="-12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D9DB8C-5D23-DD8C-8DA1-7E93E78C8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1416"/>
            <a:ext cx="12192000" cy="5403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734435"/>
      </p:ext>
    </p:extLst>
  </p:cSld>
  <p:clrMapOvr>
    <a:masterClrMapping/>
  </p:clrMapOvr>
  <p:transition spd="slow">
    <p:cover dir="r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8D413EC-3329-3CA5-DFC7-AFF6713FCE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43" name="Ink 1042">
                <a:extLst>
                  <a:ext uri="{FF2B5EF4-FFF2-40B4-BE49-F238E27FC236}">
                    <a16:creationId xmlns:a16="http://schemas.microsoft.com/office/drawing/2014/main" id="{50216AAD-49D6-99BC-BBAC-09AC16832046}"/>
                  </a:ext>
                </a:extLst>
              </p14:cNvPr>
              <p14:cNvContentPartPr/>
              <p14:nvPr/>
            </p14:nvContentPartPr>
            <p14:xfrm>
              <a:off x="5042866" y="4284838"/>
              <a:ext cx="285120" cy="277200"/>
            </p14:xfrm>
          </p:contentPart>
        </mc:Choice>
        <mc:Fallback xmlns="">
          <p:pic>
            <p:nvPicPr>
              <p:cNvPr id="1043" name="Ink 1042">
                <a:extLst>
                  <a:ext uri="{FF2B5EF4-FFF2-40B4-BE49-F238E27FC236}">
                    <a16:creationId xmlns:a16="http://schemas.microsoft.com/office/drawing/2014/main" id="{50216AAD-49D6-99BC-BBAC-09AC16832046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5033866" y="4275838"/>
                <a:ext cx="302760" cy="294840"/>
              </a:xfrm>
              <a:prstGeom prst="rect">
                <a:avLst/>
              </a:prstGeom>
            </p:spPr>
          </p:pic>
        </mc:Fallback>
      </mc:AlternateContent>
      <p:sp>
        <p:nvSpPr>
          <p:cNvPr id="1059" name="TextBox 1058">
            <a:extLst>
              <a:ext uri="{FF2B5EF4-FFF2-40B4-BE49-F238E27FC236}">
                <a16:creationId xmlns:a16="http://schemas.microsoft.com/office/drawing/2014/main" id="{7F0EFCE5-522C-7A64-2643-87899A7B8B9B}"/>
              </a:ext>
            </a:extLst>
          </p:cNvPr>
          <p:cNvSpPr txBox="1"/>
          <p:nvPr/>
        </p:nvSpPr>
        <p:spPr>
          <a:xfrm>
            <a:off x="144666" y="113003"/>
            <a:ext cx="107356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0" i="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+mj-lt"/>
              </a:rPr>
              <a:t>1.1 Document any use of imported modules and libraries</a:t>
            </a:r>
            <a:endParaRPr lang="en-GB" sz="3600" dirty="0">
              <a:solidFill>
                <a:schemeClr val="bg1"/>
              </a:solidFill>
              <a:highlight>
                <a:srgbClr val="000000"/>
              </a:highlight>
              <a:latin typeface="+mj-lt"/>
              <a:ea typeface="MingLiU_HKSCS-ExtB" panose="02020500000000000000" pitchFamily="18" charset="-12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A9CB4A-B6A3-5C0E-18DD-B518B67C3F24}"/>
              </a:ext>
            </a:extLst>
          </p:cNvPr>
          <p:cNvPicPr>
            <a:picLocks noChangeAspect="1"/>
          </p:cNvPicPr>
          <p:nvPr/>
        </p:nvPicPr>
        <p:blipFill>
          <a:blip r:embed="rId123"/>
          <a:stretch>
            <a:fillRect/>
          </a:stretch>
        </p:blipFill>
        <p:spPr>
          <a:xfrm>
            <a:off x="248990" y="3364740"/>
            <a:ext cx="9675591" cy="1217458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3B43338A-0A78-D717-11A6-FA6B3B3BF308}"/>
              </a:ext>
            </a:extLst>
          </p:cNvPr>
          <p:cNvPicPr>
            <a:picLocks noChangeAspect="1"/>
          </p:cNvPicPr>
          <p:nvPr/>
        </p:nvPicPr>
        <p:blipFill>
          <a:blip r:embed="rId124"/>
          <a:stretch>
            <a:fillRect/>
          </a:stretch>
        </p:blipFill>
        <p:spPr>
          <a:xfrm>
            <a:off x="238821" y="1562455"/>
            <a:ext cx="8184668" cy="1787703"/>
          </a:xfrm>
          <a:prstGeom prst="rect">
            <a:avLst/>
          </a:prstGeom>
        </p:spPr>
      </p:pic>
      <p:grpSp>
        <p:nvGrpSpPr>
          <p:cNvPr id="1046" name="Group 1045">
            <a:extLst>
              <a:ext uri="{FF2B5EF4-FFF2-40B4-BE49-F238E27FC236}">
                <a16:creationId xmlns:a16="http://schemas.microsoft.com/office/drawing/2014/main" id="{285D779D-D449-05D7-88F4-D8DB201AE0DA}"/>
              </a:ext>
            </a:extLst>
          </p:cNvPr>
          <p:cNvGrpSpPr/>
          <p:nvPr/>
        </p:nvGrpSpPr>
        <p:grpSpPr>
          <a:xfrm>
            <a:off x="3959522" y="5601358"/>
            <a:ext cx="2047320" cy="314280"/>
            <a:chOff x="3959522" y="5601358"/>
            <a:chExt cx="2047320" cy="314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4640A86A-D093-DAC3-36A7-52C6E3634F91}"/>
                    </a:ext>
                  </a:extLst>
                </p14:cNvPr>
                <p14:cNvContentPartPr/>
                <p14:nvPr/>
              </p14:nvContentPartPr>
              <p14:xfrm>
                <a:off x="4432922" y="5602078"/>
                <a:ext cx="360" cy="2181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4640A86A-D093-DAC3-36A7-52C6E3634F91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4423922" y="5593078"/>
                  <a:ext cx="1800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C8468B26-2A87-30F5-928D-2A788C0E564E}"/>
                    </a:ext>
                  </a:extLst>
                </p14:cNvPr>
                <p14:cNvContentPartPr/>
                <p14:nvPr/>
              </p14:nvContentPartPr>
              <p14:xfrm>
                <a:off x="4522922" y="5601358"/>
                <a:ext cx="192600" cy="1652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C8468B26-2A87-30F5-928D-2A788C0E564E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4514282" y="5592358"/>
                  <a:ext cx="21024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5C1F1E6-FF9B-1ED7-302F-349FBC05C56E}"/>
                    </a:ext>
                  </a:extLst>
                </p14:cNvPr>
                <p14:cNvContentPartPr/>
                <p14:nvPr/>
              </p14:nvContentPartPr>
              <p14:xfrm>
                <a:off x="4803362" y="5624758"/>
                <a:ext cx="11880" cy="1389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5C1F1E6-FF9B-1ED7-302F-349FBC05C56E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4794362" y="5616118"/>
                  <a:ext cx="2952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026" name="Ink 1025">
                  <a:extLst>
                    <a:ext uri="{FF2B5EF4-FFF2-40B4-BE49-F238E27FC236}">
                      <a16:creationId xmlns:a16="http://schemas.microsoft.com/office/drawing/2014/main" id="{98299119-BB92-BEE6-5AF3-B83041AADC32}"/>
                    </a:ext>
                  </a:extLst>
                </p14:cNvPr>
                <p14:cNvContentPartPr/>
                <p14:nvPr/>
              </p14:nvContentPartPr>
              <p14:xfrm>
                <a:off x="4918922" y="5683438"/>
                <a:ext cx="360" cy="144720"/>
              </p14:xfrm>
            </p:contentPart>
          </mc:Choice>
          <mc:Fallback xmlns="">
            <p:pic>
              <p:nvPicPr>
                <p:cNvPr id="1026" name="Ink 1025">
                  <a:extLst>
                    <a:ext uri="{FF2B5EF4-FFF2-40B4-BE49-F238E27FC236}">
                      <a16:creationId xmlns:a16="http://schemas.microsoft.com/office/drawing/2014/main" id="{98299119-BB92-BEE6-5AF3-B83041AADC32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4910282" y="5674438"/>
                  <a:ext cx="1800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028" name="Ink 1027">
                  <a:extLst>
                    <a:ext uri="{FF2B5EF4-FFF2-40B4-BE49-F238E27FC236}">
                      <a16:creationId xmlns:a16="http://schemas.microsoft.com/office/drawing/2014/main" id="{D049C225-E850-AD46-60E9-9E2F4F483E65}"/>
                    </a:ext>
                  </a:extLst>
                </p14:cNvPr>
                <p14:cNvContentPartPr/>
                <p14:nvPr/>
              </p14:nvContentPartPr>
              <p14:xfrm>
                <a:off x="5021522" y="5679478"/>
                <a:ext cx="132480" cy="155160"/>
              </p14:xfrm>
            </p:contentPart>
          </mc:Choice>
          <mc:Fallback xmlns="">
            <p:pic>
              <p:nvPicPr>
                <p:cNvPr id="1028" name="Ink 1027">
                  <a:extLst>
                    <a:ext uri="{FF2B5EF4-FFF2-40B4-BE49-F238E27FC236}">
                      <a16:creationId xmlns:a16="http://schemas.microsoft.com/office/drawing/2014/main" id="{D049C225-E850-AD46-60E9-9E2F4F483E65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5012882" y="5670478"/>
                  <a:ext cx="15012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029" name="Ink 1028">
                  <a:extLst>
                    <a:ext uri="{FF2B5EF4-FFF2-40B4-BE49-F238E27FC236}">
                      <a16:creationId xmlns:a16="http://schemas.microsoft.com/office/drawing/2014/main" id="{5916D9D4-9CCD-6D4F-E9AD-A72682145193}"/>
                    </a:ext>
                  </a:extLst>
                </p14:cNvPr>
                <p14:cNvContentPartPr/>
                <p14:nvPr/>
              </p14:nvContentPartPr>
              <p14:xfrm>
                <a:off x="5220242" y="5659678"/>
                <a:ext cx="31320" cy="186480"/>
              </p14:xfrm>
            </p:contentPart>
          </mc:Choice>
          <mc:Fallback xmlns="">
            <p:pic>
              <p:nvPicPr>
                <p:cNvPr id="1029" name="Ink 1028">
                  <a:extLst>
                    <a:ext uri="{FF2B5EF4-FFF2-40B4-BE49-F238E27FC236}">
                      <a16:creationId xmlns:a16="http://schemas.microsoft.com/office/drawing/2014/main" id="{5916D9D4-9CCD-6D4F-E9AD-A72682145193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5211242" y="5650678"/>
                  <a:ext cx="4896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030" name="Ink 1029">
                  <a:extLst>
                    <a:ext uri="{FF2B5EF4-FFF2-40B4-BE49-F238E27FC236}">
                      <a16:creationId xmlns:a16="http://schemas.microsoft.com/office/drawing/2014/main" id="{89ECB96C-C5B7-7653-48FB-B5008840BAC6}"/>
                    </a:ext>
                  </a:extLst>
                </p14:cNvPr>
                <p14:cNvContentPartPr/>
                <p14:nvPr/>
              </p14:nvContentPartPr>
              <p14:xfrm>
                <a:off x="5358842" y="5694598"/>
                <a:ext cx="360" cy="173520"/>
              </p14:xfrm>
            </p:contentPart>
          </mc:Choice>
          <mc:Fallback xmlns="">
            <p:pic>
              <p:nvPicPr>
                <p:cNvPr id="1030" name="Ink 1029">
                  <a:extLst>
                    <a:ext uri="{FF2B5EF4-FFF2-40B4-BE49-F238E27FC236}">
                      <a16:creationId xmlns:a16="http://schemas.microsoft.com/office/drawing/2014/main" id="{89ECB96C-C5B7-7653-48FB-B5008840BAC6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5349842" y="5685598"/>
                  <a:ext cx="1800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031" name="Ink 1030">
                  <a:extLst>
                    <a:ext uri="{FF2B5EF4-FFF2-40B4-BE49-F238E27FC236}">
                      <a16:creationId xmlns:a16="http://schemas.microsoft.com/office/drawing/2014/main" id="{35767A58-2FED-632E-F111-5CADAD70569B}"/>
                    </a:ext>
                  </a:extLst>
                </p14:cNvPr>
                <p14:cNvContentPartPr/>
                <p14:nvPr/>
              </p14:nvContentPartPr>
              <p14:xfrm>
                <a:off x="5497802" y="5706118"/>
                <a:ext cx="5040" cy="192240"/>
              </p14:xfrm>
            </p:contentPart>
          </mc:Choice>
          <mc:Fallback xmlns="">
            <p:pic>
              <p:nvPicPr>
                <p:cNvPr id="1031" name="Ink 1030">
                  <a:extLst>
                    <a:ext uri="{FF2B5EF4-FFF2-40B4-BE49-F238E27FC236}">
                      <a16:creationId xmlns:a16="http://schemas.microsoft.com/office/drawing/2014/main" id="{35767A58-2FED-632E-F111-5CADAD70569B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5488802" y="5697478"/>
                  <a:ext cx="2268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036" name="Ink 1035">
                  <a:extLst>
                    <a:ext uri="{FF2B5EF4-FFF2-40B4-BE49-F238E27FC236}">
                      <a16:creationId xmlns:a16="http://schemas.microsoft.com/office/drawing/2014/main" id="{1421A6BD-DC74-EF32-97DB-5A8A3C43DF1E}"/>
                    </a:ext>
                  </a:extLst>
                </p14:cNvPr>
                <p14:cNvContentPartPr/>
                <p14:nvPr/>
              </p14:nvContentPartPr>
              <p14:xfrm>
                <a:off x="5613362" y="5657878"/>
                <a:ext cx="393480" cy="257760"/>
              </p14:xfrm>
            </p:contentPart>
          </mc:Choice>
          <mc:Fallback xmlns="">
            <p:pic>
              <p:nvPicPr>
                <p:cNvPr id="1036" name="Ink 1035">
                  <a:extLst>
                    <a:ext uri="{FF2B5EF4-FFF2-40B4-BE49-F238E27FC236}">
                      <a16:creationId xmlns:a16="http://schemas.microsoft.com/office/drawing/2014/main" id="{1421A6BD-DC74-EF32-97DB-5A8A3C43DF1E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5604362" y="5648878"/>
                  <a:ext cx="41112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045" name="Ink 1044">
                  <a:extLst>
                    <a:ext uri="{FF2B5EF4-FFF2-40B4-BE49-F238E27FC236}">
                      <a16:creationId xmlns:a16="http://schemas.microsoft.com/office/drawing/2014/main" id="{143864E4-FEB5-1798-B1E5-456010678A3C}"/>
                    </a:ext>
                  </a:extLst>
                </p14:cNvPr>
                <p14:cNvContentPartPr/>
                <p14:nvPr/>
              </p14:nvContentPartPr>
              <p14:xfrm>
                <a:off x="3959522" y="5729158"/>
                <a:ext cx="403920" cy="360"/>
              </p14:xfrm>
            </p:contentPart>
          </mc:Choice>
          <mc:Fallback xmlns="">
            <p:pic>
              <p:nvPicPr>
                <p:cNvPr id="1045" name="Ink 1044">
                  <a:extLst>
                    <a:ext uri="{FF2B5EF4-FFF2-40B4-BE49-F238E27FC236}">
                      <a16:creationId xmlns:a16="http://schemas.microsoft.com/office/drawing/2014/main" id="{143864E4-FEB5-1798-B1E5-456010678A3C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3950882" y="5720518"/>
                  <a:ext cx="42156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5">
            <p14:nvContentPartPr>
              <p14:cNvPr id="1047" name="Ink 1046">
                <a:extLst>
                  <a:ext uri="{FF2B5EF4-FFF2-40B4-BE49-F238E27FC236}">
                    <a16:creationId xmlns:a16="http://schemas.microsoft.com/office/drawing/2014/main" id="{765A7F12-AF79-9737-A889-55E3B6953CC5}"/>
                  </a:ext>
                </a:extLst>
              </p14:cNvPr>
              <p14:cNvContentPartPr/>
              <p14:nvPr/>
            </p14:nvContentPartPr>
            <p14:xfrm>
              <a:off x="6160202" y="5369158"/>
              <a:ext cx="1019160" cy="892800"/>
            </p14:xfrm>
          </p:contentPart>
        </mc:Choice>
        <mc:Fallback xmlns="">
          <p:pic>
            <p:nvPicPr>
              <p:cNvPr id="1047" name="Ink 1046">
                <a:extLst>
                  <a:ext uri="{FF2B5EF4-FFF2-40B4-BE49-F238E27FC236}">
                    <a16:creationId xmlns:a16="http://schemas.microsoft.com/office/drawing/2014/main" id="{765A7F12-AF79-9737-A889-55E3B6953CC5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6151202" y="5360158"/>
                <a:ext cx="1036800" cy="91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7">
            <p14:nvContentPartPr>
              <p14:cNvPr id="1048" name="Ink 1047">
                <a:extLst>
                  <a:ext uri="{FF2B5EF4-FFF2-40B4-BE49-F238E27FC236}">
                    <a16:creationId xmlns:a16="http://schemas.microsoft.com/office/drawing/2014/main" id="{00B31853-F14A-09B4-D304-0210188040E8}"/>
                  </a:ext>
                </a:extLst>
              </p14:cNvPr>
              <p14:cNvContentPartPr/>
              <p14:nvPr/>
            </p14:nvContentPartPr>
            <p14:xfrm>
              <a:off x="6524882" y="5521078"/>
              <a:ext cx="516240" cy="244440"/>
            </p14:xfrm>
          </p:contentPart>
        </mc:Choice>
        <mc:Fallback xmlns="">
          <p:pic>
            <p:nvPicPr>
              <p:cNvPr id="1048" name="Ink 1047">
                <a:extLst>
                  <a:ext uri="{FF2B5EF4-FFF2-40B4-BE49-F238E27FC236}">
                    <a16:creationId xmlns:a16="http://schemas.microsoft.com/office/drawing/2014/main" id="{00B31853-F14A-09B4-D304-0210188040E8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6516242" y="5512438"/>
                <a:ext cx="533880" cy="262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074" name="Group 1073">
            <a:extLst>
              <a:ext uri="{FF2B5EF4-FFF2-40B4-BE49-F238E27FC236}">
                <a16:creationId xmlns:a16="http://schemas.microsoft.com/office/drawing/2014/main" id="{AE96A694-9B8A-C530-8C9E-A9E8D76FB935}"/>
              </a:ext>
            </a:extLst>
          </p:cNvPr>
          <p:cNvGrpSpPr/>
          <p:nvPr/>
        </p:nvGrpSpPr>
        <p:grpSpPr>
          <a:xfrm>
            <a:off x="3206402" y="5312278"/>
            <a:ext cx="544680" cy="999360"/>
            <a:chOff x="3206402" y="5312278"/>
            <a:chExt cx="544680" cy="999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049" name="Ink 1048">
                  <a:extLst>
                    <a:ext uri="{FF2B5EF4-FFF2-40B4-BE49-F238E27FC236}">
                      <a16:creationId xmlns:a16="http://schemas.microsoft.com/office/drawing/2014/main" id="{B7A17374-D7EF-D4DD-7242-0FBD74DE37E7}"/>
                    </a:ext>
                  </a:extLst>
                </p14:cNvPr>
                <p14:cNvContentPartPr/>
                <p14:nvPr/>
              </p14:nvContentPartPr>
              <p14:xfrm>
                <a:off x="3206402" y="5312278"/>
                <a:ext cx="544680" cy="999360"/>
              </p14:xfrm>
            </p:contentPart>
          </mc:Choice>
          <mc:Fallback xmlns="">
            <p:pic>
              <p:nvPicPr>
                <p:cNvPr id="1049" name="Ink 1048">
                  <a:extLst>
                    <a:ext uri="{FF2B5EF4-FFF2-40B4-BE49-F238E27FC236}">
                      <a16:creationId xmlns:a16="http://schemas.microsoft.com/office/drawing/2014/main" id="{B7A17374-D7EF-D4DD-7242-0FBD74DE37E7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3197402" y="5303638"/>
                  <a:ext cx="562320" cy="101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050" name="Ink 1049">
                  <a:extLst>
                    <a:ext uri="{FF2B5EF4-FFF2-40B4-BE49-F238E27FC236}">
                      <a16:creationId xmlns:a16="http://schemas.microsoft.com/office/drawing/2014/main" id="{0B889420-03FA-DD55-E189-7D553CC71506}"/>
                    </a:ext>
                  </a:extLst>
                </p14:cNvPr>
                <p14:cNvContentPartPr/>
                <p14:nvPr/>
              </p14:nvContentPartPr>
              <p14:xfrm>
                <a:off x="3284162" y="5555998"/>
                <a:ext cx="365400" cy="628560"/>
              </p14:xfrm>
            </p:contentPart>
          </mc:Choice>
          <mc:Fallback xmlns="">
            <p:pic>
              <p:nvPicPr>
                <p:cNvPr id="1050" name="Ink 1049">
                  <a:extLst>
                    <a:ext uri="{FF2B5EF4-FFF2-40B4-BE49-F238E27FC236}">
                      <a16:creationId xmlns:a16="http://schemas.microsoft.com/office/drawing/2014/main" id="{0B889420-03FA-DD55-E189-7D553CC71506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3275522" y="5546998"/>
                  <a:ext cx="383040" cy="64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051" name="Ink 1050">
                  <a:extLst>
                    <a:ext uri="{FF2B5EF4-FFF2-40B4-BE49-F238E27FC236}">
                      <a16:creationId xmlns:a16="http://schemas.microsoft.com/office/drawing/2014/main" id="{C02911F7-E0B7-3697-BB32-EAF707ED100C}"/>
                    </a:ext>
                  </a:extLst>
                </p14:cNvPr>
                <p14:cNvContentPartPr/>
                <p14:nvPr/>
              </p14:nvContentPartPr>
              <p14:xfrm>
                <a:off x="3356522" y="5636638"/>
                <a:ext cx="360" cy="360"/>
              </p14:xfrm>
            </p:contentPart>
          </mc:Choice>
          <mc:Fallback xmlns="">
            <p:pic>
              <p:nvPicPr>
                <p:cNvPr id="1051" name="Ink 1050">
                  <a:extLst>
                    <a:ext uri="{FF2B5EF4-FFF2-40B4-BE49-F238E27FC236}">
                      <a16:creationId xmlns:a16="http://schemas.microsoft.com/office/drawing/2014/main" id="{C02911F7-E0B7-3697-BB32-EAF707ED100C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3347882" y="562799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052" name="Ink 1051">
                  <a:extLst>
                    <a:ext uri="{FF2B5EF4-FFF2-40B4-BE49-F238E27FC236}">
                      <a16:creationId xmlns:a16="http://schemas.microsoft.com/office/drawing/2014/main" id="{6CB914FE-4A59-E3FF-38C9-C2BB2DAC298E}"/>
                    </a:ext>
                  </a:extLst>
                </p14:cNvPr>
                <p14:cNvContentPartPr/>
                <p14:nvPr/>
              </p14:nvContentPartPr>
              <p14:xfrm>
                <a:off x="3402602" y="5636638"/>
                <a:ext cx="12240" cy="360"/>
              </p14:xfrm>
            </p:contentPart>
          </mc:Choice>
          <mc:Fallback xmlns="">
            <p:pic>
              <p:nvPicPr>
                <p:cNvPr id="1052" name="Ink 1051">
                  <a:extLst>
                    <a:ext uri="{FF2B5EF4-FFF2-40B4-BE49-F238E27FC236}">
                      <a16:creationId xmlns:a16="http://schemas.microsoft.com/office/drawing/2014/main" id="{6CB914FE-4A59-E3FF-38C9-C2BB2DAC298E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3393602" y="5627998"/>
                  <a:ext cx="298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053" name="Ink 1052">
                  <a:extLst>
                    <a:ext uri="{FF2B5EF4-FFF2-40B4-BE49-F238E27FC236}">
                      <a16:creationId xmlns:a16="http://schemas.microsoft.com/office/drawing/2014/main" id="{29EC07B0-1CA8-D59E-ABB8-815DDE33998B}"/>
                    </a:ext>
                  </a:extLst>
                </p14:cNvPr>
                <p14:cNvContentPartPr/>
                <p14:nvPr/>
              </p14:nvContentPartPr>
              <p14:xfrm>
                <a:off x="3472082" y="5636638"/>
                <a:ext cx="2520" cy="360"/>
              </p14:xfrm>
            </p:contentPart>
          </mc:Choice>
          <mc:Fallback xmlns="">
            <p:pic>
              <p:nvPicPr>
                <p:cNvPr id="1053" name="Ink 1052">
                  <a:extLst>
                    <a:ext uri="{FF2B5EF4-FFF2-40B4-BE49-F238E27FC236}">
                      <a16:creationId xmlns:a16="http://schemas.microsoft.com/office/drawing/2014/main" id="{29EC07B0-1CA8-D59E-ABB8-815DDE33998B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3463082" y="5627998"/>
                  <a:ext cx="201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054" name="Ink 1053">
                  <a:extLst>
                    <a:ext uri="{FF2B5EF4-FFF2-40B4-BE49-F238E27FC236}">
                      <a16:creationId xmlns:a16="http://schemas.microsoft.com/office/drawing/2014/main" id="{65DEABB5-763A-B9B7-3543-40FAFBAAB4A5}"/>
                    </a:ext>
                  </a:extLst>
                </p14:cNvPr>
                <p14:cNvContentPartPr/>
                <p14:nvPr/>
              </p14:nvContentPartPr>
              <p14:xfrm>
                <a:off x="3564602" y="5636638"/>
                <a:ext cx="2520" cy="360"/>
              </p14:xfrm>
            </p:contentPart>
          </mc:Choice>
          <mc:Fallback xmlns="">
            <p:pic>
              <p:nvPicPr>
                <p:cNvPr id="1054" name="Ink 1053">
                  <a:extLst>
                    <a:ext uri="{FF2B5EF4-FFF2-40B4-BE49-F238E27FC236}">
                      <a16:creationId xmlns:a16="http://schemas.microsoft.com/office/drawing/2014/main" id="{65DEABB5-763A-B9B7-3543-40FAFBAAB4A5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3555602" y="5627998"/>
                  <a:ext cx="201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055" name="Ink 1054">
                  <a:extLst>
                    <a:ext uri="{FF2B5EF4-FFF2-40B4-BE49-F238E27FC236}">
                      <a16:creationId xmlns:a16="http://schemas.microsoft.com/office/drawing/2014/main" id="{9CF9180E-BB16-3B2B-5938-668B406E197C}"/>
                    </a:ext>
                  </a:extLst>
                </p14:cNvPr>
                <p14:cNvContentPartPr/>
                <p14:nvPr/>
              </p14:nvContentPartPr>
              <p14:xfrm>
                <a:off x="3622922" y="5636638"/>
                <a:ext cx="2160" cy="360"/>
              </p14:xfrm>
            </p:contentPart>
          </mc:Choice>
          <mc:Fallback xmlns="">
            <p:pic>
              <p:nvPicPr>
                <p:cNvPr id="1055" name="Ink 1054">
                  <a:extLst>
                    <a:ext uri="{FF2B5EF4-FFF2-40B4-BE49-F238E27FC236}">
                      <a16:creationId xmlns:a16="http://schemas.microsoft.com/office/drawing/2014/main" id="{9CF9180E-BB16-3B2B-5938-668B406E197C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3614282" y="5627998"/>
                  <a:ext cx="198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056" name="Ink 1055">
                  <a:extLst>
                    <a:ext uri="{FF2B5EF4-FFF2-40B4-BE49-F238E27FC236}">
                      <a16:creationId xmlns:a16="http://schemas.microsoft.com/office/drawing/2014/main" id="{3E9C3EF7-9F18-D60F-D7C0-7EE55B0B1CBF}"/>
                    </a:ext>
                  </a:extLst>
                </p14:cNvPr>
                <p14:cNvContentPartPr/>
                <p14:nvPr/>
              </p14:nvContentPartPr>
              <p14:xfrm>
                <a:off x="3588362" y="5752198"/>
                <a:ext cx="360" cy="360"/>
              </p14:xfrm>
            </p:contentPart>
          </mc:Choice>
          <mc:Fallback xmlns="">
            <p:pic>
              <p:nvPicPr>
                <p:cNvPr id="1056" name="Ink 1055">
                  <a:extLst>
                    <a:ext uri="{FF2B5EF4-FFF2-40B4-BE49-F238E27FC236}">
                      <a16:creationId xmlns:a16="http://schemas.microsoft.com/office/drawing/2014/main" id="{3E9C3EF7-9F18-D60F-D7C0-7EE55B0B1CBF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3579362" y="574319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057" name="Ink 1056">
                  <a:extLst>
                    <a:ext uri="{FF2B5EF4-FFF2-40B4-BE49-F238E27FC236}">
                      <a16:creationId xmlns:a16="http://schemas.microsoft.com/office/drawing/2014/main" id="{DD9C79D4-19B0-4EA9-23DA-DF1F2080F7C0}"/>
                    </a:ext>
                  </a:extLst>
                </p14:cNvPr>
                <p14:cNvContentPartPr/>
                <p14:nvPr/>
              </p14:nvContentPartPr>
              <p14:xfrm>
                <a:off x="3447242" y="5752198"/>
                <a:ext cx="2520" cy="360"/>
              </p14:xfrm>
            </p:contentPart>
          </mc:Choice>
          <mc:Fallback xmlns="">
            <p:pic>
              <p:nvPicPr>
                <p:cNvPr id="1057" name="Ink 1056">
                  <a:extLst>
                    <a:ext uri="{FF2B5EF4-FFF2-40B4-BE49-F238E27FC236}">
                      <a16:creationId xmlns:a16="http://schemas.microsoft.com/office/drawing/2014/main" id="{DD9C79D4-19B0-4EA9-23DA-DF1F2080F7C0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3438242" y="5743198"/>
                  <a:ext cx="201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058" name="Ink 1057">
                  <a:extLst>
                    <a:ext uri="{FF2B5EF4-FFF2-40B4-BE49-F238E27FC236}">
                      <a16:creationId xmlns:a16="http://schemas.microsoft.com/office/drawing/2014/main" id="{717B37D4-41EF-7C20-8499-A43AC0D6BEB1}"/>
                    </a:ext>
                  </a:extLst>
                </p14:cNvPr>
                <p14:cNvContentPartPr/>
                <p14:nvPr/>
              </p14:nvContentPartPr>
              <p14:xfrm>
                <a:off x="3356522" y="5752198"/>
                <a:ext cx="360" cy="360"/>
              </p14:xfrm>
            </p:contentPart>
          </mc:Choice>
          <mc:Fallback xmlns="">
            <p:pic>
              <p:nvPicPr>
                <p:cNvPr id="1058" name="Ink 1057">
                  <a:extLst>
                    <a:ext uri="{FF2B5EF4-FFF2-40B4-BE49-F238E27FC236}">
                      <a16:creationId xmlns:a16="http://schemas.microsoft.com/office/drawing/2014/main" id="{717B37D4-41EF-7C20-8499-A43AC0D6BEB1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3347882" y="574319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060" name="Ink 1059">
                  <a:extLst>
                    <a:ext uri="{FF2B5EF4-FFF2-40B4-BE49-F238E27FC236}">
                      <a16:creationId xmlns:a16="http://schemas.microsoft.com/office/drawing/2014/main" id="{9DABB741-2AE6-477B-A333-94EDF4C7E03B}"/>
                    </a:ext>
                  </a:extLst>
                </p14:cNvPr>
                <p14:cNvContentPartPr/>
                <p14:nvPr/>
              </p14:nvContentPartPr>
              <p14:xfrm>
                <a:off x="3321602" y="5821678"/>
                <a:ext cx="360" cy="360"/>
              </p14:xfrm>
            </p:contentPart>
          </mc:Choice>
          <mc:Fallback xmlns="">
            <p:pic>
              <p:nvPicPr>
                <p:cNvPr id="1060" name="Ink 1059">
                  <a:extLst>
                    <a:ext uri="{FF2B5EF4-FFF2-40B4-BE49-F238E27FC236}">
                      <a16:creationId xmlns:a16="http://schemas.microsoft.com/office/drawing/2014/main" id="{9DABB741-2AE6-477B-A333-94EDF4C7E03B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3312962" y="581303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61" name="Ink 1060">
                  <a:extLst>
                    <a:ext uri="{FF2B5EF4-FFF2-40B4-BE49-F238E27FC236}">
                      <a16:creationId xmlns:a16="http://schemas.microsoft.com/office/drawing/2014/main" id="{B9993AC0-87A1-66C9-BE90-EC932E1F8B22}"/>
                    </a:ext>
                  </a:extLst>
                </p14:cNvPr>
                <p14:cNvContentPartPr/>
                <p14:nvPr/>
              </p14:nvContentPartPr>
              <p14:xfrm>
                <a:off x="3356522" y="5821678"/>
                <a:ext cx="11880" cy="360"/>
              </p14:xfrm>
            </p:contentPart>
          </mc:Choice>
          <mc:Fallback xmlns="">
            <p:pic>
              <p:nvPicPr>
                <p:cNvPr id="1061" name="Ink 1060">
                  <a:extLst>
                    <a:ext uri="{FF2B5EF4-FFF2-40B4-BE49-F238E27FC236}">
                      <a16:creationId xmlns:a16="http://schemas.microsoft.com/office/drawing/2014/main" id="{B9993AC0-87A1-66C9-BE90-EC932E1F8B22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3347882" y="5813038"/>
                  <a:ext cx="295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062" name="Ink 1061">
                  <a:extLst>
                    <a:ext uri="{FF2B5EF4-FFF2-40B4-BE49-F238E27FC236}">
                      <a16:creationId xmlns:a16="http://schemas.microsoft.com/office/drawing/2014/main" id="{1CCC0E71-ED17-BBBB-EB36-91016A4D831D}"/>
                    </a:ext>
                  </a:extLst>
                </p14:cNvPr>
                <p14:cNvContentPartPr/>
                <p14:nvPr/>
              </p14:nvContentPartPr>
              <p14:xfrm>
                <a:off x="3426002" y="5821678"/>
                <a:ext cx="20880" cy="360"/>
              </p14:xfrm>
            </p:contentPart>
          </mc:Choice>
          <mc:Fallback xmlns="">
            <p:pic>
              <p:nvPicPr>
                <p:cNvPr id="1062" name="Ink 1061">
                  <a:extLst>
                    <a:ext uri="{FF2B5EF4-FFF2-40B4-BE49-F238E27FC236}">
                      <a16:creationId xmlns:a16="http://schemas.microsoft.com/office/drawing/2014/main" id="{1CCC0E71-ED17-BBBB-EB36-91016A4D831D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3417362" y="5813038"/>
                  <a:ext cx="385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063" name="Ink 1062">
                  <a:extLst>
                    <a:ext uri="{FF2B5EF4-FFF2-40B4-BE49-F238E27FC236}">
                      <a16:creationId xmlns:a16="http://schemas.microsoft.com/office/drawing/2014/main" id="{E9DEBA8B-0540-7723-7652-B80742D158E9}"/>
                    </a:ext>
                  </a:extLst>
                </p14:cNvPr>
                <p14:cNvContentPartPr/>
                <p14:nvPr/>
              </p14:nvContentPartPr>
              <p14:xfrm>
                <a:off x="3495842" y="5821678"/>
                <a:ext cx="26640" cy="5040"/>
              </p14:xfrm>
            </p:contentPart>
          </mc:Choice>
          <mc:Fallback xmlns="">
            <p:pic>
              <p:nvPicPr>
                <p:cNvPr id="1063" name="Ink 1062">
                  <a:extLst>
                    <a:ext uri="{FF2B5EF4-FFF2-40B4-BE49-F238E27FC236}">
                      <a16:creationId xmlns:a16="http://schemas.microsoft.com/office/drawing/2014/main" id="{E9DEBA8B-0540-7723-7652-B80742D158E9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3486842" y="5813038"/>
                  <a:ext cx="442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064" name="Ink 1063">
                  <a:extLst>
                    <a:ext uri="{FF2B5EF4-FFF2-40B4-BE49-F238E27FC236}">
                      <a16:creationId xmlns:a16="http://schemas.microsoft.com/office/drawing/2014/main" id="{41D01F13-6FF9-4A19-FDD1-4CD2243B33D5}"/>
                    </a:ext>
                  </a:extLst>
                </p14:cNvPr>
                <p14:cNvContentPartPr/>
                <p14:nvPr/>
              </p14:nvContentPartPr>
              <p14:xfrm>
                <a:off x="3541562" y="5833558"/>
                <a:ext cx="2520" cy="360"/>
              </p14:xfrm>
            </p:contentPart>
          </mc:Choice>
          <mc:Fallback xmlns="">
            <p:pic>
              <p:nvPicPr>
                <p:cNvPr id="1064" name="Ink 1063">
                  <a:extLst>
                    <a:ext uri="{FF2B5EF4-FFF2-40B4-BE49-F238E27FC236}">
                      <a16:creationId xmlns:a16="http://schemas.microsoft.com/office/drawing/2014/main" id="{41D01F13-6FF9-4A19-FDD1-4CD2243B33D5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3532922" y="5824558"/>
                  <a:ext cx="201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65" name="Ink 1064">
                  <a:extLst>
                    <a:ext uri="{FF2B5EF4-FFF2-40B4-BE49-F238E27FC236}">
                      <a16:creationId xmlns:a16="http://schemas.microsoft.com/office/drawing/2014/main" id="{A6BBC304-189D-E414-9AB6-CDC99B562145}"/>
                    </a:ext>
                  </a:extLst>
                </p14:cNvPr>
                <p14:cNvContentPartPr/>
                <p14:nvPr/>
              </p14:nvContentPartPr>
              <p14:xfrm>
                <a:off x="3553442" y="5972518"/>
                <a:ext cx="360" cy="360"/>
              </p14:xfrm>
            </p:contentPart>
          </mc:Choice>
          <mc:Fallback xmlns="">
            <p:pic>
              <p:nvPicPr>
                <p:cNvPr id="1065" name="Ink 1064">
                  <a:extLst>
                    <a:ext uri="{FF2B5EF4-FFF2-40B4-BE49-F238E27FC236}">
                      <a16:creationId xmlns:a16="http://schemas.microsoft.com/office/drawing/2014/main" id="{A6BBC304-189D-E414-9AB6-CDC99B562145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3544442" y="596387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066" name="Ink 1065">
                  <a:extLst>
                    <a:ext uri="{FF2B5EF4-FFF2-40B4-BE49-F238E27FC236}">
                      <a16:creationId xmlns:a16="http://schemas.microsoft.com/office/drawing/2014/main" id="{1A700462-3277-A9EC-5F11-C26D8EEA1774}"/>
                    </a:ext>
                  </a:extLst>
                </p14:cNvPr>
                <p14:cNvContentPartPr/>
                <p14:nvPr/>
              </p14:nvContentPartPr>
              <p14:xfrm>
                <a:off x="3474602" y="5972518"/>
                <a:ext cx="21240" cy="360"/>
              </p14:xfrm>
            </p:contentPart>
          </mc:Choice>
          <mc:Fallback xmlns="">
            <p:pic>
              <p:nvPicPr>
                <p:cNvPr id="1066" name="Ink 1065">
                  <a:extLst>
                    <a:ext uri="{FF2B5EF4-FFF2-40B4-BE49-F238E27FC236}">
                      <a16:creationId xmlns:a16="http://schemas.microsoft.com/office/drawing/2014/main" id="{1A700462-3277-A9EC-5F11-C26D8EEA1774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3465962" y="5963878"/>
                  <a:ext cx="388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67" name="Ink 1066">
                  <a:extLst>
                    <a:ext uri="{FF2B5EF4-FFF2-40B4-BE49-F238E27FC236}">
                      <a16:creationId xmlns:a16="http://schemas.microsoft.com/office/drawing/2014/main" id="{CAA03980-2BD2-B721-FC48-B2AAE886F983}"/>
                    </a:ext>
                  </a:extLst>
                </p14:cNvPr>
                <p14:cNvContentPartPr/>
                <p14:nvPr/>
              </p14:nvContentPartPr>
              <p14:xfrm>
                <a:off x="3412322" y="5972518"/>
                <a:ext cx="2520" cy="360"/>
              </p14:xfrm>
            </p:contentPart>
          </mc:Choice>
          <mc:Fallback xmlns="">
            <p:pic>
              <p:nvPicPr>
                <p:cNvPr id="1067" name="Ink 1066">
                  <a:extLst>
                    <a:ext uri="{FF2B5EF4-FFF2-40B4-BE49-F238E27FC236}">
                      <a16:creationId xmlns:a16="http://schemas.microsoft.com/office/drawing/2014/main" id="{CAA03980-2BD2-B721-FC48-B2AAE886F983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3403322" y="5963878"/>
                  <a:ext cx="201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068" name="Ink 1067">
                  <a:extLst>
                    <a:ext uri="{FF2B5EF4-FFF2-40B4-BE49-F238E27FC236}">
                      <a16:creationId xmlns:a16="http://schemas.microsoft.com/office/drawing/2014/main" id="{71966879-448B-3931-B84E-51419834458D}"/>
                    </a:ext>
                  </a:extLst>
                </p14:cNvPr>
                <p14:cNvContentPartPr/>
                <p14:nvPr/>
              </p14:nvContentPartPr>
              <p14:xfrm>
                <a:off x="3402602" y="5972518"/>
                <a:ext cx="360" cy="360"/>
              </p14:xfrm>
            </p:contentPart>
          </mc:Choice>
          <mc:Fallback xmlns="">
            <p:pic>
              <p:nvPicPr>
                <p:cNvPr id="1068" name="Ink 1067">
                  <a:extLst>
                    <a:ext uri="{FF2B5EF4-FFF2-40B4-BE49-F238E27FC236}">
                      <a16:creationId xmlns:a16="http://schemas.microsoft.com/office/drawing/2014/main" id="{71966879-448B-3931-B84E-51419834458D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3393602" y="596387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069" name="Ink 1068">
                  <a:extLst>
                    <a:ext uri="{FF2B5EF4-FFF2-40B4-BE49-F238E27FC236}">
                      <a16:creationId xmlns:a16="http://schemas.microsoft.com/office/drawing/2014/main" id="{9DE75BF3-CE51-EFFC-F6E5-50D22CB2D024}"/>
                    </a:ext>
                  </a:extLst>
                </p14:cNvPr>
                <p14:cNvContentPartPr/>
                <p14:nvPr/>
              </p14:nvContentPartPr>
              <p14:xfrm>
                <a:off x="3333482" y="6041638"/>
                <a:ext cx="2160" cy="5040"/>
              </p14:xfrm>
            </p:contentPart>
          </mc:Choice>
          <mc:Fallback xmlns="">
            <p:pic>
              <p:nvPicPr>
                <p:cNvPr id="1069" name="Ink 1068">
                  <a:extLst>
                    <a:ext uri="{FF2B5EF4-FFF2-40B4-BE49-F238E27FC236}">
                      <a16:creationId xmlns:a16="http://schemas.microsoft.com/office/drawing/2014/main" id="{9DE75BF3-CE51-EFFC-F6E5-50D22CB2D024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3324842" y="6032638"/>
                  <a:ext cx="1980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070" name="Ink 1069">
                  <a:extLst>
                    <a:ext uri="{FF2B5EF4-FFF2-40B4-BE49-F238E27FC236}">
                      <a16:creationId xmlns:a16="http://schemas.microsoft.com/office/drawing/2014/main" id="{66E6FE9D-6DC5-11DC-B352-A6A51DA06EAD}"/>
                    </a:ext>
                  </a:extLst>
                </p14:cNvPr>
                <p14:cNvContentPartPr/>
                <p14:nvPr/>
              </p14:nvContentPartPr>
              <p14:xfrm>
                <a:off x="3437162" y="6053518"/>
                <a:ext cx="2520" cy="360"/>
              </p14:xfrm>
            </p:contentPart>
          </mc:Choice>
          <mc:Fallback xmlns="">
            <p:pic>
              <p:nvPicPr>
                <p:cNvPr id="1070" name="Ink 1069">
                  <a:extLst>
                    <a:ext uri="{FF2B5EF4-FFF2-40B4-BE49-F238E27FC236}">
                      <a16:creationId xmlns:a16="http://schemas.microsoft.com/office/drawing/2014/main" id="{66E6FE9D-6DC5-11DC-B352-A6A51DA06EAD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3428522" y="6044518"/>
                  <a:ext cx="201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071" name="Ink 1070">
                  <a:extLst>
                    <a:ext uri="{FF2B5EF4-FFF2-40B4-BE49-F238E27FC236}">
                      <a16:creationId xmlns:a16="http://schemas.microsoft.com/office/drawing/2014/main" id="{E27C2F3F-C340-4DE5-8C10-8EC4D0F6379B}"/>
                    </a:ext>
                  </a:extLst>
                </p14:cNvPr>
                <p14:cNvContentPartPr/>
                <p14:nvPr/>
              </p14:nvContentPartPr>
              <p14:xfrm>
                <a:off x="3495842" y="6053518"/>
                <a:ext cx="11880" cy="360"/>
              </p14:xfrm>
            </p:contentPart>
          </mc:Choice>
          <mc:Fallback xmlns="">
            <p:pic>
              <p:nvPicPr>
                <p:cNvPr id="1071" name="Ink 1070">
                  <a:extLst>
                    <a:ext uri="{FF2B5EF4-FFF2-40B4-BE49-F238E27FC236}">
                      <a16:creationId xmlns:a16="http://schemas.microsoft.com/office/drawing/2014/main" id="{E27C2F3F-C340-4DE5-8C10-8EC4D0F6379B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3486842" y="6044518"/>
                  <a:ext cx="2952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75598839"/>
      </p:ext>
    </p:extLst>
  </p:cSld>
  <p:clrMapOvr>
    <a:masterClrMapping/>
  </p:clrMapOvr>
  <p:transition spd="slow">
    <p:cover dir="r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23E1F1B-A277-2CD9-B2C7-821986AC46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91453D9-5D25-4768-ADAF-A0859D5E10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752765" cy="6858000"/>
          </a:xfrm>
          <a:prstGeom prst="rect">
            <a:avLst/>
          </a:prstGeom>
        </p:spPr>
      </p:pic>
      <p:sp>
        <p:nvSpPr>
          <p:cNvPr id="1059" name="TextBox 1058">
            <a:extLst>
              <a:ext uri="{FF2B5EF4-FFF2-40B4-BE49-F238E27FC236}">
                <a16:creationId xmlns:a16="http://schemas.microsoft.com/office/drawing/2014/main" id="{D15EB4E1-E597-3E74-EC27-4DE4EF686C53}"/>
              </a:ext>
            </a:extLst>
          </p:cNvPr>
          <p:cNvSpPr txBox="1"/>
          <p:nvPr/>
        </p:nvSpPr>
        <p:spPr>
          <a:xfrm>
            <a:off x="155203" y="97905"/>
            <a:ext cx="118815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0" i="0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+mj-lt"/>
              </a:rPr>
              <a:t>1.2 Create and explain a reusable means of converting time periods (5 marks)</a:t>
            </a:r>
            <a:endParaRPr lang="en-GB" sz="3600" dirty="0">
              <a:solidFill>
                <a:schemeClr val="bg1"/>
              </a:solidFill>
              <a:highlight>
                <a:srgbClr val="000000"/>
              </a:highlight>
              <a:latin typeface="+mj-lt"/>
              <a:ea typeface="MingLiU_HKSCS-ExtB" panose="02020500000000000000" pitchFamily="18" charset="-12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F28AE3-7B77-A245-3774-1544FC6A90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5297" y="6376546"/>
            <a:ext cx="7049484" cy="28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053226"/>
      </p:ext>
    </p:extLst>
  </p:cSld>
  <p:clrMapOvr>
    <a:masterClrMapping/>
  </p:clrMapOvr>
  <p:transition spd="slow">
    <p:cover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Custom 1">
      <a:majorFont>
        <a:latin typeface="MingLiU_HKSCS-ExtB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1910</TotalTime>
  <Words>932</Words>
  <Application>Microsoft Office PowerPoint</Application>
  <PresentationFormat>Widescreen</PresentationFormat>
  <Paragraphs>111</Paragraphs>
  <Slides>44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MingLiU_HKSCS-ExtB</vt:lpstr>
      <vt:lpstr>Aptos</vt:lpstr>
      <vt:lpstr>Arial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CHAN Sean</dc:creator>
  <cp:lastModifiedBy>CHAN Sean</cp:lastModifiedBy>
  <cp:revision>1</cp:revision>
  <dcterms:created xsi:type="dcterms:W3CDTF">2025-05-05T01:36:20Z</dcterms:created>
  <dcterms:modified xsi:type="dcterms:W3CDTF">2025-05-09T11:49:18Z</dcterms:modified>
</cp:coreProperties>
</file>