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5" r:id="rId3"/>
    <p:sldId id="257" r:id="rId4"/>
    <p:sldId id="262" r:id="rId5"/>
    <p:sldId id="263" r:id="rId6"/>
    <p:sldId id="264" r:id="rId7"/>
    <p:sldId id="266" r:id="rId8"/>
    <p:sldId id="258" r:id="rId9"/>
    <p:sldId id="260" r:id="rId10"/>
    <p:sldId id="261" r:id="rId11"/>
    <p:sldId id="268" r:id="rId12"/>
    <p:sldId id="269" r:id="rId13"/>
    <p:sldId id="267" r:id="rId14"/>
    <p:sldId id="270" r:id="rId15"/>
    <p:sldId id="271" r:id="rId16"/>
    <p:sldId id="275" r:id="rId17"/>
    <p:sldId id="276" r:id="rId18"/>
    <p:sldId id="273" r:id="rId19"/>
    <p:sldId id="259" r:id="rId20"/>
    <p:sldId id="274" r:id="rId21"/>
    <p:sldId id="277" r:id="rId22"/>
    <p:sldId id="278" r:id="rId23"/>
    <p:sldId id="281" r:id="rId24"/>
    <p:sldId id="282" r:id="rId25"/>
    <p:sldId id="283" r:id="rId26"/>
    <p:sldId id="280"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726DF-E15A-46ED-ADF7-EC56EC827D64}" v="2043" dt="2024-04-25T12:17:36.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2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Sean" userId="31c8acd3-9d1d-49d2-815f-ab507deab43b" providerId="ADAL" clId="{8AD726DF-E15A-46ED-ADF7-EC56EC827D64}"/>
    <pc:docChg chg="undo redo custSel addSld delSld modSld sldOrd">
      <pc:chgData name="CHAN Sean" userId="31c8acd3-9d1d-49d2-815f-ab507deab43b" providerId="ADAL" clId="{8AD726DF-E15A-46ED-ADF7-EC56EC827D64}" dt="2024-04-25T12:17:36.363" v="9235"/>
      <pc:docMkLst>
        <pc:docMk/>
      </pc:docMkLst>
      <pc:sldChg chg="addSp delSp modSp new mod delAnim modAnim">
        <pc:chgData name="CHAN Sean" userId="31c8acd3-9d1d-49d2-815f-ab507deab43b" providerId="ADAL" clId="{8AD726DF-E15A-46ED-ADF7-EC56EC827D64}" dt="2024-04-18T06:16:56.274" v="299"/>
        <pc:sldMkLst>
          <pc:docMk/>
          <pc:sldMk cId="964436529" sldId="256"/>
        </pc:sldMkLst>
        <pc:spChg chg="mod">
          <ac:chgData name="CHAN Sean" userId="31c8acd3-9d1d-49d2-815f-ab507deab43b" providerId="ADAL" clId="{8AD726DF-E15A-46ED-ADF7-EC56EC827D64}" dt="2024-04-17T01:48:06.224" v="95" actId="2085"/>
          <ac:spMkLst>
            <pc:docMk/>
            <pc:sldMk cId="964436529" sldId="256"/>
            <ac:spMk id="2" creationId="{64AA0AC2-E35F-8D6E-0F6D-D2021808ED4D}"/>
          </ac:spMkLst>
        </pc:spChg>
        <pc:spChg chg="mod">
          <ac:chgData name="CHAN Sean" userId="31c8acd3-9d1d-49d2-815f-ab507deab43b" providerId="ADAL" clId="{8AD726DF-E15A-46ED-ADF7-EC56EC827D64}" dt="2024-04-17T01:48:06.224" v="95" actId="2085"/>
          <ac:spMkLst>
            <pc:docMk/>
            <pc:sldMk cId="964436529" sldId="256"/>
            <ac:spMk id="3" creationId="{3B561855-CADF-7690-58A4-F61C1FE5BC39}"/>
          </ac:spMkLst>
        </pc:spChg>
        <pc:picChg chg="add mod ord">
          <ac:chgData name="CHAN Sean" userId="31c8acd3-9d1d-49d2-815f-ab507deab43b" providerId="ADAL" clId="{8AD726DF-E15A-46ED-ADF7-EC56EC827D64}" dt="2024-04-18T06:07:27.743" v="178" actId="29295"/>
          <ac:picMkLst>
            <pc:docMk/>
            <pc:sldMk cId="964436529" sldId="256"/>
            <ac:picMk id="9" creationId="{B75FF587-3FED-4341-75CD-A4B1708EDC1C}"/>
          </ac:picMkLst>
        </pc:picChg>
        <pc:cxnChg chg="add mod">
          <ac:chgData name="CHAN Sean" userId="31c8acd3-9d1d-49d2-815f-ab507deab43b" providerId="ADAL" clId="{8AD726DF-E15A-46ED-ADF7-EC56EC827D64}" dt="2024-04-17T01:47:41.403" v="93" actId="207"/>
          <ac:cxnSpMkLst>
            <pc:docMk/>
            <pc:sldMk cId="964436529" sldId="256"/>
            <ac:cxnSpMk id="5" creationId="{399CB01D-DFD7-E5C1-849E-BDE252258703}"/>
          </ac:cxnSpMkLst>
        </pc:cxnChg>
        <pc:cxnChg chg="add mod">
          <ac:chgData name="CHAN Sean" userId="31c8acd3-9d1d-49d2-815f-ab507deab43b" providerId="ADAL" clId="{8AD726DF-E15A-46ED-ADF7-EC56EC827D64}" dt="2024-04-17T01:48:36.208" v="99" actId="208"/>
          <ac:cxnSpMkLst>
            <pc:docMk/>
            <pc:sldMk cId="964436529" sldId="256"/>
            <ac:cxnSpMk id="7" creationId="{99618FFD-5501-54C9-5502-03F0F398C4BA}"/>
          </ac:cxnSpMkLst>
        </pc:cxnChg>
        <pc:cxnChg chg="add del mod">
          <ac:chgData name="CHAN Sean" userId="31c8acd3-9d1d-49d2-815f-ab507deab43b" providerId="ADAL" clId="{8AD726DF-E15A-46ED-ADF7-EC56EC827D64}" dt="2024-04-17T01:48:29.694" v="98" actId="478"/>
          <ac:cxnSpMkLst>
            <pc:docMk/>
            <pc:sldMk cId="964436529" sldId="256"/>
            <ac:cxnSpMk id="10" creationId="{5F0223FC-436F-1BCE-7AC8-FFB8FB1B5CFA}"/>
          </ac:cxnSpMkLst>
        </pc:cxnChg>
      </pc:sldChg>
      <pc:sldChg chg="addSp delSp modSp add mod modTransition modAnim">
        <pc:chgData name="CHAN Sean" userId="31c8acd3-9d1d-49d2-815f-ab507deab43b" providerId="ADAL" clId="{8AD726DF-E15A-46ED-ADF7-EC56EC827D64}" dt="2024-04-25T08:30:59.608" v="4920"/>
        <pc:sldMkLst>
          <pc:docMk/>
          <pc:sldMk cId="2945952101" sldId="257"/>
        </pc:sldMkLst>
        <pc:spChg chg="mod">
          <ac:chgData name="CHAN Sean" userId="31c8acd3-9d1d-49d2-815f-ab507deab43b" providerId="ADAL" clId="{8AD726DF-E15A-46ED-ADF7-EC56EC827D64}" dt="2024-04-18T06:03:20.934" v="154" actId="403"/>
          <ac:spMkLst>
            <pc:docMk/>
            <pc:sldMk cId="2945952101" sldId="257"/>
            <ac:spMk id="2" creationId="{64AA0AC2-E35F-8D6E-0F6D-D2021808ED4D}"/>
          </ac:spMkLst>
        </pc:spChg>
        <pc:spChg chg="mod">
          <ac:chgData name="CHAN Sean" userId="31c8acd3-9d1d-49d2-815f-ab507deab43b" providerId="ADAL" clId="{8AD726DF-E15A-46ED-ADF7-EC56EC827D64}" dt="2024-04-25T08:30:59.608" v="4920"/>
          <ac:spMkLst>
            <pc:docMk/>
            <pc:sldMk cId="2945952101" sldId="257"/>
            <ac:spMk id="3" creationId="{3B561855-CADF-7690-58A4-F61C1FE5BC39}"/>
          </ac:spMkLst>
        </pc:spChg>
        <pc:spChg chg="add mod ord">
          <ac:chgData name="CHAN Sean" userId="31c8acd3-9d1d-49d2-815f-ab507deab43b" providerId="ADAL" clId="{8AD726DF-E15A-46ED-ADF7-EC56EC827D64}" dt="2024-04-18T06:14:05.237" v="290" actId="1076"/>
          <ac:spMkLst>
            <pc:docMk/>
            <pc:sldMk cId="2945952101" sldId="257"/>
            <ac:spMk id="14" creationId="{A02E7EBB-EAFB-064F-7342-F52A87575506}"/>
          </ac:spMkLst>
        </pc:spChg>
        <pc:spChg chg="add mod">
          <ac:chgData name="CHAN Sean" userId="31c8acd3-9d1d-49d2-815f-ab507deab43b" providerId="ADAL" clId="{8AD726DF-E15A-46ED-ADF7-EC56EC827D64}" dt="2024-04-18T06:14:02.130" v="289" actId="1076"/>
          <ac:spMkLst>
            <pc:docMk/>
            <pc:sldMk cId="2945952101" sldId="257"/>
            <ac:spMk id="22" creationId="{067CFCAD-CE66-8258-56B0-6D9F176F7142}"/>
          </ac:spMkLst>
        </pc:spChg>
        <pc:picChg chg="del mod">
          <ac:chgData name="CHAN Sean" userId="31c8acd3-9d1d-49d2-815f-ab507deab43b" providerId="ADAL" clId="{8AD726DF-E15A-46ED-ADF7-EC56EC827D64}" dt="2024-04-18T06:12:28.955" v="228" actId="478"/>
          <ac:picMkLst>
            <pc:docMk/>
            <pc:sldMk cId="2945952101" sldId="257"/>
            <ac:picMk id="9" creationId="{B75FF587-3FED-4341-75CD-A4B1708EDC1C}"/>
          </ac:picMkLst>
        </pc:picChg>
        <pc:picChg chg="add mod ord">
          <ac:chgData name="CHAN Sean" userId="31c8acd3-9d1d-49d2-815f-ab507deab43b" providerId="ADAL" clId="{8AD726DF-E15A-46ED-ADF7-EC56EC827D64}" dt="2024-04-18T06:14:12.758" v="291" actId="14100"/>
          <ac:picMkLst>
            <pc:docMk/>
            <pc:sldMk cId="2945952101" sldId="257"/>
            <ac:picMk id="16" creationId="{EFFA2791-0C09-ACFD-647D-295CB8918E99}"/>
          </ac:picMkLst>
        </pc:picChg>
        <pc:picChg chg="add del mod">
          <ac:chgData name="CHAN Sean" userId="31c8acd3-9d1d-49d2-815f-ab507deab43b" providerId="ADAL" clId="{8AD726DF-E15A-46ED-ADF7-EC56EC827D64}" dt="2024-04-18T06:08:59.295" v="201" actId="478"/>
          <ac:picMkLst>
            <pc:docMk/>
            <pc:sldMk cId="2945952101" sldId="257"/>
            <ac:picMk id="18" creationId="{E859AB81-1C8F-952A-3ADA-EFEC1C12DA6C}"/>
          </ac:picMkLst>
        </pc:picChg>
        <pc:picChg chg="add del mod">
          <ac:chgData name="CHAN Sean" userId="31c8acd3-9d1d-49d2-815f-ab507deab43b" providerId="ADAL" clId="{8AD726DF-E15A-46ED-ADF7-EC56EC827D64}" dt="2024-04-18T06:10:20.758" v="219" actId="478"/>
          <ac:picMkLst>
            <pc:docMk/>
            <pc:sldMk cId="2945952101" sldId="257"/>
            <ac:picMk id="20" creationId="{2C37CBC1-D679-4FF7-D6C7-35957F4EB4B5}"/>
          </ac:picMkLst>
        </pc:picChg>
        <pc:cxnChg chg="mod">
          <ac:chgData name="CHAN Sean" userId="31c8acd3-9d1d-49d2-815f-ab507deab43b" providerId="ADAL" clId="{8AD726DF-E15A-46ED-ADF7-EC56EC827D64}" dt="2024-04-18T06:11:57.017" v="226" actId="1076"/>
          <ac:cxnSpMkLst>
            <pc:docMk/>
            <pc:sldMk cId="2945952101" sldId="257"/>
            <ac:cxnSpMk id="5" creationId="{399CB01D-DFD7-E5C1-849E-BDE252258703}"/>
          </ac:cxnSpMkLst>
        </pc:cxnChg>
        <pc:cxnChg chg="mod">
          <ac:chgData name="CHAN Sean" userId="31c8acd3-9d1d-49d2-815f-ab507deab43b" providerId="ADAL" clId="{8AD726DF-E15A-46ED-ADF7-EC56EC827D64}" dt="2024-04-18T06:11:53.024" v="225" actId="1076"/>
          <ac:cxnSpMkLst>
            <pc:docMk/>
            <pc:sldMk cId="2945952101" sldId="257"/>
            <ac:cxnSpMk id="7" creationId="{99618FFD-5501-54C9-5502-03F0F398C4BA}"/>
          </ac:cxnSpMkLst>
        </pc:cxnChg>
      </pc:sldChg>
      <pc:sldChg chg="new del">
        <pc:chgData name="CHAN Sean" userId="31c8acd3-9d1d-49d2-815f-ab507deab43b" providerId="ADAL" clId="{8AD726DF-E15A-46ED-ADF7-EC56EC827D64}" dt="2024-04-18T06:19:50.049" v="331" actId="680"/>
        <pc:sldMkLst>
          <pc:docMk/>
          <pc:sldMk cId="379737205" sldId="258"/>
        </pc:sldMkLst>
      </pc:sldChg>
      <pc:sldChg chg="addSp delSp modSp add mod delAnim modAnim">
        <pc:chgData name="CHAN Sean" userId="31c8acd3-9d1d-49d2-815f-ab507deab43b" providerId="ADAL" clId="{8AD726DF-E15A-46ED-ADF7-EC56EC827D64}" dt="2024-04-25T07:50:54.931" v="3831" actId="20577"/>
        <pc:sldMkLst>
          <pc:docMk/>
          <pc:sldMk cId="1776791094" sldId="258"/>
        </pc:sldMkLst>
        <pc:spChg chg="del">
          <ac:chgData name="CHAN Sean" userId="31c8acd3-9d1d-49d2-815f-ab507deab43b" providerId="ADAL" clId="{8AD726DF-E15A-46ED-ADF7-EC56EC827D64}" dt="2024-04-18T06:22:51.075" v="350" actId="478"/>
          <ac:spMkLst>
            <pc:docMk/>
            <pc:sldMk cId="1776791094" sldId="258"/>
            <ac:spMk id="2" creationId="{64AA0AC2-E35F-8D6E-0F6D-D2021808ED4D}"/>
          </ac:spMkLst>
        </pc:spChg>
        <pc:spChg chg="add del mod ord">
          <ac:chgData name="CHAN Sean" userId="31c8acd3-9d1d-49d2-815f-ab507deab43b" providerId="ADAL" clId="{8AD726DF-E15A-46ED-ADF7-EC56EC827D64}" dt="2024-04-25T07:39:23.032" v="3527" actId="478"/>
          <ac:spMkLst>
            <pc:docMk/>
            <pc:sldMk cId="1776791094" sldId="258"/>
            <ac:spMk id="2" creationId="{912367AB-372C-8BAE-5117-B7DDDCF5898E}"/>
          </ac:spMkLst>
        </pc:spChg>
        <pc:spChg chg="add del mod">
          <ac:chgData name="CHAN Sean" userId="31c8acd3-9d1d-49d2-815f-ab507deab43b" providerId="ADAL" clId="{8AD726DF-E15A-46ED-ADF7-EC56EC827D64}" dt="2024-04-25T07:39:23.656" v="3528" actId="478"/>
          <ac:spMkLst>
            <pc:docMk/>
            <pc:sldMk cId="1776791094" sldId="258"/>
            <ac:spMk id="3" creationId="{10BD446F-93DE-8FB0-E440-1FF9C875178E}"/>
          </ac:spMkLst>
        </pc:spChg>
        <pc:spChg chg="add del mod">
          <ac:chgData name="CHAN Sean" userId="31c8acd3-9d1d-49d2-815f-ab507deab43b" providerId="ADAL" clId="{8AD726DF-E15A-46ED-ADF7-EC56EC827D64}" dt="2024-04-22T04:53:22.175" v="459" actId="478"/>
          <ac:spMkLst>
            <pc:docMk/>
            <pc:sldMk cId="1776791094" sldId="258"/>
            <ac:spMk id="3" creationId="{228EA37A-BC91-FFF7-8DB4-7793FF076DF0}"/>
          </ac:spMkLst>
        </pc:spChg>
        <pc:spChg chg="del">
          <ac:chgData name="CHAN Sean" userId="31c8acd3-9d1d-49d2-815f-ab507deab43b" providerId="ADAL" clId="{8AD726DF-E15A-46ED-ADF7-EC56EC827D64}" dt="2024-04-18T06:23:01.155" v="354" actId="478"/>
          <ac:spMkLst>
            <pc:docMk/>
            <pc:sldMk cId="1776791094" sldId="258"/>
            <ac:spMk id="3" creationId="{3B561855-CADF-7690-58A4-F61C1FE5BC39}"/>
          </ac:spMkLst>
        </pc:spChg>
        <pc:spChg chg="add del mod">
          <ac:chgData name="CHAN Sean" userId="31c8acd3-9d1d-49d2-815f-ab507deab43b" providerId="ADAL" clId="{8AD726DF-E15A-46ED-ADF7-EC56EC827D64}" dt="2024-04-25T07:39:24.098" v="3529" actId="478"/>
          <ac:spMkLst>
            <pc:docMk/>
            <pc:sldMk cId="1776791094" sldId="258"/>
            <ac:spMk id="5" creationId="{1CCADB55-537B-7BC8-9008-115DF4C0E15D}"/>
          </ac:spMkLst>
        </pc:spChg>
        <pc:spChg chg="add del">
          <ac:chgData name="CHAN Sean" userId="31c8acd3-9d1d-49d2-815f-ab507deab43b" providerId="ADAL" clId="{8AD726DF-E15A-46ED-ADF7-EC56EC827D64}" dt="2024-04-22T04:59:49.722" v="489" actId="478"/>
          <ac:spMkLst>
            <pc:docMk/>
            <pc:sldMk cId="1776791094" sldId="258"/>
            <ac:spMk id="5" creationId="{8E3EB944-F64F-8C23-B7BA-42B3E7E557A8}"/>
          </ac:spMkLst>
        </pc:spChg>
        <pc:spChg chg="add del mod ord">
          <ac:chgData name="CHAN Sean" userId="31c8acd3-9d1d-49d2-815f-ab507deab43b" providerId="ADAL" clId="{8AD726DF-E15A-46ED-ADF7-EC56EC827D64}" dt="2024-04-25T07:39:22.126" v="3526" actId="478"/>
          <ac:spMkLst>
            <pc:docMk/>
            <pc:sldMk cId="1776791094" sldId="258"/>
            <ac:spMk id="6" creationId="{34486931-E5CA-D103-951B-B247BD14D44A}"/>
          </ac:spMkLst>
        </pc:spChg>
        <pc:spChg chg="add del">
          <ac:chgData name="CHAN Sean" userId="31c8acd3-9d1d-49d2-815f-ab507deab43b" providerId="ADAL" clId="{8AD726DF-E15A-46ED-ADF7-EC56EC827D64}" dt="2024-04-18T06:20:57.398" v="335" actId="478"/>
          <ac:spMkLst>
            <pc:docMk/>
            <pc:sldMk cId="1776791094" sldId="258"/>
            <ac:spMk id="6" creationId="{88CDAA3B-E3DE-F3B3-618D-923A858B93A7}"/>
          </ac:spMkLst>
        </pc:spChg>
        <pc:spChg chg="add mod">
          <ac:chgData name="CHAN Sean" userId="31c8acd3-9d1d-49d2-815f-ab507deab43b" providerId="ADAL" clId="{8AD726DF-E15A-46ED-ADF7-EC56EC827D64}" dt="2024-04-25T07:50:54.931" v="3831" actId="20577"/>
          <ac:spMkLst>
            <pc:docMk/>
            <pc:sldMk cId="1776791094" sldId="258"/>
            <ac:spMk id="10" creationId="{CF8650E6-8B0E-B290-1A7E-C1FA301016B3}"/>
          </ac:spMkLst>
        </pc:spChg>
        <pc:spChg chg="add del mod">
          <ac:chgData name="CHAN Sean" userId="31c8acd3-9d1d-49d2-815f-ab507deab43b" providerId="ADAL" clId="{8AD726DF-E15A-46ED-ADF7-EC56EC827D64}" dt="2024-04-22T10:40:33.441" v="503" actId="478"/>
          <ac:spMkLst>
            <pc:docMk/>
            <pc:sldMk cId="1776791094" sldId="258"/>
            <ac:spMk id="12" creationId="{DA244259-92D8-61D0-E1D2-D1C3D0599B13}"/>
          </ac:spMkLst>
        </pc:spChg>
        <pc:spChg chg="del mod">
          <ac:chgData name="CHAN Sean" userId="31c8acd3-9d1d-49d2-815f-ab507deab43b" providerId="ADAL" clId="{8AD726DF-E15A-46ED-ADF7-EC56EC827D64}" dt="2024-04-18T06:22:46.078" v="349" actId="478"/>
          <ac:spMkLst>
            <pc:docMk/>
            <pc:sldMk cId="1776791094" sldId="258"/>
            <ac:spMk id="14" creationId="{A02E7EBB-EAFB-064F-7342-F52A87575506}"/>
          </ac:spMkLst>
        </pc:spChg>
        <pc:spChg chg="add del mod">
          <ac:chgData name="CHAN Sean" userId="31c8acd3-9d1d-49d2-815f-ab507deab43b" providerId="ADAL" clId="{8AD726DF-E15A-46ED-ADF7-EC56EC827D64}" dt="2024-04-18T06:22:57.990" v="353" actId="478"/>
          <ac:spMkLst>
            <pc:docMk/>
            <pc:sldMk cId="1776791094" sldId="258"/>
            <ac:spMk id="17" creationId="{CA012D80-4A80-1FC8-1B6B-C58CF42ED8B9}"/>
          </ac:spMkLst>
        </pc:spChg>
        <pc:spChg chg="add del mod">
          <ac:chgData name="CHAN Sean" userId="31c8acd3-9d1d-49d2-815f-ab507deab43b" providerId="ADAL" clId="{8AD726DF-E15A-46ED-ADF7-EC56EC827D64}" dt="2024-04-18T06:23:05.048" v="355" actId="478"/>
          <ac:spMkLst>
            <pc:docMk/>
            <pc:sldMk cId="1776791094" sldId="258"/>
            <ac:spMk id="19" creationId="{5B464422-EC6F-921F-592D-FB2287703A78}"/>
          </ac:spMkLst>
        </pc:spChg>
        <pc:spChg chg="mod ord">
          <ac:chgData name="CHAN Sean" userId="31c8acd3-9d1d-49d2-815f-ab507deab43b" providerId="ADAL" clId="{8AD726DF-E15A-46ED-ADF7-EC56EC827D64}" dt="2024-04-25T07:39:27.196" v="3530" actId="1076"/>
          <ac:spMkLst>
            <pc:docMk/>
            <pc:sldMk cId="1776791094" sldId="258"/>
            <ac:spMk id="22" creationId="{067CFCAD-CE66-8258-56B0-6D9F176F7142}"/>
          </ac:spMkLst>
        </pc:spChg>
        <pc:grpChg chg="add del mod">
          <ac:chgData name="CHAN Sean" userId="31c8acd3-9d1d-49d2-815f-ab507deab43b" providerId="ADAL" clId="{8AD726DF-E15A-46ED-ADF7-EC56EC827D64}" dt="2024-04-25T07:39:21.477" v="3525" actId="478"/>
          <ac:grpSpMkLst>
            <pc:docMk/>
            <pc:sldMk cId="1776791094" sldId="258"/>
            <ac:grpSpMk id="4" creationId="{576EEF7A-4502-BD64-1D5E-4B6AEF3314E4}"/>
          </ac:grpSpMkLst>
        </pc:grpChg>
        <pc:grpChg chg="add del mod">
          <ac:chgData name="CHAN Sean" userId="31c8acd3-9d1d-49d2-815f-ab507deab43b" providerId="ADAL" clId="{8AD726DF-E15A-46ED-ADF7-EC56EC827D64}" dt="2024-04-22T05:03:18.366" v="497" actId="478"/>
          <ac:grpSpMkLst>
            <pc:docMk/>
            <pc:sldMk cId="1776791094" sldId="258"/>
            <ac:grpSpMk id="6" creationId="{E48D188A-D40B-0CE9-DCFE-E94E8618322A}"/>
          </ac:grpSpMkLst>
        </pc:grpChg>
        <pc:picChg chg="mod">
          <ac:chgData name="CHAN Sean" userId="31c8acd3-9d1d-49d2-815f-ab507deab43b" providerId="ADAL" clId="{8AD726DF-E15A-46ED-ADF7-EC56EC827D64}" dt="2024-04-22T05:00:34.765" v="492"/>
          <ac:picMkLst>
            <pc:docMk/>
            <pc:sldMk cId="1776791094" sldId="258"/>
            <ac:picMk id="7" creationId="{37FC5A1D-AB69-06FE-5D65-6D190996D2D9}"/>
          </ac:picMkLst>
        </pc:picChg>
        <pc:picChg chg="mod">
          <ac:chgData name="CHAN Sean" userId="31c8acd3-9d1d-49d2-815f-ab507deab43b" providerId="ADAL" clId="{8AD726DF-E15A-46ED-ADF7-EC56EC827D64}" dt="2024-04-22T05:00:34.765" v="492"/>
          <ac:picMkLst>
            <pc:docMk/>
            <pc:sldMk cId="1776791094" sldId="258"/>
            <ac:picMk id="8" creationId="{02D8195A-BEF3-90CE-FE8A-016B926CC3EE}"/>
          </ac:picMkLst>
        </pc:picChg>
        <pc:picChg chg="add mod ord">
          <ac:chgData name="CHAN Sean" userId="31c8acd3-9d1d-49d2-815f-ab507deab43b" providerId="ADAL" clId="{8AD726DF-E15A-46ED-ADF7-EC56EC827D64}" dt="2024-04-25T07:41:58.472" v="3647" actId="1076"/>
          <ac:picMkLst>
            <pc:docMk/>
            <pc:sldMk cId="1776791094" sldId="258"/>
            <ac:picMk id="8" creationId="{8AE1E529-992C-4D5F-D757-F640AB680651}"/>
          </ac:picMkLst>
        </pc:picChg>
        <pc:picChg chg="add mod ord topLvl">
          <ac:chgData name="CHAN Sean" userId="31c8acd3-9d1d-49d2-815f-ab507deab43b" providerId="ADAL" clId="{8AD726DF-E15A-46ED-ADF7-EC56EC827D64}" dt="2024-04-22T10:41:53.995" v="521" actId="208"/>
          <ac:picMkLst>
            <pc:docMk/>
            <pc:sldMk cId="1776791094" sldId="258"/>
            <ac:picMk id="9" creationId="{CF4058D6-946F-9181-DC06-1CA76736EEC4}"/>
          </ac:picMkLst>
        </pc:picChg>
        <pc:picChg chg="mod">
          <ac:chgData name="CHAN Sean" userId="31c8acd3-9d1d-49d2-815f-ab507deab43b" providerId="ADAL" clId="{8AD726DF-E15A-46ED-ADF7-EC56EC827D64}" dt="2024-04-22T05:00:34.765" v="492"/>
          <ac:picMkLst>
            <pc:docMk/>
            <pc:sldMk cId="1776791094" sldId="258"/>
            <ac:picMk id="10" creationId="{AD4DEA4B-F49E-F71B-2878-FA7370247B3C}"/>
          </ac:picMkLst>
        </pc:picChg>
        <pc:picChg chg="add mod topLvl">
          <ac:chgData name="CHAN Sean" userId="31c8acd3-9d1d-49d2-815f-ab507deab43b" providerId="ADAL" clId="{8AD726DF-E15A-46ED-ADF7-EC56EC827D64}" dt="2024-04-22T05:00:11.021" v="491" actId="165"/>
          <ac:picMkLst>
            <pc:docMk/>
            <pc:sldMk cId="1776791094" sldId="258"/>
            <ac:picMk id="11" creationId="{860289ED-2504-6D56-6AF8-B7220C512D60}"/>
          </ac:picMkLst>
        </pc:picChg>
        <pc:picChg chg="add mod topLvl">
          <ac:chgData name="CHAN Sean" userId="31c8acd3-9d1d-49d2-815f-ab507deab43b" providerId="ADAL" clId="{8AD726DF-E15A-46ED-ADF7-EC56EC827D64}" dt="2024-04-22T05:00:11.021" v="491" actId="165"/>
          <ac:picMkLst>
            <pc:docMk/>
            <pc:sldMk cId="1776791094" sldId="258"/>
            <ac:picMk id="13" creationId="{E2291A65-2CA1-3EEC-0B18-5C017C5BEEB7}"/>
          </ac:picMkLst>
        </pc:picChg>
        <pc:picChg chg="del">
          <ac:chgData name="CHAN Sean" userId="31c8acd3-9d1d-49d2-815f-ab507deab43b" providerId="ADAL" clId="{8AD726DF-E15A-46ED-ADF7-EC56EC827D64}" dt="2024-04-18T06:20:09.038" v="333" actId="478"/>
          <ac:picMkLst>
            <pc:docMk/>
            <pc:sldMk cId="1776791094" sldId="258"/>
            <ac:picMk id="16" creationId="{EFFA2791-0C09-ACFD-647D-295CB8918E99}"/>
          </ac:picMkLst>
        </pc:picChg>
        <pc:cxnChg chg="del">
          <ac:chgData name="CHAN Sean" userId="31c8acd3-9d1d-49d2-815f-ab507deab43b" providerId="ADAL" clId="{8AD726DF-E15A-46ED-ADF7-EC56EC827D64}" dt="2024-04-18T06:22:52.619" v="351" actId="478"/>
          <ac:cxnSpMkLst>
            <pc:docMk/>
            <pc:sldMk cId="1776791094" sldId="258"/>
            <ac:cxnSpMk id="5" creationId="{399CB01D-DFD7-E5C1-849E-BDE252258703}"/>
          </ac:cxnSpMkLst>
        </pc:cxnChg>
        <pc:cxnChg chg="del">
          <ac:chgData name="CHAN Sean" userId="31c8acd3-9d1d-49d2-815f-ab507deab43b" providerId="ADAL" clId="{8AD726DF-E15A-46ED-ADF7-EC56EC827D64}" dt="2024-04-18T06:22:55.227" v="352" actId="478"/>
          <ac:cxnSpMkLst>
            <pc:docMk/>
            <pc:sldMk cId="1776791094" sldId="258"/>
            <ac:cxnSpMk id="7" creationId="{99618FFD-5501-54C9-5502-03F0F398C4BA}"/>
          </ac:cxnSpMkLst>
        </pc:cxnChg>
      </pc:sldChg>
      <pc:sldChg chg="addSp delSp modSp add mod ord setBg addAnim delAnim modAnim">
        <pc:chgData name="CHAN Sean" userId="31c8acd3-9d1d-49d2-815f-ab507deab43b" providerId="ADAL" clId="{8AD726DF-E15A-46ED-ADF7-EC56EC827D64}" dt="2024-04-25T08:18:00.942" v="4365" actId="20577"/>
        <pc:sldMkLst>
          <pc:docMk/>
          <pc:sldMk cId="84614117" sldId="259"/>
        </pc:sldMkLst>
        <pc:spChg chg="del">
          <ac:chgData name="CHAN Sean" userId="31c8acd3-9d1d-49d2-815f-ab507deab43b" providerId="ADAL" clId="{8AD726DF-E15A-46ED-ADF7-EC56EC827D64}" dt="2024-04-18T06:24:39.108" v="390" actId="478"/>
          <ac:spMkLst>
            <pc:docMk/>
            <pc:sldMk cId="84614117" sldId="259"/>
            <ac:spMk id="2" creationId="{64AA0AC2-E35F-8D6E-0F6D-D2021808ED4D}"/>
          </ac:spMkLst>
        </pc:spChg>
        <pc:spChg chg="del mod">
          <ac:chgData name="CHAN Sean" userId="31c8acd3-9d1d-49d2-815f-ab507deab43b" providerId="ADAL" clId="{8AD726DF-E15A-46ED-ADF7-EC56EC827D64}" dt="2024-04-18T06:24:49.596" v="393" actId="478"/>
          <ac:spMkLst>
            <pc:docMk/>
            <pc:sldMk cId="84614117" sldId="259"/>
            <ac:spMk id="3" creationId="{3B561855-CADF-7690-58A4-F61C1FE5BC39}"/>
          </ac:spMkLst>
        </pc:spChg>
        <pc:spChg chg="add mod ord">
          <ac:chgData name="CHAN Sean" userId="31c8acd3-9d1d-49d2-815f-ab507deab43b" providerId="ADAL" clId="{8AD726DF-E15A-46ED-ADF7-EC56EC827D64}" dt="2024-04-25T08:18:00.942" v="4365" actId="20577"/>
          <ac:spMkLst>
            <pc:docMk/>
            <pc:sldMk cId="84614117" sldId="259"/>
            <ac:spMk id="6" creationId="{D6C204AC-8A84-8529-96B6-37C17208F9BF}"/>
          </ac:spMkLst>
        </pc:spChg>
        <pc:spChg chg="add del mod">
          <ac:chgData name="CHAN Sean" userId="31c8acd3-9d1d-49d2-815f-ab507deab43b" providerId="ADAL" clId="{8AD726DF-E15A-46ED-ADF7-EC56EC827D64}" dt="2024-04-25T06:24:39.365" v="2409" actId="478"/>
          <ac:spMkLst>
            <pc:docMk/>
            <pc:sldMk cId="84614117" sldId="259"/>
            <ac:spMk id="7" creationId="{2EFBEC1F-4933-B561-7320-2D0F045417A2}"/>
          </ac:spMkLst>
        </pc:spChg>
        <pc:spChg chg="add del mod">
          <ac:chgData name="CHAN Sean" userId="31c8acd3-9d1d-49d2-815f-ab507deab43b" providerId="ADAL" clId="{8AD726DF-E15A-46ED-ADF7-EC56EC827D64}" dt="2024-04-18T06:24:46.159" v="391" actId="478"/>
          <ac:spMkLst>
            <pc:docMk/>
            <pc:sldMk cId="84614117" sldId="259"/>
            <ac:spMk id="9" creationId="{54FE2192-1225-4814-8936-7681CA16636E}"/>
          </ac:spMkLst>
        </pc:spChg>
        <pc:spChg chg="add del mod">
          <ac:chgData name="CHAN Sean" userId="31c8acd3-9d1d-49d2-815f-ab507deab43b" providerId="ADAL" clId="{8AD726DF-E15A-46ED-ADF7-EC56EC827D64}" dt="2024-04-18T06:24:52.704" v="394" actId="478"/>
          <ac:spMkLst>
            <pc:docMk/>
            <pc:sldMk cId="84614117" sldId="259"/>
            <ac:spMk id="11" creationId="{C30A2082-DFAE-3765-30B4-19025FC7709E}"/>
          </ac:spMkLst>
        </pc:spChg>
        <pc:spChg chg="add mod topLvl">
          <ac:chgData name="CHAN Sean" userId="31c8acd3-9d1d-49d2-815f-ab507deab43b" providerId="ADAL" clId="{8AD726DF-E15A-46ED-ADF7-EC56EC827D64}" dt="2024-04-25T06:24:21.632" v="2404" actId="164"/>
          <ac:spMkLst>
            <pc:docMk/>
            <pc:sldMk cId="84614117" sldId="259"/>
            <ac:spMk id="12" creationId="{5A97842A-DA41-07CF-94E7-7DF950BCCB32}"/>
          </ac:spMkLst>
        </pc:spChg>
        <pc:spChg chg="del">
          <ac:chgData name="CHAN Sean" userId="31c8acd3-9d1d-49d2-815f-ab507deab43b" providerId="ADAL" clId="{8AD726DF-E15A-46ED-ADF7-EC56EC827D64}" dt="2024-04-18T06:23:28.817" v="364" actId="478"/>
          <ac:spMkLst>
            <pc:docMk/>
            <pc:sldMk cId="84614117" sldId="259"/>
            <ac:spMk id="14" creationId="{A02E7EBB-EAFB-064F-7342-F52A87575506}"/>
          </ac:spMkLst>
        </pc:spChg>
        <pc:spChg chg="del mod">
          <ac:chgData name="CHAN Sean" userId="31c8acd3-9d1d-49d2-815f-ab507deab43b" providerId="ADAL" clId="{8AD726DF-E15A-46ED-ADF7-EC56EC827D64}" dt="2024-04-18T06:23:26.836" v="363" actId="478"/>
          <ac:spMkLst>
            <pc:docMk/>
            <pc:sldMk cId="84614117" sldId="259"/>
            <ac:spMk id="22" creationId="{067CFCAD-CE66-8258-56B0-6D9F176F7142}"/>
          </ac:spMkLst>
        </pc:spChg>
        <pc:grpChg chg="add mod">
          <ac:chgData name="CHAN Sean" userId="31c8acd3-9d1d-49d2-815f-ab507deab43b" providerId="ADAL" clId="{8AD726DF-E15A-46ED-ADF7-EC56EC827D64}" dt="2024-04-25T06:23:53.442" v="2399" actId="164"/>
          <ac:grpSpMkLst>
            <pc:docMk/>
            <pc:sldMk cId="84614117" sldId="259"/>
            <ac:grpSpMk id="8" creationId="{E808052A-8F98-4B1D-D34A-FA1F3ABD7823}"/>
          </ac:grpSpMkLst>
        </pc:grpChg>
        <pc:grpChg chg="add mod">
          <ac:chgData name="CHAN Sean" userId="31c8acd3-9d1d-49d2-815f-ab507deab43b" providerId="ADAL" clId="{8AD726DF-E15A-46ED-ADF7-EC56EC827D64}" dt="2024-04-25T06:24:21.632" v="2404" actId="164"/>
          <ac:grpSpMkLst>
            <pc:docMk/>
            <pc:sldMk cId="84614117" sldId="259"/>
            <ac:grpSpMk id="9" creationId="{9F0C6DF4-9891-CF84-6460-0AF542296DAC}"/>
          </ac:grpSpMkLst>
        </pc:grpChg>
        <pc:grpChg chg="add del mod topLvl">
          <ac:chgData name="CHAN Sean" userId="31c8acd3-9d1d-49d2-815f-ab507deab43b" providerId="ADAL" clId="{8AD726DF-E15A-46ED-ADF7-EC56EC827D64}" dt="2024-04-22T12:17:55.289" v="794" actId="165"/>
          <ac:grpSpMkLst>
            <pc:docMk/>
            <pc:sldMk cId="84614117" sldId="259"/>
            <ac:grpSpMk id="11" creationId="{F2945B2F-DCCC-8348-7DEE-D2AB54EC3889}"/>
          </ac:grpSpMkLst>
        </pc:grpChg>
        <pc:grpChg chg="add del mod topLvl">
          <ac:chgData name="CHAN Sean" userId="31c8acd3-9d1d-49d2-815f-ab507deab43b" providerId="ADAL" clId="{8AD726DF-E15A-46ED-ADF7-EC56EC827D64}" dt="2024-04-22T12:18:12.137" v="795" actId="165"/>
          <ac:grpSpMkLst>
            <pc:docMk/>
            <pc:sldMk cId="84614117" sldId="259"/>
            <ac:grpSpMk id="14" creationId="{B72A100D-5CA4-81BD-1C53-798707775B80}"/>
          </ac:grpSpMkLst>
        </pc:grpChg>
        <pc:grpChg chg="add del mod">
          <ac:chgData name="CHAN Sean" userId="31c8acd3-9d1d-49d2-815f-ab507deab43b" providerId="ADAL" clId="{8AD726DF-E15A-46ED-ADF7-EC56EC827D64}" dt="2024-04-22T12:17:47.351" v="792" actId="165"/>
          <ac:grpSpMkLst>
            <pc:docMk/>
            <pc:sldMk cId="84614117" sldId="259"/>
            <ac:grpSpMk id="15" creationId="{E7D6AAD1-CBA7-EDF9-4626-A6CD0B1138E7}"/>
          </ac:grpSpMkLst>
        </pc:grpChg>
        <pc:grpChg chg="add del mod">
          <ac:chgData name="CHAN Sean" userId="31c8acd3-9d1d-49d2-815f-ab507deab43b" providerId="ADAL" clId="{8AD726DF-E15A-46ED-ADF7-EC56EC827D64}" dt="2024-04-25T06:24:21.632" v="2404" actId="164"/>
          <ac:grpSpMkLst>
            <pc:docMk/>
            <pc:sldMk cId="84614117" sldId="259"/>
            <ac:grpSpMk id="16" creationId="{1A415542-DBB6-E411-438B-7FDAED17512F}"/>
          </ac:grpSpMkLst>
        </pc:grpChg>
        <pc:picChg chg="add mod ord topLvl">
          <ac:chgData name="CHAN Sean" userId="31c8acd3-9d1d-49d2-815f-ab507deab43b" providerId="ADAL" clId="{8AD726DF-E15A-46ED-ADF7-EC56EC827D64}" dt="2024-04-25T06:24:21.632" v="2404" actId="164"/>
          <ac:picMkLst>
            <pc:docMk/>
            <pc:sldMk cId="84614117" sldId="259"/>
            <ac:picMk id="3" creationId="{2B05718E-9F3E-A18B-C516-6E84A460D734}"/>
          </ac:picMkLst>
        </pc:picChg>
        <pc:picChg chg="add del mod">
          <ac:chgData name="CHAN Sean" userId="31c8acd3-9d1d-49d2-815f-ab507deab43b" providerId="ADAL" clId="{8AD726DF-E15A-46ED-ADF7-EC56EC827D64}" dt="2024-04-25T06:24:42.242" v="2410" actId="478"/>
          <ac:picMkLst>
            <pc:docMk/>
            <pc:sldMk cId="84614117" sldId="259"/>
            <ac:picMk id="4" creationId="{F6805E5A-6782-F558-6175-B4A3B7925F6D}"/>
          </ac:picMkLst>
        </pc:picChg>
        <pc:picChg chg="add mod ord topLvl">
          <ac:chgData name="CHAN Sean" userId="31c8acd3-9d1d-49d2-815f-ab507deab43b" providerId="ADAL" clId="{8AD726DF-E15A-46ED-ADF7-EC56EC827D64}" dt="2024-04-25T06:26:03.464" v="2417" actId="1076"/>
          <ac:picMkLst>
            <pc:docMk/>
            <pc:sldMk cId="84614117" sldId="259"/>
            <ac:picMk id="5" creationId="{77AD1170-5C0B-CE5A-8850-06F4E6358C23}"/>
          </ac:picMkLst>
        </pc:picChg>
        <pc:picChg chg="add del">
          <ac:chgData name="CHAN Sean" userId="31c8acd3-9d1d-49d2-815f-ab507deab43b" providerId="ADAL" clId="{8AD726DF-E15A-46ED-ADF7-EC56EC827D64}" dt="2024-04-22T11:39:37.876" v="739" actId="478"/>
          <ac:picMkLst>
            <pc:docMk/>
            <pc:sldMk cId="84614117" sldId="259"/>
            <ac:picMk id="8" creationId="{783BFC7F-048C-8790-8BBF-629E1B8912EA}"/>
          </ac:picMkLst>
        </pc:picChg>
        <pc:picChg chg="add del mod ord topLvl">
          <ac:chgData name="CHAN Sean" userId="31c8acd3-9d1d-49d2-815f-ab507deab43b" providerId="ADAL" clId="{8AD726DF-E15A-46ED-ADF7-EC56EC827D64}" dt="2024-04-25T06:28:38.448" v="2431" actId="14100"/>
          <ac:picMkLst>
            <pc:docMk/>
            <pc:sldMk cId="84614117" sldId="259"/>
            <ac:picMk id="10" creationId="{268B3D9C-B4FA-7016-8841-00D5C59B9B34}"/>
          </ac:picMkLst>
        </pc:picChg>
        <pc:picChg chg="add del mod ord">
          <ac:chgData name="CHAN Sean" userId="31c8acd3-9d1d-49d2-815f-ab507deab43b" providerId="ADAL" clId="{8AD726DF-E15A-46ED-ADF7-EC56EC827D64}" dt="2024-04-22T11:14:37.434" v="735" actId="478"/>
          <ac:picMkLst>
            <pc:docMk/>
            <pc:sldMk cId="84614117" sldId="259"/>
            <ac:picMk id="13" creationId="{C91873DC-DF3B-907E-A54E-AFC98F366902}"/>
          </ac:picMkLst>
        </pc:picChg>
        <pc:picChg chg="del">
          <ac:chgData name="CHAN Sean" userId="31c8acd3-9d1d-49d2-815f-ab507deab43b" providerId="ADAL" clId="{8AD726DF-E15A-46ED-ADF7-EC56EC827D64}" dt="2024-04-18T06:25:19.805" v="395" actId="478"/>
          <ac:picMkLst>
            <pc:docMk/>
            <pc:sldMk cId="84614117" sldId="259"/>
            <ac:picMk id="16" creationId="{EFFA2791-0C09-ACFD-647D-295CB8918E99}"/>
          </ac:picMkLst>
        </pc:picChg>
        <pc:cxnChg chg="del">
          <ac:chgData name="CHAN Sean" userId="31c8acd3-9d1d-49d2-815f-ab507deab43b" providerId="ADAL" clId="{8AD726DF-E15A-46ED-ADF7-EC56EC827D64}" dt="2024-04-18T06:23:34.406" v="366" actId="478"/>
          <ac:cxnSpMkLst>
            <pc:docMk/>
            <pc:sldMk cId="84614117" sldId="259"/>
            <ac:cxnSpMk id="5" creationId="{399CB01D-DFD7-E5C1-849E-BDE252258703}"/>
          </ac:cxnSpMkLst>
        </pc:cxnChg>
        <pc:cxnChg chg="del">
          <ac:chgData name="CHAN Sean" userId="31c8acd3-9d1d-49d2-815f-ab507deab43b" providerId="ADAL" clId="{8AD726DF-E15A-46ED-ADF7-EC56EC827D64}" dt="2024-04-18T06:23:32.417" v="365" actId="478"/>
          <ac:cxnSpMkLst>
            <pc:docMk/>
            <pc:sldMk cId="84614117" sldId="259"/>
            <ac:cxnSpMk id="7" creationId="{99618FFD-5501-54C9-5502-03F0F398C4BA}"/>
          </ac:cxnSpMkLst>
        </pc:cxnChg>
      </pc:sldChg>
      <pc:sldChg chg="addSp delSp modSp mod ord setBg">
        <pc:chgData name="CHAN Sean" userId="31c8acd3-9d1d-49d2-815f-ab507deab43b" providerId="ADAL" clId="{8AD726DF-E15A-46ED-ADF7-EC56EC827D64}" dt="2024-04-25T07:57:55.287" v="3997"/>
        <pc:sldMkLst>
          <pc:docMk/>
          <pc:sldMk cId="1634707521" sldId="260"/>
        </pc:sldMkLst>
        <pc:spChg chg="mod">
          <ac:chgData name="CHAN Sean" userId="31c8acd3-9d1d-49d2-815f-ab507deab43b" providerId="ADAL" clId="{8AD726DF-E15A-46ED-ADF7-EC56EC827D64}" dt="2024-04-22T11:09:46.383" v="722" actId="1076"/>
          <ac:spMkLst>
            <pc:docMk/>
            <pc:sldMk cId="1634707521" sldId="260"/>
            <ac:spMk id="6" creationId="{D6C204AC-8A84-8529-96B6-37C17208F9BF}"/>
          </ac:spMkLst>
        </pc:spChg>
        <pc:picChg chg="add mod">
          <ac:chgData name="CHAN Sean" userId="31c8acd3-9d1d-49d2-815f-ab507deab43b" providerId="ADAL" clId="{8AD726DF-E15A-46ED-ADF7-EC56EC827D64}" dt="2024-04-25T07:31:48.854" v="3247" actId="1076"/>
          <ac:picMkLst>
            <pc:docMk/>
            <pc:sldMk cId="1634707521" sldId="260"/>
            <ac:picMk id="3" creationId="{18902A22-1EF4-6A67-9850-1AC52596FE78}"/>
          </ac:picMkLst>
        </pc:picChg>
        <pc:picChg chg="del">
          <ac:chgData name="CHAN Sean" userId="31c8acd3-9d1d-49d2-815f-ab507deab43b" providerId="ADAL" clId="{8AD726DF-E15A-46ED-ADF7-EC56EC827D64}" dt="2024-04-25T07:31:42.549" v="3244" actId="478"/>
          <ac:picMkLst>
            <pc:docMk/>
            <pc:sldMk cId="1634707521" sldId="260"/>
            <ac:picMk id="13" creationId="{C91873DC-DF3B-907E-A54E-AFC98F366902}"/>
          </ac:picMkLst>
        </pc:picChg>
      </pc:sldChg>
      <pc:sldChg chg="addSp delSp modSp add mod ord setBg">
        <pc:chgData name="CHAN Sean" userId="31c8acd3-9d1d-49d2-815f-ab507deab43b" providerId="ADAL" clId="{8AD726DF-E15A-46ED-ADF7-EC56EC827D64}" dt="2024-04-25T07:57:58.445" v="3999"/>
        <pc:sldMkLst>
          <pc:docMk/>
          <pc:sldMk cId="2204572757" sldId="261"/>
        </pc:sldMkLst>
        <pc:spChg chg="mod">
          <ac:chgData name="CHAN Sean" userId="31c8acd3-9d1d-49d2-815f-ab507deab43b" providerId="ADAL" clId="{8AD726DF-E15A-46ED-ADF7-EC56EC827D64}" dt="2024-04-22T11:09:43.697" v="721" actId="1076"/>
          <ac:spMkLst>
            <pc:docMk/>
            <pc:sldMk cId="2204572757" sldId="261"/>
            <ac:spMk id="6" creationId="{D6C204AC-8A84-8529-96B6-37C17208F9BF}"/>
          </ac:spMkLst>
        </pc:spChg>
        <pc:spChg chg="add mod">
          <ac:chgData name="CHAN Sean" userId="31c8acd3-9d1d-49d2-815f-ab507deab43b" providerId="ADAL" clId="{8AD726DF-E15A-46ED-ADF7-EC56EC827D64}" dt="2024-04-25T07:36:29.763" v="3523" actId="1076"/>
          <ac:spMkLst>
            <pc:docMk/>
            <pc:sldMk cId="2204572757" sldId="261"/>
            <ac:spMk id="7" creationId="{61017A66-3E63-A3E9-6EF3-DBC5620D5CB0}"/>
          </ac:spMkLst>
        </pc:spChg>
        <pc:picChg chg="add mod">
          <ac:chgData name="CHAN Sean" userId="31c8acd3-9d1d-49d2-815f-ab507deab43b" providerId="ADAL" clId="{8AD726DF-E15A-46ED-ADF7-EC56EC827D64}" dt="2024-04-25T07:34:20.412" v="3257" actId="1076"/>
          <ac:picMkLst>
            <pc:docMk/>
            <pc:sldMk cId="2204572757" sldId="261"/>
            <ac:picMk id="3" creationId="{F4DFC9EE-E485-343A-E82C-7EA3E7C73690}"/>
          </ac:picMkLst>
        </pc:picChg>
        <pc:picChg chg="add del mod">
          <ac:chgData name="CHAN Sean" userId="31c8acd3-9d1d-49d2-815f-ab507deab43b" providerId="ADAL" clId="{8AD726DF-E15A-46ED-ADF7-EC56EC827D64}" dt="2024-04-25T07:33:59.522" v="3255" actId="478"/>
          <ac:picMkLst>
            <pc:docMk/>
            <pc:sldMk cId="2204572757" sldId="261"/>
            <ac:picMk id="5" creationId="{E2806860-F40E-59DF-A01E-04D2CB5D12A6}"/>
          </ac:picMkLst>
        </pc:picChg>
        <pc:picChg chg="add del">
          <ac:chgData name="CHAN Sean" userId="31c8acd3-9d1d-49d2-815f-ab507deab43b" providerId="ADAL" clId="{8AD726DF-E15A-46ED-ADF7-EC56EC827D64}" dt="2024-04-25T07:33:53.955" v="3253" actId="478"/>
          <ac:picMkLst>
            <pc:docMk/>
            <pc:sldMk cId="2204572757" sldId="261"/>
            <ac:picMk id="13" creationId="{C91873DC-DF3B-907E-A54E-AFC98F366902}"/>
          </ac:picMkLst>
        </pc:picChg>
      </pc:sldChg>
      <pc:sldChg chg="addSp delSp modSp add mod ord delAnim modAnim">
        <pc:chgData name="CHAN Sean" userId="31c8acd3-9d1d-49d2-815f-ab507deab43b" providerId="ADAL" clId="{8AD726DF-E15A-46ED-ADF7-EC56EC827D64}" dt="2024-04-25T08:19:00.851" v="4447" actId="404"/>
        <pc:sldMkLst>
          <pc:docMk/>
          <pc:sldMk cId="1553806740" sldId="262"/>
        </pc:sldMkLst>
        <pc:spChg chg="add del mod">
          <ac:chgData name="CHAN Sean" userId="31c8acd3-9d1d-49d2-815f-ab507deab43b" providerId="ADAL" clId="{8AD726DF-E15A-46ED-ADF7-EC56EC827D64}" dt="2024-04-24T07:51:49.674" v="1651" actId="21"/>
          <ac:spMkLst>
            <pc:docMk/>
            <pc:sldMk cId="1553806740" sldId="262"/>
            <ac:spMk id="2" creationId="{CA984733-4C5B-BD44-E211-BEB6E243CD9C}"/>
          </ac:spMkLst>
        </pc:spChg>
        <pc:spChg chg="mod ord">
          <ac:chgData name="CHAN Sean" userId="31c8acd3-9d1d-49d2-815f-ab507deab43b" providerId="ADAL" clId="{8AD726DF-E15A-46ED-ADF7-EC56EC827D64}" dt="2024-04-25T08:19:00.851" v="4447" actId="404"/>
          <ac:spMkLst>
            <pc:docMk/>
            <pc:sldMk cId="1553806740" sldId="262"/>
            <ac:spMk id="6" creationId="{D6C204AC-8A84-8529-96B6-37C17208F9BF}"/>
          </ac:spMkLst>
        </pc:spChg>
        <pc:spChg chg="add del mod">
          <ac:chgData name="CHAN Sean" userId="31c8acd3-9d1d-49d2-815f-ab507deab43b" providerId="ADAL" clId="{8AD726DF-E15A-46ED-ADF7-EC56EC827D64}" dt="2024-04-23T12:42:55.316" v="1264" actId="34135"/>
          <ac:spMkLst>
            <pc:docMk/>
            <pc:sldMk cId="1553806740" sldId="262"/>
            <ac:spMk id="24" creationId="{8C3F1C4E-86AD-F242-8FBA-603FE6D165CA}"/>
          </ac:spMkLst>
        </pc:spChg>
        <pc:spChg chg="add mod">
          <ac:chgData name="CHAN Sean" userId="31c8acd3-9d1d-49d2-815f-ab507deab43b" providerId="ADAL" clId="{8AD726DF-E15A-46ED-ADF7-EC56EC827D64}" dt="2024-04-23T12:42:55.316" v="1264" actId="34135"/>
          <ac:spMkLst>
            <pc:docMk/>
            <pc:sldMk cId="1553806740" sldId="262"/>
            <ac:spMk id="25" creationId="{9CFA202B-6D30-3699-E17F-A168779D4F99}"/>
          </ac:spMkLst>
        </pc:spChg>
        <pc:spChg chg="add mod">
          <ac:chgData name="CHAN Sean" userId="31c8acd3-9d1d-49d2-815f-ab507deab43b" providerId="ADAL" clId="{8AD726DF-E15A-46ED-ADF7-EC56EC827D64}" dt="2024-04-23T12:42:55.316" v="1264" actId="34135"/>
          <ac:spMkLst>
            <pc:docMk/>
            <pc:sldMk cId="1553806740" sldId="262"/>
            <ac:spMk id="26" creationId="{14486D9F-CBF7-ACB2-3DE5-CFE4F5CB45A2}"/>
          </ac:spMkLst>
        </pc:spChg>
        <pc:spChg chg="add mod">
          <ac:chgData name="CHAN Sean" userId="31c8acd3-9d1d-49d2-815f-ab507deab43b" providerId="ADAL" clId="{8AD726DF-E15A-46ED-ADF7-EC56EC827D64}" dt="2024-04-23T12:42:55.316" v="1264" actId="34135"/>
          <ac:spMkLst>
            <pc:docMk/>
            <pc:sldMk cId="1553806740" sldId="262"/>
            <ac:spMk id="27" creationId="{2F2DC65D-0DE0-EDAC-6FC4-39D626084036}"/>
          </ac:spMkLst>
        </pc:spChg>
        <pc:spChg chg="add mod">
          <ac:chgData name="CHAN Sean" userId="31c8acd3-9d1d-49d2-815f-ab507deab43b" providerId="ADAL" clId="{8AD726DF-E15A-46ED-ADF7-EC56EC827D64}" dt="2024-04-23T12:52:43.128" v="1282" actId="34136"/>
          <ac:spMkLst>
            <pc:docMk/>
            <pc:sldMk cId="1553806740" sldId="262"/>
            <ac:spMk id="28" creationId="{510DBAB5-5323-5AB3-6F3F-EE07F4E60C26}"/>
          </ac:spMkLst>
        </pc:spChg>
        <pc:spChg chg="add del mod">
          <ac:chgData name="CHAN Sean" userId="31c8acd3-9d1d-49d2-815f-ab507deab43b" providerId="ADAL" clId="{8AD726DF-E15A-46ED-ADF7-EC56EC827D64}" dt="2024-04-23T12:38:46.691" v="1204"/>
          <ac:spMkLst>
            <pc:docMk/>
            <pc:sldMk cId="1553806740" sldId="262"/>
            <ac:spMk id="29" creationId="{15E59977-6819-69D0-D918-AF5F9AD7F293}"/>
          </ac:spMkLst>
        </pc:spChg>
        <pc:spChg chg="add mod">
          <ac:chgData name="CHAN Sean" userId="31c8acd3-9d1d-49d2-815f-ab507deab43b" providerId="ADAL" clId="{8AD726DF-E15A-46ED-ADF7-EC56EC827D64}" dt="2024-04-23T12:42:55.316" v="1264" actId="34135"/>
          <ac:spMkLst>
            <pc:docMk/>
            <pc:sldMk cId="1553806740" sldId="262"/>
            <ac:spMk id="30" creationId="{3BFF0C80-7477-2153-F3F4-46A89F8BCD26}"/>
          </ac:spMkLst>
        </pc:spChg>
        <pc:spChg chg="add mod">
          <ac:chgData name="CHAN Sean" userId="31c8acd3-9d1d-49d2-815f-ab507deab43b" providerId="ADAL" clId="{8AD726DF-E15A-46ED-ADF7-EC56EC827D64}" dt="2024-04-23T12:42:55.316" v="1264" actId="34135"/>
          <ac:spMkLst>
            <pc:docMk/>
            <pc:sldMk cId="1553806740" sldId="262"/>
            <ac:spMk id="31" creationId="{FBAE5227-CA91-806F-6A8F-2ECEC0B89DCC}"/>
          </ac:spMkLst>
        </pc:spChg>
        <pc:spChg chg="add mod">
          <ac:chgData name="CHAN Sean" userId="31c8acd3-9d1d-49d2-815f-ab507deab43b" providerId="ADAL" clId="{8AD726DF-E15A-46ED-ADF7-EC56EC827D64}" dt="2024-04-23T12:42:55.316" v="1264" actId="34135"/>
          <ac:spMkLst>
            <pc:docMk/>
            <pc:sldMk cId="1553806740" sldId="262"/>
            <ac:spMk id="32" creationId="{11F41365-49B4-BC4C-291E-F5EF21CB3693}"/>
          </ac:spMkLst>
        </pc:spChg>
        <pc:spChg chg="add mod">
          <ac:chgData name="CHAN Sean" userId="31c8acd3-9d1d-49d2-815f-ab507deab43b" providerId="ADAL" clId="{8AD726DF-E15A-46ED-ADF7-EC56EC827D64}" dt="2024-04-23T12:50:48.839" v="1281" actId="1076"/>
          <ac:spMkLst>
            <pc:docMk/>
            <pc:sldMk cId="1553806740" sldId="262"/>
            <ac:spMk id="34" creationId="{246502E0-C2AF-8FB4-186E-BDBB0B5DBC63}"/>
          </ac:spMkLst>
        </pc:spChg>
        <pc:spChg chg="add mod">
          <ac:chgData name="CHAN Sean" userId="31c8acd3-9d1d-49d2-815f-ab507deab43b" providerId="ADAL" clId="{8AD726DF-E15A-46ED-ADF7-EC56EC827D64}" dt="2024-04-23T12:53:41.444" v="1314" actId="1037"/>
          <ac:spMkLst>
            <pc:docMk/>
            <pc:sldMk cId="1553806740" sldId="262"/>
            <ac:spMk id="35" creationId="{94DCD5C1-6BD1-B2D4-CF05-081BBBF44A93}"/>
          </ac:spMkLst>
        </pc:spChg>
        <pc:spChg chg="add mod">
          <ac:chgData name="CHAN Sean" userId="31c8acd3-9d1d-49d2-815f-ab507deab43b" providerId="ADAL" clId="{8AD726DF-E15A-46ED-ADF7-EC56EC827D64}" dt="2024-04-23T12:56:46.434" v="1446" actId="1076"/>
          <ac:spMkLst>
            <pc:docMk/>
            <pc:sldMk cId="1553806740" sldId="262"/>
            <ac:spMk id="36" creationId="{B83E2987-F479-6477-E590-EE1E2F87F60A}"/>
          </ac:spMkLst>
        </pc:spChg>
        <pc:grpChg chg="add del mod">
          <ac:chgData name="CHAN Sean" userId="31c8acd3-9d1d-49d2-815f-ab507deab43b" providerId="ADAL" clId="{8AD726DF-E15A-46ED-ADF7-EC56EC827D64}" dt="2024-04-23T12:29:53.150" v="1019" actId="1076"/>
          <ac:grpSpMkLst>
            <pc:docMk/>
            <pc:sldMk cId="1553806740" sldId="262"/>
            <ac:grpSpMk id="11" creationId="{F9FD6CCB-441B-6552-2788-ED53BD05D3B9}"/>
          </ac:grpSpMkLst>
        </pc:grpChg>
        <pc:grpChg chg="del mod">
          <ac:chgData name="CHAN Sean" userId="31c8acd3-9d1d-49d2-815f-ab507deab43b" providerId="ADAL" clId="{8AD726DF-E15A-46ED-ADF7-EC56EC827D64}" dt="2024-04-23T12:15:28.183" v="860" actId="478"/>
          <ac:grpSpMkLst>
            <pc:docMk/>
            <pc:sldMk cId="1553806740" sldId="262"/>
            <ac:grpSpMk id="16" creationId="{1A415542-DBB6-E411-438B-7FDAED17512F}"/>
          </ac:grpSpMkLst>
        </pc:grpChg>
        <pc:grpChg chg="add mod">
          <ac:chgData name="CHAN Sean" userId="31c8acd3-9d1d-49d2-815f-ab507deab43b" providerId="ADAL" clId="{8AD726DF-E15A-46ED-ADF7-EC56EC827D64}" dt="2024-04-23T12:42:55.316" v="1264" actId="34135"/>
          <ac:grpSpMkLst>
            <pc:docMk/>
            <pc:sldMk cId="1553806740" sldId="262"/>
            <ac:grpSpMk id="23" creationId="{F87D243D-134C-EC36-7D8E-ECD9A7D6EA7C}"/>
          </ac:grpSpMkLst>
        </pc:grpChg>
        <pc:grpChg chg="add mod">
          <ac:chgData name="CHAN Sean" userId="31c8acd3-9d1d-49d2-815f-ab507deab43b" providerId="ADAL" clId="{8AD726DF-E15A-46ED-ADF7-EC56EC827D64}" dt="2024-04-23T12:42:55.316" v="1264" actId="34135"/>
          <ac:grpSpMkLst>
            <pc:docMk/>
            <pc:sldMk cId="1553806740" sldId="262"/>
            <ac:grpSpMk id="33" creationId="{488066E5-74CD-65CE-E02B-986A6E4CA7DF}"/>
          </ac:grpSpMkLst>
        </pc:grpChg>
        <pc:cxnChg chg="add mod topLvl">
          <ac:chgData name="CHAN Sean" userId="31c8acd3-9d1d-49d2-815f-ab507deab43b" providerId="ADAL" clId="{8AD726DF-E15A-46ED-ADF7-EC56EC827D64}" dt="2024-04-23T12:29:23.871" v="1004" actId="14100"/>
          <ac:cxnSpMkLst>
            <pc:docMk/>
            <pc:sldMk cId="1553806740" sldId="262"/>
            <ac:cxnSpMk id="4" creationId="{30C54842-E413-430C-A79F-AE0F355233B9}"/>
          </ac:cxnSpMkLst>
        </pc:cxnChg>
        <pc:cxnChg chg="add mod topLvl">
          <ac:chgData name="CHAN Sean" userId="31c8acd3-9d1d-49d2-815f-ab507deab43b" providerId="ADAL" clId="{8AD726DF-E15A-46ED-ADF7-EC56EC827D64}" dt="2024-04-23T12:29:59.812" v="1020" actId="1076"/>
          <ac:cxnSpMkLst>
            <pc:docMk/>
            <pc:sldMk cId="1553806740" sldId="262"/>
            <ac:cxnSpMk id="7" creationId="{9605426D-11F2-8460-92FA-61D6954C949C}"/>
          </ac:cxnSpMkLst>
        </pc:cxnChg>
        <pc:cxnChg chg="add mod">
          <ac:chgData name="CHAN Sean" userId="31c8acd3-9d1d-49d2-815f-ab507deab43b" providerId="ADAL" clId="{8AD726DF-E15A-46ED-ADF7-EC56EC827D64}" dt="2024-04-23T12:42:55.316" v="1264" actId="34135"/>
          <ac:cxnSpMkLst>
            <pc:docMk/>
            <pc:sldMk cId="1553806740" sldId="262"/>
            <ac:cxnSpMk id="20" creationId="{4833F477-3986-628F-CFE4-C1C8730E9D04}"/>
          </ac:cxnSpMkLst>
        </pc:cxnChg>
        <pc:cxnChg chg="add mod">
          <ac:chgData name="CHAN Sean" userId="31c8acd3-9d1d-49d2-815f-ab507deab43b" providerId="ADAL" clId="{8AD726DF-E15A-46ED-ADF7-EC56EC827D64}" dt="2024-04-23T12:42:55.316" v="1264" actId="34135"/>
          <ac:cxnSpMkLst>
            <pc:docMk/>
            <pc:sldMk cId="1553806740" sldId="262"/>
            <ac:cxnSpMk id="22" creationId="{2ADE4E34-2CD0-4775-A5B6-C9EA2E3EF3A3}"/>
          </ac:cxnSpMkLst>
        </pc:cxnChg>
      </pc:sldChg>
      <pc:sldChg chg="addSp delSp modSp add mod addAnim delAnim modAnim">
        <pc:chgData name="CHAN Sean" userId="31c8acd3-9d1d-49d2-815f-ab507deab43b" providerId="ADAL" clId="{8AD726DF-E15A-46ED-ADF7-EC56EC827D64}" dt="2024-04-25T06:07:09.458" v="2239"/>
        <pc:sldMkLst>
          <pc:docMk/>
          <pc:sldMk cId="1622239773" sldId="263"/>
        </pc:sldMkLst>
        <pc:spChg chg="add mod">
          <ac:chgData name="CHAN Sean" userId="31c8acd3-9d1d-49d2-815f-ab507deab43b" providerId="ADAL" clId="{8AD726DF-E15A-46ED-ADF7-EC56EC827D64}" dt="2024-04-24T07:52:07.044" v="1655" actId="1076"/>
          <ac:spMkLst>
            <pc:docMk/>
            <pc:sldMk cId="1622239773" sldId="263"/>
            <ac:spMk id="2" creationId="{CA984733-4C5B-BD44-E211-BEB6E243CD9C}"/>
          </ac:spMkLst>
        </pc:spChg>
        <pc:spChg chg="add mod">
          <ac:chgData name="CHAN Sean" userId="31c8acd3-9d1d-49d2-815f-ab507deab43b" providerId="ADAL" clId="{8AD726DF-E15A-46ED-ADF7-EC56EC827D64}" dt="2024-04-25T06:03:11.149" v="2192" actId="208"/>
          <ac:spMkLst>
            <pc:docMk/>
            <pc:sldMk cId="1622239773" sldId="263"/>
            <ac:spMk id="3" creationId="{9CEA2E7F-70DB-599F-8412-4C3D00911087}"/>
          </ac:spMkLst>
        </pc:spChg>
        <pc:spChg chg="del">
          <ac:chgData name="CHAN Sean" userId="31c8acd3-9d1d-49d2-815f-ab507deab43b" providerId="ADAL" clId="{8AD726DF-E15A-46ED-ADF7-EC56EC827D64}" dt="2024-04-24T07:52:09.886" v="1656" actId="478"/>
          <ac:spMkLst>
            <pc:docMk/>
            <pc:sldMk cId="1622239773" sldId="263"/>
            <ac:spMk id="6" creationId="{D6C204AC-8A84-8529-96B6-37C17208F9BF}"/>
          </ac:spMkLst>
        </pc:spChg>
        <pc:spChg chg="add mod">
          <ac:chgData name="CHAN Sean" userId="31c8acd3-9d1d-49d2-815f-ab507deab43b" providerId="ADAL" clId="{8AD726DF-E15A-46ED-ADF7-EC56EC827D64}" dt="2024-04-25T06:03:16.376" v="2194" actId="1076"/>
          <ac:spMkLst>
            <pc:docMk/>
            <pc:sldMk cId="1622239773" sldId="263"/>
            <ac:spMk id="19" creationId="{D536748F-0AC6-ED65-3E1E-9B3ED55BED0F}"/>
          </ac:spMkLst>
        </pc:spChg>
        <pc:spChg chg="del">
          <ac:chgData name="CHAN Sean" userId="31c8acd3-9d1d-49d2-815f-ab507deab43b" providerId="ADAL" clId="{8AD726DF-E15A-46ED-ADF7-EC56EC827D64}" dt="2024-04-24T07:52:03.325" v="1654" actId="478"/>
          <ac:spMkLst>
            <pc:docMk/>
            <pc:sldMk cId="1622239773" sldId="263"/>
            <ac:spMk id="36" creationId="{B83E2987-F479-6477-E590-EE1E2F87F60A}"/>
          </ac:spMkLst>
        </pc:spChg>
        <pc:grpChg chg="mod">
          <ac:chgData name="CHAN Sean" userId="31c8acd3-9d1d-49d2-815f-ab507deab43b" providerId="ADAL" clId="{8AD726DF-E15A-46ED-ADF7-EC56EC827D64}" dt="2024-04-24T07:52:23.935" v="1660" actId="1076"/>
          <ac:grpSpMkLst>
            <pc:docMk/>
            <pc:sldMk cId="1622239773" sldId="263"/>
            <ac:grpSpMk id="11" creationId="{F9FD6CCB-441B-6552-2788-ED53BD05D3B9}"/>
          </ac:grpSpMkLst>
        </pc:grpChg>
        <pc:grpChg chg="mod">
          <ac:chgData name="CHAN Sean" userId="31c8acd3-9d1d-49d2-815f-ab507deab43b" providerId="ADAL" clId="{8AD726DF-E15A-46ED-ADF7-EC56EC827D64}" dt="2024-04-24T08:27:18.165" v="1787"/>
          <ac:grpSpMkLst>
            <pc:docMk/>
            <pc:sldMk cId="1622239773" sldId="263"/>
            <ac:grpSpMk id="12" creationId="{AC933D84-4862-B3B1-5702-D89AE9491326}"/>
          </ac:grpSpMkLst>
        </pc:grpChg>
        <pc:grpChg chg="add del mod">
          <ac:chgData name="CHAN Sean" userId="31c8acd3-9d1d-49d2-815f-ab507deab43b" providerId="ADAL" clId="{8AD726DF-E15A-46ED-ADF7-EC56EC827D64}" dt="2024-04-25T06:04:18.649" v="2206" actId="1076"/>
          <ac:grpSpMkLst>
            <pc:docMk/>
            <pc:sldMk cId="1622239773" sldId="263"/>
            <ac:grpSpMk id="41" creationId="{89E2960E-1741-8198-0889-E0B329395AF1}"/>
          </ac:grpSpMkLst>
        </pc:grpChg>
        <pc:grpChg chg="add del mod">
          <ac:chgData name="CHAN Sean" userId="31c8acd3-9d1d-49d2-815f-ab507deab43b" providerId="ADAL" clId="{8AD726DF-E15A-46ED-ADF7-EC56EC827D64}" dt="2024-04-25T06:04:56.269" v="2210" actId="478"/>
          <ac:grpSpMkLst>
            <pc:docMk/>
            <pc:sldMk cId="1622239773" sldId="263"/>
            <ac:grpSpMk id="42" creationId="{B5561811-0B21-8144-56F6-F521A75DE744}"/>
          </ac:grpSpMkLst>
        </pc:grpChg>
        <pc:picChg chg="add mod">
          <ac:chgData name="CHAN Sean" userId="31c8acd3-9d1d-49d2-815f-ab507deab43b" providerId="ADAL" clId="{8AD726DF-E15A-46ED-ADF7-EC56EC827D64}" dt="2024-04-24T08:25:17.787" v="1765" actId="1582"/>
          <ac:picMkLst>
            <pc:docMk/>
            <pc:sldMk cId="1622239773" sldId="263"/>
            <ac:picMk id="8" creationId="{C4C16865-03A4-FEE5-5552-980FAB80FD36}"/>
          </ac:picMkLst>
        </pc:picChg>
        <pc:inkChg chg="add del mod">
          <ac:chgData name="CHAN Sean" userId="31c8acd3-9d1d-49d2-815f-ab507deab43b" providerId="ADAL" clId="{8AD726DF-E15A-46ED-ADF7-EC56EC827D64}" dt="2024-04-24T08:27:19.120" v="1788" actId="9405"/>
          <ac:inkMkLst>
            <pc:docMk/>
            <pc:sldMk cId="1622239773" sldId="263"/>
            <ac:inkMk id="9" creationId="{2C23EFEA-B447-5D70-C389-8C19EFDD1024}"/>
          </ac:inkMkLst>
        </pc:inkChg>
        <pc:inkChg chg="add del mod">
          <ac:chgData name="CHAN Sean" userId="31c8acd3-9d1d-49d2-815f-ab507deab43b" providerId="ADAL" clId="{8AD726DF-E15A-46ED-ADF7-EC56EC827D64}" dt="2024-04-24T08:27:18.165" v="1787"/>
          <ac:inkMkLst>
            <pc:docMk/>
            <pc:sldMk cId="1622239773" sldId="263"/>
            <ac:inkMk id="10" creationId="{7A808A34-261B-6F42-CA85-DAB6AFECFD3E}"/>
          </ac:inkMkLst>
        </pc:inkChg>
        <pc:inkChg chg="add del mod topLvl">
          <ac:chgData name="CHAN Sean" userId="31c8acd3-9d1d-49d2-815f-ab507deab43b" providerId="ADAL" clId="{8AD726DF-E15A-46ED-ADF7-EC56EC827D64}" dt="2024-04-25T06:04:56.269" v="2210" actId="478"/>
          <ac:inkMkLst>
            <pc:docMk/>
            <pc:sldMk cId="1622239773" sldId="263"/>
            <ac:inkMk id="13" creationId="{55E6614E-5448-4A6E-E46C-4A18AC16DD33}"/>
          </ac:inkMkLst>
        </pc:inkChg>
        <pc:inkChg chg="add del">
          <ac:chgData name="CHAN Sean" userId="31c8acd3-9d1d-49d2-815f-ab507deab43b" providerId="ADAL" clId="{8AD726DF-E15A-46ED-ADF7-EC56EC827D64}" dt="2024-04-24T08:27:37.820" v="1793" actId="9405"/>
          <ac:inkMkLst>
            <pc:docMk/>
            <pc:sldMk cId="1622239773" sldId="263"/>
            <ac:inkMk id="14" creationId="{2F2BD999-D112-A429-9DD6-4B69928EACF2}"/>
          </ac:inkMkLst>
        </pc:inkChg>
        <pc:inkChg chg="add del">
          <ac:chgData name="CHAN Sean" userId="31c8acd3-9d1d-49d2-815f-ab507deab43b" providerId="ADAL" clId="{8AD726DF-E15A-46ED-ADF7-EC56EC827D64}" dt="2024-04-24T08:27:37.145" v="1792" actId="9405"/>
          <ac:inkMkLst>
            <pc:docMk/>
            <pc:sldMk cId="1622239773" sldId="263"/>
            <ac:inkMk id="15" creationId="{507342F4-E055-088D-01A1-B0CD07DBFFE8}"/>
          </ac:inkMkLst>
        </pc:inkChg>
        <pc:inkChg chg="add del mod">
          <ac:chgData name="CHAN Sean" userId="31c8acd3-9d1d-49d2-815f-ab507deab43b" providerId="ADAL" clId="{8AD726DF-E15A-46ED-ADF7-EC56EC827D64}" dt="2024-04-25T06:03:30.298" v="2195" actId="478"/>
          <ac:inkMkLst>
            <pc:docMk/>
            <pc:sldMk cId="1622239773" sldId="263"/>
            <ac:inkMk id="16" creationId="{0DFE4E70-7097-7240-2BDE-52818EB2ACD1}"/>
          </ac:inkMkLst>
        </pc:inkChg>
        <pc:inkChg chg="add mod topLvl">
          <ac:chgData name="CHAN Sean" userId="31c8acd3-9d1d-49d2-815f-ab507deab43b" providerId="ADAL" clId="{8AD726DF-E15A-46ED-ADF7-EC56EC827D64}" dt="2024-04-25T06:04:56.269" v="2210" actId="478"/>
          <ac:inkMkLst>
            <pc:docMk/>
            <pc:sldMk cId="1622239773" sldId="263"/>
            <ac:inkMk id="17" creationId="{D9DF614E-6AB8-19D1-CDB2-DD6D4D50F2D9}"/>
          </ac:inkMkLst>
        </pc:inkChg>
        <pc:inkChg chg="add">
          <ac:chgData name="CHAN Sean" userId="31c8acd3-9d1d-49d2-815f-ab507deab43b" providerId="ADAL" clId="{8AD726DF-E15A-46ED-ADF7-EC56EC827D64}" dt="2024-04-24T08:28:28.501" v="1796" actId="9405"/>
          <ac:inkMkLst>
            <pc:docMk/>
            <pc:sldMk cId="1622239773" sldId="263"/>
            <ac:inkMk id="18" creationId="{FB25CE19-967B-AD6A-9B00-1BAA9D35667C}"/>
          </ac:inkMkLst>
        </pc:inkChg>
        <pc:inkChg chg="add del mod">
          <ac:chgData name="CHAN Sean" userId="31c8acd3-9d1d-49d2-815f-ab507deab43b" providerId="ADAL" clId="{8AD726DF-E15A-46ED-ADF7-EC56EC827D64}" dt="2024-04-25T06:04:01.219" v="2202" actId="478"/>
          <ac:inkMkLst>
            <pc:docMk/>
            <pc:sldMk cId="1622239773" sldId="263"/>
            <ac:inkMk id="21" creationId="{B50C58AF-7803-D62F-48B6-D90E90A5ACD8}"/>
          </ac:inkMkLst>
        </pc:inkChg>
        <pc:inkChg chg="add del mod">
          <ac:chgData name="CHAN Sean" userId="31c8acd3-9d1d-49d2-815f-ab507deab43b" providerId="ADAL" clId="{8AD726DF-E15A-46ED-ADF7-EC56EC827D64}" dt="2024-04-25T06:03:47.777" v="2198" actId="478"/>
          <ac:inkMkLst>
            <pc:docMk/>
            <pc:sldMk cId="1622239773" sldId="263"/>
            <ac:inkMk id="29" creationId="{D59F58AE-FB89-D486-8A20-29596045CE31}"/>
          </ac:inkMkLst>
        </pc:inkChg>
        <pc:inkChg chg="add del mod">
          <ac:chgData name="CHAN Sean" userId="31c8acd3-9d1d-49d2-815f-ab507deab43b" providerId="ADAL" clId="{8AD726DF-E15A-46ED-ADF7-EC56EC827D64}" dt="2024-04-25T06:03:56.749" v="2199" actId="478"/>
          <ac:inkMkLst>
            <pc:docMk/>
            <pc:sldMk cId="1622239773" sldId="263"/>
            <ac:inkMk id="37" creationId="{E04BAE0E-62FD-932F-A648-A48498EBF89D}"/>
          </ac:inkMkLst>
        </pc:inkChg>
        <pc:inkChg chg="add del mod">
          <ac:chgData name="CHAN Sean" userId="31c8acd3-9d1d-49d2-815f-ab507deab43b" providerId="ADAL" clId="{8AD726DF-E15A-46ED-ADF7-EC56EC827D64}" dt="2024-04-25T06:03:45.169" v="2197" actId="478"/>
          <ac:inkMkLst>
            <pc:docMk/>
            <pc:sldMk cId="1622239773" sldId="263"/>
            <ac:inkMk id="38" creationId="{CC31459E-E3EB-BB37-E17F-CAA85D859DD5}"/>
          </ac:inkMkLst>
        </pc:inkChg>
        <pc:inkChg chg="add mod">
          <ac:chgData name="CHAN Sean" userId="31c8acd3-9d1d-49d2-815f-ab507deab43b" providerId="ADAL" clId="{8AD726DF-E15A-46ED-ADF7-EC56EC827D64}" dt="2024-04-25T06:04:27.770" v="2209" actId="208"/>
          <ac:inkMkLst>
            <pc:docMk/>
            <pc:sldMk cId="1622239773" sldId="263"/>
            <ac:inkMk id="39" creationId="{C86376F4-F52B-E429-030B-404845B4F67D}"/>
          </ac:inkMkLst>
        </pc:inkChg>
        <pc:inkChg chg="add mod">
          <ac:chgData name="CHAN Sean" userId="31c8acd3-9d1d-49d2-815f-ab507deab43b" providerId="ADAL" clId="{8AD726DF-E15A-46ED-ADF7-EC56EC827D64}" dt="2024-04-25T06:04:25.106" v="2208" actId="208"/>
          <ac:inkMkLst>
            <pc:docMk/>
            <pc:sldMk cId="1622239773" sldId="263"/>
            <ac:inkMk id="40" creationId="{4D9140E1-07B8-A5EC-A1AC-6D0013714E66}"/>
          </ac:inkMkLst>
        </pc:inkChg>
      </pc:sldChg>
      <pc:sldChg chg="addSp delSp modSp add mod modTransition modAnim">
        <pc:chgData name="CHAN Sean" userId="31c8acd3-9d1d-49d2-815f-ab507deab43b" providerId="ADAL" clId="{8AD726DF-E15A-46ED-ADF7-EC56EC827D64}" dt="2024-04-25T07:47:26.759" v="3715" actId="208"/>
        <pc:sldMkLst>
          <pc:docMk/>
          <pc:sldMk cId="971409714" sldId="264"/>
        </pc:sldMkLst>
        <pc:spChg chg="mod">
          <ac:chgData name="CHAN Sean" userId="31c8acd3-9d1d-49d2-815f-ab507deab43b" providerId="ADAL" clId="{8AD726DF-E15A-46ED-ADF7-EC56EC827D64}" dt="2024-04-25T05:21:12.239" v="1953" actId="1076"/>
          <ac:spMkLst>
            <pc:docMk/>
            <pc:sldMk cId="971409714" sldId="264"/>
            <ac:spMk id="2" creationId="{CA984733-4C5B-BD44-E211-BEB6E243CD9C}"/>
          </ac:spMkLst>
        </pc:spChg>
        <pc:spChg chg="mod">
          <ac:chgData name="CHAN Sean" userId="31c8acd3-9d1d-49d2-815f-ab507deab43b" providerId="ADAL" clId="{8AD726DF-E15A-46ED-ADF7-EC56EC827D64}" dt="2024-04-25T05:21:09.114" v="1952" actId="1076"/>
          <ac:spMkLst>
            <pc:docMk/>
            <pc:sldMk cId="971409714" sldId="264"/>
            <ac:spMk id="3" creationId="{9CEA2E7F-70DB-599F-8412-4C3D00911087}"/>
          </ac:spMkLst>
        </pc:spChg>
        <pc:spChg chg="add del mod">
          <ac:chgData name="CHAN Sean" userId="31c8acd3-9d1d-49d2-815f-ab507deab43b" providerId="ADAL" clId="{8AD726DF-E15A-46ED-ADF7-EC56EC827D64}" dt="2024-04-25T05:22:46.343" v="2024" actId="478"/>
          <ac:spMkLst>
            <pc:docMk/>
            <pc:sldMk cId="971409714" sldId="264"/>
            <ac:spMk id="5" creationId="{243AAE60-8BA7-12A9-5D7D-FC6BA0209B70}"/>
          </ac:spMkLst>
        </pc:spChg>
        <pc:spChg chg="mod">
          <ac:chgData name="CHAN Sean" userId="31c8acd3-9d1d-49d2-815f-ab507deab43b" providerId="ADAL" clId="{8AD726DF-E15A-46ED-ADF7-EC56EC827D64}" dt="2024-04-25T06:09:22.374" v="2258" actId="208"/>
          <ac:spMkLst>
            <pc:docMk/>
            <pc:sldMk cId="971409714" sldId="264"/>
            <ac:spMk id="19" creationId="{D536748F-0AC6-ED65-3E1E-9B3ED55BED0F}"/>
          </ac:spMkLst>
        </pc:spChg>
        <pc:spChg chg="add mod">
          <ac:chgData name="CHAN Sean" userId="31c8acd3-9d1d-49d2-815f-ab507deab43b" providerId="ADAL" clId="{8AD726DF-E15A-46ED-ADF7-EC56EC827D64}" dt="2024-04-25T06:15:40.403" v="2379" actId="208"/>
          <ac:spMkLst>
            <pc:docMk/>
            <pc:sldMk cId="971409714" sldId="264"/>
            <ac:spMk id="60" creationId="{79BB0FC6-D892-2F74-1DA8-19F3ED8E1FDE}"/>
          </ac:spMkLst>
        </pc:spChg>
        <pc:grpChg chg="add mod">
          <ac:chgData name="CHAN Sean" userId="31c8acd3-9d1d-49d2-815f-ab507deab43b" providerId="ADAL" clId="{8AD726DF-E15A-46ED-ADF7-EC56EC827D64}" dt="2024-04-25T06:09:08.320" v="2254" actId="164"/>
          <ac:grpSpMkLst>
            <pc:docMk/>
            <pc:sldMk cId="971409714" sldId="264"/>
            <ac:grpSpMk id="36" creationId="{EAC056B9-7937-6309-3104-1A890BB05FDC}"/>
          </ac:grpSpMkLst>
        </pc:grpChg>
        <pc:grpChg chg="mod">
          <ac:chgData name="CHAN Sean" userId="31c8acd3-9d1d-49d2-815f-ab507deab43b" providerId="ADAL" clId="{8AD726DF-E15A-46ED-ADF7-EC56EC827D64}" dt="2024-04-25T05:21:22.633" v="1956" actId="1076"/>
          <ac:grpSpMkLst>
            <pc:docMk/>
            <pc:sldMk cId="971409714" sldId="264"/>
            <ac:grpSpMk id="41" creationId="{89E2960E-1741-8198-0889-E0B329395AF1}"/>
          </ac:grpSpMkLst>
        </pc:grpChg>
        <pc:grpChg chg="mod">
          <ac:chgData name="CHAN Sean" userId="31c8acd3-9d1d-49d2-815f-ab507deab43b" providerId="ADAL" clId="{8AD726DF-E15A-46ED-ADF7-EC56EC827D64}" dt="2024-04-25T05:21:25.026" v="1957" actId="1076"/>
          <ac:grpSpMkLst>
            <pc:docMk/>
            <pc:sldMk cId="971409714" sldId="264"/>
            <ac:grpSpMk id="42" creationId="{B5561811-0B21-8144-56F6-F521A75DE744}"/>
          </ac:grpSpMkLst>
        </pc:grpChg>
        <pc:grpChg chg="add del mod">
          <ac:chgData name="CHAN Sean" userId="31c8acd3-9d1d-49d2-815f-ab507deab43b" providerId="ADAL" clId="{8AD726DF-E15A-46ED-ADF7-EC56EC827D64}" dt="2024-04-25T06:11:02.664" v="2284"/>
          <ac:grpSpMkLst>
            <pc:docMk/>
            <pc:sldMk cId="971409714" sldId="264"/>
            <ac:grpSpMk id="53" creationId="{9CB764E8-226C-9031-1BAD-D154E6AFA99B}"/>
          </ac:grpSpMkLst>
        </pc:grpChg>
        <pc:grpChg chg="mod">
          <ac:chgData name="CHAN Sean" userId="31c8acd3-9d1d-49d2-815f-ab507deab43b" providerId="ADAL" clId="{8AD726DF-E15A-46ED-ADF7-EC56EC827D64}" dt="2024-04-25T06:10:54.509" v="2278"/>
          <ac:grpSpMkLst>
            <pc:docMk/>
            <pc:sldMk cId="971409714" sldId="264"/>
            <ac:grpSpMk id="55" creationId="{2530516B-7D43-7B65-B99C-70DA9EFE8999}"/>
          </ac:grpSpMkLst>
        </pc:grpChg>
        <pc:grpChg chg="mod">
          <ac:chgData name="CHAN Sean" userId="31c8acd3-9d1d-49d2-815f-ab507deab43b" providerId="ADAL" clId="{8AD726DF-E15A-46ED-ADF7-EC56EC827D64}" dt="2024-04-25T06:10:59.659" v="2282"/>
          <ac:grpSpMkLst>
            <pc:docMk/>
            <pc:sldMk cId="971409714" sldId="264"/>
            <ac:grpSpMk id="57" creationId="{AB7EFEF1-9C62-04D0-9574-E3C22C701D98}"/>
          </ac:grpSpMkLst>
        </pc:grpChg>
        <pc:grpChg chg="mod">
          <ac:chgData name="CHAN Sean" userId="31c8acd3-9d1d-49d2-815f-ab507deab43b" providerId="ADAL" clId="{8AD726DF-E15A-46ED-ADF7-EC56EC827D64}" dt="2024-04-25T06:15:49.287" v="2380" actId="208"/>
          <ac:grpSpMkLst>
            <pc:docMk/>
            <pc:sldMk cId="971409714" sldId="264"/>
            <ac:grpSpMk id="59" creationId="{09F5DA94-A42F-F9D8-3698-E6D0E4C355F7}"/>
          </ac:grpSpMkLst>
        </pc:grpChg>
        <pc:picChg chg="mod">
          <ac:chgData name="CHAN Sean" userId="31c8acd3-9d1d-49d2-815f-ab507deab43b" providerId="ADAL" clId="{8AD726DF-E15A-46ED-ADF7-EC56EC827D64}" dt="2024-04-25T05:21:36.173" v="1961" actId="1076"/>
          <ac:picMkLst>
            <pc:docMk/>
            <pc:sldMk cId="971409714" sldId="264"/>
            <ac:picMk id="8" creationId="{C4C16865-03A4-FEE5-5552-980FAB80FD36}"/>
          </ac:picMkLst>
        </pc:picChg>
        <pc:inkChg chg="add del mod">
          <ac:chgData name="CHAN Sean" userId="31c8acd3-9d1d-49d2-815f-ab507deab43b" providerId="ADAL" clId="{8AD726DF-E15A-46ED-ADF7-EC56EC827D64}" dt="2024-04-25T06:08:28.619" v="2247" actId="478"/>
          <ac:inkMkLst>
            <pc:docMk/>
            <pc:sldMk cId="971409714" sldId="264"/>
            <ac:inkMk id="6" creationId="{A55EE494-3E64-0FDF-3499-F28DB3B22434}"/>
          </ac:inkMkLst>
        </pc:inkChg>
        <pc:inkChg chg="add del mod">
          <ac:chgData name="CHAN Sean" userId="31c8acd3-9d1d-49d2-815f-ab507deab43b" providerId="ADAL" clId="{8AD726DF-E15A-46ED-ADF7-EC56EC827D64}" dt="2024-04-25T06:08:27.345" v="2246" actId="478"/>
          <ac:inkMkLst>
            <pc:docMk/>
            <pc:sldMk cId="971409714" sldId="264"/>
            <ac:inkMk id="9" creationId="{AF2C6B7E-619F-B5B3-2417-8D7A408A4C16}"/>
          </ac:inkMkLst>
        </pc:inkChg>
        <pc:inkChg chg="add del">
          <ac:chgData name="CHAN Sean" userId="31c8acd3-9d1d-49d2-815f-ab507deab43b" providerId="ADAL" clId="{8AD726DF-E15A-46ED-ADF7-EC56EC827D64}" dt="2024-04-25T06:08:42.080" v="2249" actId="9405"/>
          <ac:inkMkLst>
            <pc:docMk/>
            <pc:sldMk cId="971409714" sldId="264"/>
            <ac:inkMk id="10" creationId="{32CDCF58-AB4A-1AF1-2F9C-A4BF7D5BA824}"/>
          </ac:inkMkLst>
        </pc:inkChg>
        <pc:inkChg chg="add del">
          <ac:chgData name="CHAN Sean" userId="31c8acd3-9d1d-49d2-815f-ab507deab43b" providerId="ADAL" clId="{8AD726DF-E15A-46ED-ADF7-EC56EC827D64}" dt="2024-04-25T06:08:45.753" v="2251" actId="9405"/>
          <ac:inkMkLst>
            <pc:docMk/>
            <pc:sldMk cId="971409714" sldId="264"/>
            <ac:inkMk id="12" creationId="{A069B4E3-36D2-E85B-DCF6-3F1B5343F7A2}"/>
          </ac:inkMkLst>
        </pc:inkChg>
        <pc:inkChg chg="add mod">
          <ac:chgData name="CHAN Sean" userId="31c8acd3-9d1d-49d2-815f-ab507deab43b" providerId="ADAL" clId="{8AD726DF-E15A-46ED-ADF7-EC56EC827D64}" dt="2024-04-25T07:47:23.449" v="3714" actId="208"/>
          <ac:inkMkLst>
            <pc:docMk/>
            <pc:sldMk cId="971409714" sldId="264"/>
            <ac:inkMk id="14" creationId="{BC15C3DE-3BD5-C69E-91A1-934FC609E392}"/>
          </ac:inkMkLst>
        </pc:inkChg>
        <pc:inkChg chg="add mod">
          <ac:chgData name="CHAN Sean" userId="31c8acd3-9d1d-49d2-815f-ab507deab43b" providerId="ADAL" clId="{8AD726DF-E15A-46ED-ADF7-EC56EC827D64}" dt="2024-04-25T07:47:26.759" v="3715" actId="208"/>
          <ac:inkMkLst>
            <pc:docMk/>
            <pc:sldMk cId="971409714" sldId="264"/>
            <ac:inkMk id="15" creationId="{AEE8644D-058F-325D-34B2-FD75D59EAEC6}"/>
          </ac:inkMkLst>
        </pc:inkChg>
        <pc:inkChg chg="add del">
          <ac:chgData name="CHAN Sean" userId="31c8acd3-9d1d-49d2-815f-ab507deab43b" providerId="ADAL" clId="{8AD726DF-E15A-46ED-ADF7-EC56EC827D64}" dt="2024-04-25T06:09:39.799" v="2260" actId="9405"/>
          <ac:inkMkLst>
            <pc:docMk/>
            <pc:sldMk cId="971409714" sldId="264"/>
            <ac:inkMk id="43" creationId="{C059F3CA-5E67-5EDD-2F78-D9E25A6895CE}"/>
          </ac:inkMkLst>
        </pc:inkChg>
        <pc:inkChg chg="add del">
          <ac:chgData name="CHAN Sean" userId="31c8acd3-9d1d-49d2-815f-ab507deab43b" providerId="ADAL" clId="{8AD726DF-E15A-46ED-ADF7-EC56EC827D64}" dt="2024-04-25T06:09:52.308" v="2264" actId="9405"/>
          <ac:inkMkLst>
            <pc:docMk/>
            <pc:sldMk cId="971409714" sldId="264"/>
            <ac:inkMk id="44" creationId="{29277199-3E07-F553-8C62-2728C197689C}"/>
          </ac:inkMkLst>
        </pc:inkChg>
        <pc:inkChg chg="add del">
          <ac:chgData name="CHAN Sean" userId="31c8acd3-9d1d-49d2-815f-ab507deab43b" providerId="ADAL" clId="{8AD726DF-E15A-46ED-ADF7-EC56EC827D64}" dt="2024-04-25T06:09:51.219" v="2263" actId="9405"/>
          <ac:inkMkLst>
            <pc:docMk/>
            <pc:sldMk cId="971409714" sldId="264"/>
            <ac:inkMk id="45" creationId="{99AB146E-9D0B-CB01-2301-F3F8592237DC}"/>
          </ac:inkMkLst>
        </pc:inkChg>
        <pc:inkChg chg="add del">
          <ac:chgData name="CHAN Sean" userId="31c8acd3-9d1d-49d2-815f-ab507deab43b" providerId="ADAL" clId="{8AD726DF-E15A-46ED-ADF7-EC56EC827D64}" dt="2024-04-25T06:10:36.765" v="2267" actId="9405"/>
          <ac:inkMkLst>
            <pc:docMk/>
            <pc:sldMk cId="971409714" sldId="264"/>
            <ac:inkMk id="46" creationId="{31E2FFF4-96D9-D69B-7932-06B41A8204E2}"/>
          </ac:inkMkLst>
        </pc:inkChg>
        <pc:inkChg chg="add mod">
          <ac:chgData name="CHAN Sean" userId="31c8acd3-9d1d-49d2-815f-ab507deab43b" providerId="ADAL" clId="{8AD726DF-E15A-46ED-ADF7-EC56EC827D64}" dt="2024-04-25T06:11:02.664" v="2284"/>
          <ac:inkMkLst>
            <pc:docMk/>
            <pc:sldMk cId="971409714" sldId="264"/>
            <ac:inkMk id="47" creationId="{02F297BE-7333-162B-44AC-33DB048160EB}"/>
          </ac:inkMkLst>
        </pc:inkChg>
        <pc:inkChg chg="add mod">
          <ac:chgData name="CHAN Sean" userId="31c8acd3-9d1d-49d2-815f-ab507deab43b" providerId="ADAL" clId="{8AD726DF-E15A-46ED-ADF7-EC56EC827D64}" dt="2024-04-25T06:11:02.664" v="2284"/>
          <ac:inkMkLst>
            <pc:docMk/>
            <pc:sldMk cId="971409714" sldId="264"/>
            <ac:inkMk id="48" creationId="{33CF11FA-F5A9-2D1C-4A2D-464768BF639D}"/>
          </ac:inkMkLst>
        </pc:inkChg>
        <pc:inkChg chg="add mod">
          <ac:chgData name="CHAN Sean" userId="31c8acd3-9d1d-49d2-815f-ab507deab43b" providerId="ADAL" clId="{8AD726DF-E15A-46ED-ADF7-EC56EC827D64}" dt="2024-04-25T06:11:02.664" v="2284"/>
          <ac:inkMkLst>
            <pc:docMk/>
            <pc:sldMk cId="971409714" sldId="264"/>
            <ac:inkMk id="49" creationId="{6869361C-04BE-25C2-EB8B-B5BD97E029F1}"/>
          </ac:inkMkLst>
        </pc:inkChg>
        <pc:inkChg chg="add mod">
          <ac:chgData name="CHAN Sean" userId="31c8acd3-9d1d-49d2-815f-ab507deab43b" providerId="ADAL" clId="{8AD726DF-E15A-46ED-ADF7-EC56EC827D64}" dt="2024-04-25T06:11:02.664" v="2284"/>
          <ac:inkMkLst>
            <pc:docMk/>
            <pc:sldMk cId="971409714" sldId="264"/>
            <ac:inkMk id="50" creationId="{204494A6-FC4D-E360-B28F-AAABB5A6D8A4}"/>
          </ac:inkMkLst>
        </pc:inkChg>
        <pc:inkChg chg="add mod">
          <ac:chgData name="CHAN Sean" userId="31c8acd3-9d1d-49d2-815f-ab507deab43b" providerId="ADAL" clId="{8AD726DF-E15A-46ED-ADF7-EC56EC827D64}" dt="2024-04-25T06:11:02.664" v="2284"/>
          <ac:inkMkLst>
            <pc:docMk/>
            <pc:sldMk cId="971409714" sldId="264"/>
            <ac:inkMk id="51" creationId="{0ADE9A3F-2F84-DB03-BE1D-CBDA54E0CDED}"/>
          </ac:inkMkLst>
        </pc:inkChg>
        <pc:inkChg chg="add mod">
          <ac:chgData name="CHAN Sean" userId="31c8acd3-9d1d-49d2-815f-ab507deab43b" providerId="ADAL" clId="{8AD726DF-E15A-46ED-ADF7-EC56EC827D64}" dt="2024-04-25T06:11:02.664" v="2284"/>
          <ac:inkMkLst>
            <pc:docMk/>
            <pc:sldMk cId="971409714" sldId="264"/>
            <ac:inkMk id="52" creationId="{281F5DF9-48FE-6963-F4A0-5728D29CF65F}"/>
          </ac:inkMkLst>
        </pc:inkChg>
        <pc:inkChg chg="add del mod">
          <ac:chgData name="CHAN Sean" userId="31c8acd3-9d1d-49d2-815f-ab507deab43b" providerId="ADAL" clId="{8AD726DF-E15A-46ED-ADF7-EC56EC827D64}" dt="2024-04-25T06:10:54.509" v="2278"/>
          <ac:inkMkLst>
            <pc:docMk/>
            <pc:sldMk cId="971409714" sldId="264"/>
            <ac:inkMk id="54" creationId="{2499C73A-79D2-AC9B-EF30-808EE9992DF1}"/>
          </ac:inkMkLst>
        </pc:inkChg>
        <pc:inkChg chg="add del mod">
          <ac:chgData name="CHAN Sean" userId="31c8acd3-9d1d-49d2-815f-ab507deab43b" providerId="ADAL" clId="{8AD726DF-E15A-46ED-ADF7-EC56EC827D64}" dt="2024-04-25T06:10:59.659" v="2282"/>
          <ac:inkMkLst>
            <pc:docMk/>
            <pc:sldMk cId="971409714" sldId="264"/>
            <ac:inkMk id="56" creationId="{CD924CB5-9AEE-513C-0B0F-D37FC8712D50}"/>
          </ac:inkMkLst>
        </pc:inkChg>
        <pc:inkChg chg="add mod">
          <ac:chgData name="CHAN Sean" userId="31c8acd3-9d1d-49d2-815f-ab507deab43b" providerId="ADAL" clId="{8AD726DF-E15A-46ED-ADF7-EC56EC827D64}" dt="2024-04-25T06:11:02.664" v="2284"/>
          <ac:inkMkLst>
            <pc:docMk/>
            <pc:sldMk cId="971409714" sldId="264"/>
            <ac:inkMk id="58" creationId="{DD67DFCD-845D-49E7-4DA0-B66E838E2E24}"/>
          </ac:inkMkLst>
        </pc:inkChg>
      </pc:sldChg>
      <pc:sldChg chg="addSp delSp modSp add mod delAnim modAnim">
        <pc:chgData name="CHAN Sean" userId="31c8acd3-9d1d-49d2-815f-ab507deab43b" providerId="ADAL" clId="{8AD726DF-E15A-46ED-ADF7-EC56EC827D64}" dt="2024-04-25T06:34:05.189" v="2780"/>
        <pc:sldMkLst>
          <pc:docMk/>
          <pc:sldMk cId="16653649" sldId="265"/>
        </pc:sldMkLst>
        <pc:spChg chg="mod">
          <ac:chgData name="CHAN Sean" userId="31c8acd3-9d1d-49d2-815f-ab507deab43b" providerId="ADAL" clId="{8AD726DF-E15A-46ED-ADF7-EC56EC827D64}" dt="2024-04-25T06:29:47.689" v="2445" actId="20577"/>
          <ac:spMkLst>
            <pc:docMk/>
            <pc:sldMk cId="16653649" sldId="265"/>
            <ac:spMk id="2" creationId="{64AA0AC2-E35F-8D6E-0F6D-D2021808ED4D}"/>
          </ac:spMkLst>
        </pc:spChg>
        <pc:spChg chg="mod">
          <ac:chgData name="CHAN Sean" userId="31c8acd3-9d1d-49d2-815f-ab507deab43b" providerId="ADAL" clId="{8AD726DF-E15A-46ED-ADF7-EC56EC827D64}" dt="2024-04-25T06:30:41.997" v="2638" actId="20577"/>
          <ac:spMkLst>
            <pc:docMk/>
            <pc:sldMk cId="16653649" sldId="265"/>
            <ac:spMk id="3" creationId="{3B561855-CADF-7690-58A4-F61C1FE5BC39}"/>
          </ac:spMkLst>
        </pc:spChg>
        <pc:spChg chg="add mod ord">
          <ac:chgData name="CHAN Sean" userId="31c8acd3-9d1d-49d2-815f-ab507deab43b" providerId="ADAL" clId="{8AD726DF-E15A-46ED-ADF7-EC56EC827D64}" dt="2024-04-25T06:33:31.154" v="2778" actId="207"/>
          <ac:spMkLst>
            <pc:docMk/>
            <pc:sldMk cId="16653649" sldId="265"/>
            <ac:spMk id="4" creationId="{D57636A9-B4DC-0BB6-DC84-ACA2C08439B1}"/>
          </ac:spMkLst>
        </pc:spChg>
        <pc:cxnChg chg="del mod">
          <ac:chgData name="CHAN Sean" userId="31c8acd3-9d1d-49d2-815f-ab507deab43b" providerId="ADAL" clId="{8AD726DF-E15A-46ED-ADF7-EC56EC827D64}" dt="2024-04-25T06:30:48.867" v="2640" actId="478"/>
          <ac:cxnSpMkLst>
            <pc:docMk/>
            <pc:sldMk cId="16653649" sldId="265"/>
            <ac:cxnSpMk id="5" creationId="{399CB01D-DFD7-E5C1-849E-BDE252258703}"/>
          </ac:cxnSpMkLst>
        </pc:cxnChg>
        <pc:cxnChg chg="del mod">
          <ac:chgData name="CHAN Sean" userId="31c8acd3-9d1d-49d2-815f-ab507deab43b" providerId="ADAL" clId="{8AD726DF-E15A-46ED-ADF7-EC56EC827D64}" dt="2024-04-25T06:30:46.968" v="2639" actId="478"/>
          <ac:cxnSpMkLst>
            <pc:docMk/>
            <pc:sldMk cId="16653649" sldId="265"/>
            <ac:cxnSpMk id="7" creationId="{99618FFD-5501-54C9-5502-03F0F398C4BA}"/>
          </ac:cxnSpMkLst>
        </pc:cxnChg>
      </pc:sldChg>
      <pc:sldChg chg="addSp delSp modSp add mod modTransition addAnim delAnim modAnim">
        <pc:chgData name="CHAN Sean" userId="31c8acd3-9d1d-49d2-815f-ab507deab43b" providerId="ADAL" clId="{8AD726DF-E15A-46ED-ADF7-EC56EC827D64}" dt="2024-04-25T07:12:16.535" v="3239"/>
        <pc:sldMkLst>
          <pc:docMk/>
          <pc:sldMk cId="3985761141" sldId="266"/>
        </pc:sldMkLst>
        <pc:spChg chg="del">
          <ac:chgData name="CHAN Sean" userId="31c8acd3-9d1d-49d2-815f-ab507deab43b" providerId="ADAL" clId="{8AD726DF-E15A-46ED-ADF7-EC56EC827D64}" dt="2024-04-25T06:35:04.662" v="2785" actId="478"/>
          <ac:spMkLst>
            <pc:docMk/>
            <pc:sldMk cId="3985761141" sldId="266"/>
            <ac:spMk id="2" creationId="{CA984733-4C5B-BD44-E211-BEB6E243CD9C}"/>
          </ac:spMkLst>
        </pc:spChg>
        <pc:spChg chg="del">
          <ac:chgData name="CHAN Sean" userId="31c8acd3-9d1d-49d2-815f-ab507deab43b" providerId="ADAL" clId="{8AD726DF-E15A-46ED-ADF7-EC56EC827D64}" dt="2024-04-25T06:35:08.022" v="2787" actId="478"/>
          <ac:spMkLst>
            <pc:docMk/>
            <pc:sldMk cId="3985761141" sldId="266"/>
            <ac:spMk id="3" creationId="{9CEA2E7F-70DB-599F-8412-4C3D00911087}"/>
          </ac:spMkLst>
        </pc:spChg>
        <pc:spChg chg="add mod">
          <ac:chgData name="CHAN Sean" userId="31c8acd3-9d1d-49d2-815f-ab507deab43b" providerId="ADAL" clId="{8AD726DF-E15A-46ED-ADF7-EC56EC827D64}" dt="2024-04-25T06:43:32.367" v="2902" actId="207"/>
          <ac:spMkLst>
            <pc:docMk/>
            <pc:sldMk cId="3985761141" sldId="266"/>
            <ac:spMk id="5" creationId="{029C59A7-310E-D770-1620-0717646D5B98}"/>
          </ac:spMkLst>
        </pc:spChg>
        <pc:spChg chg="del mod">
          <ac:chgData name="CHAN Sean" userId="31c8acd3-9d1d-49d2-815f-ab507deab43b" providerId="ADAL" clId="{8AD726DF-E15A-46ED-ADF7-EC56EC827D64}" dt="2024-04-25T06:35:00.501" v="2784" actId="478"/>
          <ac:spMkLst>
            <pc:docMk/>
            <pc:sldMk cId="3985761141" sldId="266"/>
            <ac:spMk id="19" creationId="{D536748F-0AC6-ED65-3E1E-9B3ED55BED0F}"/>
          </ac:spMkLst>
        </pc:spChg>
        <pc:spChg chg="mod">
          <ac:chgData name="CHAN Sean" userId="31c8acd3-9d1d-49d2-815f-ab507deab43b" providerId="ADAL" clId="{8AD726DF-E15A-46ED-ADF7-EC56EC827D64}" dt="2024-04-25T06:55:20.424" v="2937" actId="34136"/>
          <ac:spMkLst>
            <pc:docMk/>
            <pc:sldMk cId="3985761141" sldId="266"/>
            <ac:spMk id="25" creationId="{9CFA202B-6D30-3699-E17F-A168779D4F99}"/>
          </ac:spMkLst>
        </pc:spChg>
        <pc:spChg chg="del">
          <ac:chgData name="CHAN Sean" userId="31c8acd3-9d1d-49d2-815f-ab507deab43b" providerId="ADAL" clId="{8AD726DF-E15A-46ED-ADF7-EC56EC827D64}" dt="2024-04-25T06:35:37.828" v="2791" actId="478"/>
          <ac:spMkLst>
            <pc:docMk/>
            <pc:sldMk cId="3985761141" sldId="266"/>
            <ac:spMk id="35" creationId="{94DCD5C1-6BD1-B2D4-CF05-081BBBF44A93}"/>
          </ac:spMkLst>
        </pc:spChg>
        <pc:spChg chg="del">
          <ac:chgData name="CHAN Sean" userId="31c8acd3-9d1d-49d2-815f-ab507deab43b" providerId="ADAL" clId="{8AD726DF-E15A-46ED-ADF7-EC56EC827D64}" dt="2024-04-25T06:34:56.997" v="2782" actId="478"/>
          <ac:spMkLst>
            <pc:docMk/>
            <pc:sldMk cId="3985761141" sldId="266"/>
            <ac:spMk id="60" creationId="{79BB0FC6-D892-2F74-1DA8-19F3ED8E1FDE}"/>
          </ac:spMkLst>
        </pc:spChg>
        <pc:spChg chg="add mod">
          <ac:chgData name="CHAN Sean" userId="31c8acd3-9d1d-49d2-815f-ab507deab43b" providerId="ADAL" clId="{8AD726DF-E15A-46ED-ADF7-EC56EC827D64}" dt="2024-04-25T06:55:49.971" v="2945" actId="207"/>
          <ac:spMkLst>
            <pc:docMk/>
            <pc:sldMk cId="3985761141" sldId="266"/>
            <ac:spMk id="61" creationId="{AE3764E0-6948-D189-EFBB-C166B13679F4}"/>
          </ac:spMkLst>
        </pc:spChg>
        <pc:spChg chg="add mod">
          <ac:chgData name="CHAN Sean" userId="31c8acd3-9d1d-49d2-815f-ab507deab43b" providerId="ADAL" clId="{8AD726DF-E15A-46ED-ADF7-EC56EC827D64}" dt="2024-04-25T06:59:44.175" v="3076" actId="1076"/>
          <ac:spMkLst>
            <pc:docMk/>
            <pc:sldMk cId="3985761141" sldId="266"/>
            <ac:spMk id="62" creationId="{A514A8D6-0188-7350-B3D1-105FEA4C8A57}"/>
          </ac:spMkLst>
        </pc:spChg>
        <pc:spChg chg="add mod">
          <ac:chgData name="CHAN Sean" userId="31c8acd3-9d1d-49d2-815f-ab507deab43b" providerId="ADAL" clId="{8AD726DF-E15A-46ED-ADF7-EC56EC827D64}" dt="2024-04-25T07:04:02.212" v="3131" actId="164"/>
          <ac:spMkLst>
            <pc:docMk/>
            <pc:sldMk cId="3985761141" sldId="266"/>
            <ac:spMk id="97" creationId="{3E931C25-6727-EB5C-02D2-34DA48B73ED4}"/>
          </ac:spMkLst>
        </pc:spChg>
        <pc:spChg chg="add del mod">
          <ac:chgData name="CHAN Sean" userId="31c8acd3-9d1d-49d2-815f-ab507deab43b" providerId="ADAL" clId="{8AD726DF-E15A-46ED-ADF7-EC56EC827D64}" dt="2024-04-25T07:04:02.212" v="3131" actId="164"/>
          <ac:spMkLst>
            <pc:docMk/>
            <pc:sldMk cId="3985761141" sldId="266"/>
            <ac:spMk id="98" creationId="{C34CBBB1-A03B-8CA1-9DFB-171D00A9AB39}"/>
          </ac:spMkLst>
        </pc:spChg>
        <pc:spChg chg="add mod">
          <ac:chgData name="CHAN Sean" userId="31c8acd3-9d1d-49d2-815f-ab507deab43b" providerId="ADAL" clId="{8AD726DF-E15A-46ED-ADF7-EC56EC827D64}" dt="2024-04-25T07:04:02.212" v="3131" actId="164"/>
          <ac:spMkLst>
            <pc:docMk/>
            <pc:sldMk cId="3985761141" sldId="266"/>
            <ac:spMk id="99" creationId="{9BE1ACE7-F9B2-9EFA-77E0-A4B45B658A5F}"/>
          </ac:spMkLst>
        </pc:spChg>
        <pc:spChg chg="add mod">
          <ac:chgData name="CHAN Sean" userId="31c8acd3-9d1d-49d2-815f-ab507deab43b" providerId="ADAL" clId="{8AD726DF-E15A-46ED-ADF7-EC56EC827D64}" dt="2024-04-25T07:05:42.262" v="3168" actId="207"/>
          <ac:spMkLst>
            <pc:docMk/>
            <pc:sldMk cId="3985761141" sldId="266"/>
            <ac:spMk id="101" creationId="{97AEB6D2-5918-8DB5-329C-B857AD650D39}"/>
          </ac:spMkLst>
        </pc:spChg>
        <pc:spChg chg="add mod">
          <ac:chgData name="CHAN Sean" userId="31c8acd3-9d1d-49d2-815f-ab507deab43b" providerId="ADAL" clId="{8AD726DF-E15A-46ED-ADF7-EC56EC827D64}" dt="2024-04-25T07:12:03.125" v="3236" actId="164"/>
          <ac:spMkLst>
            <pc:docMk/>
            <pc:sldMk cId="3985761141" sldId="266"/>
            <ac:spMk id="151" creationId="{4F63A351-DA58-F57C-0960-594BD5C0D750}"/>
          </ac:spMkLst>
        </pc:spChg>
        <pc:spChg chg="add mod">
          <ac:chgData name="CHAN Sean" userId="31c8acd3-9d1d-49d2-815f-ab507deab43b" providerId="ADAL" clId="{8AD726DF-E15A-46ED-ADF7-EC56EC827D64}" dt="2024-04-25T07:12:03.125" v="3236" actId="164"/>
          <ac:spMkLst>
            <pc:docMk/>
            <pc:sldMk cId="3985761141" sldId="266"/>
            <ac:spMk id="152" creationId="{0D9038E0-30FD-5EAD-54C8-2EB78BC59D35}"/>
          </ac:spMkLst>
        </pc:spChg>
        <pc:spChg chg="add mod">
          <ac:chgData name="CHAN Sean" userId="31c8acd3-9d1d-49d2-815f-ab507deab43b" providerId="ADAL" clId="{8AD726DF-E15A-46ED-ADF7-EC56EC827D64}" dt="2024-04-25T07:12:03.125" v="3236" actId="164"/>
          <ac:spMkLst>
            <pc:docMk/>
            <pc:sldMk cId="3985761141" sldId="266"/>
            <ac:spMk id="153" creationId="{3DC76674-B653-BD72-B360-0C239D8007EA}"/>
          </ac:spMkLst>
        </pc:spChg>
        <pc:spChg chg="add mod">
          <ac:chgData name="CHAN Sean" userId="31c8acd3-9d1d-49d2-815f-ab507deab43b" providerId="ADAL" clId="{8AD726DF-E15A-46ED-ADF7-EC56EC827D64}" dt="2024-04-25T07:12:03.125" v="3236" actId="164"/>
          <ac:spMkLst>
            <pc:docMk/>
            <pc:sldMk cId="3985761141" sldId="266"/>
            <ac:spMk id="154" creationId="{20593383-7B9B-040B-1AAB-D173E85C648D}"/>
          </ac:spMkLst>
        </pc:spChg>
        <pc:grpChg chg="add mod">
          <ac:chgData name="CHAN Sean" userId="31c8acd3-9d1d-49d2-815f-ab507deab43b" providerId="ADAL" clId="{8AD726DF-E15A-46ED-ADF7-EC56EC827D64}" dt="2024-04-25T06:47:06.810" v="2906" actId="164"/>
          <ac:grpSpMkLst>
            <pc:docMk/>
            <pc:sldMk cId="3985761141" sldId="266"/>
            <ac:grpSpMk id="10" creationId="{9C61EB4E-9590-97A9-3E21-AA008156B0F3}"/>
          </ac:grpSpMkLst>
        </pc:grpChg>
        <pc:grpChg chg="mod">
          <ac:chgData name="CHAN Sean" userId="31c8acd3-9d1d-49d2-815f-ab507deab43b" providerId="ADAL" clId="{8AD726DF-E15A-46ED-ADF7-EC56EC827D64}" dt="2024-04-25T07:01:56.583" v="3096" actId="1076"/>
          <ac:grpSpMkLst>
            <pc:docMk/>
            <pc:sldMk cId="3985761141" sldId="266"/>
            <ac:grpSpMk id="11" creationId="{F9FD6CCB-441B-6552-2788-ED53BD05D3B9}"/>
          </ac:grpSpMkLst>
        </pc:grpChg>
        <pc:grpChg chg="del">
          <ac:chgData name="CHAN Sean" userId="31c8acd3-9d1d-49d2-815f-ab507deab43b" providerId="ADAL" clId="{8AD726DF-E15A-46ED-ADF7-EC56EC827D64}" dt="2024-04-25T06:35:51.601" v="2793" actId="478"/>
          <ac:grpSpMkLst>
            <pc:docMk/>
            <pc:sldMk cId="3985761141" sldId="266"/>
            <ac:grpSpMk id="36" creationId="{EAC056B9-7937-6309-3104-1A890BB05FDC}"/>
          </ac:grpSpMkLst>
        </pc:grpChg>
        <pc:grpChg chg="del">
          <ac:chgData name="CHAN Sean" userId="31c8acd3-9d1d-49d2-815f-ab507deab43b" providerId="ADAL" clId="{8AD726DF-E15A-46ED-ADF7-EC56EC827D64}" dt="2024-04-25T06:35:06.521" v="2786" actId="478"/>
          <ac:grpSpMkLst>
            <pc:docMk/>
            <pc:sldMk cId="3985761141" sldId="266"/>
            <ac:grpSpMk id="41" creationId="{89E2960E-1741-8198-0889-E0B329395AF1}"/>
          </ac:grpSpMkLst>
        </pc:grpChg>
        <pc:grpChg chg="del">
          <ac:chgData name="CHAN Sean" userId="31c8acd3-9d1d-49d2-815f-ab507deab43b" providerId="ADAL" clId="{8AD726DF-E15A-46ED-ADF7-EC56EC827D64}" dt="2024-04-25T06:35:09.479" v="2788" actId="478"/>
          <ac:grpSpMkLst>
            <pc:docMk/>
            <pc:sldMk cId="3985761141" sldId="266"/>
            <ac:grpSpMk id="42" creationId="{B5561811-0B21-8144-56F6-F521A75DE744}"/>
          </ac:grpSpMkLst>
        </pc:grpChg>
        <pc:grpChg chg="del mod">
          <ac:chgData name="CHAN Sean" userId="31c8acd3-9d1d-49d2-815f-ab507deab43b" providerId="ADAL" clId="{8AD726DF-E15A-46ED-ADF7-EC56EC827D64}" dt="2024-04-25T06:47:51.769" v="2922"/>
          <ac:grpSpMkLst>
            <pc:docMk/>
            <pc:sldMk cId="3985761141" sldId="266"/>
            <ac:grpSpMk id="44" creationId="{E90E70D8-7F45-6953-2613-84481B9EA1F6}"/>
          </ac:grpSpMkLst>
        </pc:grpChg>
        <pc:grpChg chg="del mod">
          <ac:chgData name="CHAN Sean" userId="31c8acd3-9d1d-49d2-815f-ab507deab43b" providerId="ADAL" clId="{8AD726DF-E15A-46ED-ADF7-EC56EC827D64}" dt="2024-04-25T06:47:56.118" v="2925"/>
          <ac:grpSpMkLst>
            <pc:docMk/>
            <pc:sldMk cId="3985761141" sldId="266"/>
            <ac:grpSpMk id="53" creationId="{60260A87-5DCF-0F4A-1533-F3F5F8EF2A4F}"/>
          </ac:grpSpMkLst>
        </pc:grpChg>
        <pc:grpChg chg="mod">
          <ac:chgData name="CHAN Sean" userId="31c8acd3-9d1d-49d2-815f-ab507deab43b" providerId="ADAL" clId="{8AD726DF-E15A-46ED-ADF7-EC56EC827D64}" dt="2024-04-25T06:47:56.118" v="2925"/>
          <ac:grpSpMkLst>
            <pc:docMk/>
            <pc:sldMk cId="3985761141" sldId="266"/>
            <ac:grpSpMk id="56" creationId="{9098E71E-ADEE-0C9A-A82C-8D49C5743D02}"/>
          </ac:grpSpMkLst>
        </pc:grpChg>
        <pc:grpChg chg="del">
          <ac:chgData name="CHAN Sean" userId="31c8acd3-9d1d-49d2-815f-ab507deab43b" providerId="ADAL" clId="{8AD726DF-E15A-46ED-ADF7-EC56EC827D64}" dt="2024-04-25T06:35:50.288" v="2792" actId="478"/>
          <ac:grpSpMkLst>
            <pc:docMk/>
            <pc:sldMk cId="3985761141" sldId="266"/>
            <ac:grpSpMk id="59" creationId="{09F5DA94-A42F-F9D8-3698-E6D0E4C355F7}"/>
          </ac:grpSpMkLst>
        </pc:grpChg>
        <pc:grpChg chg="add mod">
          <ac:chgData name="CHAN Sean" userId="31c8acd3-9d1d-49d2-815f-ab507deab43b" providerId="ADAL" clId="{8AD726DF-E15A-46ED-ADF7-EC56EC827D64}" dt="2024-04-25T07:00:45.984" v="3082" actId="164"/>
          <ac:grpSpMkLst>
            <pc:docMk/>
            <pc:sldMk cId="3985761141" sldId="266"/>
            <ac:grpSpMk id="63" creationId="{4156C35E-830D-A327-FED7-F31514B10D6A}"/>
          </ac:grpSpMkLst>
        </pc:grpChg>
        <pc:grpChg chg="add mod">
          <ac:chgData name="CHAN Sean" userId="31c8acd3-9d1d-49d2-815f-ab507deab43b" providerId="ADAL" clId="{8AD726DF-E15A-46ED-ADF7-EC56EC827D64}" dt="2024-04-25T07:00:45.984" v="3082" actId="164"/>
          <ac:grpSpMkLst>
            <pc:docMk/>
            <pc:sldMk cId="3985761141" sldId="266"/>
            <ac:grpSpMk id="66" creationId="{35570D1D-94A8-A3C9-51E2-6526C32ECA08}"/>
          </ac:grpSpMkLst>
        </pc:grpChg>
        <pc:grpChg chg="add mod">
          <ac:chgData name="CHAN Sean" userId="31c8acd3-9d1d-49d2-815f-ab507deab43b" providerId="ADAL" clId="{8AD726DF-E15A-46ED-ADF7-EC56EC827D64}" dt="2024-04-25T07:02:26.444" v="3101" actId="164"/>
          <ac:grpSpMkLst>
            <pc:docMk/>
            <pc:sldMk cId="3985761141" sldId="266"/>
            <ac:grpSpMk id="73" creationId="{A04263E4-C181-0588-AAA1-B509C143E072}"/>
          </ac:grpSpMkLst>
        </pc:grpChg>
        <pc:grpChg chg="add mod">
          <ac:chgData name="CHAN Sean" userId="31c8acd3-9d1d-49d2-815f-ab507deab43b" providerId="ADAL" clId="{8AD726DF-E15A-46ED-ADF7-EC56EC827D64}" dt="2024-04-25T07:02:26.444" v="3101" actId="164"/>
          <ac:grpSpMkLst>
            <pc:docMk/>
            <pc:sldMk cId="3985761141" sldId="266"/>
            <ac:grpSpMk id="74" creationId="{866CEB5A-B24B-1FEC-5850-107635EA89F6}"/>
          </ac:grpSpMkLst>
        </pc:grpChg>
        <pc:grpChg chg="mod">
          <ac:chgData name="CHAN Sean" userId="31c8acd3-9d1d-49d2-815f-ab507deab43b" providerId="ADAL" clId="{8AD726DF-E15A-46ED-ADF7-EC56EC827D64}" dt="2024-04-25T07:01:47.406" v="3092"/>
          <ac:grpSpMkLst>
            <pc:docMk/>
            <pc:sldMk cId="3985761141" sldId="266"/>
            <ac:grpSpMk id="75" creationId="{B00F294B-562B-213F-FA8E-F1487243F14E}"/>
          </ac:grpSpMkLst>
        </pc:grpChg>
        <pc:grpChg chg="mod">
          <ac:chgData name="CHAN Sean" userId="31c8acd3-9d1d-49d2-815f-ab507deab43b" providerId="ADAL" clId="{8AD726DF-E15A-46ED-ADF7-EC56EC827D64}" dt="2024-04-25T07:01:47.406" v="3092"/>
          <ac:grpSpMkLst>
            <pc:docMk/>
            <pc:sldMk cId="3985761141" sldId="266"/>
            <ac:grpSpMk id="76" creationId="{F2AF91D3-62EC-D78E-2EC0-B4F699FB81B9}"/>
          </ac:grpSpMkLst>
        </pc:grpChg>
        <pc:grpChg chg="add mod">
          <ac:chgData name="CHAN Sean" userId="31c8acd3-9d1d-49d2-815f-ab507deab43b" providerId="ADAL" clId="{8AD726DF-E15A-46ED-ADF7-EC56EC827D64}" dt="2024-04-25T07:02:26.444" v="3101" actId="164"/>
          <ac:grpSpMkLst>
            <pc:docMk/>
            <pc:sldMk cId="3985761141" sldId="266"/>
            <ac:grpSpMk id="85" creationId="{120CC96E-D2EA-9211-AE45-719476EB0933}"/>
          </ac:grpSpMkLst>
        </pc:grpChg>
        <pc:grpChg chg="mod">
          <ac:chgData name="CHAN Sean" userId="31c8acd3-9d1d-49d2-815f-ab507deab43b" providerId="ADAL" clId="{8AD726DF-E15A-46ED-ADF7-EC56EC827D64}" dt="2024-04-25T07:02:04.948" v="3098"/>
          <ac:grpSpMkLst>
            <pc:docMk/>
            <pc:sldMk cId="3985761141" sldId="266"/>
            <ac:grpSpMk id="86" creationId="{8D806624-96D0-DDE5-190F-CDE517E45C4C}"/>
          </ac:grpSpMkLst>
        </pc:grpChg>
        <pc:grpChg chg="mod">
          <ac:chgData name="CHAN Sean" userId="31c8acd3-9d1d-49d2-815f-ab507deab43b" providerId="ADAL" clId="{8AD726DF-E15A-46ED-ADF7-EC56EC827D64}" dt="2024-04-25T07:02:04.948" v="3098"/>
          <ac:grpSpMkLst>
            <pc:docMk/>
            <pc:sldMk cId="3985761141" sldId="266"/>
            <ac:grpSpMk id="87" creationId="{5A4B43E9-E68E-6875-72DE-49552BCC15B7}"/>
          </ac:grpSpMkLst>
        </pc:grpChg>
        <pc:grpChg chg="add mod">
          <ac:chgData name="CHAN Sean" userId="31c8acd3-9d1d-49d2-815f-ab507deab43b" providerId="ADAL" clId="{8AD726DF-E15A-46ED-ADF7-EC56EC827D64}" dt="2024-04-25T07:02:26.444" v="3101" actId="164"/>
          <ac:grpSpMkLst>
            <pc:docMk/>
            <pc:sldMk cId="3985761141" sldId="266"/>
            <ac:grpSpMk id="96" creationId="{4C1146AB-7957-CC5D-62D9-3299E1C29DF2}"/>
          </ac:grpSpMkLst>
        </pc:grpChg>
        <pc:grpChg chg="add mod">
          <ac:chgData name="CHAN Sean" userId="31c8acd3-9d1d-49d2-815f-ab507deab43b" providerId="ADAL" clId="{8AD726DF-E15A-46ED-ADF7-EC56EC827D64}" dt="2024-04-25T07:04:10.556" v="3132" actId="1076"/>
          <ac:grpSpMkLst>
            <pc:docMk/>
            <pc:sldMk cId="3985761141" sldId="266"/>
            <ac:grpSpMk id="100" creationId="{687967A6-60A7-BB4B-7025-FE597C58DB01}"/>
          </ac:grpSpMkLst>
        </pc:grpChg>
        <pc:grpChg chg="add mod">
          <ac:chgData name="CHAN Sean" userId="31c8acd3-9d1d-49d2-815f-ab507deab43b" providerId="ADAL" clId="{8AD726DF-E15A-46ED-ADF7-EC56EC827D64}" dt="2024-04-25T07:07:37.288" v="3176" actId="164"/>
          <ac:grpSpMkLst>
            <pc:docMk/>
            <pc:sldMk cId="3985761141" sldId="266"/>
            <ac:grpSpMk id="102" creationId="{C01D96B7-7645-742C-F09D-8AAA11702A82}"/>
          </ac:grpSpMkLst>
        </pc:grpChg>
        <pc:grpChg chg="add mod">
          <ac:chgData name="CHAN Sean" userId="31c8acd3-9d1d-49d2-815f-ab507deab43b" providerId="ADAL" clId="{8AD726DF-E15A-46ED-ADF7-EC56EC827D64}" dt="2024-04-25T07:07:37.288" v="3176" actId="164"/>
          <ac:grpSpMkLst>
            <pc:docMk/>
            <pc:sldMk cId="3985761141" sldId="266"/>
            <ac:grpSpMk id="105" creationId="{B9E32A9B-E09A-85CF-D625-7D2921467F74}"/>
          </ac:grpSpMkLst>
        </pc:grpChg>
        <pc:grpChg chg="add mod">
          <ac:chgData name="CHAN Sean" userId="31c8acd3-9d1d-49d2-815f-ab507deab43b" providerId="ADAL" clId="{8AD726DF-E15A-46ED-ADF7-EC56EC827D64}" dt="2024-04-25T07:08:40.271" v="3191" actId="164"/>
          <ac:grpSpMkLst>
            <pc:docMk/>
            <pc:sldMk cId="3985761141" sldId="266"/>
            <ac:grpSpMk id="113" creationId="{872D2D89-D2E4-4604-84AF-C891401E94A9}"/>
          </ac:grpSpMkLst>
        </pc:grpChg>
        <pc:grpChg chg="add mod">
          <ac:chgData name="CHAN Sean" userId="31c8acd3-9d1d-49d2-815f-ab507deab43b" providerId="ADAL" clId="{8AD726DF-E15A-46ED-ADF7-EC56EC827D64}" dt="2024-04-25T07:08:40.271" v="3191" actId="164"/>
          <ac:grpSpMkLst>
            <pc:docMk/>
            <pc:sldMk cId="3985761141" sldId="266"/>
            <ac:grpSpMk id="114" creationId="{F0DDC9DB-68AD-D6DE-9426-A559E1CC5D80}"/>
          </ac:grpSpMkLst>
        </pc:grpChg>
        <pc:grpChg chg="mod">
          <ac:chgData name="CHAN Sean" userId="31c8acd3-9d1d-49d2-815f-ab507deab43b" providerId="ADAL" clId="{8AD726DF-E15A-46ED-ADF7-EC56EC827D64}" dt="2024-04-25T07:07:46.426" v="3178"/>
          <ac:grpSpMkLst>
            <pc:docMk/>
            <pc:sldMk cId="3985761141" sldId="266"/>
            <ac:grpSpMk id="115" creationId="{2015D333-3D57-9193-656C-34C0EED6CE8C}"/>
          </ac:grpSpMkLst>
        </pc:grpChg>
        <pc:grpChg chg="mod">
          <ac:chgData name="CHAN Sean" userId="31c8acd3-9d1d-49d2-815f-ab507deab43b" providerId="ADAL" clId="{8AD726DF-E15A-46ED-ADF7-EC56EC827D64}" dt="2024-04-25T07:07:46.426" v="3178"/>
          <ac:grpSpMkLst>
            <pc:docMk/>
            <pc:sldMk cId="3985761141" sldId="266"/>
            <ac:grpSpMk id="116" creationId="{9C51F5D5-EAEE-1044-3FAE-9F89F822C79F}"/>
          </ac:grpSpMkLst>
        </pc:grpChg>
        <pc:grpChg chg="add mod">
          <ac:chgData name="CHAN Sean" userId="31c8acd3-9d1d-49d2-815f-ab507deab43b" providerId="ADAL" clId="{8AD726DF-E15A-46ED-ADF7-EC56EC827D64}" dt="2024-04-25T07:08:40.271" v="3191" actId="164"/>
          <ac:grpSpMkLst>
            <pc:docMk/>
            <pc:sldMk cId="3985761141" sldId="266"/>
            <ac:grpSpMk id="126" creationId="{B03DF607-748E-0DF8-7AC7-E8F2C49E1FAB}"/>
          </ac:grpSpMkLst>
        </pc:grpChg>
        <pc:grpChg chg="mod">
          <ac:chgData name="CHAN Sean" userId="31c8acd3-9d1d-49d2-815f-ab507deab43b" providerId="ADAL" clId="{8AD726DF-E15A-46ED-ADF7-EC56EC827D64}" dt="2024-04-25T07:08:12.052" v="3183"/>
          <ac:grpSpMkLst>
            <pc:docMk/>
            <pc:sldMk cId="3985761141" sldId="266"/>
            <ac:grpSpMk id="127" creationId="{CE23BA5D-2757-077D-056D-03EFBB91B85B}"/>
          </ac:grpSpMkLst>
        </pc:grpChg>
        <pc:grpChg chg="mod">
          <ac:chgData name="CHAN Sean" userId="31c8acd3-9d1d-49d2-815f-ab507deab43b" providerId="ADAL" clId="{8AD726DF-E15A-46ED-ADF7-EC56EC827D64}" dt="2024-04-25T07:08:12.052" v="3183"/>
          <ac:grpSpMkLst>
            <pc:docMk/>
            <pc:sldMk cId="3985761141" sldId="266"/>
            <ac:grpSpMk id="128" creationId="{BAB174B1-ACAB-BA1D-27E1-7AB234547EFA}"/>
          </ac:grpSpMkLst>
        </pc:grpChg>
        <pc:grpChg chg="add mod">
          <ac:chgData name="CHAN Sean" userId="31c8acd3-9d1d-49d2-815f-ab507deab43b" providerId="ADAL" clId="{8AD726DF-E15A-46ED-ADF7-EC56EC827D64}" dt="2024-04-25T07:08:40.271" v="3191" actId="164"/>
          <ac:grpSpMkLst>
            <pc:docMk/>
            <pc:sldMk cId="3985761141" sldId="266"/>
            <ac:grpSpMk id="138" creationId="{4A58F322-CE6B-0117-1994-1EC729ADF7C2}"/>
          </ac:grpSpMkLst>
        </pc:grpChg>
        <pc:grpChg chg="mod">
          <ac:chgData name="CHAN Sean" userId="31c8acd3-9d1d-49d2-815f-ab507deab43b" providerId="ADAL" clId="{8AD726DF-E15A-46ED-ADF7-EC56EC827D64}" dt="2024-04-25T07:08:18.892" v="3186"/>
          <ac:grpSpMkLst>
            <pc:docMk/>
            <pc:sldMk cId="3985761141" sldId="266"/>
            <ac:grpSpMk id="139" creationId="{8D5A79A4-F3E2-934D-1B74-37F9391A52E3}"/>
          </ac:grpSpMkLst>
        </pc:grpChg>
        <pc:grpChg chg="mod">
          <ac:chgData name="CHAN Sean" userId="31c8acd3-9d1d-49d2-815f-ab507deab43b" providerId="ADAL" clId="{8AD726DF-E15A-46ED-ADF7-EC56EC827D64}" dt="2024-04-25T07:08:18.892" v="3186"/>
          <ac:grpSpMkLst>
            <pc:docMk/>
            <pc:sldMk cId="3985761141" sldId="266"/>
            <ac:grpSpMk id="140" creationId="{D84B96DE-63FD-82E4-C293-94E7C5866457}"/>
          </ac:grpSpMkLst>
        </pc:grpChg>
        <pc:grpChg chg="add mod">
          <ac:chgData name="CHAN Sean" userId="31c8acd3-9d1d-49d2-815f-ab507deab43b" providerId="ADAL" clId="{8AD726DF-E15A-46ED-ADF7-EC56EC827D64}" dt="2024-04-25T07:08:40.271" v="3191" actId="164"/>
          <ac:grpSpMkLst>
            <pc:docMk/>
            <pc:sldMk cId="3985761141" sldId="266"/>
            <ac:grpSpMk id="150" creationId="{8FF12917-8AB3-198E-C0E5-CE8A5E8BA91F}"/>
          </ac:grpSpMkLst>
        </pc:grpChg>
        <pc:grpChg chg="add mod">
          <ac:chgData name="CHAN Sean" userId="31c8acd3-9d1d-49d2-815f-ab507deab43b" providerId="ADAL" clId="{8AD726DF-E15A-46ED-ADF7-EC56EC827D64}" dt="2024-04-25T07:12:03.125" v="3236" actId="164"/>
          <ac:grpSpMkLst>
            <pc:docMk/>
            <pc:sldMk cId="3985761141" sldId="266"/>
            <ac:grpSpMk id="155" creationId="{A027FBF6-AF49-B55E-0669-6AF2526DD3A6}"/>
          </ac:grpSpMkLst>
        </pc:grpChg>
        <pc:inkChg chg="add mod">
          <ac:chgData name="CHAN Sean" userId="31c8acd3-9d1d-49d2-815f-ab507deab43b" providerId="ADAL" clId="{8AD726DF-E15A-46ED-ADF7-EC56EC827D64}" dt="2024-04-25T06:47:06.810" v="2906" actId="164"/>
          <ac:inkMkLst>
            <pc:docMk/>
            <pc:sldMk cId="3985761141" sldId="266"/>
            <ac:inkMk id="6" creationId="{1E05CE41-82D8-5A40-FF8C-62C642BA9B96}"/>
          </ac:inkMkLst>
        </pc:inkChg>
        <pc:inkChg chg="add mod">
          <ac:chgData name="CHAN Sean" userId="31c8acd3-9d1d-49d2-815f-ab507deab43b" providerId="ADAL" clId="{8AD726DF-E15A-46ED-ADF7-EC56EC827D64}" dt="2024-04-25T06:47:06.810" v="2906" actId="164"/>
          <ac:inkMkLst>
            <pc:docMk/>
            <pc:sldMk cId="3985761141" sldId="266"/>
            <ac:inkMk id="9" creationId="{F0D83EDE-F549-1966-C73E-3AC9054E0D70}"/>
          </ac:inkMkLst>
        </pc:inkChg>
        <pc:inkChg chg="add mod">
          <ac:chgData name="CHAN Sean" userId="31c8acd3-9d1d-49d2-815f-ab507deab43b" providerId="ADAL" clId="{8AD726DF-E15A-46ED-ADF7-EC56EC827D64}" dt="2024-04-25T06:55:06.118" v="2936" actId="1036"/>
          <ac:inkMkLst>
            <pc:docMk/>
            <pc:sldMk cId="3985761141" sldId="266"/>
            <ac:inkMk id="12" creationId="{FA1361A0-9F97-6A2A-D36D-FD8165830D79}"/>
          </ac:inkMkLst>
        </pc:inkChg>
        <pc:inkChg chg="add mod">
          <ac:chgData name="CHAN Sean" userId="31c8acd3-9d1d-49d2-815f-ab507deab43b" providerId="ADAL" clId="{8AD726DF-E15A-46ED-ADF7-EC56EC827D64}" dt="2024-04-25T06:55:01.442" v="2934" actId="1038"/>
          <ac:inkMkLst>
            <pc:docMk/>
            <pc:sldMk cId="3985761141" sldId="266"/>
            <ac:inkMk id="43" creationId="{48B72610-402D-C48B-9EA8-78A5EB4E6B4F}"/>
          </ac:inkMkLst>
        </pc:inkChg>
        <pc:inkChg chg="add mod">
          <ac:chgData name="CHAN Sean" userId="31c8acd3-9d1d-49d2-815f-ab507deab43b" providerId="ADAL" clId="{8AD726DF-E15A-46ED-ADF7-EC56EC827D64}" dt="2024-04-25T06:47:56.118" v="2925"/>
          <ac:inkMkLst>
            <pc:docMk/>
            <pc:sldMk cId="3985761141" sldId="266"/>
            <ac:inkMk id="45" creationId="{45E4DF12-50B5-1763-B2B9-E5CC3E278495}"/>
          </ac:inkMkLst>
        </pc:inkChg>
        <pc:inkChg chg="add mod">
          <ac:chgData name="CHAN Sean" userId="31c8acd3-9d1d-49d2-815f-ab507deab43b" providerId="ADAL" clId="{8AD726DF-E15A-46ED-ADF7-EC56EC827D64}" dt="2024-04-25T06:47:56.118" v="2925"/>
          <ac:inkMkLst>
            <pc:docMk/>
            <pc:sldMk cId="3985761141" sldId="266"/>
            <ac:inkMk id="46" creationId="{58990D9F-41D4-F098-0F83-7BF8701EF7BA}"/>
          </ac:inkMkLst>
        </pc:inkChg>
        <pc:inkChg chg="add mod">
          <ac:chgData name="CHAN Sean" userId="31c8acd3-9d1d-49d2-815f-ab507deab43b" providerId="ADAL" clId="{8AD726DF-E15A-46ED-ADF7-EC56EC827D64}" dt="2024-04-25T06:47:56.118" v="2925"/>
          <ac:inkMkLst>
            <pc:docMk/>
            <pc:sldMk cId="3985761141" sldId="266"/>
            <ac:inkMk id="54" creationId="{D3B14607-6E23-D79F-719A-16AC5AB02A97}"/>
          </ac:inkMkLst>
        </pc:inkChg>
        <pc:inkChg chg="add mod">
          <ac:chgData name="CHAN Sean" userId="31c8acd3-9d1d-49d2-815f-ab507deab43b" providerId="ADAL" clId="{8AD726DF-E15A-46ED-ADF7-EC56EC827D64}" dt="2024-04-25T06:47:56.118" v="2925"/>
          <ac:inkMkLst>
            <pc:docMk/>
            <pc:sldMk cId="3985761141" sldId="266"/>
            <ac:inkMk id="55" creationId="{B35F223A-911E-CEFD-A9CD-50D41BFCBDB8}"/>
          </ac:inkMkLst>
        </pc:inkChg>
        <pc:inkChg chg="add del">
          <ac:chgData name="CHAN Sean" userId="31c8acd3-9d1d-49d2-815f-ab507deab43b" providerId="ADAL" clId="{8AD726DF-E15A-46ED-ADF7-EC56EC827D64}" dt="2024-04-25T06:48:42.446" v="2927" actId="9405"/>
          <ac:inkMkLst>
            <pc:docMk/>
            <pc:sldMk cId="3985761141" sldId="266"/>
            <ac:inkMk id="57" creationId="{2EF21D4A-7807-A48A-46C8-F3812C3A0052}"/>
          </ac:inkMkLst>
        </pc:inkChg>
        <pc:inkChg chg="mod">
          <ac:chgData name="CHAN Sean" userId="31c8acd3-9d1d-49d2-815f-ab507deab43b" providerId="ADAL" clId="{8AD726DF-E15A-46ED-ADF7-EC56EC827D64}" dt="2024-04-25T07:00:23.150" v="3079"/>
          <ac:inkMkLst>
            <pc:docMk/>
            <pc:sldMk cId="3985761141" sldId="266"/>
            <ac:inkMk id="64" creationId="{C5846543-0724-418D-5925-23E36BDFFDAF}"/>
          </ac:inkMkLst>
        </pc:inkChg>
        <pc:inkChg chg="mod">
          <ac:chgData name="CHAN Sean" userId="31c8acd3-9d1d-49d2-815f-ab507deab43b" providerId="ADAL" clId="{8AD726DF-E15A-46ED-ADF7-EC56EC827D64}" dt="2024-04-25T07:00:23.150" v="3079"/>
          <ac:inkMkLst>
            <pc:docMk/>
            <pc:sldMk cId="3985761141" sldId="266"/>
            <ac:inkMk id="65" creationId="{A37FC8FF-2F74-4AC5-046D-36ACB454C8C1}"/>
          </ac:inkMkLst>
        </pc:inkChg>
        <pc:inkChg chg="mod">
          <ac:chgData name="CHAN Sean" userId="31c8acd3-9d1d-49d2-815f-ab507deab43b" providerId="ADAL" clId="{8AD726DF-E15A-46ED-ADF7-EC56EC827D64}" dt="2024-04-25T07:00:23.150" v="3079"/>
          <ac:inkMkLst>
            <pc:docMk/>
            <pc:sldMk cId="3985761141" sldId="266"/>
            <ac:inkMk id="67" creationId="{CB0BC49D-8219-934E-0269-5A16A8F8A2E6}"/>
          </ac:inkMkLst>
        </pc:inkChg>
        <pc:inkChg chg="mod">
          <ac:chgData name="CHAN Sean" userId="31c8acd3-9d1d-49d2-815f-ab507deab43b" providerId="ADAL" clId="{8AD726DF-E15A-46ED-ADF7-EC56EC827D64}" dt="2024-04-25T07:00:23.150" v="3079"/>
          <ac:inkMkLst>
            <pc:docMk/>
            <pc:sldMk cId="3985761141" sldId="266"/>
            <ac:inkMk id="68" creationId="{6319B25E-119D-B634-5604-D0E2BEFAADE4}"/>
          </ac:inkMkLst>
        </pc:inkChg>
        <pc:inkChg chg="mod">
          <ac:chgData name="CHAN Sean" userId="31c8acd3-9d1d-49d2-815f-ab507deab43b" providerId="ADAL" clId="{8AD726DF-E15A-46ED-ADF7-EC56EC827D64}" dt="2024-04-25T07:00:23.150" v="3079"/>
          <ac:inkMkLst>
            <pc:docMk/>
            <pc:sldMk cId="3985761141" sldId="266"/>
            <ac:inkMk id="69" creationId="{C90621E8-D677-91F2-92CA-7D2602017AE9}"/>
          </ac:inkMkLst>
        </pc:inkChg>
        <pc:inkChg chg="mod">
          <ac:chgData name="CHAN Sean" userId="31c8acd3-9d1d-49d2-815f-ab507deab43b" providerId="ADAL" clId="{8AD726DF-E15A-46ED-ADF7-EC56EC827D64}" dt="2024-04-25T07:00:23.150" v="3079"/>
          <ac:inkMkLst>
            <pc:docMk/>
            <pc:sldMk cId="3985761141" sldId="266"/>
            <ac:inkMk id="70" creationId="{9E3D8352-C0AF-2440-2847-C04E7ACB5218}"/>
          </ac:inkMkLst>
        </pc:inkChg>
        <pc:inkChg chg="mod">
          <ac:chgData name="CHAN Sean" userId="31c8acd3-9d1d-49d2-815f-ab507deab43b" providerId="ADAL" clId="{8AD726DF-E15A-46ED-ADF7-EC56EC827D64}" dt="2024-04-25T07:00:23.150" v="3079"/>
          <ac:inkMkLst>
            <pc:docMk/>
            <pc:sldMk cId="3985761141" sldId="266"/>
            <ac:inkMk id="71" creationId="{116725B9-55F9-9E95-50A2-C8437030C4D4}"/>
          </ac:inkMkLst>
        </pc:inkChg>
        <pc:inkChg chg="mod">
          <ac:chgData name="CHAN Sean" userId="31c8acd3-9d1d-49d2-815f-ab507deab43b" providerId="ADAL" clId="{8AD726DF-E15A-46ED-ADF7-EC56EC827D64}" dt="2024-04-25T07:00:23.150" v="3079"/>
          <ac:inkMkLst>
            <pc:docMk/>
            <pc:sldMk cId="3985761141" sldId="266"/>
            <ac:inkMk id="72" creationId="{80C5B575-11A6-9CB6-8249-A0E75BF9A57E}"/>
          </ac:inkMkLst>
        </pc:inkChg>
        <pc:inkChg chg="mod">
          <ac:chgData name="CHAN Sean" userId="31c8acd3-9d1d-49d2-815f-ab507deab43b" providerId="ADAL" clId="{8AD726DF-E15A-46ED-ADF7-EC56EC827D64}" dt="2024-04-25T07:01:47.406" v="3092"/>
          <ac:inkMkLst>
            <pc:docMk/>
            <pc:sldMk cId="3985761141" sldId="266"/>
            <ac:inkMk id="77" creationId="{AA85150E-211E-4ABB-5E09-7409CC04FC48}"/>
          </ac:inkMkLst>
        </pc:inkChg>
        <pc:inkChg chg="mod">
          <ac:chgData name="CHAN Sean" userId="31c8acd3-9d1d-49d2-815f-ab507deab43b" providerId="ADAL" clId="{8AD726DF-E15A-46ED-ADF7-EC56EC827D64}" dt="2024-04-25T07:01:47.406" v="3092"/>
          <ac:inkMkLst>
            <pc:docMk/>
            <pc:sldMk cId="3985761141" sldId="266"/>
            <ac:inkMk id="78" creationId="{E8229C44-A148-BC62-1F0D-9287BB8E09A0}"/>
          </ac:inkMkLst>
        </pc:inkChg>
        <pc:inkChg chg="mod">
          <ac:chgData name="CHAN Sean" userId="31c8acd3-9d1d-49d2-815f-ab507deab43b" providerId="ADAL" clId="{8AD726DF-E15A-46ED-ADF7-EC56EC827D64}" dt="2024-04-25T07:01:47.406" v="3092"/>
          <ac:inkMkLst>
            <pc:docMk/>
            <pc:sldMk cId="3985761141" sldId="266"/>
            <ac:inkMk id="79" creationId="{E4F2AA7F-F3FF-2905-5318-1980940C6A2A}"/>
          </ac:inkMkLst>
        </pc:inkChg>
        <pc:inkChg chg="mod">
          <ac:chgData name="CHAN Sean" userId="31c8acd3-9d1d-49d2-815f-ab507deab43b" providerId="ADAL" clId="{8AD726DF-E15A-46ED-ADF7-EC56EC827D64}" dt="2024-04-25T07:01:47.406" v="3092"/>
          <ac:inkMkLst>
            <pc:docMk/>
            <pc:sldMk cId="3985761141" sldId="266"/>
            <ac:inkMk id="80" creationId="{42D9F79A-A607-FFBE-1807-0AC37272E3B6}"/>
          </ac:inkMkLst>
        </pc:inkChg>
        <pc:inkChg chg="mod">
          <ac:chgData name="CHAN Sean" userId="31c8acd3-9d1d-49d2-815f-ab507deab43b" providerId="ADAL" clId="{8AD726DF-E15A-46ED-ADF7-EC56EC827D64}" dt="2024-04-25T07:01:47.406" v="3092"/>
          <ac:inkMkLst>
            <pc:docMk/>
            <pc:sldMk cId="3985761141" sldId="266"/>
            <ac:inkMk id="81" creationId="{A37ACA0E-14AC-0E29-B2B0-C89F5E35ABD2}"/>
          </ac:inkMkLst>
        </pc:inkChg>
        <pc:inkChg chg="mod">
          <ac:chgData name="CHAN Sean" userId="31c8acd3-9d1d-49d2-815f-ab507deab43b" providerId="ADAL" clId="{8AD726DF-E15A-46ED-ADF7-EC56EC827D64}" dt="2024-04-25T07:01:47.406" v="3092"/>
          <ac:inkMkLst>
            <pc:docMk/>
            <pc:sldMk cId="3985761141" sldId="266"/>
            <ac:inkMk id="82" creationId="{143E42FD-1D08-3BB4-53CF-0F5142FE2021}"/>
          </ac:inkMkLst>
        </pc:inkChg>
        <pc:inkChg chg="mod">
          <ac:chgData name="CHAN Sean" userId="31c8acd3-9d1d-49d2-815f-ab507deab43b" providerId="ADAL" clId="{8AD726DF-E15A-46ED-ADF7-EC56EC827D64}" dt="2024-04-25T07:01:47.406" v="3092"/>
          <ac:inkMkLst>
            <pc:docMk/>
            <pc:sldMk cId="3985761141" sldId="266"/>
            <ac:inkMk id="83" creationId="{5512A776-F7A1-7C84-7642-1A298C384FF7}"/>
          </ac:inkMkLst>
        </pc:inkChg>
        <pc:inkChg chg="mod">
          <ac:chgData name="CHAN Sean" userId="31c8acd3-9d1d-49d2-815f-ab507deab43b" providerId="ADAL" clId="{8AD726DF-E15A-46ED-ADF7-EC56EC827D64}" dt="2024-04-25T07:01:47.406" v="3092"/>
          <ac:inkMkLst>
            <pc:docMk/>
            <pc:sldMk cId="3985761141" sldId="266"/>
            <ac:inkMk id="84" creationId="{52EE38D8-26DA-347E-2954-7D74964FDE5D}"/>
          </ac:inkMkLst>
        </pc:inkChg>
        <pc:inkChg chg="mod">
          <ac:chgData name="CHAN Sean" userId="31c8acd3-9d1d-49d2-815f-ab507deab43b" providerId="ADAL" clId="{8AD726DF-E15A-46ED-ADF7-EC56EC827D64}" dt="2024-04-25T07:02:04.948" v="3098"/>
          <ac:inkMkLst>
            <pc:docMk/>
            <pc:sldMk cId="3985761141" sldId="266"/>
            <ac:inkMk id="88" creationId="{746CD8A0-E4C2-A96B-DA5D-CFC7C21E0AE9}"/>
          </ac:inkMkLst>
        </pc:inkChg>
        <pc:inkChg chg="mod">
          <ac:chgData name="CHAN Sean" userId="31c8acd3-9d1d-49d2-815f-ab507deab43b" providerId="ADAL" clId="{8AD726DF-E15A-46ED-ADF7-EC56EC827D64}" dt="2024-04-25T07:02:04.948" v="3098"/>
          <ac:inkMkLst>
            <pc:docMk/>
            <pc:sldMk cId="3985761141" sldId="266"/>
            <ac:inkMk id="89" creationId="{2E0DCA17-3C21-9A3D-94E0-062B3FEF4139}"/>
          </ac:inkMkLst>
        </pc:inkChg>
        <pc:inkChg chg="mod">
          <ac:chgData name="CHAN Sean" userId="31c8acd3-9d1d-49d2-815f-ab507deab43b" providerId="ADAL" clId="{8AD726DF-E15A-46ED-ADF7-EC56EC827D64}" dt="2024-04-25T07:02:04.948" v="3098"/>
          <ac:inkMkLst>
            <pc:docMk/>
            <pc:sldMk cId="3985761141" sldId="266"/>
            <ac:inkMk id="90" creationId="{20B47241-D7A7-5F14-6E3C-23AE5020FA58}"/>
          </ac:inkMkLst>
        </pc:inkChg>
        <pc:inkChg chg="mod">
          <ac:chgData name="CHAN Sean" userId="31c8acd3-9d1d-49d2-815f-ab507deab43b" providerId="ADAL" clId="{8AD726DF-E15A-46ED-ADF7-EC56EC827D64}" dt="2024-04-25T07:02:04.948" v="3098"/>
          <ac:inkMkLst>
            <pc:docMk/>
            <pc:sldMk cId="3985761141" sldId="266"/>
            <ac:inkMk id="91" creationId="{A65AFED9-3C0F-CE36-596C-D0A6F738BAEE}"/>
          </ac:inkMkLst>
        </pc:inkChg>
        <pc:inkChg chg="mod">
          <ac:chgData name="CHAN Sean" userId="31c8acd3-9d1d-49d2-815f-ab507deab43b" providerId="ADAL" clId="{8AD726DF-E15A-46ED-ADF7-EC56EC827D64}" dt="2024-04-25T07:02:04.948" v="3098"/>
          <ac:inkMkLst>
            <pc:docMk/>
            <pc:sldMk cId="3985761141" sldId="266"/>
            <ac:inkMk id="92" creationId="{CEC94DB1-2200-4F05-A194-2F6A69FDBD9F}"/>
          </ac:inkMkLst>
        </pc:inkChg>
        <pc:inkChg chg="mod">
          <ac:chgData name="CHAN Sean" userId="31c8acd3-9d1d-49d2-815f-ab507deab43b" providerId="ADAL" clId="{8AD726DF-E15A-46ED-ADF7-EC56EC827D64}" dt="2024-04-25T07:02:04.948" v="3098"/>
          <ac:inkMkLst>
            <pc:docMk/>
            <pc:sldMk cId="3985761141" sldId="266"/>
            <ac:inkMk id="93" creationId="{94AA0003-8700-F258-54F7-126FA9E0A24A}"/>
          </ac:inkMkLst>
        </pc:inkChg>
        <pc:inkChg chg="mod">
          <ac:chgData name="CHAN Sean" userId="31c8acd3-9d1d-49d2-815f-ab507deab43b" providerId="ADAL" clId="{8AD726DF-E15A-46ED-ADF7-EC56EC827D64}" dt="2024-04-25T07:02:04.948" v="3098"/>
          <ac:inkMkLst>
            <pc:docMk/>
            <pc:sldMk cId="3985761141" sldId="266"/>
            <ac:inkMk id="94" creationId="{98E20B3D-2685-3C91-C0B5-80E31F2F65E3}"/>
          </ac:inkMkLst>
        </pc:inkChg>
        <pc:inkChg chg="mod">
          <ac:chgData name="CHAN Sean" userId="31c8acd3-9d1d-49d2-815f-ab507deab43b" providerId="ADAL" clId="{8AD726DF-E15A-46ED-ADF7-EC56EC827D64}" dt="2024-04-25T07:02:04.948" v="3098"/>
          <ac:inkMkLst>
            <pc:docMk/>
            <pc:sldMk cId="3985761141" sldId="266"/>
            <ac:inkMk id="95" creationId="{2F5E4F20-0C05-07FC-7E0E-CF3CB7008356}"/>
          </ac:inkMkLst>
        </pc:inkChg>
        <pc:inkChg chg="mod">
          <ac:chgData name="CHAN Sean" userId="31c8acd3-9d1d-49d2-815f-ab507deab43b" providerId="ADAL" clId="{8AD726DF-E15A-46ED-ADF7-EC56EC827D64}" dt="2024-04-25T07:07:26.667" v="3172"/>
          <ac:inkMkLst>
            <pc:docMk/>
            <pc:sldMk cId="3985761141" sldId="266"/>
            <ac:inkMk id="103" creationId="{F3277F43-961B-9921-D29A-126E67041158}"/>
          </ac:inkMkLst>
        </pc:inkChg>
        <pc:inkChg chg="mod">
          <ac:chgData name="CHAN Sean" userId="31c8acd3-9d1d-49d2-815f-ab507deab43b" providerId="ADAL" clId="{8AD726DF-E15A-46ED-ADF7-EC56EC827D64}" dt="2024-04-25T07:07:26.667" v="3172"/>
          <ac:inkMkLst>
            <pc:docMk/>
            <pc:sldMk cId="3985761141" sldId="266"/>
            <ac:inkMk id="104" creationId="{72DABD0F-A2E8-C3CD-3146-B03C26F76A25}"/>
          </ac:inkMkLst>
        </pc:inkChg>
        <pc:inkChg chg="mod">
          <ac:chgData name="CHAN Sean" userId="31c8acd3-9d1d-49d2-815f-ab507deab43b" providerId="ADAL" clId="{8AD726DF-E15A-46ED-ADF7-EC56EC827D64}" dt="2024-04-25T07:07:26.667" v="3172"/>
          <ac:inkMkLst>
            <pc:docMk/>
            <pc:sldMk cId="3985761141" sldId="266"/>
            <ac:inkMk id="106" creationId="{EFEFF9CF-EEA7-73B0-3AAE-3242ED0BC762}"/>
          </ac:inkMkLst>
        </pc:inkChg>
        <pc:inkChg chg="mod">
          <ac:chgData name="CHAN Sean" userId="31c8acd3-9d1d-49d2-815f-ab507deab43b" providerId="ADAL" clId="{8AD726DF-E15A-46ED-ADF7-EC56EC827D64}" dt="2024-04-25T07:07:26.667" v="3172"/>
          <ac:inkMkLst>
            <pc:docMk/>
            <pc:sldMk cId="3985761141" sldId="266"/>
            <ac:inkMk id="107" creationId="{D7C16264-ABDA-4477-01E1-A3C304E60124}"/>
          </ac:inkMkLst>
        </pc:inkChg>
        <pc:inkChg chg="mod">
          <ac:chgData name="CHAN Sean" userId="31c8acd3-9d1d-49d2-815f-ab507deab43b" providerId="ADAL" clId="{8AD726DF-E15A-46ED-ADF7-EC56EC827D64}" dt="2024-04-25T07:07:26.667" v="3172"/>
          <ac:inkMkLst>
            <pc:docMk/>
            <pc:sldMk cId="3985761141" sldId="266"/>
            <ac:inkMk id="108" creationId="{9B4C8B8F-8759-A9D3-737E-7B7060A2A7D8}"/>
          </ac:inkMkLst>
        </pc:inkChg>
        <pc:inkChg chg="mod">
          <ac:chgData name="CHAN Sean" userId="31c8acd3-9d1d-49d2-815f-ab507deab43b" providerId="ADAL" clId="{8AD726DF-E15A-46ED-ADF7-EC56EC827D64}" dt="2024-04-25T07:07:26.667" v="3172"/>
          <ac:inkMkLst>
            <pc:docMk/>
            <pc:sldMk cId="3985761141" sldId="266"/>
            <ac:inkMk id="109" creationId="{03452864-B880-6868-469E-F3A0BFED2FEC}"/>
          </ac:inkMkLst>
        </pc:inkChg>
        <pc:inkChg chg="mod">
          <ac:chgData name="CHAN Sean" userId="31c8acd3-9d1d-49d2-815f-ab507deab43b" providerId="ADAL" clId="{8AD726DF-E15A-46ED-ADF7-EC56EC827D64}" dt="2024-04-25T07:07:26.667" v="3172"/>
          <ac:inkMkLst>
            <pc:docMk/>
            <pc:sldMk cId="3985761141" sldId="266"/>
            <ac:inkMk id="110" creationId="{EB198872-E446-C1EE-5A72-4BD376D75630}"/>
          </ac:inkMkLst>
        </pc:inkChg>
        <pc:inkChg chg="mod">
          <ac:chgData name="CHAN Sean" userId="31c8acd3-9d1d-49d2-815f-ab507deab43b" providerId="ADAL" clId="{8AD726DF-E15A-46ED-ADF7-EC56EC827D64}" dt="2024-04-25T07:07:26.667" v="3172"/>
          <ac:inkMkLst>
            <pc:docMk/>
            <pc:sldMk cId="3985761141" sldId="266"/>
            <ac:inkMk id="111" creationId="{8373E395-789B-FD8B-2832-089BDBA78A7E}"/>
          </ac:inkMkLst>
        </pc:inkChg>
        <pc:inkChg chg="mod">
          <ac:chgData name="CHAN Sean" userId="31c8acd3-9d1d-49d2-815f-ab507deab43b" providerId="ADAL" clId="{8AD726DF-E15A-46ED-ADF7-EC56EC827D64}" dt="2024-04-25T07:07:26.667" v="3172"/>
          <ac:inkMkLst>
            <pc:docMk/>
            <pc:sldMk cId="3985761141" sldId="266"/>
            <ac:inkMk id="112" creationId="{EE431679-610F-F051-7CD9-0DC5E85F99B4}"/>
          </ac:inkMkLst>
        </pc:inkChg>
        <pc:inkChg chg="mod">
          <ac:chgData name="CHAN Sean" userId="31c8acd3-9d1d-49d2-815f-ab507deab43b" providerId="ADAL" clId="{8AD726DF-E15A-46ED-ADF7-EC56EC827D64}" dt="2024-04-25T07:07:46.426" v="3178"/>
          <ac:inkMkLst>
            <pc:docMk/>
            <pc:sldMk cId="3985761141" sldId="266"/>
            <ac:inkMk id="117" creationId="{B7D13ADF-244B-55C2-6658-06A7E0894E46}"/>
          </ac:inkMkLst>
        </pc:inkChg>
        <pc:inkChg chg="mod">
          <ac:chgData name="CHAN Sean" userId="31c8acd3-9d1d-49d2-815f-ab507deab43b" providerId="ADAL" clId="{8AD726DF-E15A-46ED-ADF7-EC56EC827D64}" dt="2024-04-25T07:07:46.426" v="3178"/>
          <ac:inkMkLst>
            <pc:docMk/>
            <pc:sldMk cId="3985761141" sldId="266"/>
            <ac:inkMk id="118" creationId="{F945974F-3A0B-1375-6ED6-CE09C6B1A81E}"/>
          </ac:inkMkLst>
        </pc:inkChg>
        <pc:inkChg chg="mod">
          <ac:chgData name="CHAN Sean" userId="31c8acd3-9d1d-49d2-815f-ab507deab43b" providerId="ADAL" clId="{8AD726DF-E15A-46ED-ADF7-EC56EC827D64}" dt="2024-04-25T07:07:46.426" v="3178"/>
          <ac:inkMkLst>
            <pc:docMk/>
            <pc:sldMk cId="3985761141" sldId="266"/>
            <ac:inkMk id="119" creationId="{B98DE007-8E5D-CB39-DB04-F249D2EE2E9C}"/>
          </ac:inkMkLst>
        </pc:inkChg>
        <pc:inkChg chg="mod">
          <ac:chgData name="CHAN Sean" userId="31c8acd3-9d1d-49d2-815f-ab507deab43b" providerId="ADAL" clId="{8AD726DF-E15A-46ED-ADF7-EC56EC827D64}" dt="2024-04-25T07:07:46.426" v="3178"/>
          <ac:inkMkLst>
            <pc:docMk/>
            <pc:sldMk cId="3985761141" sldId="266"/>
            <ac:inkMk id="120" creationId="{E324043C-1130-A33E-8669-3095E15059A8}"/>
          </ac:inkMkLst>
        </pc:inkChg>
        <pc:inkChg chg="mod">
          <ac:chgData name="CHAN Sean" userId="31c8acd3-9d1d-49d2-815f-ab507deab43b" providerId="ADAL" clId="{8AD726DF-E15A-46ED-ADF7-EC56EC827D64}" dt="2024-04-25T07:07:46.426" v="3178"/>
          <ac:inkMkLst>
            <pc:docMk/>
            <pc:sldMk cId="3985761141" sldId="266"/>
            <ac:inkMk id="121" creationId="{8D183020-7ABF-C3B7-DEE9-467CFAB4B4BB}"/>
          </ac:inkMkLst>
        </pc:inkChg>
        <pc:inkChg chg="mod">
          <ac:chgData name="CHAN Sean" userId="31c8acd3-9d1d-49d2-815f-ab507deab43b" providerId="ADAL" clId="{8AD726DF-E15A-46ED-ADF7-EC56EC827D64}" dt="2024-04-25T07:07:46.426" v="3178"/>
          <ac:inkMkLst>
            <pc:docMk/>
            <pc:sldMk cId="3985761141" sldId="266"/>
            <ac:inkMk id="122" creationId="{6B139254-6A68-2A00-4279-3C9A00B09558}"/>
          </ac:inkMkLst>
        </pc:inkChg>
        <pc:inkChg chg="mod">
          <ac:chgData name="CHAN Sean" userId="31c8acd3-9d1d-49d2-815f-ab507deab43b" providerId="ADAL" clId="{8AD726DF-E15A-46ED-ADF7-EC56EC827D64}" dt="2024-04-25T07:07:46.426" v="3178"/>
          <ac:inkMkLst>
            <pc:docMk/>
            <pc:sldMk cId="3985761141" sldId="266"/>
            <ac:inkMk id="123" creationId="{19FA5B86-7832-7B61-9464-8032D6172EBE}"/>
          </ac:inkMkLst>
        </pc:inkChg>
        <pc:inkChg chg="mod">
          <ac:chgData name="CHAN Sean" userId="31c8acd3-9d1d-49d2-815f-ab507deab43b" providerId="ADAL" clId="{8AD726DF-E15A-46ED-ADF7-EC56EC827D64}" dt="2024-04-25T07:07:46.426" v="3178"/>
          <ac:inkMkLst>
            <pc:docMk/>
            <pc:sldMk cId="3985761141" sldId="266"/>
            <ac:inkMk id="124" creationId="{56131FC1-ECAF-889C-0AC0-C1BA7FB9D74D}"/>
          </ac:inkMkLst>
        </pc:inkChg>
        <pc:inkChg chg="mod">
          <ac:chgData name="CHAN Sean" userId="31c8acd3-9d1d-49d2-815f-ab507deab43b" providerId="ADAL" clId="{8AD726DF-E15A-46ED-ADF7-EC56EC827D64}" dt="2024-04-25T07:07:46.426" v="3178"/>
          <ac:inkMkLst>
            <pc:docMk/>
            <pc:sldMk cId="3985761141" sldId="266"/>
            <ac:inkMk id="125" creationId="{3BB9A0BF-4E6D-8DCE-23B8-F9C849091F3D}"/>
          </ac:inkMkLst>
        </pc:inkChg>
        <pc:inkChg chg="mod">
          <ac:chgData name="CHAN Sean" userId="31c8acd3-9d1d-49d2-815f-ab507deab43b" providerId="ADAL" clId="{8AD726DF-E15A-46ED-ADF7-EC56EC827D64}" dt="2024-04-25T07:08:12.052" v="3183"/>
          <ac:inkMkLst>
            <pc:docMk/>
            <pc:sldMk cId="3985761141" sldId="266"/>
            <ac:inkMk id="129" creationId="{5D0014C5-63C4-F7E5-14E9-5ADB24EFCDF8}"/>
          </ac:inkMkLst>
        </pc:inkChg>
        <pc:inkChg chg="mod">
          <ac:chgData name="CHAN Sean" userId="31c8acd3-9d1d-49d2-815f-ab507deab43b" providerId="ADAL" clId="{8AD726DF-E15A-46ED-ADF7-EC56EC827D64}" dt="2024-04-25T07:08:12.052" v="3183"/>
          <ac:inkMkLst>
            <pc:docMk/>
            <pc:sldMk cId="3985761141" sldId="266"/>
            <ac:inkMk id="130" creationId="{EF2F0066-BA11-A326-8621-3B06CC046B27}"/>
          </ac:inkMkLst>
        </pc:inkChg>
        <pc:inkChg chg="mod">
          <ac:chgData name="CHAN Sean" userId="31c8acd3-9d1d-49d2-815f-ab507deab43b" providerId="ADAL" clId="{8AD726DF-E15A-46ED-ADF7-EC56EC827D64}" dt="2024-04-25T07:08:12.052" v="3183"/>
          <ac:inkMkLst>
            <pc:docMk/>
            <pc:sldMk cId="3985761141" sldId="266"/>
            <ac:inkMk id="131" creationId="{E70E15F4-13B0-B061-7C47-C1F40CD93CAD}"/>
          </ac:inkMkLst>
        </pc:inkChg>
        <pc:inkChg chg="mod">
          <ac:chgData name="CHAN Sean" userId="31c8acd3-9d1d-49d2-815f-ab507deab43b" providerId="ADAL" clId="{8AD726DF-E15A-46ED-ADF7-EC56EC827D64}" dt="2024-04-25T07:08:12.052" v="3183"/>
          <ac:inkMkLst>
            <pc:docMk/>
            <pc:sldMk cId="3985761141" sldId="266"/>
            <ac:inkMk id="132" creationId="{6C5E7A07-A0F5-3CCA-92B6-9F7B79C80111}"/>
          </ac:inkMkLst>
        </pc:inkChg>
        <pc:inkChg chg="mod">
          <ac:chgData name="CHAN Sean" userId="31c8acd3-9d1d-49d2-815f-ab507deab43b" providerId="ADAL" clId="{8AD726DF-E15A-46ED-ADF7-EC56EC827D64}" dt="2024-04-25T07:08:12.052" v="3183"/>
          <ac:inkMkLst>
            <pc:docMk/>
            <pc:sldMk cId="3985761141" sldId="266"/>
            <ac:inkMk id="133" creationId="{5FB8F2F4-9AC2-FE2E-6D4C-86C7C8895BFF}"/>
          </ac:inkMkLst>
        </pc:inkChg>
        <pc:inkChg chg="mod">
          <ac:chgData name="CHAN Sean" userId="31c8acd3-9d1d-49d2-815f-ab507deab43b" providerId="ADAL" clId="{8AD726DF-E15A-46ED-ADF7-EC56EC827D64}" dt="2024-04-25T07:08:12.052" v="3183"/>
          <ac:inkMkLst>
            <pc:docMk/>
            <pc:sldMk cId="3985761141" sldId="266"/>
            <ac:inkMk id="134" creationId="{5110A713-019F-F809-9500-E3D027441A93}"/>
          </ac:inkMkLst>
        </pc:inkChg>
        <pc:inkChg chg="mod">
          <ac:chgData name="CHAN Sean" userId="31c8acd3-9d1d-49d2-815f-ab507deab43b" providerId="ADAL" clId="{8AD726DF-E15A-46ED-ADF7-EC56EC827D64}" dt="2024-04-25T07:08:12.052" v="3183"/>
          <ac:inkMkLst>
            <pc:docMk/>
            <pc:sldMk cId="3985761141" sldId="266"/>
            <ac:inkMk id="135" creationId="{D04F32AD-2BDE-2B5A-9221-9F515185B036}"/>
          </ac:inkMkLst>
        </pc:inkChg>
        <pc:inkChg chg="mod">
          <ac:chgData name="CHAN Sean" userId="31c8acd3-9d1d-49d2-815f-ab507deab43b" providerId="ADAL" clId="{8AD726DF-E15A-46ED-ADF7-EC56EC827D64}" dt="2024-04-25T07:08:12.052" v="3183"/>
          <ac:inkMkLst>
            <pc:docMk/>
            <pc:sldMk cId="3985761141" sldId="266"/>
            <ac:inkMk id="136" creationId="{8A487BBE-2360-F70F-1898-E3C315719487}"/>
          </ac:inkMkLst>
        </pc:inkChg>
        <pc:inkChg chg="mod">
          <ac:chgData name="CHAN Sean" userId="31c8acd3-9d1d-49d2-815f-ab507deab43b" providerId="ADAL" clId="{8AD726DF-E15A-46ED-ADF7-EC56EC827D64}" dt="2024-04-25T07:08:12.052" v="3183"/>
          <ac:inkMkLst>
            <pc:docMk/>
            <pc:sldMk cId="3985761141" sldId="266"/>
            <ac:inkMk id="137" creationId="{594AD281-F835-7C5D-ADEB-DF72B9016C9B}"/>
          </ac:inkMkLst>
        </pc:inkChg>
        <pc:inkChg chg="mod">
          <ac:chgData name="CHAN Sean" userId="31c8acd3-9d1d-49d2-815f-ab507deab43b" providerId="ADAL" clId="{8AD726DF-E15A-46ED-ADF7-EC56EC827D64}" dt="2024-04-25T07:08:18.892" v="3186"/>
          <ac:inkMkLst>
            <pc:docMk/>
            <pc:sldMk cId="3985761141" sldId="266"/>
            <ac:inkMk id="141" creationId="{AADEAEA0-67AA-49E0-2176-DFDF0426C9A0}"/>
          </ac:inkMkLst>
        </pc:inkChg>
        <pc:inkChg chg="mod">
          <ac:chgData name="CHAN Sean" userId="31c8acd3-9d1d-49d2-815f-ab507deab43b" providerId="ADAL" clId="{8AD726DF-E15A-46ED-ADF7-EC56EC827D64}" dt="2024-04-25T07:08:18.892" v="3186"/>
          <ac:inkMkLst>
            <pc:docMk/>
            <pc:sldMk cId="3985761141" sldId="266"/>
            <ac:inkMk id="142" creationId="{F8230CC8-2F11-C581-B436-8E74C9CC597D}"/>
          </ac:inkMkLst>
        </pc:inkChg>
        <pc:inkChg chg="mod">
          <ac:chgData name="CHAN Sean" userId="31c8acd3-9d1d-49d2-815f-ab507deab43b" providerId="ADAL" clId="{8AD726DF-E15A-46ED-ADF7-EC56EC827D64}" dt="2024-04-25T07:08:18.892" v="3186"/>
          <ac:inkMkLst>
            <pc:docMk/>
            <pc:sldMk cId="3985761141" sldId="266"/>
            <ac:inkMk id="143" creationId="{155648B1-C9AA-22C2-143B-9D5BBFC48FF9}"/>
          </ac:inkMkLst>
        </pc:inkChg>
        <pc:inkChg chg="mod">
          <ac:chgData name="CHAN Sean" userId="31c8acd3-9d1d-49d2-815f-ab507deab43b" providerId="ADAL" clId="{8AD726DF-E15A-46ED-ADF7-EC56EC827D64}" dt="2024-04-25T07:08:18.892" v="3186"/>
          <ac:inkMkLst>
            <pc:docMk/>
            <pc:sldMk cId="3985761141" sldId="266"/>
            <ac:inkMk id="144" creationId="{CC077E71-6C8F-8F82-0923-3705BE4C8ACD}"/>
          </ac:inkMkLst>
        </pc:inkChg>
        <pc:inkChg chg="mod">
          <ac:chgData name="CHAN Sean" userId="31c8acd3-9d1d-49d2-815f-ab507deab43b" providerId="ADAL" clId="{8AD726DF-E15A-46ED-ADF7-EC56EC827D64}" dt="2024-04-25T07:08:18.892" v="3186"/>
          <ac:inkMkLst>
            <pc:docMk/>
            <pc:sldMk cId="3985761141" sldId="266"/>
            <ac:inkMk id="145" creationId="{610EFB4D-6F08-217D-62D6-E578E50BAEB8}"/>
          </ac:inkMkLst>
        </pc:inkChg>
        <pc:inkChg chg="mod">
          <ac:chgData name="CHAN Sean" userId="31c8acd3-9d1d-49d2-815f-ab507deab43b" providerId="ADAL" clId="{8AD726DF-E15A-46ED-ADF7-EC56EC827D64}" dt="2024-04-25T07:08:18.892" v="3186"/>
          <ac:inkMkLst>
            <pc:docMk/>
            <pc:sldMk cId="3985761141" sldId="266"/>
            <ac:inkMk id="146" creationId="{5852E16A-4E94-FAA3-94EC-36915538016D}"/>
          </ac:inkMkLst>
        </pc:inkChg>
        <pc:inkChg chg="mod">
          <ac:chgData name="CHAN Sean" userId="31c8acd3-9d1d-49d2-815f-ab507deab43b" providerId="ADAL" clId="{8AD726DF-E15A-46ED-ADF7-EC56EC827D64}" dt="2024-04-25T07:08:18.892" v="3186"/>
          <ac:inkMkLst>
            <pc:docMk/>
            <pc:sldMk cId="3985761141" sldId="266"/>
            <ac:inkMk id="147" creationId="{E6D6EFD4-D43E-E34E-FFF4-557EA9DB2C60}"/>
          </ac:inkMkLst>
        </pc:inkChg>
        <pc:inkChg chg="mod">
          <ac:chgData name="CHAN Sean" userId="31c8acd3-9d1d-49d2-815f-ab507deab43b" providerId="ADAL" clId="{8AD726DF-E15A-46ED-ADF7-EC56EC827D64}" dt="2024-04-25T07:08:18.892" v="3186"/>
          <ac:inkMkLst>
            <pc:docMk/>
            <pc:sldMk cId="3985761141" sldId="266"/>
            <ac:inkMk id="148" creationId="{A4642BE9-0F72-E6D8-A321-5EEAA042F7E3}"/>
          </ac:inkMkLst>
        </pc:inkChg>
        <pc:inkChg chg="mod">
          <ac:chgData name="CHAN Sean" userId="31c8acd3-9d1d-49d2-815f-ab507deab43b" providerId="ADAL" clId="{8AD726DF-E15A-46ED-ADF7-EC56EC827D64}" dt="2024-04-25T07:08:18.892" v="3186"/>
          <ac:inkMkLst>
            <pc:docMk/>
            <pc:sldMk cId="3985761141" sldId="266"/>
            <ac:inkMk id="149" creationId="{A0AB6433-CF0B-64C1-B7FA-D99640C0E7CE}"/>
          </ac:inkMkLst>
        </pc:inkChg>
      </pc:sldChg>
      <pc:sldChg chg="modSp mod ord">
        <pc:chgData name="CHAN Sean" userId="31c8acd3-9d1d-49d2-815f-ab507deab43b" providerId="ADAL" clId="{8AD726DF-E15A-46ED-ADF7-EC56EC827D64}" dt="2024-04-25T08:11:28.431" v="4272"/>
        <pc:sldMkLst>
          <pc:docMk/>
          <pc:sldMk cId="2910285606" sldId="267"/>
        </pc:sldMkLst>
        <pc:spChg chg="mod">
          <ac:chgData name="CHAN Sean" userId="31c8acd3-9d1d-49d2-815f-ab507deab43b" providerId="ADAL" clId="{8AD726DF-E15A-46ED-ADF7-EC56EC827D64}" dt="2024-04-25T07:45:13.315" v="3713" actId="20577"/>
          <ac:spMkLst>
            <pc:docMk/>
            <pc:sldMk cId="2910285606" sldId="267"/>
            <ac:spMk id="22" creationId="{067CFCAD-CE66-8258-56B0-6D9F176F7142}"/>
          </ac:spMkLst>
        </pc:spChg>
      </pc:sldChg>
      <pc:sldChg chg="addSp delSp modSp mod addAnim delAnim modAnim">
        <pc:chgData name="CHAN Sean" userId="31c8acd3-9d1d-49d2-815f-ab507deab43b" providerId="ADAL" clId="{8AD726DF-E15A-46ED-ADF7-EC56EC827D64}" dt="2024-04-25T08:30:35.959" v="4918"/>
        <pc:sldMkLst>
          <pc:docMk/>
          <pc:sldMk cId="3887073575" sldId="268"/>
        </pc:sldMkLst>
        <pc:spChg chg="mod">
          <ac:chgData name="CHAN Sean" userId="31c8acd3-9d1d-49d2-815f-ab507deab43b" providerId="ADAL" clId="{8AD726DF-E15A-46ED-ADF7-EC56EC827D64}" dt="2024-04-25T07:52:00.498" v="3833" actId="20577"/>
          <ac:spMkLst>
            <pc:docMk/>
            <pc:sldMk cId="3887073575" sldId="268"/>
            <ac:spMk id="2" creationId="{64AA0AC2-E35F-8D6E-0F6D-D2021808ED4D}"/>
          </ac:spMkLst>
        </pc:spChg>
        <pc:spChg chg="mod">
          <ac:chgData name="CHAN Sean" userId="31c8acd3-9d1d-49d2-815f-ab507deab43b" providerId="ADAL" clId="{8AD726DF-E15A-46ED-ADF7-EC56EC827D64}" dt="2024-04-25T08:30:35.959" v="4918"/>
          <ac:spMkLst>
            <pc:docMk/>
            <pc:sldMk cId="3887073575" sldId="268"/>
            <ac:spMk id="3" creationId="{3B561855-CADF-7690-58A4-F61C1FE5BC39}"/>
          </ac:spMkLst>
        </pc:spChg>
        <pc:spChg chg="add del mod">
          <ac:chgData name="CHAN Sean" userId="31c8acd3-9d1d-49d2-815f-ab507deab43b" providerId="ADAL" clId="{8AD726DF-E15A-46ED-ADF7-EC56EC827D64}" dt="2024-04-25T07:58:55.333" v="4012" actId="478"/>
          <ac:spMkLst>
            <pc:docMk/>
            <pc:sldMk cId="3887073575" sldId="268"/>
            <ac:spMk id="4" creationId="{067CFCAD-CE66-8258-56B0-6D9F176F7142}"/>
          </ac:spMkLst>
        </pc:spChg>
        <pc:spChg chg="mod">
          <ac:chgData name="CHAN Sean" userId="31c8acd3-9d1d-49d2-815f-ab507deab43b" providerId="ADAL" clId="{8AD726DF-E15A-46ED-ADF7-EC56EC827D64}" dt="2024-04-25T07:55:24.518" v="3976" actId="2711"/>
          <ac:spMkLst>
            <pc:docMk/>
            <pc:sldMk cId="3887073575" sldId="268"/>
            <ac:spMk id="14" creationId="{A02E7EBB-EAFB-064F-7342-F52A87575506}"/>
          </ac:spMkLst>
        </pc:spChg>
        <pc:spChg chg="add del mod">
          <ac:chgData name="CHAN Sean" userId="31c8acd3-9d1d-49d2-815f-ab507deab43b" providerId="ADAL" clId="{8AD726DF-E15A-46ED-ADF7-EC56EC827D64}" dt="2024-04-25T07:58:52.205" v="4010" actId="21"/>
          <ac:spMkLst>
            <pc:docMk/>
            <pc:sldMk cId="3887073575" sldId="268"/>
            <ac:spMk id="22" creationId="{067CFCAD-CE66-8258-56B0-6D9F176F7142}"/>
          </ac:spMkLst>
        </pc:spChg>
      </pc:sldChg>
      <pc:sldChg chg="addSp delSp modSp add mod delAnim modAnim">
        <pc:chgData name="CHAN Sean" userId="31c8acd3-9d1d-49d2-815f-ab507deab43b" providerId="ADAL" clId="{8AD726DF-E15A-46ED-ADF7-EC56EC827D64}" dt="2024-04-25T08:03:35.528" v="4044" actId="1076"/>
        <pc:sldMkLst>
          <pc:docMk/>
          <pc:sldMk cId="1574483051" sldId="269"/>
        </pc:sldMkLst>
        <pc:spChg chg="del">
          <ac:chgData name="CHAN Sean" userId="31c8acd3-9d1d-49d2-815f-ab507deab43b" providerId="ADAL" clId="{8AD726DF-E15A-46ED-ADF7-EC56EC827D64}" dt="2024-04-25T07:58:31.786" v="4003" actId="478"/>
          <ac:spMkLst>
            <pc:docMk/>
            <pc:sldMk cId="1574483051" sldId="269"/>
            <ac:spMk id="2" creationId="{912367AB-372C-8BAE-5117-B7DDDCF5898E}"/>
          </ac:spMkLst>
        </pc:spChg>
        <pc:spChg chg="del">
          <ac:chgData name="CHAN Sean" userId="31c8acd3-9d1d-49d2-815f-ab507deab43b" providerId="ADAL" clId="{8AD726DF-E15A-46ED-ADF7-EC56EC827D64}" dt="2024-04-25T07:58:34.624" v="4005" actId="478"/>
          <ac:spMkLst>
            <pc:docMk/>
            <pc:sldMk cId="1574483051" sldId="269"/>
            <ac:spMk id="3" creationId="{10BD446F-93DE-8FB0-E440-1FF9C875178E}"/>
          </ac:spMkLst>
        </pc:spChg>
        <pc:spChg chg="del">
          <ac:chgData name="CHAN Sean" userId="31c8acd3-9d1d-49d2-815f-ab507deab43b" providerId="ADAL" clId="{8AD726DF-E15A-46ED-ADF7-EC56EC827D64}" dt="2024-04-25T07:58:28.631" v="4001" actId="478"/>
          <ac:spMkLst>
            <pc:docMk/>
            <pc:sldMk cId="1574483051" sldId="269"/>
            <ac:spMk id="5" creationId="{1CCADB55-537B-7BC8-9008-115DF4C0E15D}"/>
          </ac:spMkLst>
        </pc:spChg>
        <pc:spChg chg="add mod">
          <ac:chgData name="CHAN Sean" userId="31c8acd3-9d1d-49d2-815f-ab507deab43b" providerId="ADAL" clId="{8AD726DF-E15A-46ED-ADF7-EC56EC827D64}" dt="2024-04-25T07:59:23.762" v="4025" actId="1076"/>
          <ac:spMkLst>
            <pc:docMk/>
            <pc:sldMk cId="1574483051" sldId="269"/>
            <ac:spMk id="7" creationId="{64DBD495-B269-C69A-C71A-1AF630D0002D}"/>
          </ac:spMkLst>
        </pc:spChg>
        <pc:spChg chg="add mod">
          <ac:chgData name="CHAN Sean" userId="31c8acd3-9d1d-49d2-815f-ab507deab43b" providerId="ADAL" clId="{8AD726DF-E15A-46ED-ADF7-EC56EC827D64}" dt="2024-04-25T07:59:30.880" v="4026" actId="1076"/>
          <ac:spMkLst>
            <pc:docMk/>
            <pc:sldMk cId="1574483051" sldId="269"/>
            <ac:spMk id="8" creationId="{E8FE1F5A-33C3-94D1-7C52-8681C4370E48}"/>
          </ac:spMkLst>
        </pc:spChg>
        <pc:spChg chg="del">
          <ac:chgData name="CHAN Sean" userId="31c8acd3-9d1d-49d2-815f-ab507deab43b" providerId="ADAL" clId="{8AD726DF-E15A-46ED-ADF7-EC56EC827D64}" dt="2024-04-25T07:58:37.606" v="4006" actId="478"/>
          <ac:spMkLst>
            <pc:docMk/>
            <pc:sldMk cId="1574483051" sldId="269"/>
            <ac:spMk id="22" creationId="{067CFCAD-CE66-8258-56B0-6D9F176F7142}"/>
          </ac:spMkLst>
        </pc:spChg>
        <pc:grpChg chg="del">
          <ac:chgData name="CHAN Sean" userId="31c8acd3-9d1d-49d2-815f-ab507deab43b" providerId="ADAL" clId="{8AD726DF-E15A-46ED-ADF7-EC56EC827D64}" dt="2024-04-25T07:58:33.123" v="4004" actId="478"/>
          <ac:grpSpMkLst>
            <pc:docMk/>
            <pc:sldMk cId="1574483051" sldId="269"/>
            <ac:grpSpMk id="4" creationId="{576EEF7A-4502-BD64-1D5E-4B6AEF3314E4}"/>
          </ac:grpSpMkLst>
        </pc:grpChg>
        <pc:picChg chg="del">
          <ac:chgData name="CHAN Sean" userId="31c8acd3-9d1d-49d2-815f-ab507deab43b" providerId="ADAL" clId="{8AD726DF-E15A-46ED-ADF7-EC56EC827D64}" dt="2024-04-25T07:58:30.340" v="4002" actId="478"/>
          <ac:picMkLst>
            <pc:docMk/>
            <pc:sldMk cId="1574483051" sldId="269"/>
            <ac:picMk id="9" creationId="{CF4058D6-946F-9181-DC06-1CA76736EEC4}"/>
          </ac:picMkLst>
        </pc:picChg>
        <pc:picChg chg="add mod">
          <ac:chgData name="CHAN Sean" userId="31c8acd3-9d1d-49d2-815f-ab507deab43b" providerId="ADAL" clId="{8AD726DF-E15A-46ED-ADF7-EC56EC827D64}" dt="2024-04-25T08:00:35.329" v="4033" actId="1076"/>
          <ac:picMkLst>
            <pc:docMk/>
            <pc:sldMk cId="1574483051" sldId="269"/>
            <ac:picMk id="12" creationId="{1A3DE98E-0A71-C3A1-7299-704140CDD5C8}"/>
          </ac:picMkLst>
        </pc:picChg>
        <pc:picChg chg="add mod">
          <ac:chgData name="CHAN Sean" userId="31c8acd3-9d1d-49d2-815f-ab507deab43b" providerId="ADAL" clId="{8AD726DF-E15A-46ED-ADF7-EC56EC827D64}" dt="2024-04-25T08:00:31.732" v="4032" actId="1076"/>
          <ac:picMkLst>
            <pc:docMk/>
            <pc:sldMk cId="1574483051" sldId="269"/>
            <ac:picMk id="15" creationId="{5D45DDFE-7C2C-60DA-C44B-AC549B55DFBC}"/>
          </ac:picMkLst>
        </pc:picChg>
        <pc:picChg chg="add mod">
          <ac:chgData name="CHAN Sean" userId="31c8acd3-9d1d-49d2-815f-ab507deab43b" providerId="ADAL" clId="{8AD726DF-E15A-46ED-ADF7-EC56EC827D64}" dt="2024-04-25T08:01:13.750" v="4038" actId="1076"/>
          <ac:picMkLst>
            <pc:docMk/>
            <pc:sldMk cId="1574483051" sldId="269"/>
            <ac:picMk id="17" creationId="{0CAC75CB-C034-9BDD-CDDB-63405C7DCF13}"/>
          </ac:picMkLst>
        </pc:picChg>
        <pc:picChg chg="add mod">
          <ac:chgData name="CHAN Sean" userId="31c8acd3-9d1d-49d2-815f-ab507deab43b" providerId="ADAL" clId="{8AD726DF-E15A-46ED-ADF7-EC56EC827D64}" dt="2024-04-25T08:01:20.806" v="4039" actId="1076"/>
          <ac:picMkLst>
            <pc:docMk/>
            <pc:sldMk cId="1574483051" sldId="269"/>
            <ac:picMk id="19" creationId="{B1840B4F-41C6-B9FC-9DE8-4F48362AF3E1}"/>
          </ac:picMkLst>
        </pc:picChg>
        <pc:picChg chg="add del mod">
          <ac:chgData name="CHAN Sean" userId="31c8acd3-9d1d-49d2-815f-ab507deab43b" providerId="ADAL" clId="{8AD726DF-E15A-46ED-ADF7-EC56EC827D64}" dt="2024-04-25T08:03:19.010" v="4042" actId="478"/>
          <ac:picMkLst>
            <pc:docMk/>
            <pc:sldMk cId="1574483051" sldId="269"/>
            <ac:picMk id="21" creationId="{AF7C8580-7312-84FE-CE4B-FA12214455F7}"/>
          </ac:picMkLst>
        </pc:picChg>
        <pc:picChg chg="add mod">
          <ac:chgData name="CHAN Sean" userId="31c8acd3-9d1d-49d2-815f-ab507deab43b" providerId="ADAL" clId="{8AD726DF-E15A-46ED-ADF7-EC56EC827D64}" dt="2024-04-25T08:03:35.528" v="4044" actId="1076"/>
          <ac:picMkLst>
            <pc:docMk/>
            <pc:sldMk cId="1574483051" sldId="269"/>
            <ac:picMk id="24" creationId="{8D9D873A-C26C-0EF1-3AD1-E097694C0AFE}"/>
          </ac:picMkLst>
        </pc:picChg>
      </pc:sldChg>
      <pc:sldChg chg="addSp delSp modSp add mod delAnim modAnim">
        <pc:chgData name="CHAN Sean" userId="31c8acd3-9d1d-49d2-815f-ab507deab43b" providerId="ADAL" clId="{8AD726DF-E15A-46ED-ADF7-EC56EC827D64}" dt="2024-04-25T08:11:04.618" v="4270" actId="1076"/>
        <pc:sldMkLst>
          <pc:docMk/>
          <pc:sldMk cId="2950358077" sldId="270"/>
        </pc:sldMkLst>
        <pc:spChg chg="add del mod">
          <ac:chgData name="CHAN Sean" userId="31c8acd3-9d1d-49d2-815f-ab507deab43b" providerId="ADAL" clId="{8AD726DF-E15A-46ED-ADF7-EC56EC827D64}" dt="2024-04-25T08:05:00.739" v="4052" actId="478"/>
          <ac:spMkLst>
            <pc:docMk/>
            <pc:sldMk cId="2950358077" sldId="270"/>
            <ac:spMk id="2" creationId="{AF3841DE-C4F5-9AF9-C413-7A1605B48A6A}"/>
          </ac:spMkLst>
        </pc:spChg>
        <pc:spChg chg="mod">
          <ac:chgData name="CHAN Sean" userId="31c8acd3-9d1d-49d2-815f-ab507deab43b" providerId="ADAL" clId="{8AD726DF-E15A-46ED-ADF7-EC56EC827D64}" dt="2024-04-25T08:05:25.982" v="4068" actId="404"/>
          <ac:spMkLst>
            <pc:docMk/>
            <pc:sldMk cId="2950358077" sldId="270"/>
            <ac:spMk id="7" creationId="{64DBD495-B269-C69A-C71A-1AF630D0002D}"/>
          </ac:spMkLst>
        </pc:spChg>
        <pc:spChg chg="del">
          <ac:chgData name="CHAN Sean" userId="31c8acd3-9d1d-49d2-815f-ab507deab43b" providerId="ADAL" clId="{8AD726DF-E15A-46ED-ADF7-EC56EC827D64}" dt="2024-04-25T08:05:02.956" v="4053" actId="478"/>
          <ac:spMkLst>
            <pc:docMk/>
            <pc:sldMk cId="2950358077" sldId="270"/>
            <ac:spMk id="8" creationId="{E8FE1F5A-33C3-94D1-7C52-8681C4370E48}"/>
          </ac:spMkLst>
        </pc:spChg>
        <pc:spChg chg="add mod">
          <ac:chgData name="CHAN Sean" userId="31c8acd3-9d1d-49d2-815f-ab507deab43b" providerId="ADAL" clId="{8AD726DF-E15A-46ED-ADF7-EC56EC827D64}" dt="2024-04-25T08:10:58.606" v="4267" actId="404"/>
          <ac:spMkLst>
            <pc:docMk/>
            <pc:sldMk cId="2950358077" sldId="270"/>
            <ac:spMk id="10" creationId="{B2E8F8D4-673F-866C-01BC-7C02F5432596}"/>
          </ac:spMkLst>
        </pc:spChg>
        <pc:picChg chg="add del mod">
          <ac:chgData name="CHAN Sean" userId="31c8acd3-9d1d-49d2-815f-ab507deab43b" providerId="ADAL" clId="{8AD726DF-E15A-46ED-ADF7-EC56EC827D64}" dt="2024-04-25T08:07:46.561" v="4076" actId="478"/>
          <ac:picMkLst>
            <pc:docMk/>
            <pc:sldMk cId="2950358077" sldId="270"/>
            <ac:picMk id="4" creationId="{0F98D239-E517-6923-4B34-5055B9C9AD02}"/>
          </ac:picMkLst>
        </pc:picChg>
        <pc:picChg chg="add mod">
          <ac:chgData name="CHAN Sean" userId="31c8acd3-9d1d-49d2-815f-ab507deab43b" providerId="ADAL" clId="{8AD726DF-E15A-46ED-ADF7-EC56EC827D64}" dt="2024-04-25T08:07:54.222" v="4079" actId="1076"/>
          <ac:picMkLst>
            <pc:docMk/>
            <pc:sldMk cId="2950358077" sldId="270"/>
            <ac:picMk id="9" creationId="{ECD89FFB-8C35-7163-402B-0F8211C95590}"/>
          </ac:picMkLst>
        </pc:picChg>
        <pc:picChg chg="del">
          <ac:chgData name="CHAN Sean" userId="31c8acd3-9d1d-49d2-815f-ab507deab43b" providerId="ADAL" clId="{8AD726DF-E15A-46ED-ADF7-EC56EC827D64}" dt="2024-04-25T08:05:05.078" v="4056" actId="478"/>
          <ac:picMkLst>
            <pc:docMk/>
            <pc:sldMk cId="2950358077" sldId="270"/>
            <ac:picMk id="12" creationId="{1A3DE98E-0A71-C3A1-7299-704140CDD5C8}"/>
          </ac:picMkLst>
        </pc:picChg>
        <pc:picChg chg="add mod">
          <ac:chgData name="CHAN Sean" userId="31c8acd3-9d1d-49d2-815f-ab507deab43b" providerId="ADAL" clId="{8AD726DF-E15A-46ED-ADF7-EC56EC827D64}" dt="2024-04-25T08:11:04.618" v="4270" actId="1076"/>
          <ac:picMkLst>
            <pc:docMk/>
            <pc:sldMk cId="2950358077" sldId="270"/>
            <ac:picMk id="13" creationId="{AE9B1284-FEEE-D216-4107-3CEF303D53C2}"/>
          </ac:picMkLst>
        </pc:picChg>
        <pc:picChg chg="del">
          <ac:chgData name="CHAN Sean" userId="31c8acd3-9d1d-49d2-815f-ab507deab43b" providerId="ADAL" clId="{8AD726DF-E15A-46ED-ADF7-EC56EC827D64}" dt="2024-04-25T08:05:04.767" v="4055" actId="478"/>
          <ac:picMkLst>
            <pc:docMk/>
            <pc:sldMk cId="2950358077" sldId="270"/>
            <ac:picMk id="15" creationId="{5D45DDFE-7C2C-60DA-C44B-AC549B55DFBC}"/>
          </ac:picMkLst>
        </pc:picChg>
        <pc:picChg chg="del">
          <ac:chgData name="CHAN Sean" userId="31c8acd3-9d1d-49d2-815f-ab507deab43b" providerId="ADAL" clId="{8AD726DF-E15A-46ED-ADF7-EC56EC827D64}" dt="2024-04-25T08:05:05.586" v="4057" actId="478"/>
          <ac:picMkLst>
            <pc:docMk/>
            <pc:sldMk cId="2950358077" sldId="270"/>
            <ac:picMk id="17" creationId="{0CAC75CB-C034-9BDD-CDDB-63405C7DCF13}"/>
          </ac:picMkLst>
        </pc:picChg>
        <pc:picChg chg="del">
          <ac:chgData name="CHAN Sean" userId="31c8acd3-9d1d-49d2-815f-ab507deab43b" providerId="ADAL" clId="{8AD726DF-E15A-46ED-ADF7-EC56EC827D64}" dt="2024-04-25T08:05:05.915" v="4058" actId="478"/>
          <ac:picMkLst>
            <pc:docMk/>
            <pc:sldMk cId="2950358077" sldId="270"/>
            <ac:picMk id="19" creationId="{B1840B4F-41C6-B9FC-9DE8-4F48362AF3E1}"/>
          </ac:picMkLst>
        </pc:picChg>
        <pc:picChg chg="del">
          <ac:chgData name="CHAN Sean" userId="31c8acd3-9d1d-49d2-815f-ab507deab43b" providerId="ADAL" clId="{8AD726DF-E15A-46ED-ADF7-EC56EC827D64}" dt="2024-04-25T08:05:04.462" v="4054" actId="478"/>
          <ac:picMkLst>
            <pc:docMk/>
            <pc:sldMk cId="2950358077" sldId="270"/>
            <ac:picMk id="24" creationId="{8D9D873A-C26C-0EF1-3AD1-E097694C0AFE}"/>
          </ac:picMkLst>
        </pc:picChg>
      </pc:sldChg>
      <pc:sldChg chg="modSp add mod ord">
        <pc:chgData name="CHAN Sean" userId="31c8acd3-9d1d-49d2-815f-ab507deab43b" providerId="ADAL" clId="{8AD726DF-E15A-46ED-ADF7-EC56EC827D64}" dt="2024-04-25T08:15:31.332" v="4330"/>
        <pc:sldMkLst>
          <pc:docMk/>
          <pc:sldMk cId="3844285649" sldId="271"/>
        </pc:sldMkLst>
        <pc:spChg chg="mod">
          <ac:chgData name="CHAN Sean" userId="31c8acd3-9d1d-49d2-815f-ab507deab43b" providerId="ADAL" clId="{8AD726DF-E15A-46ED-ADF7-EC56EC827D64}" dt="2024-04-25T08:12:42.515" v="4277" actId="20577"/>
          <ac:spMkLst>
            <pc:docMk/>
            <pc:sldMk cId="3844285649" sldId="271"/>
            <ac:spMk id="2" creationId="{64AA0AC2-E35F-8D6E-0F6D-D2021808ED4D}"/>
          </ac:spMkLst>
        </pc:spChg>
        <pc:spChg chg="mod">
          <ac:chgData name="CHAN Sean" userId="31c8acd3-9d1d-49d2-815f-ab507deab43b" providerId="ADAL" clId="{8AD726DF-E15A-46ED-ADF7-EC56EC827D64}" dt="2024-04-25T08:15:31.332" v="4330"/>
          <ac:spMkLst>
            <pc:docMk/>
            <pc:sldMk cId="3844285649" sldId="271"/>
            <ac:spMk id="3" creationId="{3B561855-CADF-7690-58A4-F61C1FE5BC39}"/>
          </ac:spMkLst>
        </pc:spChg>
        <pc:spChg chg="mod">
          <ac:chgData name="CHAN Sean" userId="31c8acd3-9d1d-49d2-815f-ab507deab43b" providerId="ADAL" clId="{8AD726DF-E15A-46ED-ADF7-EC56EC827D64}" dt="2024-04-25T08:14:27.290" v="4313" actId="1076"/>
          <ac:spMkLst>
            <pc:docMk/>
            <pc:sldMk cId="3844285649" sldId="271"/>
            <ac:spMk id="14" creationId="{A02E7EBB-EAFB-064F-7342-F52A87575506}"/>
          </ac:spMkLst>
        </pc:spChg>
        <pc:spChg chg="mod">
          <ac:chgData name="CHAN Sean" userId="31c8acd3-9d1d-49d2-815f-ab507deab43b" providerId="ADAL" clId="{8AD726DF-E15A-46ED-ADF7-EC56EC827D64}" dt="2024-04-25T08:15:04.604" v="4319" actId="2711"/>
          <ac:spMkLst>
            <pc:docMk/>
            <pc:sldMk cId="3844285649" sldId="271"/>
            <ac:spMk id="22" creationId="{067CFCAD-CE66-8258-56B0-6D9F176F7142}"/>
          </ac:spMkLst>
        </pc:spChg>
      </pc:sldChg>
      <pc:sldChg chg="new del">
        <pc:chgData name="CHAN Sean" userId="31c8acd3-9d1d-49d2-815f-ab507deab43b" providerId="ADAL" clId="{8AD726DF-E15A-46ED-ADF7-EC56EC827D64}" dt="2024-04-25T08:20:22.388" v="4451" actId="2696"/>
        <pc:sldMkLst>
          <pc:docMk/>
          <pc:sldMk cId="1372466672" sldId="272"/>
        </pc:sldMkLst>
      </pc:sldChg>
      <pc:sldChg chg="addSp delSp modSp add mod ord delAnim modAnim">
        <pc:chgData name="CHAN Sean" userId="31c8acd3-9d1d-49d2-815f-ab507deab43b" providerId="ADAL" clId="{8AD726DF-E15A-46ED-ADF7-EC56EC827D64}" dt="2024-04-25T08:27:33.715" v="4892" actId="1076"/>
        <pc:sldMkLst>
          <pc:docMk/>
          <pc:sldMk cId="3701916288" sldId="273"/>
        </pc:sldMkLst>
        <pc:spChg chg="add mod">
          <ac:chgData name="CHAN Sean" userId="31c8acd3-9d1d-49d2-815f-ab507deab43b" providerId="ADAL" clId="{8AD726DF-E15A-46ED-ADF7-EC56EC827D64}" dt="2024-04-25T08:20:46.231" v="4466" actId="1076"/>
          <ac:spMkLst>
            <pc:docMk/>
            <pc:sldMk cId="3701916288" sldId="273"/>
            <ac:spMk id="2" creationId="{79679DDB-B97E-B2B8-6F24-8264FB920B2D}"/>
          </ac:spMkLst>
        </pc:spChg>
        <pc:spChg chg="add mod">
          <ac:chgData name="CHAN Sean" userId="31c8acd3-9d1d-49d2-815f-ab507deab43b" providerId="ADAL" clId="{8AD726DF-E15A-46ED-ADF7-EC56EC827D64}" dt="2024-04-25T08:23:32.908" v="4879" actId="20577"/>
          <ac:spMkLst>
            <pc:docMk/>
            <pc:sldMk cId="3701916288" sldId="273"/>
            <ac:spMk id="4" creationId="{FACCA4D9-2B0F-3DDC-488D-4BE27812E900}"/>
          </ac:spMkLst>
        </pc:spChg>
        <pc:spChg chg="del mod">
          <ac:chgData name="CHAN Sean" userId="31c8acd3-9d1d-49d2-815f-ab507deab43b" providerId="ADAL" clId="{8AD726DF-E15A-46ED-ADF7-EC56EC827D64}" dt="2024-04-25T08:20:32.987" v="4455" actId="478"/>
          <ac:spMkLst>
            <pc:docMk/>
            <pc:sldMk cId="3701916288" sldId="273"/>
            <ac:spMk id="6" creationId="{D6C204AC-8A84-8529-96B6-37C17208F9BF}"/>
          </ac:spMkLst>
        </pc:spChg>
        <pc:grpChg chg="del">
          <ac:chgData name="CHAN Sean" userId="31c8acd3-9d1d-49d2-815f-ab507deab43b" providerId="ADAL" clId="{8AD726DF-E15A-46ED-ADF7-EC56EC827D64}" dt="2024-04-25T08:20:47.311" v="4467" actId="478"/>
          <ac:grpSpMkLst>
            <pc:docMk/>
            <pc:sldMk cId="3701916288" sldId="273"/>
            <ac:grpSpMk id="16" creationId="{1A415542-DBB6-E411-438B-7FDAED17512F}"/>
          </ac:grpSpMkLst>
        </pc:grpChg>
        <pc:picChg chg="add mod">
          <ac:chgData name="CHAN Sean" userId="31c8acd3-9d1d-49d2-815f-ab507deab43b" providerId="ADAL" clId="{8AD726DF-E15A-46ED-ADF7-EC56EC827D64}" dt="2024-04-25T08:24:34.279" v="4884" actId="14100"/>
          <ac:picMkLst>
            <pc:docMk/>
            <pc:sldMk cId="3701916288" sldId="273"/>
            <ac:picMk id="8" creationId="{90588FF1-3F1C-D222-F3D0-6043C24DFEB3}"/>
          </ac:picMkLst>
        </pc:picChg>
        <pc:picChg chg="add mod">
          <ac:chgData name="CHAN Sean" userId="31c8acd3-9d1d-49d2-815f-ab507deab43b" providerId="ADAL" clId="{8AD726DF-E15A-46ED-ADF7-EC56EC827D64}" dt="2024-04-25T08:27:33.715" v="4892" actId="1076"/>
          <ac:picMkLst>
            <pc:docMk/>
            <pc:sldMk cId="3701916288" sldId="273"/>
            <ac:picMk id="11" creationId="{D8ADDF97-51A7-B031-1390-68ECEADA02F9}"/>
          </ac:picMkLst>
        </pc:picChg>
      </pc:sldChg>
      <pc:sldChg chg="addSp modSp add mod ord modAnim">
        <pc:chgData name="CHAN Sean" userId="31c8acd3-9d1d-49d2-815f-ab507deab43b" providerId="ADAL" clId="{8AD726DF-E15A-46ED-ADF7-EC56EC827D64}" dt="2024-04-25T09:19:25.528" v="6589" actId="113"/>
        <pc:sldMkLst>
          <pc:docMk/>
          <pc:sldMk cId="110403570" sldId="274"/>
        </pc:sldMkLst>
        <pc:spChg chg="mod">
          <ac:chgData name="CHAN Sean" userId="31c8acd3-9d1d-49d2-815f-ab507deab43b" providerId="ADAL" clId="{8AD726DF-E15A-46ED-ADF7-EC56EC827D64}" dt="2024-04-25T08:29:27.324" v="4897" actId="20577"/>
          <ac:spMkLst>
            <pc:docMk/>
            <pc:sldMk cId="110403570" sldId="274"/>
            <ac:spMk id="2" creationId="{64AA0AC2-E35F-8D6E-0F6D-D2021808ED4D}"/>
          </ac:spMkLst>
        </pc:spChg>
        <pc:spChg chg="mod">
          <ac:chgData name="CHAN Sean" userId="31c8acd3-9d1d-49d2-815f-ab507deab43b" providerId="ADAL" clId="{8AD726DF-E15A-46ED-ADF7-EC56EC827D64}" dt="2024-04-25T08:29:50.859" v="4916"/>
          <ac:spMkLst>
            <pc:docMk/>
            <pc:sldMk cId="110403570" sldId="274"/>
            <ac:spMk id="3" creationId="{3B561855-CADF-7690-58A4-F61C1FE5BC39}"/>
          </ac:spMkLst>
        </pc:spChg>
        <pc:spChg chg="add mod">
          <ac:chgData name="CHAN Sean" userId="31c8acd3-9d1d-49d2-815f-ab507deab43b" providerId="ADAL" clId="{8AD726DF-E15A-46ED-ADF7-EC56EC827D64}" dt="2024-04-25T09:19:25.528" v="6589" actId="113"/>
          <ac:spMkLst>
            <pc:docMk/>
            <pc:sldMk cId="110403570" sldId="274"/>
            <ac:spMk id="4" creationId="{B42857B1-4F60-9D1D-99D2-F3222F7E21FB}"/>
          </ac:spMkLst>
        </pc:spChg>
        <pc:spChg chg="mod">
          <ac:chgData name="CHAN Sean" userId="31c8acd3-9d1d-49d2-815f-ab507deab43b" providerId="ADAL" clId="{8AD726DF-E15A-46ED-ADF7-EC56EC827D64}" dt="2024-04-25T08:31:55.330" v="4926" actId="13926"/>
          <ac:spMkLst>
            <pc:docMk/>
            <pc:sldMk cId="110403570" sldId="274"/>
            <ac:spMk id="14" creationId="{A02E7EBB-EAFB-064F-7342-F52A87575506}"/>
          </ac:spMkLst>
        </pc:spChg>
        <pc:spChg chg="mod">
          <ac:chgData name="CHAN Sean" userId="31c8acd3-9d1d-49d2-815f-ab507deab43b" providerId="ADAL" clId="{8AD726DF-E15A-46ED-ADF7-EC56EC827D64}" dt="2024-04-25T09:18:51.645" v="6583" actId="113"/>
          <ac:spMkLst>
            <pc:docMk/>
            <pc:sldMk cId="110403570" sldId="274"/>
            <ac:spMk id="22" creationId="{067CFCAD-CE66-8258-56B0-6D9F176F7142}"/>
          </ac:spMkLst>
        </pc:spChg>
      </pc:sldChg>
      <pc:sldChg chg="addSp delSp modSp add mod ord delAnim modAnim">
        <pc:chgData name="CHAN Sean" userId="31c8acd3-9d1d-49d2-815f-ab507deab43b" providerId="ADAL" clId="{8AD726DF-E15A-46ED-ADF7-EC56EC827D64}" dt="2024-04-25T08:41:52.026" v="5162" actId="20577"/>
        <pc:sldMkLst>
          <pc:docMk/>
          <pc:sldMk cId="2601662079" sldId="275"/>
        </pc:sldMkLst>
        <pc:spChg chg="mod">
          <ac:chgData name="CHAN Sean" userId="31c8acd3-9d1d-49d2-815f-ab507deab43b" providerId="ADAL" clId="{8AD726DF-E15A-46ED-ADF7-EC56EC827D64}" dt="2024-04-25T08:41:52.026" v="5162" actId="20577"/>
          <ac:spMkLst>
            <pc:docMk/>
            <pc:sldMk cId="2601662079" sldId="275"/>
            <ac:spMk id="2" creationId="{79679DDB-B97E-B2B8-6F24-8264FB920B2D}"/>
          </ac:spMkLst>
        </pc:spChg>
        <pc:spChg chg="add del">
          <ac:chgData name="CHAN Sean" userId="31c8acd3-9d1d-49d2-815f-ab507deab43b" providerId="ADAL" clId="{8AD726DF-E15A-46ED-ADF7-EC56EC827D64}" dt="2024-04-25T08:37:40.619" v="4958" actId="478"/>
          <ac:spMkLst>
            <pc:docMk/>
            <pc:sldMk cId="2601662079" sldId="275"/>
            <ac:spMk id="3" creationId="{D88D9CA6-1E4A-3B6E-8F0B-A66CF65591C8}"/>
          </ac:spMkLst>
        </pc:spChg>
        <pc:spChg chg="del mod">
          <ac:chgData name="CHAN Sean" userId="31c8acd3-9d1d-49d2-815f-ab507deab43b" providerId="ADAL" clId="{8AD726DF-E15A-46ED-ADF7-EC56EC827D64}" dt="2024-04-25T08:33:35.237" v="4956"/>
          <ac:spMkLst>
            <pc:docMk/>
            <pc:sldMk cId="2601662079" sldId="275"/>
            <ac:spMk id="4" creationId="{FACCA4D9-2B0F-3DDC-488D-4BE27812E900}"/>
          </ac:spMkLst>
        </pc:spChg>
        <pc:spChg chg="add mod">
          <ac:chgData name="CHAN Sean" userId="31c8acd3-9d1d-49d2-815f-ab507deab43b" providerId="ADAL" clId="{8AD726DF-E15A-46ED-ADF7-EC56EC827D64}" dt="2024-04-25T08:40:46.922" v="5145" actId="20577"/>
          <ac:spMkLst>
            <pc:docMk/>
            <pc:sldMk cId="2601662079" sldId="275"/>
            <ac:spMk id="5" creationId="{C974BBCB-8C52-53F3-2B2F-FE2DE7C581A5}"/>
          </ac:spMkLst>
        </pc:spChg>
        <pc:picChg chg="add mod">
          <ac:chgData name="CHAN Sean" userId="31c8acd3-9d1d-49d2-815f-ab507deab43b" providerId="ADAL" clId="{8AD726DF-E15A-46ED-ADF7-EC56EC827D64}" dt="2024-04-25T08:41:39.451" v="5150" actId="14100"/>
          <ac:picMkLst>
            <pc:docMk/>
            <pc:sldMk cId="2601662079" sldId="275"/>
            <ac:picMk id="7" creationId="{8BBC8564-B90F-74CE-078D-CE8B2F7A5ADB}"/>
          </ac:picMkLst>
        </pc:picChg>
        <pc:picChg chg="del">
          <ac:chgData name="CHAN Sean" userId="31c8acd3-9d1d-49d2-815f-ab507deab43b" providerId="ADAL" clId="{8AD726DF-E15A-46ED-ADF7-EC56EC827D64}" dt="2024-04-25T08:33:24.872" v="4951" actId="478"/>
          <ac:picMkLst>
            <pc:docMk/>
            <pc:sldMk cId="2601662079" sldId="275"/>
            <ac:picMk id="8" creationId="{90588FF1-3F1C-D222-F3D0-6043C24DFEB3}"/>
          </ac:picMkLst>
        </pc:picChg>
        <pc:picChg chg="del">
          <ac:chgData name="CHAN Sean" userId="31c8acd3-9d1d-49d2-815f-ab507deab43b" providerId="ADAL" clId="{8AD726DF-E15A-46ED-ADF7-EC56EC827D64}" dt="2024-04-25T08:33:14.544" v="4944" actId="478"/>
          <ac:picMkLst>
            <pc:docMk/>
            <pc:sldMk cId="2601662079" sldId="275"/>
            <ac:picMk id="11" creationId="{D8ADDF97-51A7-B031-1390-68ECEADA02F9}"/>
          </ac:picMkLst>
        </pc:picChg>
      </pc:sldChg>
      <pc:sldChg chg="addSp delSp modSp add mod modAnim">
        <pc:chgData name="CHAN Sean" userId="31c8acd3-9d1d-49d2-815f-ab507deab43b" providerId="ADAL" clId="{8AD726DF-E15A-46ED-ADF7-EC56EC827D64}" dt="2024-04-25T09:17:54.291" v="6580"/>
        <pc:sldMkLst>
          <pc:docMk/>
          <pc:sldMk cId="3609025789" sldId="276"/>
        </pc:sldMkLst>
        <pc:spChg chg="mod">
          <ac:chgData name="CHAN Sean" userId="31c8acd3-9d1d-49d2-815f-ab507deab43b" providerId="ADAL" clId="{8AD726DF-E15A-46ED-ADF7-EC56EC827D64}" dt="2024-04-25T08:42:27.536" v="5178" actId="20577"/>
          <ac:spMkLst>
            <pc:docMk/>
            <pc:sldMk cId="3609025789" sldId="276"/>
            <ac:spMk id="2" creationId="{79679DDB-B97E-B2B8-6F24-8264FB920B2D}"/>
          </ac:spMkLst>
        </pc:spChg>
        <pc:spChg chg="add mod">
          <ac:chgData name="CHAN Sean" userId="31c8acd3-9d1d-49d2-815f-ab507deab43b" providerId="ADAL" clId="{8AD726DF-E15A-46ED-ADF7-EC56EC827D64}" dt="2024-04-25T09:13:58.421" v="6559" actId="164"/>
          <ac:spMkLst>
            <pc:docMk/>
            <pc:sldMk cId="3609025789" sldId="276"/>
            <ac:spMk id="3" creationId="{DD635C36-AF3E-3077-7545-411E4041C5CD}"/>
          </ac:spMkLst>
        </pc:spChg>
        <pc:spChg chg="add mod">
          <ac:chgData name="CHAN Sean" userId="31c8acd3-9d1d-49d2-815f-ab507deab43b" providerId="ADAL" clId="{8AD726DF-E15A-46ED-ADF7-EC56EC827D64}" dt="2024-04-25T09:13:58.421" v="6559" actId="164"/>
          <ac:spMkLst>
            <pc:docMk/>
            <pc:sldMk cId="3609025789" sldId="276"/>
            <ac:spMk id="4" creationId="{DF4EB624-ED9A-75F4-5B20-18C206613223}"/>
          </ac:spMkLst>
        </pc:spChg>
        <pc:spChg chg="mod">
          <ac:chgData name="CHAN Sean" userId="31c8acd3-9d1d-49d2-815f-ab507deab43b" providerId="ADAL" clId="{8AD726DF-E15A-46ED-ADF7-EC56EC827D64}" dt="2024-04-25T08:55:45.274" v="5595" actId="1076"/>
          <ac:spMkLst>
            <pc:docMk/>
            <pc:sldMk cId="3609025789" sldId="276"/>
            <ac:spMk id="5" creationId="{C974BBCB-8C52-53F3-2B2F-FE2DE7C581A5}"/>
          </ac:spMkLst>
        </pc:spChg>
        <pc:spChg chg="add mod">
          <ac:chgData name="CHAN Sean" userId="31c8acd3-9d1d-49d2-815f-ab507deab43b" providerId="ADAL" clId="{8AD726DF-E15A-46ED-ADF7-EC56EC827D64}" dt="2024-04-25T09:13:58.421" v="6559" actId="164"/>
          <ac:spMkLst>
            <pc:docMk/>
            <pc:sldMk cId="3609025789" sldId="276"/>
            <ac:spMk id="6" creationId="{7EA9893B-04C4-A9F5-0745-FA96A0F2A909}"/>
          </ac:spMkLst>
        </pc:spChg>
        <pc:spChg chg="add mod">
          <ac:chgData name="CHAN Sean" userId="31c8acd3-9d1d-49d2-815f-ab507deab43b" providerId="ADAL" clId="{8AD726DF-E15A-46ED-ADF7-EC56EC827D64}" dt="2024-04-25T09:13:58.421" v="6559" actId="164"/>
          <ac:spMkLst>
            <pc:docMk/>
            <pc:sldMk cId="3609025789" sldId="276"/>
            <ac:spMk id="8" creationId="{1FF6A188-0204-DE25-10BE-1263FA9F1F52}"/>
          </ac:spMkLst>
        </pc:spChg>
        <pc:spChg chg="add mod">
          <ac:chgData name="CHAN Sean" userId="31c8acd3-9d1d-49d2-815f-ab507deab43b" providerId="ADAL" clId="{8AD726DF-E15A-46ED-ADF7-EC56EC827D64}" dt="2024-04-25T09:13:58.421" v="6559" actId="164"/>
          <ac:spMkLst>
            <pc:docMk/>
            <pc:sldMk cId="3609025789" sldId="276"/>
            <ac:spMk id="9" creationId="{16956DC0-262A-F9FD-436E-F43B03696108}"/>
          </ac:spMkLst>
        </pc:spChg>
        <pc:spChg chg="add mod">
          <ac:chgData name="CHAN Sean" userId="31c8acd3-9d1d-49d2-815f-ab507deab43b" providerId="ADAL" clId="{8AD726DF-E15A-46ED-ADF7-EC56EC827D64}" dt="2024-04-25T09:13:58.421" v="6559" actId="164"/>
          <ac:spMkLst>
            <pc:docMk/>
            <pc:sldMk cId="3609025789" sldId="276"/>
            <ac:spMk id="10" creationId="{B5A346C2-9F3A-A846-4173-212563190D98}"/>
          </ac:spMkLst>
        </pc:spChg>
        <pc:spChg chg="add mod">
          <ac:chgData name="CHAN Sean" userId="31c8acd3-9d1d-49d2-815f-ab507deab43b" providerId="ADAL" clId="{8AD726DF-E15A-46ED-ADF7-EC56EC827D64}" dt="2024-04-25T09:13:58.421" v="6559" actId="164"/>
          <ac:spMkLst>
            <pc:docMk/>
            <pc:sldMk cId="3609025789" sldId="276"/>
            <ac:spMk id="11" creationId="{80E3F311-4AE7-6D9C-27AE-EF82B5773DEF}"/>
          </ac:spMkLst>
        </pc:spChg>
        <pc:spChg chg="add mod">
          <ac:chgData name="CHAN Sean" userId="31c8acd3-9d1d-49d2-815f-ab507deab43b" providerId="ADAL" clId="{8AD726DF-E15A-46ED-ADF7-EC56EC827D64}" dt="2024-04-25T09:13:58.421" v="6559" actId="164"/>
          <ac:spMkLst>
            <pc:docMk/>
            <pc:sldMk cId="3609025789" sldId="276"/>
            <ac:spMk id="12" creationId="{F925E226-061E-B6A2-E244-5EEC9675DF4F}"/>
          </ac:spMkLst>
        </pc:spChg>
        <pc:spChg chg="add mod">
          <ac:chgData name="CHAN Sean" userId="31c8acd3-9d1d-49d2-815f-ab507deab43b" providerId="ADAL" clId="{8AD726DF-E15A-46ED-ADF7-EC56EC827D64}" dt="2024-04-25T09:13:58.421" v="6559" actId="164"/>
          <ac:spMkLst>
            <pc:docMk/>
            <pc:sldMk cId="3609025789" sldId="276"/>
            <ac:spMk id="13" creationId="{4771D402-9AF5-64EA-839E-AF9466E5484D}"/>
          </ac:spMkLst>
        </pc:spChg>
        <pc:spChg chg="add mod">
          <ac:chgData name="CHAN Sean" userId="31c8acd3-9d1d-49d2-815f-ab507deab43b" providerId="ADAL" clId="{8AD726DF-E15A-46ED-ADF7-EC56EC827D64}" dt="2024-04-25T09:13:58.421" v="6559" actId="164"/>
          <ac:spMkLst>
            <pc:docMk/>
            <pc:sldMk cId="3609025789" sldId="276"/>
            <ac:spMk id="14" creationId="{7BA718DA-129F-39FB-0401-5758C5AFA91E}"/>
          </ac:spMkLst>
        </pc:spChg>
        <pc:spChg chg="add mod">
          <ac:chgData name="CHAN Sean" userId="31c8acd3-9d1d-49d2-815f-ab507deab43b" providerId="ADAL" clId="{8AD726DF-E15A-46ED-ADF7-EC56EC827D64}" dt="2024-04-25T09:13:58.421" v="6559" actId="164"/>
          <ac:spMkLst>
            <pc:docMk/>
            <pc:sldMk cId="3609025789" sldId="276"/>
            <ac:spMk id="15" creationId="{B6DDB84E-DAC0-0722-8194-6BA019A6F812}"/>
          </ac:spMkLst>
        </pc:spChg>
        <pc:spChg chg="add mod">
          <ac:chgData name="CHAN Sean" userId="31c8acd3-9d1d-49d2-815f-ab507deab43b" providerId="ADAL" clId="{8AD726DF-E15A-46ED-ADF7-EC56EC827D64}" dt="2024-04-25T09:13:58.421" v="6559" actId="164"/>
          <ac:spMkLst>
            <pc:docMk/>
            <pc:sldMk cId="3609025789" sldId="276"/>
            <ac:spMk id="16" creationId="{7D460DDB-96B0-9B3F-FF59-81F654C720B9}"/>
          </ac:spMkLst>
        </pc:spChg>
        <pc:spChg chg="add mod">
          <ac:chgData name="CHAN Sean" userId="31c8acd3-9d1d-49d2-815f-ab507deab43b" providerId="ADAL" clId="{8AD726DF-E15A-46ED-ADF7-EC56EC827D64}" dt="2024-04-25T09:13:58.421" v="6559" actId="164"/>
          <ac:spMkLst>
            <pc:docMk/>
            <pc:sldMk cId="3609025789" sldId="276"/>
            <ac:spMk id="17" creationId="{954F4A54-62FB-D470-28EE-0283E91C9E90}"/>
          </ac:spMkLst>
        </pc:spChg>
        <pc:spChg chg="add mod">
          <ac:chgData name="CHAN Sean" userId="31c8acd3-9d1d-49d2-815f-ab507deab43b" providerId="ADAL" clId="{8AD726DF-E15A-46ED-ADF7-EC56EC827D64}" dt="2024-04-25T09:13:58.421" v="6559" actId="164"/>
          <ac:spMkLst>
            <pc:docMk/>
            <pc:sldMk cId="3609025789" sldId="276"/>
            <ac:spMk id="18" creationId="{8420A1B0-4ED7-1E49-4060-0EEED89A5ECC}"/>
          </ac:spMkLst>
        </pc:spChg>
        <pc:spChg chg="add mod">
          <ac:chgData name="CHAN Sean" userId="31c8acd3-9d1d-49d2-815f-ab507deab43b" providerId="ADAL" clId="{8AD726DF-E15A-46ED-ADF7-EC56EC827D64}" dt="2024-04-25T09:13:58.421" v="6559" actId="164"/>
          <ac:spMkLst>
            <pc:docMk/>
            <pc:sldMk cId="3609025789" sldId="276"/>
            <ac:spMk id="19" creationId="{AA34AAF2-AEAE-1B32-58E3-4EC6F978A704}"/>
          </ac:spMkLst>
        </pc:spChg>
        <pc:spChg chg="add mod">
          <ac:chgData name="CHAN Sean" userId="31c8acd3-9d1d-49d2-815f-ab507deab43b" providerId="ADAL" clId="{8AD726DF-E15A-46ED-ADF7-EC56EC827D64}" dt="2024-04-25T09:13:58.421" v="6559" actId="164"/>
          <ac:spMkLst>
            <pc:docMk/>
            <pc:sldMk cId="3609025789" sldId="276"/>
            <ac:spMk id="20" creationId="{6A0547A0-202F-8ADF-7AD6-849B111D61C3}"/>
          </ac:spMkLst>
        </pc:spChg>
        <pc:spChg chg="add mod">
          <ac:chgData name="CHAN Sean" userId="31c8acd3-9d1d-49d2-815f-ab507deab43b" providerId="ADAL" clId="{8AD726DF-E15A-46ED-ADF7-EC56EC827D64}" dt="2024-04-25T09:13:58.421" v="6559" actId="164"/>
          <ac:spMkLst>
            <pc:docMk/>
            <pc:sldMk cId="3609025789" sldId="276"/>
            <ac:spMk id="21" creationId="{E16EED92-D138-ECEB-5BC1-F1FDBBD02766}"/>
          </ac:spMkLst>
        </pc:spChg>
        <pc:spChg chg="add mod">
          <ac:chgData name="CHAN Sean" userId="31c8acd3-9d1d-49d2-815f-ab507deab43b" providerId="ADAL" clId="{8AD726DF-E15A-46ED-ADF7-EC56EC827D64}" dt="2024-04-25T09:13:58.421" v="6559" actId="164"/>
          <ac:spMkLst>
            <pc:docMk/>
            <pc:sldMk cId="3609025789" sldId="276"/>
            <ac:spMk id="22" creationId="{13986D77-7D5C-72CC-72AE-7BC03CCF8403}"/>
          </ac:spMkLst>
        </pc:spChg>
        <pc:grpChg chg="add mod">
          <ac:chgData name="CHAN Sean" userId="31c8acd3-9d1d-49d2-815f-ab507deab43b" providerId="ADAL" clId="{8AD726DF-E15A-46ED-ADF7-EC56EC827D64}" dt="2024-04-25T09:14:07.721" v="6560" actId="1076"/>
          <ac:grpSpMkLst>
            <pc:docMk/>
            <pc:sldMk cId="3609025789" sldId="276"/>
            <ac:grpSpMk id="23" creationId="{C22C4FE1-B076-A900-A65F-2D3C88DFF67F}"/>
          </ac:grpSpMkLst>
        </pc:grpChg>
        <pc:picChg chg="del">
          <ac:chgData name="CHAN Sean" userId="31c8acd3-9d1d-49d2-815f-ab507deab43b" providerId="ADAL" clId="{8AD726DF-E15A-46ED-ADF7-EC56EC827D64}" dt="2024-04-25T08:49:43.642" v="5341" actId="478"/>
          <ac:picMkLst>
            <pc:docMk/>
            <pc:sldMk cId="3609025789" sldId="276"/>
            <ac:picMk id="7" creationId="{8BBC8564-B90F-74CE-078D-CE8B2F7A5ADB}"/>
          </ac:picMkLst>
        </pc:picChg>
      </pc:sldChg>
      <pc:sldChg chg="addSp delSp modSp mod delAnim">
        <pc:chgData name="CHAN Sean" userId="31c8acd3-9d1d-49d2-815f-ab507deab43b" providerId="ADAL" clId="{8AD726DF-E15A-46ED-ADF7-EC56EC827D64}" dt="2024-04-25T09:34:25.372" v="6925" actId="207"/>
        <pc:sldMkLst>
          <pc:docMk/>
          <pc:sldMk cId="2024345626" sldId="277"/>
        </pc:sldMkLst>
        <pc:spChg chg="mod">
          <ac:chgData name="CHAN Sean" userId="31c8acd3-9d1d-49d2-815f-ab507deab43b" providerId="ADAL" clId="{8AD726DF-E15A-46ED-ADF7-EC56EC827D64}" dt="2024-04-25T09:20:25.046" v="6597" actId="1076"/>
          <ac:spMkLst>
            <pc:docMk/>
            <pc:sldMk cId="2024345626" sldId="277"/>
            <ac:spMk id="6" creationId="{D6C204AC-8A84-8529-96B6-37C17208F9BF}"/>
          </ac:spMkLst>
        </pc:spChg>
        <pc:spChg chg="add mod">
          <ac:chgData name="CHAN Sean" userId="31c8acd3-9d1d-49d2-815f-ab507deab43b" providerId="ADAL" clId="{8AD726DF-E15A-46ED-ADF7-EC56EC827D64}" dt="2024-04-25T09:34:25.372" v="6925" actId="207"/>
          <ac:spMkLst>
            <pc:docMk/>
            <pc:sldMk cId="2024345626" sldId="277"/>
            <ac:spMk id="9" creationId="{25E3D2DA-8C52-7787-2D94-002F452BEDB6}"/>
          </ac:spMkLst>
        </pc:spChg>
        <pc:spChg chg="add mod">
          <ac:chgData name="CHAN Sean" userId="31c8acd3-9d1d-49d2-815f-ab507deab43b" providerId="ADAL" clId="{8AD726DF-E15A-46ED-ADF7-EC56EC827D64}" dt="2024-04-25T09:34:14.642" v="6919" actId="207"/>
          <ac:spMkLst>
            <pc:docMk/>
            <pc:sldMk cId="2024345626" sldId="277"/>
            <ac:spMk id="11" creationId="{B139D0E9-7898-017B-4881-DF5B832CF3E1}"/>
          </ac:spMkLst>
        </pc:spChg>
        <pc:grpChg chg="del">
          <ac:chgData name="CHAN Sean" userId="31c8acd3-9d1d-49d2-815f-ab507deab43b" providerId="ADAL" clId="{8AD726DF-E15A-46ED-ADF7-EC56EC827D64}" dt="2024-04-25T09:20:26.076" v="6598" actId="478"/>
          <ac:grpSpMkLst>
            <pc:docMk/>
            <pc:sldMk cId="2024345626" sldId="277"/>
            <ac:grpSpMk id="16" creationId="{1A415542-DBB6-E411-438B-7FDAED17512F}"/>
          </ac:grpSpMkLst>
        </pc:grpChg>
        <pc:picChg chg="add mod">
          <ac:chgData name="CHAN Sean" userId="31c8acd3-9d1d-49d2-815f-ab507deab43b" providerId="ADAL" clId="{8AD726DF-E15A-46ED-ADF7-EC56EC827D64}" dt="2024-04-25T09:33:27.019" v="6862" actId="1076"/>
          <ac:picMkLst>
            <pc:docMk/>
            <pc:sldMk cId="2024345626" sldId="277"/>
            <ac:picMk id="4" creationId="{666BD668-370B-96DE-6B78-5E9D6503A3A9}"/>
          </ac:picMkLst>
        </pc:picChg>
        <pc:picChg chg="add mod">
          <ac:chgData name="CHAN Sean" userId="31c8acd3-9d1d-49d2-815f-ab507deab43b" providerId="ADAL" clId="{8AD726DF-E15A-46ED-ADF7-EC56EC827D64}" dt="2024-04-25T09:33:25.332" v="6861" actId="1076"/>
          <ac:picMkLst>
            <pc:docMk/>
            <pc:sldMk cId="2024345626" sldId="277"/>
            <ac:picMk id="8" creationId="{C67E895A-4C16-572E-7D58-348968D60FB8}"/>
          </ac:picMkLst>
        </pc:picChg>
      </pc:sldChg>
      <pc:sldChg chg="addSp delSp modSp add mod">
        <pc:chgData name="CHAN Sean" userId="31c8acd3-9d1d-49d2-815f-ab507deab43b" providerId="ADAL" clId="{8AD726DF-E15A-46ED-ADF7-EC56EC827D64}" dt="2024-04-25T09:56:05.518" v="7319" actId="1076"/>
        <pc:sldMkLst>
          <pc:docMk/>
          <pc:sldMk cId="3278018476" sldId="278"/>
        </pc:sldMkLst>
        <pc:spChg chg="mod ord">
          <ac:chgData name="CHAN Sean" userId="31c8acd3-9d1d-49d2-815f-ab507deab43b" providerId="ADAL" clId="{8AD726DF-E15A-46ED-ADF7-EC56EC827D64}" dt="2024-04-25T09:50:57.615" v="7026" actId="166"/>
          <ac:spMkLst>
            <pc:docMk/>
            <pc:sldMk cId="3278018476" sldId="278"/>
            <ac:spMk id="6" creationId="{D6C204AC-8A84-8529-96B6-37C17208F9BF}"/>
          </ac:spMkLst>
        </pc:spChg>
        <pc:spChg chg="add mod">
          <ac:chgData name="CHAN Sean" userId="31c8acd3-9d1d-49d2-815f-ab507deab43b" providerId="ADAL" clId="{8AD726DF-E15A-46ED-ADF7-EC56EC827D64}" dt="2024-04-25T09:56:05.518" v="7319" actId="1076"/>
          <ac:spMkLst>
            <pc:docMk/>
            <pc:sldMk cId="3278018476" sldId="278"/>
            <ac:spMk id="13" creationId="{801536F8-63B5-DBBC-0E33-A2FD170E148C}"/>
          </ac:spMkLst>
        </pc:spChg>
        <pc:spChg chg="add">
          <ac:chgData name="CHAN Sean" userId="31c8acd3-9d1d-49d2-815f-ab507deab43b" providerId="ADAL" clId="{8AD726DF-E15A-46ED-ADF7-EC56EC827D64}" dt="2024-04-25T09:53:22.921" v="7116" actId="11529"/>
          <ac:spMkLst>
            <pc:docMk/>
            <pc:sldMk cId="3278018476" sldId="278"/>
            <ac:spMk id="14" creationId="{2A7C8A75-0146-D57B-F5F8-580377AF70FC}"/>
          </ac:spMkLst>
        </pc:spChg>
        <pc:grpChg chg="add del mod ord">
          <ac:chgData name="CHAN Sean" userId="31c8acd3-9d1d-49d2-815f-ab507deab43b" providerId="ADAL" clId="{8AD726DF-E15A-46ED-ADF7-EC56EC827D64}" dt="2024-04-25T09:51:45.183" v="7028" actId="478"/>
          <ac:grpSpMkLst>
            <pc:docMk/>
            <pc:sldMk cId="3278018476" sldId="278"/>
            <ac:grpSpMk id="5" creationId="{649ADF55-AA10-517C-5B89-5F934335CDB9}"/>
          </ac:grpSpMkLst>
        </pc:grpChg>
        <pc:grpChg chg="add del mod ord">
          <ac:chgData name="CHAN Sean" userId="31c8acd3-9d1d-49d2-815f-ab507deab43b" providerId="ADAL" clId="{8AD726DF-E15A-46ED-ADF7-EC56EC827D64}" dt="2024-04-25T09:51:43.737" v="7027" actId="478"/>
          <ac:grpSpMkLst>
            <pc:docMk/>
            <pc:sldMk cId="3278018476" sldId="278"/>
            <ac:grpSpMk id="10" creationId="{983B409C-E337-1EBC-FE6B-2D0529265930}"/>
          </ac:grpSpMkLst>
        </pc:grpChg>
        <pc:picChg chg="add del mod">
          <ac:chgData name="CHAN Sean" userId="31c8acd3-9d1d-49d2-815f-ab507deab43b" providerId="ADAL" clId="{8AD726DF-E15A-46ED-ADF7-EC56EC827D64}" dt="2024-04-25T09:49:05.381" v="7009" actId="478"/>
          <ac:picMkLst>
            <pc:docMk/>
            <pc:sldMk cId="3278018476" sldId="278"/>
            <ac:picMk id="3" creationId="{1F9049C1-4EA4-1D0B-F880-6E5330AED816}"/>
          </ac:picMkLst>
        </pc:picChg>
        <pc:picChg chg="del">
          <ac:chgData name="CHAN Sean" userId="31c8acd3-9d1d-49d2-815f-ab507deab43b" providerId="ADAL" clId="{8AD726DF-E15A-46ED-ADF7-EC56EC827D64}" dt="2024-04-25T09:22:11.508" v="6608" actId="478"/>
          <ac:picMkLst>
            <pc:docMk/>
            <pc:sldMk cId="3278018476" sldId="278"/>
            <ac:picMk id="4" creationId="{666BD668-370B-96DE-6B78-5E9D6503A3A9}"/>
          </ac:picMkLst>
        </pc:picChg>
        <pc:picChg chg="del">
          <ac:chgData name="CHAN Sean" userId="31c8acd3-9d1d-49d2-815f-ab507deab43b" providerId="ADAL" clId="{8AD726DF-E15A-46ED-ADF7-EC56EC827D64}" dt="2024-04-25T09:22:11.025" v="6607" actId="478"/>
          <ac:picMkLst>
            <pc:docMk/>
            <pc:sldMk cId="3278018476" sldId="278"/>
            <ac:picMk id="8" creationId="{C67E895A-4C16-572E-7D58-348968D60FB8}"/>
          </ac:picMkLst>
        </pc:picChg>
        <pc:cxnChg chg="mod ord">
          <ac:chgData name="CHAN Sean" userId="31c8acd3-9d1d-49d2-815f-ab507deab43b" providerId="ADAL" clId="{8AD726DF-E15A-46ED-ADF7-EC56EC827D64}" dt="2024-04-25T09:50:49.817" v="7025" actId="167"/>
          <ac:cxnSpMkLst>
            <pc:docMk/>
            <pc:sldMk cId="3278018476" sldId="278"/>
            <ac:cxnSpMk id="7" creationId="{0979CB51-EAB8-609D-5959-71DAFE877275}"/>
          </ac:cxnSpMkLst>
        </pc:cxnChg>
        <pc:cxnChg chg="mod">
          <ac:chgData name="CHAN Sean" userId="31c8acd3-9d1d-49d2-815f-ab507deab43b" providerId="ADAL" clId="{8AD726DF-E15A-46ED-ADF7-EC56EC827D64}" dt="2024-04-25T09:49:26.452" v="7010"/>
          <ac:cxnSpMkLst>
            <pc:docMk/>
            <pc:sldMk cId="3278018476" sldId="278"/>
            <ac:cxnSpMk id="9" creationId="{FF50716F-76D8-38C1-578B-065DDAC72FB7}"/>
          </ac:cxnSpMkLst>
        </pc:cxnChg>
        <pc:cxnChg chg="mod">
          <ac:chgData name="CHAN Sean" userId="31c8acd3-9d1d-49d2-815f-ab507deab43b" providerId="ADAL" clId="{8AD726DF-E15A-46ED-ADF7-EC56EC827D64}" dt="2024-04-25T09:49:26.452" v="7010"/>
          <ac:cxnSpMkLst>
            <pc:docMk/>
            <pc:sldMk cId="3278018476" sldId="278"/>
            <ac:cxnSpMk id="11" creationId="{AAA79B8D-048C-6173-7E13-27F5610393C6}"/>
          </ac:cxnSpMkLst>
        </pc:cxnChg>
        <pc:cxnChg chg="mod ord">
          <ac:chgData name="CHAN Sean" userId="31c8acd3-9d1d-49d2-815f-ab507deab43b" providerId="ADAL" clId="{8AD726DF-E15A-46ED-ADF7-EC56EC827D64}" dt="2024-04-25T09:50:46.269" v="7024" actId="167"/>
          <ac:cxnSpMkLst>
            <pc:docMk/>
            <pc:sldMk cId="3278018476" sldId="278"/>
            <ac:cxnSpMk id="12" creationId="{72262B7C-7234-B50F-B489-2779CDE71593}"/>
          </ac:cxnSpMkLst>
        </pc:cxnChg>
      </pc:sldChg>
      <pc:sldChg chg="addSp delSp modSp add mod modAnim">
        <pc:chgData name="CHAN Sean" userId="31c8acd3-9d1d-49d2-815f-ab507deab43b" providerId="ADAL" clId="{8AD726DF-E15A-46ED-ADF7-EC56EC827D64}" dt="2024-04-25T09:44:32.314" v="7005" actId="1076"/>
        <pc:sldMkLst>
          <pc:docMk/>
          <pc:sldMk cId="4231075144" sldId="279"/>
        </pc:sldMkLst>
        <pc:spChg chg="add mod">
          <ac:chgData name="CHAN Sean" userId="31c8acd3-9d1d-49d2-815f-ab507deab43b" providerId="ADAL" clId="{8AD726DF-E15A-46ED-ADF7-EC56EC827D64}" dt="2024-04-25T09:24:53.313" v="6648" actId="20577"/>
          <ac:spMkLst>
            <pc:docMk/>
            <pc:sldMk cId="4231075144" sldId="279"/>
            <ac:spMk id="2" creationId="{FF992F41-9934-2099-375B-EFE8095D9657}"/>
          </ac:spMkLst>
        </pc:spChg>
        <pc:spChg chg="add mod">
          <ac:chgData name="CHAN Sean" userId="31c8acd3-9d1d-49d2-815f-ab507deab43b" providerId="ADAL" clId="{8AD726DF-E15A-46ED-ADF7-EC56EC827D64}" dt="2024-04-25T09:44:18.781" v="7003" actId="20577"/>
          <ac:spMkLst>
            <pc:docMk/>
            <pc:sldMk cId="4231075144" sldId="279"/>
            <ac:spMk id="5" creationId="{D8E8573B-FF92-DED3-1117-7057A14BEBF1}"/>
          </ac:spMkLst>
        </pc:spChg>
        <pc:spChg chg="del">
          <ac:chgData name="CHAN Sean" userId="31c8acd3-9d1d-49d2-815f-ab507deab43b" providerId="ADAL" clId="{8AD726DF-E15A-46ED-ADF7-EC56EC827D64}" dt="2024-04-25T09:23:13.335" v="6631" actId="478"/>
          <ac:spMkLst>
            <pc:docMk/>
            <pc:sldMk cId="4231075144" sldId="279"/>
            <ac:spMk id="6" creationId="{D6C204AC-8A84-8529-96B6-37C17208F9BF}"/>
          </ac:spMkLst>
        </pc:spChg>
        <pc:spChg chg="add mod">
          <ac:chgData name="CHAN Sean" userId="31c8acd3-9d1d-49d2-815f-ab507deab43b" providerId="ADAL" clId="{8AD726DF-E15A-46ED-ADF7-EC56EC827D64}" dt="2024-04-25T09:44:32.314" v="7005" actId="1076"/>
          <ac:spMkLst>
            <pc:docMk/>
            <pc:sldMk cId="4231075144" sldId="279"/>
            <ac:spMk id="11" creationId="{613F6BF9-29D0-96C8-DDE1-F7C29BC230A6}"/>
          </ac:spMkLst>
        </pc:spChg>
        <pc:spChg chg="add del mod">
          <ac:chgData name="CHAN Sean" userId="31c8acd3-9d1d-49d2-815f-ab507deab43b" providerId="ADAL" clId="{8AD726DF-E15A-46ED-ADF7-EC56EC827D64}" dt="2024-04-25T09:29:19.761" v="6723"/>
          <ac:spMkLst>
            <pc:docMk/>
            <pc:sldMk cId="4231075144" sldId="279"/>
            <ac:spMk id="13" creationId="{EBFE03C9-C9D7-F29E-E8B1-4EF8F8AD4DD2}"/>
          </ac:spMkLst>
        </pc:spChg>
        <pc:spChg chg="add mod">
          <ac:chgData name="CHAN Sean" userId="31c8acd3-9d1d-49d2-815f-ab507deab43b" providerId="ADAL" clId="{8AD726DF-E15A-46ED-ADF7-EC56EC827D64}" dt="2024-04-25T09:31:38.788" v="6840" actId="164"/>
          <ac:spMkLst>
            <pc:docMk/>
            <pc:sldMk cId="4231075144" sldId="279"/>
            <ac:spMk id="14" creationId="{2B66DD9E-3E03-94B5-64F8-2258F2C3C896}"/>
          </ac:spMkLst>
        </pc:spChg>
        <pc:spChg chg="add mod">
          <ac:chgData name="CHAN Sean" userId="31c8acd3-9d1d-49d2-815f-ab507deab43b" providerId="ADAL" clId="{8AD726DF-E15A-46ED-ADF7-EC56EC827D64}" dt="2024-04-25T09:31:38.788" v="6840" actId="164"/>
          <ac:spMkLst>
            <pc:docMk/>
            <pc:sldMk cId="4231075144" sldId="279"/>
            <ac:spMk id="15" creationId="{8B815BAE-C6F7-9BC4-DFF9-F8EC4757647F}"/>
          </ac:spMkLst>
        </pc:spChg>
        <pc:grpChg chg="add mod">
          <ac:chgData name="CHAN Sean" userId="31c8acd3-9d1d-49d2-815f-ab507deab43b" providerId="ADAL" clId="{8AD726DF-E15A-46ED-ADF7-EC56EC827D64}" dt="2024-04-25T09:31:38.788" v="6840" actId="164"/>
          <ac:grpSpMkLst>
            <pc:docMk/>
            <pc:sldMk cId="4231075144" sldId="279"/>
            <ac:grpSpMk id="12" creationId="{0224D1EB-623A-D0FA-83DA-A1D6375DF3DC}"/>
          </ac:grpSpMkLst>
        </pc:grpChg>
        <pc:grpChg chg="add mod">
          <ac:chgData name="CHAN Sean" userId="31c8acd3-9d1d-49d2-815f-ab507deab43b" providerId="ADAL" clId="{8AD726DF-E15A-46ED-ADF7-EC56EC827D64}" dt="2024-04-25T09:44:25.980" v="7004" actId="1076"/>
          <ac:grpSpMkLst>
            <pc:docMk/>
            <pc:sldMk cId="4231075144" sldId="279"/>
            <ac:grpSpMk id="16" creationId="{16FFBB88-2A7C-B762-3543-DD0DDDD9513E}"/>
          </ac:grpSpMkLst>
        </pc:grpChg>
        <pc:picChg chg="add mod">
          <ac:chgData name="CHAN Sean" userId="31c8acd3-9d1d-49d2-815f-ab507deab43b" providerId="ADAL" clId="{8AD726DF-E15A-46ED-ADF7-EC56EC827D64}" dt="2024-04-25T09:24:18.569" v="6636" actId="1076"/>
          <ac:picMkLst>
            <pc:docMk/>
            <pc:sldMk cId="4231075144" sldId="279"/>
            <ac:picMk id="4" creationId="{A4BDD695-29EC-D45D-FA77-1E16606AE89C}"/>
          </ac:picMkLst>
        </pc:picChg>
        <pc:picChg chg="add mod ord">
          <ac:chgData name="CHAN Sean" userId="31c8acd3-9d1d-49d2-815f-ab507deab43b" providerId="ADAL" clId="{8AD726DF-E15A-46ED-ADF7-EC56EC827D64}" dt="2024-04-25T09:31:14.529" v="6835" actId="1076"/>
          <ac:picMkLst>
            <pc:docMk/>
            <pc:sldMk cId="4231075144" sldId="279"/>
            <ac:picMk id="8" creationId="{92C7FF44-DB28-F04B-F22C-6F75C36C84D6}"/>
          </ac:picMkLst>
        </pc:picChg>
        <pc:picChg chg="add mod ord">
          <ac:chgData name="CHAN Sean" userId="31c8acd3-9d1d-49d2-815f-ab507deab43b" providerId="ADAL" clId="{8AD726DF-E15A-46ED-ADF7-EC56EC827D64}" dt="2024-04-25T09:31:11.132" v="6834" actId="1076"/>
          <ac:picMkLst>
            <pc:docMk/>
            <pc:sldMk cId="4231075144" sldId="279"/>
            <ac:picMk id="10" creationId="{D28675CD-4045-E31A-D069-BDE82A9B5A76}"/>
          </ac:picMkLst>
        </pc:picChg>
      </pc:sldChg>
      <pc:sldChg chg="modSp add del ord modAnim">
        <pc:chgData name="CHAN Sean" userId="31c8acd3-9d1d-49d2-815f-ab507deab43b" providerId="ADAL" clId="{8AD726DF-E15A-46ED-ADF7-EC56EC827D64}" dt="2024-04-25T09:33:14.079" v="6860" actId="2696"/>
        <pc:sldMkLst>
          <pc:docMk/>
          <pc:sldMk cId="2800451141" sldId="280"/>
        </pc:sldMkLst>
        <pc:spChg chg="mod">
          <ac:chgData name="CHAN Sean" userId="31c8acd3-9d1d-49d2-815f-ab507deab43b" providerId="ADAL" clId="{8AD726DF-E15A-46ED-ADF7-EC56EC827D64}" dt="2024-04-25T09:32:59.183" v="6849" actId="20577"/>
          <ac:spMkLst>
            <pc:docMk/>
            <pc:sldMk cId="2800451141" sldId="280"/>
            <ac:spMk id="2" creationId="{64AA0AC2-E35F-8D6E-0F6D-D2021808ED4D}"/>
          </ac:spMkLst>
        </pc:spChg>
        <pc:spChg chg="mod">
          <ac:chgData name="CHAN Sean" userId="31c8acd3-9d1d-49d2-815f-ab507deab43b" providerId="ADAL" clId="{8AD726DF-E15A-46ED-ADF7-EC56EC827D64}" dt="2024-04-25T09:33:08.180" v="6859" actId="20577"/>
          <ac:spMkLst>
            <pc:docMk/>
            <pc:sldMk cId="2800451141" sldId="280"/>
            <ac:spMk id="3" creationId="{3B561855-CADF-7690-58A4-F61C1FE5BC39}"/>
          </ac:spMkLst>
        </pc:spChg>
      </pc:sldChg>
      <pc:sldChg chg="addSp delSp modSp add mod modAnim">
        <pc:chgData name="CHAN Sean" userId="31c8acd3-9d1d-49d2-815f-ab507deab43b" providerId="ADAL" clId="{8AD726DF-E15A-46ED-ADF7-EC56EC827D64}" dt="2024-04-25T12:17:36.363" v="9235"/>
        <pc:sldMkLst>
          <pc:docMk/>
          <pc:sldMk cId="3703320458" sldId="280"/>
        </pc:sldMkLst>
        <pc:spChg chg="mod">
          <ac:chgData name="CHAN Sean" userId="31c8acd3-9d1d-49d2-815f-ab507deab43b" providerId="ADAL" clId="{8AD726DF-E15A-46ED-ADF7-EC56EC827D64}" dt="2024-04-25T09:35:32.203" v="6978" actId="20577"/>
          <ac:spMkLst>
            <pc:docMk/>
            <pc:sldMk cId="3703320458" sldId="280"/>
            <ac:spMk id="6" creationId="{D6C204AC-8A84-8529-96B6-37C17208F9BF}"/>
          </ac:spMkLst>
        </pc:spChg>
        <pc:grpChg chg="add mod">
          <ac:chgData name="CHAN Sean" userId="31c8acd3-9d1d-49d2-815f-ab507deab43b" providerId="ADAL" clId="{8AD726DF-E15A-46ED-ADF7-EC56EC827D64}" dt="2024-04-25T12:16:01.437" v="9230" actId="164"/>
          <ac:grpSpMkLst>
            <pc:docMk/>
            <pc:sldMk cId="3703320458" sldId="280"/>
            <ac:grpSpMk id="8" creationId="{2970FD33-980A-8B99-065F-C280982516CF}"/>
          </ac:grpSpMkLst>
        </pc:grpChg>
        <pc:picChg chg="add mod">
          <ac:chgData name="CHAN Sean" userId="31c8acd3-9d1d-49d2-815f-ab507deab43b" providerId="ADAL" clId="{8AD726DF-E15A-46ED-ADF7-EC56EC827D64}" dt="2024-04-25T12:16:01.437" v="9230" actId="164"/>
          <ac:picMkLst>
            <pc:docMk/>
            <pc:sldMk cId="3703320458" sldId="280"/>
            <ac:picMk id="3" creationId="{3F26A33C-6325-6210-9FED-32181B516A2F}"/>
          </ac:picMkLst>
        </pc:picChg>
        <pc:picChg chg="add del mod">
          <ac:chgData name="CHAN Sean" userId="31c8acd3-9d1d-49d2-815f-ab507deab43b" providerId="ADAL" clId="{8AD726DF-E15A-46ED-ADF7-EC56EC827D64}" dt="2024-04-25T12:13:43.448" v="9213" actId="478"/>
          <ac:picMkLst>
            <pc:docMk/>
            <pc:sldMk cId="3703320458" sldId="280"/>
            <ac:picMk id="4" creationId="{9908233B-F46B-A9B2-0F37-CE004E28005C}"/>
          </ac:picMkLst>
        </pc:picChg>
        <pc:picChg chg="add mod">
          <ac:chgData name="CHAN Sean" userId="31c8acd3-9d1d-49d2-815f-ab507deab43b" providerId="ADAL" clId="{8AD726DF-E15A-46ED-ADF7-EC56EC827D64}" dt="2024-04-25T12:16:01.437" v="9230" actId="164"/>
          <ac:picMkLst>
            <pc:docMk/>
            <pc:sldMk cId="3703320458" sldId="280"/>
            <ac:picMk id="7" creationId="{9327AF32-1918-F44D-F866-D8EE214124C1}"/>
          </ac:picMkLst>
        </pc:picChg>
      </pc:sldChg>
      <pc:sldChg chg="addSp delSp modSp add mod modTransition modAnim">
        <pc:chgData name="CHAN Sean" userId="31c8acd3-9d1d-49d2-815f-ab507deab43b" providerId="ADAL" clId="{8AD726DF-E15A-46ED-ADF7-EC56EC827D64}" dt="2024-04-25T11:46:01.985" v="7940" actId="20577"/>
        <pc:sldMkLst>
          <pc:docMk/>
          <pc:sldMk cId="2629587952" sldId="281"/>
        </pc:sldMkLst>
        <pc:spChg chg="mod">
          <ac:chgData name="CHAN Sean" userId="31c8acd3-9d1d-49d2-815f-ab507deab43b" providerId="ADAL" clId="{8AD726DF-E15A-46ED-ADF7-EC56EC827D64}" dt="2024-04-25T09:57:08.917" v="7378" actId="1035"/>
          <ac:spMkLst>
            <pc:docMk/>
            <pc:sldMk cId="2629587952" sldId="281"/>
            <ac:spMk id="6" creationId="{D6C204AC-8A84-8529-96B6-37C17208F9BF}"/>
          </ac:spMkLst>
        </pc:spChg>
        <pc:spChg chg="add mod">
          <ac:chgData name="CHAN Sean" userId="31c8acd3-9d1d-49d2-815f-ab507deab43b" providerId="ADAL" clId="{8AD726DF-E15A-46ED-ADF7-EC56EC827D64}" dt="2024-04-25T09:58:44.460" v="7386" actId="14100"/>
          <ac:spMkLst>
            <pc:docMk/>
            <pc:sldMk cId="2629587952" sldId="281"/>
            <ac:spMk id="9" creationId="{1AFEE997-DD51-6BA2-3818-DAC70DB182FF}"/>
          </ac:spMkLst>
        </pc:spChg>
        <pc:spChg chg="add del mod">
          <ac:chgData name="CHAN Sean" userId="31c8acd3-9d1d-49d2-815f-ab507deab43b" providerId="ADAL" clId="{8AD726DF-E15A-46ED-ADF7-EC56EC827D64}" dt="2024-04-25T09:59:11.515" v="7388" actId="478"/>
          <ac:spMkLst>
            <pc:docMk/>
            <pc:sldMk cId="2629587952" sldId="281"/>
            <ac:spMk id="10" creationId="{4A0268E8-54D4-BA34-CDC9-DC45F7918391}"/>
          </ac:spMkLst>
        </pc:spChg>
        <pc:spChg chg="add mod">
          <ac:chgData name="CHAN Sean" userId="31c8acd3-9d1d-49d2-815f-ab507deab43b" providerId="ADAL" clId="{8AD726DF-E15A-46ED-ADF7-EC56EC827D64}" dt="2024-04-25T10:00:26.671" v="7396" actId="14100"/>
          <ac:spMkLst>
            <pc:docMk/>
            <pc:sldMk cId="2629587952" sldId="281"/>
            <ac:spMk id="11" creationId="{B25D454A-5CA9-B292-DEF4-C5BF4E57834C}"/>
          </ac:spMkLst>
        </pc:spChg>
        <pc:spChg chg="add mod">
          <ac:chgData name="CHAN Sean" userId="31c8acd3-9d1d-49d2-815f-ab507deab43b" providerId="ADAL" clId="{8AD726DF-E15A-46ED-ADF7-EC56EC827D64}" dt="2024-04-25T10:01:50.933" v="7529" actId="404"/>
          <ac:spMkLst>
            <pc:docMk/>
            <pc:sldMk cId="2629587952" sldId="281"/>
            <ac:spMk id="12" creationId="{DF32FE16-B6B8-08FE-7CB7-0E49AF0550B5}"/>
          </ac:spMkLst>
        </pc:spChg>
        <pc:spChg chg="mod">
          <ac:chgData name="CHAN Sean" userId="31c8acd3-9d1d-49d2-815f-ab507deab43b" providerId="ADAL" clId="{8AD726DF-E15A-46ED-ADF7-EC56EC827D64}" dt="2024-04-25T09:57:17.616" v="7381" actId="1076"/>
          <ac:spMkLst>
            <pc:docMk/>
            <pc:sldMk cId="2629587952" sldId="281"/>
            <ac:spMk id="13" creationId="{801536F8-63B5-DBBC-0E33-A2FD170E148C}"/>
          </ac:spMkLst>
        </pc:spChg>
        <pc:spChg chg="add mod">
          <ac:chgData name="CHAN Sean" userId="31c8acd3-9d1d-49d2-815f-ab507deab43b" providerId="ADAL" clId="{8AD726DF-E15A-46ED-ADF7-EC56EC827D64}" dt="2024-04-25T11:46:01.985" v="7940" actId="20577"/>
          <ac:spMkLst>
            <pc:docMk/>
            <pc:sldMk cId="2629587952" sldId="281"/>
            <ac:spMk id="15" creationId="{872847E6-25E1-BF91-1759-4FB035B1CD8D}"/>
          </ac:spMkLst>
        </pc:spChg>
        <pc:spChg chg="add mod">
          <ac:chgData name="CHAN Sean" userId="31c8acd3-9d1d-49d2-815f-ab507deab43b" providerId="ADAL" clId="{8AD726DF-E15A-46ED-ADF7-EC56EC827D64}" dt="2024-04-25T11:41:15.059" v="7905" actId="1076"/>
          <ac:spMkLst>
            <pc:docMk/>
            <pc:sldMk cId="2629587952" sldId="281"/>
            <ac:spMk id="17" creationId="{61EF33A2-7468-64CF-99A7-42AA36A26883}"/>
          </ac:spMkLst>
        </pc:spChg>
        <pc:spChg chg="add mod">
          <ac:chgData name="CHAN Sean" userId="31c8acd3-9d1d-49d2-815f-ab507deab43b" providerId="ADAL" clId="{8AD726DF-E15A-46ED-ADF7-EC56EC827D64}" dt="2024-04-25T11:45:57.924" v="7938" actId="20577"/>
          <ac:spMkLst>
            <pc:docMk/>
            <pc:sldMk cId="2629587952" sldId="281"/>
            <ac:spMk id="22" creationId="{9A7598E7-15A1-7E83-9020-D999D143488F}"/>
          </ac:spMkLst>
        </pc:spChg>
        <pc:grpChg chg="add mod">
          <ac:chgData name="CHAN Sean" userId="31c8acd3-9d1d-49d2-815f-ab507deab43b" providerId="ADAL" clId="{8AD726DF-E15A-46ED-ADF7-EC56EC827D64}" dt="2024-04-25T09:58:02.530" v="7382"/>
          <ac:grpSpMkLst>
            <pc:docMk/>
            <pc:sldMk cId="2629587952" sldId="281"/>
            <ac:grpSpMk id="2" creationId="{7E769224-C3C8-5B70-3F2D-2FE1E90A6EFF}"/>
          </ac:grpSpMkLst>
        </pc:grpChg>
        <pc:grpChg chg="add mod">
          <ac:chgData name="CHAN Sean" userId="31c8acd3-9d1d-49d2-815f-ab507deab43b" providerId="ADAL" clId="{8AD726DF-E15A-46ED-ADF7-EC56EC827D64}" dt="2024-04-25T09:58:02.530" v="7382"/>
          <ac:grpSpMkLst>
            <pc:docMk/>
            <pc:sldMk cId="2629587952" sldId="281"/>
            <ac:grpSpMk id="5" creationId="{12CD3743-6B21-F290-4191-213D8B9E82A9}"/>
          </ac:grpSpMkLst>
        </pc:grpChg>
        <pc:cxnChg chg="mod">
          <ac:chgData name="CHAN Sean" userId="31c8acd3-9d1d-49d2-815f-ab507deab43b" providerId="ADAL" clId="{8AD726DF-E15A-46ED-ADF7-EC56EC827D64}" dt="2024-04-25T09:58:02.530" v="7382"/>
          <ac:cxnSpMkLst>
            <pc:docMk/>
            <pc:sldMk cId="2629587952" sldId="281"/>
            <ac:cxnSpMk id="3" creationId="{272FC9A2-97D6-4110-4DF0-5B6FBEDB30E8}"/>
          </ac:cxnSpMkLst>
        </pc:cxnChg>
        <pc:cxnChg chg="mod">
          <ac:chgData name="CHAN Sean" userId="31c8acd3-9d1d-49d2-815f-ab507deab43b" providerId="ADAL" clId="{8AD726DF-E15A-46ED-ADF7-EC56EC827D64}" dt="2024-04-25T09:58:02.530" v="7382"/>
          <ac:cxnSpMkLst>
            <pc:docMk/>
            <pc:sldMk cId="2629587952" sldId="281"/>
            <ac:cxnSpMk id="4" creationId="{DB7EE13B-3D41-59C0-2EB7-76D65ED16BCC}"/>
          </ac:cxnSpMkLst>
        </pc:cxnChg>
        <pc:cxnChg chg="mod">
          <ac:chgData name="CHAN Sean" userId="31c8acd3-9d1d-49d2-815f-ab507deab43b" providerId="ADAL" clId="{8AD726DF-E15A-46ED-ADF7-EC56EC827D64}" dt="2024-04-25T09:58:02.530" v="7382"/>
          <ac:cxnSpMkLst>
            <pc:docMk/>
            <pc:sldMk cId="2629587952" sldId="281"/>
            <ac:cxnSpMk id="7" creationId="{26C5D371-90A0-E5FD-96AC-46CCD4330A0D}"/>
          </ac:cxnSpMkLst>
        </pc:cxnChg>
        <pc:cxnChg chg="mod">
          <ac:chgData name="CHAN Sean" userId="31c8acd3-9d1d-49d2-815f-ab507deab43b" providerId="ADAL" clId="{8AD726DF-E15A-46ED-ADF7-EC56EC827D64}" dt="2024-04-25T09:58:02.530" v="7382"/>
          <ac:cxnSpMkLst>
            <pc:docMk/>
            <pc:sldMk cId="2629587952" sldId="281"/>
            <ac:cxnSpMk id="8" creationId="{72EFCC1F-5A9F-9738-4B86-6F3F91730C1D}"/>
          </ac:cxnSpMkLst>
        </pc:cxnChg>
        <pc:cxnChg chg="add mod">
          <ac:chgData name="CHAN Sean" userId="31c8acd3-9d1d-49d2-815f-ab507deab43b" providerId="ADAL" clId="{8AD726DF-E15A-46ED-ADF7-EC56EC827D64}" dt="2024-04-25T10:10:58.132" v="7896" actId="14100"/>
          <ac:cxnSpMkLst>
            <pc:docMk/>
            <pc:sldMk cId="2629587952" sldId="281"/>
            <ac:cxnSpMk id="19" creationId="{F9AE77DF-EF4A-1BE0-C59E-F5288EA440BC}"/>
          </ac:cxnSpMkLst>
        </pc:cxnChg>
        <pc:cxnChg chg="add mod">
          <ac:chgData name="CHAN Sean" userId="31c8acd3-9d1d-49d2-815f-ab507deab43b" providerId="ADAL" clId="{8AD726DF-E15A-46ED-ADF7-EC56EC827D64}" dt="2024-04-25T11:41:26.870" v="7909" actId="14100"/>
          <ac:cxnSpMkLst>
            <pc:docMk/>
            <pc:sldMk cId="2629587952" sldId="281"/>
            <ac:cxnSpMk id="26" creationId="{B0B148D7-F992-DFB7-22ED-012D2F8BEEA4}"/>
          </ac:cxnSpMkLst>
        </pc:cxnChg>
        <pc:cxnChg chg="add mod">
          <ac:chgData name="CHAN Sean" userId="31c8acd3-9d1d-49d2-815f-ab507deab43b" providerId="ADAL" clId="{8AD726DF-E15A-46ED-ADF7-EC56EC827D64}" dt="2024-04-25T11:41:56.356" v="7915" actId="14100"/>
          <ac:cxnSpMkLst>
            <pc:docMk/>
            <pc:sldMk cId="2629587952" sldId="281"/>
            <ac:cxnSpMk id="32" creationId="{BCB32D2F-6B9E-A7E8-7256-C51D3CF4B204}"/>
          </ac:cxnSpMkLst>
        </pc:cxnChg>
      </pc:sldChg>
      <pc:sldChg chg="addSp delSp modSp add mod modTransition delAnim modAnim">
        <pc:chgData name="CHAN Sean" userId="31c8acd3-9d1d-49d2-815f-ab507deab43b" providerId="ADAL" clId="{8AD726DF-E15A-46ED-ADF7-EC56EC827D64}" dt="2024-04-25T11:52:41.157" v="8260"/>
        <pc:sldMkLst>
          <pc:docMk/>
          <pc:sldMk cId="1090001154" sldId="282"/>
        </pc:sldMkLst>
        <pc:spChg chg="del">
          <ac:chgData name="CHAN Sean" userId="31c8acd3-9d1d-49d2-815f-ab507deab43b" providerId="ADAL" clId="{8AD726DF-E15A-46ED-ADF7-EC56EC827D64}" dt="2024-04-25T11:46:40.278" v="7943" actId="478"/>
          <ac:spMkLst>
            <pc:docMk/>
            <pc:sldMk cId="1090001154" sldId="282"/>
            <ac:spMk id="12" creationId="{DF32FE16-B6B8-08FE-7CB7-0E49AF0550B5}"/>
          </ac:spMkLst>
        </pc:spChg>
        <pc:spChg chg="del">
          <ac:chgData name="CHAN Sean" userId="31c8acd3-9d1d-49d2-815f-ab507deab43b" providerId="ADAL" clId="{8AD726DF-E15A-46ED-ADF7-EC56EC827D64}" dt="2024-04-25T11:47:27.912" v="7953" actId="478"/>
          <ac:spMkLst>
            <pc:docMk/>
            <pc:sldMk cId="1090001154" sldId="282"/>
            <ac:spMk id="13" creationId="{801536F8-63B5-DBBC-0E33-A2FD170E148C}"/>
          </ac:spMkLst>
        </pc:spChg>
        <pc:spChg chg="del">
          <ac:chgData name="CHAN Sean" userId="31c8acd3-9d1d-49d2-815f-ab507deab43b" providerId="ADAL" clId="{8AD726DF-E15A-46ED-ADF7-EC56EC827D64}" dt="2024-04-25T11:46:41.806" v="7944" actId="478"/>
          <ac:spMkLst>
            <pc:docMk/>
            <pc:sldMk cId="1090001154" sldId="282"/>
            <ac:spMk id="15" creationId="{872847E6-25E1-BF91-1759-4FB035B1CD8D}"/>
          </ac:spMkLst>
        </pc:spChg>
        <pc:spChg chg="del">
          <ac:chgData name="CHAN Sean" userId="31c8acd3-9d1d-49d2-815f-ab507deab43b" providerId="ADAL" clId="{8AD726DF-E15A-46ED-ADF7-EC56EC827D64}" dt="2024-04-25T11:46:43.262" v="7945" actId="478"/>
          <ac:spMkLst>
            <pc:docMk/>
            <pc:sldMk cId="1090001154" sldId="282"/>
            <ac:spMk id="17" creationId="{61EF33A2-7468-64CF-99A7-42AA36A26883}"/>
          </ac:spMkLst>
        </pc:spChg>
        <pc:spChg chg="del">
          <ac:chgData name="CHAN Sean" userId="31c8acd3-9d1d-49d2-815f-ab507deab43b" providerId="ADAL" clId="{8AD726DF-E15A-46ED-ADF7-EC56EC827D64}" dt="2024-04-25T11:46:38.496" v="7942" actId="478"/>
          <ac:spMkLst>
            <pc:docMk/>
            <pc:sldMk cId="1090001154" sldId="282"/>
            <ac:spMk id="22" creationId="{9A7598E7-15A1-7E83-9020-D999D143488F}"/>
          </ac:spMkLst>
        </pc:spChg>
        <pc:spChg chg="add mod">
          <ac:chgData name="CHAN Sean" userId="31c8acd3-9d1d-49d2-815f-ab507deab43b" providerId="ADAL" clId="{8AD726DF-E15A-46ED-ADF7-EC56EC827D64}" dt="2024-04-25T11:49:53.547" v="8123" actId="20577"/>
          <ac:spMkLst>
            <pc:docMk/>
            <pc:sldMk cId="1090001154" sldId="282"/>
            <ac:spMk id="23" creationId="{786552B1-A7FF-6D48-5AC3-FC802978604F}"/>
          </ac:spMkLst>
        </pc:spChg>
        <pc:spChg chg="add mod">
          <ac:chgData name="CHAN Sean" userId="31c8acd3-9d1d-49d2-815f-ab507deab43b" providerId="ADAL" clId="{8AD726DF-E15A-46ED-ADF7-EC56EC827D64}" dt="2024-04-25T11:51:24.790" v="8241" actId="1076"/>
          <ac:spMkLst>
            <pc:docMk/>
            <pc:sldMk cId="1090001154" sldId="282"/>
            <ac:spMk id="24" creationId="{0B573DF5-EDEB-A68D-21D2-58561A680797}"/>
          </ac:spMkLst>
        </pc:spChg>
        <pc:cxnChg chg="del">
          <ac:chgData name="CHAN Sean" userId="31c8acd3-9d1d-49d2-815f-ab507deab43b" providerId="ADAL" clId="{8AD726DF-E15A-46ED-ADF7-EC56EC827D64}" dt="2024-04-25T11:47:05.636" v="7952" actId="478"/>
          <ac:cxnSpMkLst>
            <pc:docMk/>
            <pc:sldMk cId="1090001154" sldId="282"/>
            <ac:cxnSpMk id="19" creationId="{F9AE77DF-EF4A-1BE0-C59E-F5288EA440BC}"/>
          </ac:cxnSpMkLst>
        </pc:cxnChg>
        <pc:cxnChg chg="add mod">
          <ac:chgData name="CHAN Sean" userId="31c8acd3-9d1d-49d2-815f-ab507deab43b" providerId="ADAL" clId="{8AD726DF-E15A-46ED-ADF7-EC56EC827D64}" dt="2024-04-25T11:51:49.841" v="8246" actId="14100"/>
          <ac:cxnSpMkLst>
            <pc:docMk/>
            <pc:sldMk cId="1090001154" sldId="282"/>
            <ac:cxnSpMk id="25" creationId="{E612930C-1475-EB87-E022-B90E6E6BCF98}"/>
          </ac:cxnSpMkLst>
        </pc:cxnChg>
        <pc:cxnChg chg="add del mod">
          <ac:chgData name="CHAN Sean" userId="31c8acd3-9d1d-49d2-815f-ab507deab43b" providerId="ADAL" clId="{8AD726DF-E15A-46ED-ADF7-EC56EC827D64}" dt="2024-04-25T11:51:55.467" v="8248" actId="478"/>
          <ac:cxnSpMkLst>
            <pc:docMk/>
            <pc:sldMk cId="1090001154" sldId="282"/>
            <ac:cxnSpMk id="26" creationId="{B0B148D7-F992-DFB7-22ED-012D2F8BEEA4}"/>
          </ac:cxnSpMkLst>
        </pc:cxnChg>
        <pc:cxnChg chg="add mod">
          <ac:chgData name="CHAN Sean" userId="31c8acd3-9d1d-49d2-815f-ab507deab43b" providerId="ADAL" clId="{8AD726DF-E15A-46ED-ADF7-EC56EC827D64}" dt="2024-04-25T11:52:25.951" v="8256" actId="14100"/>
          <ac:cxnSpMkLst>
            <pc:docMk/>
            <pc:sldMk cId="1090001154" sldId="282"/>
            <ac:cxnSpMk id="29" creationId="{FE56245F-3578-92F2-8A21-C98ED4F3D729}"/>
          </ac:cxnSpMkLst>
        </pc:cxnChg>
        <pc:cxnChg chg="mod">
          <ac:chgData name="CHAN Sean" userId="31c8acd3-9d1d-49d2-815f-ab507deab43b" providerId="ADAL" clId="{8AD726DF-E15A-46ED-ADF7-EC56EC827D64}" dt="2024-04-25T11:47:02.172" v="7951" actId="14100"/>
          <ac:cxnSpMkLst>
            <pc:docMk/>
            <pc:sldMk cId="1090001154" sldId="282"/>
            <ac:cxnSpMk id="32" creationId="{BCB32D2F-6B9E-A7E8-7256-C51D3CF4B204}"/>
          </ac:cxnSpMkLst>
        </pc:cxnChg>
      </pc:sldChg>
      <pc:sldChg chg="addSp delSp modSp add mod modTransition addAnim delAnim modAnim">
        <pc:chgData name="CHAN Sean" userId="31c8acd3-9d1d-49d2-815f-ab507deab43b" providerId="ADAL" clId="{8AD726DF-E15A-46ED-ADF7-EC56EC827D64}" dt="2024-04-25T12:12:01.306" v="9209"/>
        <pc:sldMkLst>
          <pc:docMk/>
          <pc:sldMk cId="1647688478" sldId="283"/>
        </pc:sldMkLst>
        <pc:spChg chg="ord">
          <ac:chgData name="CHAN Sean" userId="31c8acd3-9d1d-49d2-815f-ab507deab43b" providerId="ADAL" clId="{8AD726DF-E15A-46ED-ADF7-EC56EC827D64}" dt="2024-04-25T12:03:25.002" v="8733" actId="166"/>
          <ac:spMkLst>
            <pc:docMk/>
            <pc:sldMk cId="1647688478" sldId="283"/>
            <ac:spMk id="9" creationId="{1AFEE997-DD51-6BA2-3818-DAC70DB182FF}"/>
          </ac:spMkLst>
        </pc:spChg>
        <pc:spChg chg="add mod">
          <ac:chgData name="CHAN Sean" userId="31c8acd3-9d1d-49d2-815f-ab507deab43b" providerId="ADAL" clId="{8AD726DF-E15A-46ED-ADF7-EC56EC827D64}" dt="2024-04-25T11:59:38.948" v="8540" actId="1076"/>
          <ac:spMkLst>
            <pc:docMk/>
            <pc:sldMk cId="1647688478" sldId="283"/>
            <ac:spMk id="17" creationId="{C906F293-78C8-771A-F289-7564B3290993}"/>
          </ac:spMkLst>
        </pc:spChg>
        <pc:spChg chg="add mod">
          <ac:chgData name="CHAN Sean" userId="31c8acd3-9d1d-49d2-815f-ab507deab43b" providerId="ADAL" clId="{8AD726DF-E15A-46ED-ADF7-EC56EC827D64}" dt="2024-04-25T11:59:00.915" v="8537" actId="207"/>
          <ac:spMkLst>
            <pc:docMk/>
            <pc:sldMk cId="1647688478" sldId="283"/>
            <ac:spMk id="18" creationId="{9D416555-EF2D-20C6-EF11-B7F800259CCE}"/>
          </ac:spMkLst>
        </pc:spChg>
        <pc:spChg chg="add mod">
          <ac:chgData name="CHAN Sean" userId="31c8acd3-9d1d-49d2-815f-ab507deab43b" providerId="ADAL" clId="{8AD726DF-E15A-46ED-ADF7-EC56EC827D64}" dt="2024-04-25T11:59:04.701" v="8538" actId="207"/>
          <ac:spMkLst>
            <pc:docMk/>
            <pc:sldMk cId="1647688478" sldId="283"/>
            <ac:spMk id="19" creationId="{8689009D-8929-480F-4A49-815DDA7E4B37}"/>
          </ac:spMkLst>
        </pc:spChg>
        <pc:spChg chg="add mod">
          <ac:chgData name="CHAN Sean" userId="31c8acd3-9d1d-49d2-815f-ab507deab43b" providerId="ADAL" clId="{8AD726DF-E15A-46ED-ADF7-EC56EC827D64}" dt="2024-04-25T12:05:19.010" v="8779" actId="1076"/>
          <ac:spMkLst>
            <pc:docMk/>
            <pc:sldMk cId="1647688478" sldId="283"/>
            <ac:spMk id="21" creationId="{00AA208C-4A57-A7D6-5FB9-A922B42B65D8}"/>
          </ac:spMkLst>
        </pc:spChg>
        <pc:spChg chg="add mod">
          <ac:chgData name="CHAN Sean" userId="31c8acd3-9d1d-49d2-815f-ab507deab43b" providerId="ADAL" clId="{8AD726DF-E15A-46ED-ADF7-EC56EC827D64}" dt="2024-04-25T12:04:37.049" v="8778" actId="207"/>
          <ac:spMkLst>
            <pc:docMk/>
            <pc:sldMk cId="1647688478" sldId="283"/>
            <ac:spMk id="22" creationId="{E937C5DE-3ABF-1E6F-428C-F96664473270}"/>
          </ac:spMkLst>
        </pc:spChg>
        <pc:spChg chg="add del mod">
          <ac:chgData name="CHAN Sean" userId="31c8acd3-9d1d-49d2-815f-ab507deab43b" providerId="ADAL" clId="{8AD726DF-E15A-46ED-ADF7-EC56EC827D64}" dt="2024-04-25T11:55:17.166" v="8394" actId="20577"/>
          <ac:spMkLst>
            <pc:docMk/>
            <pc:sldMk cId="1647688478" sldId="283"/>
            <ac:spMk id="23" creationId="{786552B1-A7FF-6D48-5AC3-FC802978604F}"/>
          </ac:spMkLst>
        </pc:spChg>
        <pc:spChg chg="del">
          <ac:chgData name="CHAN Sean" userId="31c8acd3-9d1d-49d2-815f-ab507deab43b" providerId="ADAL" clId="{8AD726DF-E15A-46ED-ADF7-EC56EC827D64}" dt="2024-04-25T11:53:26.954" v="8264" actId="478"/>
          <ac:spMkLst>
            <pc:docMk/>
            <pc:sldMk cId="1647688478" sldId="283"/>
            <ac:spMk id="24" creationId="{0B573DF5-EDEB-A68D-21D2-58561A680797}"/>
          </ac:spMkLst>
        </pc:spChg>
        <pc:spChg chg="add mod">
          <ac:chgData name="CHAN Sean" userId="31c8acd3-9d1d-49d2-815f-ab507deab43b" providerId="ADAL" clId="{8AD726DF-E15A-46ED-ADF7-EC56EC827D64}" dt="2024-04-25T12:10:48.890" v="9193" actId="20577"/>
          <ac:spMkLst>
            <pc:docMk/>
            <pc:sldMk cId="1647688478" sldId="283"/>
            <ac:spMk id="27" creationId="{73BA5056-7176-5DD4-1601-B023F27AEE0C}"/>
          </ac:spMkLst>
        </pc:spChg>
        <pc:spChg chg="add mod">
          <ac:chgData name="CHAN Sean" userId="31c8acd3-9d1d-49d2-815f-ab507deab43b" providerId="ADAL" clId="{8AD726DF-E15A-46ED-ADF7-EC56EC827D64}" dt="2024-04-25T12:09:06.254" v="9084" actId="1076"/>
          <ac:spMkLst>
            <pc:docMk/>
            <pc:sldMk cId="1647688478" sldId="283"/>
            <ac:spMk id="31" creationId="{CBF63A99-8A8F-2AF5-40D7-5C6A69DFF097}"/>
          </ac:spMkLst>
        </pc:spChg>
        <pc:spChg chg="add mod">
          <ac:chgData name="CHAN Sean" userId="31c8acd3-9d1d-49d2-815f-ab507deab43b" providerId="ADAL" clId="{8AD726DF-E15A-46ED-ADF7-EC56EC827D64}" dt="2024-04-25T12:11:50.378" v="9207" actId="403"/>
          <ac:spMkLst>
            <pc:docMk/>
            <pc:sldMk cId="1647688478" sldId="283"/>
            <ac:spMk id="33" creationId="{53797FEA-7FC2-BC0A-1DB2-1911D235C4CF}"/>
          </ac:spMkLst>
        </pc:spChg>
        <pc:grpChg chg="add mod">
          <ac:chgData name="CHAN Sean" userId="31c8acd3-9d1d-49d2-815f-ab507deab43b" providerId="ADAL" clId="{8AD726DF-E15A-46ED-ADF7-EC56EC827D64}" dt="2024-04-25T11:58:32.585" v="8533" actId="164"/>
          <ac:grpSpMkLst>
            <pc:docMk/>
            <pc:sldMk cId="1647688478" sldId="283"/>
            <ac:grpSpMk id="20" creationId="{B603E070-73FD-A1DF-00A9-7CDCE6FCDF5A}"/>
          </ac:grpSpMkLst>
        </pc:grpChg>
        <pc:cxnChg chg="mod">
          <ac:chgData name="CHAN Sean" userId="31c8acd3-9d1d-49d2-815f-ab507deab43b" providerId="ADAL" clId="{8AD726DF-E15A-46ED-ADF7-EC56EC827D64}" dt="2024-04-25T11:54:34.925" v="8340" actId="14100"/>
          <ac:cxnSpMkLst>
            <pc:docMk/>
            <pc:sldMk cId="1647688478" sldId="283"/>
            <ac:cxnSpMk id="25" creationId="{E612930C-1475-EB87-E022-B90E6E6BCF98}"/>
          </ac:cxnSpMkLst>
        </pc:cxnChg>
        <pc:cxnChg chg="del mod">
          <ac:chgData name="CHAN Sean" userId="31c8acd3-9d1d-49d2-815f-ab507deab43b" providerId="ADAL" clId="{8AD726DF-E15A-46ED-ADF7-EC56EC827D64}" dt="2024-04-25T11:53:22.451" v="8262" actId="478"/>
          <ac:cxnSpMkLst>
            <pc:docMk/>
            <pc:sldMk cId="1647688478" sldId="283"/>
            <ac:cxnSpMk id="26" creationId="{B0B148D7-F992-DFB7-22ED-012D2F8BEEA4}"/>
          </ac:cxnSpMkLst>
        </pc:cxnChg>
        <pc:cxnChg chg="mod">
          <ac:chgData name="CHAN Sean" userId="31c8acd3-9d1d-49d2-815f-ab507deab43b" providerId="ADAL" clId="{8AD726DF-E15A-46ED-ADF7-EC56EC827D64}" dt="2024-04-25T11:54:45.959" v="8343" actId="14100"/>
          <ac:cxnSpMkLst>
            <pc:docMk/>
            <pc:sldMk cId="1647688478" sldId="283"/>
            <ac:cxnSpMk id="29" creationId="{FE56245F-3578-92F2-8A21-C98ED4F3D729}"/>
          </ac:cxnSpMkLst>
        </pc:cxnChg>
        <pc:cxnChg chg="add mod">
          <ac:chgData name="CHAN Sean" userId="31c8acd3-9d1d-49d2-815f-ab507deab43b" providerId="ADAL" clId="{8AD726DF-E15A-46ED-ADF7-EC56EC827D64}" dt="2024-04-25T12:06:51.198" v="8826" actId="1582"/>
          <ac:cxnSpMkLst>
            <pc:docMk/>
            <pc:sldMk cId="1647688478" sldId="283"/>
            <ac:cxnSpMk id="30" creationId="{169B6DD7-3061-7083-02C9-801A86C83453}"/>
          </ac:cxnSpMkLst>
        </pc:cxnChg>
        <pc:cxnChg chg="del mod">
          <ac:chgData name="CHAN Sean" userId="31c8acd3-9d1d-49d2-815f-ab507deab43b" providerId="ADAL" clId="{8AD726DF-E15A-46ED-ADF7-EC56EC827D64}" dt="2024-04-25T11:53:23.883" v="8263" actId="478"/>
          <ac:cxnSpMkLst>
            <pc:docMk/>
            <pc:sldMk cId="1647688478" sldId="283"/>
            <ac:cxnSpMk id="32" creationId="{BCB32D2F-6B9E-A7E8-7256-C51D3CF4B204}"/>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44.996"/>
    </inkml:context>
    <inkml:brush xml:id="br0">
      <inkml:brushProperty name="width" value="0.15875" units="cm"/>
      <inkml:brushProperty name="height" value="0.15875" units="cm"/>
      <inkml:brushProperty name="color" value="#4EA72E"/>
    </inkml:brush>
  </inkml:definitions>
  <inkml:trace contextRef="#ctx0" brushRef="#br0">1289 1291 24575,'-516'0'0,"475"2"0,-70 12 0,-15 2 0,115-16 0,-37 3 0,-68-6 0,110 2 0,-1-1 0,0 0 0,0-1 0,1 0 0,-1 0 0,1 0 0,0-1 0,0 1 0,0-2 0,-7-5 0,-28-17 0,12 13 0,11 6 0,0-1 0,-28-19 0,40 24 0,1 0 0,1 0 0,-1-1 0,0 1 0,1-1 0,0 0 0,0 0 0,1-1 0,-1 1 0,1-1 0,0 0 0,-3-9 0,-3-17 0,1 0 0,2-1 0,-4-59 0,8-102 0,4 106 0,0 51 0,2 1 0,13-58 0,-10 61 0,3-11 0,2 0 0,2 1 0,1 1 0,3 0 0,36-64 0,-48 96 0,0 1 0,0 0 0,1 1 0,0 0 0,0 0 0,1 0 0,0 1 0,1 0 0,-1 0 0,1 1 0,1 1 0,12-7 0,-8 6 0,1 1 0,0 1 0,0 0 0,0 1 0,1 0 0,-1 2 0,1 0 0,17 1 0,11 0 0,36 0 0,0 3 0,132 24 0,-201-24 0,1 0 0,-1 2 0,1-1 0,-1 1 0,-1 1 0,1 0 0,14 11 0,63 59 0,-66-55 0,-2-3 0,0 1 0,-2 1 0,0 0 0,-1 1 0,17 29 0,-22-31 0,19 24 0,-22-32 0,-1-1 0,0 1 0,-1 1 0,0-1 0,-1 1 0,9 24 0,-3 10 0,-2 0 0,-3 1 0,-1 0 0,-1 88 0,-5-89 0,1-20 0,-1-1 0,-1 1 0,-2 0 0,-8 37 0,9-55 0,1 0 0,-1 1 0,-1-1 0,1 0 0,-1 0 0,0-1 0,-1 1 0,0-1 0,0 1 0,-1-1 0,1-1 0,-2 1 0,-8 9 0,-10 5 0,13-13 0,1 1 0,0 1 0,-12 14 0,8-6-1365,1-3-5461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44.516"/>
    </inkml:context>
    <inkml:brush xml:id="br0">
      <inkml:brushProperty name="width" value="0.15875" units="cm"/>
      <inkml:brushProperty name="height" value="0.15875" units="cm"/>
      <inkml:brushProperty name="color" value="#33CCFF"/>
    </inkml:brush>
  </inkml:definitions>
  <inkml:trace contextRef="#ctx0" brushRef="#br0">9804 366 24575,'-5'0'0,"0"-1"0,1 0 0,-1 0 0,0-1 0,-8-3 0,2 1 0,6 2 0,-1-1 0,1 1 0,-1-1 0,1 1 0,0-1 0,0-1 0,0 1 0,1-1 0,-1 0 0,1 0 0,-4-5 0,-1-1 0,0 1 0,0 0 0,-1 1 0,0 0 0,-1 0 0,-15-8 0,-3 1 0,-39-16 0,50 25 0,0 1 0,0 1 0,0 1 0,-1 0 0,-30 0 0,17 1 0,9-1 0,0-1 0,-38-12 0,40 10 0,0 0 0,0 2 0,-29-3 0,-211 5 0,126 4 0,-622-2 0,570-13 0,10 1 0,-511 11 0,324 2 0,-446-1 0,759-2 0,0-2 0,1-2 0,-52-13 0,63 12 0,0 1 0,-39 0 0,-79 6 0,98 0 0,-70 2 0,-156-3 0,261-1 0,-33-8 0,34 6 0,-38-4 0,-182 8 0,-24-1 0,181-10 0,59 6 0,-45-2 0,-541 26 0,134-13 0,297-7 0,-2197 1 0,2364-1 0,-1-1 0,1 0 0,-16-5 0,13 3 0,-32-3 0,28 6-1365,1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49.042"/>
    </inkml:context>
    <inkml:brush xml:id="br0">
      <inkml:brushProperty name="width" value="0.15875" units="cm"/>
      <inkml:brushProperty name="height" value="0.15875" units="cm"/>
      <inkml:brushProperty name="color" value="#33CCFF"/>
    </inkml:brush>
  </inkml:definitions>
  <inkml:trace contextRef="#ctx0" brushRef="#br0">1 454 24575,'0'-4'0,"0"1"0,1 0 0,-1-1 0,1 1 0,0 0 0,0-1 0,0 1 0,0 0 0,0 0 0,0 0 0,0 0 0,1 1 0,-1-1 0,1 0 0,-1 1 0,1 0 0,0-1 0,0 1 0,3-3 0,43-35 0,-31 27 0,176-161 0,-159 137 0,-22 23 0,0 1 0,1 0 0,25-17 0,-18 18 0,0 2 0,0 1 0,1 1 0,0 1 0,-1 2 0,43-1 0,-7 5 0,146 6 0,-195-3 0,0 1 0,0 1 0,0-1 0,0 2 0,-1-1 0,1 1 0,-1 1 0,0 0 0,0 0 0,7 10 0,16 15 0,48 41 0,99 67 0,-169-134 0,1 0 0,-1 1 0,0 0 0,0 0 0,-1 2 0,10 11 0,-13-14 0,0 0 0,0 1 0,0 0 0,-1-1 0,1 2 0,-1-1 0,0 0 0,0 1 0,0 0 0,-1-1 0,1 1 0,0 13 0,0 0 0,0 0 0,-2 0 0,1 0 0,-2 0 0,-3 38 0,-20 98 0,15-122 0,-1-1 0,0 0 0,-2-1 0,0-1 0,-18 33 0,-1 6 0,13-31 0,-2-1 0,-31 48 0,16-28 0,21-34 0,-1-1 0,0 0 0,-25 26 0,33-41 0,-1-1 0,1-1 0,-1 0 0,-1 0 0,1-1 0,0-1 0,-1 0 0,1-1 0,-1-1 0,-14 2 0,-2-1 0,0-3 0,1-1 0,-1-1 0,-24-9 0,40 9 0,0-2 0,0 0 0,0-1 0,0 0 0,1-1 0,-1 0 0,1-1 0,0-1 0,0 0 0,1 0 0,-1-2 0,1 1 0,-10-19 0,5 8 0,-1 1 0,0 0 0,-1 2 0,0 1 0,-23-20 0,-30-37 0,25 6 0,5 6 0,11 27 0,1-2 0,2-2 0,-30-60 0,29 47 0,16 38 0,1-1 0,0 0 0,0-1 0,1 0 0,1-1 0,0 0 0,0 0 0,1-1 0,0 0 0,-4-34 0,4-4 0,2-1 0,2 0 0,6-75 0,-1 90-1365,2 9-5461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3.023"/>
    </inkml:context>
    <inkml:brush xml:id="br0">
      <inkml:brushProperty name="width" value="0.15875" units="cm"/>
      <inkml:brushProperty name="height" value="0.15875" units="cm"/>
      <inkml:brushProperty name="color" value="#33CCFF"/>
    </inkml:brush>
  </inkml:definitions>
  <inkml:trace contextRef="#ctx0" brushRef="#br0">6457 2349 24575,'-5'-1'0,"0"0"0,0 0 0,0 0 0,0-1 0,0 0 0,1 0 0,-1 0 0,0-1 0,1 1 0,-6-5 0,-12-6 0,-39-14 0,-1 2 0,-87-22 0,110 39 0,1 0 0,-56-2 0,68 8 0,5-2 0,0-1 0,1 0 0,-1-2 0,1-1 0,-23-11 0,23 10 0,-4-2 0,-152-73 0,157 76 0,1 0 0,-2 1 0,1 0 0,-39-6 0,-11-4 0,-207-77 0,23 1 0,241 88 0,1-2 0,0 1 0,0-1 0,0-1 0,1 1 0,0-2 0,1 0 0,-10-12 0,-15-12 0,24 25 0,0 0 0,-1 0 0,0 1 0,0 0 0,-14-5 0,-65-23 0,45 18 0,-539-218-290,510 204 38,-305-132 120,127 52 156,-308-156 626,545 258-650,1 1 0,-1 1 0,0 0 0,-1 1 0,0 0 0,0 1 0,0 1 0,0 1 0,-1 0 0,0 2 0,-20-1 0,20 1 0,1 0 0,0-2 0,-1 0 0,1 0 0,0-2 0,1 0 0,-1 0 0,-24-14 0,-14-4 0,35 17 0,-35-7 0,32 8 0,-28-9 0,-16-7 0,-114-19 0,51 13 0,-432-125 0,523 138 0,1-1 0,1-1 0,-41-26 0,42 22 0,24 16 0,-1-1 0,1 1 0,-1 1 0,0 0 0,0 1 0,0 0 0,0 1 0,-23 0 0,-5-1 0,30 0 0,1 0 0,-1 0 0,1-1 0,0 0 0,0-1 0,-14-7 0,11 5 0,0 0 0,-20-5 0,-19-5 0,29 9 0,1 1 0,-45-7 0,48 11 0,1-1 0,-1-1 0,1 0 0,0-1 0,-18-9 0,-2-3 0,-39-25 0,64 35-136,0 2-1,-1-1 1,0 1-1,0 1 1,0 1-1,-1 0 1,1 0-1,-1 1 0,-14 0 1,0 1-6690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6.435"/>
    </inkml:context>
    <inkml:brush xml:id="br0">
      <inkml:brushProperty name="width" value="0.15875" units="cm"/>
      <inkml:brushProperty name="height" value="0.15875" units="cm"/>
      <inkml:brushProperty name="color" value="#33CCFF"/>
    </inkml:brush>
  </inkml:definitions>
  <inkml:trace contextRef="#ctx0" brushRef="#br0">231 1097 24575,'-6'-4'0,"-1"-1"0,1 0 0,0 0 0,1-1 0,0 1 0,-1-1 0,2-1 0,-6-8 0,-4-3 0,-12-15 0,2-1 0,1 0 0,-18-41 0,32 58 0,2-1 0,0 0 0,1-1 0,1 1 0,1-1 0,0 0 0,2 0 0,-1-38 0,2 47 0,1-1 0,1 0 0,0 1 0,1-1 0,0 1 0,0 0 0,1-1 0,0 1 0,1 0 0,0 1 0,1-1 0,7-11 0,26-42 0,15-21 0,-45 72 0,-1 0 0,0 0 0,-1-1 0,0 0 0,4-17 0,-7 20 0,1-1 0,-1 1 0,2 0 0,0 0 0,0 0 0,1 1 0,0 0 0,0 0 0,14-14 0,0 5 0,0 1 0,2 1 0,0 2 0,43-23 0,-48 29 0,1 1 0,1 0 0,-1 2 0,1 0 0,0 1 0,0 0 0,25 0 0,-11 3 0,0 2 0,0 1 0,0 2 0,0 0 0,0 3 0,54 18 0,-58-16 0,126 50 0,-134-49 0,-2 0 0,1 1 0,-1 1 0,-1 0 0,23 21 0,-31-23 0,0 1 0,-1 0 0,0 1 0,-1 0 0,11 19 0,27 71 0,-31-66 0,26 47 0,-20-49 0,19 45 0,-34-65 0,-1 1 0,0 0 0,-1 0 0,-1 0 0,0 0 0,1 20 0,-4-25 0,2 21 0,-1 1 0,-7 53 0,5-77 0,0 1 0,-1-1 0,0 0 0,-1 1 0,0-1 0,0 0 0,0 0 0,-1-1 0,-1 1 0,1-1 0,-1 0 0,0 0 0,-1-1 0,-11 12 0,-39 25 0,-23 21 0,69-55 0,-10 11 0,-1-1 0,-32 21 0,45-34 0,-2-1 0,1 0 0,0-1 0,-1 0 0,0-1 0,0 1 0,0-2 0,0 0 0,-21 2 0,-71 10 0,67-8 0,-52 3 0,55-8 0,-129-3 0,156 1 0,1 0 0,-1 0 0,1 0 0,-1-1 0,1 1 0,-1-1 0,1 0 0,0-1 0,0 1 0,0-1 0,0 1 0,0-1 0,-3-4 0,-5-5 0,1-1 0,-14-19 0,-6-8 0,20 29 0,0 1 0,-15-10 0,-7-6 0,30 23-151,0-1-1,0 1 0,0-1 0,0 1 1,1-1-1,-1 0 0,1 0 1,-2-6-1,-4-11-6674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9.652"/>
    </inkml:context>
    <inkml:brush xml:id="br0">
      <inkml:brushProperty name="width" value="0.15875" units="cm"/>
      <inkml:brushProperty name="height" value="0.15875" units="cm"/>
      <inkml:brushProperty name="color" value="#33CCFF"/>
    </inkml:brush>
  </inkml:definitions>
  <inkml:trace contextRef="#ctx0" brushRef="#br0">0 619 24575,'0'-452'0,"0"443"0,1 0 0,-1 0 0,2 0 0,-1 0 0,1 0 0,0 0 0,1 1 0,0-1 0,5-8 0,-6 12 0,1 1 0,0 0 0,0 0 0,0 0 0,0 0 0,0 0 0,1 1 0,0 0 0,0-1 0,0 1 0,0 1 0,0-1 0,0 1 0,1-1 0,-1 1 0,1 0 0,0 1 0,5-2 0,17-1 0,1 1 0,0 1 0,-1 1 0,46 5 0,0 0 0,21-5 0,68 3 0,-155 0 0,0-1 0,0 2 0,-1-1 0,1 0 0,-1 1 0,1 1 0,-1-1 0,0 1 0,0 0 0,-1 0 0,1 0 0,7 10 0,-3-6 0,-1 0 0,20 12 0,-12-9 0,0 1 0,-1 0 0,26 26 0,-13-10 0,-20-21 0,0 1 0,-1 0 0,0 1 0,-1-1 0,0 2 0,0-1 0,-1 1 0,0 0 0,-1 0 0,0 1 0,-1-1 0,0 1 0,-1 0 0,0 0 0,0 1 0,-1-1 0,1 22 0,-7 225 0,4-247 0,-1 1 0,-1-1 0,0 0 0,0 0 0,-1 0 0,-1 0 0,0-1 0,0 1 0,-1-1 0,-11 18 0,-1-4 0,-1 0 0,-40 41 0,52-61 0,1 1 0,-1-1 0,1 0 0,-1-1 0,0 0 0,0 1 0,-1-2 0,1 1 0,-1-1 0,1 0 0,-1 0 0,0-1 0,-10 1 0,-11 0 0,0-1 0,-29-3 0,17 0 0,23 2 0,0-1 0,0-1 0,1-1 0,-1 0 0,1-1 0,-1-1 0,1-1 0,1 0 0,-1-1 0,1 0 0,0-2 0,-25-18 0,36 24 0,-138-119 0,115 88 0,22 27 0,-1 0 0,1 0 0,-10-9 0,-14-8-58,21 18-105,0 0-1,0-1 1,0 0 0,1 0-1,0-1 1,1 0-1,-9-12 1,6 1-6663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08:49.582"/>
    </inkml:context>
    <inkml:brush xml:id="br0">
      <inkml:brushProperty name="width" value="0.2" units="cm"/>
      <inkml:brushProperty name="height" value="0.2" units="cm"/>
      <inkml:brushProperty name="color" value="#4E95D9"/>
    </inkml:brush>
  </inkml:definitions>
  <inkml:trace contextRef="#ctx0" brushRef="#br0">1 0 24575,'3249'0'0,"-3221"2"0,1 1 0,36 8 0,-31-5 0,35 3 0,275-7 0,-177-4 0,800 2-1365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08:56.116"/>
    </inkml:context>
    <inkml:brush xml:id="br0">
      <inkml:brushProperty name="width" value="0.2" units="cm"/>
      <inkml:brushProperty name="height" value="0.2" units="cm"/>
      <inkml:brushProperty name="color" value="#FF0000"/>
    </inkml:brush>
  </inkml:definitions>
  <inkml:trace contextRef="#ctx0" brushRef="#br0">67 2497 24575,'0'-1256'0,"-2"1235"0,0 0 0,-2 0 0,0 1 0,-1-1 0,-10-26 0,7 26 0,1-2 0,1 1 0,1-1 0,-2-26 0,6-268 0,3 151 0,-3 96 0,3-84 0,1 131 0,8-32 0,-6 35 0,0-1 0,0-22 0,-3-39-1365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39.909"/>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1.215"/>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2.509"/>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8:28.501"/>
    </inkml:context>
    <inkml:brush xml:id="br0">
      <inkml:brushProperty name="width" value="0.035" units="cm"/>
      <inkml:brushProperty name="height" value="0.035" units="cm"/>
      <inkml:brushProperty name="color" value="#33CCFF"/>
    </inkml:brush>
  </inkml:definitions>
  <inkml:trace contextRef="#ctx0" brushRef="#br0">1 1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4.147"/>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5.582"/>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0:47.563"/>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11:02.095"/>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8:28.501"/>
    </inkml:context>
    <inkml:brush xml:id="br0">
      <inkml:brushProperty name="width" value="0.035" units="cm"/>
      <inkml:brushProperty name="height" value="0.035" units="cm"/>
      <inkml:brushProperty name="color" value="#33CCFF"/>
    </inkml:brush>
  </inkml:definitions>
  <inkml:trace contextRef="#ctx0" brushRef="#br0">1 1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5:42.471"/>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5:51.569"/>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47.033"/>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48.419"/>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49.816"/>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6.435"/>
    </inkml:context>
    <inkml:brush xml:id="br0">
      <inkml:brushProperty name="width" value="0.15875" units="cm"/>
      <inkml:brushProperty name="height" value="0.15875" units="cm"/>
      <inkml:brushProperty name="color" value="#FF0000"/>
    </inkml:brush>
  </inkml:definitions>
  <inkml:trace contextRef="#ctx0" brushRef="#br0">231 1097 24575,'-6'-4'0,"-1"-1"0,1 0 0,0 0 0,1-1 0,0 1 0,-1-1 0,2-1 0,-6-8 0,-4-3 0,-12-15 0,2-1 0,1 0 0,-18-41 0,32 58 0,2-1 0,0 0 0,1-1 0,1 1 0,1-1 0,0 0 0,2 0 0,-1-38 0,2 47 0,1-1 0,1 0 0,0 1 0,1-1 0,0 1 0,0 0 0,1-1 0,0 1 0,1 0 0,0 1 0,1-1 0,7-11 0,26-42 0,15-21 0,-45 72 0,-1 0 0,0 0 0,-1-1 0,0 0 0,4-17 0,-7 20 0,1-1 0,-1 1 0,2 0 0,0 0 0,0 0 0,1 1 0,0 0 0,0 0 0,14-14 0,0 5 0,0 1 0,2 1 0,0 2 0,43-23 0,-48 29 0,1 1 0,1 0 0,-1 2 0,1 0 0,0 1 0,0 0 0,25 0 0,-11 3 0,0 2 0,0 1 0,0 2 0,0 0 0,0 3 0,54 18 0,-58-16 0,126 50 0,-134-49 0,-2 0 0,1 1 0,-1 1 0,-1 0 0,23 21 0,-31-23 0,0 1 0,-1 0 0,0 1 0,-1 0 0,11 19 0,27 71 0,-31-66 0,26 47 0,-20-49 0,19 45 0,-34-65 0,-1 1 0,0 0 0,-1 0 0,-1 0 0,0 0 0,1 20 0,-4-25 0,2 21 0,-1 1 0,-7 53 0,5-77 0,0 1 0,-1-1 0,0 0 0,-1 1 0,0-1 0,0 0 0,0 0 0,-1-1 0,-1 1 0,1-1 0,-1 0 0,0 0 0,-1-1 0,-11 12 0,-39 25 0,-23 21 0,69-55 0,-10 11 0,-1-1 0,-32 21 0,45-34 0,-2-1 0,1 0 0,0-1 0,-1 0 0,0-1 0,0 1 0,0-2 0,0 0 0,-21 2 0,-71 10 0,67-8 0,-52 3 0,55-8 0,-129-3 0,156 1 0,1 0 0,-1 0 0,1 0 0,-1-1 0,1 1 0,-1-1 0,1 0 0,0-1 0,0 1 0,0-1 0,0 1 0,0-1 0,-3-4 0,-5-5 0,1-1 0,-14-19 0,-6-8 0,20 29 0,0 1 0,-15-10 0,-7-6 0,30 23-151,0-1-1,0 1 0,0-1 0,0 1 1,1-1-1,-1 0 0,1 0 1,-2-6-1,-4-11-6674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51.150"/>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53.020"/>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6:47:55.552"/>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0"/>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1"/>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2"/>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3"/>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4"/>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5"/>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6"/>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59.652"/>
    </inkml:context>
    <inkml:brush xml:id="br0">
      <inkml:brushProperty name="width" value="0.15875" units="cm"/>
      <inkml:brushProperty name="height" value="0.15875" units="cm"/>
      <inkml:brushProperty name="color" value="#46B1E1"/>
    </inkml:brush>
  </inkml:definitions>
  <inkml:trace contextRef="#ctx0" brushRef="#br0">0 755 24575,'0'-551'0,"0"540"0,1 0 0,-1 0 0,3 0 0,-2 0 0,1 0 0,1 0 0,0 1 0,1-1 0,6-10 0,-8 15 0,2 1 0,0 1 0,-1-1 0,1 0 0,0 0 0,-1 0 0,2 1 0,0 1 0,0-2 0,0 1 0,0 2 0,-1-2 0,1 2 0,1-2 0,-1 2 0,1-1 0,1 2 0,5-3 0,21-1 0,1 2 0,0 0 0,-1 2 0,56 6 0,0 0 0,26-6 0,82 3 0,-188 0 0,-1 0 0,1 1 0,-2 0 0,2-1 0,-2 2 0,1 1 0,0-2 0,-1 2 0,0 0 0,-1 0 0,2 0 0,8 12 0,-4-7 0,-1-1 0,24 16 0,-14-12 0,0 2 0,-2 0 0,32 31 0,-15-12 0,-25-25 0,0 0 0,-2 1 0,1 1 0,-1-1 0,-1 2 0,1-1 0,-2 1 0,0 0 0,0 1 0,-1 0 0,-2-1 0,1 2 0,-1-1 0,0 0 0,-1 2 0,0-2 0,0 28 0,-7 273 0,4-300 0,-2 0 0,0 0 0,-1-1 0,1 1 0,-2-1 0,-1 0 0,1 0 0,-1 0 0,-1-1 0,-14 22 0,-1-4 0,-1-1 0,-48 50 0,62-74 0,2 1 0,-1-1 0,1 0 0,-1-1 0,-1-1 0,1 2 0,-2-2 0,2 0 0,-1 0 0,0-1 0,0 1 0,-1-2 0,-12 1 0,-13 1 0,0-2 0,-35-4 0,20 1 0,28 2 0,0-1 0,1-2 0,0 0 0,-1-1 0,2-1 0,-2-1 0,2-1 0,0-1 0,0 0 0,1-1 0,-1-2 0,-30-22 0,45 30 0,-170-146 0,142 108 0,25 32 0,0 0 0,1 1 0,-12-12 0,-18-9-58,27 22-105,-1-1-1,0 0 1,0-1 0,2 1-1,-1-2 1,2 0-1,-11-14 1,7 1-6663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0:23.157"/>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2"/>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3"/>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6"/>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7"/>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8"/>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09"/>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0"/>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1:47.411"/>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4"/>
    </inkml:context>
    <inkml:brush xml:id="br0">
      <inkml:brushProperty name="width" value="0.2" units="cm"/>
      <inkml:brushProperty name="height" value="0.2" units="cm"/>
      <inkml:brushProperty name="color" value="#E71224"/>
    </inkml:brush>
  </inkml:definitions>
  <inkml:trace contextRef="#ctx0" brushRef="#br0">0 1 24575,'20'0'0,"2267"0"-1365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28.115"/>
    </inkml:context>
    <inkml:brush xml:id="br0">
      <inkml:brushProperty name="width" value="0.15875" units="cm"/>
      <inkml:brushProperty name="height" value="0.15875" units="cm"/>
      <inkml:brushProperty name="color" value="#33CCFF"/>
    </inkml:brush>
  </inkml:definitions>
  <inkml:trace contextRef="#ctx0" brushRef="#br0">747 228 24575,'1944'0'0,"-1674"-15"0,-68 2 0,588 8 0,-445 7 0,1316-2 0,-1633-2 0,-1-1 0,1-2 0,-1-1 0,45-15 0,-1 0 0,-7 7 0,1 3 0,112-5 0,134 16 0,-155 2 0,219-2 0,-346-2 0,1-1 0,-1-2 0,-1-1 0,53-18 0,24-5 0,-37 17 0,137-6 0,71 18 0,-105 3 0,-153-3 0,41-1 0,0 2 0,0 3 0,86 17 0,-31 5 0,-54-15 0,-1 3 0,-1 3 0,72 30 0,-95-29 0,30 12 0,-54-25 0,0 0 0,-1 2 0,0-1 0,0 1 0,0 0 0,-1 1 0,10 10 0,15 13 0,-9-10 0,0 0 0,-2 2 0,0 1 0,24 34 0,-25-28 0,-14-19 0,0 0 0,0 0 0,-1 1 0,-1 0 0,9 21 0,-5 0 0,-1 0 0,-2 1 0,-1 0 0,-2 0 0,-1 0 0,-2 1 0,-4 42 0,-1-46 0,-3 1 0,0-1 0,-2 0 0,-16 38 0,11-29 0,-1-3 0,-2-1 0,0 0 0,-3-2 0,-46 64 0,52-79 0,6-8 0,0 0 0,0-1 0,-1 0 0,0 0 0,0-1 0,-1 0 0,-1-1 0,1 0 0,-18 9 0,-26 11 0,-78 26 0,105-45 0,1-2 0,-1-1 0,-1-1 0,1-1 0,-38 1 0,-175-9 0,-229 11 0,416 0 0,-98 27 0,-49 29 0,47-13 0,-191 55 0,236-69 0,77-24 0,0-2 0,0 0 0,-1-3 0,-1 0 0,-55 3 0,16-10 0,35-2 0,0 3 0,0 0 0,-71 14 0,9 11 0,-99 20 0,-145 13 0,233-49 0,-199-7 0,169-5 0,-21 1 0,-225 27 0,118 10 0,-386 1 0,520-37 0,-138-3 0,130-11 0,17 1 0,-64-3 0,-57-3 0,170 14 0,0-2 0,0-4 0,2-3 0,-119-39 0,156 43 0,-1 1 0,-70-6 0,11 2 0,83 10 0,0-1 0,1 0 0,-1-1 0,1 0 0,0-2 0,1 1 0,0-1 0,-18-14 0,20 16 0,0 0 0,-1 1 0,0 0 0,1 1 0,-1 0 0,-1 0 0,1 1 0,-19-1 0,-31-7 0,-86-21 0,114 24 0,-1 1 0,-58-2 0,-69 8 0,74 2 0,-477-1 0,549-3 0,1 1 0,-1-2 0,1 0 0,0-1 0,0 0 0,0-1 0,-13-7 0,-28-9 0,30 12 0,0-1 0,1-1 0,0-1 0,1-1 0,-26-19 0,7 0 0,-61-63 0,97 90 0,-1-2 0,0 1 0,0-2 0,1 1 0,0-1 0,0 1 0,1-1 0,0-1 0,0 1 0,-4-11 0,9 17 0,-89-278 0,81 234 0,3-1 0,1 1 0,3-1 0,4-51 0,0-6 0,-1 71 0,2 1 0,1 0 0,1 0 0,13-37 0,-3 9 0,-6 9 0,-8 35 0,1 1 0,7-21 0,-7 30 0,-1 0 0,1 0 0,1 0 0,-1 0 0,1 0 0,0 1 0,0 0 0,9-9 0,-4 6 0,0 0 0,0 1 0,1 1 0,0 0 0,0 0 0,0 1 0,1 0 0,22-7 0,-14 7 0,0 1 0,1 1 0,-1 1 0,31 0 0,-28 1 0,1-2 0,37-7 0,-33 4 0,36-3 0,92 8 0,-121 1 0,-30 0-90,-2 0-8,1 0 0,-1 0 0,0 0 0,0 0 0,1 0 0,-1 1-1,0-1 1,0 1 0,0 0 0,0-1 0,0 1 0,3 2 0,2 4-6728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5"/>
    </inkml:context>
    <inkml:brush xml:id="br0">
      <inkml:brushProperty name="width" value="0.2" units="cm"/>
      <inkml:brushProperty name="height" value="0.2" units="cm"/>
      <inkml:brushProperty name="color" value="#00A0D7"/>
    </inkml:brush>
  </inkml:definitions>
  <inkml:trace contextRef="#ctx0" brushRef="#br0">0 5483 24575,'0'-2845'0,"3"2811"0,0 1 0,2 0 0,16-54 0,-10 42 0,6-48 0,33-245 0,-38 247 0,-3 0 0,-4-133 0,-7-401 0,3 342 0,1 252 0,1 0 0,9-42 0,-5 39 0,4-58 0,-11-104 0,-1 92 0,0 85-341,0 1 0,-1 0-1,-7-27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48"/>
    </inkml:context>
    <inkml:brush xml:id="br0">
      <inkml:brushProperty name="width" value="0.2" units="cm"/>
      <inkml:brushProperty name="height" value="0.2" units="cm"/>
      <inkml:brushProperty name="color" value="#66CC00"/>
    </inkml:brush>
  </inkml:definitions>
  <inkml:trace contextRef="#ctx0" brushRef="#br0">1 889 24575,'1'-10'0,"0"1"0,1 0 0,1 0 0,-1 0 0,1 0 0,1 0 0,0 0 0,8-12 0,6-19 0,-7 16 0,-2 0 0,-1-1 0,0 0 0,5-45 0,-8 43 0,0 0 0,18-52 0,-2 10 0,-16 46 0,2-37 0,-5 37 0,8-34 0,-9 50 0,2-1 0,-1 1 0,1 0 0,0 0 0,1 0 0,-1 1 0,1-1 0,8-9 0,15-13 0,-19 21 0,0-1 0,-1 1 0,0-2 0,0 1 0,-1-1 0,6-12 0,9-23-1365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49"/>
    </inkml:context>
    <inkml:brush xml:id="br0">
      <inkml:brushProperty name="width" value="0.2" units="cm"/>
      <inkml:brushProperty name="height" value="0.2" units="cm"/>
      <inkml:brushProperty name="color" value="#66CC00"/>
    </inkml:brush>
  </inkml:definitions>
  <inkml:trace contextRef="#ctx0" brushRef="#br0">1 645 24575,'1'-15'0,"0"1"0,1 0 0,0-1 0,1 1 0,1 0 0,0 1 0,1-1 0,11-21 0,-2 10 0,0 2 0,2-1 0,28-32 0,-37 46 0,0 0 0,0-1 0,-1 0 0,-1 0 0,7-19 0,7-13 0,-13 30 0,41-74 0,-39 76 0,0-1 0,1 1 0,0 1 0,0-1 0,13-9 0,-16 16-136,-1-2-1,1 1 1,-1-1-1,0 1 1,0-1-1,0-1 1,-1 1-1,0-1 0,4-8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0"/>
    </inkml:context>
    <inkml:brush xml:id="br0">
      <inkml:brushProperty name="width" value="0.2" units="cm"/>
      <inkml:brushProperty name="height" value="0.2" units="cm"/>
      <inkml:brushProperty name="color" value="#66CC00"/>
    </inkml:brush>
  </inkml:definitions>
  <inkml:trace contextRef="#ctx0" brushRef="#br0">0 497 24575,'35'-40'0,"-24"26"0,22-22 0,-15 20 0,-1-1 0,0-1 0,-2-1 0,24-34 0,-32 40 0,0 0 0,0-1 0,-2 0 0,1 0 0,-2 0 0,0 0 0,-1-1 0,3-29 0,-6 37 0,1 1 0,-1-1 0,1 0 0,0 0 0,1 1 0,-1-1 0,2 1 0,-1-1 0,0 1 0,1 0 0,1 0 0,-1 0 0,1 0 0,-1 0 0,8-7 0,8-6-1365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1"/>
    </inkml:context>
    <inkml:brush xml:id="br0">
      <inkml:brushProperty name="width" value="0.2" units="cm"/>
      <inkml:brushProperty name="height" value="0.2" units="cm"/>
      <inkml:brushProperty name="color" value="#66CC00"/>
    </inkml:brush>
  </inkml:definitions>
  <inkml:trace contextRef="#ctx0" brushRef="#br0">1 606 24575,'1'-7'0,"1"0"0,0 1 0,0-1 0,1 0 0,0 1 0,0-1 0,1 1 0,-1 0 0,1 0 0,6-6 0,-6 7 0,-4 4 0,11-13 0,-1-2 0,0 1 0,13-30 0,-12 17 0,1 2 0,2 0 0,0 0 0,29-37 0,13-22 0,-4 3 0,-47 75-124,0 0 0,-1-1 0,0 1 0,0-1 0,0 0 0,-1 0-1,-1-1 1,0 1 0,0 0 0,1-10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2"/>
    </inkml:context>
    <inkml:brush xml:id="br0">
      <inkml:brushProperty name="width" value="0.2" units="cm"/>
      <inkml:brushProperty name="height" value="0.2" units="cm"/>
      <inkml:brushProperty name="color" value="#66CC00"/>
    </inkml:brush>
  </inkml:definitions>
  <inkml:trace contextRef="#ctx0" brushRef="#br0">1 594 24575,'4'-3'0,"0"0"0,0 0 0,1 0 0,0 0 0,9-4 0,-10 6 0,1-1 0,-1-1 0,0 1 0,0 0 0,0-1 0,0 0 0,0 0 0,4-5 0,110-127 0,-57 62 0,-54 65 0,-2-1 0,1 0 0,-1 0 0,-1 0 0,0 0 0,0-1 0,3-12 0,-5 13 0,-1 3 0,0-1 0,1 1 0,0-1 0,0 1 0,0 0 0,1 0 0,0 0 0,5-8 0,3 0 0,-3 4 0,0-1 0,0 1 0,-1-2 0,-1 1 0,0-1 0,0 0 0,6-22 0,1-19-1365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2:04.953"/>
    </inkml:context>
    <inkml:brush xml:id="br0">
      <inkml:brushProperty name="width" value="0.2" units="cm"/>
      <inkml:brushProperty name="height" value="0.2" units="cm"/>
      <inkml:brushProperty name="color" value="#66CC00"/>
    </inkml:brush>
  </inkml:definitions>
  <inkml:trace contextRef="#ctx0" brushRef="#br0">1 101 24575,'12'-1'0,"-1"-1"0,1 0 0,0-1 0,-1 0 0,0-1 0,1 0 0,-2 0 0,12-7 0,37-14 0,-43 20 0,5-3 0,0 1 0,1 1 0,0 1 0,0 1 0,0 1 0,28 0 0,-47 3 0,-1 0 0,1 0 0,0 1 0,0-1 0,0 1 0,-1 0 0,1 0 0,0 0 0,-1 0 0,1 0 0,-1 0 0,1 1 0,-1-1 0,1 1 0,-1 0 0,0 0 0,0 0 0,0 0 0,0 0 0,0 0 0,-1 0 0,1 1 0,-1-1 0,2 4 0,1 4 0,0 1 0,-1 0 0,0 0 0,2 22 0,2 3 0,22 149 0,-15-105 321,-11-52-1164,14 51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67"/>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68"/>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69"/>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40.995"/>
    </inkml:context>
    <inkml:brush xml:id="br0">
      <inkml:brushProperty name="width" value="0.15875" units="cm"/>
      <inkml:brushProperty name="height" value="0.15875" units="cm"/>
      <inkml:brushProperty name="color" value="#33CCFF"/>
    </inkml:brush>
  </inkml:definitions>
  <inkml:trace contextRef="#ctx0" brushRef="#br0">4213 7847 24575,'0'-8'0,"1"-16"0,-6-36 0,4 51 0,-1 0 0,-1 0 0,0 0 0,0 0 0,0 0 0,-10-16 0,-12-22 0,-29-76 0,8 13 0,-176-359 0,-102-145 0,-57 33 0,54 79 0,306 468 0,-62-107 0,5-3 0,-67-177 0,-65-103 0,60 137 0,115 212 0,-105-205 0,-67-80 0,27 86 0,173 265 0,-124-163 0,7 9 0,-80-140 0,182 264 0,-35-80 0,-8-16 0,33 78 0,-47-75 0,56 97 0,2-1 0,-20-49 0,-25-81 0,52 128 0,3 13 0,-1 1 0,-25-38 0,20 35 0,-21-44 0,-63-186 0,51 130 0,-24-59 0,54 142 0,-2 1 0,-31-44 0,20 44 0,24 34 0,2 0 0,-1-1 0,1 0 0,1 0 0,0-1 0,-7-15 0,3-5 0,-2 1 0,-1 0 0,-2 1 0,-19-30 0,25 46-195,1 0 0,0-1 0,1 0 0,1 0 0,1-1 0,-8-29 0,10 31-6631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0"/>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1"/>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2"/>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3"/>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4"/>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26.675"/>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3"/>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4"/>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6"/>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7"/>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7:44.996"/>
    </inkml:context>
    <inkml:brush xml:id="br0">
      <inkml:brushProperty name="width" value="0.15875" units="cm"/>
      <inkml:brushProperty name="height" value="0.15875" units="cm"/>
      <inkml:brushProperty name="color" value="#33CCFF"/>
    </inkml:brush>
  </inkml:definitions>
  <inkml:trace contextRef="#ctx0" brushRef="#br0">1289 1291 24575,'-516'0'0,"475"2"0,-70 12 0,-15 2 0,115-16 0,-37 3 0,-68-6 0,110 2 0,-1-1 0,0 0 0,0-1 0,1 0 0,-1 0 0,1 0 0,0-1 0,0 1 0,0-2 0,-7-5 0,-28-17 0,12 13 0,11 6 0,0-1 0,-28-19 0,40 24 0,1 0 0,1 0 0,-1-1 0,0 1 0,1-1 0,0 0 0,0 0 0,1-1 0,-1 1 0,1-1 0,0 0 0,-3-9 0,-3-17 0,1 0 0,2-1 0,-4-59 0,8-102 0,4 106 0,0 51 0,2 1 0,13-58 0,-10 61 0,3-11 0,2 0 0,2 1 0,1 1 0,3 0 0,36-64 0,-48 96 0,0 1 0,0 0 0,1 1 0,0 0 0,0 0 0,1 0 0,0 1 0,1 0 0,-1 0 0,1 1 0,1 1 0,12-7 0,-8 6 0,1 1 0,0 1 0,0 0 0,0 1 0,1 0 0,-1 2 0,1 0 0,17 1 0,11 0 0,36 0 0,0 3 0,132 24 0,-201-24 0,1 0 0,-1 2 0,1-1 0,-1 1 0,-1 1 0,1 0 0,14 11 0,63 59 0,-66-55 0,-2-3 0,0 1 0,-2 1 0,0 0 0,-1 1 0,17 29 0,-22-31 0,19 24 0,-22-32 0,-1-1 0,0 1 0,-1 1 0,0-1 0,-1 1 0,9 24 0,-3 10 0,-2 0 0,-3 1 0,-1 0 0,-1 88 0,-5-89 0,1-20 0,-1-1 0,-1 1 0,-2 0 0,-8 37 0,9-55 0,1 0 0,-1 1 0,-1-1 0,1 0 0,-1 0 0,0-1 0,-1 1 0,0-1 0,0 1 0,-1-1 0,1-1 0,-2 1 0,-8 9 0,-10 5 0,13-13 0,1 1 0,0 1 0,-12 14 0,8-6-1365,1-3-5461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8"/>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29"/>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0"/>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1"/>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7:46.432"/>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8"/>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9"/>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1"/>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2"/>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3"/>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28:28.501"/>
    </inkml:context>
    <inkml:brush xml:id="br0">
      <inkml:brushProperty name="width" value="0.035" units="cm"/>
      <inkml:brushProperty name="height" value="0.035" units="cm"/>
      <inkml:brushProperty name="color" value="#33CCFF"/>
    </inkml:brush>
  </inkml:definitions>
  <inkml:trace contextRef="#ctx0" brushRef="#br0">1 1 24575,'0'0'0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4"/>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5"/>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6"/>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2.057"/>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7"/>
    </inkml:context>
    <inkml:brush xml:id="br0">
      <inkml:brushProperty name="width" value="0.2" units="cm"/>
      <inkml:brushProperty name="height" value="0.2" units="cm"/>
      <inkml:brushProperty name="color" value="#E71224"/>
    </inkml:brush>
  </inkml:definitions>
  <inkml:trace contextRef="#ctx0" brushRef="#br0">1 0 24575,'3249'0'0,"-3221"2"0,1 1 0,36 8 0,-31-5 0,35 3 0,275-7 0,-177-4 0,800 2-1365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8"/>
    </inkml:context>
    <inkml:brush xml:id="br0">
      <inkml:brushProperty name="width" value="0.2" units="cm"/>
      <inkml:brushProperty name="height" value="0.2" units="cm"/>
      <inkml:brushProperty name="color" value="#00A0D7"/>
    </inkml:brush>
  </inkml:definitions>
  <inkml:trace contextRef="#ctx0" brushRef="#br0">67 2497 24575,'0'-1256'0,"-2"1235"0,0 0 0,-2 0 0,0 1 0,-1-1 0,-10-26 0,7 26 0,1-2 0,1 1 0,1-1 0,-2-26 0,6-268 0,3 151 0,-3 96 0,3-84 0,1 131 0,8-32 0,-6 35 0,0-1 0,0-22 0,-3-39-1365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0"/>
    </inkml:context>
    <inkml:brush xml:id="br0">
      <inkml:brushProperty name="width" value="0.2" units="cm"/>
      <inkml:brushProperty name="height" value="0.2" units="cm"/>
      <inkml:brushProperty name="color" value="#00B050"/>
    </inkml:brush>
  </inkml:definitions>
  <inkml:trace contextRef="#ctx0" brushRef="#br0">1 170 24575,'6'-5'0,"1"-8"0,5-1 0,7-4 0,-1-4 0,2 2 0,4 3 0,2 6 0,4 4 0,-5-2 0,0 0 0,-5-3 0,0-1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1"/>
    </inkml:context>
    <inkml:brush xml:id="br0">
      <inkml:brushProperty name="width" value="0.2" units="cm"/>
      <inkml:brushProperty name="height" value="0.2" units="cm"/>
      <inkml:brushProperty name="color" value="#00B050"/>
    </inkml:brush>
  </inkml:definitions>
  <inkml:trace contextRef="#ctx0" brushRef="#br0">0 330 24575,'39'-32'0,"-11"10"0,-17 14 0,-1 0 0,1 1 0,1 1 0,-1 0 0,15-5 0,-14 6 0,1-1 0,-1 0 0,0-1 0,16-12 0,-7 2 0,1 2 0,44-25 0,-57 35 0,0-1 0,-1-1 0,1 1 0,-1-1 0,8-10 0,35-42 0,-45 51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2"/>
    </inkml:context>
    <inkml:brush xml:id="br0">
      <inkml:brushProperty name="width" value="0.2" units="cm"/>
      <inkml:brushProperty name="height" value="0.2" units="cm"/>
      <inkml:brushProperty name="color" value="#00B050"/>
    </inkml:brush>
  </inkml:definitions>
  <inkml:trace contextRef="#ctx0" brushRef="#br0">1 355 24575,'7'-2'0,"0"0"0,-1 0 0,1 0 0,0-1 0,-1 0 0,0 0 0,0 0 0,0-1 0,11-9 0,-13 11 0,24-21 0,0-1 0,43-50 0,-8 8 0,-31 34 0,-15 14 0,1 0 0,26-19 0,-38 34-151,0-1-1,0 1 0,1 1 0,-1-1 1,1 1-1,-1 0 0,1 1 1,13-2-1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3"/>
    </inkml:context>
    <inkml:brush xml:id="br0">
      <inkml:brushProperty name="width" value="0.2" units="cm"/>
      <inkml:brushProperty name="height" value="0.2" units="cm"/>
      <inkml:brushProperty name="color" value="#00B050"/>
    </inkml:brush>
  </inkml:definitions>
  <inkml:trace contextRef="#ctx0" brushRef="#br0">1 301 24575,'14'-2'0,"1"0"0,-1-1 0,1 0 0,-1-2 0,-1 1 0,27-13 0,-8 3 0,-19 9 0,1-2 0,-1 1 0,0-2 0,-1 0 0,1 0 0,-2-1 0,1-1 0,12-13 0,3-3 0,33-23 0,16-15 0,-73 60-170,1 1-1,0 0 0,0 0 1,0 0-1,0 0 0,1 0 1,6-2-1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4T08:35:36.346"/>
    </inkml:context>
    <inkml:brush xml:id="br0">
      <inkml:brushProperty name="width" value="0.15875" units="cm"/>
      <inkml:brushProperty name="height" value="0.15875" units="cm"/>
      <inkml:brushProperty name="color" value="#33CCFF"/>
    </inkml:brush>
  </inkml:definitions>
  <inkml:trace contextRef="#ctx0" brushRef="#br0">162 487 24575,'0'-12'0,"0"1"0,1-1 0,0 1 0,0-1 0,5-15 0,-4 23 0,0-1 0,0 1 0,0 0 0,1-1 0,0 1 0,-1 1 0,1-1 0,0 0 0,1 1 0,-1-1 0,1 1 0,0 0 0,-1 0 0,1 0 0,7-3 0,55-34 0,-31 19 0,60-29 0,-47 28 0,-23 10 0,37-13 0,-49 20 0,-1 0 0,1-1 0,-1-1 0,0 0 0,0 0 0,-1-1 0,0-1 0,-1 0 0,1 0 0,12-17 0,-17 19 0,1 1 0,0 0 0,0 0 0,0 1 0,0 0 0,1 0 0,0 1 0,0 0 0,0 0 0,13-4 0,-6 5 0,0 0 0,1 0 0,-1 1 0,0 1 0,21 2 0,-34-1 0,16 0 0,-1 1 0,31 5 0,-43-5 0,1 1 0,-1-1 0,0 1 0,0 0 0,0 1 0,0-1 0,-1 1 0,1 0 0,0 0 0,-1 1 0,0-1 0,0 1 0,4 4 0,23 29 0,51 46 0,-62-64 0,32 41 0,-25-26 0,-21-26 0,0 0 0,0 1 0,-1-1 0,0 1 0,-1 1 0,0-1 0,0 1 0,-1-1 0,0 1 0,-1 0 0,0 0 0,-1 1 0,0-1 0,-1 19 0,-1-7 0,-1 0 0,-2 0 0,0 0 0,-1-1 0,-16 39 0,4-20 0,-23 39 0,-16 33 0,43-78 0,2 1 0,-11 57 0,15-59 0,-2 1 0,-1-1 0,-2-1 0,-1 0 0,-1 0 0,-23 36 0,-41 65 0,72-125 0,1 0 0,-1 0 0,-1 0 0,0 0 0,0-1 0,-9 8 0,-52 33 0,58-42 0,0 0 0,0-2 0,-1 1 0,1-1 0,-1-1 0,0 0 0,-18 3 0,10-4 0,-1 0 0,0-1 0,-31-3 0,33-2 0,0 0 0,0-1 0,1-1 0,-1-1 0,1 0 0,1-2 0,-18-10 0,24 13 0,0-1 0,0 0 0,0 0 0,1-1 0,1 0 0,-1 0 0,1-1 0,1 0 0,0 0 0,-9-15 0,10 13 0,-1 1 0,0 0 0,0 1 0,-1 0 0,-1 0 0,1 1 0,-1 0 0,-1 0 0,-12-8 0,14 11 0,0-1 0,0 0 0,1-1 0,0 0 0,1 0 0,-1 0 0,1-1 0,1 0 0,-1 0 0,1-1 0,-5-12 0,-2-9 0,1-1 0,-7-36 0,10 34 0,-21-54 0,-20-49 0,21 54 0,24 70-124,0-1 0,0 1 0,1-1 0,1 0 0,0 0 0,1 1-1,1-1 1,0 0 0,0 0 0,5-26 0,2 18-6702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4"/>
    </inkml:context>
    <inkml:brush xml:id="br0">
      <inkml:brushProperty name="width" value="0.2" units="cm"/>
      <inkml:brushProperty name="height" value="0.2" units="cm"/>
      <inkml:brushProperty name="color" value="#00B050"/>
    </inkml:brush>
  </inkml:definitions>
  <inkml:trace contextRef="#ctx0" brushRef="#br0">0 239 24575,'5'-1'0,"1"1"0,-1-1 0,1 0 0,-1 0 0,0-1 0,0 0 0,1 0 0,7-4 0,39-26 0,-32 18 0,-10 8 0,0-1 0,-1 1 0,0-2 0,0 1 0,-1-1 0,0-1 0,-1 1 0,9-13 0,-11 14 43,0 0 0,0 1-1,1-1 1,0 1 0,1 0-1,-1 1 1,11-7 0,6-3-897,24-10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5"/>
    </inkml:context>
    <inkml:brush xml:id="br0">
      <inkml:brushProperty name="width" value="0.2" units="cm"/>
      <inkml:brushProperty name="height" value="0.2" units="cm"/>
      <inkml:brushProperty name="color" value="#00B050"/>
    </inkml:brush>
  </inkml:definitions>
  <inkml:trace contextRef="#ctx0" brushRef="#br0">0 346 24575,'142'-129'0,"-134"121"0,0 0 0,1 1 0,0 0 0,0 1 0,0 0 0,1 0 0,17-7 0,-15 9 0,-1-1 0,0 0 0,0-1 0,0 0 0,0-1 0,-1 0 0,0-1 0,-1 0 0,0 0 0,0-1 0,-1 0 0,15-21 0,-21 26-97,1 0-1,-1 1 1,1-1-1,0 1 1,0 0-1,0 0 1,1 0-1,-1 0 1,1 0-1,0 1 1,-1 0-1,1-1 0,6-1 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5T07:08:18.896"/>
    </inkml:context>
    <inkml:brush xml:id="br0">
      <inkml:brushProperty name="width" value="0.2" units="cm"/>
      <inkml:brushProperty name="height" value="0.2" units="cm"/>
      <inkml:brushProperty name="color" value="#00B050"/>
    </inkml:brush>
  </inkml:definitions>
  <inkml:trace contextRef="#ctx0" brushRef="#br0">1 162 24575,'27'-2'0,"-1"-1"0,1-2 0,-1 0 0,36-12 0,-30 7 0,0 2 0,38-4 0,59 10 0,-11 0 0,-110 1 0,-1-1 0,1 0 0,0 0 0,-1 0 0,1-1 0,-1-1 0,0 1 0,11-7 0,-10 4 0,2 1 0,-1 1 0,1-1 0,10-2 0,-11 5 0,109-27 0,-97 26 0,-1 0 0,1 1 0,38 2 0,-57-1 0,1 1 0,0 1 0,-1-1 0,1 0 0,-1 1 0,1-1 0,-1 1 0,1-1 0,-1 1 0,0 0 0,1 0 0,-1 1 0,0-1 0,0 0 0,1 1 0,-1-1 0,0 1 0,-1 0 0,1-1 0,0 1 0,0 0 0,-1 0 0,1 0 0,-1 1 0,0-1 0,1 0 0,-1 0 0,0 1 0,0-1 0,-1 1 0,1-1 0,0 1 0,-1-1 0,0 1 0,1-1 0,-1 5 0,-1 2 0,0 0 0,0 1 0,-1-1 0,0 0 0,-1 0 0,0 0 0,0 0 0,-8 14 0,-5 5 0,-20 27 0,24-40 0,1 1 0,1 0 0,1 0 0,0 1 0,1 0 0,-10 33 0,8-11 0,-24 58 0,27-77 0,1-1 0,-5 41 0,-4 13 0,-1 8 0,0-1 0,10-56 247,4-13-784,-1 0-1,-7 17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A7D4E-E1C1-4138-A51A-DA34E099440D}"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26D615-4BB1-453C-9363-ECD8BD406F89}" type="slidenum">
              <a:rPr lang="en-US" smtClean="0"/>
              <a:t>‹#›</a:t>
            </a:fld>
            <a:endParaRPr lang="en-US"/>
          </a:p>
        </p:txBody>
      </p:sp>
    </p:spTree>
    <p:extLst>
      <p:ext uri="{BB962C8B-B14F-4D97-AF65-F5344CB8AC3E}">
        <p14:creationId xmlns:p14="http://schemas.microsoft.com/office/powerpoint/2010/main" val="1171530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6D615-4BB1-453C-9363-ECD8BD406F89}" type="slidenum">
              <a:rPr lang="en-US" smtClean="0"/>
              <a:t>23</a:t>
            </a:fld>
            <a:endParaRPr lang="en-US"/>
          </a:p>
        </p:txBody>
      </p:sp>
    </p:spTree>
    <p:extLst>
      <p:ext uri="{BB962C8B-B14F-4D97-AF65-F5344CB8AC3E}">
        <p14:creationId xmlns:p14="http://schemas.microsoft.com/office/powerpoint/2010/main" val="1777988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6D615-4BB1-453C-9363-ECD8BD406F89}" type="slidenum">
              <a:rPr lang="en-US" smtClean="0"/>
              <a:t>24</a:t>
            </a:fld>
            <a:endParaRPr lang="en-US"/>
          </a:p>
        </p:txBody>
      </p:sp>
    </p:spTree>
    <p:extLst>
      <p:ext uri="{BB962C8B-B14F-4D97-AF65-F5344CB8AC3E}">
        <p14:creationId xmlns:p14="http://schemas.microsoft.com/office/powerpoint/2010/main" val="4100485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26D615-4BB1-453C-9363-ECD8BD406F89}" type="slidenum">
              <a:rPr lang="en-US" smtClean="0"/>
              <a:t>25</a:t>
            </a:fld>
            <a:endParaRPr lang="en-US"/>
          </a:p>
        </p:txBody>
      </p:sp>
    </p:spTree>
    <p:extLst>
      <p:ext uri="{BB962C8B-B14F-4D97-AF65-F5344CB8AC3E}">
        <p14:creationId xmlns:p14="http://schemas.microsoft.com/office/powerpoint/2010/main" val="301976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39FF-B34F-2E35-5B4F-EF1689ACAC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A4201-CBA4-044B-E6AC-5BEC94C04D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F8E342-BC56-006C-9498-AAA1AF4B97BC}"/>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788B6B81-949B-3936-E053-38CDA7B1D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6A5BF-6749-9B1E-E696-5C2DB327F590}"/>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66702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F6F1-DAE4-1054-51DD-5340E3A717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80100B-3DD5-FD23-6F4C-842B3BF0C7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4ADCC-5A22-0ADF-6D3E-67831B73BBEB}"/>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38EC0C47-BD82-DEF3-6D46-B9DFFFAFC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B6804C-72F9-FDF4-AD81-0D471707DF56}"/>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975697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22C61B-B06C-7780-F4AB-591959C229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31650-0EC4-28DF-D261-006FB9DA1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01A94-CDAF-51C7-FD09-538BC2D985E9}"/>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83629F73-18F9-DA8C-4BAE-60630D06A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9BBA8-E3F7-C3AB-0D94-314F7C6A6670}"/>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66065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FD1F-2D7D-4E8E-586A-CAB1AFCA21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52B7E-5088-7E14-5532-3F7B174F4A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B96ED-A217-1C07-0279-AAA26EBACF07}"/>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1EF8AA8C-39DC-8426-F428-FEF9DE5DD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72DA7-9CB8-9F94-9C78-A985F3B9ADD8}"/>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479512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F8675-915C-05E4-D766-0BC0A3F7F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3F3D5-F60E-2920-71D9-5085302A2E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26AD46-3EC3-1286-8EDE-DEDCC67AD880}"/>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98F2BA05-A236-83B5-A0E1-3A79039A7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54519-FA0F-4304-4C50-7D6EDFA35ADE}"/>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88049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7BCF-745B-3E63-A805-490C92A86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AF866-E980-2FDB-CB3F-1DD7B4951D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5BB363-13CE-DF2B-35D8-50562A75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585933-C5F6-CEE9-1920-518DB306C185}"/>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6" name="Footer Placeholder 5">
            <a:extLst>
              <a:ext uri="{FF2B5EF4-FFF2-40B4-BE49-F238E27FC236}">
                <a16:creationId xmlns:a16="http://schemas.microsoft.com/office/drawing/2014/main" id="{A07DF2C4-1A6F-960C-2D40-1D41CD6AF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FDAE38-6BDD-4C28-3484-22AF14897F0A}"/>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228076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1E2FE-5551-AC8A-B312-0B63540752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4E14B-2CBC-3F39-39EB-66B6A9D489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9083CD-25D6-7950-730C-F54B83D83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99B68-B21B-D4DE-0AB2-2E4155B66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9757D4-0C99-59D9-138B-08597FF194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55419D-3EF5-83CE-880D-363F5B6A7E11}"/>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8" name="Footer Placeholder 7">
            <a:extLst>
              <a:ext uri="{FF2B5EF4-FFF2-40B4-BE49-F238E27FC236}">
                <a16:creationId xmlns:a16="http://schemas.microsoft.com/office/drawing/2014/main" id="{36D32CE5-7AB7-A4FB-1894-F118C0E33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53A527-B494-7EFC-0CE2-61DE1714CE6A}"/>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246079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7A2C-7ABD-E15B-57CF-0950B7EEFE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1D1987-9D34-2F33-847E-2D91675825D2}"/>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4" name="Footer Placeholder 3">
            <a:extLst>
              <a:ext uri="{FF2B5EF4-FFF2-40B4-BE49-F238E27FC236}">
                <a16:creationId xmlns:a16="http://schemas.microsoft.com/office/drawing/2014/main" id="{20F1F854-C1D5-705D-3DA0-78F98ED4B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50530-3EFF-6B1A-781B-FF714E3C0C33}"/>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9419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3BC6A-1EB6-0568-5D82-6D301AD631F8}"/>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3" name="Footer Placeholder 2">
            <a:extLst>
              <a:ext uri="{FF2B5EF4-FFF2-40B4-BE49-F238E27FC236}">
                <a16:creationId xmlns:a16="http://schemas.microsoft.com/office/drawing/2014/main" id="{E3F24347-EDF0-9B2B-663E-55800539F1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154563-8F41-FE65-3492-C6313141E3F5}"/>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383791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4A31-D4DD-0AD3-7A6C-EEA51B2A6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945A96-7695-022A-4349-149702983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4E2312-4C18-C55C-4BFB-7E4B261DA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20663-D3D0-A7E3-EA09-EA1D185BDF36}"/>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6" name="Footer Placeholder 5">
            <a:extLst>
              <a:ext uri="{FF2B5EF4-FFF2-40B4-BE49-F238E27FC236}">
                <a16:creationId xmlns:a16="http://schemas.microsoft.com/office/drawing/2014/main" id="{DD9F123F-715E-012F-7E73-2CF6168C8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F385D-6C43-D7A7-F11E-BF9923A9B3B4}"/>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29622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247D-9661-A58F-AB53-3F5E4FD51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481E79-1C0E-CA02-0D80-05424B6C1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31F66-DB7B-36B0-114E-E49B95A19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0D93D-1B49-310A-D3F6-2F65F7B81035}"/>
              </a:ext>
            </a:extLst>
          </p:cNvPr>
          <p:cNvSpPr>
            <a:spLocks noGrp="1"/>
          </p:cNvSpPr>
          <p:nvPr>
            <p:ph type="dt" sz="half" idx="10"/>
          </p:nvPr>
        </p:nvSpPr>
        <p:spPr/>
        <p:txBody>
          <a:bodyPr/>
          <a:lstStyle/>
          <a:p>
            <a:fld id="{F8F85747-EB7E-49CD-A030-94EE40CE9CE0}" type="datetimeFigureOut">
              <a:rPr lang="en-US" smtClean="0"/>
              <a:t>4/25/2024</a:t>
            </a:fld>
            <a:endParaRPr lang="en-US"/>
          </a:p>
        </p:txBody>
      </p:sp>
      <p:sp>
        <p:nvSpPr>
          <p:cNvPr id="6" name="Footer Placeholder 5">
            <a:extLst>
              <a:ext uri="{FF2B5EF4-FFF2-40B4-BE49-F238E27FC236}">
                <a16:creationId xmlns:a16="http://schemas.microsoft.com/office/drawing/2014/main" id="{76780827-34FE-2F88-2867-F1F42F818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C3D7-1021-F0EB-CF05-C014BEE378CB}"/>
              </a:ext>
            </a:extLst>
          </p:cNvPr>
          <p:cNvSpPr>
            <a:spLocks noGrp="1"/>
          </p:cNvSpPr>
          <p:nvPr>
            <p:ph type="sldNum" sz="quarter" idx="12"/>
          </p:nvPr>
        </p:nvSpPr>
        <p:spPr/>
        <p:txBody>
          <a:bodyPr/>
          <a:lstStyle/>
          <a:p>
            <a:fld id="{869C5896-D229-46D7-97BB-46F7BAB50B53}" type="slidenum">
              <a:rPr lang="en-US" smtClean="0"/>
              <a:t>‹#›</a:t>
            </a:fld>
            <a:endParaRPr lang="en-US"/>
          </a:p>
        </p:txBody>
      </p:sp>
    </p:spTree>
    <p:extLst>
      <p:ext uri="{BB962C8B-B14F-4D97-AF65-F5344CB8AC3E}">
        <p14:creationId xmlns:p14="http://schemas.microsoft.com/office/powerpoint/2010/main" val="1764163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7F3C3-C3AC-C9D6-EC0B-F1F4896B7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00CD97-A0B2-58B8-CB99-06B7F7FDC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B078C-A939-DD30-55F0-C6D6949433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F85747-EB7E-49CD-A030-94EE40CE9CE0}" type="datetimeFigureOut">
              <a:rPr lang="en-US" smtClean="0"/>
              <a:t>4/25/2024</a:t>
            </a:fld>
            <a:endParaRPr lang="en-US"/>
          </a:p>
        </p:txBody>
      </p:sp>
      <p:sp>
        <p:nvSpPr>
          <p:cNvPr id="5" name="Footer Placeholder 4">
            <a:extLst>
              <a:ext uri="{FF2B5EF4-FFF2-40B4-BE49-F238E27FC236}">
                <a16:creationId xmlns:a16="http://schemas.microsoft.com/office/drawing/2014/main" id="{B34177F2-A9A3-EB05-E9FC-11C209D04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832BDD7-4E26-F38F-71B4-AD5371A4C0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9C5896-D229-46D7-97BB-46F7BAB50B53}" type="slidenum">
              <a:rPr lang="en-US" smtClean="0"/>
              <a:t>‹#›</a:t>
            </a:fld>
            <a:endParaRPr lang="en-US"/>
          </a:p>
        </p:txBody>
      </p:sp>
    </p:spTree>
    <p:extLst>
      <p:ext uri="{BB962C8B-B14F-4D97-AF65-F5344CB8AC3E}">
        <p14:creationId xmlns:p14="http://schemas.microsoft.com/office/powerpoint/2010/main" val="945954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customXml" Target="../ink/ink4.xml"/><Relationship Id="rId3" Type="http://schemas.openxmlformats.org/officeDocument/2006/relationships/customXml" Target="../ink/ink1.xml"/><Relationship Id="rId12"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11" Type="http://schemas.openxmlformats.org/officeDocument/2006/relationships/customXml" Target="../ink/ink3.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15.png"/><Relationship Id="rId26" Type="http://schemas.openxmlformats.org/officeDocument/2006/relationships/image" Target="../media/image19.png"/><Relationship Id="rId39" Type="http://schemas.openxmlformats.org/officeDocument/2006/relationships/customXml" Target="../ink/ink23.xml"/><Relationship Id="rId21" Type="http://schemas.openxmlformats.org/officeDocument/2006/relationships/customXml" Target="../ink/ink14.xml"/><Relationship Id="rId34" Type="http://schemas.openxmlformats.org/officeDocument/2006/relationships/image" Target="../media/image23.png"/><Relationship Id="rId7" Type="http://schemas.openxmlformats.org/officeDocument/2006/relationships/customXml" Target="../ink/ink7.xml"/><Relationship Id="rId12" Type="http://schemas.openxmlformats.org/officeDocument/2006/relationships/image" Target="../media/image12.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25.png"/><Relationship Id="rId2" Type="http://schemas.openxmlformats.org/officeDocument/2006/relationships/image" Target="../media/image3.png"/><Relationship Id="rId16" Type="http://schemas.openxmlformats.org/officeDocument/2006/relationships/image" Target="../media/image14.png"/><Relationship Id="rId20" Type="http://schemas.openxmlformats.org/officeDocument/2006/relationships/image" Target="../media/image16.png"/><Relationship Id="rId29" Type="http://schemas.openxmlformats.org/officeDocument/2006/relationships/customXml" Target="../ink/ink18.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customXml" Target="../ink/ink9.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22.xml"/><Relationship Id="rId40" Type="http://schemas.openxmlformats.org/officeDocument/2006/relationships/image" Target="../media/image26.png"/><Relationship Id="rId5" Type="http://schemas.openxmlformats.org/officeDocument/2006/relationships/customXml" Target="../ink/ink6.xml"/><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20.png"/><Relationship Id="rId36"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customXml" Target="../ink/ink13.xml"/><Relationship Id="rId31" Type="http://schemas.openxmlformats.org/officeDocument/2006/relationships/customXml" Target="../ink/ink19.xml"/><Relationship Id="rId4" Type="http://schemas.openxmlformats.org/officeDocument/2006/relationships/image" Target="../media/image8.png"/><Relationship Id="rId9" Type="http://schemas.openxmlformats.org/officeDocument/2006/relationships/customXml" Target="../ink/ink8.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7.xml"/><Relationship Id="rId30" Type="http://schemas.openxmlformats.org/officeDocument/2006/relationships/image" Target="../media/image21.png"/><Relationship Id="rId35" Type="http://schemas.openxmlformats.org/officeDocument/2006/relationships/customXml" Target="../ink/ink21.xml"/><Relationship Id="rId8" Type="http://schemas.openxmlformats.org/officeDocument/2006/relationships/image" Target="../media/image10.png"/><Relationship Id="rId3" Type="http://schemas.openxmlformats.org/officeDocument/2006/relationships/customXml" Target="../ink/ink5.xml"/></Relationships>
</file>

<file path=ppt/slides/_rels/slide7.xml.rels><?xml version="1.0" encoding="UTF-8" standalone="yes"?>
<Relationships xmlns="http://schemas.openxmlformats.org/package/2006/relationships"><Relationship Id="rId26" Type="http://schemas.openxmlformats.org/officeDocument/2006/relationships/customXml" Target="../ink/ink38.xml"/><Relationship Id="rId21" Type="http://schemas.openxmlformats.org/officeDocument/2006/relationships/customXml" Target="../ink/ink33.xml"/><Relationship Id="rId42" Type="http://schemas.openxmlformats.org/officeDocument/2006/relationships/customXml" Target="../ink/ink54.xml"/><Relationship Id="rId47" Type="http://schemas.openxmlformats.org/officeDocument/2006/relationships/customXml" Target="../ink/ink58.xml"/><Relationship Id="rId63" Type="http://schemas.openxmlformats.org/officeDocument/2006/relationships/customXml" Target="../ink/ink66.xml"/><Relationship Id="rId68" Type="http://schemas.openxmlformats.org/officeDocument/2006/relationships/customXml" Target="../ink/ink71.xml"/><Relationship Id="rId84" Type="http://schemas.openxmlformats.org/officeDocument/2006/relationships/customXml" Target="../ink/ink87.xml"/><Relationship Id="rId89" Type="http://schemas.openxmlformats.org/officeDocument/2006/relationships/customXml" Target="../ink/ink92.xml"/><Relationship Id="rId16" Type="http://schemas.openxmlformats.org/officeDocument/2006/relationships/image" Target="../media/image33.png"/><Relationship Id="rId11" Type="http://schemas.openxmlformats.org/officeDocument/2006/relationships/customXml" Target="../ink/ink28.xml"/><Relationship Id="rId32" Type="http://schemas.openxmlformats.org/officeDocument/2006/relationships/customXml" Target="../ink/ink44.xml"/><Relationship Id="rId37" Type="http://schemas.openxmlformats.org/officeDocument/2006/relationships/customXml" Target="../ink/ink49.xml"/><Relationship Id="rId53" Type="http://schemas.openxmlformats.org/officeDocument/2006/relationships/customXml" Target="../ink/ink61.xml"/><Relationship Id="rId58" Type="http://schemas.openxmlformats.org/officeDocument/2006/relationships/image" Target="../media/image24.png"/><Relationship Id="rId74" Type="http://schemas.openxmlformats.org/officeDocument/2006/relationships/customXml" Target="../ink/ink77.xml"/><Relationship Id="rId79" Type="http://schemas.openxmlformats.org/officeDocument/2006/relationships/customXml" Target="../ink/ink82.xml"/><Relationship Id="rId5" Type="http://schemas.openxmlformats.org/officeDocument/2006/relationships/customXml" Target="../ink/ink25.xml"/><Relationship Id="rId14" Type="http://schemas.openxmlformats.org/officeDocument/2006/relationships/image" Target="../media/image32.png"/><Relationship Id="rId22" Type="http://schemas.openxmlformats.org/officeDocument/2006/relationships/customXml" Target="../ink/ink34.xml"/><Relationship Id="rId27" Type="http://schemas.openxmlformats.org/officeDocument/2006/relationships/customXml" Target="../ink/ink39.xml"/><Relationship Id="rId30" Type="http://schemas.openxmlformats.org/officeDocument/2006/relationships/customXml" Target="../ink/ink42.xml"/><Relationship Id="rId35" Type="http://schemas.openxmlformats.org/officeDocument/2006/relationships/customXml" Target="../ink/ink47.xml"/><Relationship Id="rId43" Type="http://schemas.openxmlformats.org/officeDocument/2006/relationships/customXml" Target="../ink/ink55.xml"/><Relationship Id="rId48" Type="http://schemas.openxmlformats.org/officeDocument/2006/relationships/image" Target="../media/image190.png"/><Relationship Id="rId56" Type="http://schemas.openxmlformats.org/officeDocument/2006/relationships/image" Target="../media/image23.png"/><Relationship Id="rId64" Type="http://schemas.openxmlformats.org/officeDocument/2006/relationships/customXml" Target="../ink/ink67.xml"/><Relationship Id="rId69" Type="http://schemas.openxmlformats.org/officeDocument/2006/relationships/customXml" Target="../ink/ink72.xml"/><Relationship Id="rId77" Type="http://schemas.openxmlformats.org/officeDocument/2006/relationships/customXml" Target="../ink/ink80.xml"/><Relationship Id="rId8" Type="http://schemas.openxmlformats.org/officeDocument/2006/relationships/image" Target="../media/image29.png"/><Relationship Id="rId51" Type="http://schemas.openxmlformats.org/officeDocument/2006/relationships/customXml" Target="../ink/ink60.xml"/><Relationship Id="rId72" Type="http://schemas.openxmlformats.org/officeDocument/2006/relationships/customXml" Target="../ink/ink75.xml"/><Relationship Id="rId80" Type="http://schemas.openxmlformats.org/officeDocument/2006/relationships/customXml" Target="../ink/ink83.xml"/><Relationship Id="rId85" Type="http://schemas.openxmlformats.org/officeDocument/2006/relationships/customXml" Target="../ink/ink88.xml"/><Relationship Id="rId3" Type="http://schemas.openxmlformats.org/officeDocument/2006/relationships/customXml" Target="../ink/ink24.xml"/><Relationship Id="rId12" Type="http://schemas.openxmlformats.org/officeDocument/2006/relationships/image" Target="../media/image31.png"/><Relationship Id="rId17" Type="http://schemas.openxmlformats.org/officeDocument/2006/relationships/customXml" Target="../ink/ink31.xml"/><Relationship Id="rId25" Type="http://schemas.openxmlformats.org/officeDocument/2006/relationships/customXml" Target="../ink/ink37.xml"/><Relationship Id="rId33" Type="http://schemas.openxmlformats.org/officeDocument/2006/relationships/customXml" Target="../ink/ink45.xml"/><Relationship Id="rId38" Type="http://schemas.openxmlformats.org/officeDocument/2006/relationships/customXml" Target="../ink/ink50.xml"/><Relationship Id="rId46" Type="http://schemas.openxmlformats.org/officeDocument/2006/relationships/image" Target="../media/image180.png"/><Relationship Id="rId59" Type="http://schemas.openxmlformats.org/officeDocument/2006/relationships/customXml" Target="../ink/ink64.xml"/><Relationship Id="rId67" Type="http://schemas.openxmlformats.org/officeDocument/2006/relationships/customXml" Target="../ink/ink70.xml"/><Relationship Id="rId20" Type="http://schemas.openxmlformats.org/officeDocument/2006/relationships/image" Target="../media/image35.png"/><Relationship Id="rId41" Type="http://schemas.openxmlformats.org/officeDocument/2006/relationships/customXml" Target="../ink/ink53.xml"/><Relationship Id="rId54" Type="http://schemas.openxmlformats.org/officeDocument/2006/relationships/image" Target="../media/image22.png"/><Relationship Id="rId62" Type="http://schemas.openxmlformats.org/officeDocument/2006/relationships/image" Target="../media/image26.png"/><Relationship Id="rId70" Type="http://schemas.openxmlformats.org/officeDocument/2006/relationships/customXml" Target="../ink/ink73.xml"/><Relationship Id="rId75" Type="http://schemas.openxmlformats.org/officeDocument/2006/relationships/customXml" Target="../ink/ink78.xml"/><Relationship Id="rId83" Type="http://schemas.openxmlformats.org/officeDocument/2006/relationships/customXml" Target="../ink/ink86.xml"/><Relationship Id="rId88" Type="http://schemas.openxmlformats.org/officeDocument/2006/relationships/customXml" Target="../ink/ink91.xml"/><Relationship Id="rId1" Type="http://schemas.openxmlformats.org/officeDocument/2006/relationships/slideLayout" Target="../slideLayouts/slideLayout1.xml"/><Relationship Id="rId6" Type="http://schemas.openxmlformats.org/officeDocument/2006/relationships/image" Target="../media/image28.png"/><Relationship Id="rId15" Type="http://schemas.openxmlformats.org/officeDocument/2006/relationships/customXml" Target="../ink/ink30.xml"/><Relationship Id="rId23" Type="http://schemas.openxmlformats.org/officeDocument/2006/relationships/customXml" Target="../ink/ink35.xml"/><Relationship Id="rId28" Type="http://schemas.openxmlformats.org/officeDocument/2006/relationships/customXml" Target="../ink/ink40.xml"/><Relationship Id="rId36" Type="http://schemas.openxmlformats.org/officeDocument/2006/relationships/customXml" Target="../ink/ink48.xml"/><Relationship Id="rId49" Type="http://schemas.openxmlformats.org/officeDocument/2006/relationships/customXml" Target="../ink/ink59.xml"/><Relationship Id="rId57" Type="http://schemas.openxmlformats.org/officeDocument/2006/relationships/customXml" Target="../ink/ink63.xml"/><Relationship Id="rId10" Type="http://schemas.openxmlformats.org/officeDocument/2006/relationships/image" Target="../media/image30.png"/><Relationship Id="rId31" Type="http://schemas.openxmlformats.org/officeDocument/2006/relationships/customXml" Target="../ink/ink43.xml"/><Relationship Id="rId44" Type="http://schemas.openxmlformats.org/officeDocument/2006/relationships/customXml" Target="../ink/ink56.xml"/><Relationship Id="rId52" Type="http://schemas.openxmlformats.org/officeDocument/2006/relationships/image" Target="../media/image21.png"/><Relationship Id="rId60" Type="http://schemas.openxmlformats.org/officeDocument/2006/relationships/image" Target="../media/image25.png"/><Relationship Id="rId65" Type="http://schemas.openxmlformats.org/officeDocument/2006/relationships/customXml" Target="../ink/ink68.xml"/><Relationship Id="rId73" Type="http://schemas.openxmlformats.org/officeDocument/2006/relationships/customXml" Target="../ink/ink76.xml"/><Relationship Id="rId78" Type="http://schemas.openxmlformats.org/officeDocument/2006/relationships/customXml" Target="../ink/ink81.xml"/><Relationship Id="rId81" Type="http://schemas.openxmlformats.org/officeDocument/2006/relationships/customXml" Target="../ink/ink84.xml"/><Relationship Id="rId86" Type="http://schemas.openxmlformats.org/officeDocument/2006/relationships/customXml" Target="../ink/ink89.xml"/><Relationship Id="rId4" Type="http://schemas.openxmlformats.org/officeDocument/2006/relationships/image" Target="../media/image27.png"/><Relationship Id="rId9" Type="http://schemas.openxmlformats.org/officeDocument/2006/relationships/customXml" Target="../ink/ink27.xml"/><Relationship Id="rId13" Type="http://schemas.openxmlformats.org/officeDocument/2006/relationships/customXml" Target="../ink/ink29.xml"/><Relationship Id="rId18" Type="http://schemas.openxmlformats.org/officeDocument/2006/relationships/image" Target="../media/image34.png"/><Relationship Id="rId39" Type="http://schemas.openxmlformats.org/officeDocument/2006/relationships/customXml" Target="../ink/ink51.xml"/><Relationship Id="rId34" Type="http://schemas.openxmlformats.org/officeDocument/2006/relationships/customXml" Target="../ink/ink46.xml"/><Relationship Id="rId50" Type="http://schemas.openxmlformats.org/officeDocument/2006/relationships/image" Target="../media/image20.png"/><Relationship Id="rId55" Type="http://schemas.openxmlformats.org/officeDocument/2006/relationships/customXml" Target="../ink/ink62.xml"/><Relationship Id="rId76" Type="http://schemas.openxmlformats.org/officeDocument/2006/relationships/customXml" Target="../ink/ink79.xml"/><Relationship Id="rId7" Type="http://schemas.openxmlformats.org/officeDocument/2006/relationships/customXml" Target="../ink/ink26.xml"/><Relationship Id="rId71" Type="http://schemas.openxmlformats.org/officeDocument/2006/relationships/customXml" Target="../ink/ink74.xml"/><Relationship Id="rId2" Type="http://schemas.openxmlformats.org/officeDocument/2006/relationships/image" Target="../media/image3.png"/><Relationship Id="rId29" Type="http://schemas.openxmlformats.org/officeDocument/2006/relationships/customXml" Target="../ink/ink41.xml"/><Relationship Id="rId24" Type="http://schemas.openxmlformats.org/officeDocument/2006/relationships/customXml" Target="../ink/ink36.xml"/><Relationship Id="rId40" Type="http://schemas.openxmlformats.org/officeDocument/2006/relationships/customXml" Target="../ink/ink52.xml"/><Relationship Id="rId45" Type="http://schemas.openxmlformats.org/officeDocument/2006/relationships/customXml" Target="../ink/ink57.xml"/><Relationship Id="rId66" Type="http://schemas.openxmlformats.org/officeDocument/2006/relationships/customXml" Target="../ink/ink69.xml"/><Relationship Id="rId87" Type="http://schemas.openxmlformats.org/officeDocument/2006/relationships/customXml" Target="../ink/ink90.xml"/><Relationship Id="rId61" Type="http://schemas.openxmlformats.org/officeDocument/2006/relationships/customXml" Target="../ink/ink65.xml"/><Relationship Id="rId82" Type="http://schemas.openxmlformats.org/officeDocument/2006/relationships/customXml" Target="../ink/ink85.xml"/><Relationship Id="rId19" Type="http://schemas.openxmlformats.org/officeDocument/2006/relationships/customXml" Target="../ink/ink32.xml"/></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5FF587-3FED-4341-75CD-A4B1708EDC1C}"/>
              </a:ext>
            </a:extLst>
          </p:cNvPr>
          <p:cNvPicPr>
            <a:picLocks noChangeAspect="1"/>
          </p:cNvPicPr>
          <p:nvPr/>
        </p:nvPicPr>
        <p:blipFill>
          <a:blip r:embed="rId2">
            <a:alphaModFix/>
          </a:blip>
          <a:stretch>
            <a:fillRect/>
          </a:stretch>
        </p:blipFill>
        <p:spPr>
          <a:xfrm>
            <a:off x="-81023" y="-350291"/>
            <a:ext cx="12396486" cy="7532793"/>
          </a:xfrm>
          <a:prstGeom prst="rect">
            <a:avLst/>
          </a:prstGeom>
          <a:ln>
            <a:noFill/>
          </a:ln>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lstStyle/>
          <a:p>
            <a:r>
              <a:rPr lang="en-AU">
                <a:solidFill>
                  <a:schemeClr val="bg1"/>
                </a:solidFill>
              </a:rPr>
              <a:t>My Code</a:t>
            </a:r>
            <a:endParaRPr lang="en-US">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43291" y="3299529"/>
            <a:ext cx="9144000" cy="1655762"/>
          </a:xfrm>
          <a:ln>
            <a:noFill/>
          </a:ln>
        </p:spPr>
        <p:txBody>
          <a:bodyPr/>
          <a:lstStyle/>
          <a:p>
            <a:r>
              <a:rPr lang="en-AU">
                <a:solidFill>
                  <a:schemeClr val="bg1"/>
                </a:solidFill>
                <a:latin typeface="Abadi" panose="020B0604020104020204" pitchFamily="34" charset="0"/>
              </a:rPr>
              <a:t>CAT Year 8, Investigation 1</a:t>
            </a:r>
            <a:endParaRPr lang="en-US">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stCxn id="2" idx="1"/>
            <a:endCxn id="2" idx="3"/>
          </p:cNvCxnSpPr>
          <p:nvPr/>
        </p:nvCxnSpPr>
        <p:spPr>
          <a:xfrm>
            <a:off x="1524000" y="2316163"/>
            <a:ext cx="914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stCxn id="3" idx="1"/>
            <a:endCxn id="3" idx="3"/>
          </p:cNvCxnSpPr>
          <p:nvPr/>
        </p:nvCxnSpPr>
        <p:spPr>
          <a:xfrm>
            <a:off x="1543291" y="4127410"/>
            <a:ext cx="914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644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19627" y="173621"/>
            <a:ext cx="982151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highlight>
                  <a:srgbClr val="FFFFFF"/>
                </a:highlight>
                <a:uLnTx/>
                <a:uFillTx/>
                <a:latin typeface="Times New Roman" panose="02020603050405020304" pitchFamily="18" charset="0"/>
                <a:ea typeface="+mn-ea"/>
                <a:cs typeface="+mn-cs"/>
              </a:rPr>
              <a:t>1.2.3 Validate Input (5 Marks)</a:t>
            </a:r>
            <a:endParaRPr kumimoji="0" lang="en-US" sz="44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F4DFC9EE-E485-343A-E82C-7EA3E7C73690}"/>
              </a:ext>
            </a:extLst>
          </p:cNvPr>
          <p:cNvPicPr>
            <a:picLocks noChangeAspect="1"/>
          </p:cNvPicPr>
          <p:nvPr/>
        </p:nvPicPr>
        <p:blipFill>
          <a:blip r:embed="rId2"/>
          <a:stretch>
            <a:fillRect/>
          </a:stretch>
        </p:blipFill>
        <p:spPr>
          <a:xfrm>
            <a:off x="0" y="931030"/>
            <a:ext cx="12192000" cy="4434250"/>
          </a:xfrm>
          <a:prstGeom prst="rect">
            <a:avLst/>
          </a:prstGeom>
        </p:spPr>
      </p:pic>
      <p:sp>
        <p:nvSpPr>
          <p:cNvPr id="7" name="TextBox 6">
            <a:extLst>
              <a:ext uri="{FF2B5EF4-FFF2-40B4-BE49-F238E27FC236}">
                <a16:creationId xmlns:a16="http://schemas.microsoft.com/office/drawing/2014/main" id="{61017A66-3E63-A3E9-6EF3-DBC5620D5CB0}"/>
              </a:ext>
            </a:extLst>
          </p:cNvPr>
          <p:cNvSpPr txBox="1"/>
          <p:nvPr/>
        </p:nvSpPr>
        <p:spPr>
          <a:xfrm>
            <a:off x="227912" y="5645635"/>
            <a:ext cx="11454063" cy="954107"/>
          </a:xfrm>
          <a:prstGeom prst="rect">
            <a:avLst/>
          </a:prstGeom>
          <a:noFill/>
        </p:spPr>
        <p:txBody>
          <a:bodyPr wrap="square" rtlCol="0">
            <a:spAutoFit/>
          </a:bodyPr>
          <a:lstStyle/>
          <a:p>
            <a:r>
              <a:rPr lang="en-AU" sz="2800" dirty="0">
                <a:solidFill>
                  <a:schemeClr val="bg1"/>
                </a:solidFill>
                <a:highlight>
                  <a:srgbClr val="1F1F1F"/>
                </a:highlight>
              </a:rPr>
              <a:t>Every single input in my code is checked for user error, and checked for quitting if the player enters “quit”. An example is above.</a:t>
            </a:r>
            <a:endParaRPr lang="en-US" sz="2800" dirty="0">
              <a:solidFill>
                <a:schemeClr val="bg1"/>
              </a:solidFill>
              <a:highlight>
                <a:srgbClr val="1F1F1F"/>
              </a:highlight>
            </a:endParaRPr>
          </a:p>
        </p:txBody>
      </p:sp>
    </p:spTree>
    <p:extLst>
      <p:ext uri="{BB962C8B-B14F-4D97-AF65-F5344CB8AC3E}">
        <p14:creationId xmlns:p14="http://schemas.microsoft.com/office/powerpoint/2010/main" val="22045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dirty="0">
                <a:solidFill>
                  <a:schemeClr val="bg1"/>
                </a:solidFill>
              </a:rPr>
              <a:t>Part 2</a:t>
            </a:r>
            <a:endParaRPr lang="en-US" sz="9600" dirty="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24000" y="3209022"/>
            <a:ext cx="9144000" cy="1655762"/>
          </a:xfrm>
          <a:ln>
            <a:noFill/>
          </a:ln>
        </p:spPr>
        <p:txBody>
          <a:bodyPr>
            <a:normAutofit/>
          </a:bodyPr>
          <a:lstStyle/>
          <a:p>
            <a:r>
              <a:rPr lang="en-AU" sz="4000" dirty="0">
                <a:solidFill>
                  <a:schemeClr val="bg1"/>
                </a:solidFill>
                <a:latin typeface="Abadi" panose="020B0604020104020204" pitchFamily="34" charset="0"/>
              </a:rPr>
              <a:t>Create and Place Entities 😀</a:t>
            </a:r>
            <a:endParaRPr lang="en-US" sz="40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2480086" y="3999048"/>
            <a:ext cx="9314120" cy="369332"/>
          </a:xfrm>
          <a:prstGeom prst="rect">
            <a:avLst/>
          </a:prstGeom>
          <a:noFill/>
        </p:spPr>
        <p:txBody>
          <a:bodyPr wrap="square">
            <a:spAutoFit/>
          </a:bodyPr>
          <a:lstStyle/>
          <a:p>
            <a:pPr lvl="0"/>
            <a:r>
              <a:rPr lang="en-US" dirty="0">
                <a:highlight>
                  <a:srgbClr val="FFFFFF"/>
                </a:highlight>
                <a:latin typeface="Times New Roman" panose="02020603050405020304" pitchFamily="18" charset="0"/>
                <a:cs typeface="Times New Roman" panose="02020603050405020304" pitchFamily="18" charset="0"/>
              </a:rPr>
              <a:t>2.1 Represent the two players and the destination as dictionaries (5 Marks)</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1307028" y="4264619"/>
            <a:ext cx="9314760" cy="1200329"/>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2.2 Randomly place the players and the destination (5 Marks)</a:t>
            </a:r>
          </a:p>
          <a:p>
            <a:pPr lvl="0" algn="ctr"/>
            <a:r>
              <a:rPr lang="en-US" dirty="0">
                <a:highlight>
                  <a:srgbClr val="FFFFFF"/>
                </a:highlight>
                <a:latin typeface="Times New Roman" panose="02020603050405020304" pitchFamily="18" charset="0"/>
                <a:cs typeface="Times New Roman" panose="02020603050405020304" pitchFamily="18" charset="0"/>
              </a:rPr>
              <a:t>2.3 Calculate distance, midpoint and gradient (10 Marks)</a:t>
            </a:r>
          </a:p>
          <a:p>
            <a:pPr lvl="0" algn="ctr"/>
            <a:r>
              <a:rPr lang="en-US" dirty="0">
                <a:highlight>
                  <a:srgbClr val="FFFFFF"/>
                </a:highlight>
                <a:latin typeface="Times New Roman" panose="02020603050405020304" pitchFamily="18" charset="0"/>
                <a:cs typeface="Times New Roman" panose="02020603050405020304" pitchFamily="18" charset="0"/>
              </a:rPr>
              <a:t>2.4 Display information about players and the destination (5 Marks</a:t>
            </a:r>
            <a:r>
              <a:rPr lang="en-US" b="1" dirty="0">
                <a:highlight>
                  <a:srgbClr val="FFFFFF"/>
                </a:highlight>
              </a:rPr>
              <a:t>)</a:t>
            </a:r>
          </a:p>
          <a:p>
            <a:pPr lvl="0" algn="ct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07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486931-E5CA-D103-951B-B247BD14D44A}"/>
              </a:ext>
            </a:extLst>
          </p:cNvPr>
          <p:cNvSpPr/>
          <p:nvPr/>
        </p:nvSpPr>
        <p:spPr>
          <a:xfrm>
            <a:off x="0" y="1"/>
            <a:ext cx="12192000" cy="6858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64DBD495-B269-C69A-C71A-1AF630D0002D}"/>
              </a:ext>
            </a:extLst>
          </p:cNvPr>
          <p:cNvSpPr txBox="1"/>
          <p:nvPr/>
        </p:nvSpPr>
        <p:spPr>
          <a:xfrm>
            <a:off x="109864" y="79276"/>
            <a:ext cx="11644987" cy="523220"/>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2.1 Represent the two players and the destination as dictionaries (5 Marks)</a:t>
            </a:r>
            <a:endPar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FE1F5A-33C3-94D1-7C52-8681C4370E48}"/>
              </a:ext>
            </a:extLst>
          </p:cNvPr>
          <p:cNvSpPr txBox="1"/>
          <p:nvPr/>
        </p:nvSpPr>
        <p:spPr>
          <a:xfrm>
            <a:off x="-100667" y="3775307"/>
            <a:ext cx="9314760" cy="800219"/>
          </a:xfrm>
          <a:prstGeom prst="rect">
            <a:avLst/>
          </a:prstGeom>
          <a:noFill/>
        </p:spPr>
        <p:txBody>
          <a:bodyPr wrap="square">
            <a:spAutoFit/>
          </a:bodyPr>
          <a:lstStyle/>
          <a:p>
            <a:pPr lvl="0" algn="ctr"/>
            <a:r>
              <a:rPr lang="en-US" sz="2800" dirty="0">
                <a:highlight>
                  <a:srgbClr val="FFFFFF"/>
                </a:highlight>
                <a:latin typeface="Times New Roman" panose="02020603050405020304" pitchFamily="18" charset="0"/>
                <a:cs typeface="Times New Roman" panose="02020603050405020304" pitchFamily="18" charset="0"/>
              </a:rPr>
              <a:t>2.2 Randomly place the players and the destination (5 Marks)</a:t>
            </a:r>
          </a:p>
          <a:p>
            <a:pPr lvl="0" algn="ct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A3DE98E-0A71-C3A1-7299-704140CDD5C8}"/>
              </a:ext>
            </a:extLst>
          </p:cNvPr>
          <p:cNvPicPr>
            <a:picLocks noChangeAspect="1"/>
          </p:cNvPicPr>
          <p:nvPr/>
        </p:nvPicPr>
        <p:blipFill>
          <a:blip r:embed="rId2"/>
          <a:stretch>
            <a:fillRect/>
          </a:stretch>
        </p:blipFill>
        <p:spPr>
          <a:xfrm>
            <a:off x="3868112" y="773302"/>
            <a:ext cx="3553321" cy="2419688"/>
          </a:xfrm>
          <a:prstGeom prst="rect">
            <a:avLst/>
          </a:prstGeom>
        </p:spPr>
      </p:pic>
      <p:pic>
        <p:nvPicPr>
          <p:cNvPr id="15" name="Picture 14">
            <a:extLst>
              <a:ext uri="{FF2B5EF4-FFF2-40B4-BE49-F238E27FC236}">
                <a16:creationId xmlns:a16="http://schemas.microsoft.com/office/drawing/2014/main" id="{5D45DDFE-7C2C-60DA-C44B-AC549B55DFBC}"/>
              </a:ext>
            </a:extLst>
          </p:cNvPr>
          <p:cNvPicPr>
            <a:picLocks noChangeAspect="1"/>
          </p:cNvPicPr>
          <p:nvPr/>
        </p:nvPicPr>
        <p:blipFill>
          <a:blip r:embed="rId3"/>
          <a:stretch>
            <a:fillRect/>
          </a:stretch>
        </p:blipFill>
        <p:spPr>
          <a:xfrm>
            <a:off x="109864" y="722992"/>
            <a:ext cx="3639058" cy="2495898"/>
          </a:xfrm>
          <a:prstGeom prst="rect">
            <a:avLst/>
          </a:prstGeom>
        </p:spPr>
      </p:pic>
      <p:pic>
        <p:nvPicPr>
          <p:cNvPr id="17" name="Picture 16">
            <a:extLst>
              <a:ext uri="{FF2B5EF4-FFF2-40B4-BE49-F238E27FC236}">
                <a16:creationId xmlns:a16="http://schemas.microsoft.com/office/drawing/2014/main" id="{0CAC75CB-C034-9BDD-CDDB-63405C7DCF13}"/>
              </a:ext>
            </a:extLst>
          </p:cNvPr>
          <p:cNvPicPr>
            <a:picLocks noChangeAspect="1"/>
          </p:cNvPicPr>
          <p:nvPr/>
        </p:nvPicPr>
        <p:blipFill>
          <a:blip r:embed="rId4"/>
          <a:stretch>
            <a:fillRect/>
          </a:stretch>
        </p:blipFill>
        <p:spPr>
          <a:xfrm>
            <a:off x="7522100" y="830353"/>
            <a:ext cx="3896269" cy="1362265"/>
          </a:xfrm>
          <a:prstGeom prst="rect">
            <a:avLst/>
          </a:prstGeom>
        </p:spPr>
      </p:pic>
      <p:pic>
        <p:nvPicPr>
          <p:cNvPr id="19" name="Picture 18">
            <a:extLst>
              <a:ext uri="{FF2B5EF4-FFF2-40B4-BE49-F238E27FC236}">
                <a16:creationId xmlns:a16="http://schemas.microsoft.com/office/drawing/2014/main" id="{B1840B4F-41C6-B9FC-9DE8-4F48362AF3E1}"/>
              </a:ext>
            </a:extLst>
          </p:cNvPr>
          <p:cNvPicPr>
            <a:picLocks noChangeAspect="1"/>
          </p:cNvPicPr>
          <p:nvPr/>
        </p:nvPicPr>
        <p:blipFill>
          <a:blip r:embed="rId5"/>
          <a:stretch>
            <a:fillRect/>
          </a:stretch>
        </p:blipFill>
        <p:spPr>
          <a:xfrm>
            <a:off x="9363742" y="1660465"/>
            <a:ext cx="2391109" cy="2514951"/>
          </a:xfrm>
          <a:prstGeom prst="rect">
            <a:avLst/>
          </a:prstGeom>
        </p:spPr>
      </p:pic>
      <p:pic>
        <p:nvPicPr>
          <p:cNvPr id="24" name="Picture 23">
            <a:extLst>
              <a:ext uri="{FF2B5EF4-FFF2-40B4-BE49-F238E27FC236}">
                <a16:creationId xmlns:a16="http://schemas.microsoft.com/office/drawing/2014/main" id="{8D9D873A-C26C-0EF1-3AD1-E097694C0AFE}"/>
              </a:ext>
            </a:extLst>
          </p:cNvPr>
          <p:cNvPicPr>
            <a:picLocks noChangeAspect="1"/>
          </p:cNvPicPr>
          <p:nvPr/>
        </p:nvPicPr>
        <p:blipFill>
          <a:blip r:embed="rId6"/>
          <a:stretch>
            <a:fillRect/>
          </a:stretch>
        </p:blipFill>
        <p:spPr>
          <a:xfrm>
            <a:off x="0" y="4430176"/>
            <a:ext cx="12192000" cy="1672579"/>
          </a:xfrm>
          <a:prstGeom prst="rect">
            <a:avLst/>
          </a:prstGeom>
        </p:spPr>
      </p:pic>
    </p:spTree>
    <p:extLst>
      <p:ext uri="{BB962C8B-B14F-4D97-AF65-F5344CB8AC3E}">
        <p14:creationId xmlns:p14="http://schemas.microsoft.com/office/powerpoint/2010/main" val="157448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486931-E5CA-D103-951B-B247BD14D44A}"/>
              </a:ext>
            </a:extLst>
          </p:cNvPr>
          <p:cNvSpPr/>
          <p:nvPr/>
        </p:nvSpPr>
        <p:spPr>
          <a:xfrm>
            <a:off x="0" y="1"/>
            <a:ext cx="12192000" cy="6858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 name="Group 3">
            <a:extLst>
              <a:ext uri="{FF2B5EF4-FFF2-40B4-BE49-F238E27FC236}">
                <a16:creationId xmlns:a16="http://schemas.microsoft.com/office/drawing/2014/main" id="{576EEF7A-4502-BD64-1D5E-4B6AEF3314E4}"/>
              </a:ext>
            </a:extLst>
          </p:cNvPr>
          <p:cNvGrpSpPr/>
          <p:nvPr/>
        </p:nvGrpSpPr>
        <p:grpSpPr>
          <a:xfrm>
            <a:off x="0" y="-953486"/>
            <a:ext cx="12192000" cy="8854894"/>
            <a:chOff x="0" y="-953486"/>
            <a:chExt cx="12192000" cy="8854894"/>
          </a:xfrm>
        </p:grpSpPr>
        <p:pic>
          <p:nvPicPr>
            <p:cNvPr id="9" name="Picture 8">
              <a:extLst>
                <a:ext uri="{FF2B5EF4-FFF2-40B4-BE49-F238E27FC236}">
                  <a16:creationId xmlns:a16="http://schemas.microsoft.com/office/drawing/2014/main" id="{CF4058D6-946F-9181-DC06-1CA76736EEC4}"/>
                </a:ext>
              </a:extLst>
            </p:cNvPr>
            <p:cNvPicPr>
              <a:picLocks noChangeAspect="1"/>
            </p:cNvPicPr>
            <p:nvPr/>
          </p:nvPicPr>
          <p:blipFill>
            <a:blip r:embed="rId2"/>
            <a:stretch>
              <a:fillRect/>
            </a:stretch>
          </p:blipFill>
          <p:spPr>
            <a:xfrm>
              <a:off x="0" y="-953486"/>
              <a:ext cx="12192000" cy="2519380"/>
            </a:xfrm>
            <a:prstGeom prst="rect">
              <a:avLst/>
            </a:prstGeom>
          </p:spPr>
        </p:pic>
        <p:pic>
          <p:nvPicPr>
            <p:cNvPr id="11" name="Picture 10">
              <a:extLst>
                <a:ext uri="{FF2B5EF4-FFF2-40B4-BE49-F238E27FC236}">
                  <a16:creationId xmlns:a16="http://schemas.microsoft.com/office/drawing/2014/main" id="{860289ED-2504-6D56-6AF8-B7220C512D60}"/>
                </a:ext>
              </a:extLst>
            </p:cNvPr>
            <p:cNvPicPr>
              <a:picLocks noChangeAspect="1"/>
            </p:cNvPicPr>
            <p:nvPr/>
          </p:nvPicPr>
          <p:blipFill>
            <a:blip r:embed="rId3"/>
            <a:stretch>
              <a:fillRect/>
            </a:stretch>
          </p:blipFill>
          <p:spPr>
            <a:xfrm>
              <a:off x="0" y="5196698"/>
              <a:ext cx="12192000" cy="2704710"/>
            </a:xfrm>
            <a:prstGeom prst="rect">
              <a:avLst/>
            </a:prstGeom>
          </p:spPr>
        </p:pic>
        <p:pic>
          <p:nvPicPr>
            <p:cNvPr id="13" name="Picture 12">
              <a:extLst>
                <a:ext uri="{FF2B5EF4-FFF2-40B4-BE49-F238E27FC236}">
                  <a16:creationId xmlns:a16="http://schemas.microsoft.com/office/drawing/2014/main" id="{E2291A65-2CA1-3EEC-0B18-5C017C5BEEB7}"/>
                </a:ext>
              </a:extLst>
            </p:cNvPr>
            <p:cNvPicPr>
              <a:picLocks noChangeAspect="1"/>
            </p:cNvPicPr>
            <p:nvPr/>
          </p:nvPicPr>
          <p:blipFill>
            <a:blip r:embed="rId4"/>
            <a:stretch>
              <a:fillRect/>
            </a:stretch>
          </p:blipFill>
          <p:spPr>
            <a:xfrm>
              <a:off x="0" y="1565894"/>
              <a:ext cx="12192000" cy="3630804"/>
            </a:xfrm>
            <a:prstGeom prst="rect">
              <a:avLst/>
            </a:prstGeom>
          </p:spPr>
        </p:pic>
      </p:grpSp>
      <p:sp>
        <p:nvSpPr>
          <p:cNvPr id="3" name="Rectangle 2">
            <a:extLst>
              <a:ext uri="{FF2B5EF4-FFF2-40B4-BE49-F238E27FC236}">
                <a16:creationId xmlns:a16="http://schemas.microsoft.com/office/drawing/2014/main" id="{10BD446F-93DE-8FB0-E440-1FF9C875178E}"/>
              </a:ext>
            </a:extLst>
          </p:cNvPr>
          <p:cNvSpPr/>
          <p:nvPr/>
        </p:nvSpPr>
        <p:spPr>
          <a:xfrm>
            <a:off x="0" y="1565894"/>
            <a:ext cx="12192000" cy="3630804"/>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Rectangle 4">
            <a:extLst>
              <a:ext uri="{FF2B5EF4-FFF2-40B4-BE49-F238E27FC236}">
                <a16:creationId xmlns:a16="http://schemas.microsoft.com/office/drawing/2014/main" id="{1CCADB55-537B-7BC8-9008-115DF4C0E15D}"/>
              </a:ext>
            </a:extLst>
          </p:cNvPr>
          <p:cNvSpPr/>
          <p:nvPr/>
        </p:nvSpPr>
        <p:spPr>
          <a:xfrm>
            <a:off x="0" y="1779432"/>
            <a:ext cx="12192000" cy="2704710"/>
          </a:xfrm>
          <a:prstGeom prst="rect">
            <a:avLst/>
          </a:prstGeom>
          <a:noFill/>
          <a:ln w="762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Rectangle 1">
            <a:extLst>
              <a:ext uri="{FF2B5EF4-FFF2-40B4-BE49-F238E27FC236}">
                <a16:creationId xmlns:a16="http://schemas.microsoft.com/office/drawing/2014/main" id="{912367AB-372C-8BAE-5117-B7DDDCF5898E}"/>
              </a:ext>
            </a:extLst>
          </p:cNvPr>
          <p:cNvSpPr/>
          <p:nvPr/>
        </p:nvSpPr>
        <p:spPr>
          <a:xfrm>
            <a:off x="0" y="2103155"/>
            <a:ext cx="12192000" cy="2519380"/>
          </a:xfrm>
          <a:prstGeom prst="rect">
            <a:avLst/>
          </a:prstGeom>
          <a:noFill/>
          <a:ln w="7620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379536" y="526870"/>
            <a:ext cx="1143292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ea typeface="+mn-ea"/>
                <a:cs typeface="+mn-cs"/>
              </a:rPr>
              <a:t>2.3 Calculate distance, midpoint and gradient (10 Marks)</a:t>
            </a:r>
            <a:endParaRPr kumimoji="0" lang="en-US" sz="3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1028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96296E-6 L 0 0.44838 " pathEditMode="relative" rAng="0" ptsTypes="AA">
                                      <p:cBhvr>
                                        <p:cTn id="6" dur="2000" fill="hold"/>
                                        <p:tgtEl>
                                          <p:spTgt spid="4"/>
                                        </p:tgtEl>
                                        <p:attrNameLst>
                                          <p:attrName>ppt_x</p:attrName>
                                          <p:attrName>ppt_y</p:attrName>
                                        </p:attrNameLst>
                                      </p:cBhvr>
                                      <p:rCtr x="0" y="24282"/>
                                    </p:animMotion>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0 0.44838 L 0 -1.48148E-6 " pathEditMode="relative" rAng="0" ptsTypes="AA">
                                      <p:cBhvr>
                                        <p:cTn id="13" dur="2000" fill="hold"/>
                                        <p:tgtEl>
                                          <p:spTgt spid="4"/>
                                        </p:tgtEl>
                                        <p:attrNameLst>
                                          <p:attrName>ppt_x</p:attrName>
                                          <p:attrName>ppt_y</p:attrName>
                                        </p:attrNameLst>
                                      </p:cBhvr>
                                      <p:rCtr x="0" y="-19722"/>
                                    </p:animMotion>
                                  </p:childTnLst>
                                </p:cTn>
                              </p:par>
                              <p:par>
                                <p:cTn id="14" presetID="10" presetClass="exit" presetSubtype="0" fill="hold" grpId="1" nodeType="withEffect">
                                  <p:stCondLst>
                                    <p:cond delay="0"/>
                                  </p:stCondLst>
                                  <p:childTnLst>
                                    <p:animEffect transition="out" filter="fade">
                                      <p:cBhvr>
                                        <p:cTn id="15" dur="500"/>
                                        <p:tgtEl>
                                          <p:spTgt spid="2"/>
                                        </p:tgtEl>
                                      </p:cBhvr>
                                    </p:animEffect>
                                    <p:set>
                                      <p:cBhvr>
                                        <p:cTn id="16" dur="1" fill="hold">
                                          <p:stCondLst>
                                            <p:cond delay="499"/>
                                          </p:stCondLst>
                                        </p:cTn>
                                        <p:tgtEl>
                                          <p:spTgt spid="2"/>
                                        </p:tgtEl>
                                        <p:attrNameLst>
                                          <p:attrName>style.visibility</p:attrName>
                                        </p:attrNameLst>
                                      </p:cBhvr>
                                      <p:to>
                                        <p:strVal val="hidden"/>
                                      </p:to>
                                    </p:set>
                                  </p:childTnLst>
                                </p:cTn>
                              </p:par>
                              <p:par>
                                <p:cTn id="17" presetID="10" presetClass="entr" presetSubtype="0" fill="hold" grpId="0" nodeType="withEffect">
                                  <p:stCondLst>
                                    <p:cond delay="15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 -1.48148E-6 L 0 -0.50648 " pathEditMode="relative" rAng="0" ptsTypes="AA">
                                      <p:cBhvr>
                                        <p:cTn id="23" dur="2000" fill="hold"/>
                                        <p:tgtEl>
                                          <p:spTgt spid="4"/>
                                        </p:tgtEl>
                                        <p:attrNameLst>
                                          <p:attrName>ppt_x</p:attrName>
                                          <p:attrName>ppt_y</p:attrName>
                                        </p:attrNameLst>
                                      </p:cBhvr>
                                      <p:rCtr x="0" y="-25324"/>
                                    </p:animMotion>
                                  </p:childTnLst>
                                </p:cTn>
                              </p:par>
                              <p:par>
                                <p:cTn id="24" presetID="10" presetClass="exit" presetSubtype="0" fill="hold" grpId="1" nodeType="withEffect">
                                  <p:stCondLst>
                                    <p:cond delay="0"/>
                                  </p:stCondLst>
                                  <p:childTnLst>
                                    <p:animEffect transition="out" filter="fade">
                                      <p:cBhvr>
                                        <p:cTn id="25" dur="500"/>
                                        <p:tgtEl>
                                          <p:spTgt spid="3"/>
                                        </p:tgtEl>
                                      </p:cBhvr>
                                    </p:animEffect>
                                    <p:set>
                                      <p:cBhvr>
                                        <p:cTn id="26" dur="1" fill="hold">
                                          <p:stCondLst>
                                            <p:cond delay="499"/>
                                          </p:stCondLst>
                                        </p:cTn>
                                        <p:tgtEl>
                                          <p:spTgt spid="3"/>
                                        </p:tgtEl>
                                        <p:attrNameLst>
                                          <p:attrName>style.visibility</p:attrName>
                                        </p:attrNameLst>
                                      </p:cBhvr>
                                      <p:to>
                                        <p:strVal val="hidden"/>
                                      </p:to>
                                    </p:set>
                                  </p:childTnLst>
                                </p:cTn>
                              </p:par>
                              <p:par>
                                <p:cTn id="27" presetID="10" presetClass="entr" presetSubtype="0" fill="hold" grpId="0" nodeType="withEffect">
                                  <p:stCondLst>
                                    <p:cond delay="1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2" grpId="0" animBg="1"/>
      <p:bldP spid="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486931-E5CA-D103-951B-B247BD14D44A}"/>
              </a:ext>
            </a:extLst>
          </p:cNvPr>
          <p:cNvSpPr/>
          <p:nvPr/>
        </p:nvSpPr>
        <p:spPr>
          <a:xfrm>
            <a:off x="0" y="1"/>
            <a:ext cx="12192000" cy="6858000"/>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64DBD495-B269-C69A-C71A-1AF630D0002D}"/>
              </a:ext>
            </a:extLst>
          </p:cNvPr>
          <p:cNvSpPr txBox="1"/>
          <p:nvPr/>
        </p:nvSpPr>
        <p:spPr>
          <a:xfrm>
            <a:off x="121896" y="163496"/>
            <a:ext cx="11644987" cy="584775"/>
          </a:xfrm>
          <a:prstGeom prst="rect">
            <a:avLst/>
          </a:prstGeom>
          <a:noFill/>
        </p:spPr>
        <p:txBody>
          <a:bodyPr wrap="square">
            <a:spAutoFit/>
          </a:bodyPr>
          <a:lstStyle/>
          <a:p>
            <a:pPr lvl="0"/>
            <a:r>
              <a:rPr lang="en-US" sz="3200" dirty="0">
                <a:highlight>
                  <a:srgbClr val="FFFFFF"/>
                </a:highlight>
                <a:latin typeface="Times New Roman" panose="02020603050405020304" pitchFamily="18" charset="0"/>
                <a:cs typeface="Times New Roman" panose="02020603050405020304" pitchFamily="18" charset="0"/>
              </a:rPr>
              <a:t>2.4 Display information about players and the destination (5 Marks</a:t>
            </a:r>
            <a:r>
              <a:rPr lang="en-US" sz="3200" b="1" dirty="0">
                <a:highlight>
                  <a:srgbClr val="FFFFFF"/>
                </a:highlight>
              </a:rPr>
              <a:t>)</a:t>
            </a:r>
          </a:p>
        </p:txBody>
      </p:sp>
      <p:pic>
        <p:nvPicPr>
          <p:cNvPr id="9" name="Picture 8">
            <a:extLst>
              <a:ext uri="{FF2B5EF4-FFF2-40B4-BE49-F238E27FC236}">
                <a16:creationId xmlns:a16="http://schemas.microsoft.com/office/drawing/2014/main" id="{ECD89FFB-8C35-7163-402B-0F8211C95590}"/>
              </a:ext>
            </a:extLst>
          </p:cNvPr>
          <p:cNvPicPr>
            <a:picLocks noChangeAspect="1"/>
          </p:cNvPicPr>
          <p:nvPr/>
        </p:nvPicPr>
        <p:blipFill>
          <a:blip r:embed="rId2"/>
          <a:stretch>
            <a:fillRect/>
          </a:stretch>
        </p:blipFill>
        <p:spPr>
          <a:xfrm>
            <a:off x="121896" y="748270"/>
            <a:ext cx="8327390" cy="6109729"/>
          </a:xfrm>
          <a:prstGeom prst="rect">
            <a:avLst/>
          </a:prstGeom>
        </p:spPr>
      </p:pic>
      <p:sp>
        <p:nvSpPr>
          <p:cNvPr id="10" name="TextBox 9">
            <a:extLst>
              <a:ext uri="{FF2B5EF4-FFF2-40B4-BE49-F238E27FC236}">
                <a16:creationId xmlns:a16="http://schemas.microsoft.com/office/drawing/2014/main" id="{B2E8F8D4-673F-866C-01BC-7C02F5432596}"/>
              </a:ext>
            </a:extLst>
          </p:cNvPr>
          <p:cNvSpPr txBox="1"/>
          <p:nvPr/>
        </p:nvSpPr>
        <p:spPr>
          <a:xfrm>
            <a:off x="8686800" y="760302"/>
            <a:ext cx="3176337" cy="3970318"/>
          </a:xfrm>
          <a:prstGeom prst="rect">
            <a:avLst/>
          </a:prstGeom>
          <a:noFill/>
        </p:spPr>
        <p:txBody>
          <a:bodyPr wrap="square" rtlCol="0">
            <a:spAutoFit/>
          </a:bodyPr>
          <a:lstStyle/>
          <a:p>
            <a:r>
              <a:rPr lang="en-AU" sz="2800" dirty="0">
                <a:solidFill>
                  <a:schemeClr val="bg1"/>
                </a:solidFill>
              </a:rPr>
              <a:t>I used this function to print the player stats at the start of the game and after each move for player 1, player 2 and NPC and the location of the destination.</a:t>
            </a:r>
            <a:endParaRPr lang="en-US" sz="2800" dirty="0">
              <a:solidFill>
                <a:schemeClr val="bg1"/>
              </a:solidFill>
            </a:endParaRPr>
          </a:p>
        </p:txBody>
      </p:sp>
      <p:pic>
        <p:nvPicPr>
          <p:cNvPr id="13" name="Picture 12">
            <a:extLst>
              <a:ext uri="{FF2B5EF4-FFF2-40B4-BE49-F238E27FC236}">
                <a16:creationId xmlns:a16="http://schemas.microsoft.com/office/drawing/2014/main" id="{AE9B1284-FEEE-D216-4107-3CEF303D53C2}"/>
              </a:ext>
            </a:extLst>
          </p:cNvPr>
          <p:cNvPicPr>
            <a:picLocks noChangeAspect="1"/>
          </p:cNvPicPr>
          <p:nvPr/>
        </p:nvPicPr>
        <p:blipFill>
          <a:blip r:embed="rId3"/>
          <a:stretch>
            <a:fillRect/>
          </a:stretch>
        </p:blipFill>
        <p:spPr>
          <a:xfrm>
            <a:off x="7337915" y="4742651"/>
            <a:ext cx="4732189" cy="1951853"/>
          </a:xfrm>
          <a:prstGeom prst="rect">
            <a:avLst/>
          </a:prstGeom>
        </p:spPr>
      </p:pic>
    </p:spTree>
    <p:extLst>
      <p:ext uri="{BB962C8B-B14F-4D97-AF65-F5344CB8AC3E}">
        <p14:creationId xmlns:p14="http://schemas.microsoft.com/office/powerpoint/2010/main" val="295035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dirty="0">
                <a:solidFill>
                  <a:schemeClr val="bg1"/>
                </a:solidFill>
              </a:rPr>
              <a:t>Part 3</a:t>
            </a:r>
            <a:endParaRPr lang="en-US" sz="9600" dirty="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24000" y="3209022"/>
            <a:ext cx="9144000" cy="1655762"/>
          </a:xfrm>
          <a:ln>
            <a:noFill/>
          </a:ln>
        </p:spPr>
        <p:txBody>
          <a:bodyPr>
            <a:normAutofit/>
          </a:bodyPr>
          <a:lstStyle/>
          <a:p>
            <a:r>
              <a:rPr lang="en-AU" sz="4000" dirty="0">
                <a:solidFill>
                  <a:schemeClr val="bg1"/>
                </a:solidFill>
                <a:latin typeface="Abadi" panose="020B0604020104020204" pitchFamily="34" charset="0"/>
              </a:rPr>
              <a:t>Take turns moving players 🤪</a:t>
            </a:r>
            <a:endParaRPr lang="en-US" sz="40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1438940" y="3981982"/>
            <a:ext cx="931412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3.1 Use the personal space buffer to identify a winner (5 Marks)</a:t>
            </a:r>
            <a:endPar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1438940" y="4321905"/>
            <a:ext cx="931476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3.2 Move players along the hypotenuse of a right-angled triangle (10 Marks)</a:t>
            </a:r>
          </a:p>
        </p:txBody>
      </p:sp>
    </p:spTree>
    <p:extLst>
      <p:ext uri="{BB962C8B-B14F-4D97-AF65-F5344CB8AC3E}">
        <p14:creationId xmlns:p14="http://schemas.microsoft.com/office/powerpoint/2010/main" val="3844285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79DDB-B97E-B2B8-6F24-8264FB920B2D}"/>
              </a:ext>
            </a:extLst>
          </p:cNvPr>
          <p:cNvSpPr txBox="1"/>
          <p:nvPr/>
        </p:nvSpPr>
        <p:spPr>
          <a:xfrm>
            <a:off x="211719" y="0"/>
            <a:ext cx="9314120" cy="830997"/>
          </a:xfrm>
          <a:prstGeom prst="rect">
            <a:avLst/>
          </a:prstGeom>
          <a:noFill/>
        </p:spPr>
        <p:txBody>
          <a:bodyPr wrap="square">
            <a:spAutoFit/>
          </a:bodyPr>
          <a:lstStyle/>
          <a:p>
            <a:pPr lvl="0"/>
            <a:r>
              <a:rPr kumimoji="0" lang="en-AU"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My</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 </a:t>
            </a:r>
            <a:r>
              <a:rPr lang="en-AU" sz="4800" noProof="0" dirty="0">
                <a:solidFill>
                  <a:prstClr val="black"/>
                </a:solidFill>
                <a:highlight>
                  <a:srgbClr val="FFFFFF"/>
                </a:highlight>
                <a:latin typeface="Times New Roman" panose="02020603050405020304" pitchFamily="18" charset="0"/>
                <a:cs typeface="Times New Roman" panose="02020603050405020304" pitchFamily="18" charset="0"/>
              </a:rPr>
              <a:t>G</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ame Loop (Variables)</a:t>
            </a:r>
            <a:endParaRPr kumimoji="0" lang="en-US"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974BBCB-8C52-53F3-2B2F-FE2DE7C581A5}"/>
              </a:ext>
            </a:extLst>
          </p:cNvPr>
          <p:cNvSpPr txBox="1"/>
          <p:nvPr/>
        </p:nvSpPr>
        <p:spPr>
          <a:xfrm>
            <a:off x="324853" y="986589"/>
            <a:ext cx="5979694" cy="3046988"/>
          </a:xfrm>
          <a:prstGeom prst="rect">
            <a:avLst/>
          </a:prstGeom>
          <a:noFill/>
        </p:spPr>
        <p:txBody>
          <a:bodyPr wrap="square" rtlCol="0">
            <a:spAutoFit/>
          </a:bodyPr>
          <a:lstStyle/>
          <a:p>
            <a:r>
              <a:rPr lang="en-AU" sz="2400" dirty="0">
                <a:solidFill>
                  <a:schemeClr val="bg1"/>
                </a:solidFill>
              </a:rPr>
              <a:t>In my game loop, I use 6 variables:</a:t>
            </a:r>
          </a:p>
          <a:p>
            <a:pPr marL="285750" indent="-285750">
              <a:buFont typeface="Arial" panose="020B0604020202020204" pitchFamily="34" charset="0"/>
              <a:buChar char="•"/>
            </a:pPr>
            <a:r>
              <a:rPr lang="en-AU" sz="2400" dirty="0">
                <a:solidFill>
                  <a:schemeClr val="bg1"/>
                </a:solidFill>
              </a:rPr>
              <a:t>Turn</a:t>
            </a:r>
          </a:p>
          <a:p>
            <a:pPr marL="285750" indent="-285750">
              <a:buFont typeface="Arial" panose="020B0604020202020204" pitchFamily="34" charset="0"/>
              <a:buChar char="•"/>
            </a:pPr>
            <a:r>
              <a:rPr lang="en-AU" sz="2400" dirty="0">
                <a:solidFill>
                  <a:schemeClr val="bg1"/>
                </a:solidFill>
              </a:rPr>
              <a:t>GameInProgress</a:t>
            </a:r>
          </a:p>
          <a:p>
            <a:pPr marL="285750" indent="-285750">
              <a:buFont typeface="Arial" panose="020B0604020202020204" pitchFamily="34" charset="0"/>
              <a:buChar char="•"/>
            </a:pPr>
            <a:r>
              <a:rPr lang="en-AU" sz="2400" dirty="0">
                <a:solidFill>
                  <a:schemeClr val="bg1"/>
                </a:solidFill>
              </a:rPr>
              <a:t>Inputting</a:t>
            </a:r>
          </a:p>
          <a:p>
            <a:pPr marL="285750" indent="-285750">
              <a:buFont typeface="Arial" panose="020B0604020202020204" pitchFamily="34" charset="0"/>
              <a:buChar char="•"/>
            </a:pPr>
            <a:r>
              <a:rPr lang="en-AU" sz="2400" dirty="0">
                <a:solidFill>
                  <a:schemeClr val="bg1"/>
                </a:solidFill>
              </a:rPr>
              <a:t>Calculation_needed</a:t>
            </a:r>
          </a:p>
          <a:p>
            <a:pPr marL="285750" indent="-285750">
              <a:buFont typeface="Arial" panose="020B0604020202020204" pitchFamily="34" charset="0"/>
              <a:buChar char="•"/>
            </a:pPr>
            <a:r>
              <a:rPr lang="en-AU" sz="2400" dirty="0">
                <a:solidFill>
                  <a:schemeClr val="bg1"/>
                </a:solidFill>
              </a:rPr>
              <a:t>User_input</a:t>
            </a:r>
          </a:p>
          <a:p>
            <a:pPr marL="285750" indent="-285750">
              <a:buFont typeface="Arial" panose="020B0604020202020204" pitchFamily="34" charset="0"/>
              <a:buChar char="•"/>
            </a:pPr>
            <a:r>
              <a:rPr lang="en-AU" sz="2400" dirty="0">
                <a:solidFill>
                  <a:schemeClr val="bg1"/>
                </a:solidFill>
              </a:rPr>
              <a:t>Start_time</a:t>
            </a:r>
          </a:p>
          <a:p>
            <a:r>
              <a:rPr lang="en-AU" sz="2400" dirty="0">
                <a:solidFill>
                  <a:schemeClr val="bg1"/>
                </a:solidFill>
              </a:rPr>
              <a:t>I set these variables before my game loop.</a:t>
            </a:r>
            <a:endParaRPr lang="en-US" sz="2400" dirty="0">
              <a:solidFill>
                <a:schemeClr val="bg1"/>
              </a:solidFill>
            </a:endParaRPr>
          </a:p>
        </p:txBody>
      </p:sp>
      <p:pic>
        <p:nvPicPr>
          <p:cNvPr id="7" name="Picture 6">
            <a:extLst>
              <a:ext uri="{FF2B5EF4-FFF2-40B4-BE49-F238E27FC236}">
                <a16:creationId xmlns:a16="http://schemas.microsoft.com/office/drawing/2014/main" id="{8BBC8564-B90F-74CE-078D-CE8B2F7A5ADB}"/>
              </a:ext>
            </a:extLst>
          </p:cNvPr>
          <p:cNvPicPr>
            <a:picLocks noChangeAspect="1"/>
          </p:cNvPicPr>
          <p:nvPr/>
        </p:nvPicPr>
        <p:blipFill>
          <a:blip r:embed="rId2"/>
          <a:stretch>
            <a:fillRect/>
          </a:stretch>
        </p:blipFill>
        <p:spPr>
          <a:xfrm>
            <a:off x="342684" y="4033577"/>
            <a:ext cx="11849316" cy="1512981"/>
          </a:xfrm>
          <a:prstGeom prst="rect">
            <a:avLst/>
          </a:prstGeom>
        </p:spPr>
      </p:pic>
    </p:spTree>
    <p:extLst>
      <p:ext uri="{BB962C8B-B14F-4D97-AF65-F5344CB8AC3E}">
        <p14:creationId xmlns:p14="http://schemas.microsoft.com/office/powerpoint/2010/main" val="26016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79DDB-B97E-B2B8-6F24-8264FB920B2D}"/>
              </a:ext>
            </a:extLst>
          </p:cNvPr>
          <p:cNvSpPr txBox="1"/>
          <p:nvPr/>
        </p:nvSpPr>
        <p:spPr>
          <a:xfrm>
            <a:off x="211719" y="0"/>
            <a:ext cx="9314120" cy="830997"/>
          </a:xfrm>
          <a:prstGeom prst="rect">
            <a:avLst/>
          </a:prstGeom>
          <a:noFill/>
        </p:spPr>
        <p:txBody>
          <a:bodyPr wrap="square">
            <a:spAutoFit/>
          </a:bodyPr>
          <a:lstStyle/>
          <a:p>
            <a:pPr lvl="0"/>
            <a:r>
              <a:rPr kumimoji="0" lang="en-AU"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My</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 </a:t>
            </a:r>
            <a:r>
              <a:rPr lang="en-AU" sz="4800" noProof="0" dirty="0">
                <a:solidFill>
                  <a:prstClr val="black"/>
                </a:solidFill>
                <a:highlight>
                  <a:srgbClr val="FFFFFF"/>
                </a:highlight>
                <a:latin typeface="Times New Roman" panose="02020603050405020304" pitchFamily="18" charset="0"/>
                <a:cs typeface="Times New Roman" panose="02020603050405020304" pitchFamily="18" charset="0"/>
              </a:rPr>
              <a:t>G</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ame Loop (</a:t>
            </a:r>
            <a:r>
              <a:rPr lang="en-AU" sz="4800" dirty="0">
                <a:solidFill>
                  <a:prstClr val="black"/>
                </a:solidFill>
                <a:highlight>
                  <a:srgbClr val="FFFFFF"/>
                </a:highlight>
                <a:latin typeface="Times New Roman" panose="02020603050405020304" pitchFamily="18" charset="0"/>
                <a:cs typeface="Times New Roman" panose="02020603050405020304" pitchFamily="18" charset="0"/>
              </a:rPr>
              <a:t>Structure</a:t>
            </a:r>
            <a:r>
              <a:rPr kumimoji="0" lang="en-AU" sz="4800" i="0" u="none" strike="noStrike" kern="1200" cap="none" spc="0" normalizeH="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rPr>
              <a:t>)</a:t>
            </a:r>
            <a:endParaRPr kumimoji="0" lang="en-US" sz="4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974BBCB-8C52-53F3-2B2F-FE2DE7C581A5}"/>
              </a:ext>
            </a:extLst>
          </p:cNvPr>
          <p:cNvSpPr txBox="1"/>
          <p:nvPr/>
        </p:nvSpPr>
        <p:spPr>
          <a:xfrm>
            <a:off x="324853" y="998620"/>
            <a:ext cx="5979694" cy="2677656"/>
          </a:xfrm>
          <a:prstGeom prst="rect">
            <a:avLst/>
          </a:prstGeom>
          <a:noFill/>
        </p:spPr>
        <p:txBody>
          <a:bodyPr wrap="square" rtlCol="0">
            <a:spAutoFit/>
          </a:bodyPr>
          <a:lstStyle/>
          <a:p>
            <a:r>
              <a:rPr lang="en-AU" sz="2400" dirty="0">
                <a:solidFill>
                  <a:schemeClr val="bg1"/>
                </a:solidFill>
              </a:rPr>
              <a:t>Firstly, I made my game so that you must input into Pygame instead of into the terminal to stop the players having to keep switching screens.</a:t>
            </a:r>
          </a:p>
          <a:p>
            <a:endParaRPr lang="en-AU" sz="2400" dirty="0">
              <a:solidFill>
                <a:schemeClr val="bg1"/>
              </a:solidFill>
            </a:endParaRPr>
          </a:p>
          <a:p>
            <a:r>
              <a:rPr lang="en-AU" sz="2400" dirty="0">
                <a:solidFill>
                  <a:schemeClr val="bg1"/>
                </a:solidFill>
              </a:rPr>
              <a:t>Also, the code is too complicated so I will just show the structure here.</a:t>
            </a:r>
          </a:p>
        </p:txBody>
      </p:sp>
      <p:grpSp>
        <p:nvGrpSpPr>
          <p:cNvPr id="23" name="Group 22">
            <a:extLst>
              <a:ext uri="{FF2B5EF4-FFF2-40B4-BE49-F238E27FC236}">
                <a16:creationId xmlns:a16="http://schemas.microsoft.com/office/drawing/2014/main" id="{C22C4FE1-B076-A900-A65F-2D3C88DFF67F}"/>
              </a:ext>
            </a:extLst>
          </p:cNvPr>
          <p:cNvGrpSpPr/>
          <p:nvPr/>
        </p:nvGrpSpPr>
        <p:grpSpPr>
          <a:xfrm>
            <a:off x="324853" y="998620"/>
            <a:ext cx="11562347" cy="14344091"/>
            <a:chOff x="324853" y="986589"/>
            <a:chExt cx="11562347" cy="14344091"/>
          </a:xfrm>
        </p:grpSpPr>
        <p:sp>
          <p:nvSpPr>
            <p:cNvPr id="3" name="TextBox 2">
              <a:extLst>
                <a:ext uri="{FF2B5EF4-FFF2-40B4-BE49-F238E27FC236}">
                  <a16:creationId xmlns:a16="http://schemas.microsoft.com/office/drawing/2014/main" id="{DD635C36-AF3E-3077-7545-411E4041C5CD}"/>
                </a:ext>
              </a:extLst>
            </p:cNvPr>
            <p:cNvSpPr txBox="1"/>
            <p:nvPr/>
          </p:nvSpPr>
          <p:spPr>
            <a:xfrm>
              <a:off x="324853" y="1665401"/>
              <a:ext cx="11562347" cy="13665279"/>
            </a:xfrm>
            <a:prstGeom prst="rect">
              <a:avLst/>
            </a:prstGeom>
            <a:solidFill>
              <a:srgbClr val="1F1F1F"/>
            </a:solidFill>
            <a:ln w="38100">
              <a:solidFill>
                <a:schemeClr val="bg1"/>
              </a:solidFill>
            </a:ln>
          </p:spPr>
          <p:txBody>
            <a:bodyPr wrap="square" rtlCol="0">
              <a:spAutoFit/>
            </a:bodyPr>
            <a:lstStyle/>
            <a:p>
              <a:pPr algn="ctr"/>
              <a:r>
                <a:rPr lang="en-AU" sz="3200" dirty="0">
                  <a:solidFill>
                    <a:schemeClr val="bg1"/>
                  </a:solidFill>
                </a:rPr>
                <a:t>Game Loop</a:t>
              </a: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sz="3200"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AU" dirty="0">
                <a:solidFill>
                  <a:schemeClr val="bg1"/>
                </a:solidFill>
              </a:endParaRPr>
            </a:p>
            <a:p>
              <a:pPr algn="ctr"/>
              <a:endParaRPr lang="en-US" dirty="0">
                <a:solidFill>
                  <a:schemeClr val="bg1"/>
                </a:solidFill>
              </a:endParaRPr>
            </a:p>
          </p:txBody>
        </p:sp>
        <p:sp>
          <p:nvSpPr>
            <p:cNvPr id="4" name="TextBox 3">
              <a:extLst>
                <a:ext uri="{FF2B5EF4-FFF2-40B4-BE49-F238E27FC236}">
                  <a16:creationId xmlns:a16="http://schemas.microsoft.com/office/drawing/2014/main" id="{DF4EB624-ED9A-75F4-5B20-18C206613223}"/>
                </a:ext>
              </a:extLst>
            </p:cNvPr>
            <p:cNvSpPr txBox="1"/>
            <p:nvPr/>
          </p:nvSpPr>
          <p:spPr>
            <a:xfrm>
              <a:off x="324853" y="986589"/>
              <a:ext cx="11562347" cy="523220"/>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Set Variables</a:t>
              </a:r>
              <a:endParaRPr lang="en-US" sz="2800" dirty="0">
                <a:solidFill>
                  <a:schemeClr val="bg1"/>
                </a:solidFill>
              </a:endParaRPr>
            </a:p>
          </p:txBody>
        </p:sp>
        <p:sp>
          <p:nvSpPr>
            <p:cNvPr id="6" name="TextBox 5">
              <a:extLst>
                <a:ext uri="{FF2B5EF4-FFF2-40B4-BE49-F238E27FC236}">
                  <a16:creationId xmlns:a16="http://schemas.microsoft.com/office/drawing/2014/main" id="{7EA9893B-04C4-A9F5-0745-FA96A0F2A909}"/>
                </a:ext>
              </a:extLst>
            </p:cNvPr>
            <p:cNvSpPr txBox="1"/>
            <p:nvPr/>
          </p:nvSpPr>
          <p:spPr>
            <a:xfrm>
              <a:off x="537410" y="2307523"/>
              <a:ext cx="11117180" cy="9140964"/>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Pygame Event Loop</a:t>
              </a: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US" sz="2800" dirty="0">
                <a:solidFill>
                  <a:schemeClr val="bg1"/>
                </a:solidFill>
              </a:endParaRPr>
            </a:p>
          </p:txBody>
        </p:sp>
        <p:sp>
          <p:nvSpPr>
            <p:cNvPr id="8" name="TextBox 7">
              <a:extLst>
                <a:ext uri="{FF2B5EF4-FFF2-40B4-BE49-F238E27FC236}">
                  <a16:creationId xmlns:a16="http://schemas.microsoft.com/office/drawing/2014/main" id="{1FF6A188-0204-DE25-10BE-1263FA9F1F52}"/>
                </a:ext>
              </a:extLst>
            </p:cNvPr>
            <p:cNvSpPr txBox="1"/>
            <p:nvPr/>
          </p:nvSpPr>
          <p:spPr>
            <a:xfrm>
              <a:off x="741947" y="4444977"/>
              <a:ext cx="10708106" cy="2246769"/>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the screen is clicked</a:t>
              </a: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p:txBody>
        </p:sp>
        <p:sp>
          <p:nvSpPr>
            <p:cNvPr id="9" name="TextBox 8">
              <a:extLst>
                <a:ext uri="{FF2B5EF4-FFF2-40B4-BE49-F238E27FC236}">
                  <a16:creationId xmlns:a16="http://schemas.microsoft.com/office/drawing/2014/main" id="{16956DC0-262A-F9FD-436E-F43B03696108}"/>
                </a:ext>
              </a:extLst>
            </p:cNvPr>
            <p:cNvSpPr txBox="1"/>
            <p:nvPr/>
          </p:nvSpPr>
          <p:spPr>
            <a:xfrm>
              <a:off x="751973" y="2857916"/>
              <a:ext cx="10708106" cy="138499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the Pygame is exited</a:t>
              </a:r>
            </a:p>
            <a:p>
              <a:pPr algn="ctr"/>
              <a:endParaRPr lang="en-AU" sz="2800" dirty="0">
                <a:solidFill>
                  <a:schemeClr val="bg1"/>
                </a:solidFill>
              </a:endParaRPr>
            </a:p>
            <a:p>
              <a:pPr algn="ctr"/>
              <a:endParaRPr lang="en-AU" sz="2800" dirty="0">
                <a:solidFill>
                  <a:schemeClr val="bg1"/>
                </a:solidFill>
              </a:endParaRPr>
            </a:p>
          </p:txBody>
        </p:sp>
        <p:sp>
          <p:nvSpPr>
            <p:cNvPr id="10" name="TextBox 9">
              <a:extLst>
                <a:ext uri="{FF2B5EF4-FFF2-40B4-BE49-F238E27FC236}">
                  <a16:creationId xmlns:a16="http://schemas.microsoft.com/office/drawing/2014/main" id="{B5A346C2-9F3A-A846-4173-212563190D98}"/>
                </a:ext>
              </a:extLst>
            </p:cNvPr>
            <p:cNvSpPr txBox="1"/>
            <p:nvPr/>
          </p:nvSpPr>
          <p:spPr>
            <a:xfrm>
              <a:off x="958516" y="4999191"/>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Inputting = True, Start timer</a:t>
              </a:r>
            </a:p>
          </p:txBody>
        </p:sp>
        <p:sp>
          <p:nvSpPr>
            <p:cNvPr id="11" name="TextBox 10">
              <a:extLst>
                <a:ext uri="{FF2B5EF4-FFF2-40B4-BE49-F238E27FC236}">
                  <a16:creationId xmlns:a16="http://schemas.microsoft.com/office/drawing/2014/main" id="{80E3F311-4AE7-6D9C-27AE-EF82B5773DEF}"/>
                </a:ext>
              </a:extLst>
            </p:cNvPr>
            <p:cNvSpPr txBox="1"/>
            <p:nvPr/>
          </p:nvSpPr>
          <p:spPr>
            <a:xfrm>
              <a:off x="958516" y="5678003"/>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NPC move if it is the NPC’s turn</a:t>
              </a:r>
            </a:p>
          </p:txBody>
        </p:sp>
        <p:sp>
          <p:nvSpPr>
            <p:cNvPr id="12" name="TextBox 11">
              <a:extLst>
                <a:ext uri="{FF2B5EF4-FFF2-40B4-BE49-F238E27FC236}">
                  <a16:creationId xmlns:a16="http://schemas.microsoft.com/office/drawing/2014/main" id="{F925E226-061E-B6A2-E244-5EEC9675DF4F}"/>
                </a:ext>
              </a:extLst>
            </p:cNvPr>
            <p:cNvSpPr txBox="1"/>
            <p:nvPr/>
          </p:nvSpPr>
          <p:spPr>
            <a:xfrm>
              <a:off x="741947" y="6893812"/>
              <a:ext cx="10708106" cy="440120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a key is pressed and inputting is True</a:t>
              </a: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a:p>
              <a:pPr algn="ctr"/>
              <a:endParaRPr lang="en-AU" sz="2800" dirty="0">
                <a:solidFill>
                  <a:schemeClr val="bg1"/>
                </a:solidFill>
              </a:endParaRPr>
            </a:p>
          </p:txBody>
        </p:sp>
        <p:sp>
          <p:nvSpPr>
            <p:cNvPr id="13" name="TextBox 12">
              <a:extLst>
                <a:ext uri="{FF2B5EF4-FFF2-40B4-BE49-F238E27FC236}">
                  <a16:creationId xmlns:a16="http://schemas.microsoft.com/office/drawing/2014/main" id="{4771D402-9AF5-64EA-839E-AF9466E5484D}"/>
                </a:ext>
              </a:extLst>
            </p:cNvPr>
            <p:cNvSpPr txBox="1"/>
            <p:nvPr/>
          </p:nvSpPr>
          <p:spPr>
            <a:xfrm>
              <a:off x="968542" y="7460447"/>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Add the key to User_input</a:t>
              </a:r>
            </a:p>
          </p:txBody>
        </p:sp>
        <p:sp>
          <p:nvSpPr>
            <p:cNvPr id="14" name="TextBox 13">
              <a:extLst>
                <a:ext uri="{FF2B5EF4-FFF2-40B4-BE49-F238E27FC236}">
                  <a16:creationId xmlns:a16="http://schemas.microsoft.com/office/drawing/2014/main" id="{7BA718DA-129F-39FB-0401-5758C5AFA91E}"/>
                </a:ext>
              </a:extLst>
            </p:cNvPr>
            <p:cNvSpPr txBox="1"/>
            <p:nvPr/>
          </p:nvSpPr>
          <p:spPr>
            <a:xfrm>
              <a:off x="968542" y="8148735"/>
              <a:ext cx="10274968" cy="138499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it was the return key</a:t>
              </a:r>
            </a:p>
            <a:p>
              <a:pPr algn="ctr"/>
              <a:endParaRPr lang="en-AU" sz="2800" dirty="0">
                <a:solidFill>
                  <a:schemeClr val="bg1"/>
                </a:solidFill>
              </a:endParaRPr>
            </a:p>
            <a:p>
              <a:pPr algn="ctr"/>
              <a:endParaRPr lang="en-AU" sz="2800" dirty="0">
                <a:solidFill>
                  <a:schemeClr val="bg1"/>
                </a:solidFill>
              </a:endParaRPr>
            </a:p>
          </p:txBody>
        </p:sp>
        <p:sp>
          <p:nvSpPr>
            <p:cNvPr id="15" name="TextBox 14">
              <a:extLst>
                <a:ext uri="{FF2B5EF4-FFF2-40B4-BE49-F238E27FC236}">
                  <a16:creationId xmlns:a16="http://schemas.microsoft.com/office/drawing/2014/main" id="{B6DDB84E-DAC0-0722-8194-6BA019A6F812}"/>
                </a:ext>
              </a:extLst>
            </p:cNvPr>
            <p:cNvSpPr txBox="1"/>
            <p:nvPr/>
          </p:nvSpPr>
          <p:spPr>
            <a:xfrm>
              <a:off x="958516" y="3509378"/>
              <a:ext cx="10274968"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End the program</a:t>
              </a:r>
            </a:p>
          </p:txBody>
        </p:sp>
        <p:sp>
          <p:nvSpPr>
            <p:cNvPr id="16" name="TextBox 15">
              <a:extLst>
                <a:ext uri="{FF2B5EF4-FFF2-40B4-BE49-F238E27FC236}">
                  <a16:creationId xmlns:a16="http://schemas.microsoft.com/office/drawing/2014/main" id="{7D460DDB-96B0-9B3F-FF59-81F654C720B9}"/>
                </a:ext>
              </a:extLst>
            </p:cNvPr>
            <p:cNvSpPr txBox="1"/>
            <p:nvPr/>
          </p:nvSpPr>
          <p:spPr>
            <a:xfrm>
              <a:off x="1175084" y="8717350"/>
              <a:ext cx="9841831"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Submits input and Calculation_needed = True</a:t>
              </a:r>
            </a:p>
          </p:txBody>
        </p:sp>
        <p:sp>
          <p:nvSpPr>
            <p:cNvPr id="17" name="TextBox 16">
              <a:extLst>
                <a:ext uri="{FF2B5EF4-FFF2-40B4-BE49-F238E27FC236}">
                  <a16:creationId xmlns:a16="http://schemas.microsoft.com/office/drawing/2014/main" id="{954F4A54-62FB-D470-28EE-0283E91C9E90}"/>
                </a:ext>
              </a:extLst>
            </p:cNvPr>
            <p:cNvSpPr txBox="1"/>
            <p:nvPr/>
          </p:nvSpPr>
          <p:spPr>
            <a:xfrm>
              <a:off x="958515" y="9735796"/>
              <a:ext cx="10274968" cy="1384995"/>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If it was the backspace</a:t>
              </a:r>
            </a:p>
            <a:p>
              <a:pPr algn="ctr"/>
              <a:endParaRPr lang="en-AU" sz="2800" dirty="0">
                <a:solidFill>
                  <a:schemeClr val="bg1"/>
                </a:solidFill>
              </a:endParaRPr>
            </a:p>
            <a:p>
              <a:pPr algn="ctr"/>
              <a:endParaRPr lang="en-AU" sz="2800" dirty="0">
                <a:solidFill>
                  <a:schemeClr val="bg1"/>
                </a:solidFill>
              </a:endParaRPr>
            </a:p>
          </p:txBody>
        </p:sp>
        <p:sp>
          <p:nvSpPr>
            <p:cNvPr id="18" name="TextBox 17">
              <a:extLst>
                <a:ext uri="{FF2B5EF4-FFF2-40B4-BE49-F238E27FC236}">
                  <a16:creationId xmlns:a16="http://schemas.microsoft.com/office/drawing/2014/main" id="{8420A1B0-4ED7-1E49-4060-0EEED89A5ECC}"/>
                </a:ext>
              </a:extLst>
            </p:cNvPr>
            <p:cNvSpPr txBox="1"/>
            <p:nvPr/>
          </p:nvSpPr>
          <p:spPr>
            <a:xfrm>
              <a:off x="1175083" y="10302431"/>
              <a:ext cx="9841831" cy="523220"/>
            </a:xfrm>
            <a:prstGeom prst="rect">
              <a:avLst/>
            </a:prstGeom>
            <a:solidFill>
              <a:srgbClr val="1F1F1F"/>
            </a:solidFill>
            <a:ln w="38100">
              <a:solidFill>
                <a:schemeClr val="bg1">
                  <a:alpha val="31000"/>
                </a:schemeClr>
              </a:solidFill>
            </a:ln>
          </p:spPr>
          <p:txBody>
            <a:bodyPr wrap="square" rtlCol="0">
              <a:spAutoFit/>
            </a:bodyPr>
            <a:lstStyle/>
            <a:p>
              <a:pPr algn="ctr"/>
              <a:r>
                <a:rPr lang="en-AU" sz="2800" dirty="0">
                  <a:solidFill>
                    <a:schemeClr val="bg1"/>
                  </a:solidFill>
                </a:rPr>
                <a:t>Remove last letter of User_input</a:t>
              </a:r>
            </a:p>
          </p:txBody>
        </p:sp>
        <p:sp>
          <p:nvSpPr>
            <p:cNvPr id="19" name="TextBox 18">
              <a:extLst>
                <a:ext uri="{FF2B5EF4-FFF2-40B4-BE49-F238E27FC236}">
                  <a16:creationId xmlns:a16="http://schemas.microsoft.com/office/drawing/2014/main" id="{AA34AAF2-AEAE-1B32-58E3-4EC6F978A704}"/>
                </a:ext>
              </a:extLst>
            </p:cNvPr>
            <p:cNvSpPr txBox="1"/>
            <p:nvPr/>
          </p:nvSpPr>
          <p:spPr>
            <a:xfrm>
              <a:off x="547436" y="11694156"/>
              <a:ext cx="11117180" cy="1384995"/>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If Calculation_needed is True</a:t>
              </a:r>
            </a:p>
            <a:p>
              <a:pPr algn="ctr"/>
              <a:endParaRPr lang="en-AU" sz="2800" dirty="0">
                <a:solidFill>
                  <a:schemeClr val="bg1"/>
                </a:solidFill>
              </a:endParaRPr>
            </a:p>
            <a:p>
              <a:pPr algn="ctr"/>
              <a:endParaRPr lang="en-AU" sz="2800" dirty="0">
                <a:solidFill>
                  <a:schemeClr val="bg1"/>
                </a:solidFill>
              </a:endParaRPr>
            </a:p>
          </p:txBody>
        </p:sp>
        <p:sp>
          <p:nvSpPr>
            <p:cNvPr id="20" name="TextBox 19">
              <a:extLst>
                <a:ext uri="{FF2B5EF4-FFF2-40B4-BE49-F238E27FC236}">
                  <a16:creationId xmlns:a16="http://schemas.microsoft.com/office/drawing/2014/main" id="{6A0547A0-202F-8ADF-7AD6-849B111D61C3}"/>
                </a:ext>
              </a:extLst>
            </p:cNvPr>
            <p:cNvSpPr txBox="1"/>
            <p:nvPr/>
          </p:nvSpPr>
          <p:spPr>
            <a:xfrm>
              <a:off x="751973" y="12250716"/>
              <a:ext cx="10698080" cy="523220"/>
            </a:xfrm>
            <a:prstGeom prst="rect">
              <a:avLst/>
            </a:prstGeom>
            <a:solidFill>
              <a:srgbClr val="1F1F1F"/>
            </a:solidFill>
            <a:ln w="38100">
              <a:solidFill>
                <a:schemeClr val="bg1">
                  <a:alpha val="36000"/>
                </a:schemeClr>
              </a:solidFill>
            </a:ln>
          </p:spPr>
          <p:txBody>
            <a:bodyPr wrap="square" rtlCol="0">
              <a:spAutoFit/>
            </a:bodyPr>
            <a:lstStyle/>
            <a:p>
              <a:pPr algn="ctr"/>
              <a:r>
                <a:rPr lang="en-AU" sz="2800" dirty="0">
                  <a:solidFill>
                    <a:schemeClr val="bg1"/>
                  </a:solidFill>
                </a:rPr>
                <a:t>Do movement, finish turn</a:t>
              </a:r>
            </a:p>
          </p:txBody>
        </p:sp>
        <p:sp>
          <p:nvSpPr>
            <p:cNvPr id="21" name="TextBox 20">
              <a:extLst>
                <a:ext uri="{FF2B5EF4-FFF2-40B4-BE49-F238E27FC236}">
                  <a16:creationId xmlns:a16="http://schemas.microsoft.com/office/drawing/2014/main" id="{E16EED92-D138-ECEB-5BC1-F1FDBBD02766}"/>
                </a:ext>
              </a:extLst>
            </p:cNvPr>
            <p:cNvSpPr txBox="1"/>
            <p:nvPr/>
          </p:nvSpPr>
          <p:spPr>
            <a:xfrm>
              <a:off x="537408" y="13270277"/>
              <a:ext cx="11117180" cy="1384995"/>
            </a:xfrm>
            <a:prstGeom prst="rect">
              <a:avLst/>
            </a:prstGeom>
            <a:solidFill>
              <a:srgbClr val="1F1F1F"/>
            </a:solidFill>
            <a:ln w="38100">
              <a:solidFill>
                <a:schemeClr val="bg1"/>
              </a:solidFill>
            </a:ln>
          </p:spPr>
          <p:txBody>
            <a:bodyPr wrap="square" rtlCol="0">
              <a:spAutoFit/>
            </a:bodyPr>
            <a:lstStyle/>
            <a:p>
              <a:pPr algn="ctr"/>
              <a:r>
                <a:rPr lang="en-AU" sz="2800" dirty="0">
                  <a:solidFill>
                    <a:schemeClr val="bg1"/>
                  </a:solidFill>
                </a:rPr>
                <a:t>Check if the player has run out of time</a:t>
              </a:r>
            </a:p>
            <a:p>
              <a:pPr algn="ctr"/>
              <a:endParaRPr lang="en-AU" sz="2800" dirty="0">
                <a:solidFill>
                  <a:schemeClr val="bg1"/>
                </a:solidFill>
              </a:endParaRPr>
            </a:p>
            <a:p>
              <a:pPr algn="ctr"/>
              <a:endParaRPr lang="en-AU" sz="2800" dirty="0">
                <a:solidFill>
                  <a:schemeClr val="bg1"/>
                </a:solidFill>
              </a:endParaRPr>
            </a:p>
          </p:txBody>
        </p:sp>
        <p:sp>
          <p:nvSpPr>
            <p:cNvPr id="22" name="TextBox 21">
              <a:extLst>
                <a:ext uri="{FF2B5EF4-FFF2-40B4-BE49-F238E27FC236}">
                  <a16:creationId xmlns:a16="http://schemas.microsoft.com/office/drawing/2014/main" id="{13986D77-7D5C-72CC-72AE-7BC03CCF8403}"/>
                </a:ext>
              </a:extLst>
            </p:cNvPr>
            <p:cNvSpPr txBox="1"/>
            <p:nvPr/>
          </p:nvSpPr>
          <p:spPr>
            <a:xfrm>
              <a:off x="741947" y="13913369"/>
              <a:ext cx="10698080" cy="523220"/>
            </a:xfrm>
            <a:prstGeom prst="rect">
              <a:avLst/>
            </a:prstGeom>
            <a:solidFill>
              <a:srgbClr val="1F1F1F"/>
            </a:solidFill>
            <a:ln w="38100">
              <a:solidFill>
                <a:schemeClr val="bg1">
                  <a:alpha val="36000"/>
                </a:schemeClr>
              </a:solidFill>
            </a:ln>
          </p:spPr>
          <p:txBody>
            <a:bodyPr wrap="square" rtlCol="0">
              <a:spAutoFit/>
            </a:bodyPr>
            <a:lstStyle/>
            <a:p>
              <a:pPr algn="ctr"/>
              <a:r>
                <a:rPr lang="en-AU" sz="2800" dirty="0">
                  <a:solidFill>
                    <a:schemeClr val="bg1"/>
                  </a:solidFill>
                </a:rPr>
                <a:t>Pick a random triple, Calculation_needed = True</a:t>
              </a:r>
            </a:p>
          </p:txBody>
        </p:sp>
      </p:grpSp>
    </p:spTree>
    <p:extLst>
      <p:ext uri="{BB962C8B-B14F-4D97-AF65-F5344CB8AC3E}">
        <p14:creationId xmlns:p14="http://schemas.microsoft.com/office/powerpoint/2010/main" val="360902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4" presetClass="path" presetSubtype="0" accel="50000" decel="50000" fill="hold" nodeType="clickEffect">
                                  <p:stCondLst>
                                    <p:cond delay="0"/>
                                  </p:stCondLst>
                                  <p:childTnLst>
                                    <p:animMotion origin="layout" path="M -1.25E-6 4.81481E-6 L -0.00078 -0.80463 " pathEditMode="relative" rAng="0" ptsTypes="AA">
                                      <p:cBhvr>
                                        <p:cTn id="20" dur="2000" fill="hold"/>
                                        <p:tgtEl>
                                          <p:spTgt spid="23"/>
                                        </p:tgtEl>
                                        <p:attrNameLst>
                                          <p:attrName>ppt_x</p:attrName>
                                          <p:attrName>ppt_y</p:attrName>
                                        </p:attrNameLst>
                                      </p:cBhvr>
                                      <p:rCtr x="-39" y="-40231"/>
                                    </p:animMotion>
                                  </p:childTnLst>
                                </p:cTn>
                              </p:par>
                              <p:par>
                                <p:cTn id="21" presetID="10" presetClass="exit" presetSubtype="0" fill="hold" grpId="0"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64" presetClass="path" presetSubtype="0" accel="50000" decel="50000" fill="hold" nodeType="clickEffect">
                                  <p:stCondLst>
                                    <p:cond delay="0"/>
                                  </p:stCondLst>
                                  <p:childTnLst>
                                    <p:animMotion origin="layout" path="M -0.00078 -0.80463 L -0.00078 -1.25996 " pathEditMode="relative" rAng="0" ptsTypes="AA">
                                      <p:cBhvr>
                                        <p:cTn id="27" dur="2000" fill="hold"/>
                                        <p:tgtEl>
                                          <p:spTgt spid="23"/>
                                        </p:tgtEl>
                                        <p:attrNameLst>
                                          <p:attrName>ppt_x</p:attrName>
                                          <p:attrName>ppt_y</p:attrName>
                                        </p:attrNameLst>
                                      </p:cBhvr>
                                      <p:rCtr x="0" y="-2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79DDB-B97E-B2B8-6F24-8264FB920B2D}"/>
              </a:ext>
            </a:extLst>
          </p:cNvPr>
          <p:cNvSpPr txBox="1"/>
          <p:nvPr/>
        </p:nvSpPr>
        <p:spPr>
          <a:xfrm>
            <a:off x="211719" y="0"/>
            <a:ext cx="9314120" cy="1569660"/>
          </a:xfrm>
          <a:prstGeom prst="rect">
            <a:avLst/>
          </a:prstGeom>
          <a:noFill/>
        </p:spPr>
        <p:txBody>
          <a:bodyPr wrap="square">
            <a:spAutoFit/>
          </a:bodyPr>
          <a:lstStyle/>
          <a:p>
            <a:pPr lvl="0"/>
            <a:r>
              <a:rPr lang="en-US" sz="4800" dirty="0">
                <a:highlight>
                  <a:srgbClr val="FFFFFF"/>
                </a:highlight>
                <a:latin typeface="Times New Roman" panose="02020603050405020304" pitchFamily="18" charset="0"/>
                <a:cs typeface="Times New Roman" panose="02020603050405020304" pitchFamily="18" charset="0"/>
              </a:rPr>
              <a:t>3.1 Use the personal space buffer to identify a winner (5 Marks)</a:t>
            </a:r>
            <a:endParaRPr kumimoji="0" lang="en-US" sz="4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ACCA4D9-2B0F-3DDC-488D-4BE27812E900}"/>
              </a:ext>
            </a:extLst>
          </p:cNvPr>
          <p:cNvSpPr txBox="1"/>
          <p:nvPr/>
        </p:nvSpPr>
        <p:spPr>
          <a:xfrm>
            <a:off x="312821" y="1720516"/>
            <a:ext cx="6870032" cy="3970318"/>
          </a:xfrm>
          <a:prstGeom prst="rect">
            <a:avLst/>
          </a:prstGeom>
          <a:noFill/>
        </p:spPr>
        <p:txBody>
          <a:bodyPr wrap="square" rtlCol="0">
            <a:spAutoFit/>
          </a:bodyPr>
          <a:lstStyle/>
          <a:p>
            <a:r>
              <a:rPr lang="en-AU" sz="2800" dirty="0">
                <a:solidFill>
                  <a:schemeClr val="bg1"/>
                </a:solidFill>
              </a:rPr>
              <a:t>I assumed that the personal space buffer is a circle around the player/destination.</a:t>
            </a:r>
          </a:p>
          <a:p>
            <a:endParaRPr lang="en-AU" sz="2800" dirty="0">
              <a:solidFill>
                <a:schemeClr val="bg1"/>
              </a:solidFill>
            </a:endParaRPr>
          </a:p>
          <a:p>
            <a:r>
              <a:rPr lang="en-AU" sz="2800" dirty="0">
                <a:solidFill>
                  <a:schemeClr val="bg1"/>
                </a:solidFill>
              </a:rPr>
              <a:t>I can check if the player has gotten into the PSB of the destination or other player by checking if the distance from the player to the destination is less or equal to 10.</a:t>
            </a:r>
          </a:p>
          <a:p>
            <a:endParaRPr lang="en-AU" sz="2800" dirty="0">
              <a:solidFill>
                <a:schemeClr val="bg1"/>
              </a:solidFill>
            </a:endParaRPr>
          </a:p>
          <a:p>
            <a:r>
              <a:rPr lang="en-AU" sz="2800" dirty="0">
                <a:solidFill>
                  <a:schemeClr val="bg1"/>
                </a:solidFill>
              </a:rPr>
              <a:t>I can do this by using the distance function.</a:t>
            </a:r>
            <a:endParaRPr lang="en-US" sz="2800" dirty="0">
              <a:solidFill>
                <a:schemeClr val="bg1"/>
              </a:solidFill>
            </a:endParaRPr>
          </a:p>
        </p:txBody>
      </p:sp>
      <p:pic>
        <p:nvPicPr>
          <p:cNvPr id="8" name="Picture 7">
            <a:extLst>
              <a:ext uri="{FF2B5EF4-FFF2-40B4-BE49-F238E27FC236}">
                <a16:creationId xmlns:a16="http://schemas.microsoft.com/office/drawing/2014/main" id="{90588FF1-3F1C-D222-F3D0-6043C24DFEB3}"/>
              </a:ext>
            </a:extLst>
          </p:cNvPr>
          <p:cNvPicPr>
            <a:picLocks noChangeAspect="1"/>
          </p:cNvPicPr>
          <p:nvPr/>
        </p:nvPicPr>
        <p:blipFill>
          <a:blip r:embed="rId2"/>
          <a:stretch>
            <a:fillRect/>
          </a:stretch>
        </p:blipFill>
        <p:spPr>
          <a:xfrm>
            <a:off x="0" y="1569659"/>
            <a:ext cx="12192000" cy="4200495"/>
          </a:xfrm>
          <a:prstGeom prst="rect">
            <a:avLst/>
          </a:prstGeom>
        </p:spPr>
      </p:pic>
      <p:pic>
        <p:nvPicPr>
          <p:cNvPr id="11" name="Picture 10">
            <a:extLst>
              <a:ext uri="{FF2B5EF4-FFF2-40B4-BE49-F238E27FC236}">
                <a16:creationId xmlns:a16="http://schemas.microsoft.com/office/drawing/2014/main" id="{D8ADDF97-51A7-B031-1390-68ECEADA02F9}"/>
              </a:ext>
            </a:extLst>
          </p:cNvPr>
          <p:cNvPicPr>
            <a:picLocks noChangeAspect="1"/>
          </p:cNvPicPr>
          <p:nvPr/>
        </p:nvPicPr>
        <p:blipFill>
          <a:blip r:embed="rId3"/>
          <a:stretch>
            <a:fillRect/>
          </a:stretch>
        </p:blipFill>
        <p:spPr>
          <a:xfrm>
            <a:off x="0" y="1569658"/>
            <a:ext cx="12192000" cy="4812996"/>
          </a:xfrm>
          <a:prstGeom prst="rect">
            <a:avLst/>
          </a:prstGeom>
        </p:spPr>
      </p:pic>
    </p:spTree>
    <p:extLst>
      <p:ext uri="{BB962C8B-B14F-4D97-AF65-F5344CB8AC3E}">
        <p14:creationId xmlns:p14="http://schemas.microsoft.com/office/powerpoint/2010/main" val="370191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212224" y="138896"/>
            <a:ext cx="9821518" cy="1138773"/>
          </a:xfrm>
          <a:prstGeom prst="rect">
            <a:avLst/>
          </a:prstGeom>
          <a:noFill/>
        </p:spPr>
        <p:txBody>
          <a:bodyPr wrap="square">
            <a:spAutoFit/>
          </a:bodyPr>
          <a:lstStyle/>
          <a:p>
            <a:pPr lvl="0"/>
            <a:r>
              <a:rPr lang="en-US" sz="2400" dirty="0">
                <a:highlight>
                  <a:srgbClr val="FFFFFF"/>
                </a:highlight>
                <a:latin typeface="Times New Roman" panose="02020603050405020304" pitchFamily="18" charset="0"/>
                <a:cs typeface="Times New Roman" panose="02020603050405020304" pitchFamily="18" charset="0"/>
              </a:rPr>
              <a:t>3.2 Move players along the hypotenuse of a right-angled triangle (10 Marks)</a:t>
            </a:r>
          </a:p>
          <a:p>
            <a:r>
              <a:rPr lang="en-US" sz="4400" b="0" i="0" dirty="0">
                <a:effectLst/>
                <a:highlight>
                  <a:srgbClr val="FFFFFF"/>
                </a:highlight>
                <a:latin typeface="Times New Roman" panose="02020603050405020304" pitchFamily="18" charset="0"/>
              </a:rPr>
              <a:t>The Application Process</a:t>
            </a:r>
          </a:p>
        </p:txBody>
      </p:sp>
      <p:grpSp>
        <p:nvGrpSpPr>
          <p:cNvPr id="16" name="Group 15">
            <a:extLst>
              <a:ext uri="{FF2B5EF4-FFF2-40B4-BE49-F238E27FC236}">
                <a16:creationId xmlns:a16="http://schemas.microsoft.com/office/drawing/2014/main" id="{1A415542-DBB6-E411-438B-7FDAED17512F}"/>
              </a:ext>
            </a:extLst>
          </p:cNvPr>
          <p:cNvGrpSpPr/>
          <p:nvPr/>
        </p:nvGrpSpPr>
        <p:grpSpPr>
          <a:xfrm>
            <a:off x="-21191538" y="1585446"/>
            <a:ext cx="33383538" cy="5279732"/>
            <a:chOff x="-11157796" y="1596213"/>
            <a:chExt cx="33383538" cy="5279732"/>
          </a:xfrm>
        </p:grpSpPr>
        <p:pic>
          <p:nvPicPr>
            <p:cNvPr id="5" name="Picture 4">
              <a:extLst>
                <a:ext uri="{FF2B5EF4-FFF2-40B4-BE49-F238E27FC236}">
                  <a16:creationId xmlns:a16="http://schemas.microsoft.com/office/drawing/2014/main" id="{77AD1170-5C0B-CE5A-8850-06F4E6358C23}"/>
                </a:ext>
              </a:extLst>
            </p:cNvPr>
            <p:cNvPicPr>
              <a:picLocks noChangeAspect="1"/>
            </p:cNvPicPr>
            <p:nvPr/>
          </p:nvPicPr>
          <p:blipFill>
            <a:blip r:embed="rId2"/>
            <a:stretch>
              <a:fillRect/>
            </a:stretch>
          </p:blipFill>
          <p:spPr>
            <a:xfrm>
              <a:off x="-876972" y="1603391"/>
              <a:ext cx="10910714" cy="5272554"/>
            </a:xfrm>
            <a:prstGeom prst="rect">
              <a:avLst/>
            </a:prstGeom>
            <a:ln>
              <a:noFill/>
            </a:ln>
          </p:spPr>
        </p:pic>
        <p:pic>
          <p:nvPicPr>
            <p:cNvPr id="10" name="Picture 9">
              <a:extLst>
                <a:ext uri="{FF2B5EF4-FFF2-40B4-BE49-F238E27FC236}">
                  <a16:creationId xmlns:a16="http://schemas.microsoft.com/office/drawing/2014/main" id="{268B3D9C-B4FA-7016-8841-00D5C59B9B3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157796" y="1596213"/>
              <a:ext cx="10280823" cy="1843554"/>
            </a:xfrm>
            <a:prstGeom prst="rect">
              <a:avLst/>
            </a:prstGeom>
          </p:spPr>
        </p:pic>
        <p:pic>
          <p:nvPicPr>
            <p:cNvPr id="3" name="Picture 2">
              <a:extLst>
                <a:ext uri="{FF2B5EF4-FFF2-40B4-BE49-F238E27FC236}">
                  <a16:creationId xmlns:a16="http://schemas.microsoft.com/office/drawing/2014/main" id="{2B05718E-9F3E-A18B-C516-6E84A460D734}"/>
                </a:ext>
              </a:extLst>
            </p:cNvPr>
            <p:cNvPicPr>
              <a:picLocks noChangeAspect="1"/>
            </p:cNvPicPr>
            <p:nvPr/>
          </p:nvPicPr>
          <p:blipFill>
            <a:blip r:embed="rId4"/>
            <a:stretch>
              <a:fillRect/>
            </a:stretch>
          </p:blipFill>
          <p:spPr>
            <a:xfrm>
              <a:off x="10033742" y="1596213"/>
              <a:ext cx="12192000" cy="3679930"/>
            </a:xfrm>
            <a:prstGeom prst="rect">
              <a:avLst/>
            </a:prstGeom>
          </p:spPr>
        </p:pic>
        <p:sp>
          <p:nvSpPr>
            <p:cNvPr id="12" name="Rectangle 11">
              <a:extLst>
                <a:ext uri="{FF2B5EF4-FFF2-40B4-BE49-F238E27FC236}">
                  <a16:creationId xmlns:a16="http://schemas.microsoft.com/office/drawing/2014/main" id="{5A97842A-DA41-07CF-94E7-7DF950BCCB32}"/>
                </a:ext>
              </a:extLst>
            </p:cNvPr>
            <p:cNvSpPr/>
            <p:nvPr/>
          </p:nvSpPr>
          <p:spPr>
            <a:xfrm>
              <a:off x="10033742" y="5279732"/>
              <a:ext cx="12192000" cy="1592624"/>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61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16667E-7 -3.7037E-6 L 0.91979 0.00139 " pathEditMode="relative" rAng="0" ptsTypes="AA">
                                      <p:cBhvr>
                                        <p:cTn id="6" dur="2000" fill="hold"/>
                                        <p:tgtEl>
                                          <p:spTgt spid="16"/>
                                        </p:tgtEl>
                                        <p:attrNameLst>
                                          <p:attrName>ppt_x</p:attrName>
                                          <p:attrName>ppt_y</p:attrName>
                                        </p:attrNameLst>
                                      </p:cBhvr>
                                      <p:rCtr x="45990" y="69"/>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91979 0.00139 L 1.75794 0.00787 " pathEditMode="relative" rAng="0" ptsTypes="AA">
                                      <p:cBhvr>
                                        <p:cTn id="10" dur="2000" fill="hold"/>
                                        <p:tgtEl>
                                          <p:spTgt spid="16"/>
                                        </p:tgtEl>
                                        <p:attrNameLst>
                                          <p:attrName>ppt_x</p:attrName>
                                          <p:attrName>ppt_y</p:attrName>
                                        </p:attrNameLst>
                                      </p:cBhvr>
                                      <p:rCtr x="41901"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5FF587-3FED-4341-75CD-A4B1708EDC1C}"/>
              </a:ext>
            </a:extLst>
          </p:cNvPr>
          <p:cNvPicPr>
            <a:picLocks noChangeAspect="1"/>
          </p:cNvPicPr>
          <p:nvPr/>
        </p:nvPicPr>
        <p:blipFill>
          <a:blip r:embed="rId2">
            <a:alphaModFix/>
          </a:blip>
          <a:stretch>
            <a:fillRect/>
          </a:stretch>
        </p:blipFill>
        <p:spPr>
          <a:xfrm>
            <a:off x="-81023" y="-350291"/>
            <a:ext cx="12396486" cy="7532793"/>
          </a:xfrm>
          <a:prstGeom prst="rect">
            <a:avLst/>
          </a:prstGeom>
          <a:ln>
            <a:noFill/>
          </a:ln>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lstStyle/>
          <a:p>
            <a:r>
              <a:rPr lang="en-AU" dirty="0">
                <a:solidFill>
                  <a:schemeClr val="bg1"/>
                </a:solidFill>
              </a:rPr>
              <a:t>Disclaimer:</a:t>
            </a:r>
            <a:endParaRPr lang="en-US" dirty="0">
              <a:solidFill>
                <a:schemeClr val="bg1"/>
              </a:solidFill>
            </a:endParaRPr>
          </a:p>
        </p:txBody>
      </p:sp>
      <p:sp>
        <p:nvSpPr>
          <p:cNvPr id="4" name="Rectangle 3">
            <a:extLst>
              <a:ext uri="{FF2B5EF4-FFF2-40B4-BE49-F238E27FC236}">
                <a16:creationId xmlns:a16="http://schemas.microsoft.com/office/drawing/2014/main" id="{D57636A9-B4DC-0BB6-DC84-ACA2C08439B1}"/>
              </a:ext>
            </a:extLst>
          </p:cNvPr>
          <p:cNvSpPr/>
          <p:nvPr/>
        </p:nvSpPr>
        <p:spPr>
          <a:xfrm>
            <a:off x="1543291" y="3299529"/>
            <a:ext cx="9124709" cy="1091997"/>
          </a:xfrm>
          <a:prstGeom prst="rect">
            <a:avLst/>
          </a:prstGeom>
          <a:solidFill>
            <a:srgbClr val="1F1F1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43291" y="3299529"/>
            <a:ext cx="9144000" cy="1655762"/>
          </a:xfrm>
          <a:ln>
            <a:noFill/>
          </a:ln>
        </p:spPr>
        <p:txBody>
          <a:bodyPr/>
          <a:lstStyle/>
          <a:p>
            <a:r>
              <a:rPr lang="en-AU" dirty="0">
                <a:solidFill>
                  <a:schemeClr val="bg1"/>
                </a:solidFill>
                <a:latin typeface="Abadi" panose="020B0604020104020204" pitchFamily="34" charset="0"/>
              </a:rPr>
              <a:t>I made my game more customisable by adding a menu and making some settings that are changeable. If you see some of that code where the changes are used just ignore it.</a:t>
            </a:r>
            <a:endParaRPr lang="en-US" dirty="0">
              <a:solidFill>
                <a:schemeClr val="bg1"/>
              </a:solidFill>
              <a:latin typeface="Abadi" panose="020B0604020104020204" pitchFamily="34" charset="0"/>
            </a:endParaRPr>
          </a:p>
        </p:txBody>
      </p:sp>
    </p:spTree>
    <p:extLst>
      <p:ext uri="{BB962C8B-B14F-4D97-AF65-F5344CB8AC3E}">
        <p14:creationId xmlns:p14="http://schemas.microsoft.com/office/powerpoint/2010/main" val="1665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dirty="0">
                <a:solidFill>
                  <a:schemeClr val="bg1"/>
                </a:solidFill>
              </a:rPr>
              <a:t>Part 4</a:t>
            </a:r>
            <a:endParaRPr lang="en-US" sz="9600" dirty="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1524000" y="3209022"/>
            <a:ext cx="9144000" cy="1655762"/>
          </a:xfrm>
          <a:ln>
            <a:noFill/>
          </a:ln>
        </p:spPr>
        <p:txBody>
          <a:bodyPr>
            <a:normAutofit/>
          </a:bodyPr>
          <a:lstStyle/>
          <a:p>
            <a:r>
              <a:rPr lang="en-AU" sz="4000" dirty="0">
                <a:solidFill>
                  <a:schemeClr val="bg1"/>
                </a:solidFill>
                <a:latin typeface="Abadi" panose="020B0604020104020204" pitchFamily="34" charset="0"/>
              </a:rPr>
              <a:t>Advanced Features 🤓</a:t>
            </a:r>
            <a:endParaRPr lang="en-US" sz="40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1438940" y="3981982"/>
            <a:ext cx="9314120" cy="369332"/>
          </a:xfrm>
          <a:prstGeom prst="rect">
            <a:avLst/>
          </a:prstGeom>
          <a:noFill/>
        </p:spPr>
        <p:txBody>
          <a:bodyPr wrap="square">
            <a:spAutoFit/>
          </a:bodyPr>
          <a:lstStyle/>
          <a:p>
            <a:pPr lvl="0" algn="ctr"/>
            <a:r>
              <a:rPr lang="en-US" dirty="0">
                <a:solidFill>
                  <a:prstClr val="black"/>
                </a:solidFill>
                <a:highlight>
                  <a:srgbClr val="FFFFFF"/>
                </a:highlight>
                <a:latin typeface="Times New Roman" panose="02020603050405020304" pitchFamily="18" charset="0"/>
                <a:cs typeface="Times New Roman" panose="02020603050405020304" pitchFamily="18" charset="0"/>
              </a:rPr>
              <a:t>4.1 Introduce a time penalty (1 Mark)</a:t>
            </a:r>
            <a:endParaRPr kumimoji="0" lang="en-US" sz="1800" i="0" u="none" strike="noStrike" kern="1200" cap="none" spc="0" normalizeH="0" baseline="0" noProof="0" dirty="0">
              <a:ln>
                <a:noFill/>
              </a:ln>
              <a:solidFill>
                <a:prstClr val="black"/>
              </a:solidFill>
              <a:effectLst/>
              <a:highlight>
                <a:srgbClr val="FFFFFF"/>
              </a:highlight>
              <a:uLnTx/>
              <a:uFillTx/>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067CFCAD-CE66-8258-56B0-6D9F176F7142}"/>
              </a:ext>
            </a:extLst>
          </p:cNvPr>
          <p:cNvSpPr txBox="1"/>
          <p:nvPr/>
        </p:nvSpPr>
        <p:spPr>
          <a:xfrm>
            <a:off x="1438940" y="4321905"/>
            <a:ext cx="931476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p:txBody>
      </p:sp>
      <p:sp>
        <p:nvSpPr>
          <p:cNvPr id="4" name="TextBox 3">
            <a:extLst>
              <a:ext uri="{FF2B5EF4-FFF2-40B4-BE49-F238E27FC236}">
                <a16:creationId xmlns:a16="http://schemas.microsoft.com/office/drawing/2014/main" id="{B42857B1-4F60-9D1D-99D2-F3222F7E21FB}"/>
              </a:ext>
            </a:extLst>
          </p:cNvPr>
          <p:cNvSpPr txBox="1"/>
          <p:nvPr/>
        </p:nvSpPr>
        <p:spPr>
          <a:xfrm>
            <a:off x="1438300" y="4680118"/>
            <a:ext cx="9314760" cy="369332"/>
          </a:xfrm>
          <a:prstGeom prst="rect">
            <a:avLst/>
          </a:prstGeom>
          <a:noFill/>
        </p:spPr>
        <p:txBody>
          <a:bodyPr wrap="square">
            <a:spAutoFit/>
          </a:bodyPr>
          <a:lstStyle/>
          <a:p>
            <a:pPr lvl="0" algn="ctr"/>
            <a:r>
              <a:rPr lang="en-US" dirty="0">
                <a:highlight>
                  <a:srgbClr val="FFFFFF"/>
                </a:highlight>
                <a:latin typeface="Times New Roman" panose="02020603050405020304" pitchFamily="18" charset="0"/>
                <a:cs typeface="Times New Roman" panose="02020603050405020304" pitchFamily="18" charset="0"/>
              </a:rPr>
              <a:t>4.3 Visual depiction of gameplay (2 Marks)</a:t>
            </a:r>
          </a:p>
        </p:txBody>
      </p:sp>
    </p:spTree>
    <p:extLst>
      <p:ext uri="{BB962C8B-B14F-4D97-AF65-F5344CB8AC3E}">
        <p14:creationId xmlns:p14="http://schemas.microsoft.com/office/powerpoint/2010/main" val="11040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76129" y="126864"/>
            <a:ext cx="9821518" cy="707886"/>
          </a:xfrm>
          <a:prstGeom prst="rect">
            <a:avLst/>
          </a:prstGeom>
          <a:noFill/>
        </p:spPr>
        <p:txBody>
          <a:bodyPr wrap="square">
            <a:spAutoFit/>
          </a:bodyPr>
          <a:lstStyle/>
          <a:p>
            <a:pPr lvl="0"/>
            <a:r>
              <a:rPr lang="en-US" sz="4000" dirty="0">
                <a:solidFill>
                  <a:prstClr val="black"/>
                </a:solidFill>
                <a:highlight>
                  <a:srgbClr val="FFFFFF"/>
                </a:highlight>
                <a:latin typeface="Times New Roman" panose="02020603050405020304" pitchFamily="18" charset="0"/>
                <a:cs typeface="Times New Roman" panose="02020603050405020304" pitchFamily="18" charset="0"/>
              </a:rPr>
              <a:t>4.1 Introduce a time penalty (1 Mark)</a:t>
            </a:r>
          </a:p>
        </p:txBody>
      </p:sp>
      <p:pic>
        <p:nvPicPr>
          <p:cNvPr id="4" name="Picture 3">
            <a:extLst>
              <a:ext uri="{FF2B5EF4-FFF2-40B4-BE49-F238E27FC236}">
                <a16:creationId xmlns:a16="http://schemas.microsoft.com/office/drawing/2014/main" id="{666BD668-370B-96DE-6B78-5E9D6503A3A9}"/>
              </a:ext>
            </a:extLst>
          </p:cNvPr>
          <p:cNvPicPr>
            <a:picLocks noChangeAspect="1"/>
          </p:cNvPicPr>
          <p:nvPr/>
        </p:nvPicPr>
        <p:blipFill>
          <a:blip r:embed="rId2"/>
          <a:stretch>
            <a:fillRect/>
          </a:stretch>
        </p:blipFill>
        <p:spPr>
          <a:xfrm>
            <a:off x="176129" y="1571741"/>
            <a:ext cx="11318912" cy="1769974"/>
          </a:xfrm>
          <a:prstGeom prst="rect">
            <a:avLst/>
          </a:prstGeom>
        </p:spPr>
      </p:pic>
      <p:pic>
        <p:nvPicPr>
          <p:cNvPr id="8" name="Picture 7">
            <a:extLst>
              <a:ext uri="{FF2B5EF4-FFF2-40B4-BE49-F238E27FC236}">
                <a16:creationId xmlns:a16="http://schemas.microsoft.com/office/drawing/2014/main" id="{C67E895A-4C16-572E-7D58-348968D60FB8}"/>
              </a:ext>
            </a:extLst>
          </p:cNvPr>
          <p:cNvPicPr>
            <a:picLocks noChangeAspect="1"/>
          </p:cNvPicPr>
          <p:nvPr/>
        </p:nvPicPr>
        <p:blipFill>
          <a:blip r:embed="rId3"/>
          <a:stretch>
            <a:fillRect/>
          </a:stretch>
        </p:blipFill>
        <p:spPr>
          <a:xfrm>
            <a:off x="176129" y="4089405"/>
            <a:ext cx="11199511" cy="2301269"/>
          </a:xfrm>
          <a:prstGeom prst="rect">
            <a:avLst/>
          </a:prstGeom>
        </p:spPr>
      </p:pic>
      <p:sp>
        <p:nvSpPr>
          <p:cNvPr id="9" name="TextBox 8">
            <a:extLst>
              <a:ext uri="{FF2B5EF4-FFF2-40B4-BE49-F238E27FC236}">
                <a16:creationId xmlns:a16="http://schemas.microsoft.com/office/drawing/2014/main" id="{25E3D2DA-8C52-7787-2D94-002F452BEDB6}"/>
              </a:ext>
            </a:extLst>
          </p:cNvPr>
          <p:cNvSpPr txBox="1"/>
          <p:nvPr/>
        </p:nvSpPr>
        <p:spPr>
          <a:xfrm>
            <a:off x="176128" y="941635"/>
            <a:ext cx="11301997" cy="523220"/>
          </a:xfrm>
          <a:prstGeom prst="rect">
            <a:avLst/>
          </a:prstGeom>
          <a:noFill/>
        </p:spPr>
        <p:txBody>
          <a:bodyPr wrap="square" rtlCol="0">
            <a:spAutoFit/>
          </a:bodyPr>
          <a:lstStyle/>
          <a:p>
            <a:r>
              <a:rPr lang="en-AU" sz="2800" dirty="0">
                <a:solidFill>
                  <a:schemeClr val="bg1"/>
                </a:solidFill>
              </a:rPr>
              <a:t>Start Timer:</a:t>
            </a:r>
            <a:endParaRPr lang="en-US" sz="2800" dirty="0">
              <a:solidFill>
                <a:schemeClr val="bg1"/>
              </a:solidFill>
            </a:endParaRPr>
          </a:p>
        </p:txBody>
      </p:sp>
      <p:sp>
        <p:nvSpPr>
          <p:cNvPr id="11" name="TextBox 10">
            <a:extLst>
              <a:ext uri="{FF2B5EF4-FFF2-40B4-BE49-F238E27FC236}">
                <a16:creationId xmlns:a16="http://schemas.microsoft.com/office/drawing/2014/main" id="{B139D0E9-7898-017B-4881-DF5B832CF3E1}"/>
              </a:ext>
            </a:extLst>
          </p:cNvPr>
          <p:cNvSpPr txBox="1"/>
          <p:nvPr/>
        </p:nvSpPr>
        <p:spPr>
          <a:xfrm>
            <a:off x="176128" y="3557535"/>
            <a:ext cx="11301997" cy="523220"/>
          </a:xfrm>
          <a:prstGeom prst="rect">
            <a:avLst/>
          </a:prstGeom>
          <a:noFill/>
        </p:spPr>
        <p:txBody>
          <a:bodyPr wrap="square" rtlCol="0">
            <a:spAutoFit/>
          </a:bodyPr>
          <a:lstStyle/>
          <a:p>
            <a:r>
              <a:rPr lang="en-AU" sz="2800" dirty="0">
                <a:solidFill>
                  <a:schemeClr val="bg1"/>
                </a:solidFill>
              </a:rPr>
              <a:t>Check if the time limit has passed:</a:t>
            </a:r>
            <a:endParaRPr lang="en-US" sz="2800" dirty="0">
              <a:solidFill>
                <a:schemeClr val="bg1"/>
              </a:solidFill>
            </a:endParaRPr>
          </a:p>
        </p:txBody>
      </p:sp>
    </p:spTree>
    <p:extLst>
      <p:ext uri="{BB962C8B-B14F-4D97-AF65-F5344CB8AC3E}">
        <p14:creationId xmlns:p14="http://schemas.microsoft.com/office/powerpoint/2010/main" val="202434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88064" y="162959"/>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3" name="TextBox 12">
            <a:extLst>
              <a:ext uri="{FF2B5EF4-FFF2-40B4-BE49-F238E27FC236}">
                <a16:creationId xmlns:a16="http://schemas.microsoft.com/office/drawing/2014/main" id="{801536F8-63B5-DBBC-0E33-A2FD170E148C}"/>
              </a:ext>
            </a:extLst>
          </p:cNvPr>
          <p:cNvSpPr txBox="1"/>
          <p:nvPr/>
        </p:nvSpPr>
        <p:spPr>
          <a:xfrm>
            <a:off x="268538" y="1678283"/>
            <a:ext cx="6689558" cy="5016758"/>
          </a:xfrm>
          <a:prstGeom prst="rect">
            <a:avLst/>
          </a:prstGeom>
          <a:noFill/>
        </p:spPr>
        <p:txBody>
          <a:bodyPr wrap="square" rtlCol="0">
            <a:spAutoFit/>
          </a:bodyPr>
          <a:lstStyle/>
          <a:p>
            <a:r>
              <a:rPr lang="en-AU" sz="4000" dirty="0">
                <a:solidFill>
                  <a:schemeClr val="bg1"/>
                </a:solidFill>
              </a:rPr>
              <a:t>Gradient &amp; Distance</a:t>
            </a:r>
          </a:p>
          <a:p>
            <a:endParaRPr lang="en-AU" sz="4000" dirty="0">
              <a:solidFill>
                <a:schemeClr val="bg1"/>
              </a:solidFill>
            </a:endParaRPr>
          </a:p>
          <a:p>
            <a:r>
              <a:rPr lang="en-AU" sz="4000" dirty="0">
                <a:solidFill>
                  <a:schemeClr val="bg1"/>
                </a:solidFill>
              </a:rPr>
              <a:t>The distance that the NPC enters is just the distance of the NPC to the destination.</a:t>
            </a:r>
          </a:p>
          <a:p>
            <a:endParaRPr lang="en-AU" sz="4000" dirty="0">
              <a:solidFill>
                <a:schemeClr val="bg1"/>
              </a:solidFill>
            </a:endParaRPr>
          </a:p>
          <a:p>
            <a:r>
              <a:rPr lang="en-AU" sz="4000" dirty="0">
                <a:solidFill>
                  <a:schemeClr val="bg1"/>
                </a:solidFill>
              </a:rPr>
              <a:t>The direction is harder to calculate…</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01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68442" y="-1328960"/>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3" name="TextBox 12">
            <a:extLst>
              <a:ext uri="{FF2B5EF4-FFF2-40B4-BE49-F238E27FC236}">
                <a16:creationId xmlns:a16="http://schemas.microsoft.com/office/drawing/2014/main" id="{801536F8-63B5-DBBC-0E33-A2FD170E148C}"/>
              </a:ext>
            </a:extLst>
          </p:cNvPr>
          <p:cNvSpPr txBox="1"/>
          <p:nvPr/>
        </p:nvSpPr>
        <p:spPr>
          <a:xfrm>
            <a:off x="-6689558" y="1184989"/>
            <a:ext cx="6689558" cy="5016758"/>
          </a:xfrm>
          <a:prstGeom prst="rect">
            <a:avLst/>
          </a:prstGeom>
          <a:noFill/>
        </p:spPr>
        <p:txBody>
          <a:bodyPr wrap="square" rtlCol="0">
            <a:spAutoFit/>
          </a:bodyPr>
          <a:lstStyle/>
          <a:p>
            <a:r>
              <a:rPr lang="en-AU" sz="4000" dirty="0">
                <a:solidFill>
                  <a:schemeClr val="bg1"/>
                </a:solidFill>
              </a:rPr>
              <a:t>Gradient &amp; Distance</a:t>
            </a:r>
          </a:p>
          <a:p>
            <a:endParaRPr lang="en-AU" sz="4000" dirty="0">
              <a:solidFill>
                <a:schemeClr val="bg1"/>
              </a:solidFill>
            </a:endParaRPr>
          </a:p>
          <a:p>
            <a:r>
              <a:rPr lang="en-AU" sz="4000" dirty="0">
                <a:solidFill>
                  <a:schemeClr val="bg1"/>
                </a:solidFill>
              </a:rPr>
              <a:t>The distance that the NPC enters is just the distance of the NPC to the destination.</a:t>
            </a:r>
          </a:p>
          <a:p>
            <a:endParaRPr lang="en-AU" sz="4000" dirty="0">
              <a:solidFill>
                <a:schemeClr val="bg1"/>
              </a:solidFill>
            </a:endParaRPr>
          </a:p>
          <a:p>
            <a:r>
              <a:rPr lang="en-AU" sz="4000" dirty="0">
                <a:solidFill>
                  <a:schemeClr val="bg1"/>
                </a:solidFill>
              </a:rPr>
              <a:t>The direction is harder to calculate…</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769224-C3C8-5B70-3F2D-2FE1E90A6EFF}"/>
              </a:ext>
            </a:extLst>
          </p:cNvPr>
          <p:cNvGrpSpPr/>
          <p:nvPr/>
        </p:nvGrpSpPr>
        <p:grpSpPr>
          <a:xfrm>
            <a:off x="190012" y="71900"/>
            <a:ext cx="7307905" cy="6750423"/>
            <a:chOff x="1091820" y="2106182"/>
            <a:chExt cx="4503761" cy="5472754"/>
          </a:xfrm>
        </p:grpSpPr>
        <p:cxnSp>
          <p:nvCxnSpPr>
            <p:cNvPr id="3" name="Straight Connector 2">
              <a:extLst>
                <a:ext uri="{FF2B5EF4-FFF2-40B4-BE49-F238E27FC236}">
                  <a16:creationId xmlns:a16="http://schemas.microsoft.com/office/drawing/2014/main" id="{272FC9A2-97D6-4110-4DF0-5B6FBEDB30E8}"/>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B7EE13B-3D41-59C0-2EB7-76D65ED16BC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12CD3743-6B21-F290-4191-213D8B9E82A9}"/>
              </a:ext>
            </a:extLst>
          </p:cNvPr>
          <p:cNvGrpSpPr/>
          <p:nvPr/>
        </p:nvGrpSpPr>
        <p:grpSpPr>
          <a:xfrm>
            <a:off x="1171036" y="679061"/>
            <a:ext cx="5311645" cy="5331875"/>
            <a:chOff x="854467" y="1645898"/>
            <a:chExt cx="4529174" cy="4546425"/>
          </a:xfrm>
        </p:grpSpPr>
        <p:cxnSp>
          <p:nvCxnSpPr>
            <p:cNvPr id="7" name="Straight Connector 6">
              <a:extLst>
                <a:ext uri="{FF2B5EF4-FFF2-40B4-BE49-F238E27FC236}">
                  <a16:creationId xmlns:a16="http://schemas.microsoft.com/office/drawing/2014/main" id="{26C5D371-90A0-E5FD-96AC-46CCD4330A0D}"/>
                </a:ext>
              </a:extLst>
            </p:cNvPr>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2EFCC1F-5A9F-9738-4B86-6F3F91730C1D}"/>
                </a:ext>
              </a:extLst>
            </p:cNvPr>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Smiley Face 8">
            <a:extLst>
              <a:ext uri="{FF2B5EF4-FFF2-40B4-BE49-F238E27FC236}">
                <a16:creationId xmlns:a16="http://schemas.microsoft.com/office/drawing/2014/main" id="{1AFEE997-DD51-6BA2-3818-DAC70DB182FF}"/>
              </a:ext>
            </a:extLst>
          </p:cNvPr>
          <p:cNvSpPr/>
          <p:nvPr/>
        </p:nvSpPr>
        <p:spPr>
          <a:xfrm>
            <a:off x="3585286" y="2994272"/>
            <a:ext cx="517358" cy="517358"/>
          </a:xfrm>
          <a:prstGeom prst="smileyFace">
            <a:avLst>
              <a:gd name="adj" fmla="val 4653"/>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ctagon 10">
            <a:extLst>
              <a:ext uri="{FF2B5EF4-FFF2-40B4-BE49-F238E27FC236}">
                <a16:creationId xmlns:a16="http://schemas.microsoft.com/office/drawing/2014/main" id="{B25D454A-5CA9-B292-DEF4-C5BF4E57834C}"/>
              </a:ext>
            </a:extLst>
          </p:cNvPr>
          <p:cNvSpPr/>
          <p:nvPr/>
        </p:nvSpPr>
        <p:spPr>
          <a:xfrm>
            <a:off x="5902727" y="2094059"/>
            <a:ext cx="375230" cy="395934"/>
          </a:xfrm>
          <a:prstGeom prst="octagon">
            <a:avLst/>
          </a:prstGeom>
          <a:solidFill>
            <a:schemeClr val="tx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F32FE16-B6B8-08FE-7CB7-0E49AF0550B5}"/>
              </a:ext>
            </a:extLst>
          </p:cNvPr>
          <p:cNvSpPr txBox="1"/>
          <p:nvPr/>
        </p:nvSpPr>
        <p:spPr>
          <a:xfrm>
            <a:off x="7916779" y="445168"/>
            <a:ext cx="3801977" cy="2800767"/>
          </a:xfrm>
          <a:prstGeom prst="rect">
            <a:avLst/>
          </a:prstGeom>
          <a:noFill/>
        </p:spPr>
        <p:txBody>
          <a:bodyPr wrap="square" rtlCol="0">
            <a:spAutoFit/>
          </a:bodyPr>
          <a:lstStyle/>
          <a:p>
            <a:r>
              <a:rPr lang="en-AU" sz="4400" dirty="0">
                <a:solidFill>
                  <a:schemeClr val="bg1"/>
                </a:solidFill>
              </a:rPr>
              <a:t>My NPC uses the gradient to calculate its direction.</a:t>
            </a:r>
            <a:endParaRPr lang="en-US" sz="4400" dirty="0">
              <a:solidFill>
                <a:schemeClr val="bg1"/>
              </a:solidFill>
            </a:endParaRPr>
          </a:p>
        </p:txBody>
      </p:sp>
      <p:sp>
        <p:nvSpPr>
          <p:cNvPr id="15" name="TextBox 14">
            <a:extLst>
              <a:ext uri="{FF2B5EF4-FFF2-40B4-BE49-F238E27FC236}">
                <a16:creationId xmlns:a16="http://schemas.microsoft.com/office/drawing/2014/main" id="{872847E6-25E1-BF91-1759-4FB035B1CD8D}"/>
              </a:ext>
            </a:extLst>
          </p:cNvPr>
          <p:cNvSpPr txBox="1"/>
          <p:nvPr/>
        </p:nvSpPr>
        <p:spPr>
          <a:xfrm>
            <a:off x="7946609" y="485893"/>
            <a:ext cx="3549312" cy="2062103"/>
          </a:xfrm>
          <a:prstGeom prst="rect">
            <a:avLst/>
          </a:prstGeom>
          <a:noFill/>
        </p:spPr>
        <p:txBody>
          <a:bodyPr wrap="square" rtlCol="0">
            <a:spAutoFit/>
          </a:bodyPr>
          <a:lstStyle/>
          <a:p>
            <a:r>
              <a:rPr lang="en-AU" sz="3200" dirty="0">
                <a:solidFill>
                  <a:schemeClr val="bg1"/>
                </a:solidFill>
              </a:rPr>
              <a:t>When gradient is 0, the gradient line is pointing at 90 degrees.</a:t>
            </a:r>
          </a:p>
        </p:txBody>
      </p:sp>
      <p:sp>
        <p:nvSpPr>
          <p:cNvPr id="17" name="TextBox 16">
            <a:extLst>
              <a:ext uri="{FF2B5EF4-FFF2-40B4-BE49-F238E27FC236}">
                <a16:creationId xmlns:a16="http://schemas.microsoft.com/office/drawing/2014/main" id="{61EF33A2-7468-64CF-99A7-42AA36A26883}"/>
              </a:ext>
            </a:extLst>
          </p:cNvPr>
          <p:cNvSpPr txBox="1"/>
          <p:nvPr/>
        </p:nvSpPr>
        <p:spPr>
          <a:xfrm>
            <a:off x="7946609" y="3270906"/>
            <a:ext cx="3158135" cy="1569660"/>
          </a:xfrm>
          <a:prstGeom prst="rect">
            <a:avLst/>
          </a:prstGeom>
          <a:noFill/>
        </p:spPr>
        <p:txBody>
          <a:bodyPr wrap="square">
            <a:spAutoFit/>
          </a:bodyPr>
          <a:lstStyle/>
          <a:p>
            <a:r>
              <a:rPr lang="en-US" sz="3200" dirty="0">
                <a:solidFill>
                  <a:schemeClr val="bg1"/>
                </a:solidFill>
              </a:rPr>
              <a:t>And if it is less than 0 it is in the bottom half.</a:t>
            </a:r>
            <a:endParaRPr lang="en-US" sz="3200" dirty="0"/>
          </a:p>
        </p:txBody>
      </p:sp>
      <p:cxnSp>
        <p:nvCxnSpPr>
          <p:cNvPr id="19" name="Straight Arrow Connector 18">
            <a:extLst>
              <a:ext uri="{FF2B5EF4-FFF2-40B4-BE49-F238E27FC236}">
                <a16:creationId xmlns:a16="http://schemas.microsoft.com/office/drawing/2014/main" id="{F9AE77DF-EF4A-1BE0-C59E-F5288EA440BC}"/>
              </a:ext>
            </a:extLst>
          </p:cNvPr>
          <p:cNvCxnSpPr>
            <a:cxnSpLocks/>
          </p:cNvCxnSpPr>
          <p:nvPr/>
        </p:nvCxnSpPr>
        <p:spPr>
          <a:xfrm>
            <a:off x="4102644" y="3289047"/>
            <a:ext cx="3585287" cy="12333"/>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A7598E7-15A1-7E83-9020-D999D143488F}"/>
              </a:ext>
            </a:extLst>
          </p:cNvPr>
          <p:cNvSpPr txBox="1"/>
          <p:nvPr/>
        </p:nvSpPr>
        <p:spPr>
          <a:xfrm>
            <a:off x="7849749" y="3317775"/>
            <a:ext cx="3743032" cy="2554545"/>
          </a:xfrm>
          <a:prstGeom prst="rect">
            <a:avLst/>
          </a:prstGeom>
          <a:noFill/>
        </p:spPr>
        <p:txBody>
          <a:bodyPr wrap="square">
            <a:spAutoFit/>
          </a:bodyPr>
          <a:lstStyle/>
          <a:p>
            <a:r>
              <a:rPr lang="en-US" sz="3200" dirty="0">
                <a:solidFill>
                  <a:schemeClr val="bg1"/>
                </a:solidFill>
              </a:rPr>
              <a:t>This can be used so that if the gradient is bigger than 0 the direction is in the upper half…</a:t>
            </a:r>
            <a:endParaRPr lang="en-AU" sz="3200" dirty="0">
              <a:solidFill>
                <a:schemeClr val="bg1"/>
              </a:solidFill>
            </a:endParaRPr>
          </a:p>
        </p:txBody>
      </p:sp>
      <p:cxnSp>
        <p:nvCxnSpPr>
          <p:cNvPr id="26" name="Straight Arrow Connector 25">
            <a:extLst>
              <a:ext uri="{FF2B5EF4-FFF2-40B4-BE49-F238E27FC236}">
                <a16:creationId xmlns:a16="http://schemas.microsoft.com/office/drawing/2014/main" id="{B0B148D7-F992-DFB7-22ED-012D2F8BEEA4}"/>
              </a:ext>
            </a:extLst>
          </p:cNvPr>
          <p:cNvCxnSpPr>
            <a:cxnSpLocks/>
            <a:stCxn id="9" idx="6"/>
          </p:cNvCxnSpPr>
          <p:nvPr/>
        </p:nvCxnSpPr>
        <p:spPr>
          <a:xfrm flipV="1">
            <a:off x="4102644" y="2144547"/>
            <a:ext cx="3395274" cy="1108404"/>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CB32D2F-6B9E-A7E8-7256-C51D3CF4B204}"/>
              </a:ext>
            </a:extLst>
          </p:cNvPr>
          <p:cNvCxnSpPr>
            <a:cxnSpLocks/>
            <a:stCxn id="9" idx="6"/>
          </p:cNvCxnSpPr>
          <p:nvPr/>
        </p:nvCxnSpPr>
        <p:spPr>
          <a:xfrm>
            <a:off x="4102644" y="3252951"/>
            <a:ext cx="3164430" cy="1740154"/>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58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xit" presetSubtype="0" fill="hold" grpId="0"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xit" presetSubtype="0" fill="hold" nodeType="withEffect">
                                  <p:stCondLst>
                                    <p:cond delay="0"/>
                                  </p:stCondLst>
                                  <p:childTnLst>
                                    <p:animEffect transition="out" filter="fade">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xit" presetSubtype="0" fill="hold" grpId="1" nodeType="withEffect">
                                  <p:stCondLst>
                                    <p:cond delay="0"/>
                                  </p:stCondLst>
                                  <p:childTnLst>
                                    <p:animEffect transition="out" filter="fade">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22" grpId="0"/>
      <p:bldP spid="22" grpId="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68442" y="-1328960"/>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769224-C3C8-5B70-3F2D-2FE1E90A6EFF}"/>
              </a:ext>
            </a:extLst>
          </p:cNvPr>
          <p:cNvGrpSpPr/>
          <p:nvPr/>
        </p:nvGrpSpPr>
        <p:grpSpPr>
          <a:xfrm>
            <a:off x="190012" y="71900"/>
            <a:ext cx="7307905" cy="6750423"/>
            <a:chOff x="1091820" y="2106182"/>
            <a:chExt cx="4503761" cy="5472754"/>
          </a:xfrm>
        </p:grpSpPr>
        <p:cxnSp>
          <p:nvCxnSpPr>
            <p:cNvPr id="3" name="Straight Connector 2">
              <a:extLst>
                <a:ext uri="{FF2B5EF4-FFF2-40B4-BE49-F238E27FC236}">
                  <a16:creationId xmlns:a16="http://schemas.microsoft.com/office/drawing/2014/main" id="{272FC9A2-97D6-4110-4DF0-5B6FBEDB30E8}"/>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B7EE13B-3D41-59C0-2EB7-76D65ED16BC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12CD3743-6B21-F290-4191-213D8B9E82A9}"/>
              </a:ext>
            </a:extLst>
          </p:cNvPr>
          <p:cNvGrpSpPr/>
          <p:nvPr/>
        </p:nvGrpSpPr>
        <p:grpSpPr>
          <a:xfrm>
            <a:off x="1171036" y="679061"/>
            <a:ext cx="5311645" cy="5331875"/>
            <a:chOff x="854467" y="1645898"/>
            <a:chExt cx="4529174" cy="4546425"/>
          </a:xfrm>
        </p:grpSpPr>
        <p:cxnSp>
          <p:nvCxnSpPr>
            <p:cNvPr id="7" name="Straight Connector 6">
              <a:extLst>
                <a:ext uri="{FF2B5EF4-FFF2-40B4-BE49-F238E27FC236}">
                  <a16:creationId xmlns:a16="http://schemas.microsoft.com/office/drawing/2014/main" id="{26C5D371-90A0-E5FD-96AC-46CCD4330A0D}"/>
                </a:ext>
              </a:extLst>
            </p:cNvPr>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2EFCC1F-5A9F-9738-4B86-6F3F91730C1D}"/>
                </a:ext>
              </a:extLst>
            </p:cNvPr>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9" name="Smiley Face 8">
            <a:extLst>
              <a:ext uri="{FF2B5EF4-FFF2-40B4-BE49-F238E27FC236}">
                <a16:creationId xmlns:a16="http://schemas.microsoft.com/office/drawing/2014/main" id="{1AFEE997-DD51-6BA2-3818-DAC70DB182FF}"/>
              </a:ext>
            </a:extLst>
          </p:cNvPr>
          <p:cNvSpPr/>
          <p:nvPr/>
        </p:nvSpPr>
        <p:spPr>
          <a:xfrm>
            <a:off x="3585286" y="2994272"/>
            <a:ext cx="517358" cy="517358"/>
          </a:xfrm>
          <a:prstGeom prst="smileyFace">
            <a:avLst>
              <a:gd name="adj" fmla="val 4653"/>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ctagon 10">
            <a:extLst>
              <a:ext uri="{FF2B5EF4-FFF2-40B4-BE49-F238E27FC236}">
                <a16:creationId xmlns:a16="http://schemas.microsoft.com/office/drawing/2014/main" id="{B25D454A-5CA9-B292-DEF4-C5BF4E57834C}"/>
              </a:ext>
            </a:extLst>
          </p:cNvPr>
          <p:cNvSpPr/>
          <p:nvPr/>
        </p:nvSpPr>
        <p:spPr>
          <a:xfrm>
            <a:off x="5902727" y="2094059"/>
            <a:ext cx="375230" cy="395934"/>
          </a:xfrm>
          <a:prstGeom prst="octagon">
            <a:avLst/>
          </a:prstGeom>
          <a:solidFill>
            <a:schemeClr val="tx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0B148D7-F992-DFB7-22ED-012D2F8BEEA4}"/>
              </a:ext>
            </a:extLst>
          </p:cNvPr>
          <p:cNvCxnSpPr>
            <a:cxnSpLocks/>
            <a:stCxn id="9" idx="7"/>
          </p:cNvCxnSpPr>
          <p:nvPr/>
        </p:nvCxnSpPr>
        <p:spPr>
          <a:xfrm flipV="1">
            <a:off x="4026879" y="679060"/>
            <a:ext cx="2421588" cy="2390977"/>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CB32D2F-6B9E-A7E8-7256-C51D3CF4B204}"/>
              </a:ext>
            </a:extLst>
          </p:cNvPr>
          <p:cNvCxnSpPr>
            <a:cxnSpLocks/>
            <a:stCxn id="9" idx="5"/>
          </p:cNvCxnSpPr>
          <p:nvPr/>
        </p:nvCxnSpPr>
        <p:spPr>
          <a:xfrm>
            <a:off x="4026879" y="3435865"/>
            <a:ext cx="2530152" cy="2532959"/>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86552B1-A7FF-6D48-5AC3-FC802978604F}"/>
              </a:ext>
            </a:extLst>
          </p:cNvPr>
          <p:cNvSpPr txBox="1"/>
          <p:nvPr/>
        </p:nvSpPr>
        <p:spPr>
          <a:xfrm>
            <a:off x="8542449" y="306867"/>
            <a:ext cx="3188368" cy="5632311"/>
          </a:xfrm>
          <a:prstGeom prst="rect">
            <a:avLst/>
          </a:prstGeom>
          <a:noFill/>
        </p:spPr>
        <p:txBody>
          <a:bodyPr wrap="square" rtlCol="0">
            <a:spAutoFit/>
          </a:bodyPr>
          <a:lstStyle/>
          <a:p>
            <a:r>
              <a:rPr lang="en-AU" sz="3600" dirty="0">
                <a:solidFill>
                  <a:schemeClr val="bg1"/>
                </a:solidFill>
              </a:rPr>
              <a:t>We can make this direction more specific, as when the gradient is 1, it points at 45 degrees.</a:t>
            </a:r>
          </a:p>
          <a:p>
            <a:endParaRPr lang="en-AU" sz="3600" dirty="0">
              <a:solidFill>
                <a:schemeClr val="bg1"/>
              </a:solidFill>
            </a:endParaRPr>
          </a:p>
          <a:p>
            <a:r>
              <a:rPr lang="en-AU" sz="3600" dirty="0">
                <a:solidFill>
                  <a:schemeClr val="bg1"/>
                </a:solidFill>
              </a:rPr>
              <a:t>This is also with negative.</a:t>
            </a:r>
            <a:endParaRPr lang="en-US" sz="3600" dirty="0">
              <a:solidFill>
                <a:schemeClr val="bg1"/>
              </a:solidFill>
            </a:endParaRPr>
          </a:p>
        </p:txBody>
      </p:sp>
      <p:sp>
        <p:nvSpPr>
          <p:cNvPr id="24" name="TextBox 23">
            <a:extLst>
              <a:ext uri="{FF2B5EF4-FFF2-40B4-BE49-F238E27FC236}">
                <a16:creationId xmlns:a16="http://schemas.microsoft.com/office/drawing/2014/main" id="{0B573DF5-EDEB-A68D-21D2-58561A680797}"/>
              </a:ext>
            </a:extLst>
          </p:cNvPr>
          <p:cNvSpPr txBox="1"/>
          <p:nvPr/>
        </p:nvSpPr>
        <p:spPr>
          <a:xfrm>
            <a:off x="8263375" y="306867"/>
            <a:ext cx="3401128" cy="4401205"/>
          </a:xfrm>
          <a:prstGeom prst="rect">
            <a:avLst/>
          </a:prstGeom>
          <a:noFill/>
        </p:spPr>
        <p:txBody>
          <a:bodyPr wrap="square" rtlCol="0">
            <a:spAutoFit/>
          </a:bodyPr>
          <a:lstStyle/>
          <a:p>
            <a:r>
              <a:rPr lang="en-AU" sz="4000" dirty="0">
                <a:solidFill>
                  <a:schemeClr val="bg1"/>
                </a:solidFill>
              </a:rPr>
              <a:t>So, if the gradient is above one the direction is 2, and when its below -1, the direction is 7.</a:t>
            </a:r>
            <a:endParaRPr lang="en-US" sz="4000" dirty="0">
              <a:solidFill>
                <a:schemeClr val="bg1"/>
              </a:solidFill>
            </a:endParaRPr>
          </a:p>
        </p:txBody>
      </p:sp>
      <p:cxnSp>
        <p:nvCxnSpPr>
          <p:cNvPr id="25" name="Straight Arrow Connector 24">
            <a:extLst>
              <a:ext uri="{FF2B5EF4-FFF2-40B4-BE49-F238E27FC236}">
                <a16:creationId xmlns:a16="http://schemas.microsoft.com/office/drawing/2014/main" id="{E612930C-1475-EB87-E022-B90E6E6BCF98}"/>
              </a:ext>
            </a:extLst>
          </p:cNvPr>
          <p:cNvCxnSpPr>
            <a:cxnSpLocks/>
            <a:stCxn id="9" idx="7"/>
          </p:cNvCxnSpPr>
          <p:nvPr/>
        </p:nvCxnSpPr>
        <p:spPr>
          <a:xfrm flipV="1">
            <a:off x="4026879" y="306867"/>
            <a:ext cx="1074675" cy="2763170"/>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E56245F-3578-92F2-8A21-C98ED4F3D729}"/>
              </a:ext>
            </a:extLst>
          </p:cNvPr>
          <p:cNvCxnSpPr>
            <a:cxnSpLocks/>
            <a:stCxn id="9" idx="5"/>
          </p:cNvCxnSpPr>
          <p:nvPr/>
        </p:nvCxnSpPr>
        <p:spPr>
          <a:xfrm>
            <a:off x="4026879" y="3435865"/>
            <a:ext cx="415856" cy="3127786"/>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000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xit" presetSubtype="0" fill="hold" nodeType="with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68442" y="-1328960"/>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Design (5 Marks)</a:t>
            </a:r>
          </a:p>
        </p:txBody>
      </p:sp>
      <p:sp>
        <p:nvSpPr>
          <p:cNvPr id="14" name="Freeform: Shape 13">
            <a:extLst>
              <a:ext uri="{FF2B5EF4-FFF2-40B4-BE49-F238E27FC236}">
                <a16:creationId xmlns:a16="http://schemas.microsoft.com/office/drawing/2014/main" id="{2A7C8A75-0146-D57B-F5F8-580377AF70FC}"/>
              </a:ext>
            </a:extLst>
          </p:cNvPr>
          <p:cNvSpPr/>
          <p:nvPr/>
        </p:nvSpPr>
        <p:spPr>
          <a:xfrm>
            <a:off x="5486400" y="541421"/>
            <a:ext cx="0" cy="192505"/>
          </a:xfrm>
          <a:custGeom>
            <a:avLst/>
            <a:gdLst>
              <a:gd name="connsiteX0" fmla="*/ 0 w 0"/>
              <a:gd name="connsiteY0" fmla="*/ 0 h 192505"/>
              <a:gd name="connsiteX1" fmla="*/ 0 w 0"/>
              <a:gd name="connsiteY1" fmla="*/ 192505 h 192505"/>
              <a:gd name="connsiteX2" fmla="*/ 0 w 0"/>
              <a:gd name="connsiteY2" fmla="*/ 192505 h 192505"/>
            </a:gdLst>
            <a:ahLst/>
            <a:cxnLst>
              <a:cxn ang="0">
                <a:pos x="connsiteX0" y="connsiteY0"/>
              </a:cxn>
              <a:cxn ang="0">
                <a:pos x="connsiteX1" y="connsiteY1"/>
              </a:cxn>
              <a:cxn ang="0">
                <a:pos x="connsiteX2" y="connsiteY2"/>
              </a:cxn>
            </a:cxnLst>
            <a:rect l="l" t="t" r="r" b="b"/>
            <a:pathLst>
              <a:path h="192505">
                <a:moveTo>
                  <a:pt x="0" y="0"/>
                </a:moveTo>
                <a:lnTo>
                  <a:pt x="0" y="192505"/>
                </a:lnTo>
                <a:lnTo>
                  <a:pt x="0" y="192505"/>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E769224-C3C8-5B70-3F2D-2FE1E90A6EFF}"/>
              </a:ext>
            </a:extLst>
          </p:cNvPr>
          <p:cNvGrpSpPr/>
          <p:nvPr/>
        </p:nvGrpSpPr>
        <p:grpSpPr>
          <a:xfrm>
            <a:off x="190012" y="71900"/>
            <a:ext cx="7307905" cy="6750423"/>
            <a:chOff x="1091820" y="2106182"/>
            <a:chExt cx="4503761" cy="5472754"/>
          </a:xfrm>
        </p:grpSpPr>
        <p:cxnSp>
          <p:nvCxnSpPr>
            <p:cNvPr id="3" name="Straight Connector 2">
              <a:extLst>
                <a:ext uri="{FF2B5EF4-FFF2-40B4-BE49-F238E27FC236}">
                  <a16:creationId xmlns:a16="http://schemas.microsoft.com/office/drawing/2014/main" id="{272FC9A2-97D6-4110-4DF0-5B6FBEDB30E8}"/>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DB7EE13B-3D41-59C0-2EB7-76D65ED16BC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12CD3743-6B21-F290-4191-213D8B9E82A9}"/>
              </a:ext>
            </a:extLst>
          </p:cNvPr>
          <p:cNvGrpSpPr/>
          <p:nvPr/>
        </p:nvGrpSpPr>
        <p:grpSpPr>
          <a:xfrm>
            <a:off x="1171036" y="679061"/>
            <a:ext cx="5311645" cy="5331875"/>
            <a:chOff x="854467" y="1645898"/>
            <a:chExt cx="4529174" cy="4546425"/>
          </a:xfrm>
        </p:grpSpPr>
        <p:cxnSp>
          <p:nvCxnSpPr>
            <p:cNvPr id="7" name="Straight Connector 6">
              <a:extLst>
                <a:ext uri="{FF2B5EF4-FFF2-40B4-BE49-F238E27FC236}">
                  <a16:creationId xmlns:a16="http://schemas.microsoft.com/office/drawing/2014/main" id="{26C5D371-90A0-E5FD-96AC-46CCD4330A0D}"/>
                </a:ext>
              </a:extLst>
            </p:cNvPr>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72EFCC1F-5A9F-9738-4B86-6F3F91730C1D}"/>
                </a:ext>
              </a:extLst>
            </p:cNvPr>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1" name="Octagon 10">
            <a:extLst>
              <a:ext uri="{FF2B5EF4-FFF2-40B4-BE49-F238E27FC236}">
                <a16:creationId xmlns:a16="http://schemas.microsoft.com/office/drawing/2014/main" id="{B25D454A-5CA9-B292-DEF4-C5BF4E57834C}"/>
              </a:ext>
            </a:extLst>
          </p:cNvPr>
          <p:cNvSpPr/>
          <p:nvPr/>
        </p:nvSpPr>
        <p:spPr>
          <a:xfrm>
            <a:off x="5902727" y="2094059"/>
            <a:ext cx="375230" cy="395934"/>
          </a:xfrm>
          <a:prstGeom prst="octagon">
            <a:avLst/>
          </a:prstGeom>
          <a:solidFill>
            <a:schemeClr val="tx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86552B1-A7FF-6D48-5AC3-FC802978604F}"/>
              </a:ext>
            </a:extLst>
          </p:cNvPr>
          <p:cNvSpPr txBox="1"/>
          <p:nvPr/>
        </p:nvSpPr>
        <p:spPr>
          <a:xfrm>
            <a:off x="8125116" y="306867"/>
            <a:ext cx="3605701" cy="3416320"/>
          </a:xfrm>
          <a:prstGeom prst="rect">
            <a:avLst/>
          </a:prstGeom>
          <a:noFill/>
        </p:spPr>
        <p:txBody>
          <a:bodyPr wrap="square" rtlCol="0">
            <a:spAutoFit/>
          </a:bodyPr>
          <a:lstStyle/>
          <a:p>
            <a:r>
              <a:rPr lang="en-AU" sz="3600" dirty="0">
                <a:solidFill>
                  <a:schemeClr val="bg1"/>
                </a:solidFill>
              </a:rPr>
              <a:t>The other side of the cartesian plane is just mirrored of this, just going in the other direction.</a:t>
            </a:r>
          </a:p>
        </p:txBody>
      </p:sp>
      <p:cxnSp>
        <p:nvCxnSpPr>
          <p:cNvPr id="25" name="Straight Arrow Connector 24">
            <a:extLst>
              <a:ext uri="{FF2B5EF4-FFF2-40B4-BE49-F238E27FC236}">
                <a16:creationId xmlns:a16="http://schemas.microsoft.com/office/drawing/2014/main" id="{E612930C-1475-EB87-E022-B90E6E6BCF98}"/>
              </a:ext>
            </a:extLst>
          </p:cNvPr>
          <p:cNvCxnSpPr>
            <a:cxnSpLocks/>
            <a:stCxn id="9" idx="1"/>
          </p:cNvCxnSpPr>
          <p:nvPr/>
        </p:nvCxnSpPr>
        <p:spPr>
          <a:xfrm flipH="1" flipV="1">
            <a:off x="2514599" y="499372"/>
            <a:ext cx="1146452" cy="2570665"/>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E56245F-3578-92F2-8A21-C98ED4F3D729}"/>
              </a:ext>
            </a:extLst>
          </p:cNvPr>
          <p:cNvCxnSpPr>
            <a:cxnSpLocks/>
            <a:stCxn id="9" idx="3"/>
          </p:cNvCxnSpPr>
          <p:nvPr/>
        </p:nvCxnSpPr>
        <p:spPr>
          <a:xfrm flipH="1">
            <a:off x="3188368" y="3435865"/>
            <a:ext cx="472683" cy="3127785"/>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906F293-78C8-771A-F289-7564B3290993}"/>
              </a:ext>
            </a:extLst>
          </p:cNvPr>
          <p:cNvSpPr txBox="1"/>
          <p:nvPr/>
        </p:nvSpPr>
        <p:spPr>
          <a:xfrm>
            <a:off x="8107088" y="331454"/>
            <a:ext cx="3641755" cy="3416320"/>
          </a:xfrm>
          <a:prstGeom prst="rect">
            <a:avLst/>
          </a:prstGeom>
          <a:noFill/>
        </p:spPr>
        <p:txBody>
          <a:bodyPr wrap="square" rtlCol="0">
            <a:spAutoFit/>
          </a:bodyPr>
          <a:lstStyle/>
          <a:p>
            <a:r>
              <a:rPr lang="en-AU" sz="3600" dirty="0">
                <a:solidFill>
                  <a:schemeClr val="bg1"/>
                </a:solidFill>
              </a:rPr>
              <a:t>We can use the </a:t>
            </a:r>
            <a:r>
              <a:rPr lang="en-AU" sz="3600" dirty="0">
                <a:solidFill>
                  <a:srgbClr val="FF0000"/>
                </a:solidFill>
              </a:rPr>
              <a:t>X</a:t>
            </a:r>
            <a:r>
              <a:rPr lang="en-AU" sz="3600" dirty="0">
                <a:solidFill>
                  <a:schemeClr val="bg1"/>
                </a:solidFill>
              </a:rPr>
              <a:t> position of the NPC and destination to figure which side it is.</a:t>
            </a:r>
            <a:endParaRPr lang="en-US" sz="3600" dirty="0">
              <a:solidFill>
                <a:schemeClr val="bg1"/>
              </a:solidFill>
            </a:endParaRPr>
          </a:p>
        </p:txBody>
      </p:sp>
      <p:grpSp>
        <p:nvGrpSpPr>
          <p:cNvPr id="20" name="Group 19">
            <a:extLst>
              <a:ext uri="{FF2B5EF4-FFF2-40B4-BE49-F238E27FC236}">
                <a16:creationId xmlns:a16="http://schemas.microsoft.com/office/drawing/2014/main" id="{B603E070-73FD-A1DF-00A9-7CDCE6FCDF5A}"/>
              </a:ext>
            </a:extLst>
          </p:cNvPr>
          <p:cNvGrpSpPr/>
          <p:nvPr/>
        </p:nvGrpSpPr>
        <p:grpSpPr>
          <a:xfrm>
            <a:off x="3734104" y="1670282"/>
            <a:ext cx="2858439" cy="1345650"/>
            <a:chOff x="3734104" y="1670282"/>
            <a:chExt cx="2858439" cy="1345650"/>
          </a:xfrm>
        </p:grpSpPr>
        <p:sp>
          <p:nvSpPr>
            <p:cNvPr id="18" name="TextBox 17">
              <a:extLst>
                <a:ext uri="{FF2B5EF4-FFF2-40B4-BE49-F238E27FC236}">
                  <a16:creationId xmlns:a16="http://schemas.microsoft.com/office/drawing/2014/main" id="{9D416555-EF2D-20C6-EF11-B7F800259CCE}"/>
                </a:ext>
              </a:extLst>
            </p:cNvPr>
            <p:cNvSpPr txBox="1"/>
            <p:nvPr/>
          </p:nvSpPr>
          <p:spPr>
            <a:xfrm>
              <a:off x="3734104" y="2646600"/>
              <a:ext cx="584105" cy="369332"/>
            </a:xfrm>
            <a:prstGeom prst="rect">
              <a:avLst/>
            </a:prstGeom>
            <a:solidFill>
              <a:srgbClr val="1F1F1F"/>
            </a:solidFill>
          </p:spPr>
          <p:txBody>
            <a:bodyPr wrap="square" rtlCol="0">
              <a:spAutoFit/>
            </a:bodyPr>
            <a:lstStyle/>
            <a:p>
              <a:r>
                <a:rPr lang="en-AU" b="1" dirty="0">
                  <a:solidFill>
                    <a:srgbClr val="FF0000"/>
                  </a:solidFill>
                </a:rPr>
                <a:t>0</a:t>
              </a:r>
              <a:r>
                <a:rPr lang="en-AU" dirty="0">
                  <a:solidFill>
                    <a:schemeClr val="bg1"/>
                  </a:solidFill>
                </a:rPr>
                <a:t>, 0</a:t>
              </a:r>
              <a:endParaRPr lang="en-US" dirty="0">
                <a:solidFill>
                  <a:schemeClr val="bg1"/>
                </a:solidFill>
              </a:endParaRPr>
            </a:p>
          </p:txBody>
        </p:sp>
        <p:sp>
          <p:nvSpPr>
            <p:cNvPr id="19" name="TextBox 18">
              <a:extLst>
                <a:ext uri="{FF2B5EF4-FFF2-40B4-BE49-F238E27FC236}">
                  <a16:creationId xmlns:a16="http://schemas.microsoft.com/office/drawing/2014/main" id="{8689009D-8929-480F-4A49-815DDA7E4B37}"/>
                </a:ext>
              </a:extLst>
            </p:cNvPr>
            <p:cNvSpPr txBox="1"/>
            <p:nvPr/>
          </p:nvSpPr>
          <p:spPr>
            <a:xfrm>
              <a:off x="6008438" y="1670282"/>
              <a:ext cx="584105" cy="369332"/>
            </a:xfrm>
            <a:prstGeom prst="rect">
              <a:avLst/>
            </a:prstGeom>
            <a:solidFill>
              <a:srgbClr val="1F1F1F"/>
            </a:solidFill>
          </p:spPr>
          <p:txBody>
            <a:bodyPr wrap="square" rtlCol="0">
              <a:spAutoFit/>
            </a:bodyPr>
            <a:lstStyle/>
            <a:p>
              <a:r>
                <a:rPr lang="en-AU" b="1" dirty="0">
                  <a:solidFill>
                    <a:srgbClr val="FF0000"/>
                  </a:solidFill>
                </a:rPr>
                <a:t>4</a:t>
              </a:r>
              <a:r>
                <a:rPr lang="en-AU" dirty="0">
                  <a:solidFill>
                    <a:schemeClr val="bg1"/>
                  </a:solidFill>
                </a:rPr>
                <a:t>, 3</a:t>
              </a:r>
              <a:endParaRPr lang="en-US" dirty="0">
                <a:solidFill>
                  <a:schemeClr val="bg1"/>
                </a:solidFill>
              </a:endParaRPr>
            </a:p>
          </p:txBody>
        </p:sp>
      </p:grpSp>
      <p:sp>
        <p:nvSpPr>
          <p:cNvPr id="21" name="TextBox 20">
            <a:extLst>
              <a:ext uri="{FF2B5EF4-FFF2-40B4-BE49-F238E27FC236}">
                <a16:creationId xmlns:a16="http://schemas.microsoft.com/office/drawing/2014/main" id="{00AA208C-4A57-A7D6-5FB9-A922B42B65D8}"/>
              </a:ext>
            </a:extLst>
          </p:cNvPr>
          <p:cNvSpPr txBox="1"/>
          <p:nvPr/>
        </p:nvSpPr>
        <p:spPr>
          <a:xfrm>
            <a:off x="8216949" y="384442"/>
            <a:ext cx="3381493" cy="4524315"/>
          </a:xfrm>
          <a:prstGeom prst="rect">
            <a:avLst/>
          </a:prstGeom>
          <a:noFill/>
        </p:spPr>
        <p:txBody>
          <a:bodyPr wrap="square" rtlCol="0">
            <a:spAutoFit/>
          </a:bodyPr>
          <a:lstStyle/>
          <a:p>
            <a:r>
              <a:rPr lang="en-AU" sz="3200" dirty="0">
                <a:solidFill>
                  <a:srgbClr val="FFFFFF"/>
                </a:solidFill>
              </a:rPr>
              <a:t>If the X of the Destination is greater than the X of the NPC, it means that the direction is on the right side, and vice versa for the other side.</a:t>
            </a:r>
            <a:endParaRPr lang="en-US" sz="3200" dirty="0">
              <a:solidFill>
                <a:srgbClr val="FFFFFF"/>
              </a:solidFill>
            </a:endParaRPr>
          </a:p>
        </p:txBody>
      </p:sp>
      <p:sp>
        <p:nvSpPr>
          <p:cNvPr id="22" name="Rectangle 21">
            <a:extLst>
              <a:ext uri="{FF2B5EF4-FFF2-40B4-BE49-F238E27FC236}">
                <a16:creationId xmlns:a16="http://schemas.microsoft.com/office/drawing/2014/main" id="{E937C5DE-3ABF-1E6F-428C-F96664473270}"/>
              </a:ext>
            </a:extLst>
          </p:cNvPr>
          <p:cNvSpPr/>
          <p:nvPr/>
        </p:nvSpPr>
        <p:spPr>
          <a:xfrm>
            <a:off x="0" y="-67076"/>
            <a:ext cx="3809748" cy="6925076"/>
          </a:xfrm>
          <a:prstGeom prst="rect">
            <a:avLst/>
          </a:prstGeom>
          <a:solidFill>
            <a:srgbClr val="1F1F1F">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a:extLst>
              <a:ext uri="{FF2B5EF4-FFF2-40B4-BE49-F238E27FC236}">
                <a16:creationId xmlns:a16="http://schemas.microsoft.com/office/drawing/2014/main" id="{1AFEE997-DD51-6BA2-3818-DAC70DB182FF}"/>
              </a:ext>
            </a:extLst>
          </p:cNvPr>
          <p:cNvSpPr/>
          <p:nvPr/>
        </p:nvSpPr>
        <p:spPr>
          <a:xfrm>
            <a:off x="3585286" y="2994272"/>
            <a:ext cx="517358" cy="517358"/>
          </a:xfrm>
          <a:prstGeom prst="smileyFace">
            <a:avLst>
              <a:gd name="adj" fmla="val 4653"/>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3BA5056-7176-5DD4-1601-B023F27AEE0C}"/>
              </a:ext>
            </a:extLst>
          </p:cNvPr>
          <p:cNvSpPr txBox="1"/>
          <p:nvPr/>
        </p:nvSpPr>
        <p:spPr>
          <a:xfrm>
            <a:off x="8175354" y="384442"/>
            <a:ext cx="3004093" cy="5078313"/>
          </a:xfrm>
          <a:prstGeom prst="rect">
            <a:avLst/>
          </a:prstGeom>
          <a:noFill/>
        </p:spPr>
        <p:txBody>
          <a:bodyPr wrap="square" rtlCol="0">
            <a:spAutoFit/>
          </a:bodyPr>
          <a:lstStyle/>
          <a:p>
            <a:r>
              <a:rPr lang="en-AU" sz="3600" dirty="0">
                <a:solidFill>
                  <a:srgbClr val="FFFFFF"/>
                </a:solidFill>
              </a:rPr>
              <a:t>Therefore, the direction is 1.</a:t>
            </a:r>
          </a:p>
          <a:p>
            <a:endParaRPr lang="en-AU" sz="3600" dirty="0">
              <a:solidFill>
                <a:srgbClr val="FFFFFF"/>
              </a:solidFill>
            </a:endParaRPr>
          </a:p>
          <a:p>
            <a:r>
              <a:rPr lang="en-AU" sz="3600" dirty="0">
                <a:solidFill>
                  <a:srgbClr val="FFFFFF"/>
                </a:solidFill>
              </a:rPr>
              <a:t>All we need to do is to join the distance and direction to make the NPC move.</a:t>
            </a:r>
            <a:endParaRPr lang="en-US" sz="3600" dirty="0">
              <a:solidFill>
                <a:srgbClr val="FFFFFF"/>
              </a:solidFill>
            </a:endParaRPr>
          </a:p>
        </p:txBody>
      </p:sp>
      <p:cxnSp>
        <p:nvCxnSpPr>
          <p:cNvPr id="30" name="Straight Arrow Connector 29">
            <a:extLst>
              <a:ext uri="{FF2B5EF4-FFF2-40B4-BE49-F238E27FC236}">
                <a16:creationId xmlns:a16="http://schemas.microsoft.com/office/drawing/2014/main" id="{169B6DD7-3061-7083-02C9-801A86C83453}"/>
              </a:ext>
            </a:extLst>
          </p:cNvPr>
          <p:cNvCxnSpPr>
            <a:stCxn id="9" idx="6"/>
          </p:cNvCxnSpPr>
          <p:nvPr/>
        </p:nvCxnSpPr>
        <p:spPr>
          <a:xfrm flipV="1">
            <a:off x="4102644" y="2394284"/>
            <a:ext cx="1660482" cy="858667"/>
          </a:xfrm>
          <a:prstGeom prst="straightConnector1">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CBF63A99-8A8F-2AF5-40D7-5C6A69DFF097}"/>
              </a:ext>
            </a:extLst>
          </p:cNvPr>
          <p:cNvSpPr txBox="1"/>
          <p:nvPr/>
        </p:nvSpPr>
        <p:spPr>
          <a:xfrm>
            <a:off x="70194" y="3531133"/>
            <a:ext cx="3515092" cy="2554545"/>
          </a:xfrm>
          <a:prstGeom prst="rect">
            <a:avLst/>
          </a:prstGeom>
          <a:noFill/>
        </p:spPr>
        <p:txBody>
          <a:bodyPr wrap="square" rtlCol="0">
            <a:spAutoFit/>
          </a:bodyPr>
          <a:lstStyle/>
          <a:p>
            <a:pPr marL="342900" indent="-342900">
              <a:buAutoNum type="arabicPeriod"/>
            </a:pPr>
            <a:r>
              <a:rPr lang="en-AU" sz="2000" dirty="0">
                <a:solidFill>
                  <a:srgbClr val="FFFFFF"/>
                </a:solidFill>
              </a:rPr>
              <a:t>The gradient is greater than 0, so it is in the upper half.</a:t>
            </a:r>
          </a:p>
          <a:p>
            <a:pPr marL="342900" indent="-342900">
              <a:buAutoNum type="arabicPeriod"/>
            </a:pPr>
            <a:r>
              <a:rPr lang="en-AU" sz="2000" dirty="0">
                <a:solidFill>
                  <a:srgbClr val="FFFFFF"/>
                </a:solidFill>
              </a:rPr>
              <a:t>The gradient is less than 1, so it is either 4 or 1.</a:t>
            </a:r>
          </a:p>
          <a:p>
            <a:pPr marL="342900" indent="-342900">
              <a:buAutoNum type="arabicPeriod"/>
            </a:pPr>
            <a:r>
              <a:rPr lang="en-AU" sz="2000" dirty="0">
                <a:solidFill>
                  <a:srgbClr val="FFFFFF"/>
                </a:solidFill>
              </a:rPr>
              <a:t>The X of direction is bigger than the X of NPC, therefore it is on the right side, which is 1.</a:t>
            </a:r>
            <a:endParaRPr lang="en-US" sz="2000" dirty="0">
              <a:solidFill>
                <a:srgbClr val="FFFFFF"/>
              </a:solidFill>
            </a:endParaRPr>
          </a:p>
        </p:txBody>
      </p:sp>
      <p:sp>
        <p:nvSpPr>
          <p:cNvPr id="33" name="TextBox 32">
            <a:extLst>
              <a:ext uri="{FF2B5EF4-FFF2-40B4-BE49-F238E27FC236}">
                <a16:creationId xmlns:a16="http://schemas.microsoft.com/office/drawing/2014/main" id="{53797FEA-7FC2-BC0A-1DB2-1911D235C4CF}"/>
              </a:ext>
            </a:extLst>
          </p:cNvPr>
          <p:cNvSpPr txBox="1"/>
          <p:nvPr/>
        </p:nvSpPr>
        <p:spPr>
          <a:xfrm>
            <a:off x="6869893" y="1562560"/>
            <a:ext cx="479829" cy="646331"/>
          </a:xfrm>
          <a:prstGeom prst="rect">
            <a:avLst/>
          </a:prstGeom>
          <a:noFill/>
        </p:spPr>
        <p:txBody>
          <a:bodyPr wrap="square" rtlCol="0">
            <a:spAutoFit/>
          </a:bodyPr>
          <a:lstStyle/>
          <a:p>
            <a:r>
              <a:rPr lang="en-AU" sz="3600" b="1" dirty="0">
                <a:solidFill>
                  <a:srgbClr val="FFFFFF"/>
                </a:solidFill>
              </a:rPr>
              <a:t>1</a:t>
            </a:r>
            <a:endParaRPr lang="en-US" sz="3600" b="1" dirty="0">
              <a:solidFill>
                <a:srgbClr val="FFFFFF"/>
              </a:solidFill>
            </a:endParaRPr>
          </a:p>
        </p:txBody>
      </p:sp>
    </p:spTree>
    <p:extLst>
      <p:ext uri="{BB962C8B-B14F-4D97-AF65-F5344CB8AC3E}">
        <p14:creationId xmlns:p14="http://schemas.microsoft.com/office/powerpoint/2010/main" val="16476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xit" presetSubtype="0" fill="hold" nodeType="withEffect">
                                  <p:stCondLst>
                                    <p:cond delay="0"/>
                                  </p:stCondLst>
                                  <p:childTnLst>
                                    <p:animEffect transition="out" filter="fade">
                                      <p:cBhvr>
                                        <p:cTn id="15" dur="500"/>
                                        <p:tgtEl>
                                          <p:spTgt spid="29"/>
                                        </p:tgtEl>
                                      </p:cBhvr>
                                    </p:animEffect>
                                    <p:set>
                                      <p:cBhvr>
                                        <p:cTn id="16" dur="1" fill="hold">
                                          <p:stCondLst>
                                            <p:cond delay="499"/>
                                          </p:stCondLst>
                                        </p:cTn>
                                        <p:tgtEl>
                                          <p:spTgt spid="2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p:bldP spid="17" grpId="1"/>
      <p:bldP spid="21" grpId="0"/>
      <p:bldP spid="21" grpId="1"/>
      <p:bldP spid="22" grpId="0" animBg="1"/>
      <p:bldP spid="27" grpId="0"/>
      <p:bldP spid="31" grpId="0"/>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88064" y="162959"/>
            <a:ext cx="12015871" cy="1261884"/>
          </a:xfrm>
          <a:prstGeom prst="rect">
            <a:avLst/>
          </a:prstGeom>
          <a:noFill/>
        </p:spPr>
        <p:txBody>
          <a:bodyPr wrap="square">
            <a:spAutoFit/>
          </a:bodyPr>
          <a:lstStyle/>
          <a:p>
            <a:pPr lvl="0"/>
            <a:r>
              <a:rPr lang="en-US" sz="2800" dirty="0">
                <a:highlight>
                  <a:srgbClr val="FFFFFF"/>
                </a:highlight>
                <a:latin typeface="Times New Roman" panose="02020603050405020304" pitchFamily="18" charset="0"/>
                <a:cs typeface="Times New Roman" panose="02020603050405020304" pitchFamily="18" charset="0"/>
              </a:rPr>
              <a:t>4.2 Design and implement player three as an NPC (5 + 2 Marks)</a:t>
            </a:r>
          </a:p>
          <a:p>
            <a:pPr lvl="0"/>
            <a:r>
              <a:rPr lang="en-US" sz="4800" dirty="0">
                <a:highlight>
                  <a:srgbClr val="FFFFFF"/>
                </a:highlight>
                <a:latin typeface="Times New Roman" panose="02020603050405020304" pitchFamily="18" charset="0"/>
                <a:cs typeface="Times New Roman" panose="02020603050405020304" pitchFamily="18" charset="0"/>
              </a:rPr>
              <a:t>The Implementation (2 Marks)</a:t>
            </a:r>
          </a:p>
        </p:txBody>
      </p:sp>
      <p:grpSp>
        <p:nvGrpSpPr>
          <p:cNvPr id="8" name="Group 7">
            <a:extLst>
              <a:ext uri="{FF2B5EF4-FFF2-40B4-BE49-F238E27FC236}">
                <a16:creationId xmlns:a16="http://schemas.microsoft.com/office/drawing/2014/main" id="{2970FD33-980A-8B99-065F-C280982516CF}"/>
              </a:ext>
            </a:extLst>
          </p:cNvPr>
          <p:cNvGrpSpPr/>
          <p:nvPr/>
        </p:nvGrpSpPr>
        <p:grpSpPr>
          <a:xfrm>
            <a:off x="-9360568" y="1653443"/>
            <a:ext cx="21511380" cy="5134866"/>
            <a:chOff x="-9360568" y="1653443"/>
            <a:chExt cx="21511380" cy="5134866"/>
          </a:xfrm>
        </p:grpSpPr>
        <p:pic>
          <p:nvPicPr>
            <p:cNvPr id="3" name="Picture 2">
              <a:extLst>
                <a:ext uri="{FF2B5EF4-FFF2-40B4-BE49-F238E27FC236}">
                  <a16:creationId xmlns:a16="http://schemas.microsoft.com/office/drawing/2014/main" id="{3F26A33C-6325-6210-9FED-32181B516A2F}"/>
                </a:ext>
              </a:extLst>
            </p:cNvPr>
            <p:cNvPicPr>
              <a:picLocks noChangeAspect="1"/>
            </p:cNvPicPr>
            <p:nvPr/>
          </p:nvPicPr>
          <p:blipFill>
            <a:blip r:embed="rId2"/>
            <a:stretch>
              <a:fillRect/>
            </a:stretch>
          </p:blipFill>
          <p:spPr>
            <a:xfrm>
              <a:off x="0" y="1653443"/>
              <a:ext cx="12150812" cy="3936023"/>
            </a:xfrm>
            <a:prstGeom prst="rect">
              <a:avLst/>
            </a:prstGeom>
          </p:spPr>
        </p:pic>
        <p:pic>
          <p:nvPicPr>
            <p:cNvPr id="7" name="Picture 6">
              <a:extLst>
                <a:ext uri="{FF2B5EF4-FFF2-40B4-BE49-F238E27FC236}">
                  <a16:creationId xmlns:a16="http://schemas.microsoft.com/office/drawing/2014/main" id="{9327AF32-1918-F44D-F866-D8EE214124C1}"/>
                </a:ext>
              </a:extLst>
            </p:cNvPr>
            <p:cNvPicPr>
              <a:picLocks noChangeAspect="1"/>
            </p:cNvPicPr>
            <p:nvPr/>
          </p:nvPicPr>
          <p:blipFill>
            <a:blip r:embed="rId3"/>
            <a:stretch>
              <a:fillRect/>
            </a:stretch>
          </p:blipFill>
          <p:spPr>
            <a:xfrm>
              <a:off x="-9360568" y="1653443"/>
              <a:ext cx="9360568" cy="5134866"/>
            </a:xfrm>
            <a:prstGeom prst="rect">
              <a:avLst/>
            </a:prstGeom>
          </p:spPr>
        </p:pic>
      </p:grpSp>
    </p:spTree>
    <p:extLst>
      <p:ext uri="{BB962C8B-B14F-4D97-AF65-F5344CB8AC3E}">
        <p14:creationId xmlns:p14="http://schemas.microsoft.com/office/powerpoint/2010/main" val="370332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125E-6 7.40741E-7 L 0.85065 -0.00671 " pathEditMode="relative" rAng="0" ptsTypes="AA">
                                      <p:cBhvr>
                                        <p:cTn id="6" dur="2000" fill="hold"/>
                                        <p:tgtEl>
                                          <p:spTgt spid="8"/>
                                        </p:tgtEl>
                                        <p:attrNameLst>
                                          <p:attrName>ppt_x</p:attrName>
                                          <p:attrName>ppt_y</p:attrName>
                                        </p:attrNameLst>
                                      </p:cBhvr>
                                      <p:rCtr x="42526"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92F41-9934-2099-375B-EFE8095D9657}"/>
              </a:ext>
            </a:extLst>
          </p:cNvPr>
          <p:cNvSpPr txBox="1"/>
          <p:nvPr/>
        </p:nvSpPr>
        <p:spPr>
          <a:xfrm>
            <a:off x="162953" y="120150"/>
            <a:ext cx="9314760" cy="707886"/>
          </a:xfrm>
          <a:prstGeom prst="rect">
            <a:avLst/>
          </a:prstGeom>
          <a:noFill/>
        </p:spPr>
        <p:txBody>
          <a:bodyPr wrap="square">
            <a:spAutoFit/>
          </a:bodyPr>
          <a:lstStyle/>
          <a:p>
            <a:pPr lvl="0"/>
            <a:r>
              <a:rPr lang="en-US" sz="4000" dirty="0">
                <a:highlight>
                  <a:srgbClr val="FFFFFF"/>
                </a:highlight>
                <a:latin typeface="Times New Roman" panose="02020603050405020304" pitchFamily="18" charset="0"/>
                <a:cs typeface="Times New Roman" panose="02020603050405020304" pitchFamily="18" charset="0"/>
              </a:rPr>
              <a:t>4.3 Visual depiction of gameplay (2 Marks)</a:t>
            </a:r>
          </a:p>
        </p:txBody>
      </p:sp>
      <p:pic>
        <p:nvPicPr>
          <p:cNvPr id="4" name="Picture 3">
            <a:extLst>
              <a:ext uri="{FF2B5EF4-FFF2-40B4-BE49-F238E27FC236}">
                <a16:creationId xmlns:a16="http://schemas.microsoft.com/office/drawing/2014/main" id="{A4BDD695-29EC-D45D-FA77-1E16606AE89C}"/>
              </a:ext>
            </a:extLst>
          </p:cNvPr>
          <p:cNvPicPr>
            <a:picLocks noChangeAspect="1"/>
          </p:cNvPicPr>
          <p:nvPr/>
        </p:nvPicPr>
        <p:blipFill>
          <a:blip r:embed="rId2"/>
          <a:stretch>
            <a:fillRect/>
          </a:stretch>
        </p:blipFill>
        <p:spPr>
          <a:xfrm>
            <a:off x="247174" y="828036"/>
            <a:ext cx="9966158" cy="5979695"/>
          </a:xfrm>
          <a:prstGeom prst="rect">
            <a:avLst/>
          </a:prstGeom>
        </p:spPr>
      </p:pic>
      <p:sp>
        <p:nvSpPr>
          <p:cNvPr id="5" name="TextBox 4">
            <a:extLst>
              <a:ext uri="{FF2B5EF4-FFF2-40B4-BE49-F238E27FC236}">
                <a16:creationId xmlns:a16="http://schemas.microsoft.com/office/drawing/2014/main" id="{D8E8573B-FF92-DED3-1117-7057A14BEBF1}"/>
              </a:ext>
            </a:extLst>
          </p:cNvPr>
          <p:cNvSpPr txBox="1"/>
          <p:nvPr/>
        </p:nvSpPr>
        <p:spPr>
          <a:xfrm>
            <a:off x="8903369" y="4425478"/>
            <a:ext cx="3041458" cy="2123658"/>
          </a:xfrm>
          <a:prstGeom prst="rect">
            <a:avLst/>
          </a:prstGeom>
          <a:noFill/>
        </p:spPr>
        <p:txBody>
          <a:bodyPr wrap="square" rtlCol="0">
            <a:spAutoFit/>
          </a:bodyPr>
          <a:lstStyle/>
          <a:p>
            <a:r>
              <a:rPr lang="en-AU" sz="4400" dirty="0">
                <a:solidFill>
                  <a:schemeClr val="bg1"/>
                </a:solidFill>
              </a:rPr>
              <a:t>I used Mr </a:t>
            </a:r>
            <a:r>
              <a:rPr lang="en-AU" sz="4400" dirty="0" err="1">
                <a:solidFill>
                  <a:schemeClr val="bg1"/>
                </a:solidFill>
              </a:rPr>
              <a:t>Kigodi’s</a:t>
            </a:r>
            <a:r>
              <a:rPr lang="en-AU" sz="4400" dirty="0">
                <a:solidFill>
                  <a:schemeClr val="bg1"/>
                </a:solidFill>
              </a:rPr>
              <a:t> code…</a:t>
            </a:r>
            <a:endParaRPr lang="en-US" sz="4400" dirty="0">
              <a:solidFill>
                <a:schemeClr val="bg1"/>
              </a:solidFill>
            </a:endParaRPr>
          </a:p>
        </p:txBody>
      </p:sp>
      <p:grpSp>
        <p:nvGrpSpPr>
          <p:cNvPr id="16" name="Group 15">
            <a:extLst>
              <a:ext uri="{FF2B5EF4-FFF2-40B4-BE49-F238E27FC236}">
                <a16:creationId xmlns:a16="http://schemas.microsoft.com/office/drawing/2014/main" id="{16FFBB88-2A7C-B762-3543-DD0DDDD9513E}"/>
              </a:ext>
            </a:extLst>
          </p:cNvPr>
          <p:cNvGrpSpPr/>
          <p:nvPr/>
        </p:nvGrpSpPr>
        <p:grpSpPr>
          <a:xfrm>
            <a:off x="211080" y="897917"/>
            <a:ext cx="20397207" cy="5909814"/>
            <a:chOff x="162953" y="928853"/>
            <a:chExt cx="20397207" cy="5909814"/>
          </a:xfrm>
        </p:grpSpPr>
        <p:grpSp>
          <p:nvGrpSpPr>
            <p:cNvPr id="12" name="Group 11">
              <a:extLst>
                <a:ext uri="{FF2B5EF4-FFF2-40B4-BE49-F238E27FC236}">
                  <a16:creationId xmlns:a16="http://schemas.microsoft.com/office/drawing/2014/main" id="{0224D1EB-623A-D0FA-83DA-A1D6375DF3DC}"/>
                </a:ext>
              </a:extLst>
            </p:cNvPr>
            <p:cNvGrpSpPr/>
            <p:nvPr/>
          </p:nvGrpSpPr>
          <p:grpSpPr>
            <a:xfrm>
              <a:off x="162953" y="928853"/>
              <a:ext cx="20397207" cy="5909814"/>
              <a:chOff x="162953" y="928853"/>
              <a:chExt cx="20397207" cy="5909814"/>
            </a:xfrm>
          </p:grpSpPr>
          <p:sp>
            <p:nvSpPr>
              <p:cNvPr id="11" name="Rectangle 10">
                <a:extLst>
                  <a:ext uri="{FF2B5EF4-FFF2-40B4-BE49-F238E27FC236}">
                    <a16:creationId xmlns:a16="http://schemas.microsoft.com/office/drawing/2014/main" id="{613F6BF9-29D0-96C8-DDE1-F7C29BC230A6}"/>
                  </a:ext>
                </a:extLst>
              </p:cNvPr>
              <p:cNvSpPr/>
              <p:nvPr/>
            </p:nvSpPr>
            <p:spPr>
              <a:xfrm>
                <a:off x="199046" y="928853"/>
                <a:ext cx="11781873" cy="5909814"/>
              </a:xfrm>
              <a:prstGeom prst="rect">
                <a:avLst/>
              </a:prstGeom>
              <a:solidFill>
                <a:srgbClr val="1F1F1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28675CD-4045-E31A-D069-BDE82A9B5A76}"/>
                  </a:ext>
                </a:extLst>
              </p:cNvPr>
              <p:cNvPicPr>
                <a:picLocks noChangeAspect="1"/>
              </p:cNvPicPr>
              <p:nvPr/>
            </p:nvPicPr>
            <p:blipFill>
              <a:blip r:embed="rId3"/>
              <a:stretch>
                <a:fillRect/>
              </a:stretch>
            </p:blipFill>
            <p:spPr>
              <a:xfrm>
                <a:off x="162953" y="3387043"/>
                <a:ext cx="20397207" cy="1164066"/>
              </a:xfrm>
              <a:prstGeom prst="rect">
                <a:avLst/>
              </a:prstGeom>
            </p:spPr>
          </p:pic>
          <p:pic>
            <p:nvPicPr>
              <p:cNvPr id="8" name="Picture 7">
                <a:extLst>
                  <a:ext uri="{FF2B5EF4-FFF2-40B4-BE49-F238E27FC236}">
                    <a16:creationId xmlns:a16="http://schemas.microsoft.com/office/drawing/2014/main" id="{92C7FF44-DB28-F04B-F22C-6F75C36C84D6}"/>
                  </a:ext>
                </a:extLst>
              </p:cNvPr>
              <p:cNvPicPr>
                <a:picLocks noChangeAspect="1"/>
              </p:cNvPicPr>
              <p:nvPr/>
            </p:nvPicPr>
            <p:blipFill>
              <a:blip r:embed="rId4"/>
              <a:stretch>
                <a:fillRect/>
              </a:stretch>
            </p:blipFill>
            <p:spPr>
              <a:xfrm>
                <a:off x="247174" y="1276667"/>
                <a:ext cx="11965385" cy="953492"/>
              </a:xfrm>
              <a:prstGeom prst="rect">
                <a:avLst/>
              </a:prstGeom>
            </p:spPr>
          </p:pic>
        </p:grpSp>
        <p:sp>
          <p:nvSpPr>
            <p:cNvPr id="14" name="TextBox 13">
              <a:extLst>
                <a:ext uri="{FF2B5EF4-FFF2-40B4-BE49-F238E27FC236}">
                  <a16:creationId xmlns:a16="http://schemas.microsoft.com/office/drawing/2014/main" id="{2B66DD9E-3E03-94B5-64F8-2258F2C3C896}"/>
                </a:ext>
              </a:extLst>
            </p:cNvPr>
            <p:cNvSpPr txBox="1"/>
            <p:nvPr/>
          </p:nvSpPr>
          <p:spPr>
            <a:xfrm>
              <a:off x="162953" y="942199"/>
              <a:ext cx="5744552" cy="523220"/>
            </a:xfrm>
            <a:prstGeom prst="rect">
              <a:avLst/>
            </a:prstGeom>
            <a:noFill/>
          </p:spPr>
          <p:txBody>
            <a:bodyPr wrap="square" rtlCol="0">
              <a:spAutoFit/>
            </a:bodyPr>
            <a:lstStyle/>
            <a:p>
              <a:r>
                <a:rPr lang="en-AU" sz="2800" dirty="0">
                  <a:solidFill>
                    <a:schemeClr val="bg1"/>
                  </a:solidFill>
                </a:rPr>
                <a:t>This is how I initialise the display.</a:t>
              </a:r>
              <a:endParaRPr lang="en-US" sz="2800" dirty="0">
                <a:solidFill>
                  <a:schemeClr val="bg1"/>
                </a:solidFill>
              </a:endParaRPr>
            </a:p>
          </p:txBody>
        </p:sp>
        <p:sp>
          <p:nvSpPr>
            <p:cNvPr id="15" name="TextBox 14">
              <a:extLst>
                <a:ext uri="{FF2B5EF4-FFF2-40B4-BE49-F238E27FC236}">
                  <a16:creationId xmlns:a16="http://schemas.microsoft.com/office/drawing/2014/main" id="{8B815BAE-C6F7-9BC4-DFF9-F8EC4757647F}"/>
                </a:ext>
              </a:extLst>
            </p:cNvPr>
            <p:cNvSpPr txBox="1"/>
            <p:nvPr/>
          </p:nvSpPr>
          <p:spPr>
            <a:xfrm>
              <a:off x="162953" y="2905780"/>
              <a:ext cx="5744552" cy="523220"/>
            </a:xfrm>
            <a:prstGeom prst="rect">
              <a:avLst/>
            </a:prstGeom>
            <a:noFill/>
          </p:spPr>
          <p:txBody>
            <a:bodyPr wrap="square" rtlCol="0">
              <a:spAutoFit/>
            </a:bodyPr>
            <a:lstStyle/>
            <a:p>
              <a:r>
                <a:rPr lang="en-AU" sz="2800" dirty="0">
                  <a:solidFill>
                    <a:schemeClr val="bg1"/>
                  </a:solidFill>
                </a:rPr>
                <a:t>This is to update the display.</a:t>
              </a:r>
              <a:endParaRPr lang="en-US" sz="2800" dirty="0">
                <a:solidFill>
                  <a:schemeClr val="bg1"/>
                </a:solidFill>
              </a:endParaRPr>
            </a:p>
          </p:txBody>
        </p:sp>
      </p:grpSp>
    </p:spTree>
    <p:extLst>
      <p:ext uri="{BB962C8B-B14F-4D97-AF65-F5344CB8AC3E}">
        <p14:creationId xmlns:p14="http://schemas.microsoft.com/office/powerpoint/2010/main" val="423107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FFA2791-0C09-ACFD-647D-295CB8918E99}"/>
              </a:ext>
            </a:extLst>
          </p:cNvPr>
          <p:cNvPicPr>
            <a:picLocks noChangeAspect="1"/>
          </p:cNvPicPr>
          <p:nvPr/>
        </p:nvPicPr>
        <p:blipFill>
          <a:blip r:embed="rId2"/>
          <a:stretch>
            <a:fillRect/>
          </a:stretch>
        </p:blipFill>
        <p:spPr>
          <a:xfrm>
            <a:off x="12486" y="-133793"/>
            <a:ext cx="12167028" cy="6991793"/>
          </a:xfrm>
          <a:prstGeom prst="rect">
            <a:avLst/>
          </a:prstGeom>
        </p:spPr>
      </p:pic>
      <p:sp>
        <p:nvSpPr>
          <p:cNvPr id="2" name="Title 1">
            <a:extLst>
              <a:ext uri="{FF2B5EF4-FFF2-40B4-BE49-F238E27FC236}">
                <a16:creationId xmlns:a16="http://schemas.microsoft.com/office/drawing/2014/main" id="{64AA0AC2-E35F-8D6E-0F6D-D2021808ED4D}"/>
              </a:ext>
            </a:extLst>
          </p:cNvPr>
          <p:cNvSpPr>
            <a:spLocks noGrp="1"/>
          </p:cNvSpPr>
          <p:nvPr>
            <p:ph type="ctrTitle"/>
          </p:nvPr>
        </p:nvSpPr>
        <p:spPr>
          <a:ln>
            <a:noFill/>
          </a:ln>
        </p:spPr>
        <p:txBody>
          <a:bodyPr>
            <a:normAutofit/>
          </a:bodyPr>
          <a:lstStyle/>
          <a:p>
            <a:r>
              <a:rPr lang="en-AU" sz="9600">
                <a:solidFill>
                  <a:schemeClr val="bg1"/>
                </a:solidFill>
              </a:rPr>
              <a:t>Part 1</a:t>
            </a:r>
            <a:endParaRPr lang="en-US" sz="9600">
              <a:solidFill>
                <a:schemeClr val="bg1"/>
              </a:solidFill>
            </a:endParaRPr>
          </a:p>
        </p:txBody>
      </p:sp>
      <p:sp>
        <p:nvSpPr>
          <p:cNvPr id="3" name="Subtitle 2">
            <a:extLst>
              <a:ext uri="{FF2B5EF4-FFF2-40B4-BE49-F238E27FC236}">
                <a16:creationId xmlns:a16="http://schemas.microsoft.com/office/drawing/2014/main" id="{3B561855-CADF-7690-58A4-F61C1FE5BC39}"/>
              </a:ext>
            </a:extLst>
          </p:cNvPr>
          <p:cNvSpPr>
            <a:spLocks noGrp="1"/>
          </p:cNvSpPr>
          <p:nvPr>
            <p:ph type="subTitle" idx="1"/>
          </p:nvPr>
        </p:nvSpPr>
        <p:spPr>
          <a:xfrm>
            <a:off x="692191" y="3253739"/>
            <a:ext cx="10807617" cy="607410"/>
          </a:xfrm>
          <a:solidFill>
            <a:srgbClr val="1F1F1F">
              <a:alpha val="80000"/>
            </a:srgbClr>
          </a:solidFill>
          <a:ln>
            <a:noFill/>
          </a:ln>
        </p:spPr>
        <p:txBody>
          <a:bodyPr>
            <a:normAutofit/>
          </a:bodyPr>
          <a:lstStyle/>
          <a:p>
            <a:r>
              <a:rPr lang="en-AU" sz="3200" dirty="0">
                <a:solidFill>
                  <a:schemeClr val="bg1"/>
                </a:solidFill>
                <a:latin typeface="Abadi" panose="020B0604020104020204" pitchFamily="34" charset="0"/>
              </a:rPr>
              <a:t>Introduction? That’s what it’s called on the PDF… 😑</a:t>
            </a:r>
            <a:endParaRPr lang="en-US" sz="3200" dirty="0">
              <a:solidFill>
                <a:schemeClr val="bg1"/>
              </a:solidFill>
              <a:latin typeface="Abadi" panose="020B0604020104020204" pitchFamily="34" charset="0"/>
            </a:endParaRPr>
          </a:p>
        </p:txBody>
      </p:sp>
      <p:cxnSp>
        <p:nvCxnSpPr>
          <p:cNvPr id="5" name="Straight Connector 4">
            <a:extLst>
              <a:ext uri="{FF2B5EF4-FFF2-40B4-BE49-F238E27FC236}">
                <a16:creationId xmlns:a16="http://schemas.microsoft.com/office/drawing/2014/main" id="{399CB01D-DFD7-E5C1-849E-BDE252258703}"/>
              </a:ext>
            </a:extLst>
          </p:cNvPr>
          <p:cNvCxnSpPr>
            <a:cxnSpLocks/>
          </p:cNvCxnSpPr>
          <p:nvPr/>
        </p:nvCxnSpPr>
        <p:spPr>
          <a:xfrm>
            <a:off x="12486" y="2165692"/>
            <a:ext cx="12384000"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99618FFD-5501-54C9-5502-03F0F398C4BA}"/>
              </a:ext>
            </a:extLst>
          </p:cNvPr>
          <p:cNvCxnSpPr>
            <a:cxnSpLocks/>
          </p:cNvCxnSpPr>
          <p:nvPr/>
        </p:nvCxnSpPr>
        <p:spPr>
          <a:xfrm>
            <a:off x="0" y="3930638"/>
            <a:ext cx="12396486" cy="0"/>
          </a:xfrm>
          <a:prstGeom prst="line">
            <a:avLst/>
          </a:prstGeom>
          <a:ln w="76200">
            <a:solidFill>
              <a:schemeClr val="bg1"/>
            </a:solidFill>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A02E7EBB-EAFB-064F-7342-F52A87575506}"/>
              </a:ext>
            </a:extLst>
          </p:cNvPr>
          <p:cNvSpPr txBox="1"/>
          <p:nvPr/>
        </p:nvSpPr>
        <p:spPr>
          <a:xfrm>
            <a:off x="2480086" y="3999048"/>
            <a:ext cx="9314120" cy="369332"/>
          </a:xfrm>
          <a:prstGeom prst="rect">
            <a:avLst/>
          </a:prstGeom>
          <a:noFill/>
        </p:spPr>
        <p:txBody>
          <a:bodyPr wrap="square">
            <a:spAutoFit/>
          </a:bodyPr>
          <a:lstStyle/>
          <a:p>
            <a:r>
              <a:rPr lang="en-US" b="0" i="0">
                <a:effectLst/>
                <a:highlight>
                  <a:srgbClr val="FFFFFF"/>
                </a:highlight>
                <a:latin typeface="Times New Roman" panose="02020603050405020304" pitchFamily="18" charset="0"/>
              </a:rPr>
              <a:t>1.1 Create and explain a reusable means of achieving translations (10 Marks)</a:t>
            </a:r>
            <a:endParaRPr lang="en-US"/>
          </a:p>
        </p:txBody>
      </p:sp>
      <p:sp>
        <p:nvSpPr>
          <p:cNvPr id="22" name="TextBox 21">
            <a:extLst>
              <a:ext uri="{FF2B5EF4-FFF2-40B4-BE49-F238E27FC236}">
                <a16:creationId xmlns:a16="http://schemas.microsoft.com/office/drawing/2014/main" id="{067CFCAD-CE66-8258-56B0-6D9F176F7142}"/>
              </a:ext>
            </a:extLst>
          </p:cNvPr>
          <p:cNvSpPr txBox="1"/>
          <p:nvPr/>
        </p:nvSpPr>
        <p:spPr>
          <a:xfrm>
            <a:off x="3081726" y="4437869"/>
            <a:ext cx="9314760" cy="369332"/>
          </a:xfrm>
          <a:prstGeom prst="rect">
            <a:avLst/>
          </a:prstGeom>
          <a:noFill/>
        </p:spPr>
        <p:txBody>
          <a:bodyPr wrap="square">
            <a:spAutoFit/>
          </a:bodyPr>
          <a:lstStyle/>
          <a:p>
            <a:r>
              <a:rPr lang="en-US" b="0" i="0">
                <a:effectLst/>
                <a:highlight>
                  <a:srgbClr val="FFFFFF"/>
                </a:highlight>
                <a:latin typeface="Times New Roman" panose="02020603050405020304" pitchFamily="18" charset="0"/>
              </a:rPr>
              <a:t>1.2 Use functions, validate input and document imports (10 Marks)</a:t>
            </a:r>
            <a:endParaRPr lang="en-US"/>
          </a:p>
        </p:txBody>
      </p:sp>
    </p:spTree>
    <p:extLst>
      <p:ext uri="{BB962C8B-B14F-4D97-AF65-F5344CB8AC3E}">
        <p14:creationId xmlns:p14="http://schemas.microsoft.com/office/powerpoint/2010/main" val="294595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par>
                                <p:cTn id="15" presetID="47"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14"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212224" y="138896"/>
            <a:ext cx="9821518" cy="1508105"/>
          </a:xfrm>
          <a:prstGeom prst="rect">
            <a:avLst/>
          </a:prstGeom>
          <a:noFill/>
        </p:spPr>
        <p:txBody>
          <a:bodyPr wrap="square">
            <a:spAutoFit/>
          </a:bodyPr>
          <a:lstStyle/>
          <a:p>
            <a:r>
              <a:rPr lang="en-US" sz="2400" b="0" i="0" dirty="0">
                <a:effectLst/>
                <a:highlight>
                  <a:srgbClr val="FFFFFF"/>
                </a:highlight>
                <a:latin typeface="Times New Roman" panose="02020603050405020304" pitchFamily="18" charset="0"/>
              </a:rPr>
              <a:t>1.1 Create and explain a reusable means of achieving translations (10 Marks) </a:t>
            </a:r>
          </a:p>
          <a:p>
            <a:r>
              <a:rPr lang="en-US" sz="4400" b="0" i="0" dirty="0">
                <a:effectLst/>
                <a:highlight>
                  <a:srgbClr val="FFFFFF"/>
                </a:highlight>
                <a:latin typeface="Times New Roman" panose="02020603050405020304" pitchFamily="18" charset="0"/>
              </a:rPr>
              <a:t>The </a:t>
            </a:r>
            <a:r>
              <a:rPr lang="en-US" sz="4400" dirty="0">
                <a:highlight>
                  <a:srgbClr val="FFFFFF"/>
                </a:highlight>
                <a:latin typeface="Times New Roman" panose="02020603050405020304" pitchFamily="18" charset="0"/>
              </a:rPr>
              <a:t>Thinking Process🤔</a:t>
            </a:r>
          </a:p>
          <a:p>
            <a:r>
              <a:rPr lang="en-US" sz="2400" dirty="0">
                <a:highlight>
                  <a:srgbClr val="FFFFFF"/>
                </a:highlight>
                <a:latin typeface="Times New Roman" panose="02020603050405020304" pitchFamily="18" charset="0"/>
              </a:rPr>
              <a:t>The Application Process is later in Part 3 cause the PDF document is weird.</a:t>
            </a:r>
            <a:endParaRPr lang="en-US" sz="2400" dirty="0"/>
          </a:p>
        </p:txBody>
      </p:sp>
      <p:grpSp>
        <p:nvGrpSpPr>
          <p:cNvPr id="11" name="Group 10">
            <a:extLst>
              <a:ext uri="{FF2B5EF4-FFF2-40B4-BE49-F238E27FC236}">
                <a16:creationId xmlns:a16="http://schemas.microsoft.com/office/drawing/2014/main" id="{F9FD6CCB-441B-6552-2788-ED53BD05D3B9}"/>
              </a:ext>
            </a:extLst>
          </p:cNvPr>
          <p:cNvGrpSpPr/>
          <p:nvPr/>
        </p:nvGrpSpPr>
        <p:grpSpPr>
          <a:xfrm>
            <a:off x="171280" y="1277669"/>
            <a:ext cx="5924720" cy="5472754"/>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noGrp="1" noRot="1" noMove="1" noResize="1" noEditPoints="1" noAdjustHandles="1" noChangeArrowheads="1" noChangeShapeType="1"/>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DCD5C1-6BD1-B2D4-CF05-081BBBF44A93}"/>
              </a:ext>
            </a:extLst>
          </p:cNvPr>
          <p:cNvSpPr txBox="1">
            <a:spLocks/>
          </p:cNvSpPr>
          <p:nvPr/>
        </p:nvSpPr>
        <p:spPr>
          <a:xfrm>
            <a:off x="6181542" y="2006496"/>
            <a:ext cx="350293" cy="1200329"/>
          </a:xfrm>
          <a:prstGeom prst="rect">
            <a:avLst/>
          </a:prstGeom>
          <a:noFill/>
        </p:spPr>
        <p:txBody>
          <a:bodyPr wrap="square" rtlCol="0">
            <a:spAutoFit/>
          </a:bodyPr>
          <a:lstStyle/>
          <a:p>
            <a:r>
              <a:rPr lang="en-AU"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rPr>
              <a:t>1</a:t>
            </a:r>
            <a:endParaRPr lang="en-US"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endParaRPr>
          </a:p>
        </p:txBody>
      </p:sp>
      <p:sp>
        <p:nvSpPr>
          <p:cNvPr id="36" name="TextBox 35">
            <a:extLst>
              <a:ext uri="{FF2B5EF4-FFF2-40B4-BE49-F238E27FC236}">
                <a16:creationId xmlns:a16="http://schemas.microsoft.com/office/drawing/2014/main" id="{B83E2987-F479-6477-E590-EE1E2F87F60A}"/>
              </a:ext>
            </a:extLst>
          </p:cNvPr>
          <p:cNvSpPr txBox="1"/>
          <p:nvPr/>
        </p:nvSpPr>
        <p:spPr>
          <a:xfrm>
            <a:off x="8599979" y="185594"/>
            <a:ext cx="3751763" cy="3170099"/>
          </a:xfrm>
          <a:prstGeom prst="rect">
            <a:avLst/>
          </a:prstGeom>
          <a:noFill/>
        </p:spPr>
        <p:txBody>
          <a:bodyPr wrap="square" rtlCol="0">
            <a:spAutoFit/>
          </a:bodyPr>
          <a:lstStyle/>
          <a:p>
            <a:r>
              <a:rPr lang="en-AU" sz="4000" dirty="0">
                <a:solidFill>
                  <a:schemeClr val="bg1"/>
                </a:solidFill>
              </a:rPr>
              <a:t>Let’s say the player wanted to move for the distance 5 in direction 1.</a:t>
            </a:r>
            <a:endParaRPr lang="en-US" sz="4000" dirty="0">
              <a:solidFill>
                <a:schemeClr val="bg1"/>
              </a:solidFill>
            </a:endParaRPr>
          </a:p>
        </p:txBody>
      </p:sp>
    </p:spTree>
    <p:extLst>
      <p:ext uri="{BB962C8B-B14F-4D97-AF65-F5344CB8AC3E}">
        <p14:creationId xmlns:p14="http://schemas.microsoft.com/office/powerpoint/2010/main" val="155380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2" presetClass="exit" presetSubtype="1" fill="hold" grpId="0" nodeType="withEffect">
                                  <p:stCondLst>
                                    <p:cond delay="0"/>
                                  </p:stCondLst>
                                  <p:childTnLst>
                                    <p:anim calcmode="lin" valueType="num">
                                      <p:cBhvr additive="base">
                                        <p:cTn id="9" dur="1000"/>
                                        <p:tgtEl>
                                          <p:spTgt spid="6"/>
                                        </p:tgtEl>
                                        <p:attrNameLst>
                                          <p:attrName>ppt_x</p:attrName>
                                        </p:attrNameLst>
                                      </p:cBhvr>
                                      <p:tavLst>
                                        <p:tav tm="0">
                                          <p:val>
                                            <p:strVal val="ppt_x"/>
                                          </p:val>
                                        </p:tav>
                                        <p:tav tm="100000">
                                          <p:val>
                                            <p:strVal val="ppt_x"/>
                                          </p:val>
                                        </p:tav>
                                      </p:tavLst>
                                    </p:anim>
                                    <p:anim calcmode="lin" valueType="num">
                                      <p:cBhvr additive="base">
                                        <p:cTn id="10" dur="1000"/>
                                        <p:tgtEl>
                                          <p:spTgt spid="6"/>
                                        </p:tgtEl>
                                        <p:attrNameLst>
                                          <p:attrName>ppt_y</p:attrName>
                                        </p:attrNameLst>
                                      </p:cBhvr>
                                      <p:tavLst>
                                        <p:tav tm="0">
                                          <p:val>
                                            <p:strVal val="ppt_y"/>
                                          </p:val>
                                        </p:tav>
                                        <p:tav tm="100000">
                                          <p:val>
                                            <p:strVal val="0-ppt_h/2"/>
                                          </p:val>
                                        </p:tav>
                                      </p:tavLst>
                                    </p:anim>
                                    <p:set>
                                      <p:cBhvr>
                                        <p:cTn id="11" dur="1" fill="hold">
                                          <p:stCondLst>
                                            <p:cond delay="999"/>
                                          </p:stCondLst>
                                        </p:cTn>
                                        <p:tgtEl>
                                          <p:spTgt spid="6"/>
                                        </p:tgtEl>
                                        <p:attrNameLst>
                                          <p:attrName>style.visibility</p:attrName>
                                        </p:attrNameLst>
                                      </p:cBhvr>
                                      <p:to>
                                        <p:strVal val="hidden"/>
                                      </p:to>
                                    </p:set>
                                  </p:childTnLst>
                                </p:cTn>
                              </p:par>
                              <p:par>
                                <p:cTn id="12" presetID="56" presetClass="path" presetSubtype="0" accel="50000" decel="50000" fill="hold" nodeType="withEffect">
                                  <p:stCondLst>
                                    <p:cond delay="0"/>
                                  </p:stCondLst>
                                  <p:childTnLst>
                                    <p:animMotion origin="layout" path="M -1.25E-6 4.81481E-6 L 0.05938 -0.0676 " pathEditMode="relative" rAng="0" ptsTypes="AA">
                                      <p:cBhvr>
                                        <p:cTn id="13" dur="1000" fill="hold"/>
                                        <p:tgtEl>
                                          <p:spTgt spid="11"/>
                                        </p:tgtEl>
                                        <p:attrNameLst>
                                          <p:attrName>ppt_x</p:attrName>
                                          <p:attrName>ppt_y</p:attrName>
                                        </p:attrNameLst>
                                      </p:cBhvr>
                                      <p:rCtr x="2969" y="-3380"/>
                                    </p:animMotion>
                                  </p:childTnLst>
                                </p:cTn>
                              </p:par>
                              <p:par>
                                <p:cTn id="14" presetID="6" presetClass="emph" presetSubtype="0" fill="hold" nodeType="withEffect">
                                  <p:stCondLst>
                                    <p:cond delay="0"/>
                                  </p:stCondLst>
                                  <p:childTnLst>
                                    <p:animScale>
                                      <p:cBhvr>
                                        <p:cTn id="15" dur="1000" fill="hold"/>
                                        <p:tgtEl>
                                          <p:spTgt spid="11"/>
                                        </p:tgtEl>
                                      </p:cBhvr>
                                      <p:by x="150000" y="150000"/>
                                    </p:animScale>
                                  </p:childTnLst>
                                </p:cTn>
                              </p:par>
                              <p:par>
                                <p:cTn id="16" presetID="10" presetClass="entr" presetSubtype="0" fill="hold" nodeType="withEffect">
                                  <p:stCondLst>
                                    <p:cond delay="10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750"/>
                                        <p:tgtEl>
                                          <p:spTgt spid="23"/>
                                        </p:tgtEl>
                                      </p:cBhvr>
                                    </p:animEffect>
                                  </p:childTnLst>
                                </p:cTn>
                              </p:par>
                              <p:par>
                                <p:cTn id="19" presetID="10" presetClass="entr" presetSubtype="0" fill="hold" nodeType="withEffect">
                                  <p:stCondLst>
                                    <p:cond delay="100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75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0" animBg="1"/>
      <p:bldP spid="35" grpId="0"/>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9FD6CCB-441B-6552-2788-ED53BD05D3B9}"/>
              </a:ext>
            </a:extLst>
          </p:cNvPr>
          <p:cNvGrpSpPr/>
          <p:nvPr/>
        </p:nvGrpSpPr>
        <p:grpSpPr>
          <a:xfrm>
            <a:off x="190012" y="71900"/>
            <a:ext cx="7307905" cy="6750423"/>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noGrp="1" noRot="1" noMove="1" noResize="1" noEditPoints="1" noAdjustHandles="1" noChangeArrowheads="1" noChangeShapeType="1"/>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DCD5C1-6BD1-B2D4-CF05-081BBBF44A93}"/>
              </a:ext>
            </a:extLst>
          </p:cNvPr>
          <p:cNvSpPr txBox="1">
            <a:spLocks/>
          </p:cNvSpPr>
          <p:nvPr/>
        </p:nvSpPr>
        <p:spPr>
          <a:xfrm>
            <a:off x="6181542" y="2006496"/>
            <a:ext cx="350293" cy="1200329"/>
          </a:xfrm>
          <a:prstGeom prst="rect">
            <a:avLst/>
          </a:prstGeom>
          <a:noFill/>
        </p:spPr>
        <p:txBody>
          <a:bodyPr wrap="square" rtlCol="0">
            <a:spAutoFit/>
          </a:bodyPr>
          <a:lstStyle/>
          <a:p>
            <a:r>
              <a:rPr lang="en-AU"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rPr>
              <a:t>1</a:t>
            </a:r>
            <a:endParaRPr lang="en-US"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CA984733-4C5B-BD44-E211-BEB6E243CD9C}"/>
              </a:ext>
            </a:extLst>
          </p:cNvPr>
          <p:cNvSpPr txBox="1"/>
          <p:nvPr/>
        </p:nvSpPr>
        <p:spPr>
          <a:xfrm>
            <a:off x="8376858" y="139813"/>
            <a:ext cx="3568861" cy="3785652"/>
          </a:xfrm>
          <a:prstGeom prst="rect">
            <a:avLst/>
          </a:prstGeom>
          <a:noFill/>
          <a:ln>
            <a:noFill/>
          </a:ln>
        </p:spPr>
        <p:txBody>
          <a:bodyPr wrap="square" rtlCol="0">
            <a:spAutoFit/>
          </a:bodyPr>
          <a:lstStyle/>
          <a:p>
            <a:r>
              <a:rPr lang="en-AU" sz="4000" dirty="0">
                <a:ln>
                  <a:solidFill>
                    <a:schemeClr val="bg1"/>
                  </a:solidFill>
                </a:ln>
                <a:solidFill>
                  <a:schemeClr val="bg1"/>
                </a:solidFill>
              </a:rPr>
              <a:t>The distance is 5, and we need to move along the hypothenuse of a triple. </a:t>
            </a:r>
            <a:endParaRPr lang="en-US" sz="4000" dirty="0">
              <a:ln>
                <a:solidFill>
                  <a:schemeClr val="bg1"/>
                </a:solidFill>
              </a:ln>
              <a:solidFill>
                <a:schemeClr val="bg1"/>
              </a:solidFill>
            </a:endParaRPr>
          </a:p>
        </p:txBody>
      </p:sp>
      <p:sp>
        <p:nvSpPr>
          <p:cNvPr id="3" name="TextBox 2">
            <a:extLst>
              <a:ext uri="{FF2B5EF4-FFF2-40B4-BE49-F238E27FC236}">
                <a16:creationId xmlns:a16="http://schemas.microsoft.com/office/drawing/2014/main" id="{9CEA2E7F-70DB-599F-8412-4C3D00911087}"/>
              </a:ext>
            </a:extLst>
          </p:cNvPr>
          <p:cNvSpPr txBox="1"/>
          <p:nvPr/>
        </p:nvSpPr>
        <p:spPr>
          <a:xfrm>
            <a:off x="8382976" y="157476"/>
            <a:ext cx="3568861" cy="4401205"/>
          </a:xfrm>
          <a:prstGeom prst="rect">
            <a:avLst/>
          </a:prstGeom>
          <a:noFill/>
          <a:ln>
            <a:noFill/>
          </a:ln>
        </p:spPr>
        <p:txBody>
          <a:bodyPr wrap="square" rtlCol="0">
            <a:spAutoFit/>
          </a:bodyPr>
          <a:lstStyle/>
          <a:p>
            <a:r>
              <a:rPr lang="en-AU" sz="4000" dirty="0">
                <a:ln>
                  <a:solidFill>
                    <a:schemeClr val="bg1"/>
                  </a:solidFill>
                </a:ln>
                <a:solidFill>
                  <a:schemeClr val="bg1"/>
                </a:solidFill>
              </a:rPr>
              <a:t>Since we are moving along the </a:t>
            </a:r>
            <a:r>
              <a:rPr lang="en-AU" sz="4000" dirty="0">
                <a:ln>
                  <a:solidFill>
                    <a:srgbClr val="00B050"/>
                  </a:solidFill>
                </a:ln>
                <a:solidFill>
                  <a:srgbClr val="00B050"/>
                </a:solidFill>
              </a:rPr>
              <a:t>hypothenuse</a:t>
            </a:r>
            <a:r>
              <a:rPr lang="en-AU" sz="4000" dirty="0">
                <a:ln>
                  <a:solidFill>
                    <a:schemeClr val="bg1"/>
                  </a:solidFill>
                </a:ln>
                <a:solidFill>
                  <a:schemeClr val="bg1"/>
                </a:solidFill>
              </a:rPr>
              <a:t>, the distance is practically the </a:t>
            </a:r>
            <a:r>
              <a:rPr lang="en-AU" sz="4000" dirty="0">
                <a:ln>
                  <a:solidFill>
                    <a:schemeClr val="accent6"/>
                  </a:solidFill>
                </a:ln>
                <a:solidFill>
                  <a:srgbClr val="00B050"/>
                </a:solidFill>
              </a:rPr>
              <a:t>hypothenuse</a:t>
            </a:r>
            <a:r>
              <a:rPr lang="en-AU" sz="4000" dirty="0">
                <a:ln>
                  <a:solidFill>
                    <a:schemeClr val="bg1"/>
                  </a:solidFill>
                </a:ln>
                <a:solidFill>
                  <a:schemeClr val="bg1"/>
                </a:solidFill>
              </a:rPr>
              <a:t>.</a:t>
            </a:r>
            <a:endParaRPr lang="en-US" sz="40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C4C16865-03A4-FEE5-5552-980FAB80FD36}"/>
              </a:ext>
            </a:extLst>
          </p:cNvPr>
          <p:cNvPicPr>
            <a:picLocks noChangeAspect="1"/>
          </p:cNvPicPr>
          <p:nvPr/>
        </p:nvPicPr>
        <p:blipFill>
          <a:blip r:embed="rId2"/>
          <a:stretch>
            <a:fillRect/>
          </a:stretch>
        </p:blipFill>
        <p:spPr>
          <a:xfrm>
            <a:off x="4949303" y="262733"/>
            <a:ext cx="2551893" cy="3920788"/>
          </a:xfrm>
          <a:prstGeom prst="rect">
            <a:avLst/>
          </a:prstGeom>
          <a:ln w="76200">
            <a:solidFill>
              <a:schemeClr val="bg1"/>
            </a:solidFill>
          </a:ln>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D9DF614E-6AB8-19D1-CDB2-DD6D4D50F2D9}"/>
                  </a:ext>
                </a:extLst>
              </p14:cNvPr>
              <p14:cNvContentPartPr/>
              <p14:nvPr/>
            </p14:nvContentPartPr>
            <p14:xfrm>
              <a:off x="6203306" y="773758"/>
              <a:ext cx="476280" cy="477360"/>
            </p14:xfrm>
          </p:contentPart>
        </mc:Choice>
        <mc:Fallback xmlns="">
          <p:pic>
            <p:nvPicPr>
              <p:cNvPr id="17" name="Ink 16">
                <a:extLst>
                  <a:ext uri="{FF2B5EF4-FFF2-40B4-BE49-F238E27FC236}">
                    <a16:creationId xmlns:a16="http://schemas.microsoft.com/office/drawing/2014/main" id="{D9DF614E-6AB8-19D1-CDB2-DD6D4D50F2D9}"/>
                  </a:ext>
                </a:extLst>
              </p:cNvPr>
              <p:cNvPicPr/>
              <p:nvPr/>
            </p:nvPicPr>
            <p:blipFill>
              <a:blip r:embed="rId4"/>
              <a:stretch>
                <a:fillRect/>
              </a:stretch>
            </p:blipFill>
            <p:spPr>
              <a:xfrm>
                <a:off x="6174866" y="745318"/>
                <a:ext cx="533160" cy="53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FB25CE19-967B-AD6A-9B00-1BAA9D35667C}"/>
                  </a:ext>
                </a:extLst>
              </p14:cNvPr>
              <p14:cNvContentPartPr/>
              <p14:nvPr/>
            </p14:nvContentPartPr>
            <p14:xfrm>
              <a:off x="10625186" y="948718"/>
              <a:ext cx="360" cy="360"/>
            </p14:xfrm>
          </p:contentPart>
        </mc:Choice>
        <mc:Fallback xmlns="">
          <p:pic>
            <p:nvPicPr>
              <p:cNvPr id="18" name="Ink 17">
                <a:extLst>
                  <a:ext uri="{FF2B5EF4-FFF2-40B4-BE49-F238E27FC236}">
                    <a16:creationId xmlns:a16="http://schemas.microsoft.com/office/drawing/2014/main" id="{FB25CE19-967B-AD6A-9B00-1BAA9D35667C}"/>
                  </a:ext>
                </a:extLst>
              </p:cNvPr>
              <p:cNvPicPr/>
              <p:nvPr/>
            </p:nvPicPr>
            <p:blipFill>
              <a:blip r:embed="rId10"/>
              <a:stretch>
                <a:fillRect/>
              </a:stretch>
            </p:blipFill>
            <p:spPr>
              <a:xfrm>
                <a:off x="10619066" y="942598"/>
                <a:ext cx="12600" cy="12600"/>
              </a:xfrm>
              <a:prstGeom prst="rect">
                <a:avLst/>
              </a:prstGeom>
            </p:spPr>
          </p:pic>
        </mc:Fallback>
      </mc:AlternateContent>
      <p:sp>
        <p:nvSpPr>
          <p:cNvPr id="19" name="TextBox 18">
            <a:extLst>
              <a:ext uri="{FF2B5EF4-FFF2-40B4-BE49-F238E27FC236}">
                <a16:creationId xmlns:a16="http://schemas.microsoft.com/office/drawing/2014/main" id="{D536748F-0AC6-ED65-3E1E-9B3ED55BED0F}"/>
              </a:ext>
            </a:extLst>
          </p:cNvPr>
          <p:cNvSpPr txBox="1"/>
          <p:nvPr/>
        </p:nvSpPr>
        <p:spPr>
          <a:xfrm>
            <a:off x="8401960" y="124031"/>
            <a:ext cx="3368830" cy="3785652"/>
          </a:xfrm>
          <a:prstGeom prst="rect">
            <a:avLst/>
          </a:prstGeom>
          <a:noFill/>
        </p:spPr>
        <p:txBody>
          <a:bodyPr wrap="square" rtlCol="0">
            <a:spAutoFit/>
          </a:bodyPr>
          <a:lstStyle/>
          <a:p>
            <a:r>
              <a:rPr lang="en-AU" sz="4000" dirty="0">
                <a:ln>
                  <a:solidFill>
                    <a:schemeClr val="bg1"/>
                  </a:solidFill>
                </a:ln>
                <a:solidFill>
                  <a:schemeClr val="bg1"/>
                </a:solidFill>
              </a:rPr>
              <a:t>So, we can use the </a:t>
            </a:r>
            <a:r>
              <a:rPr lang="en-AU" sz="4000" dirty="0">
                <a:ln>
                  <a:solidFill>
                    <a:srgbClr val="FF0000"/>
                  </a:solidFill>
                </a:ln>
                <a:solidFill>
                  <a:srgbClr val="FF0000"/>
                </a:solidFill>
              </a:rPr>
              <a:t>a</a:t>
            </a:r>
            <a:r>
              <a:rPr lang="en-AU" sz="4000" dirty="0">
                <a:ln>
                  <a:solidFill>
                    <a:schemeClr val="bg1"/>
                  </a:solidFill>
                </a:ln>
                <a:solidFill>
                  <a:schemeClr val="bg1"/>
                </a:solidFill>
              </a:rPr>
              <a:t> and </a:t>
            </a:r>
            <a:r>
              <a:rPr lang="en-AU" sz="4000" dirty="0">
                <a:ln>
                  <a:solidFill>
                    <a:schemeClr val="tx2">
                      <a:lumMod val="50000"/>
                      <a:lumOff val="50000"/>
                    </a:schemeClr>
                  </a:solidFill>
                </a:ln>
                <a:solidFill>
                  <a:schemeClr val="accent1">
                    <a:lumMod val="60000"/>
                    <a:lumOff val="40000"/>
                  </a:schemeClr>
                </a:solidFill>
              </a:rPr>
              <a:t>b</a:t>
            </a:r>
            <a:r>
              <a:rPr lang="en-AU" sz="4000" dirty="0">
                <a:ln>
                  <a:solidFill>
                    <a:schemeClr val="bg1"/>
                  </a:solidFill>
                </a:ln>
                <a:solidFill>
                  <a:schemeClr val="bg1"/>
                </a:solidFill>
              </a:rPr>
              <a:t> values to move along the hypothenuse.</a:t>
            </a:r>
            <a:endParaRPr lang="en-US" sz="4000" dirty="0">
              <a:ln>
                <a:solidFill>
                  <a:schemeClr val="bg1"/>
                </a:solidFill>
              </a:ln>
              <a:solidFill>
                <a:schemeClr val="bg1"/>
              </a:solidFill>
            </a:endParaRPr>
          </a:p>
        </p:txBody>
      </p:sp>
      <p:grpSp>
        <p:nvGrpSpPr>
          <p:cNvPr id="41" name="Group 40">
            <a:extLst>
              <a:ext uri="{FF2B5EF4-FFF2-40B4-BE49-F238E27FC236}">
                <a16:creationId xmlns:a16="http://schemas.microsoft.com/office/drawing/2014/main" id="{89E2960E-1741-8198-0889-E0B329395AF1}"/>
              </a:ext>
            </a:extLst>
          </p:cNvPr>
          <p:cNvGrpSpPr/>
          <p:nvPr/>
        </p:nvGrpSpPr>
        <p:grpSpPr>
          <a:xfrm>
            <a:off x="5058062" y="743623"/>
            <a:ext cx="1037938" cy="479140"/>
            <a:chOff x="5067506" y="785638"/>
            <a:chExt cx="1037938" cy="479140"/>
          </a:xfrm>
        </p:grpSpPr>
        <mc:AlternateContent xmlns:mc="http://schemas.openxmlformats.org/markup-compatibility/2006" xmlns:p14="http://schemas.microsoft.com/office/powerpoint/2010/main">
          <mc:Choice Requires="p14">
            <p:contentPart p14:bwMode="auto" r:id="rId11">
              <p14:nvContentPartPr>
                <p14:cNvPr id="39" name="Ink 38">
                  <a:extLst>
                    <a:ext uri="{FF2B5EF4-FFF2-40B4-BE49-F238E27FC236}">
                      <a16:creationId xmlns:a16="http://schemas.microsoft.com/office/drawing/2014/main" id="{C86376F4-F52B-E429-030B-404845B4F67D}"/>
                    </a:ext>
                  </a:extLst>
                </p14:cNvPr>
                <p14:cNvContentPartPr/>
                <p14:nvPr/>
              </p14:nvContentPartPr>
              <p14:xfrm>
                <a:off x="5067506" y="785638"/>
                <a:ext cx="513720" cy="465480"/>
              </p14:xfrm>
            </p:contentPart>
          </mc:Choice>
          <mc:Fallback xmlns="">
            <p:pic>
              <p:nvPicPr>
                <p:cNvPr id="39" name="Ink 38">
                  <a:extLst>
                    <a:ext uri="{FF2B5EF4-FFF2-40B4-BE49-F238E27FC236}">
                      <a16:creationId xmlns:a16="http://schemas.microsoft.com/office/drawing/2014/main" id="{C86376F4-F52B-E429-030B-404845B4F67D}"/>
                    </a:ext>
                  </a:extLst>
                </p:cNvPr>
                <p:cNvPicPr/>
                <p:nvPr/>
              </p:nvPicPr>
              <p:blipFill>
                <a:blip r:embed="rId12"/>
                <a:stretch>
                  <a:fillRect/>
                </a:stretch>
              </p:blipFill>
              <p:spPr>
                <a:xfrm>
                  <a:off x="5039086" y="757198"/>
                  <a:ext cx="57056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Ink 39">
                  <a:extLst>
                    <a:ext uri="{FF2B5EF4-FFF2-40B4-BE49-F238E27FC236}">
                      <a16:creationId xmlns:a16="http://schemas.microsoft.com/office/drawing/2014/main" id="{4D9140E1-07B8-A5EC-A1AC-6D0013714E66}"/>
                    </a:ext>
                  </a:extLst>
                </p14:cNvPr>
                <p14:cNvContentPartPr/>
                <p14:nvPr/>
              </p14:nvContentPartPr>
              <p14:xfrm>
                <a:off x="5680047" y="848600"/>
                <a:ext cx="425397" cy="416178"/>
              </p14:xfrm>
            </p:contentPart>
          </mc:Choice>
          <mc:Fallback xmlns="">
            <p:pic>
              <p:nvPicPr>
                <p:cNvPr id="40" name="Ink 39">
                  <a:extLst>
                    <a:ext uri="{FF2B5EF4-FFF2-40B4-BE49-F238E27FC236}">
                      <a16:creationId xmlns:a16="http://schemas.microsoft.com/office/drawing/2014/main" id="{4D9140E1-07B8-A5EC-A1AC-6D0013714E66}"/>
                    </a:ext>
                  </a:extLst>
                </p:cNvPr>
                <p:cNvPicPr/>
                <p:nvPr/>
              </p:nvPicPr>
              <p:blipFill>
                <a:blip r:embed="rId14"/>
                <a:stretch>
                  <a:fillRect/>
                </a:stretch>
              </p:blipFill>
              <p:spPr>
                <a:xfrm>
                  <a:off x="5651591" y="820159"/>
                  <a:ext cx="482309" cy="473060"/>
                </a:xfrm>
                <a:prstGeom prst="rect">
                  <a:avLst/>
                </a:prstGeom>
              </p:spPr>
            </p:pic>
          </mc:Fallback>
        </mc:AlternateContent>
      </p:grpSp>
    </p:spTree>
    <p:extLst>
      <p:ext uri="{BB962C8B-B14F-4D97-AF65-F5344CB8AC3E}">
        <p14:creationId xmlns:p14="http://schemas.microsoft.com/office/powerpoint/2010/main" val="162223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63" presetClass="entr" presetSubtype="0" fill="hold" nodeType="withEffect">
                                  <p:stCondLst>
                                    <p:cond delay="100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drawProgress</p:attrName>
                                        </p:attrNameLst>
                                      </p:cBhvr>
                                      <p:tavLst>
                                        <p:tav tm="0">
                                          <p:val>
                                            <p:fltVal val="0"/>
                                          </p:val>
                                        </p:tav>
                                        <p:tav tm="100000">
                                          <p:val>
                                            <p:fltVal val="1"/>
                                          </p:val>
                                        </p:tav>
                                      </p:tavLst>
                                    </p:anim>
                                  </p:childTnLst>
                                </p:cTn>
                              </p:par>
                              <p:par>
                                <p:cTn id="14" presetID="2" presetClass="entr" presetSubtype="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ppt_x"/>
                                          </p:val>
                                        </p:tav>
                                        <p:tav tm="100000">
                                          <p:val>
                                            <p:strVal val="#ppt_x"/>
                                          </p:val>
                                        </p:tav>
                                      </p:tavLst>
                                    </p:anim>
                                    <p:anim calcmode="lin" valueType="num">
                                      <p:cBhvr additive="base">
                                        <p:cTn id="17"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fade">
                                      <p:cBhvr>
                                        <p:cTn id="22" dur="500"/>
                                        <p:tgtEl>
                                          <p:spTgt spid="19">
                                            <p:txEl>
                                              <p:pRg st="0" end="0"/>
                                            </p:txEl>
                                          </p:spTgt>
                                        </p:tgtEl>
                                      </p:cBhvr>
                                    </p:animEffect>
                                  </p:childTnLst>
                                </p:cTn>
                              </p:par>
                              <p:par>
                                <p:cTn id="23" presetID="10" presetClass="exit" presetSubtype="0" fill="hold" nodeType="with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63"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p:cTn id="28" dur="1000" fill="hold"/>
                                        <p:tgtEl>
                                          <p:spTgt spid="41"/>
                                        </p:tgtEl>
                                        <p:attrNameLst>
                                          <p:attrName>drawProgress</p:attrName>
                                        </p:attrNameLst>
                                      </p:cBhvr>
                                      <p:tavLst>
                                        <p:tav tm="0">
                                          <p:val>
                                            <p:fltVal val="0"/>
                                          </p:val>
                                        </p:tav>
                                        <p:tav tm="100000">
                                          <p:val>
                                            <p:fltVal val="1"/>
                                          </p:val>
                                        </p:tav>
                                      </p:tavLst>
                                    </p:anim>
                                  </p:childTnLst>
                                </p:cTn>
                              </p:par>
                              <p:par>
                                <p:cTn id="29" presetID="10" presetClass="exit" presetSubtype="0" fill="hold" grpId="1" nodeType="withEffect">
                                  <p:stCondLst>
                                    <p:cond delay="0"/>
                                  </p:stCondLst>
                                  <p:childTnLst>
                                    <p:animEffect transition="out" filter="fade">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9FD6CCB-441B-6552-2788-ED53BD05D3B9}"/>
              </a:ext>
            </a:extLst>
          </p:cNvPr>
          <p:cNvGrpSpPr/>
          <p:nvPr/>
        </p:nvGrpSpPr>
        <p:grpSpPr>
          <a:xfrm>
            <a:off x="190012" y="71900"/>
            <a:ext cx="7307905" cy="6750423"/>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noGrp="1" noRot="1" noMove="1" noResize="1" noEditPoints="1" noAdjustHandles="1" noChangeArrowheads="1" noChangeShapeType="1"/>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94DCD5C1-6BD1-B2D4-CF05-081BBBF44A93}"/>
              </a:ext>
            </a:extLst>
          </p:cNvPr>
          <p:cNvSpPr txBox="1">
            <a:spLocks/>
          </p:cNvSpPr>
          <p:nvPr/>
        </p:nvSpPr>
        <p:spPr>
          <a:xfrm>
            <a:off x="6181542" y="2006496"/>
            <a:ext cx="350293" cy="1200329"/>
          </a:xfrm>
          <a:prstGeom prst="rect">
            <a:avLst/>
          </a:prstGeom>
          <a:noFill/>
        </p:spPr>
        <p:txBody>
          <a:bodyPr wrap="square" rtlCol="0">
            <a:spAutoFit/>
          </a:bodyPr>
          <a:lstStyle/>
          <a:p>
            <a:r>
              <a:rPr lang="en-AU"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rPr>
              <a:t>1</a:t>
            </a:r>
            <a:endParaRPr lang="en-US" sz="7200" dirty="0">
              <a:solidFill>
                <a:srgbClr val="FFFFFF"/>
              </a:solidFill>
              <a:highlight>
                <a:srgbClr val="1F1F1F"/>
              </a:highlight>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CA984733-4C5B-BD44-E211-BEB6E243CD9C}"/>
              </a:ext>
            </a:extLst>
          </p:cNvPr>
          <p:cNvSpPr txBox="1"/>
          <p:nvPr/>
        </p:nvSpPr>
        <p:spPr>
          <a:xfrm>
            <a:off x="12635431" y="1203956"/>
            <a:ext cx="3568861" cy="3785652"/>
          </a:xfrm>
          <a:prstGeom prst="rect">
            <a:avLst/>
          </a:prstGeom>
          <a:noFill/>
          <a:ln>
            <a:noFill/>
          </a:ln>
        </p:spPr>
        <p:txBody>
          <a:bodyPr wrap="square" rtlCol="0">
            <a:spAutoFit/>
          </a:bodyPr>
          <a:lstStyle/>
          <a:p>
            <a:r>
              <a:rPr lang="en-AU" sz="4000" dirty="0">
                <a:ln>
                  <a:solidFill>
                    <a:schemeClr val="bg1"/>
                  </a:solidFill>
                </a:ln>
                <a:solidFill>
                  <a:schemeClr val="bg1"/>
                </a:solidFill>
              </a:rPr>
              <a:t>The distance is 5, and we need to move along the hypothenuse of a triple. </a:t>
            </a:r>
            <a:endParaRPr lang="en-US" sz="4000" dirty="0">
              <a:ln>
                <a:solidFill>
                  <a:schemeClr val="bg1"/>
                </a:solidFill>
              </a:ln>
              <a:solidFill>
                <a:schemeClr val="bg1"/>
              </a:solidFill>
            </a:endParaRPr>
          </a:p>
        </p:txBody>
      </p:sp>
      <p:sp>
        <p:nvSpPr>
          <p:cNvPr id="3" name="TextBox 2">
            <a:extLst>
              <a:ext uri="{FF2B5EF4-FFF2-40B4-BE49-F238E27FC236}">
                <a16:creationId xmlns:a16="http://schemas.microsoft.com/office/drawing/2014/main" id="{9CEA2E7F-70DB-599F-8412-4C3D00911087}"/>
              </a:ext>
            </a:extLst>
          </p:cNvPr>
          <p:cNvSpPr txBox="1"/>
          <p:nvPr/>
        </p:nvSpPr>
        <p:spPr>
          <a:xfrm>
            <a:off x="12616182" y="1840438"/>
            <a:ext cx="3568861" cy="4401205"/>
          </a:xfrm>
          <a:prstGeom prst="rect">
            <a:avLst/>
          </a:prstGeom>
          <a:noFill/>
          <a:ln>
            <a:noFill/>
          </a:ln>
        </p:spPr>
        <p:txBody>
          <a:bodyPr wrap="square" rtlCol="0">
            <a:spAutoFit/>
          </a:bodyPr>
          <a:lstStyle/>
          <a:p>
            <a:r>
              <a:rPr lang="en-AU" sz="4000" dirty="0">
                <a:ln>
                  <a:solidFill>
                    <a:schemeClr val="bg1"/>
                  </a:solidFill>
                </a:ln>
                <a:solidFill>
                  <a:schemeClr val="bg1"/>
                </a:solidFill>
              </a:rPr>
              <a:t>Since we are moving along the hypothenuse, the distance is practically the hypothenuse.</a:t>
            </a:r>
            <a:endParaRPr lang="en-US" sz="4000" dirty="0">
              <a:ln>
                <a:solidFill>
                  <a:schemeClr val="bg1"/>
                </a:solidFill>
              </a:ln>
              <a:solidFill>
                <a:schemeClr val="bg1"/>
              </a:solidFill>
            </a:endParaRPr>
          </a:p>
        </p:txBody>
      </p:sp>
      <p:pic>
        <p:nvPicPr>
          <p:cNvPr id="8" name="Picture 7">
            <a:extLst>
              <a:ext uri="{FF2B5EF4-FFF2-40B4-BE49-F238E27FC236}">
                <a16:creationId xmlns:a16="http://schemas.microsoft.com/office/drawing/2014/main" id="{C4C16865-03A4-FEE5-5552-980FAB80FD36}"/>
              </a:ext>
            </a:extLst>
          </p:cNvPr>
          <p:cNvPicPr>
            <a:picLocks noChangeAspect="1"/>
          </p:cNvPicPr>
          <p:nvPr/>
        </p:nvPicPr>
        <p:blipFill>
          <a:blip r:embed="rId2"/>
          <a:stretch>
            <a:fillRect/>
          </a:stretch>
        </p:blipFill>
        <p:spPr>
          <a:xfrm>
            <a:off x="4946025" y="-4186281"/>
            <a:ext cx="2551893" cy="3920788"/>
          </a:xfrm>
          <a:prstGeom prst="rect">
            <a:avLst/>
          </a:prstGeom>
          <a:ln w="76200">
            <a:solidFill>
              <a:schemeClr val="bg1"/>
            </a:solidFill>
          </a:ln>
        </p:spPr>
      </p:pic>
      <p:grpSp>
        <p:nvGrpSpPr>
          <p:cNvPr id="42" name="Group 41">
            <a:extLst>
              <a:ext uri="{FF2B5EF4-FFF2-40B4-BE49-F238E27FC236}">
                <a16:creationId xmlns:a16="http://schemas.microsoft.com/office/drawing/2014/main" id="{B5561811-0B21-8144-56F6-F521A75DE744}"/>
              </a:ext>
            </a:extLst>
          </p:cNvPr>
          <p:cNvGrpSpPr/>
          <p:nvPr/>
        </p:nvGrpSpPr>
        <p:grpSpPr>
          <a:xfrm>
            <a:off x="12346117" y="1412559"/>
            <a:ext cx="5476680" cy="3891600"/>
            <a:chOff x="6203306" y="773758"/>
            <a:chExt cx="5476680" cy="389160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55E6614E-5448-4A6E-E46C-4A18AC16DD33}"/>
                    </a:ext>
                  </a:extLst>
                </p14:cNvPr>
                <p14:cNvContentPartPr/>
                <p14:nvPr/>
              </p14:nvContentPartPr>
              <p14:xfrm>
                <a:off x="8215346" y="3876238"/>
                <a:ext cx="3464640" cy="789120"/>
              </p14:xfrm>
            </p:contentPart>
          </mc:Choice>
          <mc:Fallback xmlns="">
            <p:pic>
              <p:nvPicPr>
                <p:cNvPr id="13" name="Ink 12">
                  <a:extLst>
                    <a:ext uri="{FF2B5EF4-FFF2-40B4-BE49-F238E27FC236}">
                      <a16:creationId xmlns:a16="http://schemas.microsoft.com/office/drawing/2014/main" id="{55E6614E-5448-4A6E-E46C-4A18AC16DD33}"/>
                    </a:ext>
                  </a:extLst>
                </p:cNvPr>
                <p:cNvPicPr/>
                <p:nvPr/>
              </p:nvPicPr>
              <p:blipFill>
                <a:blip r:embed="rId4"/>
                <a:stretch>
                  <a:fillRect/>
                </a:stretch>
              </p:blipFill>
              <p:spPr>
                <a:xfrm>
                  <a:off x="8186906" y="3847785"/>
                  <a:ext cx="3521520" cy="84602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0DFE4E70-7097-7240-2BDE-52818EB2ACD1}"/>
                    </a:ext>
                  </a:extLst>
                </p14:cNvPr>
                <p14:cNvContentPartPr/>
                <p14:nvPr/>
              </p14:nvContentPartPr>
              <p14:xfrm>
                <a:off x="6666266" y="1237798"/>
                <a:ext cx="1517040" cy="2824920"/>
              </p14:xfrm>
            </p:contentPart>
          </mc:Choice>
          <mc:Fallback xmlns="">
            <p:pic>
              <p:nvPicPr>
                <p:cNvPr id="16" name="Ink 15">
                  <a:extLst>
                    <a:ext uri="{FF2B5EF4-FFF2-40B4-BE49-F238E27FC236}">
                      <a16:creationId xmlns:a16="http://schemas.microsoft.com/office/drawing/2014/main" id="{0DFE4E70-7097-7240-2BDE-52818EB2ACD1}"/>
                    </a:ext>
                  </a:extLst>
                </p:cNvPr>
                <p:cNvPicPr/>
                <p:nvPr/>
              </p:nvPicPr>
              <p:blipFill>
                <a:blip r:embed="rId6"/>
                <a:stretch>
                  <a:fillRect/>
                </a:stretch>
              </p:blipFill>
              <p:spPr>
                <a:xfrm>
                  <a:off x="6637833" y="1209358"/>
                  <a:ext cx="1573907" cy="2881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D9DF614E-6AB8-19D1-CDB2-DD6D4D50F2D9}"/>
                    </a:ext>
                  </a:extLst>
                </p14:cNvPr>
                <p14:cNvContentPartPr/>
                <p14:nvPr/>
              </p14:nvContentPartPr>
              <p14:xfrm>
                <a:off x="6203306" y="773758"/>
                <a:ext cx="476280" cy="477360"/>
              </p14:xfrm>
            </p:contentPart>
          </mc:Choice>
          <mc:Fallback xmlns="">
            <p:pic>
              <p:nvPicPr>
                <p:cNvPr id="17" name="Ink 16">
                  <a:extLst>
                    <a:ext uri="{FF2B5EF4-FFF2-40B4-BE49-F238E27FC236}">
                      <a16:creationId xmlns:a16="http://schemas.microsoft.com/office/drawing/2014/main" id="{D9DF614E-6AB8-19D1-CDB2-DD6D4D50F2D9}"/>
                    </a:ext>
                  </a:extLst>
                </p:cNvPr>
                <p:cNvPicPr/>
                <p:nvPr/>
              </p:nvPicPr>
              <p:blipFill>
                <a:blip r:embed="rId8"/>
                <a:stretch>
                  <a:fillRect/>
                </a:stretch>
              </p:blipFill>
              <p:spPr>
                <a:xfrm>
                  <a:off x="6174866" y="745318"/>
                  <a:ext cx="533160" cy="53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FB25CE19-967B-AD6A-9B00-1BAA9D35667C}"/>
                  </a:ext>
                </a:extLst>
              </p14:cNvPr>
              <p14:cNvContentPartPr/>
              <p14:nvPr/>
            </p14:nvContentPartPr>
            <p14:xfrm>
              <a:off x="10625186" y="948718"/>
              <a:ext cx="360" cy="360"/>
            </p14:xfrm>
          </p:contentPart>
        </mc:Choice>
        <mc:Fallback xmlns="">
          <p:pic>
            <p:nvPicPr>
              <p:cNvPr id="18" name="Ink 17">
                <a:extLst>
                  <a:ext uri="{FF2B5EF4-FFF2-40B4-BE49-F238E27FC236}">
                    <a16:creationId xmlns:a16="http://schemas.microsoft.com/office/drawing/2014/main" id="{FB25CE19-967B-AD6A-9B00-1BAA9D35667C}"/>
                  </a:ext>
                </a:extLst>
              </p:cNvPr>
              <p:cNvPicPr/>
              <p:nvPr/>
            </p:nvPicPr>
            <p:blipFill>
              <a:blip r:embed="rId10"/>
              <a:stretch>
                <a:fillRect/>
              </a:stretch>
            </p:blipFill>
            <p:spPr>
              <a:xfrm>
                <a:off x="10619066" y="942598"/>
                <a:ext cx="12600" cy="12600"/>
              </a:xfrm>
              <a:prstGeom prst="rect">
                <a:avLst/>
              </a:prstGeom>
            </p:spPr>
          </p:pic>
        </mc:Fallback>
      </mc:AlternateContent>
      <p:sp>
        <p:nvSpPr>
          <p:cNvPr id="19" name="TextBox 18">
            <a:extLst>
              <a:ext uri="{FF2B5EF4-FFF2-40B4-BE49-F238E27FC236}">
                <a16:creationId xmlns:a16="http://schemas.microsoft.com/office/drawing/2014/main" id="{D536748F-0AC6-ED65-3E1E-9B3ED55BED0F}"/>
              </a:ext>
            </a:extLst>
          </p:cNvPr>
          <p:cNvSpPr txBox="1"/>
          <p:nvPr/>
        </p:nvSpPr>
        <p:spPr>
          <a:xfrm>
            <a:off x="8472928" y="263512"/>
            <a:ext cx="3368830" cy="3785652"/>
          </a:xfrm>
          <a:prstGeom prst="rect">
            <a:avLst/>
          </a:prstGeom>
          <a:noFill/>
        </p:spPr>
        <p:txBody>
          <a:bodyPr wrap="square" rtlCol="0">
            <a:spAutoFit/>
          </a:bodyPr>
          <a:lstStyle/>
          <a:p>
            <a:r>
              <a:rPr lang="en-AU" sz="4000" dirty="0">
                <a:ln>
                  <a:solidFill>
                    <a:schemeClr val="bg1"/>
                  </a:solidFill>
                </a:ln>
                <a:solidFill>
                  <a:schemeClr val="bg1"/>
                </a:solidFill>
              </a:rPr>
              <a:t>To move in direction one, we will need to move across by </a:t>
            </a:r>
            <a:r>
              <a:rPr lang="en-AU" sz="4000" dirty="0">
                <a:ln>
                  <a:solidFill>
                    <a:schemeClr val="tx2">
                      <a:lumMod val="50000"/>
                      <a:lumOff val="50000"/>
                    </a:schemeClr>
                  </a:solidFill>
                </a:ln>
                <a:solidFill>
                  <a:schemeClr val="accent1">
                    <a:lumMod val="60000"/>
                    <a:lumOff val="40000"/>
                  </a:schemeClr>
                </a:solidFill>
              </a:rPr>
              <a:t>B</a:t>
            </a:r>
            <a:r>
              <a:rPr lang="en-AU" sz="4000" dirty="0">
                <a:ln>
                  <a:solidFill>
                    <a:schemeClr val="bg1"/>
                  </a:solidFill>
                </a:ln>
                <a:solidFill>
                  <a:schemeClr val="bg1"/>
                </a:solidFill>
              </a:rPr>
              <a:t> and up by </a:t>
            </a:r>
            <a:r>
              <a:rPr lang="en-AU" sz="4000" dirty="0">
                <a:ln>
                  <a:solidFill>
                    <a:srgbClr val="FF0000"/>
                  </a:solidFill>
                </a:ln>
                <a:solidFill>
                  <a:srgbClr val="FF0000"/>
                </a:solidFill>
              </a:rPr>
              <a:t>A</a:t>
            </a:r>
            <a:r>
              <a:rPr lang="en-AU" sz="4000" dirty="0">
                <a:ln>
                  <a:solidFill>
                    <a:schemeClr val="bg1"/>
                  </a:solidFill>
                </a:ln>
                <a:solidFill>
                  <a:schemeClr val="bg1"/>
                </a:solidFill>
              </a:rPr>
              <a:t>.</a:t>
            </a:r>
          </a:p>
        </p:txBody>
      </p:sp>
      <p:grpSp>
        <p:nvGrpSpPr>
          <p:cNvPr id="41" name="Group 40">
            <a:extLst>
              <a:ext uri="{FF2B5EF4-FFF2-40B4-BE49-F238E27FC236}">
                <a16:creationId xmlns:a16="http://schemas.microsoft.com/office/drawing/2014/main" id="{89E2960E-1741-8198-0889-E0B329395AF1}"/>
              </a:ext>
            </a:extLst>
          </p:cNvPr>
          <p:cNvGrpSpPr/>
          <p:nvPr/>
        </p:nvGrpSpPr>
        <p:grpSpPr>
          <a:xfrm>
            <a:off x="12716198" y="2006218"/>
            <a:ext cx="5559120" cy="1288080"/>
            <a:chOff x="5067506" y="785638"/>
            <a:chExt cx="5559120" cy="1288080"/>
          </a:xfrm>
        </p:grpSpPr>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B50C58AF-7803-D62F-48B6-D90E90A5ACD8}"/>
                    </a:ext>
                  </a:extLst>
                </p14:cNvPr>
                <p14:cNvContentPartPr/>
                <p14:nvPr/>
              </p14:nvContentPartPr>
              <p14:xfrm>
                <a:off x="10150346" y="935758"/>
                <a:ext cx="476280" cy="558720"/>
              </p14:xfrm>
            </p:contentPart>
          </mc:Choice>
          <mc:Fallback xmlns="">
            <p:pic>
              <p:nvPicPr>
                <p:cNvPr id="21" name="Ink 20">
                  <a:extLst>
                    <a:ext uri="{FF2B5EF4-FFF2-40B4-BE49-F238E27FC236}">
                      <a16:creationId xmlns:a16="http://schemas.microsoft.com/office/drawing/2014/main" id="{B50C58AF-7803-D62F-48B6-D90E90A5ACD8}"/>
                    </a:ext>
                  </a:extLst>
                </p:cNvPr>
                <p:cNvPicPr/>
                <p:nvPr/>
              </p:nvPicPr>
              <p:blipFill>
                <a:blip r:embed="rId12"/>
                <a:stretch>
                  <a:fillRect/>
                </a:stretch>
              </p:blipFill>
              <p:spPr>
                <a:xfrm>
                  <a:off x="10121884" y="907336"/>
                  <a:ext cx="533203" cy="61556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D59F58AE-FB89-D486-8A20-29596045CE31}"/>
                    </a:ext>
                  </a:extLst>
                </p14:cNvPr>
                <p14:cNvContentPartPr/>
                <p14:nvPr/>
              </p14:nvContentPartPr>
              <p14:xfrm>
                <a:off x="6644676" y="1071739"/>
                <a:ext cx="3529429" cy="132217"/>
              </p14:xfrm>
            </p:contentPart>
          </mc:Choice>
          <mc:Fallback xmlns="">
            <p:pic>
              <p:nvPicPr>
                <p:cNvPr id="29" name="Ink 28">
                  <a:extLst>
                    <a:ext uri="{FF2B5EF4-FFF2-40B4-BE49-F238E27FC236}">
                      <a16:creationId xmlns:a16="http://schemas.microsoft.com/office/drawing/2014/main" id="{D59F58AE-FB89-D486-8A20-29596045CE31}"/>
                    </a:ext>
                  </a:extLst>
                </p:cNvPr>
                <p:cNvPicPr/>
                <p:nvPr/>
              </p:nvPicPr>
              <p:blipFill>
                <a:blip r:embed="rId14"/>
                <a:stretch>
                  <a:fillRect/>
                </a:stretch>
              </p:blipFill>
              <p:spPr>
                <a:xfrm>
                  <a:off x="6616239" y="1043278"/>
                  <a:ext cx="3586303" cy="18913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E04BAE0E-62FD-932F-A648-A48498EBF89D}"/>
                    </a:ext>
                  </a:extLst>
                </p14:cNvPr>
                <p14:cNvContentPartPr/>
                <p14:nvPr/>
              </p14:nvContentPartPr>
              <p14:xfrm>
                <a:off x="8426306" y="1545929"/>
                <a:ext cx="464760" cy="527789"/>
              </p14:xfrm>
            </p:contentPart>
          </mc:Choice>
          <mc:Fallback xmlns="">
            <p:pic>
              <p:nvPicPr>
                <p:cNvPr id="37" name="Ink 36">
                  <a:extLst>
                    <a:ext uri="{FF2B5EF4-FFF2-40B4-BE49-F238E27FC236}">
                      <a16:creationId xmlns:a16="http://schemas.microsoft.com/office/drawing/2014/main" id="{E04BAE0E-62FD-932F-A648-A48498EBF89D}"/>
                    </a:ext>
                  </a:extLst>
                </p:cNvPr>
                <p:cNvPicPr/>
                <p:nvPr/>
              </p:nvPicPr>
              <p:blipFill>
                <a:blip r:embed="rId16"/>
                <a:stretch>
                  <a:fillRect/>
                </a:stretch>
              </p:blipFill>
              <p:spPr>
                <a:xfrm>
                  <a:off x="8397866" y="1517468"/>
                  <a:ext cx="521640" cy="584711"/>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CC31459E-E3EB-BB37-E17F-CAA85D859DD5}"/>
                    </a:ext>
                  </a:extLst>
                </p14:cNvPr>
                <p14:cNvContentPartPr/>
                <p14:nvPr/>
              </p14:nvContentPartPr>
              <p14:xfrm>
                <a:off x="6147866" y="994438"/>
                <a:ext cx="2324880" cy="846000"/>
              </p14:xfrm>
            </p:contentPart>
          </mc:Choice>
          <mc:Fallback xmlns="">
            <p:pic>
              <p:nvPicPr>
                <p:cNvPr id="38" name="Ink 37">
                  <a:extLst>
                    <a:ext uri="{FF2B5EF4-FFF2-40B4-BE49-F238E27FC236}">
                      <a16:creationId xmlns:a16="http://schemas.microsoft.com/office/drawing/2014/main" id="{CC31459E-E3EB-BB37-E17F-CAA85D859DD5}"/>
                    </a:ext>
                  </a:extLst>
                </p:cNvPr>
                <p:cNvPicPr/>
                <p:nvPr/>
              </p:nvPicPr>
              <p:blipFill>
                <a:blip r:embed="rId18"/>
                <a:stretch>
                  <a:fillRect/>
                </a:stretch>
              </p:blipFill>
              <p:spPr>
                <a:xfrm>
                  <a:off x="6119422" y="965998"/>
                  <a:ext cx="2381769" cy="902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9" name="Ink 38">
                  <a:extLst>
                    <a:ext uri="{FF2B5EF4-FFF2-40B4-BE49-F238E27FC236}">
                      <a16:creationId xmlns:a16="http://schemas.microsoft.com/office/drawing/2014/main" id="{C86376F4-F52B-E429-030B-404845B4F67D}"/>
                    </a:ext>
                  </a:extLst>
                </p14:cNvPr>
                <p14:cNvContentPartPr/>
                <p14:nvPr/>
              </p14:nvContentPartPr>
              <p14:xfrm>
                <a:off x="5067506" y="785638"/>
                <a:ext cx="513720" cy="465480"/>
              </p14:xfrm>
            </p:contentPart>
          </mc:Choice>
          <mc:Fallback xmlns="">
            <p:pic>
              <p:nvPicPr>
                <p:cNvPr id="39" name="Ink 38">
                  <a:extLst>
                    <a:ext uri="{FF2B5EF4-FFF2-40B4-BE49-F238E27FC236}">
                      <a16:creationId xmlns:a16="http://schemas.microsoft.com/office/drawing/2014/main" id="{C86376F4-F52B-E429-030B-404845B4F67D}"/>
                    </a:ext>
                  </a:extLst>
                </p:cNvPr>
                <p:cNvPicPr/>
                <p:nvPr/>
              </p:nvPicPr>
              <p:blipFill>
                <a:blip r:embed="rId20"/>
                <a:stretch>
                  <a:fillRect/>
                </a:stretch>
              </p:blipFill>
              <p:spPr>
                <a:xfrm>
                  <a:off x="5039086" y="757198"/>
                  <a:ext cx="57056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0" name="Ink 39">
                  <a:extLst>
                    <a:ext uri="{FF2B5EF4-FFF2-40B4-BE49-F238E27FC236}">
                      <a16:creationId xmlns:a16="http://schemas.microsoft.com/office/drawing/2014/main" id="{4D9140E1-07B8-A5EC-A1AC-6D0013714E66}"/>
                    </a:ext>
                  </a:extLst>
                </p14:cNvPr>
                <p14:cNvContentPartPr/>
                <p14:nvPr/>
              </p14:nvContentPartPr>
              <p14:xfrm>
                <a:off x="5775986" y="888238"/>
                <a:ext cx="348840" cy="341280"/>
              </p14:xfrm>
            </p:contentPart>
          </mc:Choice>
          <mc:Fallback xmlns="">
            <p:pic>
              <p:nvPicPr>
                <p:cNvPr id="40" name="Ink 39">
                  <a:extLst>
                    <a:ext uri="{FF2B5EF4-FFF2-40B4-BE49-F238E27FC236}">
                      <a16:creationId xmlns:a16="http://schemas.microsoft.com/office/drawing/2014/main" id="{4D9140E1-07B8-A5EC-A1AC-6D0013714E66}"/>
                    </a:ext>
                  </a:extLst>
                </p:cNvPr>
                <p:cNvPicPr/>
                <p:nvPr/>
              </p:nvPicPr>
              <p:blipFill>
                <a:blip r:embed="rId22"/>
                <a:stretch>
                  <a:fillRect/>
                </a:stretch>
              </p:blipFill>
              <p:spPr>
                <a:xfrm>
                  <a:off x="5747546" y="859798"/>
                  <a:ext cx="405720" cy="398160"/>
                </a:xfrm>
                <a:prstGeom prst="rect">
                  <a:avLst/>
                </a:prstGeom>
              </p:spPr>
            </p:pic>
          </mc:Fallback>
        </mc:AlternateContent>
      </p:grpSp>
      <p:grpSp>
        <p:nvGrpSpPr>
          <p:cNvPr id="36" name="Group 35">
            <a:extLst>
              <a:ext uri="{FF2B5EF4-FFF2-40B4-BE49-F238E27FC236}">
                <a16:creationId xmlns:a16="http://schemas.microsoft.com/office/drawing/2014/main" id="{EAC056B9-7937-6309-3104-1A890BB05FDC}"/>
              </a:ext>
            </a:extLst>
          </p:cNvPr>
          <p:cNvGrpSpPr/>
          <p:nvPr/>
        </p:nvGrpSpPr>
        <p:grpSpPr>
          <a:xfrm>
            <a:off x="4143577" y="2423169"/>
            <a:ext cx="1783080" cy="911160"/>
            <a:chOff x="4143577" y="2423169"/>
            <a:chExt cx="1783080" cy="911160"/>
          </a:xfrm>
        </p:grpSpPr>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BC15C3DE-3BD5-C69E-91A1-934FC609E392}"/>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24"/>
                <a:stretch>
                  <a:fillRect/>
                </a:stretch>
              </p:blipFill>
              <p:spPr>
                <a:xfrm>
                  <a:off x="410757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AEE8644D-058F-325D-34B2-FD75D59EAEC6}"/>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26"/>
                <a:stretch>
                  <a:fillRect/>
                </a:stretch>
              </p:blipFill>
              <p:spPr>
                <a:xfrm>
                  <a:off x="5843137" y="2387155"/>
                  <a:ext cx="95760" cy="970949"/>
                </a:xfrm>
                <a:prstGeom prst="rect">
                  <a:avLst/>
                </a:prstGeom>
              </p:spPr>
            </p:pic>
          </mc:Fallback>
        </mc:AlternateContent>
      </p:grpSp>
      <p:grpSp>
        <p:nvGrpSpPr>
          <p:cNvPr id="59" name="Group 58">
            <a:extLst>
              <a:ext uri="{FF2B5EF4-FFF2-40B4-BE49-F238E27FC236}">
                <a16:creationId xmlns:a16="http://schemas.microsoft.com/office/drawing/2014/main" id="{09F5DA94-A42F-F9D8-3698-E6D0E4C355F7}"/>
              </a:ext>
            </a:extLst>
          </p:cNvPr>
          <p:cNvGrpSpPr/>
          <p:nvPr/>
        </p:nvGrpSpPr>
        <p:grpSpPr>
          <a:xfrm>
            <a:off x="4131697" y="2256849"/>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27">
              <p14:nvContentPartPr>
                <p14:cNvPr id="47" name="Ink 46">
                  <a:extLst>
                    <a:ext uri="{FF2B5EF4-FFF2-40B4-BE49-F238E27FC236}">
                      <a16:creationId xmlns:a16="http://schemas.microsoft.com/office/drawing/2014/main" id="{02F297BE-7333-162B-44AC-33DB048160EB}"/>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28"/>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8" name="Ink 47">
                  <a:extLst>
                    <a:ext uri="{FF2B5EF4-FFF2-40B4-BE49-F238E27FC236}">
                      <a16:creationId xmlns:a16="http://schemas.microsoft.com/office/drawing/2014/main" id="{33CF11FA-F5A9-2D1C-4A2D-464768BF639D}"/>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30"/>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9" name="Ink 48">
                  <a:extLst>
                    <a:ext uri="{FF2B5EF4-FFF2-40B4-BE49-F238E27FC236}">
                      <a16:creationId xmlns:a16="http://schemas.microsoft.com/office/drawing/2014/main" id="{6869361C-04BE-25C2-EB8B-B5BD97E029F1}"/>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32"/>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50" name="Ink 49">
                  <a:extLst>
                    <a:ext uri="{FF2B5EF4-FFF2-40B4-BE49-F238E27FC236}">
                      <a16:creationId xmlns:a16="http://schemas.microsoft.com/office/drawing/2014/main" id="{204494A6-FC4D-E360-B28F-AAABB5A6D8A4}"/>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34"/>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51" name="Ink 50">
                  <a:extLst>
                    <a:ext uri="{FF2B5EF4-FFF2-40B4-BE49-F238E27FC236}">
                      <a16:creationId xmlns:a16="http://schemas.microsoft.com/office/drawing/2014/main" id="{0ADE9A3F-2F84-DB03-BE1D-CBDA54E0CDED}"/>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36"/>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2" name="Ink 51">
                  <a:extLst>
                    <a:ext uri="{FF2B5EF4-FFF2-40B4-BE49-F238E27FC236}">
                      <a16:creationId xmlns:a16="http://schemas.microsoft.com/office/drawing/2014/main" id="{281F5DF9-48FE-6963-F4A0-5728D29CF65F}"/>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38"/>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8" name="Ink 57">
                  <a:extLst>
                    <a:ext uri="{FF2B5EF4-FFF2-40B4-BE49-F238E27FC236}">
                      <a16:creationId xmlns:a16="http://schemas.microsoft.com/office/drawing/2014/main" id="{DD67DFCD-845D-49E7-4DA0-B66E838E2E24}"/>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40"/>
                <a:stretch>
                  <a:fillRect/>
                </a:stretch>
              </p:blipFill>
              <p:spPr>
                <a:xfrm>
                  <a:off x="5392777" y="2220849"/>
                  <a:ext cx="430200" cy="406800"/>
                </a:xfrm>
                <a:prstGeom prst="rect">
                  <a:avLst/>
                </a:prstGeom>
              </p:spPr>
            </p:pic>
          </mc:Fallback>
        </mc:AlternateContent>
      </p:grpSp>
      <p:sp>
        <p:nvSpPr>
          <p:cNvPr id="60" name="TextBox 59">
            <a:extLst>
              <a:ext uri="{FF2B5EF4-FFF2-40B4-BE49-F238E27FC236}">
                <a16:creationId xmlns:a16="http://schemas.microsoft.com/office/drawing/2014/main" id="{79BB0FC6-D892-2F74-1DA8-19F3ED8E1FDE}"/>
              </a:ext>
            </a:extLst>
          </p:cNvPr>
          <p:cNvSpPr txBox="1"/>
          <p:nvPr/>
        </p:nvSpPr>
        <p:spPr>
          <a:xfrm>
            <a:off x="8137462" y="263512"/>
            <a:ext cx="3481763" cy="2800767"/>
          </a:xfrm>
          <a:prstGeom prst="rect">
            <a:avLst/>
          </a:prstGeom>
          <a:noFill/>
        </p:spPr>
        <p:txBody>
          <a:bodyPr wrap="square" rtlCol="0">
            <a:spAutoFit/>
          </a:bodyPr>
          <a:lstStyle/>
          <a:p>
            <a:r>
              <a:rPr lang="en-AU" sz="4400" dirty="0">
                <a:ln>
                  <a:solidFill>
                    <a:srgbClr val="FFFFFF"/>
                  </a:solidFill>
                </a:ln>
                <a:solidFill>
                  <a:srgbClr val="FFFFFF"/>
                </a:solidFill>
              </a:rPr>
              <a:t>This will end up moving us along the </a:t>
            </a:r>
            <a:r>
              <a:rPr lang="en-AU" sz="4400" dirty="0">
                <a:ln>
                  <a:solidFill>
                    <a:srgbClr val="00B050"/>
                  </a:solidFill>
                </a:ln>
                <a:solidFill>
                  <a:srgbClr val="00B050"/>
                </a:solidFill>
              </a:rPr>
              <a:t>hypothenuse</a:t>
            </a:r>
            <a:r>
              <a:rPr lang="en-AU" sz="4400" dirty="0">
                <a:ln>
                  <a:solidFill>
                    <a:srgbClr val="FFFFFF"/>
                  </a:solidFill>
                </a:ln>
                <a:solidFill>
                  <a:srgbClr val="FFFFFF"/>
                </a:solidFill>
              </a:rPr>
              <a:t>. </a:t>
            </a:r>
            <a:endParaRPr lang="en-US" sz="4400" dirty="0">
              <a:ln>
                <a:solidFill>
                  <a:srgbClr val="FFFFFF"/>
                </a:solidFill>
              </a:ln>
              <a:solidFill>
                <a:srgbClr val="FFFFFF"/>
              </a:solidFill>
            </a:endParaRPr>
          </a:p>
        </p:txBody>
      </p:sp>
    </p:spTree>
    <p:extLst>
      <p:ext uri="{BB962C8B-B14F-4D97-AF65-F5344CB8AC3E}">
        <p14:creationId xmlns:p14="http://schemas.microsoft.com/office/powerpoint/2010/main" val="9714097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2000" fill="hold"/>
                                        <p:tgtEl>
                                          <p:spTgt spid="36"/>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 calcmode="lin" valueType="num">
                                      <p:cBhvr>
                                        <p:cTn id="12" dur="2000" fill="hold"/>
                                        <p:tgtEl>
                                          <p:spTgt spid="59"/>
                                        </p:tgtEl>
                                        <p:attrNameLst>
                                          <p:attrName>drawProgress</p:attrName>
                                        </p:attrNameLst>
                                      </p:cBhvr>
                                      <p:tavLst>
                                        <p:tav tm="0">
                                          <p:val>
                                            <p:fltVal val="0"/>
                                          </p:val>
                                        </p:tav>
                                        <p:tav tm="100000">
                                          <p:val>
                                            <p:fltVal val="1"/>
                                          </p:val>
                                        </p:tav>
                                      </p:tavLst>
                                    </p:anim>
                                  </p:childTnLst>
                                </p:cTn>
                              </p:par>
                              <p:par>
                                <p:cTn id="13" presetID="10" presetClass="exit" presetSubtype="0" fill="hold" grpId="0"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9FD6CCB-441B-6552-2788-ED53BD05D3B9}"/>
              </a:ext>
            </a:extLst>
          </p:cNvPr>
          <p:cNvGrpSpPr/>
          <p:nvPr/>
        </p:nvGrpSpPr>
        <p:grpSpPr>
          <a:xfrm>
            <a:off x="190012" y="71900"/>
            <a:ext cx="7307905" cy="6750423"/>
            <a:chOff x="1091820" y="2106182"/>
            <a:chExt cx="4503761" cy="5472754"/>
          </a:xfrm>
        </p:grpSpPr>
        <p:cxnSp>
          <p:nvCxnSpPr>
            <p:cNvPr id="4" name="Straight Connector 3">
              <a:extLst>
                <a:ext uri="{FF2B5EF4-FFF2-40B4-BE49-F238E27FC236}">
                  <a16:creationId xmlns:a16="http://schemas.microsoft.com/office/drawing/2014/main" id="{30C54842-E413-430C-A79F-AE0F355233B9}"/>
                </a:ext>
              </a:extLst>
            </p:cNvPr>
            <p:cNvCxnSpPr>
              <a:cxnSpLocks/>
            </p:cNvCxnSpPr>
            <p:nvPr/>
          </p:nvCxnSpPr>
          <p:spPr>
            <a:xfrm>
              <a:off x="3343701" y="2106182"/>
              <a:ext cx="0" cy="5472754"/>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605426D-11F2-8460-92FA-61D6954C949C}"/>
                </a:ext>
              </a:extLst>
            </p:cNvPr>
            <p:cNvCxnSpPr>
              <a:cxnSpLocks/>
            </p:cNvCxnSpPr>
            <p:nvPr/>
          </p:nvCxnSpPr>
          <p:spPr>
            <a:xfrm rot="5400000">
              <a:off x="3343701" y="2472530"/>
              <a:ext cx="0" cy="4503761"/>
            </a:xfrm>
            <a:prstGeom prst="line">
              <a:avLst/>
            </a:prstGeom>
            <a:ln w="76200">
              <a:solidFill>
                <a:srgbClr val="FFFFFF"/>
              </a:solidFill>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F87D243D-134C-EC36-7D8E-ECD9A7D6EA7C}"/>
              </a:ext>
            </a:extLst>
          </p:cNvPr>
          <p:cNvGrpSpPr>
            <a:grpSpLocks noGrp="1" noUngrp="1" noRot="1" noMove="1" noResize="1"/>
          </p:cNvGrpSpPr>
          <p:nvPr/>
        </p:nvGrpSpPr>
        <p:grpSpPr>
          <a:xfrm>
            <a:off x="1171036" y="679061"/>
            <a:ext cx="5311645" cy="5331875"/>
            <a:chOff x="854467" y="1645898"/>
            <a:chExt cx="4529174" cy="4546425"/>
          </a:xfrm>
        </p:grpSpPr>
        <p:cxnSp>
          <p:nvCxnSpPr>
            <p:cNvPr id="20" name="Straight Connector 19">
              <a:extLst>
                <a:ext uri="{FF2B5EF4-FFF2-40B4-BE49-F238E27FC236}">
                  <a16:creationId xmlns:a16="http://schemas.microsoft.com/office/drawing/2014/main" id="{4833F477-3986-628F-CFE4-C1C8730E9D04}"/>
                </a:ext>
              </a:extLst>
            </p:cNvPr>
            <p:cNvCxnSpPr>
              <a:cxnSpLocks noGrp="1" noRot="1" noMove="1" noResize="1" noEditPoints="1" noAdjustHandles="1" noChangeArrowheads="1" noChangeShapeType="1"/>
            </p:cNvCxnSpPr>
            <p:nvPr/>
          </p:nvCxnSpPr>
          <p:spPr>
            <a:xfrm flipV="1">
              <a:off x="854467" y="1692323"/>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2ADE4E34-2CD0-4775-A5B6-C9EA2E3EF3A3}"/>
                </a:ext>
              </a:extLst>
            </p:cNvPr>
            <p:cNvCxnSpPr>
              <a:cxnSpLocks noGrp="1" noRot="1" noMove="1" noResize="1" noEditPoints="1" noAdjustHandles="1" noChangeArrowheads="1" noChangeShapeType="1"/>
            </p:cNvCxnSpPr>
            <p:nvPr/>
          </p:nvCxnSpPr>
          <p:spPr>
            <a:xfrm rot="16200000" flipV="1">
              <a:off x="883641" y="1645898"/>
              <a:ext cx="4500000" cy="4500000"/>
            </a:xfrm>
            <a:prstGeom prst="line">
              <a:avLst/>
            </a:prstGeom>
            <a:ln w="19050" cap="flat" cmpd="sng" algn="ctr">
              <a:solidFill>
                <a:srgbClr val="FFFFFF"/>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3" name="Group 32">
            <a:extLst>
              <a:ext uri="{FF2B5EF4-FFF2-40B4-BE49-F238E27FC236}">
                <a16:creationId xmlns:a16="http://schemas.microsoft.com/office/drawing/2014/main" id="{488066E5-74CD-65CE-E02B-986A6E4CA7DF}"/>
              </a:ext>
            </a:extLst>
          </p:cNvPr>
          <p:cNvGrpSpPr>
            <a:grpSpLocks noGrp="1" noUngrp="1" noRot="1" noMove="1" noResize="1"/>
          </p:cNvGrpSpPr>
          <p:nvPr/>
        </p:nvGrpSpPr>
        <p:grpSpPr>
          <a:xfrm>
            <a:off x="1205250" y="899598"/>
            <a:ext cx="5478288" cy="5397681"/>
            <a:chOff x="1205250" y="899598"/>
            <a:chExt cx="5478288" cy="5397681"/>
          </a:xfrm>
        </p:grpSpPr>
        <p:sp>
          <p:nvSpPr>
            <p:cNvPr id="24" name="TextBox 23">
              <a:extLst>
                <a:ext uri="{FF2B5EF4-FFF2-40B4-BE49-F238E27FC236}">
                  <a16:creationId xmlns:a16="http://schemas.microsoft.com/office/drawing/2014/main" id="{8C3F1C4E-86AD-F242-8FBA-603FE6D165CA}"/>
                </a:ext>
              </a:extLst>
            </p:cNvPr>
            <p:cNvSpPr txBox="1">
              <a:spLocks noGrp="1" noRot="1" noMove="1" noResize="1" noEditPoints="1" noAdjustHandles="1" noChangeArrowheads="1" noChangeShapeType="1"/>
            </p:cNvSpPr>
            <p:nvPr/>
          </p:nvSpPr>
          <p:spPr>
            <a:xfrm>
              <a:off x="1205250" y="4558681"/>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9CFA202B-6D30-3699-E17F-A168779D4F99}"/>
                </a:ext>
              </a:extLst>
            </p:cNvPr>
            <p:cNvSpPr txBox="1">
              <a:spLocks/>
            </p:cNvSpPr>
            <p:nvPr/>
          </p:nvSpPr>
          <p:spPr>
            <a:xfrm>
              <a:off x="4474976" y="901509"/>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6" name="TextBox 25">
              <a:extLst>
                <a:ext uri="{FF2B5EF4-FFF2-40B4-BE49-F238E27FC236}">
                  <a16:creationId xmlns:a16="http://schemas.microsoft.com/office/drawing/2014/main" id="{14486D9F-CBF7-ACB2-3DE5-CFE4F5CB45A2}"/>
                </a:ext>
              </a:extLst>
            </p:cNvPr>
            <p:cNvSpPr txBox="1">
              <a:spLocks noGrp="1" noRot="1" noMove="1" noResize="1" noEditPoints="1" noAdjustHandles="1" noChangeArrowheads="1" noChangeShapeType="1"/>
            </p:cNvSpPr>
            <p:nvPr/>
          </p:nvSpPr>
          <p:spPr>
            <a:xfrm>
              <a:off x="1205250" y="2263617"/>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7" name="TextBox 26">
              <a:extLst>
                <a:ext uri="{FF2B5EF4-FFF2-40B4-BE49-F238E27FC236}">
                  <a16:creationId xmlns:a16="http://schemas.microsoft.com/office/drawing/2014/main" id="{2F2DC65D-0DE0-EDAC-6FC4-39D626084036}"/>
                </a:ext>
              </a:extLst>
            </p:cNvPr>
            <p:cNvSpPr txBox="1">
              <a:spLocks noGrp="1" noRot="1" noMove="1" noResize="1" noEditPoints="1" noAdjustHandles="1" noChangeArrowheads="1" noChangeShapeType="1"/>
            </p:cNvSpPr>
            <p:nvPr/>
          </p:nvSpPr>
          <p:spPr>
            <a:xfrm>
              <a:off x="2851476" y="89959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8" name="TextBox 27">
              <a:extLst>
                <a:ext uri="{FF2B5EF4-FFF2-40B4-BE49-F238E27FC236}">
                  <a16:creationId xmlns:a16="http://schemas.microsoft.com/office/drawing/2014/main" id="{510DBAB5-5323-5AB3-6F3F-EE07F4E60C26}"/>
                </a:ext>
              </a:extLst>
            </p:cNvPr>
            <p:cNvSpPr txBox="1">
              <a:spLocks/>
            </p:cNvSpPr>
            <p:nvPr/>
          </p:nvSpPr>
          <p:spPr>
            <a:xfrm>
              <a:off x="6319003" y="2267804"/>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TextBox 29">
              <a:extLst>
                <a:ext uri="{FF2B5EF4-FFF2-40B4-BE49-F238E27FC236}">
                  <a16:creationId xmlns:a16="http://schemas.microsoft.com/office/drawing/2014/main" id="{3BFF0C80-7477-2153-F3F4-46A89F8BCD26}"/>
                </a:ext>
              </a:extLst>
            </p:cNvPr>
            <p:cNvSpPr txBox="1">
              <a:spLocks noGrp="1" noRot="1" noMove="1" noResize="1" noEditPoints="1" noAdjustHandles="1" noChangeArrowheads="1" noChangeShapeType="1"/>
            </p:cNvSpPr>
            <p:nvPr/>
          </p:nvSpPr>
          <p:spPr>
            <a:xfrm>
              <a:off x="2849310" y="565094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1" name="TextBox 30">
              <a:extLst>
                <a:ext uri="{FF2B5EF4-FFF2-40B4-BE49-F238E27FC236}">
                  <a16:creationId xmlns:a16="http://schemas.microsoft.com/office/drawing/2014/main" id="{FBAE5227-CA91-806F-6A8F-2ECEC0B89DCC}"/>
                </a:ext>
              </a:extLst>
            </p:cNvPr>
            <p:cNvSpPr txBox="1">
              <a:spLocks noGrp="1" noRot="1" noMove="1" noResize="1" noEditPoints="1" noAdjustHandles="1" noChangeArrowheads="1" noChangeShapeType="1"/>
            </p:cNvSpPr>
            <p:nvPr/>
          </p:nvSpPr>
          <p:spPr>
            <a:xfrm>
              <a:off x="4474976" y="5630563"/>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2" name="TextBox 31">
              <a:extLst>
                <a:ext uri="{FF2B5EF4-FFF2-40B4-BE49-F238E27FC236}">
                  <a16:creationId xmlns:a16="http://schemas.microsoft.com/office/drawing/2014/main" id="{11F41365-49B4-BC4C-291E-F5EF21CB3693}"/>
                </a:ext>
              </a:extLst>
            </p:cNvPr>
            <p:cNvSpPr txBox="1">
              <a:spLocks noGrp="1" noRot="1" noMove="1" noResize="1" noEditPoints="1" noAdjustHandles="1" noChangeArrowheads="1" noChangeShapeType="1"/>
            </p:cNvSpPr>
            <p:nvPr/>
          </p:nvSpPr>
          <p:spPr>
            <a:xfrm>
              <a:off x="6333245" y="4486428"/>
              <a:ext cx="350293" cy="646331"/>
            </a:xfrm>
            <a:prstGeom prst="rect">
              <a:avLst/>
            </a:prstGeom>
            <a:noFill/>
          </p:spPr>
          <p:txBody>
            <a:bodyPr wrap="square" rtlCol="0">
              <a:spAutoFit/>
            </a:bodyPr>
            <a:lstStyle/>
            <a:p>
              <a:r>
                <a:rPr lang="en-AU"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36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34" name="Smiley Face 33">
            <a:extLst>
              <a:ext uri="{FF2B5EF4-FFF2-40B4-BE49-F238E27FC236}">
                <a16:creationId xmlns:a16="http://schemas.microsoft.com/office/drawing/2014/main" id="{246502E0-C2AF-8FB4-186E-BDBB0B5DBC63}"/>
              </a:ext>
            </a:extLst>
          </p:cNvPr>
          <p:cNvSpPr/>
          <p:nvPr/>
        </p:nvSpPr>
        <p:spPr>
          <a:xfrm>
            <a:off x="3623686" y="3135409"/>
            <a:ext cx="440559" cy="445900"/>
          </a:xfrm>
          <a:prstGeom prst="smileyFace">
            <a:avLst>
              <a:gd name="adj" fmla="val 4653"/>
            </a:avLst>
          </a:prstGeom>
          <a:solidFill>
            <a:srgbClr val="FF0000"/>
          </a:solidFill>
          <a:ln w="38100">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4C16865-03A4-FEE5-5552-980FAB80FD36}"/>
              </a:ext>
            </a:extLst>
          </p:cNvPr>
          <p:cNvPicPr>
            <a:picLocks noChangeAspect="1"/>
          </p:cNvPicPr>
          <p:nvPr/>
        </p:nvPicPr>
        <p:blipFill>
          <a:blip r:embed="rId2"/>
          <a:stretch>
            <a:fillRect/>
          </a:stretch>
        </p:blipFill>
        <p:spPr>
          <a:xfrm>
            <a:off x="4946025" y="-4186281"/>
            <a:ext cx="2551893" cy="3920788"/>
          </a:xfrm>
          <a:prstGeom prst="rect">
            <a:avLst/>
          </a:prstGeom>
          <a:ln w="76200">
            <a:solidFill>
              <a:schemeClr val="bg1"/>
            </a:solidFill>
          </a:ln>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FB25CE19-967B-AD6A-9B00-1BAA9D35667C}"/>
                  </a:ext>
                </a:extLst>
              </p14:cNvPr>
              <p14:cNvContentPartPr/>
              <p14:nvPr/>
            </p14:nvContentPartPr>
            <p14:xfrm>
              <a:off x="10625186" y="948718"/>
              <a:ext cx="360" cy="360"/>
            </p14:xfrm>
          </p:contentPart>
        </mc:Choice>
        <mc:Fallback xmlns="">
          <p:pic>
            <p:nvPicPr>
              <p:cNvPr id="18" name="Ink 17">
                <a:extLst>
                  <a:ext uri="{FF2B5EF4-FFF2-40B4-BE49-F238E27FC236}">
                    <a16:creationId xmlns:a16="http://schemas.microsoft.com/office/drawing/2014/main" id="{FB25CE19-967B-AD6A-9B00-1BAA9D35667C}"/>
                  </a:ext>
                </a:extLst>
              </p:cNvPr>
              <p:cNvPicPr/>
              <p:nvPr/>
            </p:nvPicPr>
            <p:blipFill>
              <a:blip r:embed="rId4"/>
              <a:stretch>
                <a:fillRect/>
              </a:stretch>
            </p:blipFill>
            <p:spPr>
              <a:xfrm>
                <a:off x="10619066" y="942598"/>
                <a:ext cx="12600" cy="12600"/>
              </a:xfrm>
              <a:prstGeom prst="rect">
                <a:avLst/>
              </a:prstGeom>
            </p:spPr>
          </p:pic>
        </mc:Fallback>
      </mc:AlternateContent>
      <p:sp>
        <p:nvSpPr>
          <p:cNvPr id="5" name="TextBox 4">
            <a:extLst>
              <a:ext uri="{FF2B5EF4-FFF2-40B4-BE49-F238E27FC236}">
                <a16:creationId xmlns:a16="http://schemas.microsoft.com/office/drawing/2014/main" id="{029C59A7-310E-D770-1620-0717646D5B98}"/>
              </a:ext>
            </a:extLst>
          </p:cNvPr>
          <p:cNvSpPr txBox="1"/>
          <p:nvPr/>
        </p:nvSpPr>
        <p:spPr>
          <a:xfrm>
            <a:off x="8225917" y="516110"/>
            <a:ext cx="3380873" cy="4031873"/>
          </a:xfrm>
          <a:prstGeom prst="rect">
            <a:avLst/>
          </a:prstGeom>
          <a:noFill/>
        </p:spPr>
        <p:txBody>
          <a:bodyPr wrap="square" rtlCol="0">
            <a:spAutoFit/>
          </a:bodyPr>
          <a:lstStyle/>
          <a:p>
            <a:r>
              <a:rPr lang="en-AU" sz="3600" dirty="0">
                <a:solidFill>
                  <a:schemeClr val="bg1"/>
                </a:solidFill>
              </a:rPr>
              <a:t>If the player wants to move player in direction 2, we can move </a:t>
            </a:r>
            <a:r>
              <a:rPr lang="en-AU" sz="3600" b="1" dirty="0">
                <a:solidFill>
                  <a:schemeClr val="bg1"/>
                </a:solidFill>
              </a:rPr>
              <a:t>across by </a:t>
            </a:r>
            <a:r>
              <a:rPr lang="en-AU" sz="3600" b="1" dirty="0">
                <a:solidFill>
                  <a:srgbClr val="FF0000"/>
                </a:solidFill>
              </a:rPr>
              <a:t>A</a:t>
            </a:r>
            <a:r>
              <a:rPr lang="en-AU" sz="3600" b="1" dirty="0">
                <a:solidFill>
                  <a:schemeClr val="bg1"/>
                </a:solidFill>
              </a:rPr>
              <a:t> </a:t>
            </a:r>
            <a:r>
              <a:rPr lang="en-AU" sz="3600" dirty="0">
                <a:solidFill>
                  <a:schemeClr val="bg1"/>
                </a:solidFill>
              </a:rPr>
              <a:t>and </a:t>
            </a:r>
            <a:r>
              <a:rPr lang="en-AU" sz="3600" b="1" dirty="0">
                <a:solidFill>
                  <a:schemeClr val="bg1"/>
                </a:solidFill>
              </a:rPr>
              <a:t>up by </a:t>
            </a:r>
            <a:r>
              <a:rPr lang="en-AU" sz="3600" b="1" dirty="0">
                <a:solidFill>
                  <a:srgbClr val="0070C0"/>
                </a:solidFill>
              </a:rPr>
              <a:t>B</a:t>
            </a:r>
            <a:r>
              <a:rPr lang="en-AU" sz="3600" b="1" dirty="0">
                <a:solidFill>
                  <a:schemeClr val="bg1"/>
                </a:solidFill>
              </a:rPr>
              <a:t>.</a:t>
            </a:r>
            <a:endParaRPr lang="en-US" sz="3600" b="1" dirty="0">
              <a:solidFill>
                <a:schemeClr val="bg1"/>
              </a:solidFill>
            </a:endParaRPr>
          </a:p>
        </p:txBody>
      </p:sp>
      <p:grpSp>
        <p:nvGrpSpPr>
          <p:cNvPr id="10" name="Group 9">
            <a:extLst>
              <a:ext uri="{FF2B5EF4-FFF2-40B4-BE49-F238E27FC236}">
                <a16:creationId xmlns:a16="http://schemas.microsoft.com/office/drawing/2014/main" id="{9C61EB4E-9590-97A9-3E21-AA008156B0F3}"/>
              </a:ext>
            </a:extLst>
          </p:cNvPr>
          <p:cNvGrpSpPr/>
          <p:nvPr/>
        </p:nvGrpSpPr>
        <p:grpSpPr>
          <a:xfrm>
            <a:off x="4126945" y="1310912"/>
            <a:ext cx="903240" cy="1986120"/>
            <a:chOff x="4126945" y="1310912"/>
            <a:chExt cx="903240" cy="198612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E05CE41-82D8-5A40-FF8C-62C642BA9B96}"/>
                    </a:ext>
                  </a:extLst>
                </p14:cNvPr>
                <p14:cNvContentPartPr/>
                <p14:nvPr/>
              </p14:nvContentPartPr>
              <p14:xfrm>
                <a:off x="4126945" y="3296672"/>
                <a:ext cx="830520" cy="360"/>
              </p14:xfrm>
            </p:contentPart>
          </mc:Choice>
          <mc:Fallback xmlns="">
            <p:pic>
              <p:nvPicPr>
                <p:cNvPr id="6" name="Ink 5">
                  <a:extLst>
                    <a:ext uri="{FF2B5EF4-FFF2-40B4-BE49-F238E27FC236}">
                      <a16:creationId xmlns:a16="http://schemas.microsoft.com/office/drawing/2014/main" id="{1E05CE41-82D8-5A40-FF8C-62C642BA9B96}"/>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F0D83EDE-F549-1966-C73E-3AC9054E0D70}"/>
                    </a:ext>
                  </a:extLst>
                </p14:cNvPr>
                <p14:cNvContentPartPr/>
                <p14:nvPr/>
              </p14:nvContentPartPr>
              <p14:xfrm>
                <a:off x="4968625" y="1310912"/>
                <a:ext cx="61560" cy="1973880"/>
              </p14:xfrm>
            </p:contentPart>
          </mc:Choice>
          <mc:Fallback xmlns="">
            <p:pic>
              <p:nvPicPr>
                <p:cNvPr id="9" name="Ink 8">
                  <a:extLst>
                    <a:ext uri="{FF2B5EF4-FFF2-40B4-BE49-F238E27FC236}">
                      <a16:creationId xmlns:a16="http://schemas.microsoft.com/office/drawing/2014/main" id="{F0D83EDE-F549-1966-C73E-3AC9054E0D70}"/>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56" name="Group 55">
            <a:extLst>
              <a:ext uri="{FF2B5EF4-FFF2-40B4-BE49-F238E27FC236}">
                <a16:creationId xmlns:a16="http://schemas.microsoft.com/office/drawing/2014/main" id="{9098E71E-ADEE-0C9A-A82C-8D49C5743D02}"/>
              </a:ext>
            </a:extLst>
          </p:cNvPr>
          <p:cNvGrpSpPr/>
          <p:nvPr/>
        </p:nvGrpSpPr>
        <p:grpSpPr>
          <a:xfrm>
            <a:off x="4006497" y="1178792"/>
            <a:ext cx="1088128" cy="1949912"/>
            <a:chOff x="4006497" y="1178792"/>
            <a:chExt cx="1088128" cy="1949912"/>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FA1361A0-9F97-6A2A-D36D-FD8165830D79}"/>
                    </a:ext>
                  </a:extLst>
                </p14:cNvPr>
                <p14:cNvContentPartPr/>
                <p14:nvPr/>
              </p14:nvContentPartPr>
              <p14:xfrm>
                <a:off x="4006497" y="2808304"/>
                <a:ext cx="114120" cy="320400"/>
              </p14:xfrm>
            </p:contentPart>
          </mc:Choice>
          <mc:Fallback xmlns="">
            <p:pic>
              <p:nvPicPr>
                <p:cNvPr id="12" name="Ink 11">
                  <a:extLst>
                    <a:ext uri="{FF2B5EF4-FFF2-40B4-BE49-F238E27FC236}">
                      <a16:creationId xmlns:a16="http://schemas.microsoft.com/office/drawing/2014/main" id="{FA1361A0-9F97-6A2A-D36D-FD8165830D79}"/>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3" name="Ink 42">
                  <a:extLst>
                    <a:ext uri="{FF2B5EF4-FFF2-40B4-BE49-F238E27FC236}">
                      <a16:creationId xmlns:a16="http://schemas.microsoft.com/office/drawing/2014/main" id="{48B72610-402D-C48B-9EA8-78A5EB4E6B4F}"/>
                    </a:ext>
                  </a:extLst>
                </p14:cNvPr>
                <p14:cNvContentPartPr/>
                <p14:nvPr/>
              </p14:nvContentPartPr>
              <p14:xfrm>
                <a:off x="4222593" y="2390704"/>
                <a:ext cx="129960" cy="232200"/>
              </p14:xfrm>
            </p:contentPart>
          </mc:Choice>
          <mc:Fallback xmlns="">
            <p:pic>
              <p:nvPicPr>
                <p:cNvPr id="43" name="Ink 42">
                  <a:extLst>
                    <a:ext uri="{FF2B5EF4-FFF2-40B4-BE49-F238E27FC236}">
                      <a16:creationId xmlns:a16="http://schemas.microsoft.com/office/drawing/2014/main" id="{48B72610-402D-C48B-9EA8-78A5EB4E6B4F}"/>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5" name="Ink 44">
                  <a:extLst>
                    <a:ext uri="{FF2B5EF4-FFF2-40B4-BE49-F238E27FC236}">
                      <a16:creationId xmlns:a16="http://schemas.microsoft.com/office/drawing/2014/main" id="{45E4DF12-50B5-1763-B2B9-E5CC3E278495}"/>
                    </a:ext>
                  </a:extLst>
                </p14:cNvPr>
                <p14:cNvContentPartPr/>
                <p14:nvPr/>
              </p14:nvContentPartPr>
              <p14:xfrm>
                <a:off x="4451665" y="1974752"/>
                <a:ext cx="106200" cy="179280"/>
              </p14:xfrm>
            </p:contentPart>
          </mc:Choice>
          <mc:Fallback xmlns="">
            <p:pic>
              <p:nvPicPr>
                <p:cNvPr id="45" name="Ink 44">
                  <a:extLst>
                    <a:ext uri="{FF2B5EF4-FFF2-40B4-BE49-F238E27FC236}">
                      <a16:creationId xmlns:a16="http://schemas.microsoft.com/office/drawing/2014/main" id="{45E4DF12-50B5-1763-B2B9-E5CC3E278495}"/>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6" name="Ink 45">
                  <a:extLst>
                    <a:ext uri="{FF2B5EF4-FFF2-40B4-BE49-F238E27FC236}">
                      <a16:creationId xmlns:a16="http://schemas.microsoft.com/office/drawing/2014/main" id="{58990D9F-41D4-F098-0F83-7BF8701EF7BA}"/>
                    </a:ext>
                  </a:extLst>
                </p14:cNvPr>
                <p14:cNvContentPartPr/>
                <p14:nvPr/>
              </p14:nvContentPartPr>
              <p14:xfrm>
                <a:off x="4667665" y="1598552"/>
                <a:ext cx="120960" cy="218160"/>
              </p14:xfrm>
            </p:contentPart>
          </mc:Choice>
          <mc:Fallback xmlns="">
            <p:pic>
              <p:nvPicPr>
                <p:cNvPr id="46" name="Ink 45">
                  <a:extLst>
                    <a:ext uri="{FF2B5EF4-FFF2-40B4-BE49-F238E27FC236}">
                      <a16:creationId xmlns:a16="http://schemas.microsoft.com/office/drawing/2014/main" id="{58990D9F-41D4-F098-0F83-7BF8701EF7BA}"/>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4" name="Ink 53">
                  <a:extLst>
                    <a:ext uri="{FF2B5EF4-FFF2-40B4-BE49-F238E27FC236}">
                      <a16:creationId xmlns:a16="http://schemas.microsoft.com/office/drawing/2014/main" id="{D3B14607-6E23-D79F-719A-16AC5AB02A97}"/>
                    </a:ext>
                  </a:extLst>
                </p14:cNvPr>
                <p14:cNvContentPartPr/>
                <p14:nvPr/>
              </p14:nvContentPartPr>
              <p14:xfrm>
                <a:off x="4908505" y="1193552"/>
                <a:ext cx="147600" cy="214200"/>
              </p14:xfrm>
            </p:contentPart>
          </mc:Choice>
          <mc:Fallback xmlns="">
            <p:pic>
              <p:nvPicPr>
                <p:cNvPr id="54" name="Ink 53">
                  <a:extLst>
                    <a:ext uri="{FF2B5EF4-FFF2-40B4-BE49-F238E27FC236}">
                      <a16:creationId xmlns:a16="http://schemas.microsoft.com/office/drawing/2014/main" id="{D3B14607-6E23-D79F-719A-16AC5AB02A97}"/>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5" name="Ink 54">
                  <a:extLst>
                    <a:ext uri="{FF2B5EF4-FFF2-40B4-BE49-F238E27FC236}">
                      <a16:creationId xmlns:a16="http://schemas.microsoft.com/office/drawing/2014/main" id="{B35F223A-911E-CEFD-A9CD-50D41BFCBDB8}"/>
                    </a:ext>
                  </a:extLst>
                </p14:cNvPr>
                <p14:cNvContentPartPr/>
                <p14:nvPr/>
              </p14:nvContentPartPr>
              <p14:xfrm>
                <a:off x="4908505" y="1178792"/>
                <a:ext cx="186120" cy="188640"/>
              </p14:xfrm>
            </p:contentPart>
          </mc:Choice>
          <mc:Fallback xmlns="">
            <p:pic>
              <p:nvPicPr>
                <p:cNvPr id="55" name="Ink 54">
                  <a:extLst>
                    <a:ext uri="{FF2B5EF4-FFF2-40B4-BE49-F238E27FC236}">
                      <a16:creationId xmlns:a16="http://schemas.microsoft.com/office/drawing/2014/main" id="{B35F223A-911E-CEFD-A9CD-50D41BFCBDB8}"/>
                    </a:ext>
                  </a:extLst>
                </p:cNvPr>
                <p:cNvPicPr/>
                <p:nvPr/>
              </p:nvPicPr>
              <p:blipFill>
                <a:blip r:embed="rId20"/>
                <a:stretch>
                  <a:fillRect/>
                </a:stretch>
              </p:blipFill>
              <p:spPr>
                <a:xfrm>
                  <a:off x="4872865" y="1143152"/>
                  <a:ext cx="257760" cy="260280"/>
                </a:xfrm>
                <a:prstGeom prst="rect">
                  <a:avLst/>
                </a:prstGeom>
              </p:spPr>
            </p:pic>
          </mc:Fallback>
        </mc:AlternateContent>
      </p:grpSp>
      <p:sp>
        <p:nvSpPr>
          <p:cNvPr id="61" name="TextBox 60">
            <a:extLst>
              <a:ext uri="{FF2B5EF4-FFF2-40B4-BE49-F238E27FC236}">
                <a16:creationId xmlns:a16="http://schemas.microsoft.com/office/drawing/2014/main" id="{AE3764E0-6948-D189-EFBB-C166B13679F4}"/>
              </a:ext>
            </a:extLst>
          </p:cNvPr>
          <p:cNvSpPr txBox="1">
            <a:spLocks/>
          </p:cNvSpPr>
          <p:nvPr/>
        </p:nvSpPr>
        <p:spPr>
          <a:xfrm>
            <a:off x="4460038" y="778644"/>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2</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62" name="TextBox 61">
            <a:extLst>
              <a:ext uri="{FF2B5EF4-FFF2-40B4-BE49-F238E27FC236}">
                <a16:creationId xmlns:a16="http://schemas.microsoft.com/office/drawing/2014/main" id="{A514A8D6-0188-7350-B3D1-105FEA4C8A57}"/>
              </a:ext>
            </a:extLst>
          </p:cNvPr>
          <p:cNvSpPr txBox="1"/>
          <p:nvPr/>
        </p:nvSpPr>
        <p:spPr>
          <a:xfrm>
            <a:off x="8191702" y="516110"/>
            <a:ext cx="3167985" cy="4401205"/>
          </a:xfrm>
          <a:prstGeom prst="rect">
            <a:avLst/>
          </a:prstGeom>
          <a:noFill/>
        </p:spPr>
        <p:txBody>
          <a:bodyPr wrap="square" rtlCol="0">
            <a:spAutoFit/>
          </a:bodyPr>
          <a:lstStyle/>
          <a:p>
            <a:r>
              <a:rPr lang="en-AU" sz="4000" dirty="0">
                <a:solidFill>
                  <a:schemeClr val="bg1"/>
                </a:solidFill>
              </a:rPr>
              <a:t>After that, it is just a matter of changing if </a:t>
            </a:r>
            <a:r>
              <a:rPr lang="en-AU" sz="4000" dirty="0">
                <a:solidFill>
                  <a:srgbClr val="FF0000"/>
                </a:solidFill>
              </a:rPr>
              <a:t>A</a:t>
            </a:r>
            <a:r>
              <a:rPr lang="en-AU" sz="4000" dirty="0">
                <a:solidFill>
                  <a:schemeClr val="bg1"/>
                </a:solidFill>
              </a:rPr>
              <a:t> and </a:t>
            </a:r>
            <a:r>
              <a:rPr lang="en-AU" sz="4000" dirty="0">
                <a:solidFill>
                  <a:srgbClr val="0070C0"/>
                </a:solidFill>
              </a:rPr>
              <a:t>B</a:t>
            </a:r>
            <a:r>
              <a:rPr lang="en-AU" sz="4000" dirty="0">
                <a:solidFill>
                  <a:schemeClr val="bg1"/>
                </a:solidFill>
              </a:rPr>
              <a:t> is positive or negative.</a:t>
            </a:r>
            <a:endParaRPr lang="en-US" sz="4000" dirty="0">
              <a:solidFill>
                <a:schemeClr val="bg1"/>
              </a:solidFill>
            </a:endParaRPr>
          </a:p>
        </p:txBody>
      </p:sp>
      <p:grpSp>
        <p:nvGrpSpPr>
          <p:cNvPr id="96" name="Group 95">
            <a:extLst>
              <a:ext uri="{FF2B5EF4-FFF2-40B4-BE49-F238E27FC236}">
                <a16:creationId xmlns:a16="http://schemas.microsoft.com/office/drawing/2014/main" id="{4C1146AB-7957-CC5D-62D9-3299E1C29DF2}"/>
              </a:ext>
            </a:extLst>
          </p:cNvPr>
          <p:cNvGrpSpPr/>
          <p:nvPr/>
        </p:nvGrpSpPr>
        <p:grpSpPr>
          <a:xfrm>
            <a:off x="1678872" y="2158807"/>
            <a:ext cx="4346501" cy="3291155"/>
            <a:chOff x="1678872" y="2158807"/>
            <a:chExt cx="4346501" cy="3291155"/>
          </a:xfrm>
        </p:grpSpPr>
        <p:grpSp>
          <p:nvGrpSpPr>
            <p:cNvPr id="73" name="Group 72">
              <a:extLst>
                <a:ext uri="{FF2B5EF4-FFF2-40B4-BE49-F238E27FC236}">
                  <a16:creationId xmlns:a16="http://schemas.microsoft.com/office/drawing/2014/main" id="{A04263E4-C181-0588-AAA1-B509C143E072}"/>
                </a:ext>
              </a:extLst>
            </p:cNvPr>
            <p:cNvGrpSpPr/>
            <p:nvPr/>
          </p:nvGrpSpPr>
          <p:grpSpPr>
            <a:xfrm rot="16200000">
              <a:off x="2193928" y="1643751"/>
              <a:ext cx="1088128" cy="2118240"/>
              <a:chOff x="6036978" y="4106686"/>
              <a:chExt cx="1088128" cy="2118240"/>
            </a:xfrm>
          </p:grpSpPr>
          <p:grpSp>
            <p:nvGrpSpPr>
              <p:cNvPr id="63" name="Group 62">
                <a:extLst>
                  <a:ext uri="{FF2B5EF4-FFF2-40B4-BE49-F238E27FC236}">
                    <a16:creationId xmlns:a16="http://schemas.microsoft.com/office/drawing/2014/main" id="{4156C35E-830D-A327-FED7-F31514B10D6A}"/>
                  </a:ext>
                </a:extLst>
              </p:cNvPr>
              <p:cNvGrpSpPr/>
              <p:nvPr/>
            </p:nvGrpSpPr>
            <p:grpSpPr>
              <a:xfrm>
                <a:off x="6157426" y="4238806"/>
                <a:ext cx="903240" cy="1986120"/>
                <a:chOff x="4126945" y="1310912"/>
                <a:chExt cx="903240" cy="1986120"/>
              </a:xfrm>
            </p:grpSpPr>
            <mc:AlternateContent xmlns:mc="http://schemas.openxmlformats.org/markup-compatibility/2006" xmlns:p14="http://schemas.microsoft.com/office/powerpoint/2010/main">
              <mc:Choice Requires="p14">
                <p:contentPart p14:bwMode="auto" r:id="rId21">
                  <p14:nvContentPartPr>
                    <p14:cNvPr id="64" name="Ink 63">
                      <a:extLst>
                        <a:ext uri="{FF2B5EF4-FFF2-40B4-BE49-F238E27FC236}">
                          <a16:creationId xmlns:a16="http://schemas.microsoft.com/office/drawing/2014/main" id="{C5846543-0724-418D-5925-23E36BDFFDAF}"/>
                        </a:ext>
                      </a:extLst>
                    </p14:cNvPr>
                    <p14:cNvContentPartPr/>
                    <p14:nvPr/>
                  </p14:nvContentPartPr>
                  <p14:xfrm>
                    <a:off x="4126945" y="3296672"/>
                    <a:ext cx="830520" cy="360"/>
                  </p14:xfrm>
                </p:contentPart>
              </mc:Choice>
              <mc:Fallback xmlns="">
                <p:pic>
                  <p:nvPicPr>
                    <p:cNvPr id="64" name="Ink 63">
                      <a:extLst>
                        <a:ext uri="{FF2B5EF4-FFF2-40B4-BE49-F238E27FC236}">
                          <a16:creationId xmlns:a16="http://schemas.microsoft.com/office/drawing/2014/main" id="{C5846543-0724-418D-5925-23E36BDFFDAF}"/>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5" name="Ink 64">
                      <a:extLst>
                        <a:ext uri="{FF2B5EF4-FFF2-40B4-BE49-F238E27FC236}">
                          <a16:creationId xmlns:a16="http://schemas.microsoft.com/office/drawing/2014/main" id="{A37FC8FF-2F74-4AC5-046D-36ACB454C8C1}"/>
                        </a:ext>
                      </a:extLst>
                    </p14:cNvPr>
                    <p14:cNvContentPartPr/>
                    <p14:nvPr/>
                  </p14:nvContentPartPr>
                  <p14:xfrm>
                    <a:off x="4968625" y="1310912"/>
                    <a:ext cx="61560" cy="1973880"/>
                  </p14:xfrm>
                </p:contentPart>
              </mc:Choice>
              <mc:Fallback xmlns="">
                <p:pic>
                  <p:nvPicPr>
                    <p:cNvPr id="65" name="Ink 64">
                      <a:extLst>
                        <a:ext uri="{FF2B5EF4-FFF2-40B4-BE49-F238E27FC236}">
                          <a16:creationId xmlns:a16="http://schemas.microsoft.com/office/drawing/2014/main" id="{A37FC8FF-2F74-4AC5-046D-36ACB454C8C1}"/>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66" name="Group 65">
                <a:extLst>
                  <a:ext uri="{FF2B5EF4-FFF2-40B4-BE49-F238E27FC236}">
                    <a16:creationId xmlns:a16="http://schemas.microsoft.com/office/drawing/2014/main" id="{35570D1D-94A8-A3C9-51E2-6526C32ECA08}"/>
                  </a:ext>
                </a:extLst>
              </p:cNvPr>
              <p:cNvGrpSpPr/>
              <p:nvPr/>
            </p:nvGrpSpPr>
            <p:grpSpPr>
              <a:xfrm>
                <a:off x="6036978" y="4106686"/>
                <a:ext cx="1088128" cy="1949912"/>
                <a:chOff x="4006497" y="1178792"/>
                <a:chExt cx="1088128" cy="1949912"/>
              </a:xfrm>
            </p:grpSpPr>
            <mc:AlternateContent xmlns:mc="http://schemas.openxmlformats.org/markup-compatibility/2006" xmlns:p14="http://schemas.microsoft.com/office/powerpoint/2010/main">
              <mc:Choice Requires="p14">
                <p:contentPart p14:bwMode="auto" r:id="rId23">
                  <p14:nvContentPartPr>
                    <p14:cNvPr id="67" name="Ink 66">
                      <a:extLst>
                        <a:ext uri="{FF2B5EF4-FFF2-40B4-BE49-F238E27FC236}">
                          <a16:creationId xmlns:a16="http://schemas.microsoft.com/office/drawing/2014/main" id="{CB0BC49D-8219-934E-0269-5A16A8F8A2E6}"/>
                        </a:ext>
                      </a:extLst>
                    </p14:cNvPr>
                    <p14:cNvContentPartPr/>
                    <p14:nvPr/>
                  </p14:nvContentPartPr>
                  <p14:xfrm>
                    <a:off x="4006497" y="2808304"/>
                    <a:ext cx="114120" cy="320400"/>
                  </p14:xfrm>
                </p:contentPart>
              </mc:Choice>
              <mc:Fallback xmlns="">
                <p:pic>
                  <p:nvPicPr>
                    <p:cNvPr id="67" name="Ink 66">
                      <a:extLst>
                        <a:ext uri="{FF2B5EF4-FFF2-40B4-BE49-F238E27FC236}">
                          <a16:creationId xmlns:a16="http://schemas.microsoft.com/office/drawing/2014/main" id="{CB0BC49D-8219-934E-0269-5A16A8F8A2E6}"/>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8" name="Ink 67">
                      <a:extLst>
                        <a:ext uri="{FF2B5EF4-FFF2-40B4-BE49-F238E27FC236}">
                          <a16:creationId xmlns:a16="http://schemas.microsoft.com/office/drawing/2014/main" id="{6319B25E-119D-B634-5604-D0E2BEFAADE4}"/>
                        </a:ext>
                      </a:extLst>
                    </p14:cNvPr>
                    <p14:cNvContentPartPr/>
                    <p14:nvPr/>
                  </p14:nvContentPartPr>
                  <p14:xfrm>
                    <a:off x="4222593" y="2390704"/>
                    <a:ext cx="129960" cy="232200"/>
                  </p14:xfrm>
                </p:contentPart>
              </mc:Choice>
              <mc:Fallback xmlns="">
                <p:pic>
                  <p:nvPicPr>
                    <p:cNvPr id="68" name="Ink 67">
                      <a:extLst>
                        <a:ext uri="{FF2B5EF4-FFF2-40B4-BE49-F238E27FC236}">
                          <a16:creationId xmlns:a16="http://schemas.microsoft.com/office/drawing/2014/main" id="{6319B25E-119D-B634-5604-D0E2BEFAADE4}"/>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9" name="Ink 68">
                      <a:extLst>
                        <a:ext uri="{FF2B5EF4-FFF2-40B4-BE49-F238E27FC236}">
                          <a16:creationId xmlns:a16="http://schemas.microsoft.com/office/drawing/2014/main" id="{C90621E8-D677-91F2-92CA-7D2602017AE9}"/>
                        </a:ext>
                      </a:extLst>
                    </p14:cNvPr>
                    <p14:cNvContentPartPr/>
                    <p14:nvPr/>
                  </p14:nvContentPartPr>
                  <p14:xfrm>
                    <a:off x="4451665" y="1974752"/>
                    <a:ext cx="106200" cy="179280"/>
                  </p14:xfrm>
                </p:contentPart>
              </mc:Choice>
              <mc:Fallback xmlns="">
                <p:pic>
                  <p:nvPicPr>
                    <p:cNvPr id="69" name="Ink 68">
                      <a:extLst>
                        <a:ext uri="{FF2B5EF4-FFF2-40B4-BE49-F238E27FC236}">
                          <a16:creationId xmlns:a16="http://schemas.microsoft.com/office/drawing/2014/main" id="{C90621E8-D677-91F2-92CA-7D2602017AE9}"/>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0" name="Ink 69">
                      <a:extLst>
                        <a:ext uri="{FF2B5EF4-FFF2-40B4-BE49-F238E27FC236}">
                          <a16:creationId xmlns:a16="http://schemas.microsoft.com/office/drawing/2014/main" id="{9E3D8352-C0AF-2440-2847-C04E7ACB5218}"/>
                        </a:ext>
                      </a:extLst>
                    </p14:cNvPr>
                    <p14:cNvContentPartPr/>
                    <p14:nvPr/>
                  </p14:nvContentPartPr>
                  <p14:xfrm>
                    <a:off x="4667665" y="1598552"/>
                    <a:ext cx="120960" cy="218160"/>
                  </p14:xfrm>
                </p:contentPart>
              </mc:Choice>
              <mc:Fallback xmlns="">
                <p:pic>
                  <p:nvPicPr>
                    <p:cNvPr id="70" name="Ink 69">
                      <a:extLst>
                        <a:ext uri="{FF2B5EF4-FFF2-40B4-BE49-F238E27FC236}">
                          <a16:creationId xmlns:a16="http://schemas.microsoft.com/office/drawing/2014/main" id="{9E3D8352-C0AF-2440-2847-C04E7ACB5218}"/>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1" name="Ink 70">
                      <a:extLst>
                        <a:ext uri="{FF2B5EF4-FFF2-40B4-BE49-F238E27FC236}">
                          <a16:creationId xmlns:a16="http://schemas.microsoft.com/office/drawing/2014/main" id="{116725B9-55F9-9E95-50A2-C8437030C4D4}"/>
                        </a:ext>
                      </a:extLst>
                    </p14:cNvPr>
                    <p14:cNvContentPartPr/>
                    <p14:nvPr/>
                  </p14:nvContentPartPr>
                  <p14:xfrm>
                    <a:off x="4908505" y="1193552"/>
                    <a:ext cx="147600" cy="214200"/>
                  </p14:xfrm>
                </p:contentPart>
              </mc:Choice>
              <mc:Fallback xmlns="">
                <p:pic>
                  <p:nvPicPr>
                    <p:cNvPr id="71" name="Ink 70">
                      <a:extLst>
                        <a:ext uri="{FF2B5EF4-FFF2-40B4-BE49-F238E27FC236}">
                          <a16:creationId xmlns:a16="http://schemas.microsoft.com/office/drawing/2014/main" id="{116725B9-55F9-9E95-50A2-C8437030C4D4}"/>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id="{80C5B575-11A6-9CB6-8249-A0E75BF9A57E}"/>
                        </a:ext>
                      </a:extLst>
                    </p14:cNvPr>
                    <p14:cNvContentPartPr/>
                    <p14:nvPr/>
                  </p14:nvContentPartPr>
                  <p14:xfrm>
                    <a:off x="4908505" y="1178792"/>
                    <a:ext cx="186120" cy="188640"/>
                  </p14:xfrm>
                </p:contentPart>
              </mc:Choice>
              <mc:Fallback xmlns="">
                <p:pic>
                  <p:nvPicPr>
                    <p:cNvPr id="72" name="Ink 71">
                      <a:extLst>
                        <a:ext uri="{FF2B5EF4-FFF2-40B4-BE49-F238E27FC236}">
                          <a16:creationId xmlns:a16="http://schemas.microsoft.com/office/drawing/2014/main" id="{80C5B575-11A6-9CB6-8249-A0E75BF9A57E}"/>
                        </a:ext>
                      </a:extLst>
                    </p:cNvPr>
                    <p:cNvPicPr/>
                    <p:nvPr/>
                  </p:nvPicPr>
                  <p:blipFill>
                    <a:blip r:embed="rId20"/>
                    <a:stretch>
                      <a:fillRect/>
                    </a:stretch>
                  </p:blipFill>
                  <p:spPr>
                    <a:xfrm>
                      <a:off x="4872865" y="1143152"/>
                      <a:ext cx="257760" cy="260280"/>
                    </a:xfrm>
                    <a:prstGeom prst="rect">
                      <a:avLst/>
                    </a:prstGeom>
                  </p:spPr>
                </p:pic>
              </mc:Fallback>
            </mc:AlternateContent>
          </p:grpSp>
        </p:grpSp>
        <p:grpSp>
          <p:nvGrpSpPr>
            <p:cNvPr id="74" name="Group 73">
              <a:extLst>
                <a:ext uri="{FF2B5EF4-FFF2-40B4-BE49-F238E27FC236}">
                  <a16:creationId xmlns:a16="http://schemas.microsoft.com/office/drawing/2014/main" id="{866CEB5A-B24B-1FEC-5850-107635EA89F6}"/>
                </a:ext>
              </a:extLst>
            </p:cNvPr>
            <p:cNvGrpSpPr/>
            <p:nvPr/>
          </p:nvGrpSpPr>
          <p:grpSpPr>
            <a:xfrm rot="10800000">
              <a:off x="2755837" y="3331722"/>
              <a:ext cx="1088128" cy="2118240"/>
              <a:chOff x="6036978" y="4106686"/>
              <a:chExt cx="1088128" cy="2118240"/>
            </a:xfrm>
          </p:grpSpPr>
          <p:grpSp>
            <p:nvGrpSpPr>
              <p:cNvPr id="75" name="Group 74">
                <a:extLst>
                  <a:ext uri="{FF2B5EF4-FFF2-40B4-BE49-F238E27FC236}">
                    <a16:creationId xmlns:a16="http://schemas.microsoft.com/office/drawing/2014/main" id="{B00F294B-562B-213F-FA8E-F1487243F14E}"/>
                  </a:ext>
                </a:extLst>
              </p:cNvPr>
              <p:cNvGrpSpPr/>
              <p:nvPr/>
            </p:nvGrpSpPr>
            <p:grpSpPr>
              <a:xfrm>
                <a:off x="6157426" y="4238806"/>
                <a:ext cx="903240" cy="1986120"/>
                <a:chOff x="4126945" y="1310912"/>
                <a:chExt cx="903240" cy="1986120"/>
              </a:xfrm>
            </p:grpSpPr>
            <mc:AlternateContent xmlns:mc="http://schemas.openxmlformats.org/markup-compatibility/2006" xmlns:p14="http://schemas.microsoft.com/office/powerpoint/2010/main">
              <mc:Choice Requires="p14">
                <p:contentPart p14:bwMode="auto" r:id="rId29">
                  <p14:nvContentPartPr>
                    <p14:cNvPr id="83" name="Ink 82">
                      <a:extLst>
                        <a:ext uri="{FF2B5EF4-FFF2-40B4-BE49-F238E27FC236}">
                          <a16:creationId xmlns:a16="http://schemas.microsoft.com/office/drawing/2014/main" id="{5512A776-F7A1-7C84-7642-1A298C384FF7}"/>
                        </a:ext>
                      </a:extLst>
                    </p14:cNvPr>
                    <p14:cNvContentPartPr/>
                    <p14:nvPr/>
                  </p14:nvContentPartPr>
                  <p14:xfrm>
                    <a:off x="4126945" y="3296672"/>
                    <a:ext cx="830520" cy="360"/>
                  </p14:xfrm>
                </p:contentPart>
              </mc:Choice>
              <mc:Fallback xmlns="">
                <p:pic>
                  <p:nvPicPr>
                    <p:cNvPr id="83" name="Ink 82">
                      <a:extLst>
                        <a:ext uri="{FF2B5EF4-FFF2-40B4-BE49-F238E27FC236}">
                          <a16:creationId xmlns:a16="http://schemas.microsoft.com/office/drawing/2014/main" id="{5512A776-F7A1-7C84-7642-1A298C384FF7}"/>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4" name="Ink 83">
                      <a:extLst>
                        <a:ext uri="{FF2B5EF4-FFF2-40B4-BE49-F238E27FC236}">
                          <a16:creationId xmlns:a16="http://schemas.microsoft.com/office/drawing/2014/main" id="{52EE38D8-26DA-347E-2954-7D74964FDE5D}"/>
                        </a:ext>
                      </a:extLst>
                    </p14:cNvPr>
                    <p14:cNvContentPartPr/>
                    <p14:nvPr/>
                  </p14:nvContentPartPr>
                  <p14:xfrm>
                    <a:off x="4968625" y="1310912"/>
                    <a:ext cx="61560" cy="1973880"/>
                  </p14:xfrm>
                </p:contentPart>
              </mc:Choice>
              <mc:Fallback xmlns="">
                <p:pic>
                  <p:nvPicPr>
                    <p:cNvPr id="84" name="Ink 83">
                      <a:extLst>
                        <a:ext uri="{FF2B5EF4-FFF2-40B4-BE49-F238E27FC236}">
                          <a16:creationId xmlns:a16="http://schemas.microsoft.com/office/drawing/2014/main" id="{52EE38D8-26DA-347E-2954-7D74964FDE5D}"/>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76" name="Group 75">
                <a:extLst>
                  <a:ext uri="{FF2B5EF4-FFF2-40B4-BE49-F238E27FC236}">
                    <a16:creationId xmlns:a16="http://schemas.microsoft.com/office/drawing/2014/main" id="{F2AF91D3-62EC-D78E-2EC0-B4F699FB81B9}"/>
                  </a:ext>
                </a:extLst>
              </p:cNvPr>
              <p:cNvGrpSpPr/>
              <p:nvPr/>
            </p:nvGrpSpPr>
            <p:grpSpPr>
              <a:xfrm>
                <a:off x="6036978" y="4106686"/>
                <a:ext cx="1088128" cy="1949912"/>
                <a:chOff x="4006497" y="1178792"/>
                <a:chExt cx="1088128" cy="1949912"/>
              </a:xfrm>
            </p:grpSpPr>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AA85150E-211E-4ABB-5E09-7409CC04FC48}"/>
                        </a:ext>
                      </a:extLst>
                    </p14:cNvPr>
                    <p14:cNvContentPartPr/>
                    <p14:nvPr/>
                  </p14:nvContentPartPr>
                  <p14:xfrm>
                    <a:off x="4006497" y="2808304"/>
                    <a:ext cx="114120" cy="320400"/>
                  </p14:xfrm>
                </p:contentPart>
              </mc:Choice>
              <mc:Fallback xmlns="">
                <p:pic>
                  <p:nvPicPr>
                    <p:cNvPr id="77" name="Ink 76">
                      <a:extLst>
                        <a:ext uri="{FF2B5EF4-FFF2-40B4-BE49-F238E27FC236}">
                          <a16:creationId xmlns:a16="http://schemas.microsoft.com/office/drawing/2014/main" id="{AA85150E-211E-4ABB-5E09-7409CC04FC48}"/>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8" name="Ink 77">
                      <a:extLst>
                        <a:ext uri="{FF2B5EF4-FFF2-40B4-BE49-F238E27FC236}">
                          <a16:creationId xmlns:a16="http://schemas.microsoft.com/office/drawing/2014/main" id="{E8229C44-A148-BC62-1F0D-9287BB8E09A0}"/>
                        </a:ext>
                      </a:extLst>
                    </p14:cNvPr>
                    <p14:cNvContentPartPr/>
                    <p14:nvPr/>
                  </p14:nvContentPartPr>
                  <p14:xfrm>
                    <a:off x="4222593" y="2390704"/>
                    <a:ext cx="129960" cy="232200"/>
                  </p14:xfrm>
                </p:contentPart>
              </mc:Choice>
              <mc:Fallback xmlns="">
                <p:pic>
                  <p:nvPicPr>
                    <p:cNvPr id="78" name="Ink 77">
                      <a:extLst>
                        <a:ext uri="{FF2B5EF4-FFF2-40B4-BE49-F238E27FC236}">
                          <a16:creationId xmlns:a16="http://schemas.microsoft.com/office/drawing/2014/main" id="{E8229C44-A148-BC62-1F0D-9287BB8E09A0}"/>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79" name="Ink 78">
                      <a:extLst>
                        <a:ext uri="{FF2B5EF4-FFF2-40B4-BE49-F238E27FC236}">
                          <a16:creationId xmlns:a16="http://schemas.microsoft.com/office/drawing/2014/main" id="{E4F2AA7F-F3FF-2905-5318-1980940C6A2A}"/>
                        </a:ext>
                      </a:extLst>
                    </p14:cNvPr>
                    <p14:cNvContentPartPr/>
                    <p14:nvPr/>
                  </p14:nvContentPartPr>
                  <p14:xfrm>
                    <a:off x="4451665" y="1974752"/>
                    <a:ext cx="106200" cy="179280"/>
                  </p14:xfrm>
                </p:contentPart>
              </mc:Choice>
              <mc:Fallback xmlns="">
                <p:pic>
                  <p:nvPicPr>
                    <p:cNvPr id="79" name="Ink 78">
                      <a:extLst>
                        <a:ext uri="{FF2B5EF4-FFF2-40B4-BE49-F238E27FC236}">
                          <a16:creationId xmlns:a16="http://schemas.microsoft.com/office/drawing/2014/main" id="{E4F2AA7F-F3FF-2905-5318-1980940C6A2A}"/>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0" name="Ink 79">
                      <a:extLst>
                        <a:ext uri="{FF2B5EF4-FFF2-40B4-BE49-F238E27FC236}">
                          <a16:creationId xmlns:a16="http://schemas.microsoft.com/office/drawing/2014/main" id="{42D9F79A-A607-FFBE-1807-0AC37272E3B6}"/>
                        </a:ext>
                      </a:extLst>
                    </p14:cNvPr>
                    <p14:cNvContentPartPr/>
                    <p14:nvPr/>
                  </p14:nvContentPartPr>
                  <p14:xfrm>
                    <a:off x="4667665" y="1598552"/>
                    <a:ext cx="120960" cy="218160"/>
                  </p14:xfrm>
                </p:contentPart>
              </mc:Choice>
              <mc:Fallback xmlns="">
                <p:pic>
                  <p:nvPicPr>
                    <p:cNvPr id="80" name="Ink 79">
                      <a:extLst>
                        <a:ext uri="{FF2B5EF4-FFF2-40B4-BE49-F238E27FC236}">
                          <a16:creationId xmlns:a16="http://schemas.microsoft.com/office/drawing/2014/main" id="{42D9F79A-A607-FFBE-1807-0AC37272E3B6}"/>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1" name="Ink 80">
                      <a:extLst>
                        <a:ext uri="{FF2B5EF4-FFF2-40B4-BE49-F238E27FC236}">
                          <a16:creationId xmlns:a16="http://schemas.microsoft.com/office/drawing/2014/main" id="{A37ACA0E-14AC-0E29-B2B0-C89F5E35ABD2}"/>
                        </a:ext>
                      </a:extLst>
                    </p14:cNvPr>
                    <p14:cNvContentPartPr/>
                    <p14:nvPr/>
                  </p14:nvContentPartPr>
                  <p14:xfrm>
                    <a:off x="4908505" y="1193552"/>
                    <a:ext cx="147600" cy="214200"/>
                  </p14:xfrm>
                </p:contentPart>
              </mc:Choice>
              <mc:Fallback xmlns="">
                <p:pic>
                  <p:nvPicPr>
                    <p:cNvPr id="81" name="Ink 80">
                      <a:extLst>
                        <a:ext uri="{FF2B5EF4-FFF2-40B4-BE49-F238E27FC236}">
                          <a16:creationId xmlns:a16="http://schemas.microsoft.com/office/drawing/2014/main" id="{A37ACA0E-14AC-0E29-B2B0-C89F5E35ABD2}"/>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2" name="Ink 81">
                      <a:extLst>
                        <a:ext uri="{FF2B5EF4-FFF2-40B4-BE49-F238E27FC236}">
                          <a16:creationId xmlns:a16="http://schemas.microsoft.com/office/drawing/2014/main" id="{143E42FD-1D08-3BB4-53CF-0F5142FE2021}"/>
                        </a:ext>
                      </a:extLst>
                    </p14:cNvPr>
                    <p14:cNvContentPartPr/>
                    <p14:nvPr/>
                  </p14:nvContentPartPr>
                  <p14:xfrm>
                    <a:off x="4908505" y="1178792"/>
                    <a:ext cx="186120" cy="188640"/>
                  </p14:xfrm>
                </p:contentPart>
              </mc:Choice>
              <mc:Fallback xmlns="">
                <p:pic>
                  <p:nvPicPr>
                    <p:cNvPr id="82" name="Ink 81">
                      <a:extLst>
                        <a:ext uri="{FF2B5EF4-FFF2-40B4-BE49-F238E27FC236}">
                          <a16:creationId xmlns:a16="http://schemas.microsoft.com/office/drawing/2014/main" id="{143E42FD-1D08-3BB4-53CF-0F5142FE2021}"/>
                        </a:ext>
                      </a:extLst>
                    </p:cNvPr>
                    <p:cNvPicPr/>
                    <p:nvPr/>
                  </p:nvPicPr>
                  <p:blipFill>
                    <a:blip r:embed="rId20"/>
                    <a:stretch>
                      <a:fillRect/>
                    </a:stretch>
                  </p:blipFill>
                  <p:spPr>
                    <a:xfrm>
                      <a:off x="4872865" y="1143152"/>
                      <a:ext cx="257760" cy="260280"/>
                    </a:xfrm>
                    <a:prstGeom prst="rect">
                      <a:avLst/>
                    </a:prstGeom>
                  </p:spPr>
                </p:pic>
              </mc:Fallback>
            </mc:AlternateContent>
          </p:grpSp>
        </p:grpSp>
        <p:grpSp>
          <p:nvGrpSpPr>
            <p:cNvPr id="85" name="Group 84">
              <a:extLst>
                <a:ext uri="{FF2B5EF4-FFF2-40B4-BE49-F238E27FC236}">
                  <a16:creationId xmlns:a16="http://schemas.microsoft.com/office/drawing/2014/main" id="{120CC96E-D2EA-9211-AE45-719476EB0933}"/>
                </a:ext>
              </a:extLst>
            </p:cNvPr>
            <p:cNvGrpSpPr/>
            <p:nvPr/>
          </p:nvGrpSpPr>
          <p:grpSpPr>
            <a:xfrm rot="5400000">
              <a:off x="4422189" y="2823461"/>
              <a:ext cx="1088128" cy="2118240"/>
              <a:chOff x="6036978" y="4106686"/>
              <a:chExt cx="1088128" cy="2118240"/>
            </a:xfrm>
          </p:grpSpPr>
          <p:grpSp>
            <p:nvGrpSpPr>
              <p:cNvPr id="86" name="Group 85">
                <a:extLst>
                  <a:ext uri="{FF2B5EF4-FFF2-40B4-BE49-F238E27FC236}">
                    <a16:creationId xmlns:a16="http://schemas.microsoft.com/office/drawing/2014/main" id="{8D806624-96D0-DDE5-190F-CDE517E45C4C}"/>
                  </a:ext>
                </a:extLst>
              </p:cNvPr>
              <p:cNvGrpSpPr/>
              <p:nvPr/>
            </p:nvGrpSpPr>
            <p:grpSpPr>
              <a:xfrm>
                <a:off x="6157426" y="4238806"/>
                <a:ext cx="903240" cy="1986120"/>
                <a:chOff x="4126945" y="1310912"/>
                <a:chExt cx="903240" cy="1986120"/>
              </a:xfrm>
            </p:grpSpPr>
            <mc:AlternateContent xmlns:mc="http://schemas.openxmlformats.org/markup-compatibility/2006" xmlns:p14="http://schemas.microsoft.com/office/powerpoint/2010/main">
              <mc:Choice Requires="p14">
                <p:contentPart p14:bwMode="auto" r:id="rId37">
                  <p14:nvContentPartPr>
                    <p14:cNvPr id="94" name="Ink 93">
                      <a:extLst>
                        <a:ext uri="{FF2B5EF4-FFF2-40B4-BE49-F238E27FC236}">
                          <a16:creationId xmlns:a16="http://schemas.microsoft.com/office/drawing/2014/main" id="{98E20B3D-2685-3C91-C0B5-80E31F2F65E3}"/>
                        </a:ext>
                      </a:extLst>
                    </p14:cNvPr>
                    <p14:cNvContentPartPr/>
                    <p14:nvPr/>
                  </p14:nvContentPartPr>
                  <p14:xfrm>
                    <a:off x="4126945" y="3296672"/>
                    <a:ext cx="830520" cy="360"/>
                  </p14:xfrm>
                </p:contentPart>
              </mc:Choice>
              <mc:Fallback xmlns="">
                <p:pic>
                  <p:nvPicPr>
                    <p:cNvPr id="94" name="Ink 93">
                      <a:extLst>
                        <a:ext uri="{FF2B5EF4-FFF2-40B4-BE49-F238E27FC236}">
                          <a16:creationId xmlns:a16="http://schemas.microsoft.com/office/drawing/2014/main" id="{98E20B3D-2685-3C91-C0B5-80E31F2F65E3}"/>
                        </a:ext>
                      </a:extLst>
                    </p:cNvPr>
                    <p:cNvPicPr/>
                    <p:nvPr/>
                  </p:nvPicPr>
                  <p:blipFill>
                    <a:blip r:embed="rId6"/>
                    <a:stretch>
                      <a:fillRect/>
                    </a:stretch>
                  </p:blipFill>
                  <p:spPr>
                    <a:xfrm>
                      <a:off x="4090945" y="3261032"/>
                      <a:ext cx="9021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5" name="Ink 94">
                      <a:extLst>
                        <a:ext uri="{FF2B5EF4-FFF2-40B4-BE49-F238E27FC236}">
                          <a16:creationId xmlns:a16="http://schemas.microsoft.com/office/drawing/2014/main" id="{2F5E4F20-0C05-07FC-7E0E-CF3CB7008356}"/>
                        </a:ext>
                      </a:extLst>
                    </p14:cNvPr>
                    <p14:cNvContentPartPr/>
                    <p14:nvPr/>
                  </p14:nvContentPartPr>
                  <p14:xfrm>
                    <a:off x="4968625" y="1310912"/>
                    <a:ext cx="61560" cy="1973880"/>
                  </p14:xfrm>
                </p:contentPart>
              </mc:Choice>
              <mc:Fallback xmlns="">
                <p:pic>
                  <p:nvPicPr>
                    <p:cNvPr id="95" name="Ink 94">
                      <a:extLst>
                        <a:ext uri="{FF2B5EF4-FFF2-40B4-BE49-F238E27FC236}">
                          <a16:creationId xmlns:a16="http://schemas.microsoft.com/office/drawing/2014/main" id="{2F5E4F20-0C05-07FC-7E0E-CF3CB7008356}"/>
                        </a:ext>
                      </a:extLst>
                    </p:cNvPr>
                    <p:cNvPicPr/>
                    <p:nvPr/>
                  </p:nvPicPr>
                  <p:blipFill>
                    <a:blip r:embed="rId8"/>
                    <a:stretch>
                      <a:fillRect/>
                    </a:stretch>
                  </p:blipFill>
                  <p:spPr>
                    <a:xfrm>
                      <a:off x="4932625" y="1274912"/>
                      <a:ext cx="133200" cy="2045520"/>
                    </a:xfrm>
                    <a:prstGeom prst="rect">
                      <a:avLst/>
                    </a:prstGeom>
                  </p:spPr>
                </p:pic>
              </mc:Fallback>
            </mc:AlternateContent>
          </p:grpSp>
          <p:grpSp>
            <p:nvGrpSpPr>
              <p:cNvPr id="87" name="Group 86">
                <a:extLst>
                  <a:ext uri="{FF2B5EF4-FFF2-40B4-BE49-F238E27FC236}">
                    <a16:creationId xmlns:a16="http://schemas.microsoft.com/office/drawing/2014/main" id="{5A4B43E9-E68E-6875-72DE-49552BCC15B7}"/>
                  </a:ext>
                </a:extLst>
              </p:cNvPr>
              <p:cNvGrpSpPr/>
              <p:nvPr/>
            </p:nvGrpSpPr>
            <p:grpSpPr>
              <a:xfrm>
                <a:off x="6036978" y="4106686"/>
                <a:ext cx="1088128" cy="1949912"/>
                <a:chOff x="4006497" y="1178792"/>
                <a:chExt cx="1088128" cy="1949912"/>
              </a:xfrm>
            </p:grpSpPr>
            <mc:AlternateContent xmlns:mc="http://schemas.openxmlformats.org/markup-compatibility/2006" xmlns:p14="http://schemas.microsoft.com/office/powerpoint/2010/main">
              <mc:Choice Requires="p14">
                <p:contentPart p14:bwMode="auto" r:id="rId39">
                  <p14:nvContentPartPr>
                    <p14:cNvPr id="88" name="Ink 87">
                      <a:extLst>
                        <a:ext uri="{FF2B5EF4-FFF2-40B4-BE49-F238E27FC236}">
                          <a16:creationId xmlns:a16="http://schemas.microsoft.com/office/drawing/2014/main" id="{746CD8A0-E4C2-A96B-DA5D-CFC7C21E0AE9}"/>
                        </a:ext>
                      </a:extLst>
                    </p14:cNvPr>
                    <p14:cNvContentPartPr/>
                    <p14:nvPr/>
                  </p14:nvContentPartPr>
                  <p14:xfrm>
                    <a:off x="4006497" y="2808304"/>
                    <a:ext cx="114120" cy="320400"/>
                  </p14:xfrm>
                </p:contentPart>
              </mc:Choice>
              <mc:Fallback xmlns="">
                <p:pic>
                  <p:nvPicPr>
                    <p:cNvPr id="88" name="Ink 87">
                      <a:extLst>
                        <a:ext uri="{FF2B5EF4-FFF2-40B4-BE49-F238E27FC236}">
                          <a16:creationId xmlns:a16="http://schemas.microsoft.com/office/drawing/2014/main" id="{746CD8A0-E4C2-A96B-DA5D-CFC7C21E0AE9}"/>
                        </a:ext>
                      </a:extLst>
                    </p:cNvPr>
                    <p:cNvPicPr/>
                    <p:nvPr/>
                  </p:nvPicPr>
                  <p:blipFill>
                    <a:blip r:embed="rId10"/>
                    <a:stretch>
                      <a:fillRect/>
                    </a:stretch>
                  </p:blipFill>
                  <p:spPr>
                    <a:xfrm>
                      <a:off x="3970857" y="2772304"/>
                      <a:ext cx="18576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9" name="Ink 88">
                      <a:extLst>
                        <a:ext uri="{FF2B5EF4-FFF2-40B4-BE49-F238E27FC236}">
                          <a16:creationId xmlns:a16="http://schemas.microsoft.com/office/drawing/2014/main" id="{2E0DCA17-3C21-9A3D-94E0-062B3FEF4139}"/>
                        </a:ext>
                      </a:extLst>
                    </p14:cNvPr>
                    <p14:cNvContentPartPr/>
                    <p14:nvPr/>
                  </p14:nvContentPartPr>
                  <p14:xfrm>
                    <a:off x="4222593" y="2390704"/>
                    <a:ext cx="129960" cy="232200"/>
                  </p14:xfrm>
                </p:contentPart>
              </mc:Choice>
              <mc:Fallback xmlns="">
                <p:pic>
                  <p:nvPicPr>
                    <p:cNvPr id="89" name="Ink 88">
                      <a:extLst>
                        <a:ext uri="{FF2B5EF4-FFF2-40B4-BE49-F238E27FC236}">
                          <a16:creationId xmlns:a16="http://schemas.microsoft.com/office/drawing/2014/main" id="{2E0DCA17-3C21-9A3D-94E0-062B3FEF4139}"/>
                        </a:ext>
                      </a:extLst>
                    </p:cNvPr>
                    <p:cNvPicPr/>
                    <p:nvPr/>
                  </p:nvPicPr>
                  <p:blipFill>
                    <a:blip r:embed="rId12"/>
                    <a:stretch>
                      <a:fillRect/>
                    </a:stretch>
                  </p:blipFill>
                  <p:spPr>
                    <a:xfrm>
                      <a:off x="4186953" y="2355064"/>
                      <a:ext cx="20160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0" name="Ink 89">
                      <a:extLst>
                        <a:ext uri="{FF2B5EF4-FFF2-40B4-BE49-F238E27FC236}">
                          <a16:creationId xmlns:a16="http://schemas.microsoft.com/office/drawing/2014/main" id="{20B47241-D7A7-5F14-6E3C-23AE5020FA58}"/>
                        </a:ext>
                      </a:extLst>
                    </p14:cNvPr>
                    <p14:cNvContentPartPr/>
                    <p14:nvPr/>
                  </p14:nvContentPartPr>
                  <p14:xfrm>
                    <a:off x="4451665" y="1974752"/>
                    <a:ext cx="106200" cy="179280"/>
                  </p14:xfrm>
                </p:contentPart>
              </mc:Choice>
              <mc:Fallback xmlns="">
                <p:pic>
                  <p:nvPicPr>
                    <p:cNvPr id="90" name="Ink 89">
                      <a:extLst>
                        <a:ext uri="{FF2B5EF4-FFF2-40B4-BE49-F238E27FC236}">
                          <a16:creationId xmlns:a16="http://schemas.microsoft.com/office/drawing/2014/main" id="{20B47241-D7A7-5F14-6E3C-23AE5020FA58}"/>
                        </a:ext>
                      </a:extLst>
                    </p:cNvPr>
                    <p:cNvPicPr/>
                    <p:nvPr/>
                  </p:nvPicPr>
                  <p:blipFill>
                    <a:blip r:embed="rId14"/>
                    <a:stretch>
                      <a:fillRect/>
                    </a:stretch>
                  </p:blipFill>
                  <p:spPr>
                    <a:xfrm>
                      <a:off x="4415665" y="1939112"/>
                      <a:ext cx="1778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1" name="Ink 90">
                      <a:extLst>
                        <a:ext uri="{FF2B5EF4-FFF2-40B4-BE49-F238E27FC236}">
                          <a16:creationId xmlns:a16="http://schemas.microsoft.com/office/drawing/2014/main" id="{A65AFED9-3C0F-CE36-596C-D0A6F738BAEE}"/>
                        </a:ext>
                      </a:extLst>
                    </p14:cNvPr>
                    <p14:cNvContentPartPr/>
                    <p14:nvPr/>
                  </p14:nvContentPartPr>
                  <p14:xfrm>
                    <a:off x="4667665" y="1598552"/>
                    <a:ext cx="120960" cy="218160"/>
                  </p14:xfrm>
                </p:contentPart>
              </mc:Choice>
              <mc:Fallback xmlns="">
                <p:pic>
                  <p:nvPicPr>
                    <p:cNvPr id="91" name="Ink 90">
                      <a:extLst>
                        <a:ext uri="{FF2B5EF4-FFF2-40B4-BE49-F238E27FC236}">
                          <a16:creationId xmlns:a16="http://schemas.microsoft.com/office/drawing/2014/main" id="{A65AFED9-3C0F-CE36-596C-D0A6F738BAEE}"/>
                        </a:ext>
                      </a:extLst>
                    </p:cNvPr>
                    <p:cNvPicPr/>
                    <p:nvPr/>
                  </p:nvPicPr>
                  <p:blipFill>
                    <a:blip r:embed="rId16"/>
                    <a:stretch>
                      <a:fillRect/>
                    </a:stretch>
                  </p:blipFill>
                  <p:spPr>
                    <a:xfrm>
                      <a:off x="4632025" y="1562912"/>
                      <a:ext cx="19260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2" name="Ink 91">
                      <a:extLst>
                        <a:ext uri="{FF2B5EF4-FFF2-40B4-BE49-F238E27FC236}">
                          <a16:creationId xmlns:a16="http://schemas.microsoft.com/office/drawing/2014/main" id="{CEC94DB1-2200-4F05-A194-2F6A69FDBD9F}"/>
                        </a:ext>
                      </a:extLst>
                    </p14:cNvPr>
                    <p14:cNvContentPartPr/>
                    <p14:nvPr/>
                  </p14:nvContentPartPr>
                  <p14:xfrm>
                    <a:off x="4908505" y="1193552"/>
                    <a:ext cx="147600" cy="214200"/>
                  </p14:xfrm>
                </p:contentPart>
              </mc:Choice>
              <mc:Fallback xmlns="">
                <p:pic>
                  <p:nvPicPr>
                    <p:cNvPr id="92" name="Ink 91">
                      <a:extLst>
                        <a:ext uri="{FF2B5EF4-FFF2-40B4-BE49-F238E27FC236}">
                          <a16:creationId xmlns:a16="http://schemas.microsoft.com/office/drawing/2014/main" id="{CEC94DB1-2200-4F05-A194-2F6A69FDBD9F}"/>
                        </a:ext>
                      </a:extLst>
                    </p:cNvPr>
                    <p:cNvPicPr/>
                    <p:nvPr/>
                  </p:nvPicPr>
                  <p:blipFill>
                    <a:blip r:embed="rId18"/>
                    <a:stretch>
                      <a:fillRect/>
                    </a:stretch>
                  </p:blipFill>
                  <p:spPr>
                    <a:xfrm>
                      <a:off x="4872865" y="1157552"/>
                      <a:ext cx="21924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3" name="Ink 92">
                      <a:extLst>
                        <a:ext uri="{FF2B5EF4-FFF2-40B4-BE49-F238E27FC236}">
                          <a16:creationId xmlns:a16="http://schemas.microsoft.com/office/drawing/2014/main" id="{94AA0003-8700-F258-54F7-126FA9E0A24A}"/>
                        </a:ext>
                      </a:extLst>
                    </p14:cNvPr>
                    <p14:cNvContentPartPr/>
                    <p14:nvPr/>
                  </p14:nvContentPartPr>
                  <p14:xfrm>
                    <a:off x="4908505" y="1178792"/>
                    <a:ext cx="186120" cy="188640"/>
                  </p14:xfrm>
                </p:contentPart>
              </mc:Choice>
              <mc:Fallback xmlns="">
                <p:pic>
                  <p:nvPicPr>
                    <p:cNvPr id="93" name="Ink 92">
                      <a:extLst>
                        <a:ext uri="{FF2B5EF4-FFF2-40B4-BE49-F238E27FC236}">
                          <a16:creationId xmlns:a16="http://schemas.microsoft.com/office/drawing/2014/main" id="{94AA0003-8700-F258-54F7-126FA9E0A24A}"/>
                        </a:ext>
                      </a:extLst>
                    </p:cNvPr>
                    <p:cNvPicPr/>
                    <p:nvPr/>
                  </p:nvPicPr>
                  <p:blipFill>
                    <a:blip r:embed="rId20"/>
                    <a:stretch>
                      <a:fillRect/>
                    </a:stretch>
                  </p:blipFill>
                  <p:spPr>
                    <a:xfrm>
                      <a:off x="4872865" y="1143152"/>
                      <a:ext cx="257760" cy="260280"/>
                    </a:xfrm>
                    <a:prstGeom prst="rect">
                      <a:avLst/>
                    </a:prstGeom>
                  </p:spPr>
                </p:pic>
              </mc:Fallback>
            </mc:AlternateContent>
          </p:grpSp>
        </p:grpSp>
      </p:grpSp>
      <p:grpSp>
        <p:nvGrpSpPr>
          <p:cNvPr id="100" name="Group 99">
            <a:extLst>
              <a:ext uri="{FF2B5EF4-FFF2-40B4-BE49-F238E27FC236}">
                <a16:creationId xmlns:a16="http://schemas.microsoft.com/office/drawing/2014/main" id="{687967A6-60A7-BB4B-7025-FE597C58DB01}"/>
              </a:ext>
            </a:extLst>
          </p:cNvPr>
          <p:cNvGrpSpPr/>
          <p:nvPr/>
        </p:nvGrpSpPr>
        <p:grpSpPr>
          <a:xfrm>
            <a:off x="1197549" y="2279767"/>
            <a:ext cx="5576130" cy="4214085"/>
            <a:chOff x="1171035" y="2194351"/>
            <a:chExt cx="5576130" cy="4214085"/>
          </a:xfrm>
        </p:grpSpPr>
        <p:sp>
          <p:nvSpPr>
            <p:cNvPr id="97" name="TextBox 96">
              <a:extLst>
                <a:ext uri="{FF2B5EF4-FFF2-40B4-BE49-F238E27FC236}">
                  <a16:creationId xmlns:a16="http://schemas.microsoft.com/office/drawing/2014/main" id="{3E931C25-6727-EB5C-02D2-34DA48B73ED4}"/>
                </a:ext>
              </a:extLst>
            </p:cNvPr>
            <p:cNvSpPr txBox="1">
              <a:spLocks/>
            </p:cNvSpPr>
            <p:nvPr/>
          </p:nvSpPr>
          <p:spPr>
            <a:xfrm>
              <a:off x="6396872" y="4455059"/>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8</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8" name="TextBox 97">
              <a:extLst>
                <a:ext uri="{FF2B5EF4-FFF2-40B4-BE49-F238E27FC236}">
                  <a16:creationId xmlns:a16="http://schemas.microsoft.com/office/drawing/2014/main" id="{C34CBBB1-A03B-8CA1-9DFB-171D00A9AB39}"/>
                </a:ext>
              </a:extLst>
            </p:cNvPr>
            <p:cNvSpPr txBox="1">
              <a:spLocks/>
            </p:cNvSpPr>
            <p:nvPr/>
          </p:nvSpPr>
          <p:spPr>
            <a:xfrm>
              <a:off x="2855801" y="5638995"/>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6</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9" name="TextBox 98">
              <a:extLst>
                <a:ext uri="{FF2B5EF4-FFF2-40B4-BE49-F238E27FC236}">
                  <a16:creationId xmlns:a16="http://schemas.microsoft.com/office/drawing/2014/main" id="{9BE1ACE7-F9B2-9EFA-77E0-A4B45B658A5F}"/>
                </a:ext>
              </a:extLst>
            </p:cNvPr>
            <p:cNvSpPr txBox="1">
              <a:spLocks/>
            </p:cNvSpPr>
            <p:nvPr/>
          </p:nvSpPr>
          <p:spPr>
            <a:xfrm>
              <a:off x="1171035" y="2194351"/>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4</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
        <p:nvSpPr>
          <p:cNvPr id="101" name="TextBox 100">
            <a:extLst>
              <a:ext uri="{FF2B5EF4-FFF2-40B4-BE49-F238E27FC236}">
                <a16:creationId xmlns:a16="http://schemas.microsoft.com/office/drawing/2014/main" id="{97AEB6D2-5918-8DB5-329C-B857AD650D39}"/>
              </a:ext>
            </a:extLst>
          </p:cNvPr>
          <p:cNvSpPr txBox="1"/>
          <p:nvPr/>
        </p:nvSpPr>
        <p:spPr>
          <a:xfrm>
            <a:off x="8313821" y="679060"/>
            <a:ext cx="2935705" cy="1323439"/>
          </a:xfrm>
          <a:prstGeom prst="rect">
            <a:avLst/>
          </a:prstGeom>
          <a:noFill/>
        </p:spPr>
        <p:txBody>
          <a:bodyPr wrap="square" rtlCol="0">
            <a:spAutoFit/>
          </a:bodyPr>
          <a:lstStyle/>
          <a:p>
            <a:r>
              <a:rPr lang="en-AU" sz="4000" dirty="0">
                <a:solidFill>
                  <a:schemeClr val="bg1"/>
                </a:solidFill>
              </a:rPr>
              <a:t>And for the other…</a:t>
            </a:r>
            <a:endParaRPr lang="en-US" sz="4000" dirty="0">
              <a:solidFill>
                <a:schemeClr val="bg1"/>
              </a:solidFill>
            </a:endParaRPr>
          </a:p>
        </p:txBody>
      </p:sp>
      <p:grpSp>
        <p:nvGrpSpPr>
          <p:cNvPr id="150" name="Group 149">
            <a:extLst>
              <a:ext uri="{FF2B5EF4-FFF2-40B4-BE49-F238E27FC236}">
                <a16:creationId xmlns:a16="http://schemas.microsoft.com/office/drawing/2014/main" id="{8FF12917-8AB3-198E-C0E5-CE8A5E8BA91F}"/>
              </a:ext>
            </a:extLst>
          </p:cNvPr>
          <p:cNvGrpSpPr/>
          <p:nvPr/>
        </p:nvGrpSpPr>
        <p:grpSpPr>
          <a:xfrm>
            <a:off x="1955988" y="1530299"/>
            <a:ext cx="3822225" cy="3547280"/>
            <a:chOff x="1955988" y="1530299"/>
            <a:chExt cx="3822225" cy="3547280"/>
          </a:xfrm>
        </p:grpSpPr>
        <p:grpSp>
          <p:nvGrpSpPr>
            <p:cNvPr id="113" name="Group 112">
              <a:extLst>
                <a:ext uri="{FF2B5EF4-FFF2-40B4-BE49-F238E27FC236}">
                  <a16:creationId xmlns:a16="http://schemas.microsoft.com/office/drawing/2014/main" id="{872D2D89-D2E4-4604-84AF-C891401E94A9}"/>
                </a:ext>
              </a:extLst>
            </p:cNvPr>
            <p:cNvGrpSpPr/>
            <p:nvPr/>
          </p:nvGrpSpPr>
          <p:grpSpPr>
            <a:xfrm>
              <a:off x="3983253" y="2215840"/>
              <a:ext cx="1794960" cy="1077480"/>
              <a:chOff x="7759070" y="5223090"/>
              <a:chExt cx="1794960" cy="1077480"/>
            </a:xfrm>
          </p:grpSpPr>
          <p:grpSp>
            <p:nvGrpSpPr>
              <p:cNvPr id="102" name="Group 101">
                <a:extLst>
                  <a:ext uri="{FF2B5EF4-FFF2-40B4-BE49-F238E27FC236}">
                    <a16:creationId xmlns:a16="http://schemas.microsoft.com/office/drawing/2014/main" id="{C01D96B7-7645-742C-F09D-8AAA11702A82}"/>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45">
                  <p14:nvContentPartPr>
                    <p14:cNvPr id="103" name="Ink 102">
                      <a:extLst>
                        <a:ext uri="{FF2B5EF4-FFF2-40B4-BE49-F238E27FC236}">
                          <a16:creationId xmlns:a16="http://schemas.microsoft.com/office/drawing/2014/main" id="{F3277F43-961B-9921-D29A-126E67041158}"/>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4" name="Ink 103">
                      <a:extLst>
                        <a:ext uri="{FF2B5EF4-FFF2-40B4-BE49-F238E27FC236}">
                          <a16:creationId xmlns:a16="http://schemas.microsoft.com/office/drawing/2014/main" id="{72DABD0F-A2E8-C3CD-3146-B03C26F76A25}"/>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05" name="Group 104">
                <a:extLst>
                  <a:ext uri="{FF2B5EF4-FFF2-40B4-BE49-F238E27FC236}">
                    <a16:creationId xmlns:a16="http://schemas.microsoft.com/office/drawing/2014/main" id="{B9E32A9B-E09A-85CF-D625-7D2921467F74}"/>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49">
                  <p14:nvContentPartPr>
                    <p14:cNvPr id="106" name="Ink 105">
                      <a:extLst>
                        <a:ext uri="{FF2B5EF4-FFF2-40B4-BE49-F238E27FC236}">
                          <a16:creationId xmlns:a16="http://schemas.microsoft.com/office/drawing/2014/main" id="{EFEFF9CF-EEA7-73B0-3AAE-3242ED0BC762}"/>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07" name="Ink 106">
                      <a:extLst>
                        <a:ext uri="{FF2B5EF4-FFF2-40B4-BE49-F238E27FC236}">
                          <a16:creationId xmlns:a16="http://schemas.microsoft.com/office/drawing/2014/main" id="{D7C16264-ABDA-4477-01E1-A3C304E60124}"/>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8" name="Ink 107">
                      <a:extLst>
                        <a:ext uri="{FF2B5EF4-FFF2-40B4-BE49-F238E27FC236}">
                          <a16:creationId xmlns:a16="http://schemas.microsoft.com/office/drawing/2014/main" id="{9B4C8B8F-8759-A9D3-737E-7B7060A2A7D8}"/>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9" name="Ink 108">
                      <a:extLst>
                        <a:ext uri="{FF2B5EF4-FFF2-40B4-BE49-F238E27FC236}">
                          <a16:creationId xmlns:a16="http://schemas.microsoft.com/office/drawing/2014/main" id="{03452864-B880-6868-469E-F3A0BFED2FEC}"/>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10" name="Ink 109">
                      <a:extLst>
                        <a:ext uri="{FF2B5EF4-FFF2-40B4-BE49-F238E27FC236}">
                          <a16:creationId xmlns:a16="http://schemas.microsoft.com/office/drawing/2014/main" id="{EB198872-E446-C1EE-5A72-4BD376D75630}"/>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11" name="Ink 110">
                      <a:extLst>
                        <a:ext uri="{FF2B5EF4-FFF2-40B4-BE49-F238E27FC236}">
                          <a16:creationId xmlns:a16="http://schemas.microsoft.com/office/drawing/2014/main" id="{8373E395-789B-FD8B-2832-089BDBA78A7E}"/>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12" name="Ink 111">
                      <a:extLst>
                        <a:ext uri="{FF2B5EF4-FFF2-40B4-BE49-F238E27FC236}">
                          <a16:creationId xmlns:a16="http://schemas.microsoft.com/office/drawing/2014/main" id="{EE431679-610F-F051-7CD9-0DC5E85F99B4}"/>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nvGrpSpPr>
            <p:cNvPr id="114" name="Group 113">
              <a:extLst>
                <a:ext uri="{FF2B5EF4-FFF2-40B4-BE49-F238E27FC236}">
                  <a16:creationId xmlns:a16="http://schemas.microsoft.com/office/drawing/2014/main" id="{F0DDC9DB-68AD-D6DE-9426-A559E1CC5D80}"/>
                </a:ext>
              </a:extLst>
            </p:cNvPr>
            <p:cNvGrpSpPr/>
            <p:nvPr/>
          </p:nvGrpSpPr>
          <p:grpSpPr>
            <a:xfrm rot="16200000">
              <a:off x="2428061" y="1889039"/>
              <a:ext cx="1794960" cy="1077480"/>
              <a:chOff x="7759070" y="5223090"/>
              <a:chExt cx="1794960" cy="1077480"/>
            </a:xfrm>
          </p:grpSpPr>
          <p:grpSp>
            <p:nvGrpSpPr>
              <p:cNvPr id="115" name="Group 114">
                <a:extLst>
                  <a:ext uri="{FF2B5EF4-FFF2-40B4-BE49-F238E27FC236}">
                    <a16:creationId xmlns:a16="http://schemas.microsoft.com/office/drawing/2014/main" id="{2015D333-3D57-9193-656C-34C0EED6CE8C}"/>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63">
                  <p14:nvContentPartPr>
                    <p14:cNvPr id="124" name="Ink 123">
                      <a:extLst>
                        <a:ext uri="{FF2B5EF4-FFF2-40B4-BE49-F238E27FC236}">
                          <a16:creationId xmlns:a16="http://schemas.microsoft.com/office/drawing/2014/main" id="{56131FC1-ECAF-889C-0AC0-C1BA7FB9D74D}"/>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25" name="Ink 124">
                      <a:extLst>
                        <a:ext uri="{FF2B5EF4-FFF2-40B4-BE49-F238E27FC236}">
                          <a16:creationId xmlns:a16="http://schemas.microsoft.com/office/drawing/2014/main" id="{3BB9A0BF-4E6D-8DCE-23B8-F9C849091F3D}"/>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16" name="Group 115">
                <a:extLst>
                  <a:ext uri="{FF2B5EF4-FFF2-40B4-BE49-F238E27FC236}">
                    <a16:creationId xmlns:a16="http://schemas.microsoft.com/office/drawing/2014/main" id="{9C51F5D5-EAEE-1044-3FAE-9F89F822C79F}"/>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65">
                  <p14:nvContentPartPr>
                    <p14:cNvPr id="117" name="Ink 116">
                      <a:extLst>
                        <a:ext uri="{FF2B5EF4-FFF2-40B4-BE49-F238E27FC236}">
                          <a16:creationId xmlns:a16="http://schemas.microsoft.com/office/drawing/2014/main" id="{B7D13ADF-244B-55C2-6658-06A7E0894E46}"/>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8" name="Ink 117">
                      <a:extLst>
                        <a:ext uri="{FF2B5EF4-FFF2-40B4-BE49-F238E27FC236}">
                          <a16:creationId xmlns:a16="http://schemas.microsoft.com/office/drawing/2014/main" id="{F945974F-3A0B-1375-6ED6-CE09C6B1A81E}"/>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19" name="Ink 118">
                      <a:extLst>
                        <a:ext uri="{FF2B5EF4-FFF2-40B4-BE49-F238E27FC236}">
                          <a16:creationId xmlns:a16="http://schemas.microsoft.com/office/drawing/2014/main" id="{B98DE007-8E5D-CB39-DB04-F249D2EE2E9C}"/>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20" name="Ink 119">
                      <a:extLst>
                        <a:ext uri="{FF2B5EF4-FFF2-40B4-BE49-F238E27FC236}">
                          <a16:creationId xmlns:a16="http://schemas.microsoft.com/office/drawing/2014/main" id="{E324043C-1130-A33E-8669-3095E15059A8}"/>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21" name="Ink 120">
                      <a:extLst>
                        <a:ext uri="{FF2B5EF4-FFF2-40B4-BE49-F238E27FC236}">
                          <a16:creationId xmlns:a16="http://schemas.microsoft.com/office/drawing/2014/main" id="{8D183020-7ABF-C3B7-DEE9-467CFAB4B4BB}"/>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22" name="Ink 121">
                      <a:extLst>
                        <a:ext uri="{FF2B5EF4-FFF2-40B4-BE49-F238E27FC236}">
                          <a16:creationId xmlns:a16="http://schemas.microsoft.com/office/drawing/2014/main" id="{6B139254-6A68-2A00-4279-3C9A00B09558}"/>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23" name="Ink 122">
                      <a:extLst>
                        <a:ext uri="{FF2B5EF4-FFF2-40B4-BE49-F238E27FC236}">
                          <a16:creationId xmlns:a16="http://schemas.microsoft.com/office/drawing/2014/main" id="{19FA5B86-7832-7B61-9464-8032D6172EBE}"/>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nvGrpSpPr>
            <p:cNvPr id="126" name="Group 125">
              <a:extLst>
                <a:ext uri="{FF2B5EF4-FFF2-40B4-BE49-F238E27FC236}">
                  <a16:creationId xmlns:a16="http://schemas.microsoft.com/office/drawing/2014/main" id="{B03DF607-748E-0DF8-7AC7-E8F2C49E1FAB}"/>
                </a:ext>
              </a:extLst>
            </p:cNvPr>
            <p:cNvGrpSpPr/>
            <p:nvPr/>
          </p:nvGrpSpPr>
          <p:grpSpPr>
            <a:xfrm rot="5400000">
              <a:off x="3531799" y="3641359"/>
              <a:ext cx="1794960" cy="1077480"/>
              <a:chOff x="7759070" y="5223090"/>
              <a:chExt cx="1794960" cy="1077480"/>
            </a:xfrm>
          </p:grpSpPr>
          <p:grpSp>
            <p:nvGrpSpPr>
              <p:cNvPr id="127" name="Group 126">
                <a:extLst>
                  <a:ext uri="{FF2B5EF4-FFF2-40B4-BE49-F238E27FC236}">
                    <a16:creationId xmlns:a16="http://schemas.microsoft.com/office/drawing/2014/main" id="{CE23BA5D-2757-077D-056D-03EFBB91B85B}"/>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72">
                  <p14:nvContentPartPr>
                    <p14:cNvPr id="136" name="Ink 135">
                      <a:extLst>
                        <a:ext uri="{FF2B5EF4-FFF2-40B4-BE49-F238E27FC236}">
                          <a16:creationId xmlns:a16="http://schemas.microsoft.com/office/drawing/2014/main" id="{8A487BBE-2360-F70F-1898-E3C315719487}"/>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37" name="Ink 136">
                      <a:extLst>
                        <a:ext uri="{FF2B5EF4-FFF2-40B4-BE49-F238E27FC236}">
                          <a16:creationId xmlns:a16="http://schemas.microsoft.com/office/drawing/2014/main" id="{594AD281-F835-7C5D-ADEB-DF72B9016C9B}"/>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28" name="Group 127">
                <a:extLst>
                  <a:ext uri="{FF2B5EF4-FFF2-40B4-BE49-F238E27FC236}">
                    <a16:creationId xmlns:a16="http://schemas.microsoft.com/office/drawing/2014/main" id="{BAB174B1-ACAB-BA1D-27E1-7AB234547EFA}"/>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74">
                  <p14:nvContentPartPr>
                    <p14:cNvPr id="129" name="Ink 128">
                      <a:extLst>
                        <a:ext uri="{FF2B5EF4-FFF2-40B4-BE49-F238E27FC236}">
                          <a16:creationId xmlns:a16="http://schemas.microsoft.com/office/drawing/2014/main" id="{5D0014C5-63C4-F7E5-14E9-5ADB24EFCDF8}"/>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30" name="Ink 129">
                      <a:extLst>
                        <a:ext uri="{FF2B5EF4-FFF2-40B4-BE49-F238E27FC236}">
                          <a16:creationId xmlns:a16="http://schemas.microsoft.com/office/drawing/2014/main" id="{EF2F0066-BA11-A326-8621-3B06CC046B27}"/>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1" name="Ink 130">
                      <a:extLst>
                        <a:ext uri="{FF2B5EF4-FFF2-40B4-BE49-F238E27FC236}">
                          <a16:creationId xmlns:a16="http://schemas.microsoft.com/office/drawing/2014/main" id="{E70E15F4-13B0-B061-7C47-C1F40CD93CAD}"/>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32" name="Ink 131">
                      <a:extLst>
                        <a:ext uri="{FF2B5EF4-FFF2-40B4-BE49-F238E27FC236}">
                          <a16:creationId xmlns:a16="http://schemas.microsoft.com/office/drawing/2014/main" id="{6C5E7A07-A0F5-3CCA-92B6-9F7B79C80111}"/>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33" name="Ink 132">
                      <a:extLst>
                        <a:ext uri="{FF2B5EF4-FFF2-40B4-BE49-F238E27FC236}">
                          <a16:creationId xmlns:a16="http://schemas.microsoft.com/office/drawing/2014/main" id="{5FB8F2F4-9AC2-FE2E-6D4C-86C7C8895BFF}"/>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34" name="Ink 133">
                      <a:extLst>
                        <a:ext uri="{FF2B5EF4-FFF2-40B4-BE49-F238E27FC236}">
                          <a16:creationId xmlns:a16="http://schemas.microsoft.com/office/drawing/2014/main" id="{5110A713-019F-F809-9500-E3D027441A93}"/>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5" name="Ink 134">
                      <a:extLst>
                        <a:ext uri="{FF2B5EF4-FFF2-40B4-BE49-F238E27FC236}">
                          <a16:creationId xmlns:a16="http://schemas.microsoft.com/office/drawing/2014/main" id="{D04F32AD-2BDE-2B5A-9221-9F515185B036}"/>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nvGrpSpPr>
            <p:cNvPr id="138" name="Group 137">
              <a:extLst>
                <a:ext uri="{FF2B5EF4-FFF2-40B4-BE49-F238E27FC236}">
                  <a16:creationId xmlns:a16="http://schemas.microsoft.com/office/drawing/2014/main" id="{4A58F322-CE6B-0117-1994-1EC729ADF7C2}"/>
                </a:ext>
              </a:extLst>
            </p:cNvPr>
            <p:cNvGrpSpPr/>
            <p:nvPr/>
          </p:nvGrpSpPr>
          <p:grpSpPr>
            <a:xfrm rot="10800000">
              <a:off x="1955988" y="3328842"/>
              <a:ext cx="1794960" cy="1077480"/>
              <a:chOff x="7759070" y="5223090"/>
              <a:chExt cx="1794960" cy="1077480"/>
            </a:xfrm>
          </p:grpSpPr>
          <p:grpSp>
            <p:nvGrpSpPr>
              <p:cNvPr id="139" name="Group 138">
                <a:extLst>
                  <a:ext uri="{FF2B5EF4-FFF2-40B4-BE49-F238E27FC236}">
                    <a16:creationId xmlns:a16="http://schemas.microsoft.com/office/drawing/2014/main" id="{8D5A79A4-F3E2-934D-1B74-37F9391A52E3}"/>
                  </a:ext>
                </a:extLst>
              </p:cNvPr>
              <p:cNvGrpSpPr/>
              <p:nvPr/>
            </p:nvGrpSpPr>
            <p:grpSpPr>
              <a:xfrm>
                <a:off x="7770950" y="5389410"/>
                <a:ext cx="1783080" cy="911160"/>
                <a:chOff x="4143577" y="2423169"/>
                <a:chExt cx="1783080" cy="911160"/>
              </a:xfrm>
            </p:grpSpPr>
            <mc:AlternateContent xmlns:mc="http://schemas.openxmlformats.org/markup-compatibility/2006" xmlns:p14="http://schemas.microsoft.com/office/powerpoint/2010/main">
              <mc:Choice Requires="p14">
                <p:contentPart p14:bwMode="auto" r:id="rId81">
                  <p14:nvContentPartPr>
                    <p14:cNvPr id="148" name="Ink 147">
                      <a:extLst>
                        <a:ext uri="{FF2B5EF4-FFF2-40B4-BE49-F238E27FC236}">
                          <a16:creationId xmlns:a16="http://schemas.microsoft.com/office/drawing/2014/main" id="{A4642BE9-0F72-E6D8-A321-5EEAA042F7E3}"/>
                        </a:ext>
                      </a:extLst>
                    </p14:cNvPr>
                    <p14:cNvContentPartPr/>
                    <p14:nvPr/>
                  </p14:nvContentPartPr>
                  <p14:xfrm>
                    <a:off x="4143577" y="3322089"/>
                    <a:ext cx="1783080" cy="12240"/>
                  </p14:xfrm>
                </p:contentPart>
              </mc:Choice>
              <mc:Fallback xmlns="">
                <p:pic>
                  <p:nvPicPr>
                    <p:cNvPr id="14" name="Ink 13">
                      <a:extLst>
                        <a:ext uri="{FF2B5EF4-FFF2-40B4-BE49-F238E27FC236}">
                          <a16:creationId xmlns:a16="http://schemas.microsoft.com/office/drawing/2014/main" id="{BC15C3DE-3BD5-C69E-91A1-934FC609E392}"/>
                        </a:ext>
                      </a:extLst>
                    </p:cNvPr>
                    <p:cNvPicPr/>
                    <p:nvPr/>
                  </p:nvPicPr>
                  <p:blipFill>
                    <a:blip r:embed="rId46"/>
                    <a:stretch>
                      <a:fillRect/>
                    </a:stretch>
                  </p:blipFill>
                  <p:spPr>
                    <a:xfrm>
                      <a:off x="4107937" y="3286089"/>
                      <a:ext cx="18547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9" name="Ink 148">
                      <a:extLst>
                        <a:ext uri="{FF2B5EF4-FFF2-40B4-BE49-F238E27FC236}">
                          <a16:creationId xmlns:a16="http://schemas.microsoft.com/office/drawing/2014/main" id="{A0AB6433-CF0B-64C1-B7FA-D99640C0E7CE}"/>
                        </a:ext>
                      </a:extLst>
                    </p14:cNvPr>
                    <p14:cNvContentPartPr/>
                    <p14:nvPr/>
                  </p14:nvContentPartPr>
                  <p14:xfrm>
                    <a:off x="5879137" y="2423169"/>
                    <a:ext cx="24120" cy="899280"/>
                  </p14:xfrm>
                </p:contentPart>
              </mc:Choice>
              <mc:Fallback xmlns="">
                <p:pic>
                  <p:nvPicPr>
                    <p:cNvPr id="15" name="Ink 14">
                      <a:extLst>
                        <a:ext uri="{FF2B5EF4-FFF2-40B4-BE49-F238E27FC236}">
                          <a16:creationId xmlns:a16="http://schemas.microsoft.com/office/drawing/2014/main" id="{AEE8644D-058F-325D-34B2-FD75D59EAEC6}"/>
                        </a:ext>
                      </a:extLst>
                    </p:cNvPr>
                    <p:cNvPicPr/>
                    <p:nvPr/>
                  </p:nvPicPr>
                  <p:blipFill>
                    <a:blip r:embed="rId48"/>
                    <a:stretch>
                      <a:fillRect/>
                    </a:stretch>
                  </p:blipFill>
                  <p:spPr>
                    <a:xfrm>
                      <a:off x="5843497" y="2387529"/>
                      <a:ext cx="95760" cy="970920"/>
                    </a:xfrm>
                    <a:prstGeom prst="rect">
                      <a:avLst/>
                    </a:prstGeom>
                  </p:spPr>
                </p:pic>
              </mc:Fallback>
            </mc:AlternateContent>
          </p:grpSp>
          <p:grpSp>
            <p:nvGrpSpPr>
              <p:cNvPr id="140" name="Group 139">
                <a:extLst>
                  <a:ext uri="{FF2B5EF4-FFF2-40B4-BE49-F238E27FC236}">
                    <a16:creationId xmlns:a16="http://schemas.microsoft.com/office/drawing/2014/main" id="{D84B96DE-63FD-82E4-C293-94E7C5866457}"/>
                  </a:ext>
                </a:extLst>
              </p:cNvPr>
              <p:cNvGrpSpPr/>
              <p:nvPr/>
            </p:nvGrpSpPr>
            <p:grpSpPr>
              <a:xfrm>
                <a:off x="7759070" y="5223090"/>
                <a:ext cx="1655280" cy="1007280"/>
                <a:chOff x="4131697" y="2256849"/>
                <a:chExt cx="1655280" cy="1007280"/>
              </a:xfrm>
            </p:grpSpPr>
            <mc:AlternateContent xmlns:mc="http://schemas.openxmlformats.org/markup-compatibility/2006" xmlns:p14="http://schemas.microsoft.com/office/powerpoint/2010/main">
              <mc:Choice Requires="p14">
                <p:contentPart p14:bwMode="auto" r:id="rId83">
                  <p14:nvContentPartPr>
                    <p14:cNvPr id="141" name="Ink 140">
                      <a:extLst>
                        <a:ext uri="{FF2B5EF4-FFF2-40B4-BE49-F238E27FC236}">
                          <a16:creationId xmlns:a16="http://schemas.microsoft.com/office/drawing/2014/main" id="{AADEAEA0-67AA-49E0-2176-DFDF0426C9A0}"/>
                        </a:ext>
                      </a:extLst>
                    </p14:cNvPr>
                    <p14:cNvContentPartPr/>
                    <p14:nvPr/>
                  </p14:nvContentPartPr>
                  <p14:xfrm>
                    <a:off x="4131697" y="3202569"/>
                    <a:ext cx="91080" cy="61560"/>
                  </p14:xfrm>
                </p:contentPart>
              </mc:Choice>
              <mc:Fallback xmlns="">
                <p:pic>
                  <p:nvPicPr>
                    <p:cNvPr id="47" name="Ink 46">
                      <a:extLst>
                        <a:ext uri="{FF2B5EF4-FFF2-40B4-BE49-F238E27FC236}">
                          <a16:creationId xmlns:a16="http://schemas.microsoft.com/office/drawing/2014/main" id="{02F297BE-7333-162B-44AC-33DB048160EB}"/>
                        </a:ext>
                      </a:extLst>
                    </p:cNvPr>
                    <p:cNvPicPr/>
                    <p:nvPr/>
                  </p:nvPicPr>
                  <p:blipFill>
                    <a:blip r:embed="rId50"/>
                    <a:stretch>
                      <a:fillRect/>
                    </a:stretch>
                  </p:blipFill>
                  <p:spPr>
                    <a:xfrm>
                      <a:off x="4096057" y="3166569"/>
                      <a:ext cx="1627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2" name="Ink 141">
                      <a:extLst>
                        <a:ext uri="{FF2B5EF4-FFF2-40B4-BE49-F238E27FC236}">
                          <a16:creationId xmlns:a16="http://schemas.microsoft.com/office/drawing/2014/main" id="{F8230CC8-2F11-C581-B436-8E74C9CC597D}"/>
                        </a:ext>
                      </a:extLst>
                    </p14:cNvPr>
                    <p14:cNvContentPartPr/>
                    <p14:nvPr/>
                  </p14:nvContentPartPr>
                  <p14:xfrm>
                    <a:off x="4375417" y="2994849"/>
                    <a:ext cx="162000" cy="118800"/>
                  </p14:xfrm>
                </p:contentPart>
              </mc:Choice>
              <mc:Fallback xmlns="">
                <p:pic>
                  <p:nvPicPr>
                    <p:cNvPr id="48" name="Ink 47">
                      <a:extLst>
                        <a:ext uri="{FF2B5EF4-FFF2-40B4-BE49-F238E27FC236}">
                          <a16:creationId xmlns:a16="http://schemas.microsoft.com/office/drawing/2014/main" id="{33CF11FA-F5A9-2D1C-4A2D-464768BF639D}"/>
                        </a:ext>
                      </a:extLst>
                    </p:cNvPr>
                    <p:cNvPicPr/>
                    <p:nvPr/>
                  </p:nvPicPr>
                  <p:blipFill>
                    <a:blip r:embed="rId52"/>
                    <a:stretch>
                      <a:fillRect/>
                    </a:stretch>
                  </p:blipFill>
                  <p:spPr>
                    <a:xfrm>
                      <a:off x="4339417" y="2958849"/>
                      <a:ext cx="2336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43" name="Ink 142">
                      <a:extLst>
                        <a:ext uri="{FF2B5EF4-FFF2-40B4-BE49-F238E27FC236}">
                          <a16:creationId xmlns:a16="http://schemas.microsoft.com/office/drawing/2014/main" id="{155648B1-C9AA-22C2-143B-9D5BBFC48FF9}"/>
                        </a:ext>
                      </a:extLst>
                    </p14:cNvPr>
                    <p14:cNvContentPartPr/>
                    <p14:nvPr/>
                  </p14:nvContentPartPr>
                  <p14:xfrm>
                    <a:off x="4687537" y="2823849"/>
                    <a:ext cx="162720" cy="127800"/>
                  </p14:xfrm>
                </p:contentPart>
              </mc:Choice>
              <mc:Fallback xmlns="">
                <p:pic>
                  <p:nvPicPr>
                    <p:cNvPr id="49" name="Ink 48">
                      <a:extLst>
                        <a:ext uri="{FF2B5EF4-FFF2-40B4-BE49-F238E27FC236}">
                          <a16:creationId xmlns:a16="http://schemas.microsoft.com/office/drawing/2014/main" id="{6869361C-04BE-25C2-EB8B-B5BD97E029F1}"/>
                        </a:ext>
                      </a:extLst>
                    </p:cNvPr>
                    <p:cNvPicPr/>
                    <p:nvPr/>
                  </p:nvPicPr>
                  <p:blipFill>
                    <a:blip r:embed="rId54"/>
                    <a:stretch>
                      <a:fillRect/>
                    </a:stretch>
                  </p:blipFill>
                  <p:spPr>
                    <a:xfrm>
                      <a:off x="4651897" y="2788209"/>
                      <a:ext cx="2343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44" name="Ink 143">
                      <a:extLst>
                        <a:ext uri="{FF2B5EF4-FFF2-40B4-BE49-F238E27FC236}">
                          <a16:creationId xmlns:a16="http://schemas.microsoft.com/office/drawing/2014/main" id="{CC077E71-6C8F-8F82-0923-3705BE4C8ACD}"/>
                        </a:ext>
                      </a:extLst>
                    </p14:cNvPr>
                    <p14:cNvContentPartPr/>
                    <p14:nvPr/>
                  </p14:nvContentPartPr>
                  <p14:xfrm>
                    <a:off x="4965097" y="2658249"/>
                    <a:ext cx="174600" cy="108360"/>
                  </p14:xfrm>
                </p:contentPart>
              </mc:Choice>
              <mc:Fallback xmlns="">
                <p:pic>
                  <p:nvPicPr>
                    <p:cNvPr id="50" name="Ink 49">
                      <a:extLst>
                        <a:ext uri="{FF2B5EF4-FFF2-40B4-BE49-F238E27FC236}">
                          <a16:creationId xmlns:a16="http://schemas.microsoft.com/office/drawing/2014/main" id="{204494A6-FC4D-E360-B28F-AAABB5A6D8A4}"/>
                        </a:ext>
                      </a:extLst>
                    </p:cNvPr>
                    <p:cNvPicPr/>
                    <p:nvPr/>
                  </p:nvPicPr>
                  <p:blipFill>
                    <a:blip r:embed="rId56"/>
                    <a:stretch>
                      <a:fillRect/>
                    </a:stretch>
                  </p:blipFill>
                  <p:spPr>
                    <a:xfrm>
                      <a:off x="4929457" y="2622609"/>
                      <a:ext cx="246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45" name="Ink 144">
                      <a:extLst>
                        <a:ext uri="{FF2B5EF4-FFF2-40B4-BE49-F238E27FC236}">
                          <a16:creationId xmlns:a16="http://schemas.microsoft.com/office/drawing/2014/main" id="{610EFB4D-6F08-217D-62D6-E578E50BAEB8}"/>
                        </a:ext>
                      </a:extLst>
                    </p14:cNvPr>
                    <p14:cNvContentPartPr/>
                    <p14:nvPr/>
                  </p14:nvContentPartPr>
                  <p14:xfrm>
                    <a:off x="5324377" y="2506689"/>
                    <a:ext cx="123120" cy="86040"/>
                  </p14:xfrm>
                </p:contentPart>
              </mc:Choice>
              <mc:Fallback xmlns="">
                <p:pic>
                  <p:nvPicPr>
                    <p:cNvPr id="51" name="Ink 50">
                      <a:extLst>
                        <a:ext uri="{FF2B5EF4-FFF2-40B4-BE49-F238E27FC236}">
                          <a16:creationId xmlns:a16="http://schemas.microsoft.com/office/drawing/2014/main" id="{0ADE9A3F-2F84-DB03-BE1D-CBDA54E0CDED}"/>
                        </a:ext>
                      </a:extLst>
                    </p:cNvPr>
                    <p:cNvPicPr/>
                    <p:nvPr/>
                  </p:nvPicPr>
                  <p:blipFill>
                    <a:blip r:embed="rId58"/>
                    <a:stretch>
                      <a:fillRect/>
                    </a:stretch>
                  </p:blipFill>
                  <p:spPr>
                    <a:xfrm>
                      <a:off x="5288377" y="2471049"/>
                      <a:ext cx="1947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46" name="Ink 145">
                      <a:extLst>
                        <a:ext uri="{FF2B5EF4-FFF2-40B4-BE49-F238E27FC236}">
                          <a16:creationId xmlns:a16="http://schemas.microsoft.com/office/drawing/2014/main" id="{5852E16A-4E94-FAA3-94EC-36915538016D}"/>
                        </a:ext>
                      </a:extLst>
                    </p14:cNvPr>
                    <p14:cNvContentPartPr/>
                    <p14:nvPr/>
                  </p14:nvContentPartPr>
                  <p14:xfrm>
                    <a:off x="5578897" y="2294649"/>
                    <a:ext cx="154080" cy="124920"/>
                  </p14:xfrm>
                </p:contentPart>
              </mc:Choice>
              <mc:Fallback xmlns="">
                <p:pic>
                  <p:nvPicPr>
                    <p:cNvPr id="52" name="Ink 51">
                      <a:extLst>
                        <a:ext uri="{FF2B5EF4-FFF2-40B4-BE49-F238E27FC236}">
                          <a16:creationId xmlns:a16="http://schemas.microsoft.com/office/drawing/2014/main" id="{281F5DF9-48FE-6963-F4A0-5728D29CF65F}"/>
                        </a:ext>
                      </a:extLst>
                    </p:cNvPr>
                    <p:cNvPicPr/>
                    <p:nvPr/>
                  </p:nvPicPr>
                  <p:blipFill>
                    <a:blip r:embed="rId60"/>
                    <a:stretch>
                      <a:fillRect/>
                    </a:stretch>
                  </p:blipFill>
                  <p:spPr>
                    <a:xfrm>
                      <a:off x="5542897" y="2258649"/>
                      <a:ext cx="2257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47" name="Ink 146">
                      <a:extLst>
                        <a:ext uri="{FF2B5EF4-FFF2-40B4-BE49-F238E27FC236}">
                          <a16:creationId xmlns:a16="http://schemas.microsoft.com/office/drawing/2014/main" id="{E6D6EFD4-D43E-E34E-FFF4-557EA9DB2C60}"/>
                        </a:ext>
                      </a:extLst>
                    </p14:cNvPr>
                    <p14:cNvContentPartPr/>
                    <p14:nvPr/>
                  </p14:nvContentPartPr>
                  <p14:xfrm>
                    <a:off x="5428417" y="2256849"/>
                    <a:ext cx="358560" cy="335160"/>
                  </p14:xfrm>
                </p:contentPart>
              </mc:Choice>
              <mc:Fallback xmlns="">
                <p:pic>
                  <p:nvPicPr>
                    <p:cNvPr id="58" name="Ink 57">
                      <a:extLst>
                        <a:ext uri="{FF2B5EF4-FFF2-40B4-BE49-F238E27FC236}">
                          <a16:creationId xmlns:a16="http://schemas.microsoft.com/office/drawing/2014/main" id="{DD67DFCD-845D-49E7-4DA0-B66E838E2E24}"/>
                        </a:ext>
                      </a:extLst>
                    </p:cNvPr>
                    <p:cNvPicPr/>
                    <p:nvPr/>
                  </p:nvPicPr>
                  <p:blipFill>
                    <a:blip r:embed="rId62"/>
                    <a:stretch>
                      <a:fillRect/>
                    </a:stretch>
                  </p:blipFill>
                  <p:spPr>
                    <a:xfrm>
                      <a:off x="5392777" y="2220849"/>
                      <a:ext cx="430200" cy="406800"/>
                    </a:xfrm>
                    <a:prstGeom prst="rect">
                      <a:avLst/>
                    </a:prstGeom>
                  </p:spPr>
                </p:pic>
              </mc:Fallback>
            </mc:AlternateContent>
          </p:grpSp>
        </p:grpSp>
      </p:grpSp>
      <p:grpSp>
        <p:nvGrpSpPr>
          <p:cNvPr id="155" name="Group 154">
            <a:extLst>
              <a:ext uri="{FF2B5EF4-FFF2-40B4-BE49-F238E27FC236}">
                <a16:creationId xmlns:a16="http://schemas.microsoft.com/office/drawing/2014/main" id="{A027FBF6-AF49-B55E-0669-6AF2526DD3A6}"/>
              </a:ext>
            </a:extLst>
          </p:cNvPr>
          <p:cNvGrpSpPr/>
          <p:nvPr/>
        </p:nvGrpSpPr>
        <p:grpSpPr>
          <a:xfrm>
            <a:off x="1197549" y="648986"/>
            <a:ext cx="5389173" cy="5678592"/>
            <a:chOff x="1197549" y="648986"/>
            <a:chExt cx="5389173" cy="5678592"/>
          </a:xfrm>
        </p:grpSpPr>
        <p:sp>
          <p:nvSpPr>
            <p:cNvPr id="151" name="TextBox 150">
              <a:extLst>
                <a:ext uri="{FF2B5EF4-FFF2-40B4-BE49-F238E27FC236}">
                  <a16:creationId xmlns:a16="http://schemas.microsoft.com/office/drawing/2014/main" id="{4F63A351-DA58-F57C-0960-594BD5C0D750}"/>
                </a:ext>
              </a:extLst>
            </p:cNvPr>
            <p:cNvSpPr txBox="1">
              <a:spLocks/>
            </p:cNvSpPr>
            <p:nvPr/>
          </p:nvSpPr>
          <p:spPr>
            <a:xfrm>
              <a:off x="6236429" y="2201046"/>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1</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2" name="TextBox 151">
              <a:extLst>
                <a:ext uri="{FF2B5EF4-FFF2-40B4-BE49-F238E27FC236}">
                  <a16:creationId xmlns:a16="http://schemas.microsoft.com/office/drawing/2014/main" id="{0D9038E0-30FD-5EAD-54C8-2EB78BC59D35}"/>
                </a:ext>
              </a:extLst>
            </p:cNvPr>
            <p:cNvSpPr txBox="1">
              <a:spLocks/>
            </p:cNvSpPr>
            <p:nvPr/>
          </p:nvSpPr>
          <p:spPr>
            <a:xfrm>
              <a:off x="4467836" y="5558137"/>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7</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3" name="TextBox 152">
              <a:extLst>
                <a:ext uri="{FF2B5EF4-FFF2-40B4-BE49-F238E27FC236}">
                  <a16:creationId xmlns:a16="http://schemas.microsoft.com/office/drawing/2014/main" id="{3DC76674-B653-BD72-B360-0C239D8007EA}"/>
                </a:ext>
              </a:extLst>
            </p:cNvPr>
            <p:cNvSpPr txBox="1">
              <a:spLocks/>
            </p:cNvSpPr>
            <p:nvPr/>
          </p:nvSpPr>
          <p:spPr>
            <a:xfrm>
              <a:off x="1197549" y="4406322"/>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5</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54" name="TextBox 153">
              <a:extLst>
                <a:ext uri="{FF2B5EF4-FFF2-40B4-BE49-F238E27FC236}">
                  <a16:creationId xmlns:a16="http://schemas.microsoft.com/office/drawing/2014/main" id="{20593383-7B9B-040B-1AAB-D173E85C648D}"/>
                </a:ext>
              </a:extLst>
            </p:cNvPr>
            <p:cNvSpPr txBox="1">
              <a:spLocks/>
            </p:cNvSpPr>
            <p:nvPr/>
          </p:nvSpPr>
          <p:spPr>
            <a:xfrm>
              <a:off x="2844815" y="648986"/>
              <a:ext cx="350293" cy="769441"/>
            </a:xfrm>
            <a:prstGeom prst="rect">
              <a:avLst/>
            </a:prstGeom>
            <a:solidFill>
              <a:srgbClr val="1F1F1F"/>
            </a:solidFill>
          </p:spPr>
          <p:txBody>
            <a:bodyPr wrap="square" rtlCol="0">
              <a:spAutoFit/>
            </a:bodyPr>
            <a:lstStyle/>
            <a:p>
              <a:r>
                <a:rPr lang="en-AU"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3</a:t>
              </a:r>
              <a:endParaRPr lang="en-US" sz="4400" b="1"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398576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63"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 calcmode="lin" valueType="num">
                                      <p:cBhvr>
                                        <p:cTn id="10" dur="2000" fill="hold"/>
                                        <p:tgtEl>
                                          <p:spTgt spid="10"/>
                                        </p:tgtEl>
                                        <p:attrNameLst>
                                          <p:attrName>drawProgress</p:attrName>
                                        </p:attrNameLst>
                                      </p:cBhvr>
                                      <p:tavLst>
                                        <p:tav tm="0">
                                          <p:val>
                                            <p:fltVal val="0"/>
                                          </p:val>
                                        </p:tav>
                                        <p:tav tm="100000">
                                          <p:val>
                                            <p:fltVal val="1"/>
                                          </p:val>
                                        </p:tav>
                                      </p:tavLst>
                                    </p:anim>
                                  </p:childTnLst>
                                </p:cTn>
                              </p:par>
                              <p:par>
                                <p:cTn id="11" presetID="63" presetClass="entr" presetSubtype="0" fill="hold" nodeType="withEffect">
                                  <p:stCondLst>
                                    <p:cond delay="2500"/>
                                  </p:stCondLst>
                                  <p:childTnLst>
                                    <p:set>
                                      <p:cBhvr>
                                        <p:cTn id="12" dur="1" fill="hold">
                                          <p:stCondLst>
                                            <p:cond delay="0"/>
                                          </p:stCondLst>
                                        </p:cTn>
                                        <p:tgtEl>
                                          <p:spTgt spid="56"/>
                                        </p:tgtEl>
                                        <p:attrNameLst>
                                          <p:attrName>style.visibility</p:attrName>
                                        </p:attrNameLst>
                                      </p:cBhvr>
                                      <p:to>
                                        <p:strVal val="visible"/>
                                      </p:to>
                                    </p:set>
                                    <p:anim calcmode="lin" valueType="num">
                                      <p:cBhvr>
                                        <p:cTn id="13" dur="1000" fill="hold"/>
                                        <p:tgtEl>
                                          <p:spTgt spid="56"/>
                                        </p:tgtEl>
                                        <p:attrNameLst>
                                          <p:attrName>drawProgress</p:attrName>
                                        </p:attrNameLst>
                                      </p:cBhvr>
                                      <p:tavLst>
                                        <p:tav tm="0">
                                          <p:val>
                                            <p:fltVal val="0"/>
                                          </p:val>
                                        </p:tav>
                                        <p:tav tm="100000">
                                          <p:val>
                                            <p:fltVal val="1"/>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par>
                                <p:cTn id="22" presetID="10" presetClass="entr" presetSubtype="0" fill="hold" nodeType="withEffect">
                                  <p:stCondLst>
                                    <p:cond delay="0"/>
                                  </p:stCondLst>
                                  <p:childTnLst>
                                    <p:set>
                                      <p:cBhvr>
                                        <p:cTn id="23" dur="1" fill="hold">
                                          <p:stCondLst>
                                            <p:cond delay="0"/>
                                          </p:stCondLst>
                                        </p:cTn>
                                        <p:tgtEl>
                                          <p:spTgt spid="100"/>
                                        </p:tgtEl>
                                        <p:attrNameLst>
                                          <p:attrName>style.visibility</p:attrName>
                                        </p:attrNameLst>
                                      </p:cBhvr>
                                      <p:to>
                                        <p:strVal val="visible"/>
                                      </p:to>
                                    </p:set>
                                    <p:animEffect transition="in" filter="fade">
                                      <p:cBhvr>
                                        <p:cTn id="24" dur="500"/>
                                        <p:tgtEl>
                                          <p:spTgt spid="100"/>
                                        </p:tgtEl>
                                      </p:cBhvr>
                                    </p:animEffect>
                                  </p:childTnLst>
                                </p:cTn>
                              </p:par>
                              <p:par>
                                <p:cTn id="25" presetID="10" presetClass="entr" presetSubtype="0" fill="hold" nodeType="withEffect">
                                  <p:stCondLst>
                                    <p:cond delay="200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1">
                                            <p:txEl>
                                              <p:pRg st="0" end="0"/>
                                            </p:txEl>
                                          </p:spTgt>
                                        </p:tgtEl>
                                        <p:attrNameLst>
                                          <p:attrName>style.visibility</p:attrName>
                                        </p:attrNameLst>
                                      </p:cBhvr>
                                      <p:to>
                                        <p:strVal val="visible"/>
                                      </p:to>
                                    </p:set>
                                    <p:animEffect transition="in" filter="fade">
                                      <p:cBhvr>
                                        <p:cTn id="32" dur="500"/>
                                        <p:tgtEl>
                                          <p:spTgt spid="101">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55"/>
                                        </p:tgtEl>
                                        <p:attrNameLst>
                                          <p:attrName>style.visibility</p:attrName>
                                        </p:attrNameLst>
                                      </p:cBhvr>
                                      <p:to>
                                        <p:strVal val="visible"/>
                                      </p:to>
                                    </p:set>
                                    <p:animEffect transition="in" filter="fade">
                                      <p:cBhvr>
                                        <p:cTn id="35" dur="500"/>
                                        <p:tgtEl>
                                          <p:spTgt spid="155"/>
                                        </p:tgtEl>
                                      </p:cBhvr>
                                    </p:animEffect>
                                  </p:childTnLst>
                                </p:cTn>
                              </p:par>
                              <p:par>
                                <p:cTn id="36" presetID="10" presetClass="exit" presetSubtype="0" fill="hold" nodeType="withEffect">
                                  <p:stCondLst>
                                    <p:cond delay="0"/>
                                  </p:stCondLst>
                                  <p:childTnLst>
                                    <p:animEffect transition="out" filter="fade">
                                      <p:cBhvr>
                                        <p:cTn id="37" dur="500"/>
                                        <p:tgtEl>
                                          <p:spTgt spid="96"/>
                                        </p:tgtEl>
                                      </p:cBhvr>
                                    </p:animEffect>
                                    <p:set>
                                      <p:cBhvr>
                                        <p:cTn id="38" dur="1" fill="hold">
                                          <p:stCondLst>
                                            <p:cond delay="499"/>
                                          </p:stCondLst>
                                        </p:cTn>
                                        <p:tgtEl>
                                          <p:spTgt spid="96"/>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56"/>
                                        </p:tgtEl>
                                      </p:cBhvr>
                                    </p:animEffect>
                                    <p:set>
                                      <p:cBhvr>
                                        <p:cTn id="44" dur="1" fill="hold">
                                          <p:stCondLst>
                                            <p:cond delay="499"/>
                                          </p:stCondLst>
                                        </p:cTn>
                                        <p:tgtEl>
                                          <p:spTgt spid="5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61"/>
                                        </p:tgtEl>
                                      </p:cBhvr>
                                    </p:animEffect>
                                    <p:set>
                                      <p:cBhvr>
                                        <p:cTn id="47" dur="1" fill="hold">
                                          <p:stCondLst>
                                            <p:cond delay="499"/>
                                          </p:stCondLst>
                                        </p:cTn>
                                        <p:tgtEl>
                                          <p:spTgt spid="6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00"/>
                                        </p:tgtEl>
                                      </p:cBhvr>
                                    </p:animEffect>
                                    <p:set>
                                      <p:cBhvr>
                                        <p:cTn id="50" dur="1" fill="hold">
                                          <p:stCondLst>
                                            <p:cond delay="499"/>
                                          </p:stCondLst>
                                        </p:cTn>
                                        <p:tgtEl>
                                          <p:spTgt spid="10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par>
                                <p:cTn id="54" presetID="10" presetClass="entr" presetSubtype="0" fill="hold" nodeType="withEffect">
                                  <p:stCondLst>
                                    <p:cond delay="1000"/>
                                  </p:stCondLst>
                                  <p:childTnLst>
                                    <p:set>
                                      <p:cBhvr>
                                        <p:cTn id="55" dur="1" fill="hold">
                                          <p:stCondLst>
                                            <p:cond delay="0"/>
                                          </p:stCondLst>
                                        </p:cTn>
                                        <p:tgtEl>
                                          <p:spTgt spid="150"/>
                                        </p:tgtEl>
                                        <p:attrNameLst>
                                          <p:attrName>style.visibility</p:attrName>
                                        </p:attrNameLst>
                                      </p:cBhvr>
                                      <p:to>
                                        <p:strVal val="visible"/>
                                      </p:to>
                                    </p:set>
                                    <p:animEffect transition="in" filter="fade">
                                      <p:cBhvr>
                                        <p:cTn id="56"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1" grpId="0" animBg="1"/>
      <p:bldP spid="61" grpId="1" animBg="1"/>
      <p:bldP spid="62" grpId="0"/>
      <p:bldP spid="6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E1E529-992C-4D5F-D757-F640AB680651}"/>
              </a:ext>
            </a:extLst>
          </p:cNvPr>
          <p:cNvPicPr>
            <a:picLocks noChangeAspect="1"/>
          </p:cNvPicPr>
          <p:nvPr/>
        </p:nvPicPr>
        <p:blipFill>
          <a:blip r:embed="rId2"/>
          <a:stretch>
            <a:fillRect/>
          </a:stretch>
        </p:blipFill>
        <p:spPr>
          <a:xfrm>
            <a:off x="0" y="0"/>
            <a:ext cx="12192000" cy="6836557"/>
          </a:xfrm>
          <a:prstGeom prst="rect">
            <a:avLst/>
          </a:prstGeom>
        </p:spPr>
      </p:pic>
      <p:sp>
        <p:nvSpPr>
          <p:cNvPr id="22" name="TextBox 21">
            <a:extLst>
              <a:ext uri="{FF2B5EF4-FFF2-40B4-BE49-F238E27FC236}">
                <a16:creationId xmlns:a16="http://schemas.microsoft.com/office/drawing/2014/main" id="{067CFCAD-CE66-8258-56B0-6D9F176F7142}"/>
              </a:ext>
            </a:extLst>
          </p:cNvPr>
          <p:cNvSpPr txBox="1"/>
          <p:nvPr/>
        </p:nvSpPr>
        <p:spPr>
          <a:xfrm>
            <a:off x="162619" y="168442"/>
            <a:ext cx="11432927" cy="584775"/>
          </a:xfrm>
          <a:prstGeom prst="rect">
            <a:avLst/>
          </a:prstGeom>
          <a:noFill/>
        </p:spPr>
        <p:txBody>
          <a:bodyPr wrap="square">
            <a:spAutoFit/>
          </a:bodyPr>
          <a:lstStyle/>
          <a:p>
            <a:r>
              <a:rPr lang="en-US" sz="3200" b="0" i="0" dirty="0">
                <a:effectLst/>
                <a:highlight>
                  <a:srgbClr val="FFFFFF"/>
                </a:highlight>
                <a:latin typeface="Times New Roman" panose="02020603050405020304" pitchFamily="18" charset="0"/>
              </a:rPr>
              <a:t>1.2.1 Use functions (5 Marks)</a:t>
            </a:r>
            <a:endParaRPr lang="en-US" sz="3200" dirty="0"/>
          </a:p>
        </p:txBody>
      </p:sp>
      <p:sp>
        <p:nvSpPr>
          <p:cNvPr id="10" name="TextBox 9">
            <a:extLst>
              <a:ext uri="{FF2B5EF4-FFF2-40B4-BE49-F238E27FC236}">
                <a16:creationId xmlns:a16="http://schemas.microsoft.com/office/drawing/2014/main" id="{CF8650E6-8B0E-B290-1A7E-C1FA301016B3}"/>
              </a:ext>
            </a:extLst>
          </p:cNvPr>
          <p:cNvSpPr txBox="1"/>
          <p:nvPr/>
        </p:nvSpPr>
        <p:spPr>
          <a:xfrm>
            <a:off x="270903" y="5263732"/>
            <a:ext cx="10876548" cy="1323439"/>
          </a:xfrm>
          <a:prstGeom prst="rect">
            <a:avLst/>
          </a:prstGeom>
          <a:solidFill>
            <a:srgbClr val="1F1F1F">
              <a:alpha val="80000"/>
            </a:srgbClr>
          </a:solidFill>
        </p:spPr>
        <p:txBody>
          <a:bodyPr wrap="square" rtlCol="0">
            <a:spAutoFit/>
          </a:bodyPr>
          <a:lstStyle/>
          <a:p>
            <a:r>
              <a:rPr lang="en-AU" sz="4000" dirty="0">
                <a:solidFill>
                  <a:schemeClr val="bg1"/>
                </a:solidFill>
              </a:rPr>
              <a:t>These are some of the functions I have for my code. I will explain them as they come.</a:t>
            </a:r>
            <a:endParaRPr lang="en-US" sz="4000" dirty="0">
              <a:solidFill>
                <a:schemeClr val="bg1"/>
              </a:solidFill>
            </a:endParaRPr>
          </a:p>
        </p:txBody>
      </p:sp>
    </p:spTree>
    <p:extLst>
      <p:ext uri="{BB962C8B-B14F-4D97-AF65-F5344CB8AC3E}">
        <p14:creationId xmlns:p14="http://schemas.microsoft.com/office/powerpoint/2010/main" val="177679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C204AC-8A84-8529-96B6-37C17208F9BF}"/>
              </a:ext>
            </a:extLst>
          </p:cNvPr>
          <p:cNvSpPr txBox="1"/>
          <p:nvPr/>
        </p:nvSpPr>
        <p:spPr>
          <a:xfrm>
            <a:off x="189074" y="277792"/>
            <a:ext cx="982151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prstClr val="black"/>
                </a:solidFill>
                <a:effectLst/>
                <a:highlight>
                  <a:srgbClr val="FFFFFF"/>
                </a:highlight>
                <a:uLnTx/>
                <a:uFillTx/>
                <a:latin typeface="Times New Roman" panose="02020603050405020304" pitchFamily="18" charset="0"/>
                <a:ea typeface="+mn-ea"/>
                <a:cs typeface="+mn-cs"/>
              </a:rPr>
              <a:t>1.2.2 Document Imports</a:t>
            </a:r>
            <a:endParaRPr kumimoji="0" lang="en-US" sz="44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3" name="Picture 2">
            <a:extLst>
              <a:ext uri="{FF2B5EF4-FFF2-40B4-BE49-F238E27FC236}">
                <a16:creationId xmlns:a16="http://schemas.microsoft.com/office/drawing/2014/main" id="{18902A22-1EF4-6A67-9850-1AC52596FE78}"/>
              </a:ext>
            </a:extLst>
          </p:cNvPr>
          <p:cNvPicPr>
            <a:picLocks noChangeAspect="1"/>
          </p:cNvPicPr>
          <p:nvPr/>
        </p:nvPicPr>
        <p:blipFill>
          <a:blip r:embed="rId2"/>
          <a:stretch>
            <a:fillRect/>
          </a:stretch>
        </p:blipFill>
        <p:spPr>
          <a:xfrm>
            <a:off x="0" y="2141864"/>
            <a:ext cx="12202719" cy="2574272"/>
          </a:xfrm>
          <a:prstGeom prst="rect">
            <a:avLst/>
          </a:prstGeom>
        </p:spPr>
      </p:pic>
    </p:spTree>
    <p:extLst>
      <p:ext uri="{BB962C8B-B14F-4D97-AF65-F5344CB8AC3E}">
        <p14:creationId xmlns:p14="http://schemas.microsoft.com/office/powerpoint/2010/main" val="163470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476</TotalTime>
  <Words>1373</Words>
  <Application>Microsoft Office PowerPoint</Application>
  <PresentationFormat>Widescreen</PresentationFormat>
  <Paragraphs>245</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Abadi</vt:lpstr>
      <vt:lpstr>ADLaM Display</vt:lpstr>
      <vt:lpstr>Aptos</vt:lpstr>
      <vt:lpstr>Aptos Display</vt:lpstr>
      <vt:lpstr>Arial</vt:lpstr>
      <vt:lpstr>Times New Roman</vt:lpstr>
      <vt:lpstr>Office Theme</vt:lpstr>
      <vt:lpstr>My Code</vt:lpstr>
      <vt:lpstr>Disclaimer:</vt:lpstr>
      <vt:lpstr>Part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vt:lpstr>
      <vt:lpstr>PowerPoint Presentation</vt:lpstr>
      <vt:lpstr>PowerPoint Presentation</vt:lpstr>
      <vt:lpstr>PowerPoint Presentation</vt:lpstr>
      <vt:lpstr>Part 3</vt:lpstr>
      <vt:lpstr>PowerPoint Presentation</vt:lpstr>
      <vt:lpstr>PowerPoint Presentation</vt:lpstr>
      <vt:lpstr>PowerPoint Presentation</vt:lpstr>
      <vt:lpstr>PowerPoint Presentation</vt:lpstr>
      <vt:lpstr>Part 4</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Code</dc:title>
  <dc:creator>CHAN Sean</dc:creator>
  <cp:lastModifiedBy>CHAN Sean</cp:lastModifiedBy>
  <cp:revision>1</cp:revision>
  <dcterms:created xsi:type="dcterms:W3CDTF">2024-04-17T00:56:37Z</dcterms:created>
  <dcterms:modified xsi:type="dcterms:W3CDTF">2024-04-25T12:17:47Z</dcterms:modified>
</cp:coreProperties>
</file>