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726DF-E15A-46ED-ADF7-EC56EC827D64}" v="785" dt="2024-04-25T06:16:14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Sean" userId="31c8acd3-9d1d-49d2-815f-ab507deab43b" providerId="ADAL" clId="{8AD726DF-E15A-46ED-ADF7-EC56EC827D64}"/>
    <pc:docChg chg="undo redo custSel addSld delSld modSld sldOrd">
      <pc:chgData name="CHAN Sean" userId="31c8acd3-9d1d-49d2-815f-ab507deab43b" providerId="ADAL" clId="{8AD726DF-E15A-46ED-ADF7-EC56EC827D64}" dt="2024-04-25T06:16:14.117" v="2384"/>
      <pc:docMkLst>
        <pc:docMk/>
      </pc:docMkLst>
      <pc:sldChg chg="addSp delSp modSp new mod delAnim modAnim">
        <pc:chgData name="CHAN Sean" userId="31c8acd3-9d1d-49d2-815f-ab507deab43b" providerId="ADAL" clId="{8AD726DF-E15A-46ED-ADF7-EC56EC827D64}" dt="2024-04-18T06:16:56.274" v="299"/>
        <pc:sldMkLst>
          <pc:docMk/>
          <pc:sldMk cId="964436529" sldId="256"/>
        </pc:sldMkLst>
        <pc:spChg chg="mod">
          <ac:chgData name="CHAN Sean" userId="31c8acd3-9d1d-49d2-815f-ab507deab43b" providerId="ADAL" clId="{8AD726DF-E15A-46ED-ADF7-EC56EC827D64}" dt="2024-04-17T01:48:06.224" v="95" actId="2085"/>
          <ac:spMkLst>
            <pc:docMk/>
            <pc:sldMk cId="964436529" sldId="256"/>
            <ac:spMk id="2" creationId="{64AA0AC2-E35F-8D6E-0F6D-D2021808ED4D}"/>
          </ac:spMkLst>
        </pc:spChg>
        <pc:spChg chg="mod">
          <ac:chgData name="CHAN Sean" userId="31c8acd3-9d1d-49d2-815f-ab507deab43b" providerId="ADAL" clId="{8AD726DF-E15A-46ED-ADF7-EC56EC827D64}" dt="2024-04-17T01:48:06.224" v="95" actId="2085"/>
          <ac:spMkLst>
            <pc:docMk/>
            <pc:sldMk cId="964436529" sldId="256"/>
            <ac:spMk id="3" creationId="{3B561855-CADF-7690-58A4-F61C1FE5BC39}"/>
          </ac:spMkLst>
        </pc:spChg>
        <pc:picChg chg="add mod ord">
          <ac:chgData name="CHAN Sean" userId="31c8acd3-9d1d-49d2-815f-ab507deab43b" providerId="ADAL" clId="{8AD726DF-E15A-46ED-ADF7-EC56EC827D64}" dt="2024-04-18T06:07:27.743" v="178" actId="29295"/>
          <ac:picMkLst>
            <pc:docMk/>
            <pc:sldMk cId="964436529" sldId="256"/>
            <ac:picMk id="9" creationId="{B75FF587-3FED-4341-75CD-A4B1708EDC1C}"/>
          </ac:picMkLst>
        </pc:picChg>
        <pc:cxnChg chg="add mod">
          <ac:chgData name="CHAN Sean" userId="31c8acd3-9d1d-49d2-815f-ab507deab43b" providerId="ADAL" clId="{8AD726DF-E15A-46ED-ADF7-EC56EC827D64}" dt="2024-04-17T01:47:41.403" v="93" actId="207"/>
          <ac:cxnSpMkLst>
            <pc:docMk/>
            <pc:sldMk cId="964436529" sldId="256"/>
            <ac:cxnSpMk id="5" creationId="{399CB01D-DFD7-E5C1-849E-BDE252258703}"/>
          </ac:cxnSpMkLst>
        </pc:cxnChg>
        <pc:cxnChg chg="add mod">
          <ac:chgData name="CHAN Sean" userId="31c8acd3-9d1d-49d2-815f-ab507deab43b" providerId="ADAL" clId="{8AD726DF-E15A-46ED-ADF7-EC56EC827D64}" dt="2024-04-17T01:48:36.208" v="99" actId="208"/>
          <ac:cxnSpMkLst>
            <pc:docMk/>
            <pc:sldMk cId="964436529" sldId="256"/>
            <ac:cxnSpMk id="7" creationId="{99618FFD-5501-54C9-5502-03F0F398C4BA}"/>
          </ac:cxnSpMkLst>
        </pc:cxnChg>
        <pc:cxnChg chg="add del mod">
          <ac:chgData name="CHAN Sean" userId="31c8acd3-9d1d-49d2-815f-ab507deab43b" providerId="ADAL" clId="{8AD726DF-E15A-46ED-ADF7-EC56EC827D64}" dt="2024-04-17T01:48:29.694" v="98" actId="478"/>
          <ac:cxnSpMkLst>
            <pc:docMk/>
            <pc:sldMk cId="964436529" sldId="256"/>
            <ac:cxnSpMk id="10" creationId="{5F0223FC-436F-1BCE-7AC8-FFB8FB1B5CFA}"/>
          </ac:cxnSpMkLst>
        </pc:cxnChg>
      </pc:sldChg>
      <pc:sldChg chg="addSp delSp modSp add mod modTransition modAnim">
        <pc:chgData name="CHAN Sean" userId="31c8acd3-9d1d-49d2-815f-ab507deab43b" providerId="ADAL" clId="{8AD726DF-E15A-46ED-ADF7-EC56EC827D64}" dt="2024-04-18T06:19:30.942" v="329"/>
        <pc:sldMkLst>
          <pc:docMk/>
          <pc:sldMk cId="2945952101" sldId="257"/>
        </pc:sldMkLst>
        <pc:spChg chg="mod">
          <ac:chgData name="CHAN Sean" userId="31c8acd3-9d1d-49d2-815f-ab507deab43b" providerId="ADAL" clId="{8AD726DF-E15A-46ED-ADF7-EC56EC827D64}" dt="2024-04-18T06:03:20.934" v="154" actId="403"/>
          <ac:spMkLst>
            <pc:docMk/>
            <pc:sldMk cId="2945952101" sldId="257"/>
            <ac:spMk id="2" creationId="{64AA0AC2-E35F-8D6E-0F6D-D2021808ED4D}"/>
          </ac:spMkLst>
        </pc:spChg>
        <pc:spChg chg="mod">
          <ac:chgData name="CHAN Sean" userId="31c8acd3-9d1d-49d2-815f-ab507deab43b" providerId="ADAL" clId="{8AD726DF-E15A-46ED-ADF7-EC56EC827D64}" dt="2024-04-18T06:09:36.384" v="214" actId="20577"/>
          <ac:spMkLst>
            <pc:docMk/>
            <pc:sldMk cId="2945952101" sldId="257"/>
            <ac:spMk id="3" creationId="{3B561855-CADF-7690-58A4-F61C1FE5BC39}"/>
          </ac:spMkLst>
        </pc:spChg>
        <pc:spChg chg="add mod ord">
          <ac:chgData name="CHAN Sean" userId="31c8acd3-9d1d-49d2-815f-ab507deab43b" providerId="ADAL" clId="{8AD726DF-E15A-46ED-ADF7-EC56EC827D64}" dt="2024-04-18T06:14:05.237" v="290" actId="1076"/>
          <ac:spMkLst>
            <pc:docMk/>
            <pc:sldMk cId="2945952101" sldId="257"/>
            <ac:spMk id="14" creationId="{A02E7EBB-EAFB-064F-7342-F52A87575506}"/>
          </ac:spMkLst>
        </pc:spChg>
        <pc:spChg chg="add mod">
          <ac:chgData name="CHAN Sean" userId="31c8acd3-9d1d-49d2-815f-ab507deab43b" providerId="ADAL" clId="{8AD726DF-E15A-46ED-ADF7-EC56EC827D64}" dt="2024-04-18T06:14:02.130" v="289" actId="1076"/>
          <ac:spMkLst>
            <pc:docMk/>
            <pc:sldMk cId="2945952101" sldId="257"/>
            <ac:spMk id="22" creationId="{067CFCAD-CE66-8258-56B0-6D9F176F7142}"/>
          </ac:spMkLst>
        </pc:spChg>
        <pc:picChg chg="del mod">
          <ac:chgData name="CHAN Sean" userId="31c8acd3-9d1d-49d2-815f-ab507deab43b" providerId="ADAL" clId="{8AD726DF-E15A-46ED-ADF7-EC56EC827D64}" dt="2024-04-18T06:12:28.955" v="228" actId="478"/>
          <ac:picMkLst>
            <pc:docMk/>
            <pc:sldMk cId="2945952101" sldId="257"/>
            <ac:picMk id="9" creationId="{B75FF587-3FED-4341-75CD-A4B1708EDC1C}"/>
          </ac:picMkLst>
        </pc:picChg>
        <pc:picChg chg="add mod ord">
          <ac:chgData name="CHAN Sean" userId="31c8acd3-9d1d-49d2-815f-ab507deab43b" providerId="ADAL" clId="{8AD726DF-E15A-46ED-ADF7-EC56EC827D64}" dt="2024-04-18T06:14:12.758" v="291" actId="14100"/>
          <ac:picMkLst>
            <pc:docMk/>
            <pc:sldMk cId="2945952101" sldId="257"/>
            <ac:picMk id="16" creationId="{EFFA2791-0C09-ACFD-647D-295CB8918E99}"/>
          </ac:picMkLst>
        </pc:picChg>
        <pc:picChg chg="add del mod">
          <ac:chgData name="CHAN Sean" userId="31c8acd3-9d1d-49d2-815f-ab507deab43b" providerId="ADAL" clId="{8AD726DF-E15A-46ED-ADF7-EC56EC827D64}" dt="2024-04-18T06:08:59.295" v="201" actId="478"/>
          <ac:picMkLst>
            <pc:docMk/>
            <pc:sldMk cId="2945952101" sldId="257"/>
            <ac:picMk id="18" creationId="{E859AB81-1C8F-952A-3ADA-EFEC1C12DA6C}"/>
          </ac:picMkLst>
        </pc:picChg>
        <pc:picChg chg="add del mod">
          <ac:chgData name="CHAN Sean" userId="31c8acd3-9d1d-49d2-815f-ab507deab43b" providerId="ADAL" clId="{8AD726DF-E15A-46ED-ADF7-EC56EC827D64}" dt="2024-04-18T06:10:20.758" v="219" actId="478"/>
          <ac:picMkLst>
            <pc:docMk/>
            <pc:sldMk cId="2945952101" sldId="257"/>
            <ac:picMk id="20" creationId="{2C37CBC1-D679-4FF7-D6C7-35957F4EB4B5}"/>
          </ac:picMkLst>
        </pc:picChg>
        <pc:cxnChg chg="mod">
          <ac:chgData name="CHAN Sean" userId="31c8acd3-9d1d-49d2-815f-ab507deab43b" providerId="ADAL" clId="{8AD726DF-E15A-46ED-ADF7-EC56EC827D64}" dt="2024-04-18T06:11:57.017" v="226" actId="1076"/>
          <ac:cxnSpMkLst>
            <pc:docMk/>
            <pc:sldMk cId="2945952101" sldId="257"/>
            <ac:cxnSpMk id="5" creationId="{399CB01D-DFD7-E5C1-849E-BDE252258703}"/>
          </ac:cxnSpMkLst>
        </pc:cxnChg>
        <pc:cxnChg chg="mod">
          <ac:chgData name="CHAN Sean" userId="31c8acd3-9d1d-49d2-815f-ab507deab43b" providerId="ADAL" clId="{8AD726DF-E15A-46ED-ADF7-EC56EC827D64}" dt="2024-04-18T06:11:53.024" v="225" actId="1076"/>
          <ac:cxnSpMkLst>
            <pc:docMk/>
            <pc:sldMk cId="2945952101" sldId="257"/>
            <ac:cxnSpMk id="7" creationId="{99618FFD-5501-54C9-5502-03F0F398C4BA}"/>
          </ac:cxnSpMkLst>
        </pc:cxnChg>
      </pc:sldChg>
      <pc:sldChg chg="new del">
        <pc:chgData name="CHAN Sean" userId="31c8acd3-9d1d-49d2-815f-ab507deab43b" providerId="ADAL" clId="{8AD726DF-E15A-46ED-ADF7-EC56EC827D64}" dt="2024-04-18T06:19:50.049" v="331" actId="680"/>
        <pc:sldMkLst>
          <pc:docMk/>
          <pc:sldMk cId="379737205" sldId="258"/>
        </pc:sldMkLst>
      </pc:sldChg>
      <pc:sldChg chg="addSp delSp modSp add mod delAnim modAnim">
        <pc:chgData name="CHAN Sean" userId="31c8acd3-9d1d-49d2-815f-ab507deab43b" providerId="ADAL" clId="{8AD726DF-E15A-46ED-ADF7-EC56EC827D64}" dt="2024-04-22T13:09:37.418" v="827"/>
        <pc:sldMkLst>
          <pc:docMk/>
          <pc:sldMk cId="1776791094" sldId="258"/>
        </pc:sldMkLst>
        <pc:spChg chg="del">
          <ac:chgData name="CHAN Sean" userId="31c8acd3-9d1d-49d2-815f-ab507deab43b" providerId="ADAL" clId="{8AD726DF-E15A-46ED-ADF7-EC56EC827D64}" dt="2024-04-18T06:22:51.075" v="350" actId="478"/>
          <ac:spMkLst>
            <pc:docMk/>
            <pc:sldMk cId="1776791094" sldId="258"/>
            <ac:spMk id="2" creationId="{64AA0AC2-E35F-8D6E-0F6D-D2021808ED4D}"/>
          </ac:spMkLst>
        </pc:spChg>
        <pc:spChg chg="add mod ord">
          <ac:chgData name="CHAN Sean" userId="31c8acd3-9d1d-49d2-815f-ab507deab43b" providerId="ADAL" clId="{8AD726DF-E15A-46ED-ADF7-EC56EC827D64}" dt="2024-04-22T10:47:01.251" v="561" actId="1076"/>
          <ac:spMkLst>
            <pc:docMk/>
            <pc:sldMk cId="1776791094" sldId="258"/>
            <ac:spMk id="2" creationId="{912367AB-372C-8BAE-5117-B7DDDCF5898E}"/>
          </ac:spMkLst>
        </pc:spChg>
        <pc:spChg chg="add mod">
          <ac:chgData name="CHAN Sean" userId="31c8acd3-9d1d-49d2-815f-ab507deab43b" providerId="ADAL" clId="{8AD726DF-E15A-46ED-ADF7-EC56EC827D64}" dt="2024-04-22T10:43:11.572" v="539" actId="207"/>
          <ac:spMkLst>
            <pc:docMk/>
            <pc:sldMk cId="1776791094" sldId="258"/>
            <ac:spMk id="3" creationId="{10BD446F-93DE-8FB0-E440-1FF9C875178E}"/>
          </ac:spMkLst>
        </pc:spChg>
        <pc:spChg chg="add del mod">
          <ac:chgData name="CHAN Sean" userId="31c8acd3-9d1d-49d2-815f-ab507deab43b" providerId="ADAL" clId="{8AD726DF-E15A-46ED-ADF7-EC56EC827D64}" dt="2024-04-22T04:53:22.175" v="459" actId="478"/>
          <ac:spMkLst>
            <pc:docMk/>
            <pc:sldMk cId="1776791094" sldId="258"/>
            <ac:spMk id="3" creationId="{228EA37A-BC91-FFF7-8DB4-7793FF076DF0}"/>
          </ac:spMkLst>
        </pc:spChg>
        <pc:spChg chg="del">
          <ac:chgData name="CHAN Sean" userId="31c8acd3-9d1d-49d2-815f-ab507deab43b" providerId="ADAL" clId="{8AD726DF-E15A-46ED-ADF7-EC56EC827D64}" dt="2024-04-18T06:23:01.155" v="354" actId="478"/>
          <ac:spMkLst>
            <pc:docMk/>
            <pc:sldMk cId="1776791094" sldId="258"/>
            <ac:spMk id="3" creationId="{3B561855-CADF-7690-58A4-F61C1FE5BC39}"/>
          </ac:spMkLst>
        </pc:spChg>
        <pc:spChg chg="add mod">
          <ac:chgData name="CHAN Sean" userId="31c8acd3-9d1d-49d2-815f-ab507deab43b" providerId="ADAL" clId="{8AD726DF-E15A-46ED-ADF7-EC56EC827D64}" dt="2024-04-22T11:00:30.882" v="647" actId="1076"/>
          <ac:spMkLst>
            <pc:docMk/>
            <pc:sldMk cId="1776791094" sldId="258"/>
            <ac:spMk id="5" creationId="{1CCADB55-537B-7BC8-9008-115DF4C0E15D}"/>
          </ac:spMkLst>
        </pc:spChg>
        <pc:spChg chg="add del">
          <ac:chgData name="CHAN Sean" userId="31c8acd3-9d1d-49d2-815f-ab507deab43b" providerId="ADAL" clId="{8AD726DF-E15A-46ED-ADF7-EC56EC827D64}" dt="2024-04-22T04:59:49.722" v="489" actId="478"/>
          <ac:spMkLst>
            <pc:docMk/>
            <pc:sldMk cId="1776791094" sldId="258"/>
            <ac:spMk id="5" creationId="{8E3EB944-F64F-8C23-B7BA-42B3E7E557A8}"/>
          </ac:spMkLst>
        </pc:spChg>
        <pc:spChg chg="add mod ord">
          <ac:chgData name="CHAN Sean" userId="31c8acd3-9d1d-49d2-815f-ab507deab43b" providerId="ADAL" clId="{8AD726DF-E15A-46ED-ADF7-EC56EC827D64}" dt="2024-04-22T10:58:21.433" v="646" actId="13244"/>
          <ac:spMkLst>
            <pc:docMk/>
            <pc:sldMk cId="1776791094" sldId="258"/>
            <ac:spMk id="6" creationId="{34486931-E5CA-D103-951B-B247BD14D44A}"/>
          </ac:spMkLst>
        </pc:spChg>
        <pc:spChg chg="add del">
          <ac:chgData name="CHAN Sean" userId="31c8acd3-9d1d-49d2-815f-ab507deab43b" providerId="ADAL" clId="{8AD726DF-E15A-46ED-ADF7-EC56EC827D64}" dt="2024-04-18T06:20:57.398" v="335" actId="478"/>
          <ac:spMkLst>
            <pc:docMk/>
            <pc:sldMk cId="1776791094" sldId="258"/>
            <ac:spMk id="6" creationId="{88CDAA3B-E3DE-F3B3-618D-923A858B93A7}"/>
          </ac:spMkLst>
        </pc:spChg>
        <pc:spChg chg="add del mod">
          <ac:chgData name="CHAN Sean" userId="31c8acd3-9d1d-49d2-815f-ab507deab43b" providerId="ADAL" clId="{8AD726DF-E15A-46ED-ADF7-EC56EC827D64}" dt="2024-04-22T10:40:33.441" v="503" actId="478"/>
          <ac:spMkLst>
            <pc:docMk/>
            <pc:sldMk cId="1776791094" sldId="258"/>
            <ac:spMk id="12" creationId="{DA244259-92D8-61D0-E1D2-D1C3D0599B13}"/>
          </ac:spMkLst>
        </pc:spChg>
        <pc:spChg chg="del mod">
          <ac:chgData name="CHAN Sean" userId="31c8acd3-9d1d-49d2-815f-ab507deab43b" providerId="ADAL" clId="{8AD726DF-E15A-46ED-ADF7-EC56EC827D64}" dt="2024-04-18T06:22:46.078" v="349" actId="478"/>
          <ac:spMkLst>
            <pc:docMk/>
            <pc:sldMk cId="1776791094" sldId="258"/>
            <ac:spMk id="14" creationId="{A02E7EBB-EAFB-064F-7342-F52A87575506}"/>
          </ac:spMkLst>
        </pc:spChg>
        <pc:spChg chg="add del mod">
          <ac:chgData name="CHAN Sean" userId="31c8acd3-9d1d-49d2-815f-ab507deab43b" providerId="ADAL" clId="{8AD726DF-E15A-46ED-ADF7-EC56EC827D64}" dt="2024-04-18T06:22:57.990" v="353" actId="478"/>
          <ac:spMkLst>
            <pc:docMk/>
            <pc:sldMk cId="1776791094" sldId="258"/>
            <ac:spMk id="17" creationId="{CA012D80-4A80-1FC8-1B6B-C58CF42ED8B9}"/>
          </ac:spMkLst>
        </pc:spChg>
        <pc:spChg chg="add del mod">
          <ac:chgData name="CHAN Sean" userId="31c8acd3-9d1d-49d2-815f-ab507deab43b" providerId="ADAL" clId="{8AD726DF-E15A-46ED-ADF7-EC56EC827D64}" dt="2024-04-18T06:23:05.048" v="355" actId="478"/>
          <ac:spMkLst>
            <pc:docMk/>
            <pc:sldMk cId="1776791094" sldId="258"/>
            <ac:spMk id="19" creationId="{5B464422-EC6F-921F-592D-FB2287703A78}"/>
          </ac:spMkLst>
        </pc:spChg>
        <pc:spChg chg="mod ord">
          <ac:chgData name="CHAN Sean" userId="31c8acd3-9d1d-49d2-815f-ab507deab43b" providerId="ADAL" clId="{8AD726DF-E15A-46ED-ADF7-EC56EC827D64}" dt="2024-04-22T11:08:22.264" v="654" actId="20577"/>
          <ac:spMkLst>
            <pc:docMk/>
            <pc:sldMk cId="1776791094" sldId="258"/>
            <ac:spMk id="22" creationId="{067CFCAD-CE66-8258-56B0-6D9F176F7142}"/>
          </ac:spMkLst>
        </pc:spChg>
        <pc:grpChg chg="add del mod">
          <ac:chgData name="CHAN Sean" userId="31c8acd3-9d1d-49d2-815f-ab507deab43b" providerId="ADAL" clId="{8AD726DF-E15A-46ED-ADF7-EC56EC827D64}" dt="2024-04-22T10:41:35.195" v="514" actId="14100"/>
          <ac:grpSpMkLst>
            <pc:docMk/>
            <pc:sldMk cId="1776791094" sldId="258"/>
            <ac:grpSpMk id="4" creationId="{576EEF7A-4502-BD64-1D5E-4B6AEF3314E4}"/>
          </ac:grpSpMkLst>
        </pc:grpChg>
        <pc:grpChg chg="add del mod">
          <ac:chgData name="CHAN Sean" userId="31c8acd3-9d1d-49d2-815f-ab507deab43b" providerId="ADAL" clId="{8AD726DF-E15A-46ED-ADF7-EC56EC827D64}" dt="2024-04-22T05:03:18.366" v="497" actId="478"/>
          <ac:grpSpMkLst>
            <pc:docMk/>
            <pc:sldMk cId="1776791094" sldId="258"/>
            <ac:grpSpMk id="6" creationId="{E48D188A-D40B-0CE9-DCFE-E94E8618322A}"/>
          </ac:grpSpMkLst>
        </pc:grpChg>
        <pc:picChg chg="mod">
          <ac:chgData name="CHAN Sean" userId="31c8acd3-9d1d-49d2-815f-ab507deab43b" providerId="ADAL" clId="{8AD726DF-E15A-46ED-ADF7-EC56EC827D64}" dt="2024-04-22T05:00:34.765" v="492"/>
          <ac:picMkLst>
            <pc:docMk/>
            <pc:sldMk cId="1776791094" sldId="258"/>
            <ac:picMk id="7" creationId="{37FC5A1D-AB69-06FE-5D65-6D190996D2D9}"/>
          </ac:picMkLst>
        </pc:picChg>
        <pc:picChg chg="mod">
          <ac:chgData name="CHAN Sean" userId="31c8acd3-9d1d-49d2-815f-ab507deab43b" providerId="ADAL" clId="{8AD726DF-E15A-46ED-ADF7-EC56EC827D64}" dt="2024-04-22T05:00:34.765" v="492"/>
          <ac:picMkLst>
            <pc:docMk/>
            <pc:sldMk cId="1776791094" sldId="258"/>
            <ac:picMk id="8" creationId="{02D8195A-BEF3-90CE-FE8A-016B926CC3EE}"/>
          </ac:picMkLst>
        </pc:picChg>
        <pc:picChg chg="add mod ord topLvl">
          <ac:chgData name="CHAN Sean" userId="31c8acd3-9d1d-49d2-815f-ab507deab43b" providerId="ADAL" clId="{8AD726DF-E15A-46ED-ADF7-EC56EC827D64}" dt="2024-04-22T10:41:53.995" v="521" actId="208"/>
          <ac:picMkLst>
            <pc:docMk/>
            <pc:sldMk cId="1776791094" sldId="258"/>
            <ac:picMk id="9" creationId="{CF4058D6-946F-9181-DC06-1CA76736EEC4}"/>
          </ac:picMkLst>
        </pc:picChg>
        <pc:picChg chg="mod">
          <ac:chgData name="CHAN Sean" userId="31c8acd3-9d1d-49d2-815f-ab507deab43b" providerId="ADAL" clId="{8AD726DF-E15A-46ED-ADF7-EC56EC827D64}" dt="2024-04-22T05:00:34.765" v="492"/>
          <ac:picMkLst>
            <pc:docMk/>
            <pc:sldMk cId="1776791094" sldId="258"/>
            <ac:picMk id="10" creationId="{AD4DEA4B-F49E-F71B-2878-FA7370247B3C}"/>
          </ac:picMkLst>
        </pc:picChg>
        <pc:picChg chg="add mod topLvl">
          <ac:chgData name="CHAN Sean" userId="31c8acd3-9d1d-49d2-815f-ab507deab43b" providerId="ADAL" clId="{8AD726DF-E15A-46ED-ADF7-EC56EC827D64}" dt="2024-04-22T05:00:11.021" v="491" actId="165"/>
          <ac:picMkLst>
            <pc:docMk/>
            <pc:sldMk cId="1776791094" sldId="258"/>
            <ac:picMk id="11" creationId="{860289ED-2504-6D56-6AF8-B7220C512D60}"/>
          </ac:picMkLst>
        </pc:picChg>
        <pc:picChg chg="add mod topLvl">
          <ac:chgData name="CHAN Sean" userId="31c8acd3-9d1d-49d2-815f-ab507deab43b" providerId="ADAL" clId="{8AD726DF-E15A-46ED-ADF7-EC56EC827D64}" dt="2024-04-22T05:00:11.021" v="491" actId="165"/>
          <ac:picMkLst>
            <pc:docMk/>
            <pc:sldMk cId="1776791094" sldId="258"/>
            <ac:picMk id="13" creationId="{E2291A65-2CA1-3EEC-0B18-5C017C5BEEB7}"/>
          </ac:picMkLst>
        </pc:picChg>
        <pc:picChg chg="del">
          <ac:chgData name="CHAN Sean" userId="31c8acd3-9d1d-49d2-815f-ab507deab43b" providerId="ADAL" clId="{8AD726DF-E15A-46ED-ADF7-EC56EC827D64}" dt="2024-04-18T06:20:09.038" v="333" actId="478"/>
          <ac:picMkLst>
            <pc:docMk/>
            <pc:sldMk cId="1776791094" sldId="258"/>
            <ac:picMk id="16" creationId="{EFFA2791-0C09-ACFD-647D-295CB8918E99}"/>
          </ac:picMkLst>
        </pc:picChg>
        <pc:cxnChg chg="del">
          <ac:chgData name="CHAN Sean" userId="31c8acd3-9d1d-49d2-815f-ab507deab43b" providerId="ADAL" clId="{8AD726DF-E15A-46ED-ADF7-EC56EC827D64}" dt="2024-04-18T06:22:52.619" v="351" actId="478"/>
          <ac:cxnSpMkLst>
            <pc:docMk/>
            <pc:sldMk cId="1776791094" sldId="258"/>
            <ac:cxnSpMk id="5" creationId="{399CB01D-DFD7-E5C1-849E-BDE252258703}"/>
          </ac:cxnSpMkLst>
        </pc:cxnChg>
        <pc:cxnChg chg="del">
          <ac:chgData name="CHAN Sean" userId="31c8acd3-9d1d-49d2-815f-ab507deab43b" providerId="ADAL" clId="{8AD726DF-E15A-46ED-ADF7-EC56EC827D64}" dt="2024-04-18T06:22:55.227" v="352" actId="478"/>
          <ac:cxnSpMkLst>
            <pc:docMk/>
            <pc:sldMk cId="1776791094" sldId="258"/>
            <ac:cxnSpMk id="7" creationId="{99618FFD-5501-54C9-5502-03F0F398C4BA}"/>
          </ac:cxnSpMkLst>
        </pc:cxnChg>
      </pc:sldChg>
      <pc:sldChg chg="addSp delSp modSp add mod setBg addAnim delAnim modAnim">
        <pc:chgData name="CHAN Sean" userId="31c8acd3-9d1d-49d2-815f-ab507deab43b" providerId="ADAL" clId="{8AD726DF-E15A-46ED-ADF7-EC56EC827D64}" dt="2024-04-23T12:17:18.079" v="914" actId="478"/>
        <pc:sldMkLst>
          <pc:docMk/>
          <pc:sldMk cId="84614117" sldId="259"/>
        </pc:sldMkLst>
        <pc:spChg chg="del">
          <ac:chgData name="CHAN Sean" userId="31c8acd3-9d1d-49d2-815f-ab507deab43b" providerId="ADAL" clId="{8AD726DF-E15A-46ED-ADF7-EC56EC827D64}" dt="2024-04-18T06:24:39.108" v="390" actId="478"/>
          <ac:spMkLst>
            <pc:docMk/>
            <pc:sldMk cId="84614117" sldId="259"/>
            <ac:spMk id="2" creationId="{64AA0AC2-E35F-8D6E-0F6D-D2021808ED4D}"/>
          </ac:spMkLst>
        </pc:spChg>
        <pc:spChg chg="del mod">
          <ac:chgData name="CHAN Sean" userId="31c8acd3-9d1d-49d2-815f-ab507deab43b" providerId="ADAL" clId="{8AD726DF-E15A-46ED-ADF7-EC56EC827D64}" dt="2024-04-18T06:24:49.596" v="393" actId="478"/>
          <ac:spMkLst>
            <pc:docMk/>
            <pc:sldMk cId="84614117" sldId="259"/>
            <ac:spMk id="3" creationId="{3B561855-CADF-7690-58A4-F61C1FE5BC39}"/>
          </ac:spMkLst>
        </pc:spChg>
        <pc:spChg chg="add mod ord">
          <ac:chgData name="CHAN Sean" userId="31c8acd3-9d1d-49d2-815f-ab507deab43b" providerId="ADAL" clId="{8AD726DF-E15A-46ED-ADF7-EC56EC827D64}" dt="2024-04-23T12:16:56.706" v="910" actId="403"/>
          <ac:spMkLst>
            <pc:docMk/>
            <pc:sldMk cId="84614117" sldId="259"/>
            <ac:spMk id="6" creationId="{D6C204AC-8A84-8529-96B6-37C17208F9BF}"/>
          </ac:spMkLst>
        </pc:spChg>
        <pc:spChg chg="add del mod">
          <ac:chgData name="CHAN Sean" userId="31c8acd3-9d1d-49d2-815f-ab507deab43b" providerId="ADAL" clId="{8AD726DF-E15A-46ED-ADF7-EC56EC827D64}" dt="2024-04-18T06:24:46.159" v="391" actId="478"/>
          <ac:spMkLst>
            <pc:docMk/>
            <pc:sldMk cId="84614117" sldId="259"/>
            <ac:spMk id="9" creationId="{54FE2192-1225-4814-8936-7681CA16636E}"/>
          </ac:spMkLst>
        </pc:spChg>
        <pc:spChg chg="add del mod">
          <ac:chgData name="CHAN Sean" userId="31c8acd3-9d1d-49d2-815f-ab507deab43b" providerId="ADAL" clId="{8AD726DF-E15A-46ED-ADF7-EC56EC827D64}" dt="2024-04-18T06:24:52.704" v="394" actId="478"/>
          <ac:spMkLst>
            <pc:docMk/>
            <pc:sldMk cId="84614117" sldId="259"/>
            <ac:spMk id="11" creationId="{C30A2082-DFAE-3765-30B4-19025FC7709E}"/>
          </ac:spMkLst>
        </pc:spChg>
        <pc:spChg chg="add mod topLvl">
          <ac:chgData name="CHAN Sean" userId="31c8acd3-9d1d-49d2-815f-ab507deab43b" providerId="ADAL" clId="{8AD726DF-E15A-46ED-ADF7-EC56EC827D64}" dt="2024-04-22T12:18:18.947" v="796" actId="164"/>
          <ac:spMkLst>
            <pc:docMk/>
            <pc:sldMk cId="84614117" sldId="259"/>
            <ac:spMk id="12" creationId="{5A97842A-DA41-07CF-94E7-7DF950BCCB32}"/>
          </ac:spMkLst>
        </pc:spChg>
        <pc:spChg chg="del">
          <ac:chgData name="CHAN Sean" userId="31c8acd3-9d1d-49d2-815f-ab507deab43b" providerId="ADAL" clId="{8AD726DF-E15A-46ED-ADF7-EC56EC827D64}" dt="2024-04-18T06:23:28.817" v="364" actId="478"/>
          <ac:spMkLst>
            <pc:docMk/>
            <pc:sldMk cId="84614117" sldId="259"/>
            <ac:spMk id="14" creationId="{A02E7EBB-EAFB-064F-7342-F52A87575506}"/>
          </ac:spMkLst>
        </pc:spChg>
        <pc:spChg chg="del mod">
          <ac:chgData name="CHAN Sean" userId="31c8acd3-9d1d-49d2-815f-ab507deab43b" providerId="ADAL" clId="{8AD726DF-E15A-46ED-ADF7-EC56EC827D64}" dt="2024-04-18T06:23:26.836" v="363" actId="478"/>
          <ac:spMkLst>
            <pc:docMk/>
            <pc:sldMk cId="84614117" sldId="259"/>
            <ac:spMk id="22" creationId="{067CFCAD-CE66-8258-56B0-6D9F176F7142}"/>
          </ac:spMkLst>
        </pc:spChg>
        <pc:grpChg chg="add del mod topLvl">
          <ac:chgData name="CHAN Sean" userId="31c8acd3-9d1d-49d2-815f-ab507deab43b" providerId="ADAL" clId="{8AD726DF-E15A-46ED-ADF7-EC56EC827D64}" dt="2024-04-22T12:17:55.289" v="794" actId="165"/>
          <ac:grpSpMkLst>
            <pc:docMk/>
            <pc:sldMk cId="84614117" sldId="259"/>
            <ac:grpSpMk id="11" creationId="{F2945B2F-DCCC-8348-7DEE-D2AB54EC3889}"/>
          </ac:grpSpMkLst>
        </pc:grpChg>
        <pc:grpChg chg="add del mod topLvl">
          <ac:chgData name="CHAN Sean" userId="31c8acd3-9d1d-49d2-815f-ab507deab43b" providerId="ADAL" clId="{8AD726DF-E15A-46ED-ADF7-EC56EC827D64}" dt="2024-04-22T12:18:12.137" v="795" actId="165"/>
          <ac:grpSpMkLst>
            <pc:docMk/>
            <pc:sldMk cId="84614117" sldId="259"/>
            <ac:grpSpMk id="14" creationId="{B72A100D-5CA4-81BD-1C53-798707775B80}"/>
          </ac:grpSpMkLst>
        </pc:grpChg>
        <pc:grpChg chg="add del mod">
          <ac:chgData name="CHAN Sean" userId="31c8acd3-9d1d-49d2-815f-ab507deab43b" providerId="ADAL" clId="{8AD726DF-E15A-46ED-ADF7-EC56EC827D64}" dt="2024-04-22T12:17:47.351" v="792" actId="165"/>
          <ac:grpSpMkLst>
            <pc:docMk/>
            <pc:sldMk cId="84614117" sldId="259"/>
            <ac:grpSpMk id="15" creationId="{E7D6AAD1-CBA7-EDF9-4626-A6CD0B1138E7}"/>
          </ac:grpSpMkLst>
        </pc:grpChg>
        <pc:grpChg chg="add del mod">
          <ac:chgData name="CHAN Sean" userId="31c8acd3-9d1d-49d2-815f-ab507deab43b" providerId="ADAL" clId="{8AD726DF-E15A-46ED-ADF7-EC56EC827D64}" dt="2024-04-23T12:17:17.685" v="913" actId="478"/>
          <ac:grpSpMkLst>
            <pc:docMk/>
            <pc:sldMk cId="84614117" sldId="259"/>
            <ac:grpSpMk id="16" creationId="{1A415542-DBB6-E411-438B-7FDAED17512F}"/>
          </ac:grpSpMkLst>
        </pc:grpChg>
        <pc:picChg chg="add mod ord topLvl">
          <ac:chgData name="CHAN Sean" userId="31c8acd3-9d1d-49d2-815f-ab507deab43b" providerId="ADAL" clId="{8AD726DF-E15A-46ED-ADF7-EC56EC827D64}" dt="2024-04-22T12:18:18.947" v="796" actId="164"/>
          <ac:picMkLst>
            <pc:docMk/>
            <pc:sldMk cId="84614117" sldId="259"/>
            <ac:picMk id="3" creationId="{2B05718E-9F3E-A18B-C516-6E84A460D734}"/>
          </ac:picMkLst>
        </pc:picChg>
        <pc:picChg chg="add mod ord topLvl">
          <ac:chgData name="CHAN Sean" userId="31c8acd3-9d1d-49d2-815f-ab507deab43b" providerId="ADAL" clId="{8AD726DF-E15A-46ED-ADF7-EC56EC827D64}" dt="2024-04-23T12:13:54.423" v="828" actId="2085"/>
          <ac:picMkLst>
            <pc:docMk/>
            <pc:sldMk cId="84614117" sldId="259"/>
            <ac:picMk id="5" creationId="{77AD1170-5C0B-CE5A-8850-06F4E6358C23}"/>
          </ac:picMkLst>
        </pc:picChg>
        <pc:picChg chg="add del">
          <ac:chgData name="CHAN Sean" userId="31c8acd3-9d1d-49d2-815f-ab507deab43b" providerId="ADAL" clId="{8AD726DF-E15A-46ED-ADF7-EC56EC827D64}" dt="2024-04-22T11:39:37.876" v="739" actId="478"/>
          <ac:picMkLst>
            <pc:docMk/>
            <pc:sldMk cId="84614117" sldId="259"/>
            <ac:picMk id="8" creationId="{783BFC7F-048C-8790-8BBF-629E1B8912EA}"/>
          </ac:picMkLst>
        </pc:picChg>
        <pc:picChg chg="add del mod ord topLvl">
          <ac:chgData name="CHAN Sean" userId="31c8acd3-9d1d-49d2-815f-ab507deab43b" providerId="ADAL" clId="{8AD726DF-E15A-46ED-ADF7-EC56EC827D64}" dt="2024-04-23T12:17:18.079" v="914" actId="478"/>
          <ac:picMkLst>
            <pc:docMk/>
            <pc:sldMk cId="84614117" sldId="259"/>
            <ac:picMk id="10" creationId="{268B3D9C-B4FA-7016-8841-00D5C59B9B34}"/>
          </ac:picMkLst>
        </pc:picChg>
        <pc:picChg chg="add del mod ord">
          <ac:chgData name="CHAN Sean" userId="31c8acd3-9d1d-49d2-815f-ab507deab43b" providerId="ADAL" clId="{8AD726DF-E15A-46ED-ADF7-EC56EC827D64}" dt="2024-04-22T11:14:37.434" v="735" actId="478"/>
          <ac:picMkLst>
            <pc:docMk/>
            <pc:sldMk cId="84614117" sldId="259"/>
            <ac:picMk id="13" creationId="{C91873DC-DF3B-907E-A54E-AFC98F366902}"/>
          </ac:picMkLst>
        </pc:picChg>
        <pc:picChg chg="del">
          <ac:chgData name="CHAN Sean" userId="31c8acd3-9d1d-49d2-815f-ab507deab43b" providerId="ADAL" clId="{8AD726DF-E15A-46ED-ADF7-EC56EC827D64}" dt="2024-04-18T06:25:19.805" v="395" actId="478"/>
          <ac:picMkLst>
            <pc:docMk/>
            <pc:sldMk cId="84614117" sldId="259"/>
            <ac:picMk id="16" creationId="{EFFA2791-0C09-ACFD-647D-295CB8918E99}"/>
          </ac:picMkLst>
        </pc:picChg>
        <pc:cxnChg chg="del">
          <ac:chgData name="CHAN Sean" userId="31c8acd3-9d1d-49d2-815f-ab507deab43b" providerId="ADAL" clId="{8AD726DF-E15A-46ED-ADF7-EC56EC827D64}" dt="2024-04-18T06:23:34.406" v="366" actId="478"/>
          <ac:cxnSpMkLst>
            <pc:docMk/>
            <pc:sldMk cId="84614117" sldId="259"/>
            <ac:cxnSpMk id="5" creationId="{399CB01D-DFD7-E5C1-849E-BDE252258703}"/>
          </ac:cxnSpMkLst>
        </pc:cxnChg>
        <pc:cxnChg chg="del">
          <ac:chgData name="CHAN Sean" userId="31c8acd3-9d1d-49d2-815f-ab507deab43b" providerId="ADAL" clId="{8AD726DF-E15A-46ED-ADF7-EC56EC827D64}" dt="2024-04-18T06:23:32.417" v="365" actId="478"/>
          <ac:cxnSpMkLst>
            <pc:docMk/>
            <pc:sldMk cId="84614117" sldId="259"/>
            <ac:cxnSpMk id="7" creationId="{99618FFD-5501-54C9-5502-03F0F398C4BA}"/>
          </ac:cxnSpMkLst>
        </pc:cxnChg>
      </pc:sldChg>
      <pc:sldChg chg="modSp mod">
        <pc:chgData name="CHAN Sean" userId="31c8acd3-9d1d-49d2-815f-ab507deab43b" providerId="ADAL" clId="{8AD726DF-E15A-46ED-ADF7-EC56EC827D64}" dt="2024-04-22T11:09:46.383" v="722" actId="1076"/>
        <pc:sldMkLst>
          <pc:docMk/>
          <pc:sldMk cId="1634707521" sldId="260"/>
        </pc:sldMkLst>
        <pc:spChg chg="mod">
          <ac:chgData name="CHAN Sean" userId="31c8acd3-9d1d-49d2-815f-ab507deab43b" providerId="ADAL" clId="{8AD726DF-E15A-46ED-ADF7-EC56EC827D64}" dt="2024-04-22T11:09:46.383" v="722" actId="1076"/>
          <ac:spMkLst>
            <pc:docMk/>
            <pc:sldMk cId="1634707521" sldId="260"/>
            <ac:spMk id="6" creationId="{D6C204AC-8A84-8529-96B6-37C17208F9BF}"/>
          </ac:spMkLst>
        </pc:spChg>
      </pc:sldChg>
      <pc:sldChg chg="modSp add mod">
        <pc:chgData name="CHAN Sean" userId="31c8acd3-9d1d-49d2-815f-ab507deab43b" providerId="ADAL" clId="{8AD726DF-E15A-46ED-ADF7-EC56EC827D64}" dt="2024-04-22T11:09:43.697" v="721" actId="1076"/>
        <pc:sldMkLst>
          <pc:docMk/>
          <pc:sldMk cId="2204572757" sldId="261"/>
        </pc:sldMkLst>
        <pc:spChg chg="mod">
          <ac:chgData name="CHAN Sean" userId="31c8acd3-9d1d-49d2-815f-ab507deab43b" providerId="ADAL" clId="{8AD726DF-E15A-46ED-ADF7-EC56EC827D64}" dt="2024-04-22T11:09:43.697" v="721" actId="1076"/>
          <ac:spMkLst>
            <pc:docMk/>
            <pc:sldMk cId="2204572757" sldId="261"/>
            <ac:spMk id="6" creationId="{D6C204AC-8A84-8529-96B6-37C17208F9BF}"/>
          </ac:spMkLst>
        </pc:spChg>
      </pc:sldChg>
      <pc:sldChg chg="addSp delSp modSp add mod ord delAnim modAnim">
        <pc:chgData name="CHAN Sean" userId="31c8acd3-9d1d-49d2-815f-ab507deab43b" providerId="ADAL" clId="{8AD726DF-E15A-46ED-ADF7-EC56EC827D64}" dt="2024-04-24T07:51:49.674" v="1651" actId="21"/>
        <pc:sldMkLst>
          <pc:docMk/>
          <pc:sldMk cId="1553806740" sldId="262"/>
        </pc:sldMkLst>
        <pc:spChg chg="add del mod">
          <ac:chgData name="CHAN Sean" userId="31c8acd3-9d1d-49d2-815f-ab507deab43b" providerId="ADAL" clId="{8AD726DF-E15A-46ED-ADF7-EC56EC827D64}" dt="2024-04-24T07:51:49.674" v="1651" actId="21"/>
          <ac:spMkLst>
            <pc:docMk/>
            <pc:sldMk cId="1553806740" sldId="262"/>
            <ac:spMk id="2" creationId="{CA984733-4C5B-BD44-E211-BEB6E243CD9C}"/>
          </ac:spMkLst>
        </pc:spChg>
        <pc:spChg chg="mod ord">
          <ac:chgData name="CHAN Sean" userId="31c8acd3-9d1d-49d2-815f-ab507deab43b" providerId="ADAL" clId="{8AD726DF-E15A-46ED-ADF7-EC56EC827D64}" dt="2024-04-23T12:20:06.296" v="936" actId="20577"/>
          <ac:spMkLst>
            <pc:docMk/>
            <pc:sldMk cId="1553806740" sldId="262"/>
            <ac:spMk id="6" creationId="{D6C204AC-8A84-8529-96B6-37C17208F9BF}"/>
          </ac:spMkLst>
        </pc:spChg>
        <pc:spChg chg="add del mod">
          <ac:chgData name="CHAN Sean" userId="31c8acd3-9d1d-49d2-815f-ab507deab43b" providerId="ADAL" clId="{8AD726DF-E15A-46ED-ADF7-EC56EC827D64}" dt="2024-04-23T12:42:55.316" v="1264" actId="34135"/>
          <ac:spMkLst>
            <pc:docMk/>
            <pc:sldMk cId="1553806740" sldId="262"/>
            <ac:spMk id="24" creationId="{8C3F1C4E-86AD-F242-8FBA-603FE6D165CA}"/>
          </ac:spMkLst>
        </pc:spChg>
        <pc:spChg chg="add mod">
          <ac:chgData name="CHAN Sean" userId="31c8acd3-9d1d-49d2-815f-ab507deab43b" providerId="ADAL" clId="{8AD726DF-E15A-46ED-ADF7-EC56EC827D64}" dt="2024-04-23T12:42:55.316" v="1264" actId="34135"/>
          <ac:spMkLst>
            <pc:docMk/>
            <pc:sldMk cId="1553806740" sldId="262"/>
            <ac:spMk id="25" creationId="{9CFA202B-6D30-3699-E17F-A168779D4F99}"/>
          </ac:spMkLst>
        </pc:spChg>
        <pc:spChg chg="add mod">
          <ac:chgData name="CHAN Sean" userId="31c8acd3-9d1d-49d2-815f-ab507deab43b" providerId="ADAL" clId="{8AD726DF-E15A-46ED-ADF7-EC56EC827D64}" dt="2024-04-23T12:42:55.316" v="1264" actId="34135"/>
          <ac:spMkLst>
            <pc:docMk/>
            <pc:sldMk cId="1553806740" sldId="262"/>
            <ac:spMk id="26" creationId="{14486D9F-CBF7-ACB2-3DE5-CFE4F5CB45A2}"/>
          </ac:spMkLst>
        </pc:spChg>
        <pc:spChg chg="add mod">
          <ac:chgData name="CHAN Sean" userId="31c8acd3-9d1d-49d2-815f-ab507deab43b" providerId="ADAL" clId="{8AD726DF-E15A-46ED-ADF7-EC56EC827D64}" dt="2024-04-23T12:42:55.316" v="1264" actId="34135"/>
          <ac:spMkLst>
            <pc:docMk/>
            <pc:sldMk cId="1553806740" sldId="262"/>
            <ac:spMk id="27" creationId="{2F2DC65D-0DE0-EDAC-6FC4-39D626084036}"/>
          </ac:spMkLst>
        </pc:spChg>
        <pc:spChg chg="add mod">
          <ac:chgData name="CHAN Sean" userId="31c8acd3-9d1d-49d2-815f-ab507deab43b" providerId="ADAL" clId="{8AD726DF-E15A-46ED-ADF7-EC56EC827D64}" dt="2024-04-23T12:52:43.128" v="1282" actId="34136"/>
          <ac:spMkLst>
            <pc:docMk/>
            <pc:sldMk cId="1553806740" sldId="262"/>
            <ac:spMk id="28" creationId="{510DBAB5-5323-5AB3-6F3F-EE07F4E60C26}"/>
          </ac:spMkLst>
        </pc:spChg>
        <pc:spChg chg="add del mod">
          <ac:chgData name="CHAN Sean" userId="31c8acd3-9d1d-49d2-815f-ab507deab43b" providerId="ADAL" clId="{8AD726DF-E15A-46ED-ADF7-EC56EC827D64}" dt="2024-04-23T12:38:46.691" v="1204"/>
          <ac:spMkLst>
            <pc:docMk/>
            <pc:sldMk cId="1553806740" sldId="262"/>
            <ac:spMk id="29" creationId="{15E59977-6819-69D0-D918-AF5F9AD7F293}"/>
          </ac:spMkLst>
        </pc:spChg>
        <pc:spChg chg="add mod">
          <ac:chgData name="CHAN Sean" userId="31c8acd3-9d1d-49d2-815f-ab507deab43b" providerId="ADAL" clId="{8AD726DF-E15A-46ED-ADF7-EC56EC827D64}" dt="2024-04-23T12:42:55.316" v="1264" actId="34135"/>
          <ac:spMkLst>
            <pc:docMk/>
            <pc:sldMk cId="1553806740" sldId="262"/>
            <ac:spMk id="30" creationId="{3BFF0C80-7477-2153-F3F4-46A89F8BCD26}"/>
          </ac:spMkLst>
        </pc:spChg>
        <pc:spChg chg="add mod">
          <ac:chgData name="CHAN Sean" userId="31c8acd3-9d1d-49d2-815f-ab507deab43b" providerId="ADAL" clId="{8AD726DF-E15A-46ED-ADF7-EC56EC827D64}" dt="2024-04-23T12:42:55.316" v="1264" actId="34135"/>
          <ac:spMkLst>
            <pc:docMk/>
            <pc:sldMk cId="1553806740" sldId="262"/>
            <ac:spMk id="31" creationId="{FBAE5227-CA91-806F-6A8F-2ECEC0B89DCC}"/>
          </ac:spMkLst>
        </pc:spChg>
        <pc:spChg chg="add mod">
          <ac:chgData name="CHAN Sean" userId="31c8acd3-9d1d-49d2-815f-ab507deab43b" providerId="ADAL" clId="{8AD726DF-E15A-46ED-ADF7-EC56EC827D64}" dt="2024-04-23T12:42:55.316" v="1264" actId="34135"/>
          <ac:spMkLst>
            <pc:docMk/>
            <pc:sldMk cId="1553806740" sldId="262"/>
            <ac:spMk id="32" creationId="{11F41365-49B4-BC4C-291E-F5EF21CB3693}"/>
          </ac:spMkLst>
        </pc:spChg>
        <pc:spChg chg="add mod">
          <ac:chgData name="CHAN Sean" userId="31c8acd3-9d1d-49d2-815f-ab507deab43b" providerId="ADAL" clId="{8AD726DF-E15A-46ED-ADF7-EC56EC827D64}" dt="2024-04-23T12:50:48.839" v="1281" actId="1076"/>
          <ac:spMkLst>
            <pc:docMk/>
            <pc:sldMk cId="1553806740" sldId="262"/>
            <ac:spMk id="34" creationId="{246502E0-C2AF-8FB4-186E-BDBB0B5DBC63}"/>
          </ac:spMkLst>
        </pc:spChg>
        <pc:spChg chg="add mod">
          <ac:chgData name="CHAN Sean" userId="31c8acd3-9d1d-49d2-815f-ab507deab43b" providerId="ADAL" clId="{8AD726DF-E15A-46ED-ADF7-EC56EC827D64}" dt="2024-04-23T12:53:41.444" v="1314" actId="1037"/>
          <ac:spMkLst>
            <pc:docMk/>
            <pc:sldMk cId="1553806740" sldId="262"/>
            <ac:spMk id="35" creationId="{94DCD5C1-6BD1-B2D4-CF05-081BBBF44A93}"/>
          </ac:spMkLst>
        </pc:spChg>
        <pc:spChg chg="add mod">
          <ac:chgData name="CHAN Sean" userId="31c8acd3-9d1d-49d2-815f-ab507deab43b" providerId="ADAL" clId="{8AD726DF-E15A-46ED-ADF7-EC56EC827D64}" dt="2024-04-23T12:56:46.434" v="1446" actId="1076"/>
          <ac:spMkLst>
            <pc:docMk/>
            <pc:sldMk cId="1553806740" sldId="262"/>
            <ac:spMk id="36" creationId="{B83E2987-F479-6477-E590-EE1E2F87F60A}"/>
          </ac:spMkLst>
        </pc:spChg>
        <pc:grpChg chg="add del mod">
          <ac:chgData name="CHAN Sean" userId="31c8acd3-9d1d-49d2-815f-ab507deab43b" providerId="ADAL" clId="{8AD726DF-E15A-46ED-ADF7-EC56EC827D64}" dt="2024-04-23T12:29:53.150" v="1019" actId="1076"/>
          <ac:grpSpMkLst>
            <pc:docMk/>
            <pc:sldMk cId="1553806740" sldId="262"/>
            <ac:grpSpMk id="11" creationId="{F9FD6CCB-441B-6552-2788-ED53BD05D3B9}"/>
          </ac:grpSpMkLst>
        </pc:grpChg>
        <pc:grpChg chg="del mod">
          <ac:chgData name="CHAN Sean" userId="31c8acd3-9d1d-49d2-815f-ab507deab43b" providerId="ADAL" clId="{8AD726DF-E15A-46ED-ADF7-EC56EC827D64}" dt="2024-04-23T12:15:28.183" v="860" actId="478"/>
          <ac:grpSpMkLst>
            <pc:docMk/>
            <pc:sldMk cId="1553806740" sldId="262"/>
            <ac:grpSpMk id="16" creationId="{1A415542-DBB6-E411-438B-7FDAED17512F}"/>
          </ac:grpSpMkLst>
        </pc:grpChg>
        <pc:grpChg chg="add mod">
          <ac:chgData name="CHAN Sean" userId="31c8acd3-9d1d-49d2-815f-ab507deab43b" providerId="ADAL" clId="{8AD726DF-E15A-46ED-ADF7-EC56EC827D64}" dt="2024-04-23T12:42:55.316" v="1264" actId="34135"/>
          <ac:grpSpMkLst>
            <pc:docMk/>
            <pc:sldMk cId="1553806740" sldId="262"/>
            <ac:grpSpMk id="23" creationId="{F87D243D-134C-EC36-7D8E-ECD9A7D6EA7C}"/>
          </ac:grpSpMkLst>
        </pc:grpChg>
        <pc:grpChg chg="add mod">
          <ac:chgData name="CHAN Sean" userId="31c8acd3-9d1d-49d2-815f-ab507deab43b" providerId="ADAL" clId="{8AD726DF-E15A-46ED-ADF7-EC56EC827D64}" dt="2024-04-23T12:42:55.316" v="1264" actId="34135"/>
          <ac:grpSpMkLst>
            <pc:docMk/>
            <pc:sldMk cId="1553806740" sldId="262"/>
            <ac:grpSpMk id="33" creationId="{488066E5-74CD-65CE-E02B-986A6E4CA7DF}"/>
          </ac:grpSpMkLst>
        </pc:grpChg>
        <pc:cxnChg chg="add mod topLvl">
          <ac:chgData name="CHAN Sean" userId="31c8acd3-9d1d-49d2-815f-ab507deab43b" providerId="ADAL" clId="{8AD726DF-E15A-46ED-ADF7-EC56EC827D64}" dt="2024-04-23T12:29:23.871" v="1004" actId="14100"/>
          <ac:cxnSpMkLst>
            <pc:docMk/>
            <pc:sldMk cId="1553806740" sldId="262"/>
            <ac:cxnSpMk id="4" creationId="{30C54842-E413-430C-A79F-AE0F355233B9}"/>
          </ac:cxnSpMkLst>
        </pc:cxnChg>
        <pc:cxnChg chg="add mod topLvl">
          <ac:chgData name="CHAN Sean" userId="31c8acd3-9d1d-49d2-815f-ab507deab43b" providerId="ADAL" clId="{8AD726DF-E15A-46ED-ADF7-EC56EC827D64}" dt="2024-04-23T12:29:59.812" v="1020" actId="1076"/>
          <ac:cxnSpMkLst>
            <pc:docMk/>
            <pc:sldMk cId="1553806740" sldId="262"/>
            <ac:cxnSpMk id="7" creationId="{9605426D-11F2-8460-92FA-61D6954C949C}"/>
          </ac:cxnSpMkLst>
        </pc:cxnChg>
        <pc:cxnChg chg="add mod">
          <ac:chgData name="CHAN Sean" userId="31c8acd3-9d1d-49d2-815f-ab507deab43b" providerId="ADAL" clId="{8AD726DF-E15A-46ED-ADF7-EC56EC827D64}" dt="2024-04-23T12:42:55.316" v="1264" actId="34135"/>
          <ac:cxnSpMkLst>
            <pc:docMk/>
            <pc:sldMk cId="1553806740" sldId="262"/>
            <ac:cxnSpMk id="20" creationId="{4833F477-3986-628F-CFE4-C1C8730E9D04}"/>
          </ac:cxnSpMkLst>
        </pc:cxnChg>
        <pc:cxnChg chg="add mod">
          <ac:chgData name="CHAN Sean" userId="31c8acd3-9d1d-49d2-815f-ab507deab43b" providerId="ADAL" clId="{8AD726DF-E15A-46ED-ADF7-EC56EC827D64}" dt="2024-04-23T12:42:55.316" v="1264" actId="34135"/>
          <ac:cxnSpMkLst>
            <pc:docMk/>
            <pc:sldMk cId="1553806740" sldId="262"/>
            <ac:cxnSpMk id="22" creationId="{2ADE4E34-2CD0-4775-A5B6-C9EA2E3EF3A3}"/>
          </ac:cxnSpMkLst>
        </pc:cxnChg>
      </pc:sldChg>
      <pc:sldChg chg="addSp delSp modSp add mod addAnim delAnim modAnim">
        <pc:chgData name="CHAN Sean" userId="31c8acd3-9d1d-49d2-815f-ab507deab43b" providerId="ADAL" clId="{8AD726DF-E15A-46ED-ADF7-EC56EC827D64}" dt="2024-04-25T06:07:09.458" v="2239"/>
        <pc:sldMkLst>
          <pc:docMk/>
          <pc:sldMk cId="1622239773" sldId="263"/>
        </pc:sldMkLst>
        <pc:spChg chg="add mod">
          <ac:chgData name="CHAN Sean" userId="31c8acd3-9d1d-49d2-815f-ab507deab43b" providerId="ADAL" clId="{8AD726DF-E15A-46ED-ADF7-EC56EC827D64}" dt="2024-04-24T07:52:07.044" v="1655" actId="1076"/>
          <ac:spMkLst>
            <pc:docMk/>
            <pc:sldMk cId="1622239773" sldId="263"/>
            <ac:spMk id="2" creationId="{CA984733-4C5B-BD44-E211-BEB6E243CD9C}"/>
          </ac:spMkLst>
        </pc:spChg>
        <pc:spChg chg="add mod">
          <ac:chgData name="CHAN Sean" userId="31c8acd3-9d1d-49d2-815f-ab507deab43b" providerId="ADAL" clId="{8AD726DF-E15A-46ED-ADF7-EC56EC827D64}" dt="2024-04-25T06:03:11.149" v="2192" actId="208"/>
          <ac:spMkLst>
            <pc:docMk/>
            <pc:sldMk cId="1622239773" sldId="263"/>
            <ac:spMk id="3" creationId="{9CEA2E7F-70DB-599F-8412-4C3D00911087}"/>
          </ac:spMkLst>
        </pc:spChg>
        <pc:spChg chg="del">
          <ac:chgData name="CHAN Sean" userId="31c8acd3-9d1d-49d2-815f-ab507deab43b" providerId="ADAL" clId="{8AD726DF-E15A-46ED-ADF7-EC56EC827D64}" dt="2024-04-24T07:52:09.886" v="1656" actId="478"/>
          <ac:spMkLst>
            <pc:docMk/>
            <pc:sldMk cId="1622239773" sldId="263"/>
            <ac:spMk id="6" creationId="{D6C204AC-8A84-8529-96B6-37C17208F9BF}"/>
          </ac:spMkLst>
        </pc:spChg>
        <pc:spChg chg="add mod">
          <ac:chgData name="CHAN Sean" userId="31c8acd3-9d1d-49d2-815f-ab507deab43b" providerId="ADAL" clId="{8AD726DF-E15A-46ED-ADF7-EC56EC827D64}" dt="2024-04-25T06:03:16.376" v="2194" actId="1076"/>
          <ac:spMkLst>
            <pc:docMk/>
            <pc:sldMk cId="1622239773" sldId="263"/>
            <ac:spMk id="19" creationId="{D536748F-0AC6-ED65-3E1E-9B3ED55BED0F}"/>
          </ac:spMkLst>
        </pc:spChg>
        <pc:spChg chg="del">
          <ac:chgData name="CHAN Sean" userId="31c8acd3-9d1d-49d2-815f-ab507deab43b" providerId="ADAL" clId="{8AD726DF-E15A-46ED-ADF7-EC56EC827D64}" dt="2024-04-24T07:52:03.325" v="1654" actId="478"/>
          <ac:spMkLst>
            <pc:docMk/>
            <pc:sldMk cId="1622239773" sldId="263"/>
            <ac:spMk id="36" creationId="{B83E2987-F479-6477-E590-EE1E2F87F60A}"/>
          </ac:spMkLst>
        </pc:spChg>
        <pc:grpChg chg="mod">
          <ac:chgData name="CHAN Sean" userId="31c8acd3-9d1d-49d2-815f-ab507deab43b" providerId="ADAL" clId="{8AD726DF-E15A-46ED-ADF7-EC56EC827D64}" dt="2024-04-24T07:52:23.935" v="1660" actId="1076"/>
          <ac:grpSpMkLst>
            <pc:docMk/>
            <pc:sldMk cId="1622239773" sldId="263"/>
            <ac:grpSpMk id="11" creationId="{F9FD6CCB-441B-6552-2788-ED53BD05D3B9}"/>
          </ac:grpSpMkLst>
        </pc:grpChg>
        <pc:grpChg chg="mod">
          <ac:chgData name="CHAN Sean" userId="31c8acd3-9d1d-49d2-815f-ab507deab43b" providerId="ADAL" clId="{8AD726DF-E15A-46ED-ADF7-EC56EC827D64}" dt="2024-04-24T08:27:18.165" v="1787"/>
          <ac:grpSpMkLst>
            <pc:docMk/>
            <pc:sldMk cId="1622239773" sldId="263"/>
            <ac:grpSpMk id="12" creationId="{AC933D84-4862-B3B1-5702-D89AE9491326}"/>
          </ac:grpSpMkLst>
        </pc:grpChg>
        <pc:grpChg chg="add del mod">
          <ac:chgData name="CHAN Sean" userId="31c8acd3-9d1d-49d2-815f-ab507deab43b" providerId="ADAL" clId="{8AD726DF-E15A-46ED-ADF7-EC56EC827D64}" dt="2024-04-25T06:04:18.649" v="2206" actId="1076"/>
          <ac:grpSpMkLst>
            <pc:docMk/>
            <pc:sldMk cId="1622239773" sldId="263"/>
            <ac:grpSpMk id="41" creationId="{89E2960E-1741-8198-0889-E0B329395AF1}"/>
          </ac:grpSpMkLst>
        </pc:grpChg>
        <pc:grpChg chg="add del mod">
          <ac:chgData name="CHAN Sean" userId="31c8acd3-9d1d-49d2-815f-ab507deab43b" providerId="ADAL" clId="{8AD726DF-E15A-46ED-ADF7-EC56EC827D64}" dt="2024-04-25T06:04:56.269" v="2210" actId="478"/>
          <ac:grpSpMkLst>
            <pc:docMk/>
            <pc:sldMk cId="1622239773" sldId="263"/>
            <ac:grpSpMk id="42" creationId="{B5561811-0B21-8144-56F6-F521A75DE744}"/>
          </ac:grpSpMkLst>
        </pc:grpChg>
        <pc:picChg chg="add mod">
          <ac:chgData name="CHAN Sean" userId="31c8acd3-9d1d-49d2-815f-ab507deab43b" providerId="ADAL" clId="{8AD726DF-E15A-46ED-ADF7-EC56EC827D64}" dt="2024-04-24T08:25:17.787" v="1765" actId="1582"/>
          <ac:picMkLst>
            <pc:docMk/>
            <pc:sldMk cId="1622239773" sldId="263"/>
            <ac:picMk id="8" creationId="{C4C16865-03A4-FEE5-5552-980FAB80FD36}"/>
          </ac:picMkLst>
        </pc:picChg>
        <pc:inkChg chg="add del mod">
          <ac:chgData name="CHAN Sean" userId="31c8acd3-9d1d-49d2-815f-ab507deab43b" providerId="ADAL" clId="{8AD726DF-E15A-46ED-ADF7-EC56EC827D64}" dt="2024-04-24T08:27:19.120" v="1788" actId="9405"/>
          <ac:inkMkLst>
            <pc:docMk/>
            <pc:sldMk cId="1622239773" sldId="263"/>
            <ac:inkMk id="9" creationId="{2C23EFEA-B447-5D70-C389-8C19EFDD1024}"/>
          </ac:inkMkLst>
        </pc:inkChg>
        <pc:inkChg chg="add del mod">
          <ac:chgData name="CHAN Sean" userId="31c8acd3-9d1d-49d2-815f-ab507deab43b" providerId="ADAL" clId="{8AD726DF-E15A-46ED-ADF7-EC56EC827D64}" dt="2024-04-24T08:27:18.165" v="1787"/>
          <ac:inkMkLst>
            <pc:docMk/>
            <pc:sldMk cId="1622239773" sldId="263"/>
            <ac:inkMk id="10" creationId="{7A808A34-261B-6F42-CA85-DAB6AFECFD3E}"/>
          </ac:inkMkLst>
        </pc:inkChg>
        <pc:inkChg chg="add del mod topLvl">
          <ac:chgData name="CHAN Sean" userId="31c8acd3-9d1d-49d2-815f-ab507deab43b" providerId="ADAL" clId="{8AD726DF-E15A-46ED-ADF7-EC56EC827D64}" dt="2024-04-25T06:04:56.269" v="2210" actId="478"/>
          <ac:inkMkLst>
            <pc:docMk/>
            <pc:sldMk cId="1622239773" sldId="263"/>
            <ac:inkMk id="13" creationId="{55E6614E-5448-4A6E-E46C-4A18AC16DD33}"/>
          </ac:inkMkLst>
        </pc:inkChg>
        <pc:inkChg chg="add del">
          <ac:chgData name="CHAN Sean" userId="31c8acd3-9d1d-49d2-815f-ab507deab43b" providerId="ADAL" clId="{8AD726DF-E15A-46ED-ADF7-EC56EC827D64}" dt="2024-04-24T08:27:37.820" v="1793" actId="9405"/>
          <ac:inkMkLst>
            <pc:docMk/>
            <pc:sldMk cId="1622239773" sldId="263"/>
            <ac:inkMk id="14" creationId="{2F2BD999-D112-A429-9DD6-4B69928EACF2}"/>
          </ac:inkMkLst>
        </pc:inkChg>
        <pc:inkChg chg="add del">
          <ac:chgData name="CHAN Sean" userId="31c8acd3-9d1d-49d2-815f-ab507deab43b" providerId="ADAL" clId="{8AD726DF-E15A-46ED-ADF7-EC56EC827D64}" dt="2024-04-24T08:27:37.145" v="1792" actId="9405"/>
          <ac:inkMkLst>
            <pc:docMk/>
            <pc:sldMk cId="1622239773" sldId="263"/>
            <ac:inkMk id="15" creationId="{507342F4-E055-088D-01A1-B0CD07DBFFE8}"/>
          </ac:inkMkLst>
        </pc:inkChg>
        <pc:inkChg chg="add del mod">
          <ac:chgData name="CHAN Sean" userId="31c8acd3-9d1d-49d2-815f-ab507deab43b" providerId="ADAL" clId="{8AD726DF-E15A-46ED-ADF7-EC56EC827D64}" dt="2024-04-25T06:03:30.298" v="2195" actId="478"/>
          <ac:inkMkLst>
            <pc:docMk/>
            <pc:sldMk cId="1622239773" sldId="263"/>
            <ac:inkMk id="16" creationId="{0DFE4E70-7097-7240-2BDE-52818EB2ACD1}"/>
          </ac:inkMkLst>
        </pc:inkChg>
        <pc:inkChg chg="add mod topLvl">
          <ac:chgData name="CHAN Sean" userId="31c8acd3-9d1d-49d2-815f-ab507deab43b" providerId="ADAL" clId="{8AD726DF-E15A-46ED-ADF7-EC56EC827D64}" dt="2024-04-25T06:04:56.269" v="2210" actId="478"/>
          <ac:inkMkLst>
            <pc:docMk/>
            <pc:sldMk cId="1622239773" sldId="263"/>
            <ac:inkMk id="17" creationId="{D9DF614E-6AB8-19D1-CDB2-DD6D4D50F2D9}"/>
          </ac:inkMkLst>
        </pc:inkChg>
        <pc:inkChg chg="add">
          <ac:chgData name="CHAN Sean" userId="31c8acd3-9d1d-49d2-815f-ab507deab43b" providerId="ADAL" clId="{8AD726DF-E15A-46ED-ADF7-EC56EC827D64}" dt="2024-04-24T08:28:28.501" v="1796" actId="9405"/>
          <ac:inkMkLst>
            <pc:docMk/>
            <pc:sldMk cId="1622239773" sldId="263"/>
            <ac:inkMk id="18" creationId="{FB25CE19-967B-AD6A-9B00-1BAA9D35667C}"/>
          </ac:inkMkLst>
        </pc:inkChg>
        <pc:inkChg chg="add del mod">
          <ac:chgData name="CHAN Sean" userId="31c8acd3-9d1d-49d2-815f-ab507deab43b" providerId="ADAL" clId="{8AD726DF-E15A-46ED-ADF7-EC56EC827D64}" dt="2024-04-25T06:04:01.219" v="2202" actId="478"/>
          <ac:inkMkLst>
            <pc:docMk/>
            <pc:sldMk cId="1622239773" sldId="263"/>
            <ac:inkMk id="21" creationId="{B50C58AF-7803-D62F-48B6-D90E90A5ACD8}"/>
          </ac:inkMkLst>
        </pc:inkChg>
        <pc:inkChg chg="add del mod">
          <ac:chgData name="CHAN Sean" userId="31c8acd3-9d1d-49d2-815f-ab507deab43b" providerId="ADAL" clId="{8AD726DF-E15A-46ED-ADF7-EC56EC827D64}" dt="2024-04-25T06:03:47.777" v="2198" actId="478"/>
          <ac:inkMkLst>
            <pc:docMk/>
            <pc:sldMk cId="1622239773" sldId="263"/>
            <ac:inkMk id="29" creationId="{D59F58AE-FB89-D486-8A20-29596045CE31}"/>
          </ac:inkMkLst>
        </pc:inkChg>
        <pc:inkChg chg="add del mod">
          <ac:chgData name="CHAN Sean" userId="31c8acd3-9d1d-49d2-815f-ab507deab43b" providerId="ADAL" clId="{8AD726DF-E15A-46ED-ADF7-EC56EC827D64}" dt="2024-04-25T06:03:56.749" v="2199" actId="478"/>
          <ac:inkMkLst>
            <pc:docMk/>
            <pc:sldMk cId="1622239773" sldId="263"/>
            <ac:inkMk id="37" creationId="{E04BAE0E-62FD-932F-A648-A48498EBF89D}"/>
          </ac:inkMkLst>
        </pc:inkChg>
        <pc:inkChg chg="add del mod">
          <ac:chgData name="CHAN Sean" userId="31c8acd3-9d1d-49d2-815f-ab507deab43b" providerId="ADAL" clId="{8AD726DF-E15A-46ED-ADF7-EC56EC827D64}" dt="2024-04-25T06:03:45.169" v="2197" actId="478"/>
          <ac:inkMkLst>
            <pc:docMk/>
            <pc:sldMk cId="1622239773" sldId="263"/>
            <ac:inkMk id="38" creationId="{CC31459E-E3EB-BB37-E17F-CAA85D859DD5}"/>
          </ac:inkMkLst>
        </pc:inkChg>
        <pc:inkChg chg="add mod">
          <ac:chgData name="CHAN Sean" userId="31c8acd3-9d1d-49d2-815f-ab507deab43b" providerId="ADAL" clId="{8AD726DF-E15A-46ED-ADF7-EC56EC827D64}" dt="2024-04-25T06:04:27.770" v="2209" actId="208"/>
          <ac:inkMkLst>
            <pc:docMk/>
            <pc:sldMk cId="1622239773" sldId="263"/>
            <ac:inkMk id="39" creationId="{C86376F4-F52B-E429-030B-404845B4F67D}"/>
          </ac:inkMkLst>
        </pc:inkChg>
        <pc:inkChg chg="add mod">
          <ac:chgData name="CHAN Sean" userId="31c8acd3-9d1d-49d2-815f-ab507deab43b" providerId="ADAL" clId="{8AD726DF-E15A-46ED-ADF7-EC56EC827D64}" dt="2024-04-25T06:04:25.106" v="2208" actId="208"/>
          <ac:inkMkLst>
            <pc:docMk/>
            <pc:sldMk cId="1622239773" sldId="263"/>
            <ac:inkMk id="40" creationId="{4D9140E1-07B8-A5EC-A1AC-6D0013714E66}"/>
          </ac:inkMkLst>
        </pc:inkChg>
      </pc:sldChg>
      <pc:sldChg chg="addSp delSp modSp add mod modTransition modAnim">
        <pc:chgData name="CHAN Sean" userId="31c8acd3-9d1d-49d2-815f-ab507deab43b" providerId="ADAL" clId="{8AD726DF-E15A-46ED-ADF7-EC56EC827D64}" dt="2024-04-25T06:16:14.117" v="2384"/>
        <pc:sldMkLst>
          <pc:docMk/>
          <pc:sldMk cId="971409714" sldId="264"/>
        </pc:sldMkLst>
        <pc:spChg chg="mod">
          <ac:chgData name="CHAN Sean" userId="31c8acd3-9d1d-49d2-815f-ab507deab43b" providerId="ADAL" clId="{8AD726DF-E15A-46ED-ADF7-EC56EC827D64}" dt="2024-04-25T05:21:12.239" v="1953" actId="1076"/>
          <ac:spMkLst>
            <pc:docMk/>
            <pc:sldMk cId="971409714" sldId="264"/>
            <ac:spMk id="2" creationId="{CA984733-4C5B-BD44-E211-BEB6E243CD9C}"/>
          </ac:spMkLst>
        </pc:spChg>
        <pc:spChg chg="mod">
          <ac:chgData name="CHAN Sean" userId="31c8acd3-9d1d-49d2-815f-ab507deab43b" providerId="ADAL" clId="{8AD726DF-E15A-46ED-ADF7-EC56EC827D64}" dt="2024-04-25T05:21:09.114" v="1952" actId="1076"/>
          <ac:spMkLst>
            <pc:docMk/>
            <pc:sldMk cId="971409714" sldId="264"/>
            <ac:spMk id="3" creationId="{9CEA2E7F-70DB-599F-8412-4C3D00911087}"/>
          </ac:spMkLst>
        </pc:spChg>
        <pc:spChg chg="add del mod">
          <ac:chgData name="CHAN Sean" userId="31c8acd3-9d1d-49d2-815f-ab507deab43b" providerId="ADAL" clId="{8AD726DF-E15A-46ED-ADF7-EC56EC827D64}" dt="2024-04-25T05:22:46.343" v="2024" actId="478"/>
          <ac:spMkLst>
            <pc:docMk/>
            <pc:sldMk cId="971409714" sldId="264"/>
            <ac:spMk id="5" creationId="{243AAE60-8BA7-12A9-5D7D-FC6BA0209B70}"/>
          </ac:spMkLst>
        </pc:spChg>
        <pc:spChg chg="mod">
          <ac:chgData name="CHAN Sean" userId="31c8acd3-9d1d-49d2-815f-ab507deab43b" providerId="ADAL" clId="{8AD726DF-E15A-46ED-ADF7-EC56EC827D64}" dt="2024-04-25T06:09:22.374" v="2258" actId="208"/>
          <ac:spMkLst>
            <pc:docMk/>
            <pc:sldMk cId="971409714" sldId="264"/>
            <ac:spMk id="19" creationId="{D536748F-0AC6-ED65-3E1E-9B3ED55BED0F}"/>
          </ac:spMkLst>
        </pc:spChg>
        <pc:spChg chg="add mod">
          <ac:chgData name="CHAN Sean" userId="31c8acd3-9d1d-49d2-815f-ab507deab43b" providerId="ADAL" clId="{8AD726DF-E15A-46ED-ADF7-EC56EC827D64}" dt="2024-04-25T06:15:40.403" v="2379" actId="208"/>
          <ac:spMkLst>
            <pc:docMk/>
            <pc:sldMk cId="971409714" sldId="264"/>
            <ac:spMk id="60" creationId="{79BB0FC6-D892-2F74-1DA8-19F3ED8E1FDE}"/>
          </ac:spMkLst>
        </pc:spChg>
        <pc:grpChg chg="add mod">
          <ac:chgData name="CHAN Sean" userId="31c8acd3-9d1d-49d2-815f-ab507deab43b" providerId="ADAL" clId="{8AD726DF-E15A-46ED-ADF7-EC56EC827D64}" dt="2024-04-25T06:09:08.320" v="2254" actId="164"/>
          <ac:grpSpMkLst>
            <pc:docMk/>
            <pc:sldMk cId="971409714" sldId="264"/>
            <ac:grpSpMk id="36" creationId="{EAC056B9-7937-6309-3104-1A890BB05FDC}"/>
          </ac:grpSpMkLst>
        </pc:grpChg>
        <pc:grpChg chg="mod">
          <ac:chgData name="CHAN Sean" userId="31c8acd3-9d1d-49d2-815f-ab507deab43b" providerId="ADAL" clId="{8AD726DF-E15A-46ED-ADF7-EC56EC827D64}" dt="2024-04-25T05:21:22.633" v="1956" actId="1076"/>
          <ac:grpSpMkLst>
            <pc:docMk/>
            <pc:sldMk cId="971409714" sldId="264"/>
            <ac:grpSpMk id="41" creationId="{89E2960E-1741-8198-0889-E0B329395AF1}"/>
          </ac:grpSpMkLst>
        </pc:grpChg>
        <pc:grpChg chg="mod">
          <ac:chgData name="CHAN Sean" userId="31c8acd3-9d1d-49d2-815f-ab507deab43b" providerId="ADAL" clId="{8AD726DF-E15A-46ED-ADF7-EC56EC827D64}" dt="2024-04-25T05:21:25.026" v="1957" actId="1076"/>
          <ac:grpSpMkLst>
            <pc:docMk/>
            <pc:sldMk cId="971409714" sldId="264"/>
            <ac:grpSpMk id="42" creationId="{B5561811-0B21-8144-56F6-F521A75DE744}"/>
          </ac:grpSpMkLst>
        </pc:grpChg>
        <pc:grpChg chg="add del mod">
          <ac:chgData name="CHAN Sean" userId="31c8acd3-9d1d-49d2-815f-ab507deab43b" providerId="ADAL" clId="{8AD726DF-E15A-46ED-ADF7-EC56EC827D64}" dt="2024-04-25T06:11:02.664" v="2284"/>
          <ac:grpSpMkLst>
            <pc:docMk/>
            <pc:sldMk cId="971409714" sldId="264"/>
            <ac:grpSpMk id="53" creationId="{9CB764E8-226C-9031-1BAD-D154E6AFA99B}"/>
          </ac:grpSpMkLst>
        </pc:grpChg>
        <pc:grpChg chg="mod">
          <ac:chgData name="CHAN Sean" userId="31c8acd3-9d1d-49d2-815f-ab507deab43b" providerId="ADAL" clId="{8AD726DF-E15A-46ED-ADF7-EC56EC827D64}" dt="2024-04-25T06:10:54.509" v="2278"/>
          <ac:grpSpMkLst>
            <pc:docMk/>
            <pc:sldMk cId="971409714" sldId="264"/>
            <ac:grpSpMk id="55" creationId="{2530516B-7D43-7B65-B99C-70DA9EFE8999}"/>
          </ac:grpSpMkLst>
        </pc:grpChg>
        <pc:grpChg chg="mod">
          <ac:chgData name="CHAN Sean" userId="31c8acd3-9d1d-49d2-815f-ab507deab43b" providerId="ADAL" clId="{8AD726DF-E15A-46ED-ADF7-EC56EC827D64}" dt="2024-04-25T06:10:59.659" v="2282"/>
          <ac:grpSpMkLst>
            <pc:docMk/>
            <pc:sldMk cId="971409714" sldId="264"/>
            <ac:grpSpMk id="57" creationId="{AB7EFEF1-9C62-04D0-9574-E3C22C701D98}"/>
          </ac:grpSpMkLst>
        </pc:grpChg>
        <pc:grpChg chg="mod">
          <ac:chgData name="CHAN Sean" userId="31c8acd3-9d1d-49d2-815f-ab507deab43b" providerId="ADAL" clId="{8AD726DF-E15A-46ED-ADF7-EC56EC827D64}" dt="2024-04-25T06:15:49.287" v="2380" actId="208"/>
          <ac:grpSpMkLst>
            <pc:docMk/>
            <pc:sldMk cId="971409714" sldId="264"/>
            <ac:grpSpMk id="59" creationId="{09F5DA94-A42F-F9D8-3698-E6D0E4C355F7}"/>
          </ac:grpSpMkLst>
        </pc:grpChg>
        <pc:picChg chg="mod">
          <ac:chgData name="CHAN Sean" userId="31c8acd3-9d1d-49d2-815f-ab507deab43b" providerId="ADAL" clId="{8AD726DF-E15A-46ED-ADF7-EC56EC827D64}" dt="2024-04-25T05:21:36.173" v="1961" actId="1076"/>
          <ac:picMkLst>
            <pc:docMk/>
            <pc:sldMk cId="971409714" sldId="264"/>
            <ac:picMk id="8" creationId="{C4C16865-03A4-FEE5-5552-980FAB80FD36}"/>
          </ac:picMkLst>
        </pc:picChg>
        <pc:inkChg chg="add del mod">
          <ac:chgData name="CHAN Sean" userId="31c8acd3-9d1d-49d2-815f-ab507deab43b" providerId="ADAL" clId="{8AD726DF-E15A-46ED-ADF7-EC56EC827D64}" dt="2024-04-25T06:08:28.619" v="2247" actId="478"/>
          <ac:inkMkLst>
            <pc:docMk/>
            <pc:sldMk cId="971409714" sldId="264"/>
            <ac:inkMk id="6" creationId="{A55EE494-3E64-0FDF-3499-F28DB3B22434}"/>
          </ac:inkMkLst>
        </pc:inkChg>
        <pc:inkChg chg="add del mod">
          <ac:chgData name="CHAN Sean" userId="31c8acd3-9d1d-49d2-815f-ab507deab43b" providerId="ADAL" clId="{8AD726DF-E15A-46ED-ADF7-EC56EC827D64}" dt="2024-04-25T06:08:27.345" v="2246" actId="478"/>
          <ac:inkMkLst>
            <pc:docMk/>
            <pc:sldMk cId="971409714" sldId="264"/>
            <ac:inkMk id="9" creationId="{AF2C6B7E-619F-B5B3-2417-8D7A408A4C16}"/>
          </ac:inkMkLst>
        </pc:inkChg>
        <pc:inkChg chg="add del">
          <ac:chgData name="CHAN Sean" userId="31c8acd3-9d1d-49d2-815f-ab507deab43b" providerId="ADAL" clId="{8AD726DF-E15A-46ED-ADF7-EC56EC827D64}" dt="2024-04-25T06:08:42.080" v="2249" actId="9405"/>
          <ac:inkMkLst>
            <pc:docMk/>
            <pc:sldMk cId="971409714" sldId="264"/>
            <ac:inkMk id="10" creationId="{32CDCF58-AB4A-1AF1-2F9C-A4BF7D5BA824}"/>
          </ac:inkMkLst>
        </pc:inkChg>
        <pc:inkChg chg="add del">
          <ac:chgData name="CHAN Sean" userId="31c8acd3-9d1d-49d2-815f-ab507deab43b" providerId="ADAL" clId="{8AD726DF-E15A-46ED-ADF7-EC56EC827D64}" dt="2024-04-25T06:08:45.753" v="2251" actId="9405"/>
          <ac:inkMkLst>
            <pc:docMk/>
            <pc:sldMk cId="971409714" sldId="264"/>
            <ac:inkMk id="12" creationId="{A069B4E3-36D2-E85B-DCF6-3F1B5343F7A2}"/>
          </ac:inkMkLst>
        </pc:inkChg>
        <pc:inkChg chg="add mod">
          <ac:chgData name="CHAN Sean" userId="31c8acd3-9d1d-49d2-815f-ab507deab43b" providerId="ADAL" clId="{8AD726DF-E15A-46ED-ADF7-EC56EC827D64}" dt="2024-04-25T06:09:08.320" v="2254" actId="164"/>
          <ac:inkMkLst>
            <pc:docMk/>
            <pc:sldMk cId="971409714" sldId="264"/>
            <ac:inkMk id="14" creationId="{BC15C3DE-3BD5-C69E-91A1-934FC609E392}"/>
          </ac:inkMkLst>
        </pc:inkChg>
        <pc:inkChg chg="add mod">
          <ac:chgData name="CHAN Sean" userId="31c8acd3-9d1d-49d2-815f-ab507deab43b" providerId="ADAL" clId="{8AD726DF-E15A-46ED-ADF7-EC56EC827D64}" dt="2024-04-25T06:09:08.320" v="2254" actId="164"/>
          <ac:inkMkLst>
            <pc:docMk/>
            <pc:sldMk cId="971409714" sldId="264"/>
            <ac:inkMk id="15" creationId="{AEE8644D-058F-325D-34B2-FD75D59EAEC6}"/>
          </ac:inkMkLst>
        </pc:inkChg>
        <pc:inkChg chg="add del">
          <ac:chgData name="CHAN Sean" userId="31c8acd3-9d1d-49d2-815f-ab507deab43b" providerId="ADAL" clId="{8AD726DF-E15A-46ED-ADF7-EC56EC827D64}" dt="2024-04-25T06:09:39.799" v="2260" actId="9405"/>
          <ac:inkMkLst>
            <pc:docMk/>
            <pc:sldMk cId="971409714" sldId="264"/>
            <ac:inkMk id="43" creationId="{C059F3CA-5E67-5EDD-2F78-D9E25A6895CE}"/>
          </ac:inkMkLst>
        </pc:inkChg>
        <pc:inkChg chg="add del">
          <ac:chgData name="CHAN Sean" userId="31c8acd3-9d1d-49d2-815f-ab507deab43b" providerId="ADAL" clId="{8AD726DF-E15A-46ED-ADF7-EC56EC827D64}" dt="2024-04-25T06:09:52.308" v="2264" actId="9405"/>
          <ac:inkMkLst>
            <pc:docMk/>
            <pc:sldMk cId="971409714" sldId="264"/>
            <ac:inkMk id="44" creationId="{29277199-3E07-F553-8C62-2728C197689C}"/>
          </ac:inkMkLst>
        </pc:inkChg>
        <pc:inkChg chg="add del">
          <ac:chgData name="CHAN Sean" userId="31c8acd3-9d1d-49d2-815f-ab507deab43b" providerId="ADAL" clId="{8AD726DF-E15A-46ED-ADF7-EC56EC827D64}" dt="2024-04-25T06:09:51.219" v="2263" actId="9405"/>
          <ac:inkMkLst>
            <pc:docMk/>
            <pc:sldMk cId="971409714" sldId="264"/>
            <ac:inkMk id="45" creationId="{99AB146E-9D0B-CB01-2301-F3F8592237DC}"/>
          </ac:inkMkLst>
        </pc:inkChg>
        <pc:inkChg chg="add del">
          <ac:chgData name="CHAN Sean" userId="31c8acd3-9d1d-49d2-815f-ab507deab43b" providerId="ADAL" clId="{8AD726DF-E15A-46ED-ADF7-EC56EC827D64}" dt="2024-04-25T06:10:36.765" v="2267" actId="9405"/>
          <ac:inkMkLst>
            <pc:docMk/>
            <pc:sldMk cId="971409714" sldId="264"/>
            <ac:inkMk id="46" creationId="{31E2FFF4-96D9-D69B-7932-06B41A8204E2}"/>
          </ac:inkMkLst>
        </pc:inkChg>
        <pc:inkChg chg="add mod">
          <ac:chgData name="CHAN Sean" userId="31c8acd3-9d1d-49d2-815f-ab507deab43b" providerId="ADAL" clId="{8AD726DF-E15A-46ED-ADF7-EC56EC827D64}" dt="2024-04-25T06:11:02.664" v="2284"/>
          <ac:inkMkLst>
            <pc:docMk/>
            <pc:sldMk cId="971409714" sldId="264"/>
            <ac:inkMk id="47" creationId="{02F297BE-7333-162B-44AC-33DB048160EB}"/>
          </ac:inkMkLst>
        </pc:inkChg>
        <pc:inkChg chg="add mod">
          <ac:chgData name="CHAN Sean" userId="31c8acd3-9d1d-49d2-815f-ab507deab43b" providerId="ADAL" clId="{8AD726DF-E15A-46ED-ADF7-EC56EC827D64}" dt="2024-04-25T06:11:02.664" v="2284"/>
          <ac:inkMkLst>
            <pc:docMk/>
            <pc:sldMk cId="971409714" sldId="264"/>
            <ac:inkMk id="48" creationId="{33CF11FA-F5A9-2D1C-4A2D-464768BF639D}"/>
          </ac:inkMkLst>
        </pc:inkChg>
        <pc:inkChg chg="add mod">
          <ac:chgData name="CHAN Sean" userId="31c8acd3-9d1d-49d2-815f-ab507deab43b" providerId="ADAL" clId="{8AD726DF-E15A-46ED-ADF7-EC56EC827D64}" dt="2024-04-25T06:11:02.664" v="2284"/>
          <ac:inkMkLst>
            <pc:docMk/>
            <pc:sldMk cId="971409714" sldId="264"/>
            <ac:inkMk id="49" creationId="{6869361C-04BE-25C2-EB8B-B5BD97E029F1}"/>
          </ac:inkMkLst>
        </pc:inkChg>
        <pc:inkChg chg="add mod">
          <ac:chgData name="CHAN Sean" userId="31c8acd3-9d1d-49d2-815f-ab507deab43b" providerId="ADAL" clId="{8AD726DF-E15A-46ED-ADF7-EC56EC827D64}" dt="2024-04-25T06:11:02.664" v="2284"/>
          <ac:inkMkLst>
            <pc:docMk/>
            <pc:sldMk cId="971409714" sldId="264"/>
            <ac:inkMk id="50" creationId="{204494A6-FC4D-E360-B28F-AAABB5A6D8A4}"/>
          </ac:inkMkLst>
        </pc:inkChg>
        <pc:inkChg chg="add mod">
          <ac:chgData name="CHAN Sean" userId="31c8acd3-9d1d-49d2-815f-ab507deab43b" providerId="ADAL" clId="{8AD726DF-E15A-46ED-ADF7-EC56EC827D64}" dt="2024-04-25T06:11:02.664" v="2284"/>
          <ac:inkMkLst>
            <pc:docMk/>
            <pc:sldMk cId="971409714" sldId="264"/>
            <ac:inkMk id="51" creationId="{0ADE9A3F-2F84-DB03-BE1D-CBDA54E0CDED}"/>
          </ac:inkMkLst>
        </pc:inkChg>
        <pc:inkChg chg="add mod">
          <ac:chgData name="CHAN Sean" userId="31c8acd3-9d1d-49d2-815f-ab507deab43b" providerId="ADAL" clId="{8AD726DF-E15A-46ED-ADF7-EC56EC827D64}" dt="2024-04-25T06:11:02.664" v="2284"/>
          <ac:inkMkLst>
            <pc:docMk/>
            <pc:sldMk cId="971409714" sldId="264"/>
            <ac:inkMk id="52" creationId="{281F5DF9-48FE-6963-F4A0-5728D29CF65F}"/>
          </ac:inkMkLst>
        </pc:inkChg>
        <pc:inkChg chg="add del mod">
          <ac:chgData name="CHAN Sean" userId="31c8acd3-9d1d-49d2-815f-ab507deab43b" providerId="ADAL" clId="{8AD726DF-E15A-46ED-ADF7-EC56EC827D64}" dt="2024-04-25T06:10:54.509" v="2278"/>
          <ac:inkMkLst>
            <pc:docMk/>
            <pc:sldMk cId="971409714" sldId="264"/>
            <ac:inkMk id="54" creationId="{2499C73A-79D2-AC9B-EF30-808EE9992DF1}"/>
          </ac:inkMkLst>
        </pc:inkChg>
        <pc:inkChg chg="add del mod">
          <ac:chgData name="CHAN Sean" userId="31c8acd3-9d1d-49d2-815f-ab507deab43b" providerId="ADAL" clId="{8AD726DF-E15A-46ED-ADF7-EC56EC827D64}" dt="2024-04-25T06:10:59.659" v="2282"/>
          <ac:inkMkLst>
            <pc:docMk/>
            <pc:sldMk cId="971409714" sldId="264"/>
            <ac:inkMk id="56" creationId="{CD924CB5-9AEE-513C-0B0F-D37FC8712D50}"/>
          </ac:inkMkLst>
        </pc:inkChg>
        <pc:inkChg chg="add mod">
          <ac:chgData name="CHAN Sean" userId="31c8acd3-9d1d-49d2-815f-ab507deab43b" providerId="ADAL" clId="{8AD726DF-E15A-46ED-ADF7-EC56EC827D64}" dt="2024-04-25T06:11:02.664" v="2284"/>
          <ac:inkMkLst>
            <pc:docMk/>
            <pc:sldMk cId="971409714" sldId="264"/>
            <ac:inkMk id="58" creationId="{DD67DFCD-845D-49E7-4DA0-B66E838E2E2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7:44.996"/>
    </inkml:context>
    <inkml:brush xml:id="br0">
      <inkml:brushProperty name="width" value="0.15875" units="cm"/>
      <inkml:brushProperty name="height" value="0.15875" units="cm"/>
      <inkml:brushProperty name="color" value="#4EA72E"/>
    </inkml:brush>
  </inkml:definitions>
  <inkml:trace contextRef="#ctx0" brushRef="#br0">1289 1291 24575,'-516'0'0,"475"2"0,-70 12 0,-15 2 0,115-16 0,-37 3 0,-68-6 0,110 2 0,-1-1 0,0 0 0,0-1 0,1 0 0,-1 0 0,1 0 0,0-1 0,0 1 0,0-2 0,-7-5 0,-28-17 0,12 13 0,11 6 0,0-1 0,-28-19 0,40 24 0,1 0 0,1 0 0,-1-1 0,0 1 0,1-1 0,0 0 0,0 0 0,1-1 0,-1 1 0,1-1 0,0 0 0,-3-9 0,-3-17 0,1 0 0,2-1 0,-4-59 0,8-102 0,4 106 0,0 51 0,2 1 0,13-58 0,-10 61 0,3-11 0,2 0 0,2 1 0,1 1 0,3 0 0,36-64 0,-48 96 0,0 1 0,0 0 0,1 1 0,0 0 0,0 0 0,1 0 0,0 1 0,1 0 0,-1 0 0,1 1 0,1 1 0,12-7 0,-8 6 0,1 1 0,0 1 0,0 0 0,0 1 0,1 0 0,-1 2 0,1 0 0,17 1 0,11 0 0,36 0 0,0 3 0,132 24 0,-201-24 0,1 0 0,-1 2 0,1-1 0,-1 1 0,-1 1 0,1 0 0,14 11 0,63 59 0,-66-55 0,-2-3 0,0 1 0,-2 1 0,0 0 0,-1 1 0,17 29 0,-22-31 0,19 24 0,-22-32 0,-1-1 0,0 1 0,-1 1 0,0-1 0,-1 1 0,9 24 0,-3 10 0,-2 0 0,-3 1 0,-1 0 0,-1 88 0,-5-89 0,1-20 0,-1-1 0,-1 1 0,-2 0 0,-8 37 0,9-55 0,1 0 0,-1 1 0,-1-1 0,1 0 0,-1 0 0,0-1 0,-1 1 0,0-1 0,0 1 0,-1-1 0,1-1 0,-2 1 0,-8 9 0,-10 5 0,13-13 0,1 1 0,0 1 0,-12 14 0,8-6-1365,1-3-5461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44.516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9804 366 24575,'-5'0'0,"0"-1"0,1 0 0,-1 0 0,0-1 0,-8-3 0,2 1 0,6 2 0,-1-1 0,1 1 0,-1-1 0,1 1 0,0-1 0,0-1 0,0 1 0,1-1 0,-1 0 0,1 0 0,-4-5 0,-1-1 0,0 1 0,0 0 0,-1 1 0,0 0 0,-1 0 0,-15-8 0,-3 1 0,-39-16 0,50 25 0,0 1 0,0 1 0,0 1 0,-1 0 0,-30 0 0,17 1 0,9-1 0,0-1 0,-38-12 0,40 10 0,0 0 0,0 2 0,-29-3 0,-211 5 0,126 4 0,-622-2 0,570-13 0,10 1 0,-511 11 0,324 2 0,-446-1 0,759-2 0,0-2 0,1-2 0,-52-13 0,63 12 0,0 1 0,-39 0 0,-79 6 0,98 0 0,-70 2 0,-156-3 0,261-1 0,-33-8 0,34 6 0,-38-4 0,-182 8 0,-24-1 0,181-10 0,59 6 0,-45-2 0,-541 26 0,134-13 0,297-7 0,-2197 1 0,2364-1 0,-1-1 0,1 0 0,-16-5 0,13 3 0,-32-3 0,28 6-1365,1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49.042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1 454 24575,'0'-4'0,"0"1"0,1 0 0,-1-1 0,1 1 0,0 0 0,0-1 0,0 1 0,0 0 0,0 0 0,0 0 0,0 0 0,1 1 0,-1-1 0,1 0 0,-1 1 0,1 0 0,0-1 0,0 1 0,3-3 0,43-35 0,-31 27 0,176-161 0,-159 137 0,-22 23 0,0 1 0,1 0 0,25-17 0,-18 18 0,0 2 0,0 1 0,1 1 0,0 1 0,-1 2 0,43-1 0,-7 5 0,146 6 0,-195-3 0,0 1 0,0 1 0,0-1 0,0 2 0,-1-1 0,1 1 0,-1 1 0,0 0 0,0 0 0,7 10 0,16 15 0,48 41 0,99 67 0,-169-134 0,1 0 0,-1 1 0,0 0 0,0 0 0,-1 2 0,10 11 0,-13-14 0,0 0 0,0 1 0,0 0 0,-1-1 0,1 2 0,-1-1 0,0 0 0,0 1 0,0 0 0,-1-1 0,1 1 0,0 13 0,0 0 0,0 0 0,-2 0 0,1 0 0,-2 0 0,-3 38 0,-20 98 0,15-122 0,-1-1 0,0 0 0,-2-1 0,0-1 0,-18 33 0,-1 6 0,13-31 0,-2-1 0,-31 48 0,16-28 0,21-34 0,-1-1 0,0 0 0,-25 26 0,33-41 0,-1-1 0,1-1 0,-1 0 0,-1 0 0,1-1 0,0-1 0,-1 0 0,1-1 0,-1-1 0,-14 2 0,-2-1 0,0-3 0,1-1 0,-1-1 0,-24-9 0,40 9 0,0-2 0,0 0 0,0-1 0,0 0 0,1-1 0,-1 0 0,1-1 0,0-1 0,0 0 0,1 0 0,-1-2 0,1 1 0,-10-19 0,5 8 0,-1 1 0,0 0 0,-1 2 0,0 1 0,-23-20 0,-30-37 0,25 6 0,5 6 0,11 27 0,1-2 0,2-2 0,-30-60 0,29 47 0,16 38 0,1-1 0,0 0 0,0-1 0,1 0 0,1-1 0,0 0 0,0 0 0,1-1 0,0 0 0,-4-34 0,4-4 0,2-1 0,2 0 0,6-75 0,-1 90-1365,2 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53.023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6457 2349 24575,'-5'-1'0,"0"0"0,0 0 0,0 0 0,0-1 0,0 0 0,1 0 0,-1 0 0,0-1 0,1 1 0,-6-5 0,-12-6 0,-39-14 0,-1 2 0,-87-22 0,110 39 0,1 0 0,-56-2 0,68 8 0,5-2 0,0-1 0,1 0 0,-1-2 0,1-1 0,-23-11 0,23 10 0,-4-2 0,-152-73 0,157 76 0,1 0 0,-2 1 0,1 0 0,-39-6 0,-11-4 0,-207-77 0,23 1 0,241 88 0,1-2 0,0 1 0,0-1 0,0-1 0,1 1 0,0-2 0,1 0 0,-10-12 0,-15-12 0,24 25 0,0 0 0,-1 0 0,0 1 0,0 0 0,-14-5 0,-65-23 0,45 18 0,-539-218-290,510 204 38,-305-132 120,127 52 156,-308-156 626,545 258-650,1 1 0,-1 1 0,0 0 0,-1 1 0,0 0 0,0 1 0,0 1 0,0 1 0,-1 0 0,0 2 0,-20-1 0,20 1 0,1 0 0,0-2 0,-1 0 0,1 0 0,0-2 0,1 0 0,-1 0 0,-24-14 0,-14-4 0,35 17 0,-35-7 0,32 8 0,-28-9 0,-16-7 0,-114-19 0,51 13 0,-432-125 0,523 138 0,1-1 0,1-1 0,-41-26 0,42 22 0,24 16 0,-1-1 0,1 1 0,-1 1 0,0 0 0,0 1 0,0 0 0,0 1 0,-23 0 0,-5-1 0,30 0 0,1 0 0,-1 0 0,1-1 0,0 0 0,0-1 0,-14-7 0,11 5 0,0 0 0,-20-5 0,-19-5 0,29 9 0,1 1 0,-45-7 0,48 11 0,1-1 0,-1-1 0,1 0 0,0-1 0,-18-9 0,-2-3 0,-39-25 0,64 35-136,0 2-1,-1-1 1,0 1-1,0 1 1,0 1-1,-1 0 1,1 0-1,-1 1 0,-14 0 1,0 1-6690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56.435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231 1097 24575,'-6'-4'0,"-1"-1"0,1 0 0,0 0 0,1-1 0,0 1 0,-1-1 0,2-1 0,-6-8 0,-4-3 0,-12-15 0,2-1 0,1 0 0,-18-41 0,32 58 0,2-1 0,0 0 0,1-1 0,1 1 0,1-1 0,0 0 0,2 0 0,-1-38 0,2 47 0,1-1 0,1 0 0,0 1 0,1-1 0,0 1 0,0 0 0,1-1 0,0 1 0,1 0 0,0 1 0,1-1 0,7-11 0,26-42 0,15-21 0,-45 72 0,-1 0 0,0 0 0,-1-1 0,0 0 0,4-17 0,-7 20 0,1-1 0,-1 1 0,2 0 0,0 0 0,0 0 0,1 1 0,0 0 0,0 0 0,14-14 0,0 5 0,0 1 0,2 1 0,0 2 0,43-23 0,-48 29 0,1 1 0,1 0 0,-1 2 0,1 0 0,0 1 0,0 0 0,25 0 0,-11 3 0,0 2 0,0 1 0,0 2 0,0 0 0,0 3 0,54 18 0,-58-16 0,126 50 0,-134-49 0,-2 0 0,1 1 0,-1 1 0,-1 0 0,23 21 0,-31-23 0,0 1 0,-1 0 0,0 1 0,-1 0 0,11 19 0,27 71 0,-31-66 0,26 47 0,-20-49 0,19 45 0,-34-65 0,-1 1 0,0 0 0,-1 0 0,-1 0 0,0 0 0,1 20 0,-4-25 0,2 21 0,-1 1 0,-7 53 0,5-77 0,0 1 0,-1-1 0,0 0 0,-1 1 0,0-1 0,0 0 0,0 0 0,-1-1 0,-1 1 0,1-1 0,-1 0 0,0 0 0,-1-1 0,-11 12 0,-39 25 0,-23 21 0,69-55 0,-10 11 0,-1-1 0,-32 21 0,45-34 0,-2-1 0,1 0 0,0-1 0,-1 0 0,0-1 0,0 1 0,0-2 0,0 0 0,-21 2 0,-71 10 0,67-8 0,-52 3 0,55-8 0,-129-3 0,156 1 0,1 0 0,-1 0 0,1 0 0,-1-1 0,1 1 0,-1-1 0,1 0 0,0-1 0,0 1 0,0-1 0,0 1 0,0-1 0,-3-4 0,-5-5 0,1-1 0,-14-19 0,-6-8 0,20 29 0,0 1 0,-15-10 0,-7-6 0,30 23-151,0-1-1,0 1 0,0-1 0,0 1 1,1-1-1,-1 0 0,1 0 1,-2-6-1,-4-11-6674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59.652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0 619 24575,'0'-452'0,"0"443"0,1 0 0,-1 0 0,2 0 0,-1 0 0,1 0 0,0 0 0,1 1 0,0-1 0,5-8 0,-6 12 0,1 1 0,0 0 0,0 0 0,0 0 0,0 0 0,0 0 0,1 1 0,0 0 0,0-1 0,0 1 0,0 1 0,0-1 0,0 1 0,1-1 0,-1 1 0,1 0 0,0 1 0,5-2 0,17-1 0,1 1 0,0 1 0,-1 1 0,46 5 0,0 0 0,21-5 0,68 3 0,-155 0 0,0-1 0,0 2 0,-1-1 0,1 0 0,-1 1 0,1 1 0,-1-1 0,0 1 0,0 0 0,-1 0 0,1 0 0,7 10 0,-3-6 0,-1 0 0,20 12 0,-12-9 0,0 1 0,-1 0 0,26 26 0,-13-10 0,-20-21 0,0 1 0,-1 0 0,0 1 0,-1-1 0,0 2 0,0-1 0,-1 1 0,0 0 0,-1 0 0,0 1 0,-1-1 0,0 1 0,-1 0 0,0 0 0,0 1 0,-1-1 0,1 22 0,-7 225 0,4-247 0,-1 1 0,-1-1 0,0 0 0,0 0 0,-1 0 0,-1 0 0,0-1 0,0 1 0,-1-1 0,-11 18 0,-1-4 0,-1 0 0,-40 41 0,52-61 0,1 1 0,-1-1 0,1 0 0,-1-1 0,0 0 0,0 1 0,-1-2 0,1 1 0,-1-1 0,1 0 0,-1 0 0,0-1 0,-10 1 0,-11 0 0,0-1 0,-29-3 0,17 0 0,23 2 0,0-1 0,0-1 0,1-1 0,-1 0 0,1-1 0,-1-1 0,1-1 0,1 0 0,-1-1 0,1 0 0,0-2 0,-25-18 0,36 24 0,-138-119 0,115 88 0,22 27 0,-1 0 0,1 0 0,-10-9 0,-14-8-58,21 18-105,0 0-1,0-1 1,0 0 0,1 0-1,0-1 1,1 0-1,-9-12 1,6 1-6663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08:49.5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24575,'3249'0'0,"-3221"2"0,1 1 0,36 8 0,-31-5 0,35 3 0,275-7 0,-177-4 0,800 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08:56.1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67 2497 24575,'0'-1256'0,"-2"1235"0,0 0 0,-2 0 0,0 1 0,-1-1 0,-10-26 0,7 26 0,1-2 0,1 1 0,1-1 0,-2-26 0,6-268 0,3 151 0,-3 96 0,3-84 0,1 131 0,8-32 0,-6 35 0,0-1 0,0-22 0,-3-39-1365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10:39.909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1 170 24575,'6'-5'0,"1"-8"0,5-1 0,7-4 0,-1-4 0,2 2 0,4 3 0,2 6 0,4 4 0,-5-2 0,0 0 0,-5-3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10:41.215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0 330 24575,'39'-32'0,"-11"10"0,-17 14 0,-1 0 0,1 1 0,1 1 0,-1 0 0,15-5 0,-14 6 0,1-1 0,-1 0 0,0-1 0,16-12 0,-7 2 0,1 2 0,44-25 0,-57 35 0,0-1 0,-1-1 0,1 1 0,-1-1 0,8-10 0,35-42 0,-45 51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10:42.509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1 355 24575,'7'-2'0,"0"0"0,-1 0 0,1 0 0,0-1 0,-1 0 0,0 0 0,0 0 0,0-1 0,11-9 0,-13 11 0,24-21 0,0-1 0,43-50 0,-8 8 0,-31 34 0,-15 14 0,1 0 0,26-19 0,-38 34-151,0-1-1,0 1 0,1 1 0,-1-1 1,1 1-1,-1 0 0,1 1 1,13-2-1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8:28.5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10:44.147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1 301 24575,'14'-2'0,"1"0"0,-1-1 0,1 0 0,-1-2 0,-1 1 0,27-13 0,-8 3 0,-19 9 0,1-2 0,-1 1 0,0-2 0,-1 0 0,1 0 0,-2-1 0,1-1 0,12-13 0,3-3 0,33-23 0,16-15 0,-73 60-170,1 1-1,0 0 0,0 0 1,0 0-1,0 0 0,1 0 1,6-2-1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10:45.582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0 239 24575,'5'-1'0,"1"1"0,-1-1 0,1 0 0,-1 0 0,0-1 0,0 0 0,1 0 0,7-4 0,39-26 0,-32 18 0,-10 8 0,0-1 0,-1 1 0,0-2 0,0 1 0,-1-1 0,0-1 0,-1 1 0,9-13 0,-11 14 43,0 0 0,0 1-1,1-1 1,0 1 0,1 0-1,-1 1 1,11-7 0,6-3-897,24-10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10:47.563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0 346 24575,'142'-129'0,"-134"121"0,0 0 0,1 1 0,0 0 0,0 1 0,0 0 0,1 0 0,17-7 0,-15 9 0,-1-1 0,0 0 0,0-1 0,0 0 0,0-1 0,-1 0 0,0-1 0,-1 0 0,0 0 0,0-1 0,-1 0 0,15-21 0,-21 26-97,1 0-1,-1 1 1,1-1-1,0 1 1,0 0-1,0 0 1,1 0-1,-1 0 1,1 0-1,0 1 1,-1 0-1,1-1 0,6-1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6:11:02.095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1 162 24575,'27'-2'0,"-1"-1"0,1-2 0,-1 0 0,36-12 0,-30 7 0,0 2 0,38-4 0,59 10 0,-11 0 0,-110 1 0,-1-1 0,1 0 0,0 0 0,-1 0 0,1-1 0,-1-1 0,0 1 0,11-7 0,-10 4 0,2 1 0,-1 1 0,1-1 0,10-2 0,-11 5 0,109-27 0,-97 26 0,-1 0 0,1 1 0,38 2 0,-57-1 0,1 1 0,0 1 0,-1-1 0,1 0 0,-1 1 0,1-1 0,-1 1 0,1-1 0,-1 1 0,0 0 0,1 0 0,-1 1 0,0-1 0,0 0 0,1 1 0,-1-1 0,0 1 0,-1 0 0,1-1 0,0 1 0,0 0 0,-1 0 0,1 0 0,-1 1 0,0-1 0,1 0 0,-1 0 0,0 1 0,0-1 0,-1 1 0,1-1 0,0 1 0,-1-1 0,0 1 0,1-1 0,-1 5 0,-1 2 0,0 0 0,0 1 0,-1-1 0,0 0 0,-1 0 0,0 0 0,0 0 0,-8 14 0,-5 5 0,-20 27 0,24-40 0,1 1 0,1 0 0,1 0 0,0 1 0,1 0 0,-10 33 0,8-11 0,-24 58 0,27-77 0,1-1 0,-5 41 0,-4 13 0,-1 8 0,0-1 0,10-56 247,4-13-784,-1 0-1,-7 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56.435"/>
    </inkml:context>
    <inkml:brush xml:id="br0">
      <inkml:brushProperty name="width" value="0.15875" units="cm"/>
      <inkml:brushProperty name="height" value="0.15875" units="cm"/>
      <inkml:brushProperty name="color" value="#FF0000"/>
    </inkml:brush>
  </inkml:definitions>
  <inkml:trace contextRef="#ctx0" brushRef="#br0">231 1097 24575,'-6'-4'0,"-1"-1"0,1 0 0,0 0 0,1-1 0,0 1 0,-1-1 0,2-1 0,-6-8 0,-4-3 0,-12-15 0,2-1 0,1 0 0,-18-41 0,32 58 0,2-1 0,0 0 0,1-1 0,1 1 0,1-1 0,0 0 0,2 0 0,-1-38 0,2 47 0,1-1 0,1 0 0,0 1 0,1-1 0,0 1 0,0 0 0,1-1 0,0 1 0,1 0 0,0 1 0,1-1 0,7-11 0,26-42 0,15-21 0,-45 72 0,-1 0 0,0 0 0,-1-1 0,0 0 0,4-17 0,-7 20 0,1-1 0,-1 1 0,2 0 0,0 0 0,0 0 0,1 1 0,0 0 0,0 0 0,14-14 0,0 5 0,0 1 0,2 1 0,0 2 0,43-23 0,-48 29 0,1 1 0,1 0 0,-1 2 0,1 0 0,0 1 0,0 0 0,25 0 0,-11 3 0,0 2 0,0 1 0,0 2 0,0 0 0,0 3 0,54 18 0,-58-16 0,126 50 0,-134-49 0,-2 0 0,1 1 0,-1 1 0,-1 0 0,23 21 0,-31-23 0,0 1 0,-1 0 0,0 1 0,-1 0 0,11 19 0,27 71 0,-31-66 0,26 47 0,-20-49 0,19 45 0,-34-65 0,-1 1 0,0 0 0,-1 0 0,-1 0 0,0 0 0,1 20 0,-4-25 0,2 21 0,-1 1 0,-7 53 0,5-77 0,0 1 0,-1-1 0,0 0 0,-1 1 0,0-1 0,0 0 0,0 0 0,-1-1 0,-1 1 0,1-1 0,-1 0 0,0 0 0,-1-1 0,-11 12 0,-39 25 0,-23 21 0,69-55 0,-10 11 0,-1-1 0,-32 21 0,45-34 0,-2-1 0,1 0 0,0-1 0,-1 0 0,0-1 0,0 1 0,0-2 0,0 0 0,-21 2 0,-71 10 0,67-8 0,-52 3 0,55-8 0,-129-3 0,156 1 0,1 0 0,-1 0 0,1 0 0,-1-1 0,1 1 0,-1-1 0,1 0 0,0-1 0,0 1 0,0-1 0,0 1 0,0-1 0,-3-4 0,-5-5 0,1-1 0,-14-19 0,-6-8 0,20 29 0,0 1 0,-15-10 0,-7-6 0,30 23-151,0-1-1,0 1 0,0-1 0,0 1 1,1-1-1,-1 0 0,1 0 1,-2-6-1,-4-11-6674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59.652"/>
    </inkml:context>
    <inkml:brush xml:id="br0">
      <inkml:brushProperty name="width" value="0.15875" units="cm"/>
      <inkml:brushProperty name="height" value="0.15875" units="cm"/>
      <inkml:brushProperty name="color" value="#46B1E1"/>
    </inkml:brush>
  </inkml:definitions>
  <inkml:trace contextRef="#ctx0" brushRef="#br0">0 755 24575,'0'-551'0,"0"540"0,1 0 0,-1 0 0,3 0 0,-2 0 0,1 0 0,1 0 0,0 1 0,1-1 0,6-10 0,-8 15 0,2 1 0,0 1 0,-1-1 0,1 0 0,0 0 0,-1 0 0,2 1 0,0 1 0,0-2 0,0 1 0,0 2 0,-1-2 0,1 2 0,1-2 0,-1 2 0,1-1 0,1 2 0,5-3 0,21-1 0,1 2 0,0 0 0,-1 2 0,56 6 0,0 0 0,26-6 0,82 3 0,-188 0 0,-1 0 0,1 1 0,-2 0 0,2-1 0,-2 2 0,1 1 0,0-2 0,-1 2 0,0 0 0,-1 0 0,2 0 0,8 12 0,-4-7 0,-1-1 0,24 16 0,-14-12 0,0 2 0,-2 0 0,32 31 0,-15-12 0,-25-25 0,0 0 0,-2 1 0,1 1 0,-1-1 0,-1 2 0,1-1 0,-2 1 0,0 0 0,0 1 0,-1 0 0,-2-1 0,1 2 0,-1-1 0,0 0 0,-1 2 0,0-2 0,0 28 0,-7 273 0,4-300 0,-2 0 0,0 0 0,-1-1 0,1 1 0,-2-1 0,-1 0 0,1 0 0,-1 0 0,-1-1 0,-14 22 0,-1-4 0,-1-1 0,-48 50 0,62-74 0,2 1 0,-1-1 0,1 0 0,-1-1 0,-1-1 0,1 2 0,-2-2 0,2 0 0,-1 0 0,0-1 0,0 1 0,-1-2 0,-12 1 0,-13 1 0,0-2 0,-35-4 0,20 1 0,28 2 0,0-1 0,1-2 0,0 0 0,-1-1 0,2-1 0,-2-1 0,2-1 0,0-1 0,0 0 0,1-1 0,-1-2 0,-30-22 0,45 30 0,-170-146 0,142 108 0,25 32 0,0 0 0,1 1 0,-12-12 0,-18-9-58,27 22-105,-1-1-1,0 0 1,0-1 0,2 1-1,-1-2 1,2 0-1,-11-14 1,7 1-6663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7:28.115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747 228 24575,'1944'0'0,"-1674"-15"0,-68 2 0,588 8 0,-445 7 0,1316-2 0,-1633-2 0,-1-1 0,1-2 0,-1-1 0,45-15 0,-1 0 0,-7 7 0,1 3 0,112-5 0,134 16 0,-155 2 0,219-2 0,-346-2 0,1-1 0,-1-2 0,-1-1 0,53-18 0,24-5 0,-37 17 0,137-6 0,71 18 0,-105 3 0,-153-3 0,41-1 0,0 2 0,0 3 0,86 17 0,-31 5 0,-54-15 0,-1 3 0,-1 3 0,72 30 0,-95-29 0,30 12 0,-54-25 0,0 0 0,-1 2 0,0-1 0,0 1 0,0 0 0,-1 1 0,10 10 0,15 13 0,-9-10 0,0 0 0,-2 2 0,0 1 0,24 34 0,-25-28 0,-14-19 0,0 0 0,0 0 0,-1 1 0,-1 0 0,9 21 0,-5 0 0,-1 0 0,-2 1 0,-1 0 0,-2 0 0,-1 0 0,-2 1 0,-4 42 0,-1-46 0,-3 1 0,0-1 0,-2 0 0,-16 38 0,11-29 0,-1-3 0,-2-1 0,0 0 0,-3-2 0,-46 64 0,52-79 0,6-8 0,0 0 0,0-1 0,-1 0 0,0 0 0,0-1 0,-1 0 0,-1-1 0,1 0 0,-18 9 0,-26 11 0,-78 26 0,105-45 0,1-2 0,-1-1 0,-1-1 0,1-1 0,-38 1 0,-175-9 0,-229 11 0,416 0 0,-98 27 0,-49 29 0,47-13 0,-191 55 0,236-69 0,77-24 0,0-2 0,0 0 0,-1-3 0,-1 0 0,-55 3 0,16-10 0,35-2 0,0 3 0,0 0 0,-71 14 0,9 11 0,-99 20 0,-145 13 0,233-49 0,-199-7 0,169-5 0,-21 1 0,-225 27 0,118 10 0,-386 1 0,520-37 0,-138-3 0,130-11 0,17 1 0,-64-3 0,-57-3 0,170 14 0,0-2 0,0-4 0,2-3 0,-119-39 0,156 43 0,-1 1 0,-70-6 0,11 2 0,83 10 0,0-1 0,1 0 0,-1-1 0,1 0 0,0-2 0,1 1 0,0-1 0,-18-14 0,20 16 0,0 0 0,-1 1 0,0 0 0,1 1 0,-1 0 0,-1 0 0,1 1 0,-19-1 0,-31-7 0,-86-21 0,114 24 0,-1 1 0,-58-2 0,-69 8 0,74 2 0,-477-1 0,549-3 0,1 1 0,-1-2 0,1 0 0,0-1 0,0 0 0,0-1 0,-13-7 0,-28-9 0,30 12 0,0-1 0,1-1 0,0-1 0,1-1 0,-26-19 0,7 0 0,-61-63 0,97 90 0,-1-2 0,0 1 0,0-2 0,1 1 0,0-1 0,0 1 0,1-1 0,0-1 0,0 1 0,-4-11 0,9 17 0,-89-278 0,81 234 0,3-1 0,1 1 0,3-1 0,4-51 0,0-6 0,-1 71 0,2 1 0,1 0 0,1 0 0,13-37 0,-3 9 0,-6 9 0,-8 35 0,1 1 0,7-21 0,-7 30 0,-1 0 0,1 0 0,1 0 0,-1 0 0,1 0 0,0 1 0,0 0 0,9-9 0,-4 6 0,0 0 0,0 1 0,1 1 0,0 0 0,0 0 0,0 1 0,1 0 0,22-7 0,-14 7 0,0 1 0,1 1 0,-1 1 0,31 0 0,-28 1 0,1-2 0,37-7 0,-33 4 0,36-3 0,92 8 0,-121 1 0,-30 0-90,-2 0-8,1 0 0,-1 0 0,0 0 0,0 0 0,1 0 0,-1 1-1,0-1 1,0 1 0,0 0 0,0-1 0,0 1 0,3 2 0,2 4-6728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7:40.995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4213 7847 24575,'0'-8'0,"1"-16"0,-6-36 0,4 51 0,-1 0 0,-1 0 0,0 0 0,0 0 0,0 0 0,-10-16 0,-12-22 0,-29-76 0,8 13 0,-176-359 0,-102-145 0,-57 33 0,54 79 0,306 468 0,-62-107 0,5-3 0,-67-177 0,-65-103 0,60 137 0,115 212 0,-105-205 0,-67-80 0,27 86 0,173 265 0,-124-163 0,7 9 0,-80-140 0,182 264 0,-35-80 0,-8-16 0,33 78 0,-47-75 0,56 97 0,2-1 0,-20-49 0,-25-81 0,52 128 0,3 13 0,-1 1 0,-25-38 0,20 35 0,-21-44 0,-63-186 0,51 130 0,-24-59 0,54 142 0,-2 1 0,-31-44 0,20 44 0,24 34 0,2 0 0,-1-1 0,1 0 0,1 0 0,0-1 0,-7-15 0,3-5 0,-2 1 0,-1 0 0,-2 1 0,-19-30 0,25 46-195,1 0 0,0-1 0,1 0 0,1 0 0,1-1 0,-8-29 0,10 31-6631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7:44.996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1289 1291 24575,'-516'0'0,"475"2"0,-70 12 0,-15 2 0,115-16 0,-37 3 0,-68-6 0,110 2 0,-1-1 0,0 0 0,0-1 0,1 0 0,-1 0 0,1 0 0,0-1 0,0 1 0,0-2 0,-7-5 0,-28-17 0,12 13 0,11 6 0,0-1 0,-28-19 0,40 24 0,1 0 0,1 0 0,-1-1 0,0 1 0,1-1 0,0 0 0,0 0 0,1-1 0,-1 1 0,1-1 0,0 0 0,-3-9 0,-3-17 0,1 0 0,2-1 0,-4-59 0,8-102 0,4 106 0,0 51 0,2 1 0,13-58 0,-10 61 0,3-11 0,2 0 0,2 1 0,1 1 0,3 0 0,36-64 0,-48 96 0,0 1 0,0 0 0,1 1 0,0 0 0,0 0 0,1 0 0,0 1 0,1 0 0,-1 0 0,1 1 0,1 1 0,12-7 0,-8 6 0,1 1 0,0 1 0,0 0 0,0 1 0,1 0 0,-1 2 0,1 0 0,17 1 0,11 0 0,36 0 0,0 3 0,132 24 0,-201-24 0,1 0 0,-1 2 0,1-1 0,-1 1 0,-1 1 0,1 0 0,14 11 0,63 59 0,-66-55 0,-2-3 0,0 1 0,-2 1 0,0 0 0,-1 1 0,17 29 0,-22-31 0,19 24 0,-22-32 0,-1-1 0,0 1 0,-1 1 0,0-1 0,-1 1 0,9 24 0,-3 10 0,-2 0 0,-3 1 0,-1 0 0,-1 88 0,-5-89 0,1-20 0,-1-1 0,-1 1 0,-2 0 0,-8 37 0,9-55 0,1 0 0,-1 1 0,-1-1 0,1 0 0,-1 0 0,0-1 0,-1 1 0,0-1 0,0 1 0,-1-1 0,1-1 0,-2 1 0,-8 9 0,-10 5 0,13-13 0,1 1 0,0 1 0,-12 14 0,8-6-1365,1-3-5461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8:28.5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35:36.346"/>
    </inkml:context>
    <inkml:brush xml:id="br0">
      <inkml:brushProperty name="width" value="0.15875" units="cm"/>
      <inkml:brushProperty name="height" value="0.15875" units="cm"/>
      <inkml:brushProperty name="color" value="#33CCFF"/>
    </inkml:brush>
  </inkml:definitions>
  <inkml:trace contextRef="#ctx0" brushRef="#br0">162 487 24575,'0'-12'0,"0"1"0,1-1 0,0 1 0,0-1 0,5-15 0,-4 23 0,0-1 0,0 1 0,0 0 0,1-1 0,0 1 0,-1 1 0,1-1 0,0 0 0,1 1 0,-1-1 0,1 1 0,0 0 0,-1 0 0,1 0 0,7-3 0,55-34 0,-31 19 0,60-29 0,-47 28 0,-23 10 0,37-13 0,-49 20 0,-1 0 0,1-1 0,-1-1 0,0 0 0,0 0 0,-1-1 0,0-1 0,-1 0 0,1 0 0,12-17 0,-17 19 0,1 1 0,0 0 0,0 0 0,0 1 0,0 0 0,1 0 0,0 1 0,0 0 0,0 0 0,13-4 0,-6 5 0,0 0 0,1 0 0,-1 1 0,0 1 0,21 2 0,-34-1 0,16 0 0,-1 1 0,31 5 0,-43-5 0,1 1 0,-1-1 0,0 1 0,0 0 0,0 1 0,0-1 0,-1 1 0,1 0 0,0 0 0,-1 1 0,0-1 0,0 1 0,4 4 0,23 29 0,51 46 0,-62-64 0,32 41 0,-25-26 0,-21-26 0,0 0 0,0 1 0,-1-1 0,0 1 0,-1 1 0,0-1 0,0 1 0,-1-1 0,0 1 0,-1 0 0,0 0 0,-1 1 0,0-1 0,-1 19 0,-1-7 0,-1 0 0,-2 0 0,0 0 0,-1-1 0,-16 39 0,4-20 0,-23 39 0,-16 33 0,43-78 0,2 1 0,-11 57 0,15-59 0,-2 1 0,-1-1 0,-2-1 0,-1 0 0,-1 0 0,-23 36 0,-41 65 0,72-125 0,1 0 0,-1 0 0,-1 0 0,0 0 0,0-1 0,-9 8 0,-52 33 0,58-42 0,0 0 0,0-2 0,-1 1 0,1-1 0,-1-1 0,0 0 0,-18 3 0,10-4 0,-1 0 0,0-1 0,-31-3 0,33-2 0,0 0 0,0-1 0,1-1 0,-1-1 0,1 0 0,1-2 0,-18-10 0,24 13 0,0-1 0,0 0 0,0 0 0,1-1 0,1 0 0,-1 0 0,1-1 0,1 0 0,0 0 0,-9-15 0,10 13 0,-1 1 0,0 0 0,0 1 0,-1 0 0,-1 0 0,1 1 0,-1 0 0,-1 0 0,-12-8 0,14 11 0,0-1 0,0 0 0,1-1 0,0 0 0,1 0 0,-1 0 0,1-1 0,1 0 0,-1 0 0,1-1 0,-5-12 0,-2-9 0,1-1 0,-7-36 0,10 34 0,-21-54 0,-20-49 0,21 54 0,24 70-124,0-1 0,0 1 0,1-1 0,1 0 0,0 0 0,1 1-1,1-1 1,0 0 0,0 0 0,5-26 0,2 18-6702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39FF-B34F-2E35-5B4F-EF1689ACA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A4201-CBA4-044B-E6AC-5BEC94C04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E342-BC56-006C-9498-AAA1AF4B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6B81-949B-3936-E053-38CDA7B1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A5BF-6749-9B1E-E696-5C2DB327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6F1-DAE4-1054-51DD-5340E3A7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0100B-3DD5-FD23-6F4C-842B3BF0C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ADCC-5A22-0ADF-6D3E-67831B73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0C47-BD82-DEF3-6D46-B9DFFFA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804C-72F9-FDF4-AD81-0D471707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2C61B-B06C-7780-F4AB-591959C22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1650-0EC4-28DF-D261-006FB9DA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1A94-CDAF-51C7-FD09-538BC2D9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9F73-18F9-DA8C-4BAE-60630D06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BBA8-E3F7-C3AB-0D94-314F7C6A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5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D1F-2D7D-4E8E-586A-CAB1AFCA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2B7E-5088-7E14-5532-3F7B174F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96ED-A217-1C07-0279-AAA26EBA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AA8C-39DC-8426-F428-FEF9DE5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2DA7-9CB8-9F94-9C78-A985F3B9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8675-915C-05E4-D766-0BC0A3F7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3F3D5-F60E-2920-71D9-5085302A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AD46-3EC3-1286-8EDE-DEDCC67A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BA05-A236-83B5-A0E1-3A79039A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4519-FA0F-4304-4C50-7D6EDFA3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7BCF-745B-3E63-A805-490C92A8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F866-E980-2FDB-CB3F-1DD7B4951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B363-13CE-DF2B-35D8-50562A75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5933-C5F6-CEE9-1920-518DB306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DF2C4-1A6F-960C-2D40-1D41CD6A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AE38-6BDD-4C28-3484-22AF148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E2FE-5551-AC8A-B312-0B635407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E14B-2CBC-3F39-39EB-66B6A9D48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083CD-25D6-7950-730C-F54B83D83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99B68-B21B-D4DE-0AB2-2E4155B66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757D4-0C99-59D9-138B-08597FF19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5419D-3EF5-83CE-880D-363F5B6A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32CE5-7AB7-A4FB-1894-F118C0E3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3A527-B494-7EFC-0CE2-61DE1714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7A2C-7ABD-E15B-57CF-0950B7EE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D1987-9D34-2F33-847E-2D916758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1F854-C1D5-705D-3DA0-78F98ED4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50530-3EFF-6B1A-781B-FF714E3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3BC6A-1EB6-0568-5D82-6D301AD6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24347-EDF0-9B2B-663E-55800539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54563-8F41-FE65-3492-C6313141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4A31-D4DD-0AD3-7A6C-EEA51B2A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5A96-7695-022A-4349-14970298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2312-4C18-C55C-4BFB-7E4B261D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20663-D3D0-A7E3-EA09-EA1D185B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F123F-715E-012F-7E73-2CF6168C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F385D-6C43-D7A7-F11E-BF9923A9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247D-9661-A58F-AB53-3F5E4FD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81E79-1C0E-CA02-0D80-05424B6C1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31F66-DB7B-36B0-114E-E49B95A19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0D93D-1B49-310A-D3F6-2F65F7B8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80827-34FE-2F88-2867-F1F42F81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C3D7-1021-F0EB-CF05-C014BEE3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7F3C3-C3AC-C9D6-EC0B-F1F4896B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CD97-A0B2-58B8-CB99-06B7F7FD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78C-A939-DD30-55F0-C6D694943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85747-EB7E-49CD-A030-94EE40CE9C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77F2-A9A3-EB05-E9FC-11C209D04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BDD7-4E26-F38F-71B4-AD5371A4C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C5896-D229-46D7-97BB-46F7BAB5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23.png"/><Relationship Id="rId7" Type="http://schemas.openxmlformats.org/officeDocument/2006/relationships/customXml" Target="../ink/ink7.xml"/><Relationship Id="rId12" Type="http://schemas.openxmlformats.org/officeDocument/2006/relationships/image" Target="../media/image12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customXml" Target="../ink/ink9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22.xml"/><Relationship Id="rId40" Type="http://schemas.openxmlformats.org/officeDocument/2006/relationships/image" Target="../media/image26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image" Target="../media/image8.png"/><Relationship Id="rId9" Type="http://schemas.openxmlformats.org/officeDocument/2006/relationships/customXml" Target="../ink/ink8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7.xml"/><Relationship Id="rId30" Type="http://schemas.openxmlformats.org/officeDocument/2006/relationships/image" Target="../media/image21.png"/><Relationship Id="rId35" Type="http://schemas.openxmlformats.org/officeDocument/2006/relationships/customXml" Target="../ink/ink21.xml"/><Relationship Id="rId8" Type="http://schemas.openxmlformats.org/officeDocument/2006/relationships/image" Target="../media/image10.png"/><Relationship Id="rId3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5FF587-3FED-4341-75CD-A4B1708E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1023" y="-350291"/>
            <a:ext cx="12396486" cy="7532793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A0AC2-E35F-8D6E-0F6D-D2021808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My Code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61855-CADF-7690-58A4-F61C1FE5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291" y="3299529"/>
            <a:ext cx="9144000" cy="1655762"/>
          </a:xfrm>
          <a:ln>
            <a:noFill/>
          </a:ln>
        </p:spPr>
        <p:txBody>
          <a:bodyPr/>
          <a:lstStyle/>
          <a:p>
            <a:r>
              <a:rPr lang="en-AU">
                <a:solidFill>
                  <a:schemeClr val="bg1"/>
                </a:solidFill>
                <a:latin typeface="Abadi" panose="020B0604020104020204" pitchFamily="34" charset="0"/>
              </a:rPr>
              <a:t>CAT Year 8, Investigation 1</a:t>
            </a:r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CB01D-DFD7-E5C1-849E-BDE252258703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524000" y="2316163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618FFD-5501-54C9-5502-03F0F398C4B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543291" y="412741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FFA2791-0C09-ACFD-647D-295CB891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" y="-133793"/>
            <a:ext cx="12167028" cy="6991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A0AC2-E35F-8D6E-0F6D-D2021808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AU" sz="9600">
                <a:solidFill>
                  <a:schemeClr val="bg1"/>
                </a:solidFill>
              </a:rPr>
              <a:t>Part 1</a:t>
            </a:r>
            <a:endParaRPr lang="en-US" sz="9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61855-CADF-7690-58A4-F61C1FE5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9022"/>
            <a:ext cx="9144000" cy="165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  <a:latin typeface="Abadi" panose="020B0604020104020204" pitchFamily="34" charset="0"/>
              </a:rPr>
              <a:t>My Movement &amp; Functions</a:t>
            </a:r>
            <a:endParaRPr lang="en-US" sz="4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CB01D-DFD7-E5C1-849E-BDE252258703}"/>
              </a:ext>
            </a:extLst>
          </p:cNvPr>
          <p:cNvCxnSpPr>
            <a:cxnSpLocks/>
          </p:cNvCxnSpPr>
          <p:nvPr/>
        </p:nvCxnSpPr>
        <p:spPr>
          <a:xfrm>
            <a:off x="12486" y="2165692"/>
            <a:ext cx="1238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618FFD-5501-54C9-5502-03F0F398C4BA}"/>
              </a:ext>
            </a:extLst>
          </p:cNvPr>
          <p:cNvCxnSpPr>
            <a:cxnSpLocks/>
          </p:cNvCxnSpPr>
          <p:nvPr/>
        </p:nvCxnSpPr>
        <p:spPr>
          <a:xfrm>
            <a:off x="0" y="3930638"/>
            <a:ext cx="1239648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2E7EBB-EAFB-064F-7342-F52A87575506}"/>
              </a:ext>
            </a:extLst>
          </p:cNvPr>
          <p:cNvSpPr txBox="1"/>
          <p:nvPr/>
        </p:nvSpPr>
        <p:spPr>
          <a:xfrm>
            <a:off x="2480086" y="3999048"/>
            <a:ext cx="9314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1.1 Create and explain a reusable means of achieving translations (10 Marks)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CFCAD-CE66-8258-56B0-6D9F176F7142}"/>
              </a:ext>
            </a:extLst>
          </p:cNvPr>
          <p:cNvSpPr txBox="1"/>
          <p:nvPr/>
        </p:nvSpPr>
        <p:spPr>
          <a:xfrm>
            <a:off x="3081726" y="4437869"/>
            <a:ext cx="931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1.2 Use functions, validate input and document imports (10 Marks)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C204AC-8A84-8529-96B6-37C17208F9BF}"/>
              </a:ext>
            </a:extLst>
          </p:cNvPr>
          <p:cNvSpPr txBox="1"/>
          <p:nvPr/>
        </p:nvSpPr>
        <p:spPr>
          <a:xfrm>
            <a:off x="212224" y="138896"/>
            <a:ext cx="982151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1.1 Create and explain a reusable means of achieving translations (10 Marks) </a:t>
            </a:r>
          </a:p>
          <a:p>
            <a:r>
              <a:rPr lang="en-US" sz="4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</a:t>
            </a:r>
            <a:r>
              <a:rPr lang="en-US" sz="4400" dirty="0">
                <a:highlight>
                  <a:srgbClr val="FFFFFF"/>
                </a:highlight>
                <a:latin typeface="Times New Roman" panose="02020603050405020304" pitchFamily="18" charset="0"/>
              </a:rPr>
              <a:t>Thinking Process🤔</a:t>
            </a:r>
            <a:endParaRPr lang="en-US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FD6CCB-441B-6552-2788-ED53BD05D3B9}"/>
              </a:ext>
            </a:extLst>
          </p:cNvPr>
          <p:cNvGrpSpPr/>
          <p:nvPr/>
        </p:nvGrpSpPr>
        <p:grpSpPr>
          <a:xfrm>
            <a:off x="171280" y="1277669"/>
            <a:ext cx="5924720" cy="5472754"/>
            <a:chOff x="1091820" y="2106182"/>
            <a:chExt cx="4503761" cy="54727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0C54842-E413-430C-A79F-AE0F355233B9}"/>
                </a:ext>
              </a:extLst>
            </p:cNvPr>
            <p:cNvCxnSpPr>
              <a:cxnSpLocks/>
            </p:cNvCxnSpPr>
            <p:nvPr/>
          </p:nvCxnSpPr>
          <p:spPr>
            <a:xfrm>
              <a:off x="3343701" y="2106182"/>
              <a:ext cx="0" cy="5472754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05426D-11F2-8460-92FA-61D6954C94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43701" y="2472530"/>
              <a:ext cx="0" cy="4503761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7D243D-134C-EC36-7D8E-ECD9A7D6EA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71036" y="679061"/>
            <a:ext cx="5311645" cy="5331875"/>
            <a:chOff x="854467" y="1645898"/>
            <a:chExt cx="4529174" cy="45464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33F477-3986-628F-CFE4-C1C8730E9D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54467" y="1692323"/>
              <a:ext cx="4500000" cy="450000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DE4E34-2CD0-4775-A5B6-C9EA2E3EF3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83641" y="1645898"/>
              <a:ext cx="4500000" cy="450000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8066E5-74CD-65CE-E02B-986A6E4CA7D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05250" y="899598"/>
            <a:ext cx="5478288" cy="5397681"/>
            <a:chOff x="1205250" y="899598"/>
            <a:chExt cx="5478288" cy="5397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3F1C4E-86AD-F242-8FBA-603FE6D165C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5250" y="4558681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5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FA202B-6D30-3699-E17F-A168779D4F9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4976" y="901509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486D9F-CBF7-ACB2-3DE5-CFE4F5CB45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5250" y="2263617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4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2DC65D-0DE0-EDAC-6FC4-39D62608403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1476" y="89959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3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0DBAB5-5323-5AB3-6F3F-EE07F4E60C26}"/>
                </a:ext>
              </a:extLst>
            </p:cNvPr>
            <p:cNvSpPr txBox="1">
              <a:spLocks/>
            </p:cNvSpPr>
            <p:nvPr/>
          </p:nvSpPr>
          <p:spPr>
            <a:xfrm>
              <a:off x="6319003" y="2267804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1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FF0C80-7477-2153-F3F4-46A89F8BCD2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49310" y="565094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6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AE5227-CA91-806F-6A8F-2ECEC0B89D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4976" y="5630563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7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F41365-49B4-BC4C-291E-F5EF21CB369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33245" y="448642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8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34" name="Smiley Face 33">
            <a:extLst>
              <a:ext uri="{FF2B5EF4-FFF2-40B4-BE49-F238E27FC236}">
                <a16:creationId xmlns:a16="http://schemas.microsoft.com/office/drawing/2014/main" id="{246502E0-C2AF-8FB4-186E-BDBB0B5DBC63}"/>
              </a:ext>
            </a:extLst>
          </p:cNvPr>
          <p:cNvSpPr/>
          <p:nvPr/>
        </p:nvSpPr>
        <p:spPr>
          <a:xfrm>
            <a:off x="3623686" y="3135409"/>
            <a:ext cx="440559" cy="4459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38100"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DCD5C1-6BD1-B2D4-CF05-081BBBF44A93}"/>
              </a:ext>
            </a:extLst>
          </p:cNvPr>
          <p:cNvSpPr txBox="1">
            <a:spLocks/>
          </p:cNvSpPr>
          <p:nvPr/>
        </p:nvSpPr>
        <p:spPr>
          <a:xfrm>
            <a:off x="6181542" y="2006496"/>
            <a:ext cx="35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solidFill>
                  <a:srgbClr val="FFFFFF"/>
                </a:solidFill>
                <a:highlight>
                  <a:srgbClr val="1F1F1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en-US" sz="7200" dirty="0">
              <a:solidFill>
                <a:srgbClr val="FFFFFF"/>
              </a:solidFill>
              <a:highlight>
                <a:srgbClr val="1F1F1F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3E2987-F479-6477-E590-EE1E2F87F60A}"/>
              </a:ext>
            </a:extLst>
          </p:cNvPr>
          <p:cNvSpPr txBox="1"/>
          <p:nvPr/>
        </p:nvSpPr>
        <p:spPr>
          <a:xfrm>
            <a:off x="8599979" y="185594"/>
            <a:ext cx="37517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Let’s say the player wanted to move for the distance 5 in direction 1.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5938 -0.067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338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9FD6CCB-441B-6552-2788-ED53BD05D3B9}"/>
              </a:ext>
            </a:extLst>
          </p:cNvPr>
          <p:cNvGrpSpPr/>
          <p:nvPr/>
        </p:nvGrpSpPr>
        <p:grpSpPr>
          <a:xfrm>
            <a:off x="190012" y="71900"/>
            <a:ext cx="7307905" cy="6750423"/>
            <a:chOff x="1091820" y="2106182"/>
            <a:chExt cx="4503761" cy="54727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0C54842-E413-430C-A79F-AE0F355233B9}"/>
                </a:ext>
              </a:extLst>
            </p:cNvPr>
            <p:cNvCxnSpPr>
              <a:cxnSpLocks/>
            </p:cNvCxnSpPr>
            <p:nvPr/>
          </p:nvCxnSpPr>
          <p:spPr>
            <a:xfrm>
              <a:off x="3343701" y="2106182"/>
              <a:ext cx="0" cy="5472754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05426D-11F2-8460-92FA-61D6954C94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43701" y="2472530"/>
              <a:ext cx="0" cy="4503761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7D243D-134C-EC36-7D8E-ECD9A7D6EA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71036" y="679061"/>
            <a:ext cx="5311645" cy="5331875"/>
            <a:chOff x="854467" y="1645898"/>
            <a:chExt cx="4529174" cy="45464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33F477-3986-628F-CFE4-C1C8730E9D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54467" y="1692323"/>
              <a:ext cx="4500000" cy="450000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DE4E34-2CD0-4775-A5B6-C9EA2E3EF3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83641" y="1645898"/>
              <a:ext cx="4500000" cy="450000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8066E5-74CD-65CE-E02B-986A6E4CA7D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05250" y="899598"/>
            <a:ext cx="5478288" cy="5397681"/>
            <a:chOff x="1205250" y="899598"/>
            <a:chExt cx="5478288" cy="5397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3F1C4E-86AD-F242-8FBA-603FE6D165C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5250" y="4558681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5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FA202B-6D30-3699-E17F-A168779D4F9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4976" y="901509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486D9F-CBF7-ACB2-3DE5-CFE4F5CB45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5250" y="2263617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4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2DC65D-0DE0-EDAC-6FC4-39D62608403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1476" y="89959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3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0DBAB5-5323-5AB3-6F3F-EE07F4E60C26}"/>
                </a:ext>
              </a:extLst>
            </p:cNvPr>
            <p:cNvSpPr txBox="1">
              <a:spLocks/>
            </p:cNvSpPr>
            <p:nvPr/>
          </p:nvSpPr>
          <p:spPr>
            <a:xfrm>
              <a:off x="6319003" y="2267804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1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FF0C80-7477-2153-F3F4-46A89F8BCD2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49310" y="565094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6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AE5227-CA91-806F-6A8F-2ECEC0B89D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4976" y="5630563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7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F41365-49B4-BC4C-291E-F5EF21CB369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33245" y="448642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8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34" name="Smiley Face 33">
            <a:extLst>
              <a:ext uri="{FF2B5EF4-FFF2-40B4-BE49-F238E27FC236}">
                <a16:creationId xmlns:a16="http://schemas.microsoft.com/office/drawing/2014/main" id="{246502E0-C2AF-8FB4-186E-BDBB0B5DBC63}"/>
              </a:ext>
            </a:extLst>
          </p:cNvPr>
          <p:cNvSpPr/>
          <p:nvPr/>
        </p:nvSpPr>
        <p:spPr>
          <a:xfrm>
            <a:off x="3623686" y="3135409"/>
            <a:ext cx="440559" cy="4459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38100"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DCD5C1-6BD1-B2D4-CF05-081BBBF44A93}"/>
              </a:ext>
            </a:extLst>
          </p:cNvPr>
          <p:cNvSpPr txBox="1">
            <a:spLocks/>
          </p:cNvSpPr>
          <p:nvPr/>
        </p:nvSpPr>
        <p:spPr>
          <a:xfrm>
            <a:off x="6181542" y="2006496"/>
            <a:ext cx="35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solidFill>
                  <a:srgbClr val="FFFFFF"/>
                </a:solidFill>
                <a:highlight>
                  <a:srgbClr val="1F1F1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en-US" sz="7200" dirty="0">
              <a:solidFill>
                <a:srgbClr val="FFFFFF"/>
              </a:solidFill>
              <a:highlight>
                <a:srgbClr val="1F1F1F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84733-4C5B-BD44-E211-BEB6E243CD9C}"/>
              </a:ext>
            </a:extLst>
          </p:cNvPr>
          <p:cNvSpPr txBox="1"/>
          <p:nvPr/>
        </p:nvSpPr>
        <p:spPr>
          <a:xfrm>
            <a:off x="8376858" y="139813"/>
            <a:ext cx="356886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 distance is 5, and we need to move along the hypothenuse of a triple. 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A2E7F-70DB-599F-8412-4C3D00911087}"/>
              </a:ext>
            </a:extLst>
          </p:cNvPr>
          <p:cNvSpPr txBox="1"/>
          <p:nvPr/>
        </p:nvSpPr>
        <p:spPr>
          <a:xfrm>
            <a:off x="8382976" y="157476"/>
            <a:ext cx="356886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Since we are moving along the </a:t>
            </a:r>
            <a:r>
              <a:rPr lang="en-AU" sz="4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hypothenuse</a:t>
            </a:r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the distance is practically the </a:t>
            </a:r>
            <a:r>
              <a:rPr lang="en-AU" sz="4000" dirty="0">
                <a:ln>
                  <a:solidFill>
                    <a:schemeClr val="accent6"/>
                  </a:solidFill>
                </a:ln>
                <a:solidFill>
                  <a:srgbClr val="00B050"/>
                </a:solidFill>
              </a:rPr>
              <a:t>hypothenuse</a:t>
            </a:r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16865-03A4-FEE5-5552-980FAB80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03" y="262733"/>
            <a:ext cx="2551893" cy="392078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9DF614E-6AB8-19D1-CDB2-DD6D4D50F2D9}"/>
                  </a:ext>
                </a:extLst>
              </p14:cNvPr>
              <p14:cNvContentPartPr/>
              <p14:nvPr/>
            </p14:nvContentPartPr>
            <p14:xfrm>
              <a:off x="6203306" y="773758"/>
              <a:ext cx="476280" cy="47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9DF614E-6AB8-19D1-CDB2-DD6D4D50F2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4866" y="745318"/>
                <a:ext cx="5331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25CE19-967B-AD6A-9B00-1BAA9D35667C}"/>
                  </a:ext>
                </a:extLst>
              </p14:cNvPr>
              <p14:cNvContentPartPr/>
              <p14:nvPr/>
            </p14:nvContentPartPr>
            <p14:xfrm>
              <a:off x="10625186" y="94871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25CE19-967B-AD6A-9B00-1BAA9D3566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066" y="94259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536748F-0AC6-ED65-3E1E-9B3ED55BED0F}"/>
              </a:ext>
            </a:extLst>
          </p:cNvPr>
          <p:cNvSpPr txBox="1"/>
          <p:nvPr/>
        </p:nvSpPr>
        <p:spPr>
          <a:xfrm>
            <a:off x="8401960" y="124031"/>
            <a:ext cx="3368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So, we can use the </a:t>
            </a:r>
            <a:r>
              <a:rPr lang="en-AU" sz="4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</a:t>
            </a:r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and </a:t>
            </a:r>
            <a:r>
              <a:rPr lang="en-AU" sz="4000" dirty="0"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values to move along the hypothenuse.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E2960E-1741-8198-0889-E0B329395AF1}"/>
              </a:ext>
            </a:extLst>
          </p:cNvPr>
          <p:cNvGrpSpPr/>
          <p:nvPr/>
        </p:nvGrpSpPr>
        <p:grpSpPr>
          <a:xfrm>
            <a:off x="5058062" y="743623"/>
            <a:ext cx="1037938" cy="479140"/>
            <a:chOff x="5067506" y="785638"/>
            <a:chExt cx="1037938" cy="4791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6376F4-F52B-E429-030B-404845B4F67D}"/>
                    </a:ext>
                  </a:extLst>
                </p14:cNvPr>
                <p14:cNvContentPartPr/>
                <p14:nvPr/>
              </p14:nvContentPartPr>
              <p14:xfrm>
                <a:off x="5067506" y="785638"/>
                <a:ext cx="513720" cy="46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6376F4-F52B-E429-030B-404845B4F6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39086" y="757198"/>
                  <a:ext cx="570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9140E1-07B8-A5EC-A1AC-6D0013714E66}"/>
                    </a:ext>
                  </a:extLst>
                </p14:cNvPr>
                <p14:cNvContentPartPr/>
                <p14:nvPr/>
              </p14:nvContentPartPr>
              <p14:xfrm>
                <a:off x="5680047" y="848600"/>
                <a:ext cx="425397" cy="416178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9140E1-07B8-A5EC-A1AC-6D0013714E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51591" y="820159"/>
                  <a:ext cx="482309" cy="4730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2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9FD6CCB-441B-6552-2788-ED53BD05D3B9}"/>
              </a:ext>
            </a:extLst>
          </p:cNvPr>
          <p:cNvGrpSpPr/>
          <p:nvPr/>
        </p:nvGrpSpPr>
        <p:grpSpPr>
          <a:xfrm>
            <a:off x="190012" y="71900"/>
            <a:ext cx="7307905" cy="6750423"/>
            <a:chOff x="1091820" y="2106182"/>
            <a:chExt cx="4503761" cy="54727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0C54842-E413-430C-A79F-AE0F355233B9}"/>
                </a:ext>
              </a:extLst>
            </p:cNvPr>
            <p:cNvCxnSpPr>
              <a:cxnSpLocks/>
            </p:cNvCxnSpPr>
            <p:nvPr/>
          </p:nvCxnSpPr>
          <p:spPr>
            <a:xfrm>
              <a:off x="3343701" y="2106182"/>
              <a:ext cx="0" cy="5472754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05426D-11F2-8460-92FA-61D6954C94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43701" y="2472530"/>
              <a:ext cx="0" cy="4503761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7D243D-134C-EC36-7D8E-ECD9A7D6EA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71036" y="679061"/>
            <a:ext cx="5311645" cy="5331875"/>
            <a:chOff x="854467" y="1645898"/>
            <a:chExt cx="4529174" cy="45464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33F477-3986-628F-CFE4-C1C8730E9D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54467" y="1692323"/>
              <a:ext cx="4500000" cy="450000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DE4E34-2CD0-4775-A5B6-C9EA2E3EF3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83641" y="1645898"/>
              <a:ext cx="4500000" cy="450000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8066E5-74CD-65CE-E02B-986A6E4CA7D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05250" y="899598"/>
            <a:ext cx="5478288" cy="5397681"/>
            <a:chOff x="1205250" y="899598"/>
            <a:chExt cx="5478288" cy="5397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3F1C4E-86AD-F242-8FBA-603FE6D165C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5250" y="4558681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5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FA202B-6D30-3699-E17F-A168779D4F9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4976" y="901509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486D9F-CBF7-ACB2-3DE5-CFE4F5CB45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5250" y="2263617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4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2DC65D-0DE0-EDAC-6FC4-39D62608403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1476" y="89959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3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0DBAB5-5323-5AB3-6F3F-EE07F4E60C26}"/>
                </a:ext>
              </a:extLst>
            </p:cNvPr>
            <p:cNvSpPr txBox="1">
              <a:spLocks/>
            </p:cNvSpPr>
            <p:nvPr/>
          </p:nvSpPr>
          <p:spPr>
            <a:xfrm>
              <a:off x="6319003" y="2267804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1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FF0C80-7477-2153-F3F4-46A89F8BCD2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49310" y="565094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6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AE5227-CA91-806F-6A8F-2ECEC0B89D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4976" y="5630563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7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F41365-49B4-BC4C-291E-F5EF21CB369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33245" y="4486428"/>
              <a:ext cx="350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FF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8</a:t>
              </a:r>
              <a:endPara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34" name="Smiley Face 33">
            <a:extLst>
              <a:ext uri="{FF2B5EF4-FFF2-40B4-BE49-F238E27FC236}">
                <a16:creationId xmlns:a16="http://schemas.microsoft.com/office/drawing/2014/main" id="{246502E0-C2AF-8FB4-186E-BDBB0B5DBC63}"/>
              </a:ext>
            </a:extLst>
          </p:cNvPr>
          <p:cNvSpPr/>
          <p:nvPr/>
        </p:nvSpPr>
        <p:spPr>
          <a:xfrm>
            <a:off x="3623686" y="3135409"/>
            <a:ext cx="440559" cy="4459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38100"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DCD5C1-6BD1-B2D4-CF05-081BBBF44A93}"/>
              </a:ext>
            </a:extLst>
          </p:cNvPr>
          <p:cNvSpPr txBox="1">
            <a:spLocks/>
          </p:cNvSpPr>
          <p:nvPr/>
        </p:nvSpPr>
        <p:spPr>
          <a:xfrm>
            <a:off x="6181542" y="2006496"/>
            <a:ext cx="35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solidFill>
                  <a:srgbClr val="FFFFFF"/>
                </a:solidFill>
                <a:highlight>
                  <a:srgbClr val="1F1F1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en-US" sz="7200" dirty="0">
              <a:solidFill>
                <a:srgbClr val="FFFFFF"/>
              </a:solidFill>
              <a:highlight>
                <a:srgbClr val="1F1F1F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84733-4C5B-BD44-E211-BEB6E243CD9C}"/>
              </a:ext>
            </a:extLst>
          </p:cNvPr>
          <p:cNvSpPr txBox="1"/>
          <p:nvPr/>
        </p:nvSpPr>
        <p:spPr>
          <a:xfrm>
            <a:off x="12635431" y="1203956"/>
            <a:ext cx="356886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 distance is 5, and we need to move along the hypothenuse of a triple. 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A2E7F-70DB-599F-8412-4C3D00911087}"/>
              </a:ext>
            </a:extLst>
          </p:cNvPr>
          <p:cNvSpPr txBox="1"/>
          <p:nvPr/>
        </p:nvSpPr>
        <p:spPr>
          <a:xfrm>
            <a:off x="12616182" y="1840438"/>
            <a:ext cx="356886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Since we are moving along the hypothenuse, the distance is practically the hypothenuse.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16865-03A4-FEE5-5552-980FAB80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25" y="-4186281"/>
            <a:ext cx="2551893" cy="392078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5561811-0B21-8144-56F6-F521A75DE744}"/>
              </a:ext>
            </a:extLst>
          </p:cNvPr>
          <p:cNvGrpSpPr/>
          <p:nvPr/>
        </p:nvGrpSpPr>
        <p:grpSpPr>
          <a:xfrm>
            <a:off x="12346117" y="1412559"/>
            <a:ext cx="5476680" cy="3891600"/>
            <a:chOff x="6203306" y="773758"/>
            <a:chExt cx="5476680" cy="38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E6614E-5448-4A6E-E46C-4A18AC16DD33}"/>
                    </a:ext>
                  </a:extLst>
                </p14:cNvPr>
                <p14:cNvContentPartPr/>
                <p14:nvPr/>
              </p14:nvContentPartPr>
              <p14:xfrm>
                <a:off x="8215346" y="3876238"/>
                <a:ext cx="3464640" cy="78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E6614E-5448-4A6E-E46C-4A18AC16DD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86906" y="3847785"/>
                  <a:ext cx="3521520" cy="846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FE4E70-7097-7240-2BDE-52818EB2ACD1}"/>
                    </a:ext>
                  </a:extLst>
                </p14:cNvPr>
                <p14:cNvContentPartPr/>
                <p14:nvPr/>
              </p14:nvContentPartPr>
              <p14:xfrm>
                <a:off x="6666266" y="1237798"/>
                <a:ext cx="1517040" cy="2824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FE4E70-7097-7240-2BDE-52818EB2AC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37833" y="1209358"/>
                  <a:ext cx="1573907" cy="28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DF614E-6AB8-19D1-CDB2-DD6D4D50F2D9}"/>
                    </a:ext>
                  </a:extLst>
                </p14:cNvPr>
                <p14:cNvContentPartPr/>
                <p14:nvPr/>
              </p14:nvContentPartPr>
              <p14:xfrm>
                <a:off x="6203306" y="773758"/>
                <a:ext cx="476280" cy="47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DF614E-6AB8-19D1-CDB2-DD6D4D50F2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74866" y="745318"/>
                  <a:ext cx="533160" cy="53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25CE19-967B-AD6A-9B00-1BAA9D35667C}"/>
                  </a:ext>
                </a:extLst>
              </p14:cNvPr>
              <p14:cNvContentPartPr/>
              <p14:nvPr/>
            </p14:nvContentPartPr>
            <p14:xfrm>
              <a:off x="10625186" y="94871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25CE19-967B-AD6A-9B00-1BAA9D3566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066" y="94259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536748F-0AC6-ED65-3E1E-9B3ED55BED0F}"/>
              </a:ext>
            </a:extLst>
          </p:cNvPr>
          <p:cNvSpPr txBox="1"/>
          <p:nvPr/>
        </p:nvSpPr>
        <p:spPr>
          <a:xfrm>
            <a:off x="8472928" y="263512"/>
            <a:ext cx="33688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move in direction one, we will need to move across by </a:t>
            </a:r>
            <a:r>
              <a:rPr lang="en-AU" sz="4000" dirty="0"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and up by </a:t>
            </a:r>
            <a:r>
              <a:rPr lang="en-AU" sz="4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</a:t>
            </a:r>
            <a:r>
              <a:rPr lang="en-AU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E2960E-1741-8198-0889-E0B329395AF1}"/>
              </a:ext>
            </a:extLst>
          </p:cNvPr>
          <p:cNvGrpSpPr/>
          <p:nvPr/>
        </p:nvGrpSpPr>
        <p:grpSpPr>
          <a:xfrm>
            <a:off x="12716198" y="2006218"/>
            <a:ext cx="5559120" cy="1288080"/>
            <a:chOff x="5067506" y="785638"/>
            <a:chExt cx="5559120" cy="12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0C58AF-7803-D62F-48B6-D90E90A5ACD8}"/>
                    </a:ext>
                  </a:extLst>
                </p14:cNvPr>
                <p14:cNvContentPartPr/>
                <p14:nvPr/>
              </p14:nvContentPartPr>
              <p14:xfrm>
                <a:off x="10150346" y="935758"/>
                <a:ext cx="476280" cy="558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0C58AF-7803-D62F-48B6-D90E90A5ACD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21884" y="907336"/>
                  <a:ext cx="533203" cy="615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9F58AE-FB89-D486-8A20-29596045CE31}"/>
                    </a:ext>
                  </a:extLst>
                </p14:cNvPr>
                <p14:cNvContentPartPr/>
                <p14:nvPr/>
              </p14:nvContentPartPr>
              <p14:xfrm>
                <a:off x="6644676" y="1071739"/>
                <a:ext cx="3529429" cy="132217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9F58AE-FB89-D486-8A20-29596045CE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6239" y="1043278"/>
                  <a:ext cx="3586303" cy="189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4BAE0E-62FD-932F-A648-A48498EBF89D}"/>
                    </a:ext>
                  </a:extLst>
                </p14:cNvPr>
                <p14:cNvContentPartPr/>
                <p14:nvPr/>
              </p14:nvContentPartPr>
              <p14:xfrm>
                <a:off x="8426306" y="1545929"/>
                <a:ext cx="464760" cy="527789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4BAE0E-62FD-932F-A648-A48498EBF8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97866" y="1517468"/>
                  <a:ext cx="521640" cy="584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31459E-E3EB-BB37-E17F-CAA85D859DD5}"/>
                    </a:ext>
                  </a:extLst>
                </p14:cNvPr>
                <p14:cNvContentPartPr/>
                <p14:nvPr/>
              </p14:nvContentPartPr>
              <p14:xfrm>
                <a:off x="6147866" y="994438"/>
                <a:ext cx="2324880" cy="846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31459E-E3EB-BB37-E17F-CAA85D859D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19422" y="965998"/>
                  <a:ext cx="2381769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6376F4-F52B-E429-030B-404845B4F67D}"/>
                    </a:ext>
                  </a:extLst>
                </p14:cNvPr>
                <p14:cNvContentPartPr/>
                <p14:nvPr/>
              </p14:nvContentPartPr>
              <p14:xfrm>
                <a:off x="5067506" y="785638"/>
                <a:ext cx="513720" cy="46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6376F4-F52B-E429-030B-404845B4F6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9086" y="757198"/>
                  <a:ext cx="570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9140E1-07B8-A5EC-A1AC-6D0013714E66}"/>
                    </a:ext>
                  </a:extLst>
                </p14:cNvPr>
                <p14:cNvContentPartPr/>
                <p14:nvPr/>
              </p14:nvContentPartPr>
              <p14:xfrm>
                <a:off x="5775986" y="888238"/>
                <a:ext cx="348840" cy="341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9140E1-07B8-A5EC-A1AC-6D0013714E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47546" y="859798"/>
                  <a:ext cx="40572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C056B9-7937-6309-3104-1A890BB05FDC}"/>
              </a:ext>
            </a:extLst>
          </p:cNvPr>
          <p:cNvGrpSpPr/>
          <p:nvPr/>
        </p:nvGrpSpPr>
        <p:grpSpPr>
          <a:xfrm>
            <a:off x="4143577" y="2423169"/>
            <a:ext cx="1783080" cy="911160"/>
            <a:chOff x="4143577" y="2423169"/>
            <a:chExt cx="1783080" cy="9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15C3DE-3BD5-C69E-91A1-934FC609E392}"/>
                    </a:ext>
                  </a:extLst>
                </p14:cNvPr>
                <p14:cNvContentPartPr/>
                <p14:nvPr/>
              </p14:nvContentPartPr>
              <p14:xfrm>
                <a:off x="4143577" y="3322089"/>
                <a:ext cx="1783080" cy="1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15C3DE-3BD5-C69E-91A1-934FC609E3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07937" y="3286089"/>
                  <a:ext cx="1854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E8644D-058F-325D-34B2-FD75D59EAEC6}"/>
                    </a:ext>
                  </a:extLst>
                </p14:cNvPr>
                <p14:cNvContentPartPr/>
                <p14:nvPr/>
              </p14:nvContentPartPr>
              <p14:xfrm>
                <a:off x="5879137" y="2423169"/>
                <a:ext cx="24120" cy="89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E8644D-058F-325D-34B2-FD75D59EAE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3497" y="2387529"/>
                  <a:ext cx="95760" cy="9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9F5DA94-A42F-F9D8-3698-E6D0E4C355F7}"/>
              </a:ext>
            </a:extLst>
          </p:cNvPr>
          <p:cNvGrpSpPr/>
          <p:nvPr/>
        </p:nvGrpSpPr>
        <p:grpSpPr>
          <a:xfrm>
            <a:off x="4131697" y="2256849"/>
            <a:ext cx="1655280" cy="1007280"/>
            <a:chOff x="4131697" y="2256849"/>
            <a:chExt cx="1655280" cy="10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F297BE-7333-162B-44AC-33DB048160EB}"/>
                    </a:ext>
                  </a:extLst>
                </p14:cNvPr>
                <p14:cNvContentPartPr/>
                <p14:nvPr/>
              </p14:nvContentPartPr>
              <p14:xfrm>
                <a:off x="4131697" y="3202569"/>
                <a:ext cx="91080" cy="61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F297BE-7333-162B-44AC-33DB048160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96057" y="3166569"/>
                  <a:ext cx="162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CF11FA-F5A9-2D1C-4A2D-464768BF639D}"/>
                    </a:ext>
                  </a:extLst>
                </p14:cNvPr>
                <p14:cNvContentPartPr/>
                <p14:nvPr/>
              </p14:nvContentPartPr>
              <p14:xfrm>
                <a:off x="4375417" y="2994849"/>
                <a:ext cx="162000" cy="118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CF11FA-F5A9-2D1C-4A2D-464768BF63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39417" y="2958849"/>
                  <a:ext cx="233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69361C-04BE-25C2-EB8B-B5BD97E029F1}"/>
                    </a:ext>
                  </a:extLst>
                </p14:cNvPr>
                <p14:cNvContentPartPr/>
                <p14:nvPr/>
              </p14:nvContentPartPr>
              <p14:xfrm>
                <a:off x="4687537" y="2823849"/>
                <a:ext cx="162720" cy="12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69361C-04BE-25C2-EB8B-B5BD97E029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51897" y="2788209"/>
                  <a:ext cx="234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4494A6-FC4D-E360-B28F-AAABB5A6D8A4}"/>
                    </a:ext>
                  </a:extLst>
                </p14:cNvPr>
                <p14:cNvContentPartPr/>
                <p14:nvPr/>
              </p14:nvContentPartPr>
              <p14:xfrm>
                <a:off x="4965097" y="2658249"/>
                <a:ext cx="174600" cy="108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4494A6-FC4D-E360-B28F-AAABB5A6D8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9457" y="2622609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DE9A3F-2F84-DB03-BE1D-CBDA54E0CDED}"/>
                    </a:ext>
                  </a:extLst>
                </p14:cNvPr>
                <p14:cNvContentPartPr/>
                <p14:nvPr/>
              </p14:nvContentPartPr>
              <p14:xfrm>
                <a:off x="5324377" y="2506689"/>
                <a:ext cx="123120" cy="86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DE9A3F-2F84-DB03-BE1D-CBDA54E0CDE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88377" y="2471049"/>
                  <a:ext cx="194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1F5DF9-48FE-6963-F4A0-5728D29CF65F}"/>
                    </a:ext>
                  </a:extLst>
                </p14:cNvPr>
                <p14:cNvContentPartPr/>
                <p14:nvPr/>
              </p14:nvContentPartPr>
              <p14:xfrm>
                <a:off x="5578897" y="2294649"/>
                <a:ext cx="154080" cy="12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1F5DF9-48FE-6963-F4A0-5728D29CF6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42897" y="2258649"/>
                  <a:ext cx="225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67DFCD-845D-49E7-4DA0-B66E838E2E24}"/>
                    </a:ext>
                  </a:extLst>
                </p14:cNvPr>
                <p14:cNvContentPartPr/>
                <p14:nvPr/>
              </p14:nvContentPartPr>
              <p14:xfrm>
                <a:off x="5428417" y="2256849"/>
                <a:ext cx="358560" cy="33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67DFCD-845D-49E7-4DA0-B66E838E2E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2777" y="2220849"/>
                  <a:ext cx="430200" cy="40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9BB0FC6-D892-2F74-1DA8-19F3ED8E1FDE}"/>
              </a:ext>
            </a:extLst>
          </p:cNvPr>
          <p:cNvSpPr txBox="1"/>
          <p:nvPr/>
        </p:nvSpPr>
        <p:spPr>
          <a:xfrm>
            <a:off x="8137462" y="263512"/>
            <a:ext cx="34817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This will end up moving us along the </a:t>
            </a:r>
            <a:r>
              <a:rPr lang="en-AU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hypothenuse</a:t>
            </a:r>
            <a:r>
              <a:rPr lang="en-AU" sz="44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. </a:t>
            </a:r>
            <a:endParaRPr lang="en-US" sz="4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09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C204AC-8A84-8529-96B6-37C17208F9BF}"/>
              </a:ext>
            </a:extLst>
          </p:cNvPr>
          <p:cNvSpPr txBox="1"/>
          <p:nvPr/>
        </p:nvSpPr>
        <p:spPr>
          <a:xfrm>
            <a:off x="212224" y="138896"/>
            <a:ext cx="982151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1.1 Create and explain a reusable means of achieving translations (10 Marks)</a:t>
            </a:r>
            <a:endParaRPr lang="en-US" sz="2400" dirty="0">
              <a:highlight>
                <a:srgbClr val="FFFFFF"/>
              </a:highlight>
            </a:endParaRPr>
          </a:p>
          <a:p>
            <a:r>
              <a:rPr lang="en-US" sz="4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Application Process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15542-DBB6-E411-438B-7FDAED17512F}"/>
              </a:ext>
            </a:extLst>
          </p:cNvPr>
          <p:cNvGrpSpPr/>
          <p:nvPr/>
        </p:nvGrpSpPr>
        <p:grpSpPr>
          <a:xfrm>
            <a:off x="-20399782" y="1585446"/>
            <a:ext cx="32591782" cy="5279732"/>
            <a:chOff x="-10366040" y="1596213"/>
            <a:chExt cx="32591782" cy="5279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AD1170-5C0B-CE5A-8850-06F4E6358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366040" y="1596213"/>
              <a:ext cx="10910714" cy="52725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8B3D9C-B4FA-7016-8841-00D5C59B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674" y="1603391"/>
              <a:ext cx="9489068" cy="527255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05718E-9F3E-A18B-C516-6E84A460D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3742" y="1596213"/>
              <a:ext cx="12192000" cy="36799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97842A-DA41-07CF-94E7-7DF950BCCB32}"/>
                </a:ext>
              </a:extLst>
            </p:cNvPr>
            <p:cNvSpPr/>
            <p:nvPr/>
          </p:nvSpPr>
          <p:spPr>
            <a:xfrm>
              <a:off x="10033742" y="5279732"/>
              <a:ext cx="12192000" cy="1592624"/>
            </a:xfrm>
            <a:prstGeom prst="rect">
              <a:avLst/>
            </a:prstGeom>
            <a:solidFill>
              <a:srgbClr val="1F1F1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86719 -0.0027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5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719 -0.00277 L 1.70534 0.003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0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486931-E5CA-D103-951B-B247BD14D44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6EEF7A-4502-BD64-1D5E-4B6AEF3314E4}"/>
              </a:ext>
            </a:extLst>
          </p:cNvPr>
          <p:cNvGrpSpPr/>
          <p:nvPr/>
        </p:nvGrpSpPr>
        <p:grpSpPr>
          <a:xfrm>
            <a:off x="0" y="-953486"/>
            <a:ext cx="12192000" cy="8854894"/>
            <a:chOff x="0" y="-953486"/>
            <a:chExt cx="12192000" cy="88548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4058D6-946F-9181-DC06-1CA76736E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953486"/>
              <a:ext cx="12192000" cy="25193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0289ED-2504-6D56-6AF8-B7220C512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196698"/>
              <a:ext cx="12192000" cy="27047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291A65-2CA1-3EEC-0B18-5C017C5B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65894"/>
              <a:ext cx="12192000" cy="363080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0BD446F-93DE-8FB0-E440-1FF9C875178E}"/>
              </a:ext>
            </a:extLst>
          </p:cNvPr>
          <p:cNvSpPr/>
          <p:nvPr/>
        </p:nvSpPr>
        <p:spPr>
          <a:xfrm>
            <a:off x="0" y="1565894"/>
            <a:ext cx="12192000" cy="363080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ADB55-537B-7BC8-9008-115DF4C0E15D}"/>
              </a:ext>
            </a:extLst>
          </p:cNvPr>
          <p:cNvSpPr/>
          <p:nvPr/>
        </p:nvSpPr>
        <p:spPr>
          <a:xfrm>
            <a:off x="0" y="1779432"/>
            <a:ext cx="12192000" cy="270471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367AB-372C-8BAE-5117-B7DDDCF5898E}"/>
              </a:ext>
            </a:extLst>
          </p:cNvPr>
          <p:cNvSpPr/>
          <p:nvPr/>
        </p:nvSpPr>
        <p:spPr>
          <a:xfrm>
            <a:off x="0" y="2103155"/>
            <a:ext cx="12192000" cy="2519380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CFCAD-CE66-8258-56B0-6D9F176F7142}"/>
              </a:ext>
            </a:extLst>
          </p:cNvPr>
          <p:cNvSpPr txBox="1"/>
          <p:nvPr/>
        </p:nvSpPr>
        <p:spPr>
          <a:xfrm>
            <a:off x="222778" y="418487"/>
            <a:ext cx="1143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1.2.1 Use functions (5 Marks)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767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44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2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4838 L 0 -1.48148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2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06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3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1873DC-DF3B-907E-A54E-AFC98F36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9490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204AC-8A84-8529-96B6-37C17208F9BF}"/>
              </a:ext>
            </a:extLst>
          </p:cNvPr>
          <p:cNvSpPr txBox="1"/>
          <p:nvPr/>
        </p:nvSpPr>
        <p:spPr>
          <a:xfrm>
            <a:off x="189074" y="277792"/>
            <a:ext cx="98215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1.2.2 Document Imports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1873DC-DF3B-907E-A54E-AFC98F36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9490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204AC-8A84-8529-96B6-37C17208F9BF}"/>
              </a:ext>
            </a:extLst>
          </p:cNvPr>
          <p:cNvSpPr txBox="1"/>
          <p:nvPr/>
        </p:nvSpPr>
        <p:spPr>
          <a:xfrm>
            <a:off x="119627" y="173621"/>
            <a:ext cx="98215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1.2.3 Validate Input (5 Marks)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ADLaM Display</vt:lpstr>
      <vt:lpstr>Aptos</vt:lpstr>
      <vt:lpstr>Aptos Display</vt:lpstr>
      <vt:lpstr>Arial</vt:lpstr>
      <vt:lpstr>Times New Roman</vt:lpstr>
      <vt:lpstr>Office Theme</vt:lpstr>
      <vt:lpstr>My Code</vt:lpstr>
      <vt:lpstr>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Code</dc:title>
  <dc:creator>CHAN Sean</dc:creator>
  <cp:lastModifiedBy>CHAN Sean</cp:lastModifiedBy>
  <cp:revision>1</cp:revision>
  <dcterms:created xsi:type="dcterms:W3CDTF">2024-04-17T00:56:37Z</dcterms:created>
  <dcterms:modified xsi:type="dcterms:W3CDTF">2024-04-25T06:16:22Z</dcterms:modified>
</cp:coreProperties>
</file>