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EFFE7-022C-4B46-B695-AB6068EF5ED0}" v="17" dt="2025-09-26T11:17:1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Sean" userId="31c8acd3-9d1d-49d2-815f-ab507deab43b" providerId="ADAL" clId="{4E6AA3AE-4B20-40D9-8446-5910D9A88B41}"/>
    <pc:docChg chg="undo custSel addSld modSld">
      <pc:chgData name="CHAN Sean" userId="31c8acd3-9d1d-49d2-815f-ab507deab43b" providerId="ADAL" clId="{4E6AA3AE-4B20-40D9-8446-5910D9A88B41}" dt="2025-10-15T06:04:21.785" v="174" actId="20577"/>
      <pc:docMkLst>
        <pc:docMk/>
      </pc:docMkLst>
      <pc:sldChg chg="modSp new mod">
        <pc:chgData name="CHAN Sean" userId="31c8acd3-9d1d-49d2-815f-ab507deab43b" providerId="ADAL" clId="{4E6AA3AE-4B20-40D9-8446-5910D9A88B41}" dt="2025-09-26T11:19:10.090" v="168" actId="20577"/>
        <pc:sldMkLst>
          <pc:docMk/>
          <pc:sldMk cId="1836825996" sldId="256"/>
        </pc:sldMkLst>
        <pc:spChg chg="mod">
          <ac:chgData name="CHAN Sean" userId="31c8acd3-9d1d-49d2-815f-ab507deab43b" providerId="ADAL" clId="{4E6AA3AE-4B20-40D9-8446-5910D9A88B41}" dt="2025-09-26T11:19:05.597" v="153" actId="20577"/>
          <ac:spMkLst>
            <pc:docMk/>
            <pc:sldMk cId="1836825996" sldId="256"/>
            <ac:spMk id="2" creationId="{F6F52FA4-3A2C-7F7C-3823-0D0BF8DA98B0}"/>
          </ac:spMkLst>
        </pc:spChg>
        <pc:spChg chg="mod">
          <ac:chgData name="CHAN Sean" userId="31c8acd3-9d1d-49d2-815f-ab507deab43b" providerId="ADAL" clId="{4E6AA3AE-4B20-40D9-8446-5910D9A88B41}" dt="2025-09-26T11:19:10.090" v="168" actId="20577"/>
          <ac:spMkLst>
            <pc:docMk/>
            <pc:sldMk cId="1836825996" sldId="256"/>
            <ac:spMk id="3" creationId="{90903CBC-CA36-D3B3-5569-A9A04B906EDC}"/>
          </ac:spMkLst>
        </pc:spChg>
      </pc:sldChg>
      <pc:sldChg chg="modSp new mod">
        <pc:chgData name="CHAN Sean" userId="31c8acd3-9d1d-49d2-815f-ab507deab43b" providerId="ADAL" clId="{4E6AA3AE-4B20-40D9-8446-5910D9A88B41}" dt="2025-09-26T11:12:41.462" v="11" actId="20577"/>
        <pc:sldMkLst>
          <pc:docMk/>
          <pc:sldMk cId="3885250015" sldId="257"/>
        </pc:sldMkLst>
        <pc:spChg chg="mod">
          <ac:chgData name="CHAN Sean" userId="31c8acd3-9d1d-49d2-815f-ab507deab43b" providerId="ADAL" clId="{4E6AA3AE-4B20-40D9-8446-5910D9A88B41}" dt="2025-09-26T11:12:41.462" v="11" actId="20577"/>
          <ac:spMkLst>
            <pc:docMk/>
            <pc:sldMk cId="3885250015" sldId="257"/>
            <ac:spMk id="2" creationId="{E391FEF0-8FC4-EC6A-448E-E9B99E6726E6}"/>
          </ac:spMkLst>
        </pc:spChg>
        <pc:spChg chg="mod">
          <ac:chgData name="CHAN Sean" userId="31c8acd3-9d1d-49d2-815f-ab507deab43b" providerId="ADAL" clId="{4E6AA3AE-4B20-40D9-8446-5910D9A88B41}" dt="2025-09-26T11:12:38.897" v="6"/>
          <ac:spMkLst>
            <pc:docMk/>
            <pc:sldMk cId="3885250015" sldId="257"/>
            <ac:spMk id="3" creationId="{B4756CAB-BBFA-4D1B-9BC3-1C7E24A7A5F6}"/>
          </ac:spMkLst>
        </pc:spChg>
      </pc:sldChg>
      <pc:sldChg chg="modSp new mod">
        <pc:chgData name="CHAN Sean" userId="31c8acd3-9d1d-49d2-815f-ab507deab43b" providerId="ADAL" clId="{4E6AA3AE-4B20-40D9-8446-5910D9A88B41}" dt="2025-09-26T11:13:11.715" v="18"/>
        <pc:sldMkLst>
          <pc:docMk/>
          <pc:sldMk cId="2416562106" sldId="258"/>
        </pc:sldMkLst>
        <pc:spChg chg="mod">
          <ac:chgData name="CHAN Sean" userId="31c8acd3-9d1d-49d2-815f-ab507deab43b" providerId="ADAL" clId="{4E6AA3AE-4B20-40D9-8446-5910D9A88B41}" dt="2025-09-26T11:13:01.026" v="17" actId="20577"/>
          <ac:spMkLst>
            <pc:docMk/>
            <pc:sldMk cId="2416562106" sldId="258"/>
            <ac:spMk id="2" creationId="{4C0955ED-7BF2-9487-7F2C-3497BBF92797}"/>
          </ac:spMkLst>
        </pc:spChg>
        <pc:spChg chg="mod">
          <ac:chgData name="CHAN Sean" userId="31c8acd3-9d1d-49d2-815f-ab507deab43b" providerId="ADAL" clId="{4E6AA3AE-4B20-40D9-8446-5910D9A88B41}" dt="2025-09-26T11:13:11.715" v="18"/>
          <ac:spMkLst>
            <pc:docMk/>
            <pc:sldMk cId="2416562106" sldId="258"/>
            <ac:spMk id="3" creationId="{52AF6DB1-491A-8FF5-553B-C02C8D273892}"/>
          </ac:spMkLst>
        </pc:spChg>
      </pc:sldChg>
      <pc:sldChg chg="modSp new mod">
        <pc:chgData name="CHAN Sean" userId="31c8acd3-9d1d-49d2-815f-ab507deab43b" providerId="ADAL" clId="{4E6AA3AE-4B20-40D9-8446-5910D9A88B41}" dt="2025-09-26T11:13:45.289" v="28" actId="27636"/>
        <pc:sldMkLst>
          <pc:docMk/>
          <pc:sldMk cId="3902232551" sldId="259"/>
        </pc:sldMkLst>
        <pc:spChg chg="mod">
          <ac:chgData name="CHAN Sean" userId="31c8acd3-9d1d-49d2-815f-ab507deab43b" providerId="ADAL" clId="{4E6AA3AE-4B20-40D9-8446-5910D9A88B41}" dt="2025-09-26T11:13:35.836" v="26" actId="20577"/>
          <ac:spMkLst>
            <pc:docMk/>
            <pc:sldMk cId="3902232551" sldId="259"/>
            <ac:spMk id="2" creationId="{487465B5-3FCD-AE16-093E-858E7F14B7AB}"/>
          </ac:spMkLst>
        </pc:spChg>
        <pc:spChg chg="mod">
          <ac:chgData name="CHAN Sean" userId="31c8acd3-9d1d-49d2-815f-ab507deab43b" providerId="ADAL" clId="{4E6AA3AE-4B20-40D9-8446-5910D9A88B41}" dt="2025-09-26T11:13:45.289" v="28" actId="27636"/>
          <ac:spMkLst>
            <pc:docMk/>
            <pc:sldMk cId="3902232551" sldId="259"/>
            <ac:spMk id="3" creationId="{33E5473E-C255-EE00-A11C-99DFFD38AB7D}"/>
          </ac:spMkLst>
        </pc:spChg>
      </pc:sldChg>
      <pc:sldChg chg="modSp new mod">
        <pc:chgData name="CHAN Sean" userId="31c8acd3-9d1d-49d2-815f-ab507deab43b" providerId="ADAL" clId="{4E6AA3AE-4B20-40D9-8446-5910D9A88B41}" dt="2025-10-15T06:04:21.785" v="174" actId="20577"/>
        <pc:sldMkLst>
          <pc:docMk/>
          <pc:sldMk cId="1967326433" sldId="260"/>
        </pc:sldMkLst>
        <pc:spChg chg="mod">
          <ac:chgData name="CHAN Sean" userId="31c8acd3-9d1d-49d2-815f-ab507deab43b" providerId="ADAL" clId="{4E6AA3AE-4B20-40D9-8446-5910D9A88B41}" dt="2025-09-26T11:14:25.594" v="35" actId="20577"/>
          <ac:spMkLst>
            <pc:docMk/>
            <pc:sldMk cId="1967326433" sldId="260"/>
            <ac:spMk id="2" creationId="{41B0B0C1-23B1-5838-3D27-31EA00014713}"/>
          </ac:spMkLst>
        </pc:spChg>
        <pc:spChg chg="mod">
          <ac:chgData name="CHAN Sean" userId="31c8acd3-9d1d-49d2-815f-ab507deab43b" providerId="ADAL" clId="{4E6AA3AE-4B20-40D9-8446-5910D9A88B41}" dt="2025-10-15T06:04:21.785" v="174" actId="20577"/>
          <ac:spMkLst>
            <pc:docMk/>
            <pc:sldMk cId="1967326433" sldId="260"/>
            <ac:spMk id="3" creationId="{FCA4FD47-5224-7885-5E67-974CD8275BDB}"/>
          </ac:spMkLst>
        </pc:spChg>
      </pc:sldChg>
      <pc:sldChg chg="modSp new mod">
        <pc:chgData name="CHAN Sean" userId="31c8acd3-9d1d-49d2-815f-ab507deab43b" providerId="ADAL" clId="{4E6AA3AE-4B20-40D9-8446-5910D9A88B41}" dt="2025-09-26T11:14:39.923" v="44"/>
        <pc:sldMkLst>
          <pc:docMk/>
          <pc:sldMk cId="2223213874" sldId="261"/>
        </pc:sldMkLst>
        <pc:spChg chg="mod">
          <ac:chgData name="CHAN Sean" userId="31c8acd3-9d1d-49d2-815f-ab507deab43b" providerId="ADAL" clId="{4E6AA3AE-4B20-40D9-8446-5910D9A88B41}" dt="2025-09-26T11:14:33.042" v="43" actId="20577"/>
          <ac:spMkLst>
            <pc:docMk/>
            <pc:sldMk cId="2223213874" sldId="261"/>
            <ac:spMk id="2" creationId="{0754E210-6A72-77A6-47AD-56CE953B118A}"/>
          </ac:spMkLst>
        </pc:spChg>
        <pc:spChg chg="mod">
          <ac:chgData name="CHAN Sean" userId="31c8acd3-9d1d-49d2-815f-ab507deab43b" providerId="ADAL" clId="{4E6AA3AE-4B20-40D9-8446-5910D9A88B41}" dt="2025-09-26T11:14:39.923" v="44"/>
          <ac:spMkLst>
            <pc:docMk/>
            <pc:sldMk cId="2223213874" sldId="261"/>
            <ac:spMk id="3" creationId="{2F0ECDE0-F21C-9C17-C157-B16632EF3650}"/>
          </ac:spMkLst>
        </pc:spChg>
      </pc:sldChg>
      <pc:sldChg chg="modSp new mod">
        <pc:chgData name="CHAN Sean" userId="31c8acd3-9d1d-49d2-815f-ab507deab43b" providerId="ADAL" clId="{4E6AA3AE-4B20-40D9-8446-5910D9A88B41}" dt="2025-09-26T11:14:55.811" v="51"/>
        <pc:sldMkLst>
          <pc:docMk/>
          <pc:sldMk cId="768983370" sldId="262"/>
        </pc:sldMkLst>
        <pc:spChg chg="mod">
          <ac:chgData name="CHAN Sean" userId="31c8acd3-9d1d-49d2-815f-ab507deab43b" providerId="ADAL" clId="{4E6AA3AE-4B20-40D9-8446-5910D9A88B41}" dt="2025-09-26T11:14:48.228" v="50" actId="20577"/>
          <ac:spMkLst>
            <pc:docMk/>
            <pc:sldMk cId="768983370" sldId="262"/>
            <ac:spMk id="2" creationId="{2CA5E502-16D5-FF9E-01CC-301F54425ECC}"/>
          </ac:spMkLst>
        </pc:spChg>
        <pc:spChg chg="mod">
          <ac:chgData name="CHAN Sean" userId="31c8acd3-9d1d-49d2-815f-ab507deab43b" providerId="ADAL" clId="{4E6AA3AE-4B20-40D9-8446-5910D9A88B41}" dt="2025-09-26T11:14:55.811" v="51"/>
          <ac:spMkLst>
            <pc:docMk/>
            <pc:sldMk cId="768983370" sldId="262"/>
            <ac:spMk id="3" creationId="{C6C4868C-EA1A-46BE-A716-7E919B92B048}"/>
          </ac:spMkLst>
        </pc:spChg>
      </pc:sldChg>
      <pc:sldChg chg="modSp new mod">
        <pc:chgData name="CHAN Sean" userId="31c8acd3-9d1d-49d2-815f-ab507deab43b" providerId="ADAL" clId="{4E6AA3AE-4B20-40D9-8446-5910D9A88B41}" dt="2025-09-26T11:15:16.402" v="58"/>
        <pc:sldMkLst>
          <pc:docMk/>
          <pc:sldMk cId="2589324581" sldId="263"/>
        </pc:sldMkLst>
        <pc:spChg chg="mod">
          <ac:chgData name="CHAN Sean" userId="31c8acd3-9d1d-49d2-815f-ab507deab43b" providerId="ADAL" clId="{4E6AA3AE-4B20-40D9-8446-5910D9A88B41}" dt="2025-09-26T11:15:03.267" v="57" actId="20577"/>
          <ac:spMkLst>
            <pc:docMk/>
            <pc:sldMk cId="2589324581" sldId="263"/>
            <ac:spMk id="2" creationId="{3FCE13F8-97D1-2DDA-E224-36EDE74BD5E4}"/>
          </ac:spMkLst>
        </pc:spChg>
        <pc:spChg chg="mod">
          <ac:chgData name="CHAN Sean" userId="31c8acd3-9d1d-49d2-815f-ab507deab43b" providerId="ADAL" clId="{4E6AA3AE-4B20-40D9-8446-5910D9A88B41}" dt="2025-09-26T11:15:16.402" v="58"/>
          <ac:spMkLst>
            <pc:docMk/>
            <pc:sldMk cId="2589324581" sldId="263"/>
            <ac:spMk id="3" creationId="{AC214034-DA2D-1186-B866-32DAE0C92C13}"/>
          </ac:spMkLst>
        </pc:spChg>
      </pc:sldChg>
      <pc:sldChg chg="modSp new mod">
        <pc:chgData name="CHAN Sean" userId="31c8acd3-9d1d-49d2-815f-ab507deab43b" providerId="ADAL" clId="{4E6AA3AE-4B20-40D9-8446-5910D9A88B41}" dt="2025-09-26T11:15:28.408" v="68" actId="27636"/>
        <pc:sldMkLst>
          <pc:docMk/>
          <pc:sldMk cId="608778410" sldId="264"/>
        </pc:sldMkLst>
        <pc:spChg chg="mod">
          <ac:chgData name="CHAN Sean" userId="31c8acd3-9d1d-49d2-815f-ab507deab43b" providerId="ADAL" clId="{4E6AA3AE-4B20-40D9-8446-5910D9A88B41}" dt="2025-09-26T11:15:27.183" v="66" actId="20577"/>
          <ac:spMkLst>
            <pc:docMk/>
            <pc:sldMk cId="608778410" sldId="264"/>
            <ac:spMk id="2" creationId="{817EA773-D30C-DD20-364B-BF467B23779F}"/>
          </ac:spMkLst>
        </pc:spChg>
        <pc:spChg chg="mod">
          <ac:chgData name="CHAN Sean" userId="31c8acd3-9d1d-49d2-815f-ab507deab43b" providerId="ADAL" clId="{4E6AA3AE-4B20-40D9-8446-5910D9A88B41}" dt="2025-09-26T11:15:28.408" v="68" actId="27636"/>
          <ac:spMkLst>
            <pc:docMk/>
            <pc:sldMk cId="608778410" sldId="264"/>
            <ac:spMk id="3" creationId="{B06342E7-193F-28CA-61E1-B4FDEB75B4C5}"/>
          </ac:spMkLst>
        </pc:spChg>
      </pc:sldChg>
      <pc:sldChg chg="modSp new mod">
        <pc:chgData name="CHAN Sean" userId="31c8acd3-9d1d-49d2-815f-ab507deab43b" providerId="ADAL" clId="{4E6AA3AE-4B20-40D9-8446-5910D9A88B41}" dt="2025-09-26T11:15:48.987" v="87" actId="20577"/>
        <pc:sldMkLst>
          <pc:docMk/>
          <pc:sldMk cId="1363934428" sldId="265"/>
        </pc:sldMkLst>
        <pc:spChg chg="mod">
          <ac:chgData name="CHAN Sean" userId="31c8acd3-9d1d-49d2-815f-ab507deab43b" providerId="ADAL" clId="{4E6AA3AE-4B20-40D9-8446-5910D9A88B41}" dt="2025-09-26T11:15:48.987" v="87" actId="20577"/>
          <ac:spMkLst>
            <pc:docMk/>
            <pc:sldMk cId="1363934428" sldId="265"/>
            <ac:spMk id="2" creationId="{7A4A4257-C440-D914-88EB-14FF862FB969}"/>
          </ac:spMkLst>
        </pc:spChg>
        <pc:spChg chg="mod">
          <ac:chgData name="CHAN Sean" userId="31c8acd3-9d1d-49d2-815f-ab507deab43b" providerId="ADAL" clId="{4E6AA3AE-4B20-40D9-8446-5910D9A88B41}" dt="2025-09-26T11:15:43.956" v="70"/>
          <ac:spMkLst>
            <pc:docMk/>
            <pc:sldMk cId="1363934428" sldId="265"/>
            <ac:spMk id="3" creationId="{D5153BBF-9B48-D4DE-13B8-D636F604CB3B}"/>
          </ac:spMkLst>
        </pc:spChg>
      </pc:sldChg>
      <pc:sldChg chg="modSp new mod">
        <pc:chgData name="CHAN Sean" userId="31c8acd3-9d1d-49d2-815f-ab507deab43b" providerId="ADAL" clId="{4E6AA3AE-4B20-40D9-8446-5910D9A88B41}" dt="2025-09-26T11:16:02.285" v="94"/>
        <pc:sldMkLst>
          <pc:docMk/>
          <pc:sldMk cId="3707692279" sldId="266"/>
        </pc:sldMkLst>
        <pc:spChg chg="mod">
          <ac:chgData name="CHAN Sean" userId="31c8acd3-9d1d-49d2-815f-ab507deab43b" providerId="ADAL" clId="{4E6AA3AE-4B20-40D9-8446-5910D9A88B41}" dt="2025-09-26T11:16:01.251" v="93" actId="20577"/>
          <ac:spMkLst>
            <pc:docMk/>
            <pc:sldMk cId="3707692279" sldId="266"/>
            <ac:spMk id="2" creationId="{C94B3CDB-2C43-6895-1D00-0BEB10E1CE4B}"/>
          </ac:spMkLst>
        </pc:spChg>
        <pc:spChg chg="mod">
          <ac:chgData name="CHAN Sean" userId="31c8acd3-9d1d-49d2-815f-ab507deab43b" providerId="ADAL" clId="{4E6AA3AE-4B20-40D9-8446-5910D9A88B41}" dt="2025-09-26T11:16:02.285" v="94"/>
          <ac:spMkLst>
            <pc:docMk/>
            <pc:sldMk cId="3707692279" sldId="266"/>
            <ac:spMk id="3" creationId="{2F3D003B-0361-F5CE-79EF-AF1685E26F92}"/>
          </ac:spMkLst>
        </pc:spChg>
      </pc:sldChg>
      <pc:sldChg chg="modSp new mod">
        <pc:chgData name="CHAN Sean" userId="31c8acd3-9d1d-49d2-815f-ab507deab43b" providerId="ADAL" clId="{4E6AA3AE-4B20-40D9-8446-5910D9A88B41}" dt="2025-09-26T11:16:13.158" v="101"/>
        <pc:sldMkLst>
          <pc:docMk/>
          <pc:sldMk cId="2926604616" sldId="267"/>
        </pc:sldMkLst>
        <pc:spChg chg="mod">
          <ac:chgData name="CHAN Sean" userId="31c8acd3-9d1d-49d2-815f-ab507deab43b" providerId="ADAL" clId="{4E6AA3AE-4B20-40D9-8446-5910D9A88B41}" dt="2025-09-26T11:16:06.846" v="100" actId="20577"/>
          <ac:spMkLst>
            <pc:docMk/>
            <pc:sldMk cId="2926604616" sldId="267"/>
            <ac:spMk id="2" creationId="{0EF6237D-DCA1-5D27-67E8-1F0C603CA481}"/>
          </ac:spMkLst>
        </pc:spChg>
        <pc:spChg chg="mod">
          <ac:chgData name="CHAN Sean" userId="31c8acd3-9d1d-49d2-815f-ab507deab43b" providerId="ADAL" clId="{4E6AA3AE-4B20-40D9-8446-5910D9A88B41}" dt="2025-09-26T11:16:13.158" v="101"/>
          <ac:spMkLst>
            <pc:docMk/>
            <pc:sldMk cId="2926604616" sldId="267"/>
            <ac:spMk id="3" creationId="{DBB42F76-7178-B349-9C85-5539F4696B75}"/>
          </ac:spMkLst>
        </pc:spChg>
      </pc:sldChg>
      <pc:sldChg chg="modSp new mod">
        <pc:chgData name="CHAN Sean" userId="31c8acd3-9d1d-49d2-815f-ab507deab43b" providerId="ADAL" clId="{4E6AA3AE-4B20-40D9-8446-5910D9A88B41}" dt="2025-09-26T11:16:27.309" v="108"/>
        <pc:sldMkLst>
          <pc:docMk/>
          <pc:sldMk cId="973440810" sldId="268"/>
        </pc:sldMkLst>
        <pc:spChg chg="mod">
          <ac:chgData name="CHAN Sean" userId="31c8acd3-9d1d-49d2-815f-ab507deab43b" providerId="ADAL" clId="{4E6AA3AE-4B20-40D9-8446-5910D9A88B41}" dt="2025-09-26T11:16:18.997" v="107" actId="20577"/>
          <ac:spMkLst>
            <pc:docMk/>
            <pc:sldMk cId="973440810" sldId="268"/>
            <ac:spMk id="2" creationId="{C20E8CBA-C6A6-6131-FF7B-FBAC21FE01FB}"/>
          </ac:spMkLst>
        </pc:spChg>
        <pc:spChg chg="mod">
          <ac:chgData name="CHAN Sean" userId="31c8acd3-9d1d-49d2-815f-ab507deab43b" providerId="ADAL" clId="{4E6AA3AE-4B20-40D9-8446-5910D9A88B41}" dt="2025-09-26T11:16:27.309" v="108"/>
          <ac:spMkLst>
            <pc:docMk/>
            <pc:sldMk cId="973440810" sldId="268"/>
            <ac:spMk id="3" creationId="{31B93E21-8FB6-73AC-8AE4-88D093A1C19E}"/>
          </ac:spMkLst>
        </pc:spChg>
      </pc:sldChg>
      <pc:sldChg chg="modSp new mod">
        <pc:chgData name="CHAN Sean" userId="31c8acd3-9d1d-49d2-815f-ab507deab43b" providerId="ADAL" clId="{4E6AA3AE-4B20-40D9-8446-5910D9A88B41}" dt="2025-09-26T11:16:52.199" v="114" actId="27636"/>
        <pc:sldMkLst>
          <pc:docMk/>
          <pc:sldMk cId="284368417" sldId="269"/>
        </pc:sldMkLst>
        <pc:spChg chg="mod">
          <ac:chgData name="CHAN Sean" userId="31c8acd3-9d1d-49d2-815f-ab507deab43b" providerId="ADAL" clId="{4E6AA3AE-4B20-40D9-8446-5910D9A88B41}" dt="2025-09-26T11:16:51.065" v="112" actId="20577"/>
          <ac:spMkLst>
            <pc:docMk/>
            <pc:sldMk cId="284368417" sldId="269"/>
            <ac:spMk id="2" creationId="{60863F0A-42FB-CD17-E39C-AF952CEB4B0D}"/>
          </ac:spMkLst>
        </pc:spChg>
        <pc:spChg chg="mod">
          <ac:chgData name="CHAN Sean" userId="31c8acd3-9d1d-49d2-815f-ab507deab43b" providerId="ADAL" clId="{4E6AA3AE-4B20-40D9-8446-5910D9A88B41}" dt="2025-09-26T11:16:52.199" v="114" actId="27636"/>
          <ac:spMkLst>
            <pc:docMk/>
            <pc:sldMk cId="284368417" sldId="269"/>
            <ac:spMk id="3" creationId="{E77F1693-33C2-CB0A-ED6B-BFA6B1EA2819}"/>
          </ac:spMkLst>
        </pc:spChg>
      </pc:sldChg>
      <pc:sldChg chg="modSp new mod">
        <pc:chgData name="CHAN Sean" userId="31c8acd3-9d1d-49d2-815f-ab507deab43b" providerId="ADAL" clId="{4E6AA3AE-4B20-40D9-8446-5910D9A88B41}" dt="2025-09-26T11:17:12.504" v="125" actId="20577"/>
        <pc:sldMkLst>
          <pc:docMk/>
          <pc:sldMk cId="1363186506" sldId="270"/>
        </pc:sldMkLst>
        <pc:spChg chg="mod">
          <ac:chgData name="CHAN Sean" userId="31c8acd3-9d1d-49d2-815f-ab507deab43b" providerId="ADAL" clId="{4E6AA3AE-4B20-40D9-8446-5910D9A88B41}" dt="2025-09-26T11:17:08.592" v="118" actId="20577"/>
          <ac:spMkLst>
            <pc:docMk/>
            <pc:sldMk cId="1363186506" sldId="270"/>
            <ac:spMk id="2" creationId="{1EA05D37-36FE-69A3-918D-9DA2A1C12061}"/>
          </ac:spMkLst>
        </pc:spChg>
        <pc:spChg chg="mod">
          <ac:chgData name="CHAN Sean" userId="31c8acd3-9d1d-49d2-815f-ab507deab43b" providerId="ADAL" clId="{4E6AA3AE-4B20-40D9-8446-5910D9A88B41}" dt="2025-09-26T11:17:12.504" v="125" actId="20577"/>
          <ac:spMkLst>
            <pc:docMk/>
            <pc:sldMk cId="1363186506" sldId="270"/>
            <ac:spMk id="3" creationId="{C9B5BEC2-51C6-B1C3-A9C5-AFC0136E8F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F149-4CB8-1C9F-C665-A385FE06E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3AF3-B13D-F48F-2E90-FFF07920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07E1-C1F9-EF05-90A0-9EFC6BBC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5FA1-7E88-73F1-7581-0FD1F15F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D56B-CB1B-68B9-12A1-FFC1762B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7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5706-DA0D-9431-FDE5-2BAC49CF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6586C-DCEC-E15E-86C2-1DB819C3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E78A-F369-AAB0-C6F1-BB08CEC5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40E0-D660-BEAA-1B00-BB500892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A6EC-C82A-3670-BBBD-50FA9D25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2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D6DEA-A891-7CFC-42BB-742D44F92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45AE2-EC96-EFE7-98B5-3562EF1F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DA13-BD2D-80E1-4758-B964C3C0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973E-C568-8E46-81D4-4C03C1A6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10CB-8824-5279-F7A1-8ECD5B4E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1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D7AE-8642-5C76-BE33-75282B59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C404-83ED-DB66-B16B-D095046C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149E-3094-A2B0-FF85-1952AD8E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9104-A2E4-8CC0-6DE1-BF8AC8DA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4C70-9FA7-1D70-C2EB-2658F811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8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CAF6-6B83-0CEC-FB2A-340253E4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663C6-CBD3-1C99-9A82-70C49AB7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12B1-3FC7-BD35-2663-2EEEC805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5850-26B2-F638-9169-26E51E1B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141E-14A2-34AB-686E-B59483C2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11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E9DC-168E-8B85-C82B-CAAFF627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D9AE-65EB-C1D8-47ED-C72C8ABED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CE1D3-C5F2-6BE6-879A-70DAB30E2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F45E0-5169-90A5-4538-D87AE55A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8DB6-AB93-269D-53F9-0C7E09B8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269A8-996D-C000-EAEC-F42E420C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3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044B-F15E-E5E8-D0FE-4CF6AB35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0D63-E49E-AD43-F3AA-71850612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BDB6E-5623-E6D3-C4A0-D9CA455E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2617-9F38-30DB-3843-1DCCF3EAC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E6E46-7DEC-AD4C-0F94-E2A23FF6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246C0-9017-0F23-CD36-3B445B6B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28051-28D3-80FC-FFD4-0A6DF862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4415A-7409-F398-BDCD-143B122B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92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BD9-9564-4E8F-A559-B1DAC907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8D7A7-EFC2-61DB-A2B7-E2AB4A64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4B4FB-5859-787C-080E-06F98706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4C101-8988-A167-31E0-5D2F9484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56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9F5EF-45F3-B735-0502-B35ED472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42BE4-445B-D831-9F53-090F668A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ED3E1-0C68-1D2D-1035-B6591B04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3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F632-91B1-FCC9-F55C-1CC6BBF9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F50D-D376-1C9E-246D-C883D0AF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35278-ED6B-E1F7-6EDE-6B2F0D54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57F0-94E4-DE3C-8843-3CD3515B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8453-6B43-9D50-293A-E8C3C3BF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56FE-738F-94DD-6339-8A919734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78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8BC9-F523-888F-40E6-7A97B3E5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C3155-BF7A-3877-986F-28F2BB93C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6E8C1-6489-F441-98ED-639FC2AB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10926-8C6A-FFEA-3267-6D529C01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6A5D-2EA3-D666-182F-C1334E9E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8B2A0-593F-B213-27CD-96778A6D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98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DE58-6304-D3D1-DA63-274C6E1A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C6A7-A4AD-89FD-772C-0132071B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F0A9-6ABA-343D-7BD9-797ADD184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56BFA-1CF3-44E4-B433-CA84DD3EC49D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16A3-365A-BA20-71ED-92FC49EA0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EBFC-7119-0CC7-3573-D7C51BCE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9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FA4-3A2C-7F7C-3823-0D0BF8DA9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Year 9 Investigation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03CBC-CA36-D3B3-5569-A9A04B90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Sean Chan</a:t>
            </a:r>
          </a:p>
        </p:txBody>
      </p:sp>
    </p:spTree>
    <p:extLst>
      <p:ext uri="{BB962C8B-B14F-4D97-AF65-F5344CB8AC3E}">
        <p14:creationId xmlns:p14="http://schemas.microsoft.com/office/powerpoint/2010/main" val="183682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257-C440-D914-88EB-14FF862F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3BBF-9B48-D4DE-13B8-D636F604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generate an image which shows how “3.3.png” was sampled. In </a:t>
            </a:r>
            <a:br>
              <a:rPr lang="en-US" dirty="0"/>
            </a:br>
            <a:r>
              <a:rPr lang="en-US" dirty="0"/>
              <a:t>your slides include a screenshot of your code and your approximated ratio in your </a:t>
            </a:r>
            <a:br>
              <a:rPr lang="en-US" dirty="0"/>
            </a:br>
            <a:r>
              <a:rPr lang="en-US" dirty="0"/>
              <a:t>slides. Also include either a brief text or flowchart description of how your algorithm </a:t>
            </a:r>
            <a:br>
              <a:rPr lang="en-US" dirty="0"/>
            </a:br>
            <a:r>
              <a:rPr lang="en-US" dirty="0"/>
              <a:t>works. (5 marks)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393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3CDB-2C43-6895-1D00-0BEB10E1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003B-0361-F5CE-79EF-AF1685E2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slides include a copy of the graph you generated from your results and a snip </a:t>
            </a:r>
            <a:br>
              <a:rPr lang="en-US" dirty="0"/>
            </a:br>
            <a:r>
              <a:rPr lang="en-US" dirty="0"/>
              <a:t>of the code that you used to generate the data. Also include either a brief text or </a:t>
            </a:r>
            <a:br>
              <a:rPr lang="en-US" dirty="0"/>
            </a:br>
            <a:r>
              <a:rPr lang="en-US" dirty="0"/>
              <a:t>flowchart description of how your algorithm works.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69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237D-DCA1-5D27-67E8-1F0C603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2F76-7178-B349-9C85-5539F469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slides include a copy of the graph you generated from your results and a snip </a:t>
            </a:r>
            <a:br>
              <a:rPr lang="en-US" dirty="0"/>
            </a:br>
            <a:r>
              <a:rPr lang="en-US" dirty="0"/>
              <a:t>of the code that you used to generate the data. Also include either a brief text or </a:t>
            </a:r>
            <a:br>
              <a:rPr lang="en-US" dirty="0"/>
            </a:br>
            <a:r>
              <a:rPr lang="en-US" dirty="0"/>
              <a:t>flowchart description of how your algorithm works.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60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8CBA-C6A6-6131-FF7B-FBAC21FE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3E21-8FB6-73AC-8AE4-88D093A1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slide which explains why taking the average of your results generated a </a:t>
            </a:r>
            <a:br>
              <a:rPr lang="en-US" dirty="0"/>
            </a:br>
            <a:r>
              <a:rPr lang="en-US" dirty="0"/>
              <a:t>normal distribution. (5 marks)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44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F0A-42FB-CD17-E39C-AF952CEB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1693-33C2-CB0A-ED6B-BFA6B1EA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final part of the assignment will involve live testing in test conditions. To prepare for the </a:t>
            </a:r>
            <a:br>
              <a:rPr lang="en-US" dirty="0"/>
            </a:br>
            <a:r>
              <a:rPr lang="en-US" dirty="0"/>
              <a:t>live section, please ensure you are familiar with the concepts this investigation explores and </a:t>
            </a:r>
            <a:br>
              <a:rPr lang="en-US" dirty="0"/>
            </a:br>
            <a:r>
              <a:rPr lang="en-US" dirty="0"/>
              <a:t>that you have understood how your code works. You will not have to write code, but you will </a:t>
            </a:r>
            <a:br>
              <a:rPr lang="en-US" dirty="0"/>
            </a:br>
            <a:r>
              <a:rPr lang="en-US" dirty="0"/>
              <a:t>need to understand the general algorithms which you have built and the related concepts and </a:t>
            </a:r>
            <a:br>
              <a:rPr lang="en-US" dirty="0"/>
            </a:br>
            <a:r>
              <a:rPr lang="en-US" dirty="0"/>
              <a:t>be able to write out relevant explanations.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(15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3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D37-36FE-69A3-918D-9DA2A1C1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BEC2-51C6-B1C3-A9C5-AFC0136E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Git (25 marks)</a:t>
            </a:r>
          </a:p>
        </p:txBody>
      </p:sp>
    </p:spTree>
    <p:extLst>
      <p:ext uri="{BB962C8B-B14F-4D97-AF65-F5344CB8AC3E}">
        <p14:creationId xmlns:p14="http://schemas.microsoft.com/office/powerpoint/2010/main" val="136318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FEF0-8FC4-EC6A-448E-E9B99E67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6CAB-BBFA-4D1B-9BC3-1C7E24A7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generate an image of the graphed function which visually represents </a:t>
            </a:r>
            <a:br>
              <a:rPr lang="en-US" dirty="0"/>
            </a:br>
            <a:r>
              <a:rPr lang="en-US" dirty="0"/>
              <a:t>the sampling you have done just as the sampling down in “SimpleUniform.py” shows </a:t>
            </a:r>
            <a:br>
              <a:rPr lang="en-US" dirty="0"/>
            </a:br>
            <a:r>
              <a:rPr lang="en-US" dirty="0"/>
              <a:t>a visual representation. Your slides should include this image along with a snip of </a:t>
            </a:r>
            <a:br>
              <a:rPr lang="en-US" dirty="0"/>
            </a:br>
            <a:r>
              <a:rPr lang="en-US" dirty="0"/>
              <a:t>your code and the approximation your code generated.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525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55ED-7BF2-9487-7F2C-3497BBF9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6DB1-491A-8FF5-553B-C02C8D27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generate an image of the graphed functions which visually </a:t>
            </a:r>
            <a:br>
              <a:rPr lang="en-US" dirty="0"/>
            </a:br>
            <a:r>
              <a:rPr lang="en-US" dirty="0"/>
              <a:t>represents the sampling you have done just as the sampling down in </a:t>
            </a:r>
            <a:br>
              <a:rPr lang="en-US" dirty="0"/>
            </a:br>
            <a:r>
              <a:rPr lang="en-US" dirty="0"/>
              <a:t>“SimpleUniform.py” shows a visual representation. Your slides should include this </a:t>
            </a:r>
            <a:br>
              <a:rPr lang="en-US" dirty="0"/>
            </a:br>
            <a:r>
              <a:rPr lang="en-US" dirty="0"/>
              <a:t>image along with a snip of your code and the approximation your code generated. (5 </a:t>
            </a:r>
            <a:br>
              <a:rPr lang="en-US" dirty="0"/>
            </a:br>
            <a:r>
              <a:rPr lang="en-US" dirty="0"/>
              <a:t>marks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656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65B5-3FCD-AE16-093E-858E7F14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473E-C255-EE00-A11C-99DFFD38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How is </a:t>
            </a:r>
            <a:r>
              <a:rPr lang="en-US" dirty="0" err="1"/>
              <a:t>colour</a:t>
            </a:r>
            <a:r>
              <a:rPr lang="en-US" dirty="0"/>
              <a:t> represented in the image? </a:t>
            </a:r>
            <a:br>
              <a:rPr lang="en-US" dirty="0"/>
            </a:br>
            <a:r>
              <a:rPr lang="en-US" dirty="0"/>
              <a:t>• What number ranges are used? </a:t>
            </a:r>
            <a:br>
              <a:rPr lang="en-US" dirty="0"/>
            </a:br>
            <a:r>
              <a:rPr lang="en-US" dirty="0"/>
              <a:t>• How was </a:t>
            </a:r>
            <a:r>
              <a:rPr lang="en-US" dirty="0" err="1"/>
              <a:t>colour</a:t>
            </a:r>
            <a:r>
              <a:rPr lang="en-US" dirty="0"/>
              <a:t> changed in the image? </a:t>
            </a:r>
            <a:br>
              <a:rPr lang="en-US" dirty="0"/>
            </a:br>
            <a:r>
              <a:rPr lang="en-US" dirty="0"/>
              <a:t>• How can you check the </a:t>
            </a:r>
            <a:r>
              <a:rPr lang="en-US" dirty="0" err="1"/>
              <a:t>colour</a:t>
            </a:r>
            <a:r>
              <a:rPr lang="en-US" dirty="0"/>
              <a:t> of a pixel in the image? </a:t>
            </a:r>
            <a:br>
              <a:rPr lang="en-US" dirty="0"/>
            </a:br>
            <a:r>
              <a:rPr lang="en-US" dirty="0"/>
              <a:t>• How could you identify if a region of a particular image is a certain </a:t>
            </a:r>
            <a:r>
              <a:rPr lang="en-US" dirty="0" err="1"/>
              <a:t>colour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Your presentation should include a slide with your answers to the above questions. (5 </a:t>
            </a:r>
            <a:br>
              <a:rPr lang="en-US" dirty="0">
                <a:effectLst/>
              </a:rPr>
            </a:br>
            <a:r>
              <a:rPr lang="en-US" dirty="0"/>
              <a:t>marks) </a:t>
            </a:r>
            <a:endParaRPr lang="en-US" dirty="0">
              <a:effectLst/>
            </a:endParaRPr>
          </a:p>
          <a:p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23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B0C1-23B1-5838-3D27-31EA0001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FD47-5224-7885-5E67-974CD827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code should generate an image which shows how “bolt.png” was sampled. For </a:t>
            </a:r>
            <a:br>
              <a:rPr lang="en-US" dirty="0"/>
            </a:br>
            <a:r>
              <a:rPr lang="en-US" dirty="0"/>
              <a:t>example, “SimpleUniform.py” generates an image which shows the sampling by </a:t>
            </a:r>
            <a:br>
              <a:rPr lang="en-US" dirty="0"/>
            </a:br>
            <a:r>
              <a:rPr lang="en-US" dirty="0"/>
              <a:t>representing each point that was sampled as a </a:t>
            </a:r>
            <a:r>
              <a:rPr lang="en-US" dirty="0" err="1"/>
              <a:t>coloured</a:t>
            </a:r>
            <a:r>
              <a:rPr lang="en-US" dirty="0"/>
              <a:t> dot. Include a snapshot of this </a:t>
            </a:r>
            <a:br>
              <a:rPr lang="en-US" dirty="0"/>
            </a:br>
            <a:r>
              <a:rPr lang="en-US" dirty="0"/>
              <a:t>image in your slides along with your approximate ratio and a snip of your </a:t>
            </a:r>
            <a:br>
              <a:rPr lang="en-US" dirty="0"/>
            </a:br>
            <a:r>
              <a:rPr lang="en-US" dirty="0"/>
              <a:t>code. Also include either a brief text or flowchart description of how your algorithm </a:t>
            </a:r>
            <a:br>
              <a:rPr lang="en-US" dirty="0"/>
            </a:br>
            <a:r>
              <a:rPr lang="en-US" dirty="0"/>
              <a:t>works.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73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E210-6A72-77A6-47AD-56CE953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CDE0-F21C-9C17-C157-B16632EF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out an exact value of the ratio of the scoring area to the total area of the board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Coloured</a:t>
            </a:r>
            <a:r>
              <a:rPr lang="en-US" dirty="0"/>
              <a:t> area is the total area). Hint: Assume board has dimensions 1 unit by 1 unit.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Include your working and solution in your presentation. (5 marks)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321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E502-16D5-FF9E-01CC-301F544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868C-EA1A-46BE-A716-7E919B92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generate an image which shows how “3.1.png” was sampled. In </a:t>
            </a:r>
            <a:br>
              <a:rPr lang="en-US" dirty="0"/>
            </a:br>
            <a:r>
              <a:rPr lang="en-US" dirty="0"/>
              <a:t>your slides include a screenshot of your code and your approximated ratio in your </a:t>
            </a:r>
            <a:br>
              <a:rPr lang="en-US" dirty="0"/>
            </a:br>
            <a:r>
              <a:rPr lang="en-US" dirty="0"/>
              <a:t>slides. Also include either a brief text or flowchart description of how your algorithm </a:t>
            </a:r>
            <a:br>
              <a:rPr lang="en-US" dirty="0"/>
            </a:br>
            <a:r>
              <a:rPr lang="en-US" dirty="0"/>
              <a:t>works.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89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13F8-97D1-2DDA-E224-36EDE74B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4034-DA2D-1186-B866-32DAE0C9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inner red circle has a radius of r1, and each circle on the board is larger than the </a:t>
            </a:r>
            <a:br>
              <a:rPr lang="en-US" dirty="0"/>
            </a:br>
            <a:r>
              <a:rPr lang="en-US" dirty="0"/>
              <a:t>immediately smaller circle by 2 r1. Work out the exact likelihood that a person will score 10 </a:t>
            </a:r>
            <a:br>
              <a:rPr lang="en-US" dirty="0"/>
            </a:br>
            <a:r>
              <a:rPr lang="en-US" dirty="0"/>
              <a:t>or more.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Include your working and solution in your presentation.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32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A773-D30C-DD20-364B-BF467B23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42E7-193F-28CA-61E1-B4FDEB75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code should generate an image which shows how “3.1.png” was sampled. In </a:t>
            </a:r>
            <a:br>
              <a:rPr lang="en-US" dirty="0">
                <a:effectLst/>
              </a:rPr>
            </a:br>
            <a:r>
              <a:rPr lang="en-US" dirty="0"/>
              <a:t>your slides include a screenshot of your code and your approximated ratio in your </a:t>
            </a:r>
            <a:br>
              <a:rPr lang="en-US" dirty="0">
                <a:effectLst/>
              </a:rPr>
            </a:br>
            <a:r>
              <a:rPr lang="en-US" dirty="0"/>
              <a:t>slides. Also include either a brief text or flowchart description of how your algorithm </a:t>
            </a:r>
            <a:br>
              <a:rPr lang="en-US" dirty="0">
                <a:effectLst/>
              </a:rPr>
            </a:br>
            <a:r>
              <a:rPr lang="en-US" dirty="0"/>
              <a:t>works. (5 marks) 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77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819</Words>
  <Application>Microsoft Office PowerPoint</Application>
  <PresentationFormat>Widescreen</PresentationFormat>
  <Paragraphs>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Year 9 Investigation 2</vt:lpstr>
      <vt:lpstr>1.1.2</vt:lpstr>
      <vt:lpstr>1.1.3</vt:lpstr>
      <vt:lpstr>1.2.0</vt:lpstr>
      <vt:lpstr>2.1.1</vt:lpstr>
      <vt:lpstr>3.1.1</vt:lpstr>
      <vt:lpstr>3.1.2</vt:lpstr>
      <vt:lpstr>3.1.3</vt:lpstr>
      <vt:lpstr>3.1.4</vt:lpstr>
      <vt:lpstr>3.1.5</vt:lpstr>
      <vt:lpstr>4.1.1</vt:lpstr>
      <vt:lpstr>4.1.2</vt:lpstr>
      <vt:lpstr>4.1.3</vt:lpstr>
      <vt:lpstr>5.0</vt:lpstr>
      <vt:lpstr>6.0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Sean</dc:creator>
  <cp:lastModifiedBy>CHAN Sean</cp:lastModifiedBy>
  <cp:revision>1</cp:revision>
  <dcterms:created xsi:type="dcterms:W3CDTF">2025-09-26T11:12:26Z</dcterms:created>
  <dcterms:modified xsi:type="dcterms:W3CDTF">2025-10-15T06:04:31Z</dcterms:modified>
</cp:coreProperties>
</file>