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CEFFE7-022C-4B46-B695-AB6068EF5ED0}" v="17" dt="2025-09-26T11:17:10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N Sean" userId="31c8acd3-9d1d-49d2-815f-ab507deab43b" providerId="ADAL" clId="{4E6AA3AE-4B20-40D9-8446-5910D9A88B41}"/>
    <pc:docChg chg="undo custSel addSld modSld">
      <pc:chgData name="CHAN Sean" userId="31c8acd3-9d1d-49d2-815f-ab507deab43b" providerId="ADAL" clId="{4E6AA3AE-4B20-40D9-8446-5910D9A88B41}" dt="2025-09-26T11:17:12.504" v="125" actId="20577"/>
      <pc:docMkLst>
        <pc:docMk/>
      </pc:docMkLst>
      <pc:sldChg chg="new">
        <pc:chgData name="CHAN Sean" userId="31c8acd3-9d1d-49d2-815f-ab507deab43b" providerId="ADAL" clId="{4E6AA3AE-4B20-40D9-8446-5910D9A88B41}" dt="2025-09-26T11:12:28.167" v="0" actId="680"/>
        <pc:sldMkLst>
          <pc:docMk/>
          <pc:sldMk cId="1836825996" sldId="256"/>
        </pc:sldMkLst>
      </pc:sldChg>
      <pc:sldChg chg="modSp new mod">
        <pc:chgData name="CHAN Sean" userId="31c8acd3-9d1d-49d2-815f-ab507deab43b" providerId="ADAL" clId="{4E6AA3AE-4B20-40D9-8446-5910D9A88B41}" dt="2025-09-26T11:12:41.462" v="11" actId="20577"/>
        <pc:sldMkLst>
          <pc:docMk/>
          <pc:sldMk cId="3885250015" sldId="257"/>
        </pc:sldMkLst>
        <pc:spChg chg="mod">
          <ac:chgData name="CHAN Sean" userId="31c8acd3-9d1d-49d2-815f-ab507deab43b" providerId="ADAL" clId="{4E6AA3AE-4B20-40D9-8446-5910D9A88B41}" dt="2025-09-26T11:12:41.462" v="11" actId="20577"/>
          <ac:spMkLst>
            <pc:docMk/>
            <pc:sldMk cId="3885250015" sldId="257"/>
            <ac:spMk id="2" creationId="{E391FEF0-8FC4-EC6A-448E-E9B99E6726E6}"/>
          </ac:spMkLst>
        </pc:spChg>
        <pc:spChg chg="mod">
          <ac:chgData name="CHAN Sean" userId="31c8acd3-9d1d-49d2-815f-ab507deab43b" providerId="ADAL" clId="{4E6AA3AE-4B20-40D9-8446-5910D9A88B41}" dt="2025-09-26T11:12:38.897" v="6"/>
          <ac:spMkLst>
            <pc:docMk/>
            <pc:sldMk cId="3885250015" sldId="257"/>
            <ac:spMk id="3" creationId="{B4756CAB-BBFA-4D1B-9BC3-1C7E24A7A5F6}"/>
          </ac:spMkLst>
        </pc:spChg>
      </pc:sldChg>
      <pc:sldChg chg="modSp new mod">
        <pc:chgData name="CHAN Sean" userId="31c8acd3-9d1d-49d2-815f-ab507deab43b" providerId="ADAL" clId="{4E6AA3AE-4B20-40D9-8446-5910D9A88B41}" dt="2025-09-26T11:13:11.715" v="18"/>
        <pc:sldMkLst>
          <pc:docMk/>
          <pc:sldMk cId="2416562106" sldId="258"/>
        </pc:sldMkLst>
        <pc:spChg chg="mod">
          <ac:chgData name="CHAN Sean" userId="31c8acd3-9d1d-49d2-815f-ab507deab43b" providerId="ADAL" clId="{4E6AA3AE-4B20-40D9-8446-5910D9A88B41}" dt="2025-09-26T11:13:01.026" v="17" actId="20577"/>
          <ac:spMkLst>
            <pc:docMk/>
            <pc:sldMk cId="2416562106" sldId="258"/>
            <ac:spMk id="2" creationId="{4C0955ED-7BF2-9487-7F2C-3497BBF92797}"/>
          </ac:spMkLst>
        </pc:spChg>
        <pc:spChg chg="mod">
          <ac:chgData name="CHAN Sean" userId="31c8acd3-9d1d-49d2-815f-ab507deab43b" providerId="ADAL" clId="{4E6AA3AE-4B20-40D9-8446-5910D9A88B41}" dt="2025-09-26T11:13:11.715" v="18"/>
          <ac:spMkLst>
            <pc:docMk/>
            <pc:sldMk cId="2416562106" sldId="258"/>
            <ac:spMk id="3" creationId="{52AF6DB1-491A-8FF5-553B-C02C8D273892}"/>
          </ac:spMkLst>
        </pc:spChg>
      </pc:sldChg>
      <pc:sldChg chg="modSp new mod">
        <pc:chgData name="CHAN Sean" userId="31c8acd3-9d1d-49d2-815f-ab507deab43b" providerId="ADAL" clId="{4E6AA3AE-4B20-40D9-8446-5910D9A88B41}" dt="2025-09-26T11:13:45.289" v="28" actId="27636"/>
        <pc:sldMkLst>
          <pc:docMk/>
          <pc:sldMk cId="3902232551" sldId="259"/>
        </pc:sldMkLst>
        <pc:spChg chg="mod">
          <ac:chgData name="CHAN Sean" userId="31c8acd3-9d1d-49d2-815f-ab507deab43b" providerId="ADAL" clId="{4E6AA3AE-4B20-40D9-8446-5910D9A88B41}" dt="2025-09-26T11:13:35.836" v="26" actId="20577"/>
          <ac:spMkLst>
            <pc:docMk/>
            <pc:sldMk cId="3902232551" sldId="259"/>
            <ac:spMk id="2" creationId="{487465B5-3FCD-AE16-093E-858E7F14B7AB}"/>
          </ac:spMkLst>
        </pc:spChg>
        <pc:spChg chg="mod">
          <ac:chgData name="CHAN Sean" userId="31c8acd3-9d1d-49d2-815f-ab507deab43b" providerId="ADAL" clId="{4E6AA3AE-4B20-40D9-8446-5910D9A88B41}" dt="2025-09-26T11:13:45.289" v="28" actId="27636"/>
          <ac:spMkLst>
            <pc:docMk/>
            <pc:sldMk cId="3902232551" sldId="259"/>
            <ac:spMk id="3" creationId="{33E5473E-C255-EE00-A11C-99DFFD38AB7D}"/>
          </ac:spMkLst>
        </pc:spChg>
      </pc:sldChg>
      <pc:sldChg chg="modSp new mod">
        <pc:chgData name="CHAN Sean" userId="31c8acd3-9d1d-49d2-815f-ab507deab43b" providerId="ADAL" clId="{4E6AA3AE-4B20-40D9-8446-5910D9A88B41}" dt="2025-09-26T11:14:25.594" v="35" actId="20577"/>
        <pc:sldMkLst>
          <pc:docMk/>
          <pc:sldMk cId="1967326433" sldId="260"/>
        </pc:sldMkLst>
        <pc:spChg chg="mod">
          <ac:chgData name="CHAN Sean" userId="31c8acd3-9d1d-49d2-815f-ab507deab43b" providerId="ADAL" clId="{4E6AA3AE-4B20-40D9-8446-5910D9A88B41}" dt="2025-09-26T11:14:25.594" v="35" actId="20577"/>
          <ac:spMkLst>
            <pc:docMk/>
            <pc:sldMk cId="1967326433" sldId="260"/>
            <ac:spMk id="2" creationId="{41B0B0C1-23B1-5838-3D27-31EA00014713}"/>
          </ac:spMkLst>
        </pc:spChg>
        <pc:spChg chg="mod">
          <ac:chgData name="CHAN Sean" userId="31c8acd3-9d1d-49d2-815f-ab507deab43b" providerId="ADAL" clId="{4E6AA3AE-4B20-40D9-8446-5910D9A88B41}" dt="2025-09-26T11:14:13.510" v="30" actId="27636"/>
          <ac:spMkLst>
            <pc:docMk/>
            <pc:sldMk cId="1967326433" sldId="260"/>
            <ac:spMk id="3" creationId="{FCA4FD47-5224-7885-5E67-974CD8275BDB}"/>
          </ac:spMkLst>
        </pc:spChg>
      </pc:sldChg>
      <pc:sldChg chg="modSp new mod">
        <pc:chgData name="CHAN Sean" userId="31c8acd3-9d1d-49d2-815f-ab507deab43b" providerId="ADAL" clId="{4E6AA3AE-4B20-40D9-8446-5910D9A88B41}" dt="2025-09-26T11:14:39.923" v="44"/>
        <pc:sldMkLst>
          <pc:docMk/>
          <pc:sldMk cId="2223213874" sldId="261"/>
        </pc:sldMkLst>
        <pc:spChg chg="mod">
          <ac:chgData name="CHAN Sean" userId="31c8acd3-9d1d-49d2-815f-ab507deab43b" providerId="ADAL" clId="{4E6AA3AE-4B20-40D9-8446-5910D9A88B41}" dt="2025-09-26T11:14:33.042" v="43" actId="20577"/>
          <ac:spMkLst>
            <pc:docMk/>
            <pc:sldMk cId="2223213874" sldId="261"/>
            <ac:spMk id="2" creationId="{0754E210-6A72-77A6-47AD-56CE953B118A}"/>
          </ac:spMkLst>
        </pc:spChg>
        <pc:spChg chg="mod">
          <ac:chgData name="CHAN Sean" userId="31c8acd3-9d1d-49d2-815f-ab507deab43b" providerId="ADAL" clId="{4E6AA3AE-4B20-40D9-8446-5910D9A88B41}" dt="2025-09-26T11:14:39.923" v="44"/>
          <ac:spMkLst>
            <pc:docMk/>
            <pc:sldMk cId="2223213874" sldId="261"/>
            <ac:spMk id="3" creationId="{2F0ECDE0-F21C-9C17-C157-B16632EF3650}"/>
          </ac:spMkLst>
        </pc:spChg>
      </pc:sldChg>
      <pc:sldChg chg="modSp new mod">
        <pc:chgData name="CHAN Sean" userId="31c8acd3-9d1d-49d2-815f-ab507deab43b" providerId="ADAL" clId="{4E6AA3AE-4B20-40D9-8446-5910D9A88B41}" dt="2025-09-26T11:14:55.811" v="51"/>
        <pc:sldMkLst>
          <pc:docMk/>
          <pc:sldMk cId="768983370" sldId="262"/>
        </pc:sldMkLst>
        <pc:spChg chg="mod">
          <ac:chgData name="CHAN Sean" userId="31c8acd3-9d1d-49d2-815f-ab507deab43b" providerId="ADAL" clId="{4E6AA3AE-4B20-40D9-8446-5910D9A88B41}" dt="2025-09-26T11:14:48.228" v="50" actId="20577"/>
          <ac:spMkLst>
            <pc:docMk/>
            <pc:sldMk cId="768983370" sldId="262"/>
            <ac:spMk id="2" creationId="{2CA5E502-16D5-FF9E-01CC-301F54425ECC}"/>
          </ac:spMkLst>
        </pc:spChg>
        <pc:spChg chg="mod">
          <ac:chgData name="CHAN Sean" userId="31c8acd3-9d1d-49d2-815f-ab507deab43b" providerId="ADAL" clId="{4E6AA3AE-4B20-40D9-8446-5910D9A88B41}" dt="2025-09-26T11:14:55.811" v="51"/>
          <ac:spMkLst>
            <pc:docMk/>
            <pc:sldMk cId="768983370" sldId="262"/>
            <ac:spMk id="3" creationId="{C6C4868C-EA1A-46BE-A716-7E919B92B048}"/>
          </ac:spMkLst>
        </pc:spChg>
      </pc:sldChg>
      <pc:sldChg chg="modSp new mod">
        <pc:chgData name="CHAN Sean" userId="31c8acd3-9d1d-49d2-815f-ab507deab43b" providerId="ADAL" clId="{4E6AA3AE-4B20-40D9-8446-5910D9A88B41}" dt="2025-09-26T11:15:16.402" v="58"/>
        <pc:sldMkLst>
          <pc:docMk/>
          <pc:sldMk cId="2589324581" sldId="263"/>
        </pc:sldMkLst>
        <pc:spChg chg="mod">
          <ac:chgData name="CHAN Sean" userId="31c8acd3-9d1d-49d2-815f-ab507deab43b" providerId="ADAL" clId="{4E6AA3AE-4B20-40D9-8446-5910D9A88B41}" dt="2025-09-26T11:15:03.267" v="57" actId="20577"/>
          <ac:spMkLst>
            <pc:docMk/>
            <pc:sldMk cId="2589324581" sldId="263"/>
            <ac:spMk id="2" creationId="{3FCE13F8-97D1-2DDA-E224-36EDE74BD5E4}"/>
          </ac:spMkLst>
        </pc:spChg>
        <pc:spChg chg="mod">
          <ac:chgData name="CHAN Sean" userId="31c8acd3-9d1d-49d2-815f-ab507deab43b" providerId="ADAL" clId="{4E6AA3AE-4B20-40D9-8446-5910D9A88B41}" dt="2025-09-26T11:15:16.402" v="58"/>
          <ac:spMkLst>
            <pc:docMk/>
            <pc:sldMk cId="2589324581" sldId="263"/>
            <ac:spMk id="3" creationId="{AC214034-DA2D-1186-B866-32DAE0C92C13}"/>
          </ac:spMkLst>
        </pc:spChg>
      </pc:sldChg>
      <pc:sldChg chg="modSp new mod">
        <pc:chgData name="CHAN Sean" userId="31c8acd3-9d1d-49d2-815f-ab507deab43b" providerId="ADAL" clId="{4E6AA3AE-4B20-40D9-8446-5910D9A88B41}" dt="2025-09-26T11:15:28.408" v="68" actId="27636"/>
        <pc:sldMkLst>
          <pc:docMk/>
          <pc:sldMk cId="608778410" sldId="264"/>
        </pc:sldMkLst>
        <pc:spChg chg="mod">
          <ac:chgData name="CHAN Sean" userId="31c8acd3-9d1d-49d2-815f-ab507deab43b" providerId="ADAL" clId="{4E6AA3AE-4B20-40D9-8446-5910D9A88B41}" dt="2025-09-26T11:15:27.183" v="66" actId="20577"/>
          <ac:spMkLst>
            <pc:docMk/>
            <pc:sldMk cId="608778410" sldId="264"/>
            <ac:spMk id="2" creationId="{817EA773-D30C-DD20-364B-BF467B23779F}"/>
          </ac:spMkLst>
        </pc:spChg>
        <pc:spChg chg="mod">
          <ac:chgData name="CHAN Sean" userId="31c8acd3-9d1d-49d2-815f-ab507deab43b" providerId="ADAL" clId="{4E6AA3AE-4B20-40D9-8446-5910D9A88B41}" dt="2025-09-26T11:15:28.408" v="68" actId="27636"/>
          <ac:spMkLst>
            <pc:docMk/>
            <pc:sldMk cId="608778410" sldId="264"/>
            <ac:spMk id="3" creationId="{B06342E7-193F-28CA-61E1-B4FDEB75B4C5}"/>
          </ac:spMkLst>
        </pc:spChg>
      </pc:sldChg>
      <pc:sldChg chg="modSp new mod">
        <pc:chgData name="CHAN Sean" userId="31c8acd3-9d1d-49d2-815f-ab507deab43b" providerId="ADAL" clId="{4E6AA3AE-4B20-40D9-8446-5910D9A88B41}" dt="2025-09-26T11:15:48.987" v="87" actId="20577"/>
        <pc:sldMkLst>
          <pc:docMk/>
          <pc:sldMk cId="1363934428" sldId="265"/>
        </pc:sldMkLst>
        <pc:spChg chg="mod">
          <ac:chgData name="CHAN Sean" userId="31c8acd3-9d1d-49d2-815f-ab507deab43b" providerId="ADAL" clId="{4E6AA3AE-4B20-40D9-8446-5910D9A88B41}" dt="2025-09-26T11:15:48.987" v="87" actId="20577"/>
          <ac:spMkLst>
            <pc:docMk/>
            <pc:sldMk cId="1363934428" sldId="265"/>
            <ac:spMk id="2" creationId="{7A4A4257-C440-D914-88EB-14FF862FB969}"/>
          </ac:spMkLst>
        </pc:spChg>
        <pc:spChg chg="mod">
          <ac:chgData name="CHAN Sean" userId="31c8acd3-9d1d-49d2-815f-ab507deab43b" providerId="ADAL" clId="{4E6AA3AE-4B20-40D9-8446-5910D9A88B41}" dt="2025-09-26T11:15:43.956" v="70"/>
          <ac:spMkLst>
            <pc:docMk/>
            <pc:sldMk cId="1363934428" sldId="265"/>
            <ac:spMk id="3" creationId="{D5153BBF-9B48-D4DE-13B8-D636F604CB3B}"/>
          </ac:spMkLst>
        </pc:spChg>
      </pc:sldChg>
      <pc:sldChg chg="modSp new mod">
        <pc:chgData name="CHAN Sean" userId="31c8acd3-9d1d-49d2-815f-ab507deab43b" providerId="ADAL" clId="{4E6AA3AE-4B20-40D9-8446-5910D9A88B41}" dt="2025-09-26T11:16:02.285" v="94"/>
        <pc:sldMkLst>
          <pc:docMk/>
          <pc:sldMk cId="3707692279" sldId="266"/>
        </pc:sldMkLst>
        <pc:spChg chg="mod">
          <ac:chgData name="CHAN Sean" userId="31c8acd3-9d1d-49d2-815f-ab507deab43b" providerId="ADAL" clId="{4E6AA3AE-4B20-40D9-8446-5910D9A88B41}" dt="2025-09-26T11:16:01.251" v="93" actId="20577"/>
          <ac:spMkLst>
            <pc:docMk/>
            <pc:sldMk cId="3707692279" sldId="266"/>
            <ac:spMk id="2" creationId="{C94B3CDB-2C43-6895-1D00-0BEB10E1CE4B}"/>
          </ac:spMkLst>
        </pc:spChg>
        <pc:spChg chg="mod">
          <ac:chgData name="CHAN Sean" userId="31c8acd3-9d1d-49d2-815f-ab507deab43b" providerId="ADAL" clId="{4E6AA3AE-4B20-40D9-8446-5910D9A88B41}" dt="2025-09-26T11:16:02.285" v="94"/>
          <ac:spMkLst>
            <pc:docMk/>
            <pc:sldMk cId="3707692279" sldId="266"/>
            <ac:spMk id="3" creationId="{2F3D003B-0361-F5CE-79EF-AF1685E26F92}"/>
          </ac:spMkLst>
        </pc:spChg>
      </pc:sldChg>
      <pc:sldChg chg="modSp new mod">
        <pc:chgData name="CHAN Sean" userId="31c8acd3-9d1d-49d2-815f-ab507deab43b" providerId="ADAL" clId="{4E6AA3AE-4B20-40D9-8446-5910D9A88B41}" dt="2025-09-26T11:16:13.158" v="101"/>
        <pc:sldMkLst>
          <pc:docMk/>
          <pc:sldMk cId="2926604616" sldId="267"/>
        </pc:sldMkLst>
        <pc:spChg chg="mod">
          <ac:chgData name="CHAN Sean" userId="31c8acd3-9d1d-49d2-815f-ab507deab43b" providerId="ADAL" clId="{4E6AA3AE-4B20-40D9-8446-5910D9A88B41}" dt="2025-09-26T11:16:06.846" v="100" actId="20577"/>
          <ac:spMkLst>
            <pc:docMk/>
            <pc:sldMk cId="2926604616" sldId="267"/>
            <ac:spMk id="2" creationId="{0EF6237D-DCA1-5D27-67E8-1F0C603CA481}"/>
          </ac:spMkLst>
        </pc:spChg>
        <pc:spChg chg="mod">
          <ac:chgData name="CHAN Sean" userId="31c8acd3-9d1d-49d2-815f-ab507deab43b" providerId="ADAL" clId="{4E6AA3AE-4B20-40D9-8446-5910D9A88B41}" dt="2025-09-26T11:16:13.158" v="101"/>
          <ac:spMkLst>
            <pc:docMk/>
            <pc:sldMk cId="2926604616" sldId="267"/>
            <ac:spMk id="3" creationId="{DBB42F76-7178-B349-9C85-5539F4696B75}"/>
          </ac:spMkLst>
        </pc:spChg>
      </pc:sldChg>
      <pc:sldChg chg="modSp new mod">
        <pc:chgData name="CHAN Sean" userId="31c8acd3-9d1d-49d2-815f-ab507deab43b" providerId="ADAL" clId="{4E6AA3AE-4B20-40D9-8446-5910D9A88B41}" dt="2025-09-26T11:16:27.309" v="108"/>
        <pc:sldMkLst>
          <pc:docMk/>
          <pc:sldMk cId="973440810" sldId="268"/>
        </pc:sldMkLst>
        <pc:spChg chg="mod">
          <ac:chgData name="CHAN Sean" userId="31c8acd3-9d1d-49d2-815f-ab507deab43b" providerId="ADAL" clId="{4E6AA3AE-4B20-40D9-8446-5910D9A88B41}" dt="2025-09-26T11:16:18.997" v="107" actId="20577"/>
          <ac:spMkLst>
            <pc:docMk/>
            <pc:sldMk cId="973440810" sldId="268"/>
            <ac:spMk id="2" creationId="{C20E8CBA-C6A6-6131-FF7B-FBAC21FE01FB}"/>
          </ac:spMkLst>
        </pc:spChg>
        <pc:spChg chg="mod">
          <ac:chgData name="CHAN Sean" userId="31c8acd3-9d1d-49d2-815f-ab507deab43b" providerId="ADAL" clId="{4E6AA3AE-4B20-40D9-8446-5910D9A88B41}" dt="2025-09-26T11:16:27.309" v="108"/>
          <ac:spMkLst>
            <pc:docMk/>
            <pc:sldMk cId="973440810" sldId="268"/>
            <ac:spMk id="3" creationId="{31B93E21-8FB6-73AC-8AE4-88D093A1C19E}"/>
          </ac:spMkLst>
        </pc:spChg>
      </pc:sldChg>
      <pc:sldChg chg="modSp new mod">
        <pc:chgData name="CHAN Sean" userId="31c8acd3-9d1d-49d2-815f-ab507deab43b" providerId="ADAL" clId="{4E6AA3AE-4B20-40D9-8446-5910D9A88B41}" dt="2025-09-26T11:16:52.199" v="114" actId="27636"/>
        <pc:sldMkLst>
          <pc:docMk/>
          <pc:sldMk cId="284368417" sldId="269"/>
        </pc:sldMkLst>
        <pc:spChg chg="mod">
          <ac:chgData name="CHAN Sean" userId="31c8acd3-9d1d-49d2-815f-ab507deab43b" providerId="ADAL" clId="{4E6AA3AE-4B20-40D9-8446-5910D9A88B41}" dt="2025-09-26T11:16:51.065" v="112" actId="20577"/>
          <ac:spMkLst>
            <pc:docMk/>
            <pc:sldMk cId="284368417" sldId="269"/>
            <ac:spMk id="2" creationId="{60863F0A-42FB-CD17-E39C-AF952CEB4B0D}"/>
          </ac:spMkLst>
        </pc:spChg>
        <pc:spChg chg="mod">
          <ac:chgData name="CHAN Sean" userId="31c8acd3-9d1d-49d2-815f-ab507deab43b" providerId="ADAL" clId="{4E6AA3AE-4B20-40D9-8446-5910D9A88B41}" dt="2025-09-26T11:16:52.199" v="114" actId="27636"/>
          <ac:spMkLst>
            <pc:docMk/>
            <pc:sldMk cId="284368417" sldId="269"/>
            <ac:spMk id="3" creationId="{E77F1693-33C2-CB0A-ED6B-BFA6B1EA2819}"/>
          </ac:spMkLst>
        </pc:spChg>
      </pc:sldChg>
      <pc:sldChg chg="modSp new mod">
        <pc:chgData name="CHAN Sean" userId="31c8acd3-9d1d-49d2-815f-ab507deab43b" providerId="ADAL" clId="{4E6AA3AE-4B20-40D9-8446-5910D9A88B41}" dt="2025-09-26T11:17:12.504" v="125" actId="20577"/>
        <pc:sldMkLst>
          <pc:docMk/>
          <pc:sldMk cId="1363186506" sldId="270"/>
        </pc:sldMkLst>
        <pc:spChg chg="mod">
          <ac:chgData name="CHAN Sean" userId="31c8acd3-9d1d-49d2-815f-ab507deab43b" providerId="ADAL" clId="{4E6AA3AE-4B20-40D9-8446-5910D9A88B41}" dt="2025-09-26T11:17:08.592" v="118" actId="20577"/>
          <ac:spMkLst>
            <pc:docMk/>
            <pc:sldMk cId="1363186506" sldId="270"/>
            <ac:spMk id="2" creationId="{1EA05D37-36FE-69A3-918D-9DA2A1C12061}"/>
          </ac:spMkLst>
        </pc:spChg>
        <pc:spChg chg="mod">
          <ac:chgData name="CHAN Sean" userId="31c8acd3-9d1d-49d2-815f-ab507deab43b" providerId="ADAL" clId="{4E6AA3AE-4B20-40D9-8446-5910D9A88B41}" dt="2025-09-26T11:17:12.504" v="125" actId="20577"/>
          <ac:spMkLst>
            <pc:docMk/>
            <pc:sldMk cId="1363186506" sldId="270"/>
            <ac:spMk id="3" creationId="{C9B5BEC2-51C6-B1C3-A9C5-AFC0136E8F1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CF149-4CB8-1C9F-C665-A385FE06E8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583AF3-B13D-F48F-2E90-FFF0792022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07E1-C1F9-EF05-90A0-9EFC6BBC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F5FA1-7E88-73F1-7581-0FD1F15FC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1D56B-CB1B-68B9-12A1-FFC1762B1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6779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C5706-DA0D-9431-FDE5-2BAC49CF0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76586C-DCEC-E15E-86C2-1DB819C3C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0E78A-F369-AAB0-C6F1-BB08CEC5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740E0-D660-BEAA-1B00-BB5008929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A6EC-C82A-3670-BBBD-50FA9D25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223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D6DEA-A891-7CFC-42BB-742D44F9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F45AE2-EC96-EFE7-98B5-3562EF1FE0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EDA13-BD2D-80E1-4758-B964C3C09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973E-C568-8E46-81D4-4C03C1A62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E10CB-8824-5279-F7A1-8ECD5B4E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48194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D7AE-8642-5C76-BE33-75282B59E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5C404-83ED-DB66-B16B-D095046CE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4149E-3094-A2B0-FF85-1952AD8E3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7C9104-A2E4-8CC0-6DE1-BF8AC8DA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24C70-9FA7-1D70-C2EB-2658F8116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8848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ACAF6-6B83-0CEC-FB2A-340253E49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663C6-CBD3-1C99-9A82-70C49AB71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B12B1-3FC7-BD35-2663-2EEEC805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55850-26B2-F638-9169-26E51E1B2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8141E-14A2-34AB-686E-B59483C25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0112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DE9DC-168E-8B85-C82B-CAAFF6279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EAD9AE-65EB-C1D8-47ED-C72C8ABED6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4CE1D3-C5F2-6BE6-879A-70DAB30E29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F45E0-5169-90A5-4538-D87AE55AC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6A8DB6-AB93-269D-53F9-0C7E09B8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269A8-996D-C000-EAEC-F42E420C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232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044B-F15E-E5E8-D0FE-4CF6AB35D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30D63-E49E-AD43-F3AA-71850612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0BDB6E-5623-E6D3-C4A0-D9CA455EB8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2617-9F38-30DB-3843-1DCCF3EACC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BE6E46-7DEC-AD4C-0F94-E2A23FF60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6246C0-9017-0F23-CD36-3B445B6B1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28051-28D3-80FC-FFD4-0A6DF8624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4415A-7409-F398-BDCD-143B122B8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692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70BD9-9564-4E8F-A559-B1DAC907A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8D7A7-EFC2-61DB-A2B7-E2AB4A645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04B4FB-5859-787C-080E-06F987062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4C101-8988-A167-31E0-5D2F9484B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1563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A9F5EF-45F3-B735-0502-B35ED472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C42BE4-445B-D831-9F53-090F668AD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ED3E1-0C68-1D2D-1035-B6591B04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837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6F632-91B1-FCC9-F55C-1CC6BBF9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CF50D-D376-1C9E-246D-C883D0AF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935278-ED6B-E1F7-6EDE-6B2F0D54A3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557F0-94E4-DE3C-8843-3CD3515BA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228453-6B43-9D50-293A-E8C3C3BF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256FE-738F-94DD-6339-8A9197349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62784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8BC9-F523-888F-40E6-7A97B3E5D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FC3155-BF7A-3877-986F-28F2BB93C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B6E8C1-6489-F441-98ED-639FC2AB6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10926-8C6A-FFEA-3267-6D529C01F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6A5D-2EA3-D666-182F-C1334E9E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8B2A0-593F-B213-27CD-96778A6D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989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ADE58-6304-D3D1-DA63-274C6E1A3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C6A7-A4AD-89FD-772C-0132071B5C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D7F0A9-6ABA-343D-7BD9-797ADD184C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F56BFA-1CF3-44E4-B433-CA84DD3EC49D}" type="datetimeFigureOut">
              <a:rPr lang="en-AU" smtClean="0"/>
              <a:t>26/09/2025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116A3-365A-BA20-71ED-92FC49EA0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EBFC-7119-0CC7-3573-D7C51BCE4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DD6FBD-7DE7-4114-B468-50C682DDEF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90918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2FA4-3A2C-7F7C-3823-0D0BF8DA98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903CBC-CA36-D3B3-5569-A9A04B906E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36825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4257-C440-D914-88EB-14FF862FB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53BBF-9B48-D4DE-13B8-D636F604C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which shows how “3.3.png” was sampled. In </a:t>
            </a:r>
            <a:br>
              <a:rPr lang="en-US" dirty="0"/>
            </a:br>
            <a:r>
              <a:rPr lang="en-US" dirty="0"/>
              <a:t>your slides include a screenshot of your code and your approximated ratio in your </a:t>
            </a:r>
            <a:br>
              <a:rPr lang="en-US" dirty="0"/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63934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B3CDB-2C43-6895-1D00-0BEB10E1C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D003B-0361-F5CE-79EF-AF1685E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slides include a copy of the graph you generated from your results and a snip </a:t>
            </a:r>
            <a:br>
              <a:rPr lang="en-US" dirty="0"/>
            </a:br>
            <a:r>
              <a:rPr lang="en-US" dirty="0"/>
              <a:t>of the code that you used to generate the data. Also include either a brief text or </a:t>
            </a:r>
            <a:br>
              <a:rPr lang="en-US" dirty="0"/>
            </a:br>
            <a:r>
              <a:rPr lang="en-US" dirty="0"/>
              <a:t>flowchart description of how your algorithm 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692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237D-DCA1-5D27-67E8-1F0C603C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B42F76-7178-B349-9C85-5539F4696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your slides include a copy of the graph you generated from your results and a snip </a:t>
            </a:r>
            <a:br>
              <a:rPr lang="en-US" dirty="0"/>
            </a:br>
            <a:r>
              <a:rPr lang="en-US" dirty="0"/>
              <a:t>of the code that you used to generate the data. Also include either a brief text or </a:t>
            </a:r>
            <a:br>
              <a:rPr lang="en-US" dirty="0"/>
            </a:br>
            <a:r>
              <a:rPr lang="en-US" dirty="0"/>
              <a:t>flowchart description of how your algorithm 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6604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E8CBA-C6A6-6131-FF7B-FBAC21FE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4.1.3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93E21-8FB6-73AC-8AE4-88D093A1C1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 a slide which explains why taking the average of your results generated a </a:t>
            </a:r>
            <a:br>
              <a:rPr lang="en-US" dirty="0"/>
            </a:br>
            <a:r>
              <a:rPr lang="en-US" dirty="0"/>
              <a:t>normal distribution. (5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7344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63F0A-42FB-CD17-E39C-AF952CEB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5.0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F1693-33C2-CB0A-ED6B-BFA6B1EA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final part of the assignment will involve live testing in test conditions. To prepare for the </a:t>
            </a:r>
            <a:br>
              <a:rPr lang="en-US" dirty="0"/>
            </a:br>
            <a:r>
              <a:rPr lang="en-US" dirty="0"/>
              <a:t>live section, please ensure you are familiar with the concepts this investigation explores and </a:t>
            </a:r>
            <a:br>
              <a:rPr lang="en-US" dirty="0"/>
            </a:br>
            <a:r>
              <a:rPr lang="en-US" dirty="0"/>
              <a:t>that you have understood how your code works. You will not have to write code, but you will </a:t>
            </a:r>
            <a:br>
              <a:rPr lang="en-US" dirty="0"/>
            </a:br>
            <a:r>
              <a:rPr lang="en-US" dirty="0"/>
              <a:t>need to understand the general algorithms which you have built and the related concepts and </a:t>
            </a:r>
            <a:br>
              <a:rPr lang="en-US" dirty="0"/>
            </a:br>
            <a:r>
              <a:rPr lang="en-US" dirty="0"/>
              <a:t>be able to write out relevant explanations.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(15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368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05D37-36FE-69A3-918D-9DA2A1C1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6.0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BEC2-51C6-B1C3-A9C5-AFC0136E8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/>
              <a:t>Git (25 marks)</a:t>
            </a:r>
          </a:p>
        </p:txBody>
      </p:sp>
    </p:spTree>
    <p:extLst>
      <p:ext uri="{BB962C8B-B14F-4D97-AF65-F5344CB8AC3E}">
        <p14:creationId xmlns:p14="http://schemas.microsoft.com/office/powerpoint/2010/main" val="1363186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1FEF0-8FC4-EC6A-448E-E9B99E67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56CAB-BBFA-4D1B-9BC3-1C7E24A7A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of the graphed function which visually represents </a:t>
            </a:r>
            <a:br>
              <a:rPr lang="en-US" dirty="0"/>
            </a:br>
            <a:r>
              <a:rPr lang="en-US" dirty="0"/>
              <a:t>the sampling you have done just as the sampling down in “SimpleUniform.py” shows </a:t>
            </a:r>
            <a:br>
              <a:rPr lang="en-US" dirty="0"/>
            </a:br>
            <a:r>
              <a:rPr lang="en-US" dirty="0"/>
              <a:t>a visual representation. Your slides should include this image along with a snip of </a:t>
            </a:r>
            <a:br>
              <a:rPr lang="en-US" dirty="0"/>
            </a:br>
            <a:r>
              <a:rPr lang="en-US" dirty="0"/>
              <a:t>your code and the approximation your code generated.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5250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955ED-7BF2-9487-7F2C-3497BBF92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F6DB1-491A-8FF5-553B-C02C8D273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of the graphed functions which visually </a:t>
            </a:r>
            <a:br>
              <a:rPr lang="en-US" dirty="0"/>
            </a:br>
            <a:r>
              <a:rPr lang="en-US" dirty="0"/>
              <a:t>represents the sampling you have done just as the sampling down in </a:t>
            </a:r>
            <a:br>
              <a:rPr lang="en-US" dirty="0"/>
            </a:br>
            <a:r>
              <a:rPr lang="en-US" dirty="0"/>
              <a:t>“SimpleUniform.py” shows a visual representation. Your slides should include this </a:t>
            </a:r>
            <a:br>
              <a:rPr lang="en-US" dirty="0"/>
            </a:br>
            <a:r>
              <a:rPr lang="en-US" dirty="0"/>
              <a:t>image along with a snip of your code and the approximation your code generated. (5 </a:t>
            </a:r>
            <a:br>
              <a:rPr lang="en-US" dirty="0"/>
            </a:br>
            <a:r>
              <a:rPr lang="en-US" dirty="0"/>
              <a:t>marks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6562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465B5-3FCD-AE16-093E-858E7F14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1.2.0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5473E-C255-EE00-A11C-99DFFD38A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• How is </a:t>
            </a:r>
            <a:r>
              <a:rPr lang="en-US" dirty="0" err="1"/>
              <a:t>colour</a:t>
            </a:r>
            <a:r>
              <a:rPr lang="en-US" dirty="0"/>
              <a:t> represented in the image? </a:t>
            </a:r>
            <a:br>
              <a:rPr lang="en-US" dirty="0"/>
            </a:br>
            <a:r>
              <a:rPr lang="en-US" dirty="0"/>
              <a:t>• What number ranges are used? </a:t>
            </a:r>
            <a:br>
              <a:rPr lang="en-US" dirty="0"/>
            </a:br>
            <a:r>
              <a:rPr lang="en-US" dirty="0"/>
              <a:t>• How was </a:t>
            </a:r>
            <a:r>
              <a:rPr lang="en-US" dirty="0" err="1"/>
              <a:t>colour</a:t>
            </a:r>
            <a:r>
              <a:rPr lang="en-US" dirty="0"/>
              <a:t> changed in the image? </a:t>
            </a:r>
            <a:br>
              <a:rPr lang="en-US" dirty="0"/>
            </a:br>
            <a:r>
              <a:rPr lang="en-US" dirty="0"/>
              <a:t>• How can you check the </a:t>
            </a:r>
            <a:r>
              <a:rPr lang="en-US" dirty="0" err="1"/>
              <a:t>colour</a:t>
            </a:r>
            <a:r>
              <a:rPr lang="en-US" dirty="0"/>
              <a:t> of a pixel in the image? </a:t>
            </a:r>
            <a:br>
              <a:rPr lang="en-US" dirty="0"/>
            </a:br>
            <a:r>
              <a:rPr lang="en-US" dirty="0"/>
              <a:t>• How could you identify if a region of a particular image is a certain </a:t>
            </a:r>
            <a:r>
              <a:rPr lang="en-US" dirty="0" err="1"/>
              <a:t>colour</a:t>
            </a:r>
            <a:r>
              <a:rPr lang="en-US" dirty="0"/>
              <a:t>?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Your presentation should include a slide with your answers to the above questions. (5 </a:t>
            </a:r>
            <a:br>
              <a:rPr lang="en-US" dirty="0">
                <a:effectLst/>
              </a:rPr>
            </a:br>
            <a:r>
              <a:rPr lang="en-US" dirty="0"/>
              <a:t>marks) </a:t>
            </a:r>
            <a:endParaRPr lang="en-US" dirty="0">
              <a:effectLst/>
            </a:endParaRP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0223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0B0C1-23B1-5838-3D27-31EA0001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2.1.1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4FD47-5224-7885-5E67-974CD8275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code should generate an image which shows how “bolt.png” was sampled. For </a:t>
            </a:r>
            <a:br>
              <a:rPr lang="en-US" dirty="0"/>
            </a:br>
            <a:r>
              <a:rPr lang="en-US" dirty="0"/>
              <a:t>example, “SimpleUniform.py” generates an image which shows the sampling by </a:t>
            </a:r>
            <a:br>
              <a:rPr lang="en-US" dirty="0"/>
            </a:br>
            <a:r>
              <a:rPr lang="en-US" dirty="0"/>
              <a:t>representing each point that was sampled as a </a:t>
            </a:r>
            <a:r>
              <a:rPr lang="en-US" dirty="0" err="1"/>
              <a:t>coloured</a:t>
            </a:r>
            <a:r>
              <a:rPr lang="en-US" dirty="0"/>
              <a:t> dot. Include a snapshot of this </a:t>
            </a:r>
            <a:br>
              <a:rPr lang="en-US" dirty="0"/>
            </a:br>
            <a:r>
              <a:rPr lang="en-US" dirty="0"/>
              <a:t>image in your slides along with your approximate number of pixels and a snip of your </a:t>
            </a:r>
            <a:br>
              <a:rPr lang="en-US" dirty="0"/>
            </a:br>
            <a:r>
              <a:rPr lang="en-US" dirty="0"/>
              <a:t>code.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67326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4E210-6A72-77A6-47AD-56CE953B1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ECDE0-F21C-9C17-C157-B16632EF3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out an exact value of the ratio of the scoring area to the total area of the board 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Coloured</a:t>
            </a:r>
            <a:r>
              <a:rPr lang="en-US" dirty="0"/>
              <a:t> area is the total area). Hint: Assume board has dimensions 1 unit by 1 unit.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Include your working and solution in your presentation. (5 marks)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3213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5E502-16D5-FF9E-01CC-301F5442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4868C-EA1A-46BE-A716-7E919B92B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code should generate an image which shows how “3.1.png” was sampled. In </a:t>
            </a:r>
            <a:br>
              <a:rPr lang="en-US" dirty="0"/>
            </a:br>
            <a:r>
              <a:rPr lang="en-US" dirty="0"/>
              <a:t>your slides include a screenshot of your code and your approximated ratio in your </a:t>
            </a:r>
            <a:br>
              <a:rPr lang="en-US" dirty="0"/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/>
            </a:br>
            <a:r>
              <a:rPr lang="en-US" dirty="0"/>
              <a:t>works.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68983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E13F8-97D1-2DDA-E224-36EDE74B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4034-DA2D-1186-B866-32DAE0C92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inner red circle has a radius of r1, and each circle on the board is larger than the </a:t>
            </a:r>
            <a:br>
              <a:rPr lang="en-US" dirty="0"/>
            </a:br>
            <a:r>
              <a:rPr lang="en-US" dirty="0"/>
              <a:t>immediately smaller circle by 2 r1. Work out the exact likelihood that a person will score 10 </a:t>
            </a:r>
            <a:br>
              <a:rPr lang="en-US" dirty="0"/>
            </a:br>
            <a:r>
              <a:rPr lang="en-US" dirty="0"/>
              <a:t>or more.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• Include your working and solution in your presentation. (5 marks)</a:t>
            </a:r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9324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A773-D30C-DD20-364B-BF467B23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3.1.4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342E7-193F-28CA-61E1-B4FDEB75B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Your code should generate an image which shows how “3.1.png” was sampled. In </a:t>
            </a:r>
            <a:br>
              <a:rPr lang="en-US" dirty="0">
                <a:effectLst/>
              </a:rPr>
            </a:br>
            <a:r>
              <a:rPr lang="en-US" dirty="0"/>
              <a:t>your slides include a screenshot of your code and your approximated ratio in your </a:t>
            </a:r>
            <a:br>
              <a:rPr lang="en-US" dirty="0">
                <a:effectLst/>
              </a:rPr>
            </a:br>
            <a:r>
              <a:rPr lang="en-US" dirty="0"/>
              <a:t>slides. Also include either a brief text or flowchart description of how your algorithm </a:t>
            </a:r>
            <a:br>
              <a:rPr lang="en-US" dirty="0">
                <a:effectLst/>
              </a:rPr>
            </a:br>
            <a:r>
              <a:rPr lang="en-US" dirty="0"/>
              <a:t>works. (5 marks) </a:t>
            </a: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br>
              <a:rPr lang="en-US" dirty="0"/>
            </a:b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0877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815</Words>
  <Application>Microsoft Office PowerPoint</Application>
  <PresentationFormat>Widescreen</PresentationFormat>
  <Paragraphs>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1.1.2</vt:lpstr>
      <vt:lpstr>1.1.3</vt:lpstr>
      <vt:lpstr>1.2.0</vt:lpstr>
      <vt:lpstr>2.1.1</vt:lpstr>
      <vt:lpstr>3.1.1</vt:lpstr>
      <vt:lpstr>3.1.2</vt:lpstr>
      <vt:lpstr>3.1.3</vt:lpstr>
      <vt:lpstr>3.1.4</vt:lpstr>
      <vt:lpstr>3.1.5</vt:lpstr>
      <vt:lpstr>4.1.1</vt:lpstr>
      <vt:lpstr>4.1.2</vt:lpstr>
      <vt:lpstr>4.1.3</vt:lpstr>
      <vt:lpstr>5.0</vt:lpstr>
      <vt:lpstr>6.0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CHAN Sean</dc:creator>
  <cp:lastModifiedBy>CHAN Sean</cp:lastModifiedBy>
  <cp:revision>1</cp:revision>
  <dcterms:created xsi:type="dcterms:W3CDTF">2025-09-26T11:12:26Z</dcterms:created>
  <dcterms:modified xsi:type="dcterms:W3CDTF">2025-09-26T11:17:17Z</dcterms:modified>
</cp:coreProperties>
</file>