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41AB-9A63-BE04-BEA4-AF8124943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A2822-471A-6703-6ED3-4819E3032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493FC-A785-75A8-2A1D-E45EE4DB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6C5-F0D7-4B61-9090-9ED858BCA213}" type="datetimeFigureOut">
              <a:rPr lang="en-CA" smtClean="0"/>
              <a:t>2023-02-22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F5564-9171-AB9A-28B9-A76CBA92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D0563-06E5-E8E5-866A-C500407F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EB32-DEF4-46BD-B32B-D0B3F9B7C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179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6E09-D2DA-4003-BA99-BADC5962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9CBE1-F01E-B02A-928B-56642D3A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96F11-5C7E-1C9A-8E1C-31CF160F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6C5-F0D7-4B61-9090-9ED858BCA213}" type="datetimeFigureOut">
              <a:rPr lang="en-CA" smtClean="0"/>
              <a:t>2023-02-22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D115-7DA0-BA71-A1AB-0A735148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C9B69-573C-EAF9-B622-A38B95E2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EB32-DEF4-46BD-B32B-D0B3F9B7C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067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D37EB-8C14-A2D7-CD9E-DD76183DF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A04DB-DFBD-FB6B-6221-A2C300AEB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0C74F-2281-91BA-C17A-436A800E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6C5-F0D7-4B61-9090-9ED858BCA213}" type="datetimeFigureOut">
              <a:rPr lang="en-CA" smtClean="0"/>
              <a:t>2023-02-22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FB1E8-F075-E7CA-F1E6-8C339E2A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7A187-1F65-FE94-5B7D-EDCB82F7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EB32-DEF4-46BD-B32B-D0B3F9B7C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66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062A-CAEA-E27B-D22E-F4BDAB02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990FD-DFDF-A1CD-E097-55EE0BFE4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E6F0C-BB1C-E852-C6B0-BC7E3FEC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6C5-F0D7-4B61-9090-9ED858BCA213}" type="datetimeFigureOut">
              <a:rPr lang="en-CA" smtClean="0"/>
              <a:t>2023-02-22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222E9-C8D8-0C22-6B7D-04F87A7F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DC168-9AE7-977B-6F86-EFB01DE4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EB32-DEF4-46BD-B32B-D0B3F9B7C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17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5B3D-E20C-B624-3644-527F89C9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3BF6D-EFB8-70E7-897A-6AE3745F3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9ABD5-394C-04EC-EF8B-9C779B0D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6C5-F0D7-4B61-9090-9ED858BCA213}" type="datetimeFigureOut">
              <a:rPr lang="en-CA" smtClean="0"/>
              <a:t>2023-02-22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3EF60-8088-6C6F-2C80-B09C8E34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D57F3-1B1A-684A-4068-9EAF7807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EB32-DEF4-46BD-B32B-D0B3F9B7C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819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E8BA-B8B2-80DD-65B6-A772AB1F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1183B-FCFB-3124-5888-CF7C04E8C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764F4-C57D-9A49-40DC-E2669979D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54D6C-C02E-02A5-D308-06D1C2B5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6C5-F0D7-4B61-9090-9ED858BCA213}" type="datetimeFigureOut">
              <a:rPr lang="en-CA" smtClean="0"/>
              <a:t>2023-02-22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AB79E-5C4C-79A0-4AD0-2828BA40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19B0C-B238-CAF5-E2C9-D1487E13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EB32-DEF4-46BD-B32B-D0B3F9B7C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71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1C64-207F-F2CD-EE17-9FE04CDE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6E8E6-DA1C-F6DF-C5BC-CE65EB1F0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485FD-0D23-BDA3-4E96-400E6D554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FFDAA-9C32-C911-413B-A20063400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BC1C4-33DE-9D3E-63E4-C2C6A884A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1B8E6-38AF-EACB-A7ED-753E2AC3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6C5-F0D7-4B61-9090-9ED858BCA213}" type="datetimeFigureOut">
              <a:rPr lang="en-CA" smtClean="0"/>
              <a:t>2023-02-22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A83BC-03A1-AC09-C6CB-7FDBA490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95E42-A4DE-5568-1245-47ACD891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EB32-DEF4-46BD-B32B-D0B3F9B7C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23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2401-06F8-F5C1-C82C-9D9250CA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F2503-1DD6-C5BD-AC1C-2FD24378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6C5-F0D7-4B61-9090-9ED858BCA213}" type="datetimeFigureOut">
              <a:rPr lang="en-CA" smtClean="0"/>
              <a:t>2023-02-22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FFEE9-7765-F35E-A455-5C3D4679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70DBC-5867-300E-BA3C-BC28C0E2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EB32-DEF4-46BD-B32B-D0B3F9B7C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713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7EFA4-17DC-7A97-0545-0DA73620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6C5-F0D7-4B61-9090-9ED858BCA213}" type="datetimeFigureOut">
              <a:rPr lang="en-CA" smtClean="0"/>
              <a:t>2023-02-22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ED49A-F343-B813-7CC2-83313621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68A26-2020-124E-7C99-B58D7420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EB32-DEF4-46BD-B32B-D0B3F9B7C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22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F7D9-34C2-FADE-BBBE-83448699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E9F76-B7B0-5A59-A865-F11A10EF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80893-22F0-7FF9-FECD-63429F129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F4F54-8CC4-C25F-8477-B74D9432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6C5-F0D7-4B61-9090-9ED858BCA213}" type="datetimeFigureOut">
              <a:rPr lang="en-CA" smtClean="0"/>
              <a:t>2023-02-22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FFE7E-907F-4C6D-E538-471A0BB5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8808F-EC73-B49D-958E-D98FFF77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EB32-DEF4-46BD-B32B-D0B3F9B7C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13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AD4-49FC-62B7-D44E-42786EAC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1E57C-E2FD-32EB-95F8-5BC39BD87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B1173-74E2-C934-D749-EC22AC1E3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16356-58B5-F06A-3B17-3C19B886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F6C5-F0D7-4B61-9090-9ED858BCA213}" type="datetimeFigureOut">
              <a:rPr lang="en-CA" smtClean="0"/>
              <a:t>2023-02-22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8A8BA-8301-8583-6BFD-5C069C07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51155-7544-2368-1496-BEC8A6F5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EB32-DEF4-46BD-B32B-D0B3F9B7C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543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1DCE1-2BCB-2CCC-C848-17AFA4E7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CCB1D-A6B1-A67E-8B93-B53153052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8D166-F157-5EE1-26AE-0BAD58052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7F6C5-F0D7-4B61-9090-9ED858BCA213}" type="datetimeFigureOut">
              <a:rPr lang="en-CA" smtClean="0"/>
              <a:t>2023-02-22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FE20E-5084-5E79-8C45-2B28DA8B6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B4E04-6526-A064-EE7B-B7ABE2FAB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EB32-DEF4-46BD-B32B-D0B3F9B7C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320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47E4-66D6-D56D-4941-EA48021B2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Introduction to Web Development – JavaScript</a:t>
            </a:r>
            <a:br>
              <a:rPr lang="en-CA" b="1" dirty="0"/>
            </a:br>
            <a:r>
              <a:rPr lang="en-CA" b="1" dirty="0"/>
              <a:t>Class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E9CF2-C47C-360C-3905-3B6BC7594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>
            <a:normAutofit/>
          </a:bodyPr>
          <a:lstStyle/>
          <a:p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different data types and performing data type conversions.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88169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7C2F-0E7F-3B11-24A3-65028D53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is the data? Really…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C53A-9DEA-62A5-A680-D719A466C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CA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Primitive Data Types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computer science, primitive data types are a set of basic data types from which all other data types are constructed.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undefined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symbol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CA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Referenced Data Types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reference type is a code object that is not stored directly where it is created, but that acts as a kind of pointer to a value stored elsewhere.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1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E3F7B7-6552-B76F-AE76-37E74BF6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Computer Memory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070647B-C16E-FAD7-0E3C-AB20F22556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Is used for many things</a:t>
            </a:r>
          </a:p>
          <a:p>
            <a:r>
              <a:rPr lang="en-CA" dirty="0"/>
              <a:t>As a program runs it uses different parts of memory differently.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9E314-B426-FBEC-9C3D-8BFA0D15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585" y="390249"/>
            <a:ext cx="4852332" cy="610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7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84CD-7B81-EF1E-DC5D-0FB7CD60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B9FF9-D409-AC4F-FD9E-46BE92238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832"/>
            <a:ext cx="10515600" cy="4886633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Primitive data types are stored on the Stack.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stack is a special area of computer's memory which stores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temporary variables created by a function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In stack, variables are declared, stored and initialized during runtime. It is a temporary storage memory. When the computing task is complete, the memory of the variable will be automatically erased.</a:t>
            </a:r>
          </a:p>
          <a:p>
            <a:pPr lvl="1"/>
            <a:r>
              <a:rPr lang="en-CA" dirty="0"/>
              <a:t>string</a:t>
            </a:r>
          </a:p>
          <a:p>
            <a:pPr lvl="1"/>
            <a:r>
              <a:rPr lang="en-CA" dirty="0"/>
              <a:t>number</a:t>
            </a:r>
          </a:p>
          <a:p>
            <a:pPr lvl="1"/>
            <a:r>
              <a:rPr lang="en-CA" dirty="0" err="1"/>
              <a:t>boolean</a:t>
            </a:r>
            <a:endParaRPr lang="en-CA" dirty="0"/>
          </a:p>
          <a:p>
            <a:pPr lvl="1"/>
            <a:r>
              <a:rPr lang="en-CA" dirty="0"/>
              <a:t>null</a:t>
            </a:r>
          </a:p>
          <a:p>
            <a:pPr lvl="1"/>
            <a:r>
              <a:rPr lang="en-CA" dirty="0"/>
              <a:t>undefined</a:t>
            </a:r>
          </a:p>
          <a:p>
            <a:pPr lvl="1"/>
            <a:r>
              <a:rPr lang="en-CA" dirty="0"/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28852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8B0ADE-B5CC-DD54-8D2D-A2839602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Pointers are weird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77F038-B9B1-D73D-3FC8-1BA46C5468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Pointers make reference to data on the heap.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30B71C-BA32-BE5F-AC29-1FC87C00C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366" y="218661"/>
            <a:ext cx="5116109" cy="642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4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C0BD78-283A-D335-743D-8BE471E5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Reference Data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06BBF-EF93-20FE-7B03-5117AB0AA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994"/>
            <a:ext cx="10515600" cy="4827637"/>
          </a:xfrm>
        </p:spPr>
        <p:txBody>
          <a:bodyPr>
            <a:normAutofit lnSpcReduction="10000"/>
          </a:bodyPr>
          <a:lstStyle/>
          <a:p>
            <a:r>
              <a:rPr lang="en-CA" dirty="0"/>
              <a:t>Reference data types are stored on the Heap. With a pointer from the stack… </a:t>
            </a:r>
          </a:p>
          <a:p>
            <a:r>
              <a:rPr lang="en-US" dirty="0"/>
              <a:t>A reference type variable contains a reference to data stored in memory, also known as the heap. The heap is most often used for data that has a longer life. You can have more than one variable point to the same referenced data. Objects are an example of a reference type.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Dates</a:t>
            </a:r>
          </a:p>
          <a:p>
            <a:pPr lvl="1"/>
            <a:r>
              <a:rPr lang="en-US" dirty="0"/>
              <a:t>Everything Else...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43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FCCB-ACC9-1B28-C2A8-8EAEB5E3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vs. Static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363FC-3A7E-2E0A-B2AC-1C2FCA081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JavaScript, data types are dynamically assigned.</a:t>
            </a:r>
          </a:p>
          <a:p>
            <a:r>
              <a:rPr lang="en-CA" dirty="0"/>
              <a:t>In other languages, they are statically assigned. </a:t>
            </a:r>
          </a:p>
          <a:p>
            <a:pPr lvl="1"/>
            <a:r>
              <a:rPr lang="en-CA" dirty="0"/>
              <a:t>Java, C#, C++</a:t>
            </a:r>
          </a:p>
          <a:p>
            <a:pPr lvl="1"/>
            <a:r>
              <a:rPr lang="en-CA" dirty="0"/>
              <a:t>That means you need to create the specific type before you add the correctly typed value.</a:t>
            </a:r>
          </a:p>
        </p:txBody>
      </p:sp>
    </p:spTree>
    <p:extLst>
      <p:ext uri="{BB962C8B-B14F-4D97-AF65-F5344CB8AC3E}">
        <p14:creationId xmlns:p14="http://schemas.microsoft.com/office/powerpoint/2010/main" val="396211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324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Office Theme</vt:lpstr>
      <vt:lpstr>Introduction to Web Development – JavaScript Class 2</vt:lpstr>
      <vt:lpstr>Where is the data? Really…</vt:lpstr>
      <vt:lpstr>Computer Memory</vt:lpstr>
      <vt:lpstr>Primitive data types</vt:lpstr>
      <vt:lpstr>Pointers are weird</vt:lpstr>
      <vt:lpstr>Reference Data Types</vt:lpstr>
      <vt:lpstr>Dynamic vs. Static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 – JavaScript Class 2</dc:title>
  <dc:creator>Peter Rawsthorne</dc:creator>
  <cp:lastModifiedBy>Peter Rawsthorne</cp:lastModifiedBy>
  <cp:revision>3</cp:revision>
  <dcterms:created xsi:type="dcterms:W3CDTF">2023-02-22T13:02:37Z</dcterms:created>
  <dcterms:modified xsi:type="dcterms:W3CDTF">2023-02-22T16:18:54Z</dcterms:modified>
</cp:coreProperties>
</file>