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2" roundtripDataSignature="AMtx7mjISjZZlJsnBlHFEHSw77EPYcML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11" Type="http://schemas.openxmlformats.org/officeDocument/2006/relationships/slide" Target="slides/slide6.xml"/><Relationship Id="rId10" Type="http://schemas.openxmlformats.org/officeDocument/2006/relationships/slide" Target="slides/slide5.xml"/><Relationship Id="rId12" Type="http://customschemas.google.com/relationships/presentationmetadata" Target="meta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76200" lvl="0" marL="0" rtl="0" algn="l">
              <a:spcBef>
                <a:spcPts val="0"/>
              </a:spcBef>
              <a:spcAft>
                <a:spcPts val="0"/>
              </a:spcAft>
              <a:buClr>
                <a:schemeClr val="dk1"/>
              </a:buClr>
              <a:buSzPts val="1200"/>
              <a:buFont typeface="Arial"/>
              <a:buChar char="•"/>
            </a:pPr>
            <a:r>
              <a:rPr b="0" i="0" lang="en-US">
                <a:latin typeface="Arial"/>
                <a:ea typeface="Arial"/>
                <a:cs typeface="Arial"/>
                <a:sym typeface="Arial"/>
              </a:rPr>
              <a:t>Ik heb dus een break out game gemaakt met unity en c# ik zal jullie nu een demo laten zien: start scherm logo slogan naam</a:t>
            </a:r>
            <a:endParaRPr/>
          </a:p>
          <a:p>
            <a:pPr indent="-76200" lvl="0" marL="0" rtl="0" algn="l">
              <a:spcBef>
                <a:spcPts val="0"/>
              </a:spcBef>
              <a:spcAft>
                <a:spcPts val="0"/>
              </a:spcAft>
              <a:buClr>
                <a:schemeClr val="dk1"/>
              </a:buClr>
              <a:buSzPts val="1200"/>
              <a:buFont typeface="Arial"/>
              <a:buChar char="•"/>
            </a:pPr>
            <a:r>
              <a:rPr b="0" i="0" lang="en-US">
                <a:latin typeface="Arial"/>
                <a:ea typeface="Arial"/>
                <a:cs typeface="Arial"/>
                <a:sym typeface="Arial"/>
              </a:rPr>
              <a:t>brick hitten geluid</a:t>
            </a:r>
            <a:endParaRPr/>
          </a:p>
          <a:p>
            <a:pPr indent="-76200" lvl="0" marL="0" rtl="0" algn="l">
              <a:spcBef>
                <a:spcPts val="0"/>
              </a:spcBef>
              <a:spcAft>
                <a:spcPts val="0"/>
              </a:spcAft>
              <a:buClr>
                <a:schemeClr val="dk1"/>
              </a:buClr>
              <a:buSzPts val="1200"/>
              <a:buFont typeface="Arial"/>
              <a:buChar char="•"/>
            </a:pPr>
            <a:r>
              <a:rPr b="0" i="0" lang="en-US">
                <a:latin typeface="Arial"/>
                <a:ea typeface="Arial"/>
                <a:cs typeface="Arial"/>
                <a:sym typeface="Arial"/>
              </a:rPr>
              <a:t>3 levens</a:t>
            </a:r>
            <a:endParaRPr/>
          </a:p>
          <a:p>
            <a:pPr indent="-76200" lvl="0" marL="0" rtl="0" algn="l">
              <a:spcBef>
                <a:spcPts val="0"/>
              </a:spcBef>
              <a:spcAft>
                <a:spcPts val="0"/>
              </a:spcAft>
              <a:buClr>
                <a:schemeClr val="dk1"/>
              </a:buClr>
              <a:buSzPts val="1200"/>
              <a:buFont typeface="Arial"/>
              <a:buChar char="•"/>
            </a:pPr>
            <a:r>
              <a:rPr b="0" i="0" lang="en-US">
                <a:latin typeface="Arial"/>
                <a:ea typeface="Arial"/>
                <a:cs typeface="Arial"/>
                <a:sym typeface="Arial"/>
              </a:rPr>
              <a:t>socre</a:t>
            </a:r>
            <a:endParaRPr/>
          </a:p>
          <a:p>
            <a:pPr indent="-76200" lvl="0" marL="0" rtl="0" algn="l">
              <a:spcBef>
                <a:spcPts val="0"/>
              </a:spcBef>
              <a:spcAft>
                <a:spcPts val="0"/>
              </a:spcAft>
              <a:buClr>
                <a:schemeClr val="dk1"/>
              </a:buClr>
              <a:buSzPts val="1200"/>
              <a:buFont typeface="Arial"/>
              <a:buChar char="•"/>
            </a:pPr>
            <a:r>
              <a:rPr b="0" i="0" lang="en-US">
                <a:latin typeface="Arial"/>
                <a:ea typeface="Arial"/>
                <a:cs typeface="Arial"/>
                <a:sym typeface="Arial"/>
              </a:rPr>
              <a:t>power up</a:t>
            </a:r>
            <a:endParaRPr/>
          </a:p>
          <a:p>
            <a:pPr indent="-76200" lvl="0" marL="0" rtl="0" algn="l">
              <a:spcBef>
                <a:spcPts val="0"/>
              </a:spcBef>
              <a:spcAft>
                <a:spcPts val="0"/>
              </a:spcAft>
              <a:buClr>
                <a:schemeClr val="dk1"/>
              </a:buClr>
              <a:buSzPts val="1200"/>
              <a:buFont typeface="Arial"/>
              <a:buChar char="•"/>
            </a:pPr>
            <a:r>
              <a:rPr b="0" i="0" lang="en-US">
                <a:latin typeface="Arial"/>
                <a:ea typeface="Arial"/>
                <a:cs typeface="Arial"/>
                <a:sym typeface="Arial"/>
              </a:rPr>
              <a:t>pauzeren</a:t>
            </a:r>
            <a:endParaRPr/>
          </a:p>
          <a:p>
            <a:pPr indent="-76200" lvl="0" marL="0" rtl="0" algn="l">
              <a:spcBef>
                <a:spcPts val="0"/>
              </a:spcBef>
              <a:spcAft>
                <a:spcPts val="0"/>
              </a:spcAft>
              <a:buClr>
                <a:schemeClr val="dk1"/>
              </a:buClr>
              <a:buSzPts val="1200"/>
              <a:buFont typeface="Arial"/>
              <a:buChar char="•"/>
            </a:pPr>
            <a:r>
              <a:rPr b="0" i="0" lang="en-US">
                <a:latin typeface="Arial"/>
                <a:ea typeface="Arial"/>
                <a:cs typeface="Arial"/>
                <a:sym typeface="Arial"/>
              </a:rPr>
              <a:t>verliezen geluid</a:t>
            </a:r>
            <a:endParaRPr/>
          </a:p>
          <a:p>
            <a:pPr indent="-76200" lvl="0" marL="0" rtl="0" algn="l">
              <a:spcBef>
                <a:spcPts val="0"/>
              </a:spcBef>
              <a:spcAft>
                <a:spcPts val="0"/>
              </a:spcAft>
              <a:buClr>
                <a:schemeClr val="dk1"/>
              </a:buClr>
              <a:buSzPts val="1200"/>
              <a:buFont typeface="Arial"/>
              <a:buChar char="•"/>
            </a:pPr>
            <a:r>
              <a:rPr b="0" i="0" lang="en-US">
                <a:latin typeface="Arial"/>
                <a:ea typeface="Arial"/>
                <a:cs typeface="Arial"/>
                <a:sym typeface="Arial"/>
              </a:rPr>
              <a:t>winnen geluid</a:t>
            </a:r>
            <a:endParaRPr/>
          </a:p>
          <a:p>
            <a:pPr indent="-76200" lvl="0" marL="0" rtl="0" algn="l">
              <a:spcBef>
                <a:spcPts val="0"/>
              </a:spcBef>
              <a:spcAft>
                <a:spcPts val="0"/>
              </a:spcAft>
              <a:buClr>
                <a:schemeClr val="dk1"/>
              </a:buClr>
              <a:buSzPts val="1200"/>
              <a:buFont typeface="Arial"/>
              <a:buChar char="•"/>
            </a:pPr>
            <a:r>
              <a:rPr b="0" i="0" lang="en-US">
                <a:latin typeface="Arial"/>
                <a:ea typeface="Arial"/>
                <a:cs typeface="Arial"/>
                <a:sym typeface="Arial"/>
              </a:rPr>
              <a:t>proces was eerst de basisfuncties dan de UI en HUD daaarna de Power ups en de could haves daarna testen met klasgenoten op basis daarvan de game verbeteren refecletie wat kon beter was dat ik paar dingen over het hoofd zag en dat ik het leuk vond om deze game te bouwen heb veel geleerd in een korte tijd wat kan er nog toegevoegd worden toekomste features nou: De emails van de spelers pakken</a:t>
            </a:r>
            <a:endParaRPr/>
          </a:p>
          <a:p>
            <a:pPr indent="-76200" lvl="0" marL="0" rtl="0" algn="l">
              <a:spcBef>
                <a:spcPts val="0"/>
              </a:spcBef>
              <a:spcAft>
                <a:spcPts val="0"/>
              </a:spcAft>
              <a:buClr>
                <a:schemeClr val="dk1"/>
              </a:buClr>
              <a:buSzPts val="1200"/>
              <a:buFont typeface="Arial"/>
              <a:buChar char="•"/>
            </a:pPr>
            <a:r>
              <a:rPr b="0" i="0" lang="en-US">
                <a:latin typeface="Arial"/>
                <a:ea typeface="Arial"/>
                <a:cs typeface="Arial"/>
                <a:sym typeface="Arial"/>
              </a:rPr>
              <a:t>Je score zien als je wint of verliest</a:t>
            </a:r>
            <a:endParaRPr/>
          </a:p>
          <a:p>
            <a:pPr indent="-76200" lvl="0" marL="0" rtl="0" algn="l">
              <a:spcBef>
                <a:spcPts val="0"/>
              </a:spcBef>
              <a:spcAft>
                <a:spcPts val="0"/>
              </a:spcAft>
              <a:buClr>
                <a:schemeClr val="dk1"/>
              </a:buClr>
              <a:buSzPts val="1200"/>
              <a:buFont typeface="Arial"/>
              <a:buChar char="•"/>
            </a:pPr>
            <a:r>
              <a:rPr b="0" i="0" lang="en-US">
                <a:latin typeface="Arial"/>
                <a:ea typeface="Arial"/>
                <a:cs typeface="Arial"/>
                <a:sym typeface="Arial"/>
              </a:rPr>
              <a:t>Meer Levels met andere powerups en moeilijkheidsgraad</a:t>
            </a:r>
            <a:endParaRPr/>
          </a:p>
          <a:p>
            <a:pPr indent="-76200" lvl="0" marL="0" rtl="0" algn="l">
              <a:spcBef>
                <a:spcPts val="0"/>
              </a:spcBef>
              <a:spcAft>
                <a:spcPts val="0"/>
              </a:spcAft>
              <a:buClr>
                <a:schemeClr val="dk1"/>
              </a:buClr>
              <a:buSzPts val="1200"/>
              <a:buFont typeface="Arial"/>
              <a:buChar char="•"/>
            </a:pPr>
            <a:r>
              <a:rPr b="0" i="0" lang="en-US">
                <a:latin typeface="Arial"/>
                <a:ea typeface="Arial"/>
                <a:cs typeface="Arial"/>
                <a:sym typeface="Arial"/>
              </a:rPr>
              <a:t>En een online scoreboard</a:t>
            </a:r>
            <a:endParaRPr/>
          </a:p>
          <a:p>
            <a:pPr indent="0" lvl="0" marL="0" rtl="0" algn="l">
              <a:spcBef>
                <a:spcPts val="0"/>
              </a:spcBef>
              <a:spcAft>
                <a:spcPts val="0"/>
              </a:spcAft>
              <a:buNone/>
            </a:pPr>
            <a:r>
              <a:rPr b="0" i="0" lang="en-US">
                <a:latin typeface="Arial"/>
                <a:ea typeface="Arial"/>
                <a:cs typeface="Arial"/>
                <a:sym typeface="Arial"/>
              </a:rPr>
              <a:t>zijn er nog vragen</a:t>
            </a:r>
            <a:endParaRPr/>
          </a:p>
        </p:txBody>
      </p:sp>
      <p:sp>
        <p:nvSpPr>
          <p:cNvPr id="142" name="Google Shape;14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8000"/>
              <a:buFont typeface="Arial"/>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lt1"/>
              </a:buClr>
              <a:buSzPts val="2800"/>
              <a:buNone/>
              <a:defRPr sz="2800"/>
            </a:lvl1pPr>
            <a:lvl2pPr lvl="1" algn="ctr">
              <a:lnSpc>
                <a:spcPct val="110000"/>
              </a:lnSpc>
              <a:spcBef>
                <a:spcPts val="500"/>
              </a:spcBef>
              <a:spcAft>
                <a:spcPts val="0"/>
              </a:spcAft>
              <a:buClr>
                <a:schemeClr val="lt1"/>
              </a:buClr>
              <a:buSzPts val="2000"/>
              <a:buNone/>
              <a:defRPr sz="2000"/>
            </a:lvl2pPr>
            <a:lvl3pPr lvl="2" algn="ctr">
              <a:lnSpc>
                <a:spcPct val="110000"/>
              </a:lnSpc>
              <a:spcBef>
                <a:spcPts val="500"/>
              </a:spcBef>
              <a:spcAft>
                <a:spcPts val="0"/>
              </a:spcAft>
              <a:buClr>
                <a:schemeClr val="lt1"/>
              </a:buClr>
              <a:buSzPts val="1800"/>
              <a:buNone/>
              <a:defRPr sz="1800"/>
            </a:lvl3pPr>
            <a:lvl4pPr lvl="3" algn="ctr">
              <a:lnSpc>
                <a:spcPct val="110000"/>
              </a:lnSpc>
              <a:spcBef>
                <a:spcPts val="500"/>
              </a:spcBef>
              <a:spcAft>
                <a:spcPts val="0"/>
              </a:spcAft>
              <a:buClr>
                <a:schemeClr val="lt1"/>
              </a:buClr>
              <a:buSzPts val="1600"/>
              <a:buNone/>
              <a:defRPr sz="1600"/>
            </a:lvl4pPr>
            <a:lvl5pPr lvl="4" algn="ctr">
              <a:lnSpc>
                <a:spcPct val="11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11"/>
          <p:cNvSpPr txBox="1"/>
          <p:nvPr>
            <p:ph idx="10" type="dt"/>
          </p:nvPr>
        </p:nvSpPr>
        <p:spPr>
          <a:xfrm>
            <a:off x="576072"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2" type="sldNum"/>
          </p:nvPr>
        </p:nvSpPr>
        <p:spPr>
          <a:xfrm>
            <a:off x="886968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1" name="Google Shape;21;p11"/>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2" name="Google Shape;22;p11"/>
          <p:cNvSpPr/>
          <p:nvPr/>
        </p:nvSpPr>
        <p:spPr>
          <a:xfrm flipH="1" rot="10800000">
            <a:off x="578652" y="4501201"/>
            <a:ext cx="11034696" cy="18288"/>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19"/>
          <p:cNvSpPr/>
          <p:nvPr/>
        </p:nvSpPr>
        <p:spPr>
          <a:xfrm>
            <a:off x="558210" y="1162033"/>
            <a:ext cx="3740740" cy="4643344"/>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8" name="Google Shape;98;p19"/>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9" name="Google Shape;99;p19"/>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rial"/>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9"/>
          <p:cNvSpPr/>
          <p:nvPr>
            <p:ph idx="2" type="pic"/>
          </p:nvPr>
        </p:nvSpPr>
        <p:spPr>
          <a:xfrm>
            <a:off x="4965192" y="1161288"/>
            <a:ext cx="6729984" cy="4645152"/>
          </a:xfrm>
          <a:prstGeom prst="rect">
            <a:avLst/>
          </a:prstGeom>
          <a:noFill/>
          <a:ln>
            <a:noFill/>
          </a:ln>
        </p:spPr>
      </p:sp>
      <p:sp>
        <p:nvSpPr>
          <p:cNvPr id="101" name="Google Shape;101;p19"/>
          <p:cNvSpPr txBox="1"/>
          <p:nvPr>
            <p:ph idx="1" type="body"/>
          </p:nvPr>
        </p:nvSpPr>
        <p:spPr>
          <a:xfrm>
            <a:off x="868680" y="3438144"/>
            <a:ext cx="3099816" cy="20574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2" name="Google Shape;102;p19"/>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5" name="Shape 105"/>
        <p:cNvGrpSpPr/>
        <p:nvPr/>
      </p:nvGrpSpPr>
      <p:grpSpPr>
        <a:xfrm>
          <a:off x="0" y="0"/>
          <a:ext cx="0" cy="0"/>
          <a:chOff x="0" y="0"/>
          <a:chExt cx="0" cy="0"/>
        </a:xfrm>
      </p:grpSpPr>
      <p:sp>
        <p:nvSpPr>
          <p:cNvPr id="106" name="Google Shape;10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1" name="Shape 111"/>
        <p:cNvGrpSpPr/>
        <p:nvPr/>
      </p:nvGrpSpPr>
      <p:grpSpPr>
        <a:xfrm>
          <a:off x="0" y="0"/>
          <a:ext cx="0" cy="0"/>
          <a:chOff x="0" y="0"/>
          <a:chExt cx="0" cy="0"/>
        </a:xfrm>
      </p:grpSpPr>
      <p:sp>
        <p:nvSpPr>
          <p:cNvPr id="112" name="Google Shape;112;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12"/>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1" name="Google Shape;31;p12"/>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2" name="Google Shape;32;p12"/>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3" name="Google Shape;33;p12"/>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2"/>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2"/>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10"/>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000"/>
              <a:buFont typeface="Arial"/>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0"/>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1" name="Google Shape;41;p10"/>
          <p:cNvSpPr txBox="1"/>
          <p:nvPr>
            <p:ph idx="10" type="dt"/>
          </p:nvPr>
        </p:nvSpPr>
        <p:spPr>
          <a:xfrm>
            <a:off x="576072"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2" type="sldNum"/>
          </p:nvPr>
        </p:nvSpPr>
        <p:spPr>
          <a:xfrm>
            <a:off x="886968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4" name="Google Shape;44;p10"/>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5" name="Google Shape;45;p10"/>
          <p:cNvSpPr/>
          <p:nvPr/>
        </p:nvSpPr>
        <p:spPr>
          <a:xfrm flipH="1" rot="10800000">
            <a:off x="578652" y="4501201"/>
            <a:ext cx="11034696" cy="18288"/>
          </a:xfrm>
          <a:prstGeom prst="rect">
            <a:avLst/>
          </a:prstGeom>
          <a:solidFill>
            <a:srgbClr val="C8C8C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13"/>
          <p:cNvSpPr/>
          <p:nvPr/>
        </p:nvSpPr>
        <p:spPr>
          <a:xfrm>
            <a:off x="558210" y="4981421"/>
            <a:ext cx="11134956" cy="822960"/>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8" name="Google Shape;48;p13"/>
          <p:cNvSpPr/>
          <p:nvPr/>
        </p:nvSpPr>
        <p:spPr>
          <a:xfrm>
            <a:off x="498834" y="5118581"/>
            <a:ext cx="146304" cy="5486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9" name="Google Shape;49;p13"/>
          <p:cNvSpPr txBox="1"/>
          <p:nvPr>
            <p:ph type="title"/>
          </p:nvPr>
        </p:nvSpPr>
        <p:spPr>
          <a:xfrm>
            <a:off x="557784" y="640080"/>
            <a:ext cx="10890504" cy="4114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600"/>
              <a:buFont typeface="Arial"/>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3"/>
          <p:cNvSpPr txBox="1"/>
          <p:nvPr>
            <p:ph idx="1" type="body"/>
          </p:nvPr>
        </p:nvSpPr>
        <p:spPr>
          <a:xfrm>
            <a:off x="841248" y="5102352"/>
            <a:ext cx="10607040" cy="585216"/>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solidFill>
                  <a:schemeClr val="dk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14"/>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6" name="Google Shape;56;p14"/>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7" name="Google Shape;57;p14"/>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8" name="Google Shape;58;p14"/>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idx="1" type="body"/>
          </p:nvPr>
        </p:nvSpPr>
        <p:spPr>
          <a:xfrm>
            <a:off x="1115568"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4"/>
          <p:cNvSpPr txBox="1"/>
          <p:nvPr>
            <p:ph idx="2" type="body"/>
          </p:nvPr>
        </p:nvSpPr>
        <p:spPr>
          <a:xfrm>
            <a:off x="6345936"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4"/>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15"/>
          <p:cNvSpPr/>
          <p:nvPr/>
        </p:nvSpPr>
        <p:spPr>
          <a:xfrm>
            <a:off x="558209" y="0"/>
            <a:ext cx="11167447" cy="2018806"/>
          </a:xfrm>
          <a:prstGeom prst="rect">
            <a:avLst/>
          </a:prstGeom>
          <a:solidFill>
            <a:schemeClr val="lt1"/>
          </a:solidFill>
          <a:ln cap="flat" cmpd="sng" w="9525">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6" name="Google Shape;66;p15"/>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7" name="Google Shape;67;p15"/>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8" name="Google Shape;68;p15"/>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5"/>
          <p:cNvSpPr txBox="1"/>
          <p:nvPr>
            <p:ph idx="1" type="body"/>
          </p:nvPr>
        </p:nvSpPr>
        <p:spPr>
          <a:xfrm>
            <a:off x="1115568"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0" name="Google Shape;70;p15"/>
          <p:cNvSpPr txBox="1"/>
          <p:nvPr>
            <p:ph idx="2" type="body"/>
          </p:nvPr>
        </p:nvSpPr>
        <p:spPr>
          <a:xfrm>
            <a:off x="1115568" y="3203688"/>
            <a:ext cx="4937760" cy="2968512"/>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dk1"/>
              </a:buClr>
              <a:buSzPts val="2400"/>
              <a:buChar char="•"/>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5"/>
          <p:cNvSpPr txBox="1"/>
          <p:nvPr>
            <p:ph idx="3" type="body"/>
          </p:nvPr>
        </p:nvSpPr>
        <p:spPr>
          <a:xfrm>
            <a:off x="6345936"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2" name="Google Shape;72;p15"/>
          <p:cNvSpPr txBox="1"/>
          <p:nvPr>
            <p:ph idx="4" type="body"/>
          </p:nvPr>
        </p:nvSpPr>
        <p:spPr>
          <a:xfrm>
            <a:off x="6345936" y="3203687"/>
            <a:ext cx="4937760" cy="2968511"/>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dk1"/>
              </a:buClr>
              <a:buSzPts val="2400"/>
              <a:buChar char="•"/>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5"/>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5"/>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16"/>
          <p:cNvSpPr/>
          <p:nvPr/>
        </p:nvSpPr>
        <p:spPr>
          <a:xfrm>
            <a:off x="665853" y="1533525"/>
            <a:ext cx="10917063" cy="3790950"/>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8" name="Google Shape;78;p16"/>
          <p:cNvSpPr/>
          <p:nvPr/>
        </p:nvSpPr>
        <p:spPr>
          <a:xfrm>
            <a:off x="609084" y="2971798"/>
            <a:ext cx="128016"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9" name="Google Shape;79;p16"/>
          <p:cNvSpPr txBox="1"/>
          <p:nvPr>
            <p:ph type="title"/>
          </p:nvPr>
        </p:nvSpPr>
        <p:spPr>
          <a:xfrm>
            <a:off x="1078992" y="1938528"/>
            <a:ext cx="10177272" cy="29900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7" name="Shape 87"/>
        <p:cNvGrpSpPr/>
        <p:nvPr/>
      </p:nvGrpSpPr>
      <p:grpSpPr>
        <a:xfrm>
          <a:off x="0" y="0"/>
          <a:ext cx="0" cy="0"/>
          <a:chOff x="0" y="0"/>
          <a:chExt cx="0" cy="0"/>
        </a:xfrm>
      </p:grpSpPr>
      <p:sp>
        <p:nvSpPr>
          <p:cNvPr id="88" name="Google Shape;88;p18"/>
          <p:cNvSpPr/>
          <p:nvPr/>
        </p:nvSpPr>
        <p:spPr>
          <a:xfrm>
            <a:off x="558210" y="1162033"/>
            <a:ext cx="3740740" cy="4643344"/>
          </a:xfrm>
          <a:prstGeom prst="rect">
            <a:avLst/>
          </a:prstGeom>
          <a:solidFill>
            <a:schemeClr val="lt1"/>
          </a:solidFill>
          <a:ln cap="flat" cmpd="sng" w="12700">
            <a:solidFill>
              <a:srgbClr val="E8E8E8"/>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9" name="Google Shape;89;p18"/>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0" name="Google Shape;90;p18"/>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rial"/>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8"/>
          <p:cNvSpPr txBox="1"/>
          <p:nvPr>
            <p:ph idx="1" type="body"/>
          </p:nvPr>
        </p:nvSpPr>
        <p:spPr>
          <a:xfrm>
            <a:off x="4965192" y="1709928"/>
            <a:ext cx="6729984" cy="4096512"/>
          </a:xfrm>
          <a:prstGeom prst="rect">
            <a:avLst/>
          </a:prstGeom>
          <a:noFill/>
          <a:ln>
            <a:noFill/>
          </a:ln>
        </p:spPr>
        <p:txBody>
          <a:bodyPr anchorCtr="0" anchor="t" bIns="45700" lIns="91425" spcFirstLastPara="1" rIns="91425" wrap="square" tIns="45700">
            <a:normAutofit/>
          </a:bodyPr>
          <a:lstStyle>
            <a:lvl1pPr indent="-406400" lvl="0" marL="457200" algn="l">
              <a:lnSpc>
                <a:spcPct val="110000"/>
              </a:lnSpc>
              <a:spcBef>
                <a:spcPts val="1000"/>
              </a:spcBef>
              <a:spcAft>
                <a:spcPts val="0"/>
              </a:spcAft>
              <a:buClr>
                <a:schemeClr val="dk1"/>
              </a:buClr>
              <a:buSzPts val="2800"/>
              <a:buChar char="•"/>
              <a:defRPr sz="2800"/>
            </a:lvl1pPr>
            <a:lvl2pPr indent="-381000" lvl="1" marL="914400" algn="l">
              <a:lnSpc>
                <a:spcPct val="110000"/>
              </a:lnSpc>
              <a:spcBef>
                <a:spcPts val="500"/>
              </a:spcBef>
              <a:spcAft>
                <a:spcPts val="0"/>
              </a:spcAft>
              <a:buClr>
                <a:schemeClr val="dk1"/>
              </a:buClr>
              <a:buSzPts val="2400"/>
              <a:buChar char="•"/>
              <a:defRPr sz="2400"/>
            </a:lvl2pPr>
            <a:lvl3pPr indent="-355600" lvl="2" marL="1371600" algn="l">
              <a:lnSpc>
                <a:spcPct val="110000"/>
              </a:lnSpc>
              <a:spcBef>
                <a:spcPts val="500"/>
              </a:spcBef>
              <a:spcAft>
                <a:spcPts val="0"/>
              </a:spcAft>
              <a:buClr>
                <a:schemeClr val="dk1"/>
              </a:buClr>
              <a:buSzPts val="2000"/>
              <a:buChar char="•"/>
              <a:defRPr sz="20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92" name="Google Shape;92;p18"/>
          <p:cNvSpPr txBox="1"/>
          <p:nvPr>
            <p:ph idx="2" type="body"/>
          </p:nvPr>
        </p:nvSpPr>
        <p:spPr>
          <a:xfrm>
            <a:off x="868680" y="3429000"/>
            <a:ext cx="3099816" cy="206654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3" name="Google Shape;93;p18"/>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10000"/>
              </a:lnSpc>
              <a:spcBef>
                <a:spcPts val="10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rtl="0" algn="l">
              <a:lnSpc>
                <a:spcPct val="11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lnSpc>
                <a:spcPct val="11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11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lnSpc>
                <a:spcPct val="11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12" name="Google Shape;1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 name="Google Shape;1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 name="Google Shape;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1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1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1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6" name="Google Shape;2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 name="Shape 120"/>
        <p:cNvGrpSpPr/>
        <p:nvPr/>
      </p:nvGrpSpPr>
      <p:grpSpPr>
        <a:xfrm>
          <a:off x="0" y="0"/>
          <a:ext cx="0" cy="0"/>
          <a:chOff x="0" y="0"/>
          <a:chExt cx="0" cy="0"/>
        </a:xfrm>
      </p:grpSpPr>
      <p:sp>
        <p:nvSpPr>
          <p:cNvPr id="121" name="Google Shape;121;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venir"/>
              <a:ea typeface="Avenir"/>
              <a:cs typeface="Avenir"/>
              <a:sym typeface="Avenir"/>
            </a:endParaRPr>
          </a:p>
        </p:txBody>
      </p:sp>
      <p:cxnSp>
        <p:nvCxnSpPr>
          <p:cNvPr id="122" name="Google Shape;122;p1"/>
          <p:cNvCxnSpPr/>
          <p:nvPr/>
        </p:nvCxnSpPr>
        <p:spPr>
          <a:xfrm>
            <a:off x="800100" y="723900"/>
            <a:ext cx="1638300" cy="0"/>
          </a:xfrm>
          <a:prstGeom prst="straightConnector1">
            <a:avLst/>
          </a:prstGeom>
          <a:noFill/>
          <a:ln cap="flat" cmpd="sng" w="44450">
            <a:solidFill>
              <a:schemeClr val="lt1"/>
            </a:solidFill>
            <a:prstDash val="solid"/>
            <a:miter lim="800000"/>
            <a:headEnd len="sm" w="sm" type="none"/>
            <a:tailEnd len="sm" w="sm" type="none"/>
          </a:ln>
        </p:spPr>
      </p:cxnSp>
      <p:pic>
        <p:nvPicPr>
          <p:cNvPr descr="Atari Breakout – Play Online at Coolmath Games" id="123" name="Google Shape;123;p1"/>
          <p:cNvPicPr preferRelativeResize="0"/>
          <p:nvPr/>
        </p:nvPicPr>
        <p:blipFill rotWithShape="1">
          <a:blip r:embed="rId3">
            <a:alphaModFix/>
          </a:blip>
          <a:srcRect b="3434" l="0" r="0" t="0"/>
          <a:stretch/>
        </p:blipFill>
        <p:spPr>
          <a:xfrm>
            <a:off x="20" y="10"/>
            <a:ext cx="12191979" cy="6857990"/>
          </a:xfrm>
          <a:prstGeom prst="rect">
            <a:avLst/>
          </a:prstGeom>
          <a:noFill/>
          <a:ln>
            <a:noFill/>
          </a:ln>
        </p:spPr>
      </p:pic>
      <p:sp>
        <p:nvSpPr>
          <p:cNvPr id="124" name="Google Shape;124;p1"/>
          <p:cNvSpPr/>
          <p:nvPr/>
        </p:nvSpPr>
        <p:spPr>
          <a:xfrm>
            <a:off x="0" y="0"/>
            <a:ext cx="4824248" cy="6858001"/>
          </a:xfrm>
          <a:prstGeom prst="rect">
            <a:avLst/>
          </a:prstGeom>
          <a:solidFill>
            <a:schemeClr val="dk1">
              <a:alpha val="4980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venir"/>
              <a:ea typeface="Avenir"/>
              <a:cs typeface="Avenir"/>
              <a:sym typeface="Avenir"/>
            </a:endParaRPr>
          </a:p>
        </p:txBody>
      </p:sp>
      <p:sp>
        <p:nvSpPr>
          <p:cNvPr id="125" name="Google Shape;125;p1"/>
          <p:cNvSpPr txBox="1"/>
          <p:nvPr>
            <p:ph idx="1" type="subTitle"/>
          </p:nvPr>
        </p:nvSpPr>
        <p:spPr>
          <a:xfrm>
            <a:off x="475488" y="4873752"/>
            <a:ext cx="4023360" cy="1207008"/>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lt1"/>
              </a:buClr>
              <a:buSzPts val="2000"/>
              <a:buNone/>
            </a:pPr>
            <a:r>
              <a:rPr lang="en-US" sz="2000"/>
              <a:t>Door: Jay Cheung</a:t>
            </a:r>
            <a:endParaRPr sz="2000"/>
          </a:p>
        </p:txBody>
      </p:sp>
      <p:sp>
        <p:nvSpPr>
          <p:cNvPr id="126" name="Google Shape;126;p1"/>
          <p:cNvSpPr/>
          <p:nvPr/>
        </p:nvSpPr>
        <p:spPr>
          <a:xfrm rot="5400000">
            <a:off x="759921"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7" name="Google Shape;127;p1"/>
          <p:cNvSpPr/>
          <p:nvPr/>
        </p:nvSpPr>
        <p:spPr>
          <a:xfrm>
            <a:off x="481029" y="4546920"/>
            <a:ext cx="3977640" cy="18288"/>
          </a:xfrm>
          <a:prstGeom prst="rect">
            <a:avLst/>
          </a:prstGeom>
          <a:solidFill>
            <a:srgbClr val="FEFEF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00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400"/>
                                        <p:tgtEl>
                                          <p:spTgt spid="12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Dobbelstenen en pinnen op een bordspel" id="133" name="Google Shape;133;p2"/>
          <p:cNvPicPr preferRelativeResize="0"/>
          <p:nvPr/>
        </p:nvPicPr>
        <p:blipFill rotWithShape="1">
          <a:blip r:embed="rId3">
            <a:alphaModFix/>
          </a:blip>
          <a:srcRect b="0" l="0" r="15934" t="0"/>
          <a:stretch/>
        </p:blipFill>
        <p:spPr>
          <a:xfrm>
            <a:off x="3522468" y="10"/>
            <a:ext cx="8669532" cy="6857990"/>
          </a:xfrm>
          <a:prstGeom prst="rect">
            <a:avLst/>
          </a:prstGeom>
          <a:noFill/>
          <a:ln>
            <a:noFill/>
          </a:ln>
        </p:spPr>
      </p:pic>
      <p:sp>
        <p:nvSpPr>
          <p:cNvPr id="134" name="Google Shape;134;p2"/>
          <p:cNvSpPr/>
          <p:nvPr/>
        </p:nvSpPr>
        <p:spPr>
          <a:xfrm>
            <a:off x="2" y="0"/>
            <a:ext cx="9756601" cy="6858000"/>
          </a:xfrm>
          <a:prstGeom prst="rect">
            <a:avLst/>
          </a:prstGeom>
          <a:gradFill>
            <a:gsLst>
              <a:gs pos="0">
                <a:srgbClr val="000000">
                  <a:alpha val="0"/>
                </a:srgbClr>
              </a:gs>
              <a:gs pos="19000">
                <a:srgbClr val="000000">
                  <a:alpha val="37647"/>
                </a:srgbClr>
              </a:gs>
              <a:gs pos="35000">
                <a:srgbClr val="000000">
                  <a:alpha val="77647"/>
                </a:srgbClr>
              </a:gs>
              <a:gs pos="58000">
                <a:schemeClr val="dk1"/>
              </a:gs>
              <a:gs pos="100000">
                <a:schemeClr val="dk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5" name="Google Shape;135;p2"/>
          <p:cNvSpPr txBox="1"/>
          <p:nvPr>
            <p:ph type="title"/>
          </p:nvPr>
        </p:nvSpPr>
        <p:spPr>
          <a:xfrm>
            <a:off x="371094" y="1161288"/>
            <a:ext cx="3438144" cy="11247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Font typeface="Arial"/>
              <a:buNone/>
            </a:pPr>
            <a:r>
              <a:rPr lang="en-US" sz="2800">
                <a:solidFill>
                  <a:schemeClr val="lt1"/>
                </a:solidFill>
              </a:rPr>
              <a:t>Inhoud	</a:t>
            </a:r>
            <a:endParaRPr/>
          </a:p>
        </p:txBody>
      </p:sp>
      <p:sp>
        <p:nvSpPr>
          <p:cNvPr id="136" name="Google Shape;136;p2"/>
          <p:cNvSpPr/>
          <p:nvPr/>
        </p:nvSpPr>
        <p:spPr>
          <a:xfrm rot="5400000">
            <a:off x="662559" y="605790"/>
            <a:ext cx="73152" cy="5486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7" name="Google Shape;137;p2"/>
          <p:cNvSpPr/>
          <p:nvPr/>
        </p:nvSpPr>
        <p:spPr>
          <a:xfrm>
            <a:off x="428244" y="2443480"/>
            <a:ext cx="3300984"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8" name="Google Shape;138;p2"/>
          <p:cNvSpPr txBox="1"/>
          <p:nvPr/>
        </p:nvSpPr>
        <p:spPr>
          <a:xfrm>
            <a:off x="371094" y="2718054"/>
            <a:ext cx="3438906" cy="3207258"/>
          </a:xfrm>
          <a:prstGeom prst="rect">
            <a:avLst/>
          </a:prstGeom>
          <a:noFill/>
          <a:ln>
            <a:noFill/>
          </a:ln>
        </p:spPr>
        <p:txBody>
          <a:bodyPr anchorCtr="0" anchor="t" bIns="45700" lIns="91425" spcFirstLastPara="1" rIns="91425" wrap="square" tIns="45700">
            <a:normAutofit/>
          </a:bodyPr>
          <a:lstStyle/>
          <a:p>
            <a:pPr indent="-228600" lvl="0" marL="285750" marR="0" rtl="0" algn="l">
              <a:lnSpc>
                <a:spcPct val="110000"/>
              </a:lnSpc>
              <a:spcBef>
                <a:spcPts val="0"/>
              </a:spcBef>
              <a:spcAft>
                <a:spcPts val="0"/>
              </a:spcAft>
              <a:buClr>
                <a:schemeClr val="lt1"/>
              </a:buClr>
              <a:buSzPts val="1700"/>
              <a:buFont typeface="Arial"/>
              <a:buChar char="•"/>
            </a:pPr>
            <a:r>
              <a:rPr b="0" i="0" lang="en-US" sz="1700" u="none" cap="none" strike="noStrike">
                <a:solidFill>
                  <a:schemeClr val="lt1"/>
                </a:solidFill>
                <a:latin typeface="Arial"/>
                <a:ea typeface="Arial"/>
                <a:cs typeface="Arial"/>
                <a:sym typeface="Arial"/>
              </a:rPr>
              <a:t>Demo</a:t>
            </a:r>
            <a:endParaRPr/>
          </a:p>
          <a:p>
            <a:pPr indent="-228600" lvl="0" marL="285750" marR="0" rtl="0" algn="l">
              <a:lnSpc>
                <a:spcPct val="110000"/>
              </a:lnSpc>
              <a:spcBef>
                <a:spcPts val="600"/>
              </a:spcBef>
              <a:spcAft>
                <a:spcPts val="0"/>
              </a:spcAft>
              <a:buClr>
                <a:schemeClr val="lt1"/>
              </a:buClr>
              <a:buSzPts val="1700"/>
              <a:buFont typeface="Arial"/>
              <a:buChar char="•"/>
            </a:pPr>
            <a:r>
              <a:rPr b="0" i="0" lang="en-US" sz="1700" u="none" cap="none" strike="noStrike">
                <a:solidFill>
                  <a:schemeClr val="lt1"/>
                </a:solidFill>
                <a:latin typeface="Arial"/>
                <a:ea typeface="Arial"/>
                <a:cs typeface="Arial"/>
                <a:sym typeface="Arial"/>
              </a:rPr>
              <a:t>Proces</a:t>
            </a:r>
            <a:endParaRPr b="0" i="0" sz="1700" u="none" cap="none" strike="noStrike">
              <a:solidFill>
                <a:schemeClr val="lt1"/>
              </a:solidFill>
              <a:latin typeface="Arial"/>
              <a:ea typeface="Arial"/>
              <a:cs typeface="Arial"/>
              <a:sym typeface="Arial"/>
            </a:endParaRPr>
          </a:p>
          <a:p>
            <a:pPr indent="-228600" lvl="0" marL="285750" marR="0" rtl="0" algn="l">
              <a:lnSpc>
                <a:spcPct val="110000"/>
              </a:lnSpc>
              <a:spcBef>
                <a:spcPts val="600"/>
              </a:spcBef>
              <a:spcAft>
                <a:spcPts val="0"/>
              </a:spcAft>
              <a:buClr>
                <a:schemeClr val="lt1"/>
              </a:buClr>
              <a:buSzPts val="1700"/>
              <a:buFont typeface="Arial"/>
              <a:buChar char="•"/>
            </a:pPr>
            <a:r>
              <a:rPr b="0" i="0" lang="en-US" sz="1700" u="none" cap="none" strike="noStrike">
                <a:solidFill>
                  <a:schemeClr val="lt1"/>
                </a:solidFill>
                <a:latin typeface="Arial"/>
                <a:ea typeface="Arial"/>
                <a:cs typeface="Arial"/>
                <a:sym typeface="Arial"/>
              </a:rPr>
              <a:t>Verbeteringen</a:t>
            </a:r>
            <a:endParaRPr b="0" i="0" sz="1700" u="none" cap="none" strike="noStrike">
              <a:solidFill>
                <a:schemeClr val="lt1"/>
              </a:solidFill>
              <a:latin typeface="Arial"/>
              <a:ea typeface="Arial"/>
              <a:cs typeface="Arial"/>
              <a:sym typeface="Arial"/>
            </a:endParaRPr>
          </a:p>
          <a:p>
            <a:pPr indent="-120650" lvl="0" marL="285750" marR="0" rtl="0" algn="l">
              <a:lnSpc>
                <a:spcPct val="110000"/>
              </a:lnSpc>
              <a:spcBef>
                <a:spcPts val="600"/>
              </a:spcBef>
              <a:spcAft>
                <a:spcPts val="0"/>
              </a:spcAft>
              <a:buClr>
                <a:schemeClr val="dk1"/>
              </a:buClr>
              <a:buSzPts val="1700"/>
              <a:buFont typeface="Arial"/>
              <a:buNone/>
            </a:pPr>
            <a:r>
              <a:t/>
            </a:r>
            <a:endParaRPr b="0" i="0" sz="1700" u="none" cap="none" strike="noStrike">
              <a:solidFill>
                <a:schemeClr val="lt1"/>
              </a:solidFill>
              <a:latin typeface="Arial"/>
              <a:ea typeface="Arial"/>
              <a:cs typeface="Arial"/>
              <a:sym typeface="Arial"/>
            </a:endParaRPr>
          </a:p>
          <a:p>
            <a:pPr indent="-120650" lvl="0" marL="285750" marR="0" rtl="0" algn="l">
              <a:lnSpc>
                <a:spcPct val="110000"/>
              </a:lnSpc>
              <a:spcBef>
                <a:spcPts val="600"/>
              </a:spcBef>
              <a:spcAft>
                <a:spcPts val="0"/>
              </a:spcAft>
              <a:buClr>
                <a:schemeClr val="dk1"/>
              </a:buClr>
              <a:buSzPts val="1700"/>
              <a:buFont typeface="Arial"/>
              <a:buNone/>
            </a:pPr>
            <a:r>
              <a:t/>
            </a:r>
            <a:endParaRPr b="0" i="0" sz="17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sp>
        <p:nvSpPr>
          <p:cNvPr id="144" name="Google Shape;144;p3"/>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5" name="Google Shape;145;p3"/>
          <p:cNvSpPr/>
          <p:nvPr/>
        </p:nvSpPr>
        <p:spPr>
          <a:xfrm flipH="1" rot="10800000">
            <a:off x="578652" y="4501201"/>
            <a:ext cx="11034696" cy="18288"/>
          </a:xfrm>
          <a:prstGeom prst="rect">
            <a:avLst/>
          </a:prstGeom>
          <a:solidFill>
            <a:srgbClr val="C8C8C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6" name="Google Shape;146;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Create Stunning Demo Videos with these 6 Tools - Geekflare" id="147" name="Google Shape;147;p3"/>
          <p:cNvPicPr preferRelativeResize="0"/>
          <p:nvPr/>
        </p:nvPicPr>
        <p:blipFill rotWithShape="1">
          <a:blip r:embed="rId3">
            <a:alphaModFix/>
          </a:blip>
          <a:srcRect b="0" l="3238" r="3428" t="0"/>
          <a:stretch/>
        </p:blipFill>
        <p:spPr>
          <a:xfrm>
            <a:off x="20" y="10"/>
            <a:ext cx="12191980" cy="6857990"/>
          </a:xfrm>
          <a:prstGeom prst="rect">
            <a:avLst/>
          </a:prstGeom>
          <a:noFill/>
          <a:ln>
            <a:noFill/>
          </a:ln>
        </p:spPr>
      </p:pic>
      <p:sp>
        <p:nvSpPr>
          <p:cNvPr id="148" name="Google Shape;148;p3"/>
          <p:cNvSpPr/>
          <p:nvPr/>
        </p:nvSpPr>
        <p:spPr>
          <a:xfrm>
            <a:off x="3" y="0"/>
            <a:ext cx="9339206" cy="6858000"/>
          </a:xfrm>
          <a:prstGeom prst="rect">
            <a:avLst/>
          </a:prstGeom>
          <a:gradFill>
            <a:gsLst>
              <a:gs pos="0">
                <a:srgbClr val="000000">
                  <a:alpha val="0"/>
                </a:srgbClr>
              </a:gs>
              <a:gs pos="33000">
                <a:srgbClr val="000000">
                  <a:alpha val="20000"/>
                </a:srgbClr>
              </a:gs>
              <a:gs pos="58000">
                <a:srgbClr val="000000">
                  <a:alpha val="29803"/>
                </a:srgbClr>
              </a:gs>
              <a:gs pos="100000">
                <a:srgbClr val="000000">
                  <a:alpha val="29803"/>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9" name="Google Shape;149;p3"/>
          <p:cNvSpPr txBox="1"/>
          <p:nvPr>
            <p:ph type="title"/>
          </p:nvPr>
        </p:nvSpPr>
        <p:spPr>
          <a:xfrm>
            <a:off x="477981" y="1122363"/>
            <a:ext cx="4023360" cy="320413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Arial"/>
              <a:buNone/>
            </a:pPr>
            <a:r>
              <a:rPr lang="en-US" sz="4800">
                <a:solidFill>
                  <a:schemeClr val="lt1"/>
                </a:solidFill>
              </a:rPr>
              <a:t>Demo</a:t>
            </a:r>
            <a:endParaRPr/>
          </a:p>
        </p:txBody>
      </p:sp>
      <p:sp>
        <p:nvSpPr>
          <p:cNvPr id="150" name="Google Shape;150;p3"/>
          <p:cNvSpPr/>
          <p:nvPr/>
        </p:nvSpPr>
        <p:spPr>
          <a:xfrm rot="5400000">
            <a:off x="759921"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1" name="Google Shape;151;p3"/>
          <p:cNvSpPr/>
          <p:nvPr/>
        </p:nvSpPr>
        <p:spPr>
          <a:xfrm>
            <a:off x="481029" y="4546920"/>
            <a:ext cx="3977640"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Dobbelstenen en pinnen op een bordspel" id="157" name="Google Shape;157;p5"/>
          <p:cNvPicPr preferRelativeResize="0"/>
          <p:nvPr/>
        </p:nvPicPr>
        <p:blipFill rotWithShape="1">
          <a:blip r:embed="rId3">
            <a:alphaModFix/>
          </a:blip>
          <a:srcRect b="0" l="0" r="15934" t="0"/>
          <a:stretch/>
        </p:blipFill>
        <p:spPr>
          <a:xfrm>
            <a:off x="3522468" y="10"/>
            <a:ext cx="8669532" cy="6857990"/>
          </a:xfrm>
          <a:prstGeom prst="rect">
            <a:avLst/>
          </a:prstGeom>
          <a:noFill/>
          <a:ln>
            <a:noFill/>
          </a:ln>
        </p:spPr>
      </p:pic>
      <p:sp>
        <p:nvSpPr>
          <p:cNvPr id="158" name="Google Shape;158;p5"/>
          <p:cNvSpPr/>
          <p:nvPr/>
        </p:nvSpPr>
        <p:spPr>
          <a:xfrm>
            <a:off x="2" y="0"/>
            <a:ext cx="9756601" cy="6858000"/>
          </a:xfrm>
          <a:prstGeom prst="rect">
            <a:avLst/>
          </a:prstGeom>
          <a:gradFill>
            <a:gsLst>
              <a:gs pos="0">
                <a:srgbClr val="000000">
                  <a:alpha val="0"/>
                </a:srgbClr>
              </a:gs>
              <a:gs pos="19000">
                <a:srgbClr val="000000">
                  <a:alpha val="37647"/>
                </a:srgbClr>
              </a:gs>
              <a:gs pos="35000">
                <a:srgbClr val="000000">
                  <a:alpha val="77647"/>
                </a:srgbClr>
              </a:gs>
              <a:gs pos="58000">
                <a:schemeClr val="dk1"/>
              </a:gs>
              <a:gs pos="100000">
                <a:schemeClr val="dk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9" name="Google Shape;159;p5"/>
          <p:cNvSpPr txBox="1"/>
          <p:nvPr>
            <p:ph type="title"/>
          </p:nvPr>
        </p:nvSpPr>
        <p:spPr>
          <a:xfrm>
            <a:off x="371094" y="1161288"/>
            <a:ext cx="3438144" cy="11247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Font typeface="Arial"/>
              <a:buNone/>
            </a:pPr>
            <a:r>
              <a:rPr lang="en-US" sz="2800">
                <a:solidFill>
                  <a:schemeClr val="lt1"/>
                </a:solidFill>
              </a:rPr>
              <a:t>Proces van de game aanmaken</a:t>
            </a:r>
            <a:endParaRPr/>
          </a:p>
        </p:txBody>
      </p:sp>
      <p:sp>
        <p:nvSpPr>
          <p:cNvPr id="160" name="Google Shape;160;p5"/>
          <p:cNvSpPr/>
          <p:nvPr/>
        </p:nvSpPr>
        <p:spPr>
          <a:xfrm rot="5400000">
            <a:off x="662559" y="605790"/>
            <a:ext cx="73152" cy="5486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1" name="Google Shape;161;p5"/>
          <p:cNvSpPr/>
          <p:nvPr/>
        </p:nvSpPr>
        <p:spPr>
          <a:xfrm>
            <a:off x="428244" y="2443480"/>
            <a:ext cx="3300984"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2" name="Google Shape;162;p5"/>
          <p:cNvSpPr txBox="1"/>
          <p:nvPr/>
        </p:nvSpPr>
        <p:spPr>
          <a:xfrm>
            <a:off x="371094" y="2718054"/>
            <a:ext cx="3438906" cy="3207258"/>
          </a:xfrm>
          <a:prstGeom prst="rect">
            <a:avLst/>
          </a:prstGeom>
          <a:noFill/>
          <a:ln>
            <a:noFill/>
          </a:ln>
        </p:spPr>
        <p:txBody>
          <a:bodyPr anchorCtr="0" anchor="t" bIns="45700" lIns="91425" spcFirstLastPara="1" rIns="91425" wrap="square" tIns="45700">
            <a:normAutofit/>
          </a:bodyPr>
          <a:lstStyle/>
          <a:p>
            <a:pPr indent="-228600" lvl="0" marL="285750" marR="0" rtl="0" algn="l">
              <a:lnSpc>
                <a:spcPct val="110000"/>
              </a:lnSpc>
              <a:spcBef>
                <a:spcPts val="0"/>
              </a:spcBef>
              <a:spcAft>
                <a:spcPts val="0"/>
              </a:spcAft>
              <a:buClr>
                <a:schemeClr val="lt1"/>
              </a:buClr>
              <a:buSzPts val="1700"/>
              <a:buFont typeface="Arial"/>
              <a:buChar char="•"/>
            </a:pPr>
            <a:r>
              <a:rPr lang="en-US" sz="1700">
                <a:solidFill>
                  <a:schemeClr val="lt1"/>
                </a:solidFill>
              </a:rPr>
              <a:t>Phaser &amp; laravel</a:t>
            </a:r>
            <a:endParaRPr sz="1700">
              <a:solidFill>
                <a:schemeClr val="lt1"/>
              </a:solidFill>
            </a:endParaRPr>
          </a:p>
          <a:p>
            <a:pPr indent="-228600" lvl="0" marL="285750" marR="0" rtl="0" algn="l">
              <a:lnSpc>
                <a:spcPct val="110000"/>
              </a:lnSpc>
              <a:spcBef>
                <a:spcPts val="0"/>
              </a:spcBef>
              <a:spcAft>
                <a:spcPts val="0"/>
              </a:spcAft>
              <a:buClr>
                <a:schemeClr val="lt1"/>
              </a:buClr>
              <a:buSzPts val="1700"/>
              <a:buFont typeface="Arial"/>
              <a:buChar char="•"/>
            </a:pPr>
            <a:r>
              <a:rPr b="0" i="0" lang="en-US" sz="1700" u="none" cap="none" strike="noStrike">
                <a:solidFill>
                  <a:schemeClr val="lt1"/>
                </a:solidFill>
                <a:latin typeface="Arial"/>
                <a:ea typeface="Arial"/>
                <a:cs typeface="Arial"/>
                <a:sym typeface="Arial"/>
              </a:rPr>
              <a:t>Basisfuncties</a:t>
            </a:r>
            <a:endParaRPr b="0" i="0" sz="1700" u="none" cap="none" strike="noStrike">
              <a:solidFill>
                <a:schemeClr val="lt1"/>
              </a:solidFill>
              <a:latin typeface="Arial"/>
              <a:ea typeface="Arial"/>
              <a:cs typeface="Arial"/>
              <a:sym typeface="Arial"/>
            </a:endParaRPr>
          </a:p>
          <a:p>
            <a:pPr indent="-228600" lvl="0" marL="285750" marR="0" rtl="0" algn="l">
              <a:lnSpc>
                <a:spcPct val="110000"/>
              </a:lnSpc>
              <a:spcBef>
                <a:spcPts val="600"/>
              </a:spcBef>
              <a:spcAft>
                <a:spcPts val="0"/>
              </a:spcAft>
              <a:buClr>
                <a:schemeClr val="lt1"/>
              </a:buClr>
              <a:buSzPts val="1700"/>
              <a:buFont typeface="Arial"/>
              <a:buChar char="•"/>
            </a:pPr>
            <a:r>
              <a:rPr lang="en-US" sz="1700">
                <a:solidFill>
                  <a:schemeClr val="lt1"/>
                </a:solidFill>
              </a:rPr>
              <a:t>UI</a:t>
            </a:r>
            <a:endParaRPr/>
          </a:p>
          <a:p>
            <a:pPr indent="-228600" lvl="0" marL="285750" marR="0" rtl="0" algn="l">
              <a:lnSpc>
                <a:spcPct val="110000"/>
              </a:lnSpc>
              <a:spcBef>
                <a:spcPts val="600"/>
              </a:spcBef>
              <a:spcAft>
                <a:spcPts val="0"/>
              </a:spcAft>
              <a:buClr>
                <a:schemeClr val="lt1"/>
              </a:buClr>
              <a:buSzPts val="1700"/>
              <a:buFont typeface="Arial"/>
              <a:buChar char="•"/>
            </a:pPr>
            <a:r>
              <a:rPr b="0" i="0" lang="en-US" sz="1700" u="none" cap="none" strike="noStrike">
                <a:solidFill>
                  <a:schemeClr val="lt1"/>
                </a:solidFill>
                <a:latin typeface="Arial"/>
                <a:ea typeface="Arial"/>
                <a:cs typeface="Arial"/>
                <a:sym typeface="Arial"/>
              </a:rPr>
              <a:t>Power-ups</a:t>
            </a:r>
            <a:endParaRPr/>
          </a:p>
          <a:p>
            <a:pPr indent="-228600" lvl="0" marL="285750" marR="0" rtl="0" algn="l">
              <a:lnSpc>
                <a:spcPct val="110000"/>
              </a:lnSpc>
              <a:spcBef>
                <a:spcPts val="600"/>
              </a:spcBef>
              <a:spcAft>
                <a:spcPts val="0"/>
              </a:spcAft>
              <a:buClr>
                <a:schemeClr val="lt1"/>
              </a:buClr>
              <a:buSzPts val="1700"/>
              <a:buFont typeface="Arial"/>
              <a:buChar char="•"/>
            </a:pPr>
            <a:r>
              <a:rPr b="0" i="0" lang="en-US" sz="1700" u="none" cap="none" strike="noStrike">
                <a:solidFill>
                  <a:schemeClr val="lt1"/>
                </a:solidFill>
                <a:latin typeface="Arial"/>
                <a:ea typeface="Arial"/>
                <a:cs typeface="Arial"/>
                <a:sym typeface="Arial"/>
              </a:rPr>
              <a:t>Testen</a:t>
            </a:r>
            <a:endParaRPr b="0" i="0" sz="1700" u="none" cap="none" strike="noStrike">
              <a:solidFill>
                <a:schemeClr val="lt1"/>
              </a:solidFill>
              <a:latin typeface="Arial"/>
              <a:ea typeface="Arial"/>
              <a:cs typeface="Arial"/>
              <a:sym typeface="Arial"/>
            </a:endParaRPr>
          </a:p>
          <a:p>
            <a:pPr indent="-228600" lvl="0" marL="285750" marR="0" rtl="0" algn="l">
              <a:lnSpc>
                <a:spcPct val="110000"/>
              </a:lnSpc>
              <a:spcBef>
                <a:spcPts val="600"/>
              </a:spcBef>
              <a:spcAft>
                <a:spcPts val="0"/>
              </a:spcAft>
              <a:buClr>
                <a:schemeClr val="lt1"/>
              </a:buClr>
              <a:buSzPts val="1700"/>
              <a:buFont typeface="Arial"/>
              <a:buChar char="•"/>
            </a:pPr>
            <a:r>
              <a:rPr b="0" i="0" lang="en-US" sz="1700" u="none" cap="none" strike="noStrike">
                <a:solidFill>
                  <a:schemeClr val="lt1"/>
                </a:solidFill>
                <a:latin typeface="Arial"/>
                <a:ea typeface="Arial"/>
                <a:cs typeface="Arial"/>
                <a:sym typeface="Arial"/>
              </a:rPr>
              <a:t>Verbeteringen</a:t>
            </a:r>
            <a:endParaRPr b="0" i="0" sz="1700" u="none" cap="none" strike="noStrike">
              <a:solidFill>
                <a:schemeClr val="lt1"/>
              </a:solidFill>
              <a:latin typeface="Arial"/>
              <a:ea typeface="Arial"/>
              <a:cs typeface="Arial"/>
              <a:sym typeface="Arial"/>
            </a:endParaRPr>
          </a:p>
          <a:p>
            <a:pPr indent="-228600" lvl="0" marL="285750" marR="0" rtl="0" algn="l">
              <a:lnSpc>
                <a:spcPct val="110000"/>
              </a:lnSpc>
              <a:spcBef>
                <a:spcPts val="600"/>
              </a:spcBef>
              <a:spcAft>
                <a:spcPts val="0"/>
              </a:spcAft>
              <a:buClr>
                <a:schemeClr val="lt1"/>
              </a:buClr>
              <a:buSzPts val="1700"/>
              <a:buFont typeface="Arial"/>
              <a:buChar char="•"/>
            </a:pPr>
            <a:r>
              <a:rPr b="0" i="0" lang="en-US" sz="1700" u="none" cap="none" strike="noStrike">
                <a:solidFill>
                  <a:schemeClr val="lt1"/>
                </a:solidFill>
                <a:latin typeface="Arial"/>
                <a:ea typeface="Arial"/>
                <a:cs typeface="Arial"/>
                <a:sym typeface="Arial"/>
              </a:rPr>
              <a:t>Reflectie</a:t>
            </a:r>
            <a:endParaRPr b="0" i="0" sz="17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Dobbelstenen en pinnen op een bordspel" id="168" name="Google Shape;168;p6"/>
          <p:cNvPicPr preferRelativeResize="0"/>
          <p:nvPr/>
        </p:nvPicPr>
        <p:blipFill rotWithShape="1">
          <a:blip r:embed="rId3">
            <a:alphaModFix/>
          </a:blip>
          <a:srcRect b="0" l="0" r="15934" t="0"/>
          <a:stretch/>
        </p:blipFill>
        <p:spPr>
          <a:xfrm>
            <a:off x="3522468" y="10"/>
            <a:ext cx="8669532" cy="6857990"/>
          </a:xfrm>
          <a:prstGeom prst="rect">
            <a:avLst/>
          </a:prstGeom>
          <a:noFill/>
          <a:ln>
            <a:noFill/>
          </a:ln>
        </p:spPr>
      </p:pic>
      <p:sp>
        <p:nvSpPr>
          <p:cNvPr id="169" name="Google Shape;169;p6"/>
          <p:cNvSpPr/>
          <p:nvPr/>
        </p:nvSpPr>
        <p:spPr>
          <a:xfrm>
            <a:off x="2" y="0"/>
            <a:ext cx="9756601" cy="6858000"/>
          </a:xfrm>
          <a:prstGeom prst="rect">
            <a:avLst/>
          </a:prstGeom>
          <a:gradFill>
            <a:gsLst>
              <a:gs pos="0">
                <a:srgbClr val="000000">
                  <a:alpha val="0"/>
                </a:srgbClr>
              </a:gs>
              <a:gs pos="19000">
                <a:srgbClr val="000000">
                  <a:alpha val="37647"/>
                </a:srgbClr>
              </a:gs>
              <a:gs pos="35000">
                <a:srgbClr val="000000">
                  <a:alpha val="77647"/>
                </a:srgbClr>
              </a:gs>
              <a:gs pos="58000">
                <a:schemeClr val="dk1"/>
              </a:gs>
              <a:gs pos="100000">
                <a:schemeClr val="dk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0" name="Google Shape;170;p6"/>
          <p:cNvSpPr txBox="1"/>
          <p:nvPr>
            <p:ph type="title"/>
          </p:nvPr>
        </p:nvSpPr>
        <p:spPr>
          <a:xfrm>
            <a:off x="371094" y="1161288"/>
            <a:ext cx="3438144" cy="11247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Font typeface="Arial"/>
              <a:buNone/>
            </a:pPr>
            <a:r>
              <a:rPr lang="en-US" sz="2800">
                <a:solidFill>
                  <a:schemeClr val="lt1"/>
                </a:solidFill>
              </a:rPr>
              <a:t>Verbeteringen</a:t>
            </a:r>
            <a:endParaRPr sz="2800">
              <a:solidFill>
                <a:schemeClr val="lt1"/>
              </a:solidFill>
            </a:endParaRPr>
          </a:p>
        </p:txBody>
      </p:sp>
      <p:sp>
        <p:nvSpPr>
          <p:cNvPr id="171" name="Google Shape;171;p6"/>
          <p:cNvSpPr/>
          <p:nvPr/>
        </p:nvSpPr>
        <p:spPr>
          <a:xfrm rot="5400000">
            <a:off x="662559" y="605790"/>
            <a:ext cx="73152" cy="5486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2" name="Google Shape;172;p6"/>
          <p:cNvSpPr/>
          <p:nvPr/>
        </p:nvSpPr>
        <p:spPr>
          <a:xfrm>
            <a:off x="428244" y="2443480"/>
            <a:ext cx="3300984"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3" name="Google Shape;173;p6"/>
          <p:cNvSpPr txBox="1"/>
          <p:nvPr/>
        </p:nvSpPr>
        <p:spPr>
          <a:xfrm>
            <a:off x="371100" y="2718050"/>
            <a:ext cx="3678900" cy="3207300"/>
          </a:xfrm>
          <a:prstGeom prst="rect">
            <a:avLst/>
          </a:prstGeom>
          <a:noFill/>
          <a:ln>
            <a:noFill/>
          </a:ln>
        </p:spPr>
        <p:txBody>
          <a:bodyPr anchorCtr="0" anchor="t" bIns="45700" lIns="91425" spcFirstLastPara="1" rIns="91425" wrap="square" tIns="45700">
            <a:normAutofit/>
          </a:bodyPr>
          <a:lstStyle/>
          <a:p>
            <a:pPr indent="-228600" lvl="0" marL="285750" marR="0" rtl="0" algn="l">
              <a:lnSpc>
                <a:spcPct val="110000"/>
              </a:lnSpc>
              <a:spcBef>
                <a:spcPts val="0"/>
              </a:spcBef>
              <a:spcAft>
                <a:spcPts val="0"/>
              </a:spcAft>
              <a:buClr>
                <a:schemeClr val="lt1"/>
              </a:buClr>
              <a:buSzPts val="1700"/>
              <a:buFont typeface="Arial"/>
              <a:buChar char="•"/>
            </a:pPr>
            <a:r>
              <a:rPr b="0" i="0" lang="en-US" sz="1700" u="none" cap="none" strike="noStrike">
                <a:solidFill>
                  <a:schemeClr val="lt1"/>
                </a:solidFill>
                <a:latin typeface="Arial"/>
                <a:ea typeface="Arial"/>
                <a:cs typeface="Arial"/>
                <a:sym typeface="Arial"/>
              </a:rPr>
              <a:t>E-mails van spelers </a:t>
            </a:r>
            <a:r>
              <a:rPr lang="en-US" sz="1700">
                <a:solidFill>
                  <a:schemeClr val="lt1"/>
                </a:solidFill>
              </a:rPr>
              <a:t>verzamelen</a:t>
            </a:r>
            <a:endParaRPr b="0" i="0" sz="1700" u="none" cap="none" strike="noStrike">
              <a:solidFill>
                <a:schemeClr val="lt1"/>
              </a:solidFill>
              <a:latin typeface="Arial"/>
              <a:ea typeface="Arial"/>
              <a:cs typeface="Arial"/>
              <a:sym typeface="Arial"/>
            </a:endParaRPr>
          </a:p>
          <a:p>
            <a:pPr indent="-228600" lvl="0" marL="285750" marR="0" rtl="0" algn="l">
              <a:lnSpc>
                <a:spcPct val="110000"/>
              </a:lnSpc>
              <a:spcBef>
                <a:spcPts val="600"/>
              </a:spcBef>
              <a:spcAft>
                <a:spcPts val="0"/>
              </a:spcAft>
              <a:buClr>
                <a:schemeClr val="lt1"/>
              </a:buClr>
              <a:buSzPts val="1700"/>
              <a:buFont typeface="Arial"/>
              <a:buChar char="•"/>
            </a:pPr>
            <a:r>
              <a:rPr b="0" i="0" lang="en-US" sz="1700" u="none" cap="none" strike="noStrike">
                <a:solidFill>
                  <a:schemeClr val="lt1"/>
                </a:solidFill>
                <a:latin typeface="Arial"/>
                <a:ea typeface="Arial"/>
                <a:cs typeface="Arial"/>
                <a:sym typeface="Arial"/>
              </a:rPr>
              <a:t>Je score laten zien als je verliest of wint</a:t>
            </a:r>
            <a:endParaRPr b="0" i="0" sz="1700" u="none" cap="none" strike="noStrike">
              <a:solidFill>
                <a:schemeClr val="lt1"/>
              </a:solidFill>
              <a:latin typeface="Arial"/>
              <a:ea typeface="Arial"/>
              <a:cs typeface="Arial"/>
              <a:sym typeface="Arial"/>
            </a:endParaRPr>
          </a:p>
          <a:p>
            <a:pPr indent="-228600" lvl="0" marL="285750" marR="0" rtl="0" algn="l">
              <a:lnSpc>
                <a:spcPct val="110000"/>
              </a:lnSpc>
              <a:spcBef>
                <a:spcPts val="600"/>
              </a:spcBef>
              <a:spcAft>
                <a:spcPts val="0"/>
              </a:spcAft>
              <a:buClr>
                <a:schemeClr val="lt1"/>
              </a:buClr>
              <a:buSzPts val="1700"/>
              <a:buFont typeface="Arial"/>
              <a:buChar char="•"/>
            </a:pPr>
            <a:r>
              <a:rPr lang="en-US" sz="1700">
                <a:solidFill>
                  <a:schemeClr val="lt1"/>
                </a:solidFill>
              </a:rPr>
              <a:t>S</a:t>
            </a:r>
            <a:r>
              <a:rPr b="0" i="0" lang="en-US" sz="1700" u="none" cap="none" strike="noStrike">
                <a:solidFill>
                  <a:schemeClr val="lt1"/>
                </a:solidFill>
                <a:latin typeface="Arial"/>
                <a:ea typeface="Arial"/>
                <a:cs typeface="Arial"/>
                <a:sym typeface="Arial"/>
              </a:rPr>
              <a:t>coreboard</a:t>
            </a:r>
            <a:endParaRPr b="0" i="0" sz="17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7"/>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9" name="Google Shape;179;p7"/>
          <p:cNvSpPr/>
          <p:nvPr/>
        </p:nvSpPr>
        <p:spPr>
          <a:xfrm flipH="1" rot="10800000">
            <a:off x="578652" y="4501201"/>
            <a:ext cx="11034696" cy="18288"/>
          </a:xfrm>
          <a:prstGeom prst="rect">
            <a:avLst/>
          </a:prstGeom>
          <a:solidFill>
            <a:srgbClr val="C8C8C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0" name="Google Shape;180;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Dobbelstenen en pinnen op een bordspel" id="181" name="Google Shape;181;p7"/>
          <p:cNvPicPr preferRelativeResize="0"/>
          <p:nvPr/>
        </p:nvPicPr>
        <p:blipFill rotWithShape="1">
          <a:blip r:embed="rId3">
            <a:alphaModFix/>
          </a:blip>
          <a:srcRect b="0" l="0" r="0" t="15413"/>
          <a:stretch/>
        </p:blipFill>
        <p:spPr>
          <a:xfrm>
            <a:off x="20" y="10"/>
            <a:ext cx="12191981" cy="6857990"/>
          </a:xfrm>
          <a:prstGeom prst="rect">
            <a:avLst/>
          </a:prstGeom>
          <a:noFill/>
          <a:ln>
            <a:noFill/>
          </a:ln>
        </p:spPr>
      </p:pic>
      <p:sp>
        <p:nvSpPr>
          <p:cNvPr id="182" name="Google Shape;182;p7"/>
          <p:cNvSpPr/>
          <p:nvPr/>
        </p:nvSpPr>
        <p:spPr>
          <a:xfrm rot="-5400000">
            <a:off x="3799868" y="-1534136"/>
            <a:ext cx="4592270" cy="12192001"/>
          </a:xfrm>
          <a:prstGeom prst="rect">
            <a:avLst/>
          </a:prstGeom>
          <a:gradFill>
            <a:gsLst>
              <a:gs pos="0">
                <a:srgbClr val="000000">
                  <a:alpha val="0"/>
                </a:srgbClr>
              </a:gs>
              <a:gs pos="21000">
                <a:srgbClr val="000000">
                  <a:alpha val="29803"/>
                </a:srgbClr>
              </a:gs>
              <a:gs pos="35000">
                <a:srgbClr val="000000">
                  <a:alpha val="45882"/>
                </a:srgbClr>
              </a:gs>
              <a:gs pos="100000">
                <a:srgbClr val="000000">
                  <a:alpha val="89803"/>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3" name="Google Shape;183;p7"/>
          <p:cNvSpPr txBox="1"/>
          <p:nvPr>
            <p:ph type="title"/>
          </p:nvPr>
        </p:nvSpPr>
        <p:spPr>
          <a:xfrm>
            <a:off x="404553" y="3091928"/>
            <a:ext cx="9078562" cy="2387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600"/>
              <a:buFont typeface="Arial"/>
              <a:buNone/>
            </a:pPr>
            <a:r>
              <a:rPr lang="en-US" sz="6600">
                <a:solidFill>
                  <a:schemeClr val="lt1"/>
                </a:solidFill>
              </a:rPr>
              <a:t>Vragen?</a:t>
            </a:r>
            <a:endParaRPr/>
          </a:p>
        </p:txBody>
      </p:sp>
      <p:sp>
        <p:nvSpPr>
          <p:cNvPr id="184" name="Google Shape;184;p7"/>
          <p:cNvSpPr/>
          <p:nvPr/>
        </p:nvSpPr>
        <p:spPr>
          <a:xfrm>
            <a:off x="0" y="5575039"/>
            <a:ext cx="9785897" cy="685800"/>
          </a:xfrm>
          <a:prstGeom prst="roundRect">
            <a:avLst>
              <a:gd fmla="val 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5" name="Google Shape;185;p7"/>
          <p:cNvSpPr txBox="1"/>
          <p:nvPr/>
        </p:nvSpPr>
        <p:spPr>
          <a:xfrm>
            <a:off x="371094" y="2718054"/>
            <a:ext cx="3438906" cy="3207258"/>
          </a:xfrm>
          <a:prstGeom prst="rect">
            <a:avLst/>
          </a:prstGeom>
          <a:noFill/>
          <a:ln>
            <a:noFill/>
          </a:ln>
        </p:spPr>
        <p:txBody>
          <a:bodyPr anchorCtr="0" anchor="t" bIns="45700" lIns="91425" spcFirstLastPara="1" rIns="91425" wrap="square" tIns="45700">
            <a:normAutofit/>
          </a:bodyPr>
          <a:lstStyle/>
          <a:p>
            <a:pPr indent="0" lvl="0" marL="57150" marR="0" rtl="0" algn="l">
              <a:lnSpc>
                <a:spcPct val="110000"/>
              </a:lnSpc>
              <a:spcBef>
                <a:spcPts val="0"/>
              </a:spcBef>
              <a:spcAft>
                <a:spcPts val="0"/>
              </a:spcAft>
              <a:buNone/>
            </a:pPr>
            <a:r>
              <a:t/>
            </a:r>
            <a:endParaRPr b="0" i="0" sz="17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AccentBoxVTI">
  <a:themeElements>
    <a:clrScheme name="AccentBoxVTI">
      <a:dk1>
        <a:srgbClr val="000000"/>
      </a:dk1>
      <a:lt1>
        <a:srgbClr val="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ccentBoxVTI">
  <a:themeElements>
    <a:clrScheme name="AccentBoxVTI">
      <a:dk1>
        <a:srgbClr val="000000"/>
      </a:dk1>
      <a:lt1>
        <a:srgbClr val="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2024-06-10T05:18:25Z</dcterms:created>
  <dc:creator>Lorenz Girgis</dc:creator>
</cp:coreProperties>
</file>