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SimSun</vt:lpstr>
      <vt:lpstr>Droid Sans Fallback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</dc:creator>
  <cp:lastModifiedBy>fabian</cp:lastModifiedBy>
  <cp:revision>2</cp:revision>
  <dcterms:created xsi:type="dcterms:W3CDTF">2021-11-21T18:08:11Z</dcterms:created>
  <dcterms:modified xsi:type="dcterms:W3CDTF">2021-11-21T18:08:11Z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