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6858000" cy="121894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838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1084" y="1279525"/>
            <a:ext cx="194348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mg0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5440" y="10795"/>
            <a:ext cx="1810512" cy="1206762"/>
          </a:xfrm>
          <a:prstGeom prst="rect">
            <a:avLst/>
          </a:prstGeom>
        </p:spPr>
      </p:pic>
      <p:pic>
        <p:nvPicPr>
          <p:cNvPr id="23" name="Picture 22" descr="img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5440" y="1066800"/>
            <a:ext cx="1810512" cy="1206524"/>
          </a:xfrm>
          <a:prstGeom prst="rect">
            <a:avLst/>
          </a:prstGeom>
        </p:spPr>
      </p:pic>
      <p:pic>
        <p:nvPicPr>
          <p:cNvPr id="24" name="Picture 23" descr="img0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5440" y="2273300"/>
            <a:ext cx="1810512" cy="1207008"/>
          </a:xfrm>
          <a:prstGeom prst="rect">
            <a:avLst/>
          </a:prstGeom>
        </p:spPr>
      </p:pic>
      <p:pic>
        <p:nvPicPr>
          <p:cNvPr id="25" name="Picture 24" descr="img0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77820" y="3480435"/>
            <a:ext cx="1810512" cy="1207212"/>
          </a:xfrm>
          <a:prstGeom prst="rect">
            <a:avLst/>
          </a:prstGeom>
        </p:spPr>
      </p:pic>
      <p:pic>
        <p:nvPicPr>
          <p:cNvPr id="26" name="Picture 25" descr="img0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55" y="4847590"/>
            <a:ext cx="1810209" cy="1207008"/>
          </a:xfrm>
          <a:prstGeom prst="rect">
            <a:avLst/>
          </a:prstGeom>
        </p:spPr>
      </p:pic>
      <p:pic>
        <p:nvPicPr>
          <p:cNvPr id="27" name="Picture 26" descr="img0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135120" y="4847590"/>
            <a:ext cx="1810512" cy="1207372"/>
          </a:xfrm>
          <a:prstGeom prst="rect">
            <a:avLst/>
          </a:prstGeom>
        </p:spPr>
      </p:pic>
      <p:pic>
        <p:nvPicPr>
          <p:cNvPr id="28" name="Picture 27" descr="img0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031740" y="6368415"/>
            <a:ext cx="1810512" cy="1207008"/>
          </a:xfrm>
          <a:prstGeom prst="rect">
            <a:avLst/>
          </a:prstGeom>
        </p:spPr>
      </p:pic>
      <p:pic>
        <p:nvPicPr>
          <p:cNvPr id="29" name="Picture 28" descr="img0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634615" y="6368415"/>
            <a:ext cx="1810512" cy="1206816"/>
          </a:xfrm>
          <a:prstGeom prst="rect">
            <a:avLst/>
          </a:prstGeom>
        </p:spPr>
      </p:pic>
      <p:pic>
        <p:nvPicPr>
          <p:cNvPr id="30" name="Picture 29" descr="img0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34615" y="7783830"/>
            <a:ext cx="1810512" cy="1206804"/>
          </a:xfrm>
          <a:prstGeom prst="rect">
            <a:avLst/>
          </a:prstGeom>
        </p:spPr>
      </p:pic>
      <p:pic>
        <p:nvPicPr>
          <p:cNvPr id="31" name="Picture 30" descr="img0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89000" y="8740775"/>
            <a:ext cx="1810512" cy="1207008"/>
          </a:xfrm>
          <a:prstGeom prst="rect">
            <a:avLst/>
          </a:prstGeom>
        </p:spPr>
      </p:pic>
      <p:pic>
        <p:nvPicPr>
          <p:cNvPr id="32" name="Picture 31" descr="img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135120" y="10187940"/>
            <a:ext cx="1804670" cy="1203325"/>
          </a:xfrm>
          <a:prstGeom prst="rect">
            <a:avLst/>
          </a:prstGeom>
        </p:spPr>
      </p:pic>
      <p:pic>
        <p:nvPicPr>
          <p:cNvPr id="33" name="Picture 32" descr="img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35120" y="8740775"/>
            <a:ext cx="1810512" cy="1207195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 userDrawn="1"/>
        </p:nvCxnSpPr>
        <p:spPr>
          <a:xfrm>
            <a:off x="3752215" y="882650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 userDrawn="1"/>
        </p:nvCxnSpPr>
        <p:spPr>
          <a:xfrm>
            <a:off x="3745865" y="1996440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 userDrawn="1"/>
        </p:nvCxnSpPr>
        <p:spPr>
          <a:xfrm>
            <a:off x="3739515" y="319024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 userDrawn="1"/>
        </p:nvCxnSpPr>
        <p:spPr>
          <a:xfrm flipH="1">
            <a:off x="2122805" y="4403725"/>
            <a:ext cx="1603375" cy="520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 userDrawn="1"/>
        </p:nvCxnSpPr>
        <p:spPr>
          <a:xfrm>
            <a:off x="3700145" y="4392930"/>
            <a:ext cx="1279525" cy="5854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 userDrawn="1"/>
        </p:nvCxnSpPr>
        <p:spPr>
          <a:xfrm flipH="1">
            <a:off x="3632835" y="5741670"/>
            <a:ext cx="1398905" cy="7607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 userDrawn="1"/>
        </p:nvCxnSpPr>
        <p:spPr>
          <a:xfrm>
            <a:off x="5034280" y="5753735"/>
            <a:ext cx="775335" cy="7759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 userDrawn="1"/>
        </p:nvCxnSpPr>
        <p:spPr>
          <a:xfrm>
            <a:off x="3479800" y="7197725"/>
            <a:ext cx="0" cy="731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 userDrawn="1"/>
        </p:nvCxnSpPr>
        <p:spPr>
          <a:xfrm>
            <a:off x="4979670" y="9583420"/>
            <a:ext cx="0" cy="731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 userDrawn="1"/>
        </p:nvCxnSpPr>
        <p:spPr>
          <a:xfrm>
            <a:off x="3469640" y="8679815"/>
            <a:ext cx="925830" cy="544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 userDrawn="1"/>
        </p:nvCxnSpPr>
        <p:spPr>
          <a:xfrm flipH="1">
            <a:off x="2231390" y="8693150"/>
            <a:ext cx="1224280" cy="421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93" y="980339"/>
            <a:ext cx="5915093" cy="988078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5" y="459373"/>
            <a:ext cx="5915093" cy="235612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5" y="3244954"/>
            <a:ext cx="5915093" cy="7734278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gure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66160" y="3264535"/>
            <a:ext cx="3291840" cy="2194560"/>
          </a:xfrm>
          <a:prstGeom prst="rect">
            <a:avLst/>
          </a:prstGeom>
        </p:spPr>
      </p:pic>
      <p:pic>
        <p:nvPicPr>
          <p:cNvPr id="9" name="Picture 8" descr="Figure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715" y="3264535"/>
            <a:ext cx="3291840" cy="219433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625090" y="4321810"/>
            <a:ext cx="14630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g0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5425" y="6663055"/>
            <a:ext cx="3291437" cy="2194560"/>
          </a:xfrm>
          <a:prstGeom prst="rect">
            <a:avLst/>
          </a:prstGeom>
        </p:spPr>
      </p:pic>
      <p:pic>
        <p:nvPicPr>
          <p:cNvPr id="12" name="Picture 11" descr="img0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16630" y="6663055"/>
            <a:ext cx="3292270" cy="21945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5" y="459373"/>
            <a:ext cx="5915093" cy="2356120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5" y="3244954"/>
            <a:ext cx="2914684" cy="773427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45" y="3244954"/>
            <a:ext cx="2914684" cy="773427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6" y="648991"/>
            <a:ext cx="5915093" cy="23561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6" y="3101578"/>
            <a:ext cx="2901289" cy="14644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6" y="4649110"/>
            <a:ext cx="2901289" cy="63526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902" y="3101578"/>
            <a:ext cx="2915577" cy="14644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902" y="4649110"/>
            <a:ext cx="2915577" cy="63526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93" y="4916811"/>
            <a:ext cx="5915093" cy="2356120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9" y="225736"/>
            <a:ext cx="2342952" cy="2844273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34" y="1362155"/>
            <a:ext cx="3272311" cy="905511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7" y="3656922"/>
            <a:ext cx="2342952" cy="677490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417914" y="772017"/>
            <a:ext cx="0" cy="247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336" y="648991"/>
            <a:ext cx="860250" cy="10330241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93" y="648991"/>
            <a:ext cx="4995034" cy="103302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93" y="648991"/>
            <a:ext cx="5915093" cy="235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93" y="3244954"/>
            <a:ext cx="5915093" cy="7734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93" y="11298083"/>
            <a:ext cx="1543068" cy="64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39" y="11298083"/>
            <a:ext cx="2314602" cy="64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518" y="11298083"/>
            <a:ext cx="1543068" cy="64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4982" y="4909915"/>
            <a:ext cx="1628114" cy="1230459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4982" y="6192178"/>
            <a:ext cx="1628114" cy="931571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Arial Black</vt:lpstr>
      <vt:lpstr>SimSun</vt:lpstr>
      <vt:lpstr>Droid Sans Fallback</vt:lpstr>
      <vt:lpstr>微软雅黑</vt:lpstr>
      <vt:lpstr>MT Extra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</dc:creator>
  <cp:lastModifiedBy>fabian</cp:lastModifiedBy>
  <cp:revision>5</cp:revision>
  <dcterms:created xsi:type="dcterms:W3CDTF">2020-04-27T13:16:02Z</dcterms:created>
  <dcterms:modified xsi:type="dcterms:W3CDTF">2020-04-27T13:16:02Z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