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Figure_1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5606415" y="1626870"/>
            <a:ext cx="4937761" cy="3291840"/>
          </a:xfrm>
          <a:prstGeom prst="rect">
            <a:avLst/>
          </a:prstGeom>
        </p:spPr>
      </p:pic>
      <p:pic>
        <p:nvPicPr>
          <p:cNvPr id="9" name="Picture 8" descr="Figure_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110" y="1626870"/>
            <a:ext cx="4938270" cy="329184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34205" y="3272790"/>
            <a:ext cx="17373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Arial Black</vt:lpstr>
      <vt:lpstr>SimSun</vt:lpstr>
      <vt:lpstr>Droid Sans Fallback</vt:lpstr>
      <vt:lpstr>微软雅黑</vt:lpstr>
      <vt:lpstr>MT Extra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</dc:creator>
  <cp:lastModifiedBy>fabian</cp:lastModifiedBy>
  <cp:revision>3</cp:revision>
  <dcterms:created xsi:type="dcterms:W3CDTF">2020-04-26T17:17:32Z</dcterms:created>
  <dcterms:modified xsi:type="dcterms:W3CDTF">2020-04-26T17:17:32Z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