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9B78-2400-46FB-91D2-A5C05B86077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F8415-7891-485A-ACFB-FF6879A4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6"/>
                </a:solidFill>
              </a:rPr>
              <a:t>Simpli</a:t>
            </a:r>
            <a:r>
              <a:rPr lang="en-US" sz="8000" dirty="0">
                <a:solidFill>
                  <a:srgbClr val="00B0F0"/>
                </a:solidFill>
              </a:rPr>
              <a:t>R</a:t>
            </a:r>
            <a:r>
              <a:rPr lang="en-US" sz="8000" dirty="0" smtClean="0">
                <a:solidFill>
                  <a:srgbClr val="00B0F0"/>
                </a:solidFill>
              </a:rPr>
              <a:t>emind</a:t>
            </a:r>
            <a:endParaRPr lang="en-US" sz="80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00400" y="4800600"/>
            <a:ext cx="53340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	</a:t>
            </a:r>
            <a:r>
              <a:rPr lang="en-US" b="1" dirty="0" smtClean="0"/>
              <a:t>Team : </a:t>
            </a:r>
            <a:r>
              <a:rPr lang="en-US" b="1" dirty="0" smtClean="0">
                <a:solidFill>
                  <a:schemeClr val="accent6"/>
                </a:solidFill>
              </a:rPr>
              <a:t>OLD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MONKS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Obje</a:t>
            </a:r>
            <a:r>
              <a:rPr lang="en-US" dirty="0" smtClean="0">
                <a:solidFill>
                  <a:srgbClr val="00B0F0"/>
                </a:solidFill>
              </a:rPr>
              <a:t>ctives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Increase the overall learner engagement and more revenue generation through prime services.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Increase Revenues by ensuring Best Engagement  of  Course Learner.</a:t>
            </a:r>
          </a:p>
        </p:txBody>
      </p:sp>
    </p:spTree>
    <p:extLst>
      <p:ext uri="{BB962C8B-B14F-4D97-AF65-F5344CB8AC3E}">
        <p14:creationId xmlns:p14="http://schemas.microsoft.com/office/powerpoint/2010/main" val="26187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is </a:t>
            </a:r>
            <a:r>
              <a:rPr lang="en-US" dirty="0" smtClean="0">
                <a:solidFill>
                  <a:schemeClr val="accent6"/>
                </a:solidFill>
              </a:rPr>
              <a:t>Simpli</a:t>
            </a:r>
            <a:r>
              <a:rPr lang="en-US" dirty="0" smtClean="0">
                <a:solidFill>
                  <a:srgbClr val="00B0F0"/>
                </a:solidFill>
              </a:rPr>
              <a:t>Remind</a:t>
            </a:r>
            <a:r>
              <a:rPr lang="en-US" dirty="0" smtClean="0">
                <a:solidFill>
                  <a:srgbClr val="00B0F0"/>
                </a:solidFill>
              </a:rPr>
              <a:t>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Mobile Notification Service to keep the users engaged and active with the pace of the course</a:t>
            </a:r>
          </a:p>
          <a:p>
            <a:r>
              <a:rPr lang="en-US" dirty="0" smtClean="0"/>
              <a:t>Register mobile for notifications</a:t>
            </a:r>
          </a:p>
          <a:p>
            <a:r>
              <a:rPr lang="en-US" dirty="0" smtClean="0"/>
              <a:t>Get text/audio notifications follow ups based on your Interest Level of the </a:t>
            </a:r>
            <a:r>
              <a:rPr lang="en-US" dirty="0" err="1" smtClean="0"/>
              <a:t>cource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Provide status and statistics of the course.</a:t>
            </a:r>
          </a:p>
          <a:p>
            <a:r>
              <a:rPr lang="en-US" dirty="0" smtClean="0"/>
              <a:t>Schedule the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Compo</a:t>
            </a:r>
            <a:r>
              <a:rPr lang="en-US" dirty="0" smtClean="0">
                <a:solidFill>
                  <a:srgbClr val="00B0F0"/>
                </a:solidFill>
              </a:rPr>
              <a:t>nents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(</a:t>
            </a:r>
            <a:r>
              <a:rPr lang="en-US" dirty="0" err="1"/>
              <a:t>m</a:t>
            </a:r>
            <a:r>
              <a:rPr lang="en-US" dirty="0" err="1" smtClean="0"/>
              <a:t>ysql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Application(PHP , </a:t>
            </a:r>
            <a:r>
              <a:rPr lang="en-US" dirty="0" err="1" smtClean="0"/>
              <a:t>CodeIgnitor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Google Cloud Messaging</a:t>
            </a:r>
          </a:p>
          <a:p>
            <a:endParaRPr lang="en-US" dirty="0" smtClean="0"/>
          </a:p>
          <a:p>
            <a:r>
              <a:rPr lang="en-US" dirty="0" smtClean="0"/>
              <a:t>Mobile APP (Android)</a:t>
            </a:r>
          </a:p>
          <a:p>
            <a:pPr lvl="1"/>
            <a:r>
              <a:rPr lang="en-US" dirty="0" smtClean="0"/>
              <a:t>In future It will be made for </a:t>
            </a:r>
            <a:r>
              <a:rPr lang="en-US" dirty="0" err="1" smtClean="0"/>
              <a:t>Tizen</a:t>
            </a:r>
            <a:r>
              <a:rPr lang="en-US" dirty="0" smtClean="0"/>
              <a:t> OS, iOS, </a:t>
            </a:r>
            <a:r>
              <a:rPr lang="en-US" dirty="0" err="1" smtClean="0"/>
              <a:t>SailFish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1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Architecture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3452" r="-548" b="43940"/>
          <a:stretch/>
        </p:blipFill>
        <p:spPr bwMode="auto">
          <a:xfrm>
            <a:off x="1219200" y="1730721"/>
            <a:ext cx="6623617" cy="413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8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Picture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Schedule reminder</a:t>
            </a:r>
          </a:p>
          <a:p>
            <a:endParaRPr lang="en-US" dirty="0" smtClean="0"/>
          </a:p>
          <a:p>
            <a:r>
              <a:rPr lang="en-US" dirty="0" smtClean="0"/>
              <a:t>Send out bulk reminders</a:t>
            </a:r>
          </a:p>
          <a:p>
            <a:endParaRPr lang="en-US" dirty="0" smtClean="0"/>
          </a:p>
          <a:p>
            <a:r>
              <a:rPr lang="en-US" dirty="0" smtClean="0"/>
              <a:t>Track the peer progress</a:t>
            </a:r>
          </a:p>
          <a:p>
            <a:endParaRPr lang="en-US" dirty="0" smtClean="0"/>
          </a:p>
          <a:p>
            <a:r>
              <a:rPr lang="en-US" dirty="0" smtClean="0"/>
              <a:t>Use AWS for bulk mailing &amp; notification to make application more scalable &amp; reliable</a:t>
            </a:r>
          </a:p>
          <a:p>
            <a:endParaRPr lang="en-US" dirty="0" smtClean="0"/>
          </a:p>
          <a:p>
            <a:r>
              <a:rPr lang="en-US" dirty="0" smtClean="0"/>
              <a:t>Get insight of the user 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5334000" cy="1447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6"/>
                </a:solidFill>
              </a:rPr>
              <a:t>Thank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F0"/>
                </a:solidFill>
              </a:rPr>
              <a:t>You</a:t>
            </a:r>
            <a:endParaRPr lang="en-US" sz="6000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105"/>
            <a:ext cx="7110071" cy="426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7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SimpliRemind</vt:lpstr>
      <vt:lpstr>Objectives</vt:lpstr>
      <vt:lpstr>What is SimpliRemind?</vt:lpstr>
      <vt:lpstr>Components</vt:lpstr>
      <vt:lpstr>Application Architecture</vt:lpstr>
      <vt:lpstr>Big Picture</vt:lpstr>
      <vt:lpstr>PowerPoint Presentation</vt:lpstr>
    </vt:vector>
  </TitlesOfParts>
  <Company>McAfee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Simpliremind</dc:title>
  <dc:creator>Lakhani, Harmish</dc:creator>
  <cp:lastModifiedBy>Lakhani, Harmish</cp:lastModifiedBy>
  <cp:revision>22</cp:revision>
  <dcterms:created xsi:type="dcterms:W3CDTF">2015-03-01T04:01:47Z</dcterms:created>
  <dcterms:modified xsi:type="dcterms:W3CDTF">2015-03-01T05:38:49Z</dcterms:modified>
</cp:coreProperties>
</file>