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64" r:id="rId5"/>
    <p:sldId id="312" r:id="rId6"/>
    <p:sldId id="313" r:id="rId7"/>
    <p:sldId id="316" r:id="rId8"/>
    <p:sldId id="314" r:id="rId9"/>
    <p:sldId id="315" r:id="rId10"/>
    <p:sldId id="317" r:id="rId11"/>
    <p:sldId id="326" r:id="rId12"/>
    <p:sldId id="327" r:id="rId13"/>
    <p:sldId id="328" r:id="rId14"/>
    <p:sldId id="329" r:id="rId15"/>
    <p:sldId id="325" r:id="rId16"/>
    <p:sldId id="31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C1A6AC-4C48-4EA1-84F0-8F555B1C835F}">
          <p14:sldIdLst>
            <p14:sldId id="264"/>
            <p14:sldId id="312"/>
            <p14:sldId id="313"/>
            <p14:sldId id="316"/>
            <p14:sldId id="314"/>
            <p14:sldId id="315"/>
            <p14:sldId id="317"/>
            <p14:sldId id="326"/>
            <p14:sldId id="327"/>
            <p14:sldId id="328"/>
            <p14:sldId id="329"/>
            <p14:sldId id="325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.1923cse1003" userId="4769a6a1-96d3-47f5-969d-40e8cafe9689" providerId="ADAL" clId="{13067E3F-E5DD-4B1D-A470-595424448D08}"/>
    <pc:docChg chg="undo custSel addSld delSld modSld addSection delSection modSection">
      <pc:chgData name="abhishek.1923cse1003" userId="4769a6a1-96d3-47f5-969d-40e8cafe9689" providerId="ADAL" clId="{13067E3F-E5DD-4B1D-A470-595424448D08}" dt="2022-02-11T16:24:14.765" v="1056" actId="478"/>
      <pc:docMkLst>
        <pc:docMk/>
      </pc:docMkLst>
      <pc:sldChg chg="modSp mod">
        <pc:chgData name="abhishek.1923cse1003" userId="4769a6a1-96d3-47f5-969d-40e8cafe9689" providerId="ADAL" clId="{13067E3F-E5DD-4B1D-A470-595424448D08}" dt="2022-02-09T18:31:45.549" v="79" actId="20577"/>
        <pc:sldMkLst>
          <pc:docMk/>
          <pc:sldMk cId="42028081" sldId="264"/>
        </pc:sldMkLst>
        <pc:spChg chg="mod">
          <ac:chgData name="abhishek.1923cse1003" userId="4769a6a1-96d3-47f5-969d-40e8cafe9689" providerId="ADAL" clId="{13067E3F-E5DD-4B1D-A470-595424448D08}" dt="2022-02-09T18:31:38.199" v="76" actId="255"/>
          <ac:spMkLst>
            <pc:docMk/>
            <pc:sldMk cId="42028081" sldId="264"/>
            <ac:spMk id="2" creationId="{18C3B467-088C-4F3D-A9A7-105C4E1E20CD}"/>
          </ac:spMkLst>
        </pc:spChg>
        <pc:spChg chg="mod">
          <ac:chgData name="abhishek.1923cse1003" userId="4769a6a1-96d3-47f5-969d-40e8cafe9689" providerId="ADAL" clId="{13067E3F-E5DD-4B1D-A470-595424448D08}" dt="2022-02-09T18:31:45.549" v="79" actId="20577"/>
          <ac:spMkLst>
            <pc:docMk/>
            <pc:sldMk cId="42028081" sldId="264"/>
            <ac:spMk id="3" creationId="{C8722DDC-8EEE-4A06-8DFE-B44871EAA2CF}"/>
          </ac:spMkLst>
        </pc:spChg>
      </pc:sldChg>
      <pc:sldChg chg="addSp delSp modSp mod">
        <pc:chgData name="abhishek.1923cse1003" userId="4769a6a1-96d3-47f5-969d-40e8cafe9689" providerId="ADAL" clId="{13067E3F-E5DD-4B1D-A470-595424448D08}" dt="2022-02-09T18:29:00.279" v="48" actId="26606"/>
        <pc:sldMkLst>
          <pc:docMk/>
          <pc:sldMk cId="3192257811" sldId="312"/>
        </pc:sldMkLst>
        <pc:spChg chg="mod">
          <ac:chgData name="abhishek.1923cse1003" userId="4769a6a1-96d3-47f5-969d-40e8cafe9689" providerId="ADAL" clId="{13067E3F-E5DD-4B1D-A470-595424448D08}" dt="2022-02-09T18:29:00.279" v="48" actId="26606"/>
          <ac:spMkLst>
            <pc:docMk/>
            <pc:sldMk cId="3192257811" sldId="312"/>
            <ac:spMk id="2" creationId="{66A47F5C-50EC-416A-AE8C-6F6BB4225673}"/>
          </ac:spMkLst>
        </pc:spChg>
        <pc:spChg chg="add mod">
          <ac:chgData name="abhishek.1923cse1003" userId="4769a6a1-96d3-47f5-969d-40e8cafe9689" providerId="ADAL" clId="{13067E3F-E5DD-4B1D-A470-595424448D08}" dt="2022-02-09T18:29:00.279" v="48" actId="26606"/>
          <ac:spMkLst>
            <pc:docMk/>
            <pc:sldMk cId="3192257811" sldId="312"/>
            <ac:spMk id="5" creationId="{EF4B6F1E-B470-474B-BE09-9F515C52C4CF}"/>
          </ac:spMkLst>
        </pc:spChg>
        <pc:spChg chg="add del">
          <ac:chgData name="abhishek.1923cse1003" userId="4769a6a1-96d3-47f5-969d-40e8cafe9689" providerId="ADAL" clId="{13067E3F-E5DD-4B1D-A470-595424448D08}" dt="2022-02-09T18:28:55.567" v="45" actId="26606"/>
          <ac:spMkLst>
            <pc:docMk/>
            <pc:sldMk cId="3192257811" sldId="312"/>
            <ac:spMk id="10" creationId="{70120F84-A866-4D9F-8B1C-9120A013D654}"/>
          </ac:spMkLst>
        </pc:spChg>
        <pc:spChg chg="add del">
          <ac:chgData name="abhishek.1923cse1003" userId="4769a6a1-96d3-47f5-969d-40e8cafe9689" providerId="ADAL" clId="{13067E3F-E5DD-4B1D-A470-595424448D08}" dt="2022-02-09T18:28:55.567" v="45" actId="26606"/>
          <ac:spMkLst>
            <pc:docMk/>
            <pc:sldMk cId="3192257811" sldId="312"/>
            <ac:spMk id="12" creationId="{252FEFEF-6AC0-46B6-AC09-11FC56196FA4}"/>
          </ac:spMkLst>
        </pc:spChg>
        <pc:spChg chg="add del">
          <ac:chgData name="abhishek.1923cse1003" userId="4769a6a1-96d3-47f5-969d-40e8cafe9689" providerId="ADAL" clId="{13067E3F-E5DD-4B1D-A470-595424448D08}" dt="2022-02-09T18:29:00.261" v="47" actId="26606"/>
          <ac:spMkLst>
            <pc:docMk/>
            <pc:sldMk cId="3192257811" sldId="312"/>
            <ac:spMk id="14" creationId="{70120F84-A866-4D9F-8B1C-9120A013D654}"/>
          </ac:spMkLst>
        </pc:spChg>
        <pc:spChg chg="add del">
          <ac:chgData name="abhishek.1923cse1003" userId="4769a6a1-96d3-47f5-969d-40e8cafe9689" providerId="ADAL" clId="{13067E3F-E5DD-4B1D-A470-595424448D08}" dt="2022-02-09T18:29:00.261" v="47" actId="26606"/>
          <ac:spMkLst>
            <pc:docMk/>
            <pc:sldMk cId="3192257811" sldId="312"/>
            <ac:spMk id="15" creationId="{252FEFEF-6AC0-46B6-AC09-11FC56196FA4}"/>
          </ac:spMkLst>
        </pc:spChg>
        <pc:spChg chg="add">
          <ac:chgData name="abhishek.1923cse1003" userId="4769a6a1-96d3-47f5-969d-40e8cafe9689" providerId="ADAL" clId="{13067E3F-E5DD-4B1D-A470-595424448D08}" dt="2022-02-09T18:29:00.279" v="48" actId="26606"/>
          <ac:spMkLst>
            <pc:docMk/>
            <pc:sldMk cId="3192257811" sldId="312"/>
            <ac:spMk id="17" creationId="{7203729A-66E4-4139-B3DB-CECEF6DA523A}"/>
          </ac:spMkLst>
        </pc:spChg>
        <pc:spChg chg="add">
          <ac:chgData name="abhishek.1923cse1003" userId="4769a6a1-96d3-47f5-969d-40e8cafe9689" providerId="ADAL" clId="{13067E3F-E5DD-4B1D-A470-595424448D08}" dt="2022-02-09T18:29:00.279" v="48" actId="26606"/>
          <ac:spMkLst>
            <pc:docMk/>
            <pc:sldMk cId="3192257811" sldId="312"/>
            <ac:spMk id="18" creationId="{448B0185-BF60-40FC-A3B6-BF883AD4E79A}"/>
          </ac:spMkLst>
        </pc:spChg>
        <pc:spChg chg="add">
          <ac:chgData name="abhishek.1923cse1003" userId="4769a6a1-96d3-47f5-969d-40e8cafe9689" providerId="ADAL" clId="{13067E3F-E5DD-4B1D-A470-595424448D08}" dt="2022-02-09T18:29:00.279" v="48" actId="26606"/>
          <ac:spMkLst>
            <pc:docMk/>
            <pc:sldMk cId="3192257811" sldId="312"/>
            <ac:spMk id="19" creationId="{75FF99E5-A26E-4AC8-AA09-A9F829E3AEAC}"/>
          </ac:spMkLst>
        </pc:spChg>
        <pc:graphicFrameChg chg="del mod">
          <ac:chgData name="abhishek.1923cse1003" userId="4769a6a1-96d3-47f5-969d-40e8cafe9689" providerId="ADAL" clId="{13067E3F-E5DD-4B1D-A470-595424448D08}" dt="2022-02-09T18:26:30.137" v="19" actId="478"/>
          <ac:graphicFrameMkLst>
            <pc:docMk/>
            <pc:sldMk cId="3192257811" sldId="312"/>
            <ac:graphicFrameMk id="4" creationId="{59F5A1AC-D08D-42AE-B94A-1CAFB517D846}"/>
          </ac:graphicFrameMkLst>
        </pc:graphicFrameChg>
        <pc:cxnChg chg="add">
          <ac:chgData name="abhishek.1923cse1003" userId="4769a6a1-96d3-47f5-969d-40e8cafe9689" providerId="ADAL" clId="{13067E3F-E5DD-4B1D-A470-595424448D08}" dt="2022-02-09T18:29:00.279" v="48" actId="26606"/>
          <ac:cxnSpMkLst>
            <pc:docMk/>
            <pc:sldMk cId="3192257811" sldId="312"/>
            <ac:cxnSpMk id="16" creationId="{8A5AEE14-4971-4A17-9134-2678A90F29F5}"/>
          </ac:cxnSpMkLst>
        </pc:cxnChg>
      </pc:sldChg>
      <pc:sldChg chg="addSp modSp new mod setBg">
        <pc:chgData name="abhishek.1923cse1003" userId="4769a6a1-96d3-47f5-969d-40e8cafe9689" providerId="ADAL" clId="{13067E3F-E5DD-4B1D-A470-595424448D08}" dt="2022-02-09T18:29:57.365" v="64" actId="20577"/>
        <pc:sldMkLst>
          <pc:docMk/>
          <pc:sldMk cId="3570144855" sldId="313"/>
        </pc:sldMkLst>
        <pc:spChg chg="mod">
          <ac:chgData name="abhishek.1923cse1003" userId="4769a6a1-96d3-47f5-969d-40e8cafe9689" providerId="ADAL" clId="{13067E3F-E5DD-4B1D-A470-595424448D08}" dt="2022-02-09T18:29:36.443" v="53" actId="26606"/>
          <ac:spMkLst>
            <pc:docMk/>
            <pc:sldMk cId="3570144855" sldId="313"/>
            <ac:spMk id="2" creationId="{4F42493C-6D40-475F-9A51-E20ED97255C4}"/>
          </ac:spMkLst>
        </pc:spChg>
        <pc:spChg chg="mod">
          <ac:chgData name="abhishek.1923cse1003" userId="4769a6a1-96d3-47f5-969d-40e8cafe9689" providerId="ADAL" clId="{13067E3F-E5DD-4B1D-A470-595424448D08}" dt="2022-02-09T18:29:57.365" v="64" actId="20577"/>
          <ac:spMkLst>
            <pc:docMk/>
            <pc:sldMk cId="3570144855" sldId="313"/>
            <ac:spMk id="3" creationId="{9165280F-A09F-48A7-954A-2CF9EF59EEA4}"/>
          </ac:spMkLst>
        </pc:spChg>
        <pc:spChg chg="add">
          <ac:chgData name="abhishek.1923cse1003" userId="4769a6a1-96d3-47f5-969d-40e8cafe9689" providerId="ADAL" clId="{13067E3F-E5DD-4B1D-A470-595424448D08}" dt="2022-02-09T18:29:36.443" v="53" actId="26606"/>
          <ac:spMkLst>
            <pc:docMk/>
            <pc:sldMk cId="3570144855" sldId="313"/>
            <ac:spMk id="8" creationId="{7203729A-66E4-4139-B3DB-CECEF6DA523A}"/>
          </ac:spMkLst>
        </pc:spChg>
        <pc:spChg chg="add">
          <ac:chgData name="abhishek.1923cse1003" userId="4769a6a1-96d3-47f5-969d-40e8cafe9689" providerId="ADAL" clId="{13067E3F-E5DD-4B1D-A470-595424448D08}" dt="2022-02-09T18:29:36.443" v="53" actId="26606"/>
          <ac:spMkLst>
            <pc:docMk/>
            <pc:sldMk cId="3570144855" sldId="313"/>
            <ac:spMk id="10" creationId="{448B0185-BF60-40FC-A3B6-BF883AD4E79A}"/>
          </ac:spMkLst>
        </pc:spChg>
        <pc:spChg chg="add">
          <ac:chgData name="abhishek.1923cse1003" userId="4769a6a1-96d3-47f5-969d-40e8cafe9689" providerId="ADAL" clId="{13067E3F-E5DD-4B1D-A470-595424448D08}" dt="2022-02-09T18:29:36.443" v="53" actId="26606"/>
          <ac:spMkLst>
            <pc:docMk/>
            <pc:sldMk cId="3570144855" sldId="313"/>
            <ac:spMk id="12" creationId="{75FF99E5-A26E-4AC8-AA09-A9F829E3AEAC}"/>
          </ac:spMkLst>
        </pc:spChg>
        <pc:cxnChg chg="add">
          <ac:chgData name="abhishek.1923cse1003" userId="4769a6a1-96d3-47f5-969d-40e8cafe9689" providerId="ADAL" clId="{13067E3F-E5DD-4B1D-A470-595424448D08}" dt="2022-02-09T18:29:36.443" v="53" actId="26606"/>
          <ac:cxnSpMkLst>
            <pc:docMk/>
            <pc:sldMk cId="3570144855" sldId="313"/>
            <ac:cxnSpMk id="14" creationId="{8A5AEE14-4971-4A17-9134-2678A90F29F5}"/>
          </ac:cxnSpMkLst>
        </pc:cxnChg>
      </pc:sldChg>
      <pc:sldChg chg="addSp delSp modSp new mod setBg">
        <pc:chgData name="abhishek.1923cse1003" userId="4769a6a1-96d3-47f5-969d-40e8cafe9689" providerId="ADAL" clId="{13067E3F-E5DD-4B1D-A470-595424448D08}" dt="2022-02-09T19:04:10.430" v="582"/>
        <pc:sldMkLst>
          <pc:docMk/>
          <pc:sldMk cId="3891657678" sldId="314"/>
        </pc:sldMkLst>
        <pc:spChg chg="mod">
          <ac:chgData name="abhishek.1923cse1003" userId="4769a6a1-96d3-47f5-969d-40e8cafe9689" providerId="ADAL" clId="{13067E3F-E5DD-4B1D-A470-595424448D08}" dt="2022-02-09T18:36:41.044" v="186" actId="26606"/>
          <ac:spMkLst>
            <pc:docMk/>
            <pc:sldMk cId="3891657678" sldId="314"/>
            <ac:spMk id="2" creationId="{B92BE58E-D793-404C-8889-D2FC14CD42B6}"/>
          </ac:spMkLst>
        </pc:spChg>
        <pc:spChg chg="add del mod">
          <ac:chgData name="abhishek.1923cse1003" userId="4769a6a1-96d3-47f5-969d-40e8cafe9689" providerId="ADAL" clId="{13067E3F-E5DD-4B1D-A470-595424448D08}" dt="2022-02-09T19:04:10.430" v="582"/>
          <ac:spMkLst>
            <pc:docMk/>
            <pc:sldMk cId="3891657678" sldId="314"/>
            <ac:spMk id="3" creationId="{255BD584-0B32-4A55-BF28-7D1A451B1B29}"/>
          </ac:spMkLst>
        </pc:spChg>
        <pc:spChg chg="add">
          <ac:chgData name="abhishek.1923cse1003" userId="4769a6a1-96d3-47f5-969d-40e8cafe9689" providerId="ADAL" clId="{13067E3F-E5DD-4B1D-A470-595424448D08}" dt="2022-02-09T18:36:41.044" v="186" actId="26606"/>
          <ac:spMkLst>
            <pc:docMk/>
            <pc:sldMk cId="3891657678" sldId="314"/>
            <ac:spMk id="6" creationId="{7203729A-66E4-4139-B3DB-CECEF6DA523A}"/>
          </ac:spMkLst>
        </pc:spChg>
        <pc:spChg chg="add">
          <ac:chgData name="abhishek.1923cse1003" userId="4769a6a1-96d3-47f5-969d-40e8cafe9689" providerId="ADAL" clId="{13067E3F-E5DD-4B1D-A470-595424448D08}" dt="2022-02-09T18:36:41.044" v="186" actId="26606"/>
          <ac:spMkLst>
            <pc:docMk/>
            <pc:sldMk cId="3891657678" sldId="314"/>
            <ac:spMk id="7" creationId="{448B0185-BF60-40FC-A3B6-BF883AD4E79A}"/>
          </ac:spMkLst>
        </pc:spChg>
        <pc:spChg chg="add del">
          <ac:chgData name="abhishek.1923cse1003" userId="4769a6a1-96d3-47f5-969d-40e8cafe9689" providerId="ADAL" clId="{13067E3F-E5DD-4B1D-A470-595424448D08}" dt="2022-02-09T18:35:52.540" v="159" actId="26606"/>
          <ac:spMkLst>
            <pc:docMk/>
            <pc:sldMk cId="3891657678" sldId="314"/>
            <ac:spMk id="8" creationId="{F04BED5A-E98E-4DA0-BAA5-4F6AB2492D6C}"/>
          </ac:spMkLst>
        </pc:spChg>
        <pc:spChg chg="add del">
          <ac:chgData name="abhishek.1923cse1003" userId="4769a6a1-96d3-47f5-969d-40e8cafe9689" providerId="ADAL" clId="{13067E3F-E5DD-4B1D-A470-595424448D08}" dt="2022-02-09T18:35:53.701" v="161" actId="26606"/>
          <ac:spMkLst>
            <pc:docMk/>
            <pc:sldMk cId="3891657678" sldId="314"/>
            <ac:spMk id="9" creationId="{09D6CD28-D147-4DC0-A5FF-335351C7D0C9}"/>
          </ac:spMkLst>
        </pc:spChg>
        <pc:spChg chg="add del">
          <ac:chgData name="abhishek.1923cse1003" userId="4769a6a1-96d3-47f5-969d-40e8cafe9689" providerId="ADAL" clId="{13067E3F-E5DD-4B1D-A470-595424448D08}" dt="2022-02-09T18:35:52.540" v="159" actId="26606"/>
          <ac:spMkLst>
            <pc:docMk/>
            <pc:sldMk cId="3891657678" sldId="314"/>
            <ac:spMk id="10" creationId="{EB64B94A-E40E-48CE-BD7B-C1A30AE572FB}"/>
          </ac:spMkLst>
        </pc:spChg>
        <pc:spChg chg="add del">
          <ac:chgData name="abhishek.1923cse1003" userId="4769a6a1-96d3-47f5-969d-40e8cafe9689" providerId="ADAL" clId="{13067E3F-E5DD-4B1D-A470-595424448D08}" dt="2022-02-09T18:35:53.701" v="161" actId="26606"/>
          <ac:spMkLst>
            <pc:docMk/>
            <pc:sldMk cId="3891657678" sldId="314"/>
            <ac:spMk id="11" creationId="{47CDDF69-9963-4CB8-8441-2D6CA2C66673}"/>
          </ac:spMkLst>
        </pc:spChg>
        <pc:spChg chg="add del">
          <ac:chgData name="abhishek.1923cse1003" userId="4769a6a1-96d3-47f5-969d-40e8cafe9689" providerId="ADAL" clId="{13067E3F-E5DD-4B1D-A470-595424448D08}" dt="2022-02-09T18:35:53.701" v="161" actId="26606"/>
          <ac:spMkLst>
            <pc:docMk/>
            <pc:sldMk cId="3891657678" sldId="314"/>
            <ac:spMk id="13" creationId="{58B53A5F-63B3-4E86-93F7-275390D707F1}"/>
          </ac:spMkLst>
        </pc:spChg>
        <pc:spChg chg="add del">
          <ac:chgData name="abhishek.1923cse1003" userId="4769a6a1-96d3-47f5-969d-40e8cafe9689" providerId="ADAL" clId="{13067E3F-E5DD-4B1D-A470-595424448D08}" dt="2022-02-09T18:35:52.540" v="159" actId="26606"/>
          <ac:spMkLst>
            <pc:docMk/>
            <pc:sldMk cId="3891657678" sldId="314"/>
            <ac:spMk id="14" creationId="{D1B26337-5AA4-470D-9687-5907CB53BAE9}"/>
          </ac:spMkLst>
        </pc:spChg>
        <pc:spChg chg="add del">
          <ac:chgData name="abhishek.1923cse1003" userId="4769a6a1-96d3-47f5-969d-40e8cafe9689" providerId="ADAL" clId="{13067E3F-E5DD-4B1D-A470-595424448D08}" dt="2022-02-09T18:35:54.768" v="163" actId="26606"/>
          <ac:spMkLst>
            <pc:docMk/>
            <pc:sldMk cId="3891657678" sldId="314"/>
            <ac:spMk id="15" creationId="{44ED18C4-67E3-43CE-9EC7-3809C35EE03F}"/>
          </ac:spMkLst>
        </pc:spChg>
        <pc:spChg chg="add del">
          <ac:chgData name="abhishek.1923cse1003" userId="4769a6a1-96d3-47f5-969d-40e8cafe9689" providerId="ADAL" clId="{13067E3F-E5DD-4B1D-A470-595424448D08}" dt="2022-02-09T18:35:54.768" v="163" actId="26606"/>
          <ac:spMkLst>
            <pc:docMk/>
            <pc:sldMk cId="3891657678" sldId="314"/>
            <ac:spMk id="16" creationId="{FBE714BB-FFC1-4759-9828-5B89BFD783A2}"/>
          </ac:spMkLst>
        </pc:spChg>
        <pc:spChg chg="add del">
          <ac:chgData name="abhishek.1923cse1003" userId="4769a6a1-96d3-47f5-969d-40e8cafe9689" providerId="ADAL" clId="{13067E3F-E5DD-4B1D-A470-595424448D08}" dt="2022-02-09T18:35:54.768" v="163" actId="26606"/>
          <ac:spMkLst>
            <pc:docMk/>
            <pc:sldMk cId="3891657678" sldId="314"/>
            <ac:spMk id="17" creationId="{8E0541FA-C333-41B0-AC8A-A3423BC48035}"/>
          </ac:spMkLst>
        </pc:spChg>
        <pc:spChg chg="add del">
          <ac:chgData name="abhishek.1923cse1003" userId="4769a6a1-96d3-47f5-969d-40e8cafe9689" providerId="ADAL" clId="{13067E3F-E5DD-4B1D-A470-595424448D08}" dt="2022-02-09T18:35:54.768" v="163" actId="26606"/>
          <ac:spMkLst>
            <pc:docMk/>
            <pc:sldMk cId="3891657678" sldId="314"/>
            <ac:spMk id="18" creationId="{255BD584-0B32-4A55-BF28-7D1A451B1B29}"/>
          </ac:spMkLst>
        </pc:spChg>
        <pc:spChg chg="add del">
          <ac:chgData name="abhishek.1923cse1003" userId="4769a6a1-96d3-47f5-969d-40e8cafe9689" providerId="ADAL" clId="{13067E3F-E5DD-4B1D-A470-595424448D08}" dt="2022-02-09T18:35:54.768" v="163" actId="26606"/>
          <ac:spMkLst>
            <pc:docMk/>
            <pc:sldMk cId="3891657678" sldId="314"/>
            <ac:spMk id="19" creationId="{FC7D8F6D-0BB8-4895-8D70-A6B6FF838B40}"/>
          </ac:spMkLst>
        </pc:spChg>
        <pc:spChg chg="add">
          <ac:chgData name="abhishek.1923cse1003" userId="4769a6a1-96d3-47f5-969d-40e8cafe9689" providerId="ADAL" clId="{13067E3F-E5DD-4B1D-A470-595424448D08}" dt="2022-02-09T18:36:41.044" v="186" actId="26606"/>
          <ac:spMkLst>
            <pc:docMk/>
            <pc:sldMk cId="3891657678" sldId="314"/>
            <ac:spMk id="20" creationId="{75FF99E5-A26E-4AC8-AA09-A9F829E3AEAC}"/>
          </ac:spMkLst>
        </pc:spChg>
        <pc:spChg chg="add del">
          <ac:chgData name="abhishek.1923cse1003" userId="4769a6a1-96d3-47f5-969d-40e8cafe9689" providerId="ADAL" clId="{13067E3F-E5DD-4B1D-A470-595424448D08}" dt="2022-02-09T18:35:56.915" v="165" actId="26606"/>
          <ac:spMkLst>
            <pc:docMk/>
            <pc:sldMk cId="3891657678" sldId="314"/>
            <ac:spMk id="21" creationId="{065FAA58-0EDC-412F-A5F8-01968BE6052E}"/>
          </ac:spMkLst>
        </pc:spChg>
        <pc:spChg chg="add del">
          <ac:chgData name="abhishek.1923cse1003" userId="4769a6a1-96d3-47f5-969d-40e8cafe9689" providerId="ADAL" clId="{13067E3F-E5DD-4B1D-A470-595424448D08}" dt="2022-02-09T18:35:56.915" v="165" actId="26606"/>
          <ac:spMkLst>
            <pc:docMk/>
            <pc:sldMk cId="3891657678" sldId="314"/>
            <ac:spMk id="22" creationId="{52DA11B6-B538-4624-9628-98B823D761D5}"/>
          </ac:spMkLst>
        </pc:spChg>
        <pc:spChg chg="add del">
          <ac:chgData name="abhishek.1923cse1003" userId="4769a6a1-96d3-47f5-969d-40e8cafe9689" providerId="ADAL" clId="{13067E3F-E5DD-4B1D-A470-595424448D08}" dt="2022-02-09T18:35:56.915" v="165" actId="26606"/>
          <ac:spMkLst>
            <pc:docMk/>
            <pc:sldMk cId="3891657678" sldId="314"/>
            <ac:spMk id="23" creationId="{CFB1CB5B-67A5-45DB-B8E1-7A09A642E3E4}"/>
          </ac:spMkLst>
        </pc:spChg>
        <pc:spChg chg="add del">
          <ac:chgData name="abhishek.1923cse1003" userId="4769a6a1-96d3-47f5-969d-40e8cafe9689" providerId="ADAL" clId="{13067E3F-E5DD-4B1D-A470-595424448D08}" dt="2022-02-09T18:35:56.915" v="165" actId="26606"/>
          <ac:spMkLst>
            <pc:docMk/>
            <pc:sldMk cId="3891657678" sldId="314"/>
            <ac:spMk id="24" creationId="{255BD584-0B32-4A55-BF28-7D1A451B1B29}"/>
          </ac:spMkLst>
        </pc:spChg>
        <pc:graphicFrameChg chg="add del">
          <ac:chgData name="abhishek.1923cse1003" userId="4769a6a1-96d3-47f5-969d-40e8cafe9689" providerId="ADAL" clId="{13067E3F-E5DD-4B1D-A470-595424448D08}" dt="2022-02-09T18:35:53.701" v="161" actId="26606"/>
          <ac:graphicFrameMkLst>
            <pc:docMk/>
            <pc:sldMk cId="3891657678" sldId="314"/>
            <ac:graphicFrameMk id="5" creationId="{81B50ADA-C5BA-45C2-82E6-B529B612518A}"/>
          </ac:graphicFrameMkLst>
        </pc:graphicFrameChg>
        <pc:graphicFrameChg chg="add del">
          <ac:chgData name="abhishek.1923cse1003" userId="4769a6a1-96d3-47f5-969d-40e8cafe9689" providerId="ADAL" clId="{13067E3F-E5DD-4B1D-A470-595424448D08}" dt="2022-02-09T18:36:20.619" v="167" actId="26606"/>
          <ac:graphicFrameMkLst>
            <pc:docMk/>
            <pc:sldMk cId="3891657678" sldId="314"/>
            <ac:graphicFrameMk id="26" creationId="{292AD342-DCC7-4CF9-8607-E16DF6A29E67}"/>
          </ac:graphicFrameMkLst>
        </pc:graphicFrameChg>
        <pc:cxnChg chg="add del">
          <ac:chgData name="abhishek.1923cse1003" userId="4769a6a1-96d3-47f5-969d-40e8cafe9689" providerId="ADAL" clId="{13067E3F-E5DD-4B1D-A470-595424448D08}" dt="2022-02-09T18:35:52.540" v="159" actId="26606"/>
          <ac:cxnSpMkLst>
            <pc:docMk/>
            <pc:sldMk cId="3891657678" sldId="314"/>
            <ac:cxnSpMk id="12" creationId="{49EC5CA6-6479-49D5-B4B5-5643D26B83CD}"/>
          </ac:cxnSpMkLst>
        </pc:cxnChg>
        <pc:cxnChg chg="add">
          <ac:chgData name="abhishek.1923cse1003" userId="4769a6a1-96d3-47f5-969d-40e8cafe9689" providerId="ADAL" clId="{13067E3F-E5DD-4B1D-A470-595424448D08}" dt="2022-02-09T18:36:41.044" v="186" actId="26606"/>
          <ac:cxnSpMkLst>
            <pc:docMk/>
            <pc:sldMk cId="3891657678" sldId="314"/>
            <ac:cxnSpMk id="25" creationId="{8A5AEE14-4971-4A17-9134-2678A90F29F5}"/>
          </ac:cxnSpMkLst>
        </pc:cxnChg>
      </pc:sldChg>
      <pc:sldChg chg="addSp delSp modSp new add del mod setBg setClrOvrMap">
        <pc:chgData name="abhishek.1923cse1003" userId="4769a6a1-96d3-47f5-969d-40e8cafe9689" providerId="ADAL" clId="{13067E3F-E5DD-4B1D-A470-595424448D08}" dt="2022-02-09T18:42:25.172" v="328" actId="1076"/>
        <pc:sldMkLst>
          <pc:docMk/>
          <pc:sldMk cId="930449670" sldId="315"/>
        </pc:sldMkLst>
        <pc:spChg chg="del">
          <ac:chgData name="abhishek.1923cse1003" userId="4769a6a1-96d3-47f5-969d-40e8cafe9689" providerId="ADAL" clId="{13067E3F-E5DD-4B1D-A470-595424448D08}" dt="2022-02-09T18:38:22.258" v="194" actId="478"/>
          <ac:spMkLst>
            <pc:docMk/>
            <pc:sldMk cId="930449670" sldId="315"/>
            <ac:spMk id="2" creationId="{C2E12DF3-0CDD-4E76-8692-C4FD481E6C8E}"/>
          </ac:spMkLst>
        </pc:spChg>
        <pc:spChg chg="add del mod">
          <ac:chgData name="abhishek.1923cse1003" userId="4769a6a1-96d3-47f5-969d-40e8cafe9689" providerId="ADAL" clId="{13067E3F-E5DD-4B1D-A470-595424448D08}" dt="2022-02-09T18:42:15.808" v="327"/>
          <ac:spMkLst>
            <pc:docMk/>
            <pc:sldMk cId="930449670" sldId="315"/>
            <ac:spMk id="3" creationId="{179EA9E2-1E26-499C-AD96-1388EADD5E4A}"/>
          </ac:spMkLst>
        </pc:spChg>
        <pc:spChg chg="add del mod">
          <ac:chgData name="abhishek.1923cse1003" userId="4769a6a1-96d3-47f5-969d-40e8cafe9689" providerId="ADAL" clId="{13067E3F-E5DD-4B1D-A470-595424448D08}" dt="2022-02-09T18:41:06.192" v="272" actId="478"/>
          <ac:spMkLst>
            <pc:docMk/>
            <pc:sldMk cId="930449670" sldId="315"/>
            <ac:spMk id="4" creationId="{6FF757D0-069E-48BD-A977-0F2E3A96D909}"/>
          </ac:spMkLst>
        </pc:spChg>
        <pc:spChg chg="add">
          <ac:chgData name="abhishek.1923cse1003" userId="4769a6a1-96d3-47f5-969d-40e8cafe9689" providerId="ADAL" clId="{13067E3F-E5DD-4B1D-A470-595424448D08}" dt="2022-02-09T18:40:13.854" v="252" actId="26606"/>
          <ac:spMkLst>
            <pc:docMk/>
            <pc:sldMk cId="930449670" sldId="315"/>
            <ac:spMk id="6" creationId="{A009E310-C7C2-4F23-B466-4417C8ED3B99}"/>
          </ac:spMkLst>
        </pc:spChg>
        <pc:spChg chg="add">
          <ac:chgData name="abhishek.1923cse1003" userId="4769a6a1-96d3-47f5-969d-40e8cafe9689" providerId="ADAL" clId="{13067E3F-E5DD-4B1D-A470-595424448D08}" dt="2022-02-09T18:40:13.854" v="252" actId="26606"/>
          <ac:spMkLst>
            <pc:docMk/>
            <pc:sldMk cId="930449670" sldId="315"/>
            <ac:spMk id="7" creationId="{A4C31FF5-F97E-4082-BFC5-A880DB9F3F00}"/>
          </ac:spMkLst>
        </pc:spChg>
        <pc:spChg chg="add del">
          <ac:chgData name="abhishek.1923cse1003" userId="4769a6a1-96d3-47f5-969d-40e8cafe9689" providerId="ADAL" clId="{13067E3F-E5DD-4B1D-A470-595424448D08}" dt="2022-02-09T18:39:21.239" v="212" actId="26606"/>
          <ac:spMkLst>
            <pc:docMk/>
            <pc:sldMk cId="930449670" sldId="315"/>
            <ac:spMk id="8" creationId="{ED15573D-0E45-4691-B525-471152EC18CD}"/>
          </ac:spMkLst>
        </pc:spChg>
        <pc:spChg chg="add del">
          <ac:chgData name="abhishek.1923cse1003" userId="4769a6a1-96d3-47f5-969d-40e8cafe9689" providerId="ADAL" clId="{13067E3F-E5DD-4B1D-A470-595424448D08}" dt="2022-02-09T18:39:22.154" v="214" actId="26606"/>
          <ac:spMkLst>
            <pc:docMk/>
            <pc:sldMk cId="930449670" sldId="315"/>
            <ac:spMk id="9" creationId="{A2AD6B69-E0A0-476D-9EE1-6B69F04C59F8}"/>
          </ac:spMkLst>
        </pc:spChg>
        <pc:spChg chg="add del">
          <ac:chgData name="abhishek.1923cse1003" userId="4769a6a1-96d3-47f5-969d-40e8cafe9689" providerId="ADAL" clId="{13067E3F-E5DD-4B1D-A470-595424448D08}" dt="2022-02-09T18:39:21.239" v="212" actId="26606"/>
          <ac:spMkLst>
            <pc:docMk/>
            <pc:sldMk cId="930449670" sldId="315"/>
            <ac:spMk id="10" creationId="{9E448559-19A4-4252-8C27-54C1DA906F8A}"/>
          </ac:spMkLst>
        </pc:spChg>
        <pc:spChg chg="add del">
          <ac:chgData name="abhishek.1923cse1003" userId="4769a6a1-96d3-47f5-969d-40e8cafe9689" providerId="ADAL" clId="{13067E3F-E5DD-4B1D-A470-595424448D08}" dt="2022-02-09T18:39:22.154" v="214" actId="26606"/>
          <ac:spMkLst>
            <pc:docMk/>
            <pc:sldMk cId="930449670" sldId="315"/>
            <ac:spMk id="11" creationId="{16BE10A1-AD5F-4AB3-8A94-41D62B494ADB}"/>
          </ac:spMkLst>
        </pc:spChg>
        <pc:spChg chg="add del">
          <ac:chgData name="abhishek.1923cse1003" userId="4769a6a1-96d3-47f5-969d-40e8cafe9689" providerId="ADAL" clId="{13067E3F-E5DD-4B1D-A470-595424448D08}" dt="2022-02-09T18:39:21.239" v="212" actId="26606"/>
          <ac:spMkLst>
            <pc:docMk/>
            <pc:sldMk cId="930449670" sldId="315"/>
            <ac:spMk id="12" creationId="{1B19C35E-4E30-4F1D-9FC2-F2FA6191E453}"/>
          </ac:spMkLst>
        </pc:spChg>
        <pc:spChg chg="add del">
          <ac:chgData name="abhishek.1923cse1003" userId="4769a6a1-96d3-47f5-969d-40e8cafe9689" providerId="ADAL" clId="{13067E3F-E5DD-4B1D-A470-595424448D08}" dt="2022-02-09T18:39:22.154" v="214" actId="26606"/>
          <ac:spMkLst>
            <pc:docMk/>
            <pc:sldMk cId="930449670" sldId="315"/>
            <ac:spMk id="13" creationId="{5684BFFE-6A90-4311-ACD5-B34177D46462}"/>
          </ac:spMkLst>
        </pc:spChg>
        <pc:spChg chg="add">
          <ac:chgData name="abhishek.1923cse1003" userId="4769a6a1-96d3-47f5-969d-40e8cafe9689" providerId="ADAL" clId="{13067E3F-E5DD-4B1D-A470-595424448D08}" dt="2022-02-09T18:40:13.854" v="252" actId="26606"/>
          <ac:spMkLst>
            <pc:docMk/>
            <pc:sldMk cId="930449670" sldId="315"/>
            <ac:spMk id="14" creationId="{6015B4CE-42DE-4E9B-B800-B5B8142E6FCB}"/>
          </ac:spMkLst>
        </pc:spChg>
        <pc:spChg chg="add del">
          <ac:chgData name="abhishek.1923cse1003" userId="4769a6a1-96d3-47f5-969d-40e8cafe9689" providerId="ADAL" clId="{13067E3F-E5DD-4B1D-A470-595424448D08}" dt="2022-02-09T18:39:23.267" v="216" actId="26606"/>
          <ac:spMkLst>
            <pc:docMk/>
            <pc:sldMk cId="930449670" sldId="315"/>
            <ac:spMk id="15" creationId="{70120F84-A866-4D9F-8B1C-9120A013D654}"/>
          </ac:spMkLst>
        </pc:spChg>
        <pc:spChg chg="add del">
          <ac:chgData name="abhishek.1923cse1003" userId="4769a6a1-96d3-47f5-969d-40e8cafe9689" providerId="ADAL" clId="{13067E3F-E5DD-4B1D-A470-595424448D08}" dt="2022-02-09T18:39:23.267" v="216" actId="26606"/>
          <ac:spMkLst>
            <pc:docMk/>
            <pc:sldMk cId="930449670" sldId="315"/>
            <ac:spMk id="16" creationId="{252FEFEF-6AC0-46B6-AC09-11FC56196FA4}"/>
          </ac:spMkLst>
        </pc:spChg>
        <pc:spChg chg="add del">
          <ac:chgData name="abhishek.1923cse1003" userId="4769a6a1-96d3-47f5-969d-40e8cafe9689" providerId="ADAL" clId="{13067E3F-E5DD-4B1D-A470-595424448D08}" dt="2022-02-09T18:39:23.267" v="216" actId="26606"/>
          <ac:spMkLst>
            <pc:docMk/>
            <pc:sldMk cId="930449670" sldId="315"/>
            <ac:spMk id="17" creationId="{179EA9E2-1E26-499C-AD96-1388EADD5E4A}"/>
          </ac:spMkLst>
        </pc:spChg>
        <pc:spChg chg="add mod">
          <ac:chgData name="abhishek.1923cse1003" userId="4769a6a1-96d3-47f5-969d-40e8cafe9689" providerId="ADAL" clId="{13067E3F-E5DD-4B1D-A470-595424448D08}" dt="2022-02-09T18:42:25.172" v="328" actId="1076"/>
          <ac:spMkLst>
            <pc:docMk/>
            <pc:sldMk cId="930449670" sldId="315"/>
            <ac:spMk id="18" creationId="{DC9550E3-9DAC-4C47-BB21-AEA8F323AAEC}"/>
          </ac:spMkLst>
        </pc:spChg>
        <pc:spChg chg="add del">
          <ac:chgData name="abhishek.1923cse1003" userId="4769a6a1-96d3-47f5-969d-40e8cafe9689" providerId="ADAL" clId="{13067E3F-E5DD-4B1D-A470-595424448D08}" dt="2022-02-09T18:39:25.069" v="218" actId="26606"/>
          <ac:spMkLst>
            <pc:docMk/>
            <pc:sldMk cId="930449670" sldId="315"/>
            <ac:spMk id="19" creationId="{A2AD6B69-E0A0-476D-9EE1-6B69F04C59F8}"/>
          </ac:spMkLst>
        </pc:spChg>
        <pc:spChg chg="add del">
          <ac:chgData name="abhishek.1923cse1003" userId="4769a6a1-96d3-47f5-969d-40e8cafe9689" providerId="ADAL" clId="{13067E3F-E5DD-4B1D-A470-595424448D08}" dt="2022-02-09T18:39:25.069" v="218" actId="26606"/>
          <ac:spMkLst>
            <pc:docMk/>
            <pc:sldMk cId="930449670" sldId="315"/>
            <ac:spMk id="20" creationId="{16BE10A1-AD5F-4AB3-8A94-41D62B494ADB}"/>
          </ac:spMkLst>
        </pc:spChg>
        <pc:spChg chg="add del">
          <ac:chgData name="abhishek.1923cse1003" userId="4769a6a1-96d3-47f5-969d-40e8cafe9689" providerId="ADAL" clId="{13067E3F-E5DD-4B1D-A470-595424448D08}" dt="2022-02-09T18:39:25.069" v="218" actId="26606"/>
          <ac:spMkLst>
            <pc:docMk/>
            <pc:sldMk cId="930449670" sldId="315"/>
            <ac:spMk id="21" creationId="{5684BFFE-6A90-4311-ACD5-B34177D46462}"/>
          </ac:spMkLst>
        </pc:spChg>
        <pc:spChg chg="add del">
          <ac:chgData name="abhishek.1923cse1003" userId="4769a6a1-96d3-47f5-969d-40e8cafe9689" providerId="ADAL" clId="{13067E3F-E5DD-4B1D-A470-595424448D08}" dt="2022-02-09T18:39:54.950" v="248" actId="26606"/>
          <ac:spMkLst>
            <pc:docMk/>
            <pc:sldMk cId="930449670" sldId="315"/>
            <ac:spMk id="24" creationId="{70120F84-A866-4D9F-8B1C-9120A013D654}"/>
          </ac:spMkLst>
        </pc:spChg>
        <pc:spChg chg="add del">
          <ac:chgData name="abhishek.1923cse1003" userId="4769a6a1-96d3-47f5-969d-40e8cafe9689" providerId="ADAL" clId="{13067E3F-E5DD-4B1D-A470-595424448D08}" dt="2022-02-09T18:39:54.950" v="248" actId="26606"/>
          <ac:spMkLst>
            <pc:docMk/>
            <pc:sldMk cId="930449670" sldId="315"/>
            <ac:spMk id="25" creationId="{252FEFEF-6AC0-46B6-AC09-11FC56196FA4}"/>
          </ac:spMkLst>
        </pc:spChg>
        <pc:spChg chg="add del mod">
          <ac:chgData name="abhishek.1923cse1003" userId="4769a6a1-96d3-47f5-969d-40e8cafe9689" providerId="ADAL" clId="{13067E3F-E5DD-4B1D-A470-595424448D08}" dt="2022-02-09T18:39:54.950" v="248" actId="26606"/>
          <ac:spMkLst>
            <pc:docMk/>
            <pc:sldMk cId="930449670" sldId="315"/>
            <ac:spMk id="26" creationId="{179EA9E2-1E26-499C-AD96-1388EADD5E4A}"/>
          </ac:spMkLst>
        </pc:spChg>
        <pc:spChg chg="add del">
          <ac:chgData name="abhishek.1923cse1003" userId="4769a6a1-96d3-47f5-969d-40e8cafe9689" providerId="ADAL" clId="{13067E3F-E5DD-4B1D-A470-595424448D08}" dt="2022-02-09T18:40:05.084" v="250" actId="26606"/>
          <ac:spMkLst>
            <pc:docMk/>
            <pc:sldMk cId="930449670" sldId="315"/>
            <ac:spMk id="28" creationId="{179EA9E2-1E26-499C-AD96-1388EADD5E4A}"/>
          </ac:spMkLst>
        </pc:spChg>
        <pc:spChg chg="add del">
          <ac:chgData name="abhishek.1923cse1003" userId="4769a6a1-96d3-47f5-969d-40e8cafe9689" providerId="ADAL" clId="{13067E3F-E5DD-4B1D-A470-595424448D08}" dt="2022-02-09T18:40:05.084" v="250" actId="26606"/>
          <ac:spMkLst>
            <pc:docMk/>
            <pc:sldMk cId="930449670" sldId="315"/>
            <ac:spMk id="31" creationId="{A009E310-C7C2-4F23-B466-4417C8ED3B99}"/>
          </ac:spMkLst>
        </pc:spChg>
        <pc:spChg chg="add del">
          <ac:chgData name="abhishek.1923cse1003" userId="4769a6a1-96d3-47f5-969d-40e8cafe9689" providerId="ADAL" clId="{13067E3F-E5DD-4B1D-A470-595424448D08}" dt="2022-02-09T18:40:05.084" v="250" actId="26606"/>
          <ac:spMkLst>
            <pc:docMk/>
            <pc:sldMk cId="930449670" sldId="315"/>
            <ac:spMk id="33" creationId="{A4C31FF5-F97E-4082-BFC5-A880DB9F3F00}"/>
          </ac:spMkLst>
        </pc:spChg>
        <pc:spChg chg="add del">
          <ac:chgData name="abhishek.1923cse1003" userId="4769a6a1-96d3-47f5-969d-40e8cafe9689" providerId="ADAL" clId="{13067E3F-E5DD-4B1D-A470-595424448D08}" dt="2022-02-09T18:40:05.084" v="250" actId="26606"/>
          <ac:spMkLst>
            <pc:docMk/>
            <pc:sldMk cId="930449670" sldId="315"/>
            <ac:spMk id="35" creationId="{6015B4CE-42DE-4E9B-B800-B5B8142E6FCB}"/>
          </ac:spMkLst>
        </pc:spChg>
        <pc:graphicFrameChg chg="add del">
          <ac:chgData name="abhishek.1923cse1003" userId="4769a6a1-96d3-47f5-969d-40e8cafe9689" providerId="ADAL" clId="{13067E3F-E5DD-4B1D-A470-595424448D08}" dt="2022-02-09T18:39:22.154" v="214" actId="26606"/>
          <ac:graphicFrameMkLst>
            <pc:docMk/>
            <pc:sldMk cId="930449670" sldId="315"/>
            <ac:graphicFrameMk id="5" creationId="{A9DD0BC7-97F7-44DC-AA11-0497AAC98716}"/>
          </ac:graphicFrameMkLst>
        </pc:graphicFrameChg>
        <pc:graphicFrameChg chg="add del">
          <ac:chgData name="abhishek.1923cse1003" userId="4769a6a1-96d3-47f5-969d-40e8cafe9689" providerId="ADAL" clId="{13067E3F-E5DD-4B1D-A470-595424448D08}" dt="2022-02-09T18:39:25.069" v="218" actId="26606"/>
          <ac:graphicFrameMkLst>
            <pc:docMk/>
            <pc:sldMk cId="930449670" sldId="315"/>
            <ac:graphicFrameMk id="22" creationId="{A9DD0BC7-97F7-44DC-AA11-0497AAC98716}"/>
          </ac:graphicFrameMkLst>
        </pc:graphicFrameChg>
      </pc:sldChg>
      <pc:sldChg chg="addSp delSp modSp new mod setBg">
        <pc:chgData name="abhishek.1923cse1003" userId="4769a6a1-96d3-47f5-969d-40e8cafe9689" providerId="ADAL" clId="{13067E3F-E5DD-4B1D-A470-595424448D08}" dt="2022-02-09T19:04:04.322" v="581"/>
        <pc:sldMkLst>
          <pc:docMk/>
          <pc:sldMk cId="3253157757" sldId="316"/>
        </pc:sldMkLst>
        <pc:spChg chg="mod">
          <ac:chgData name="abhishek.1923cse1003" userId="4769a6a1-96d3-47f5-969d-40e8cafe9689" providerId="ADAL" clId="{13067E3F-E5DD-4B1D-A470-595424448D08}" dt="2022-02-09T18:52:16.345" v="473" actId="26606"/>
          <ac:spMkLst>
            <pc:docMk/>
            <pc:sldMk cId="3253157757" sldId="316"/>
            <ac:spMk id="2" creationId="{7CAD8A3D-D17A-4880-A1C3-9FC360F46020}"/>
          </ac:spMkLst>
        </pc:spChg>
        <pc:spChg chg="del mod">
          <ac:chgData name="abhishek.1923cse1003" userId="4769a6a1-96d3-47f5-969d-40e8cafe9689" providerId="ADAL" clId="{13067E3F-E5DD-4B1D-A470-595424448D08}" dt="2022-02-09T18:52:16.345" v="473" actId="26606"/>
          <ac:spMkLst>
            <pc:docMk/>
            <pc:sldMk cId="3253157757" sldId="316"/>
            <ac:spMk id="3" creationId="{8E7BF06A-D0A0-4B7E-8063-77995AB5C0DA}"/>
          </ac:spMkLst>
        </pc:spChg>
        <pc:spChg chg="add">
          <ac:chgData name="abhishek.1923cse1003" userId="4769a6a1-96d3-47f5-969d-40e8cafe9689" providerId="ADAL" clId="{13067E3F-E5DD-4B1D-A470-595424448D08}" dt="2022-02-09T18:52:16.345" v="473" actId="26606"/>
          <ac:spMkLst>
            <pc:docMk/>
            <pc:sldMk cId="3253157757" sldId="316"/>
            <ac:spMk id="9" creationId="{0EB72A9B-FD82-4F09-BF1E-D39311D3A0E3}"/>
          </ac:spMkLst>
        </pc:spChg>
        <pc:spChg chg="add">
          <ac:chgData name="abhishek.1923cse1003" userId="4769a6a1-96d3-47f5-969d-40e8cafe9689" providerId="ADAL" clId="{13067E3F-E5DD-4B1D-A470-595424448D08}" dt="2022-02-09T18:52:16.345" v="473" actId="26606"/>
          <ac:spMkLst>
            <pc:docMk/>
            <pc:sldMk cId="3253157757" sldId="316"/>
            <ac:spMk id="11" creationId="{DD39B371-6E4E-4070-AB4E-4D788405A5A6}"/>
          </ac:spMkLst>
        </pc:spChg>
        <pc:spChg chg="add">
          <ac:chgData name="abhishek.1923cse1003" userId="4769a6a1-96d3-47f5-969d-40e8cafe9689" providerId="ADAL" clId="{13067E3F-E5DD-4B1D-A470-595424448D08}" dt="2022-02-09T18:52:16.345" v="473" actId="26606"/>
          <ac:spMkLst>
            <pc:docMk/>
            <pc:sldMk cId="3253157757" sldId="316"/>
            <ac:spMk id="13" creationId="{B937DAED-8BFE-4563-BB45-B5E554D70A84}"/>
          </ac:spMkLst>
        </pc:spChg>
        <pc:graphicFrameChg chg="add mod modGraphic">
          <ac:chgData name="abhishek.1923cse1003" userId="4769a6a1-96d3-47f5-969d-40e8cafe9689" providerId="ADAL" clId="{13067E3F-E5DD-4B1D-A470-595424448D08}" dt="2022-02-09T19:04:04.322" v="581"/>
          <ac:graphicFrameMkLst>
            <pc:docMk/>
            <pc:sldMk cId="3253157757" sldId="316"/>
            <ac:graphicFrameMk id="5" creationId="{66D230DE-A4D7-4540-9B60-495C34E07BF8}"/>
          </ac:graphicFrameMkLst>
        </pc:graphicFrameChg>
      </pc:sldChg>
      <pc:sldChg chg="addSp delSp modSp new mod setBg">
        <pc:chgData name="abhishek.1923cse1003" userId="4769a6a1-96d3-47f5-969d-40e8cafe9689" providerId="ADAL" clId="{13067E3F-E5DD-4B1D-A470-595424448D08}" dt="2022-02-11T16:23:22.745" v="1037" actId="26606"/>
        <pc:sldMkLst>
          <pc:docMk/>
          <pc:sldMk cId="3360136978" sldId="317"/>
        </pc:sldMkLst>
        <pc:spChg chg="mod">
          <ac:chgData name="abhishek.1923cse1003" userId="4769a6a1-96d3-47f5-969d-40e8cafe9689" providerId="ADAL" clId="{13067E3F-E5DD-4B1D-A470-595424448D08}" dt="2022-02-11T16:23:22.745" v="1037" actId="26606"/>
          <ac:spMkLst>
            <pc:docMk/>
            <pc:sldMk cId="3360136978" sldId="317"/>
            <ac:spMk id="2" creationId="{A7AB1203-4631-4C55-B0B1-099151F86DEA}"/>
          </ac:spMkLst>
        </pc:spChg>
        <pc:spChg chg="del mod">
          <ac:chgData name="abhishek.1923cse1003" userId="4769a6a1-96d3-47f5-969d-40e8cafe9689" providerId="ADAL" clId="{13067E3F-E5DD-4B1D-A470-595424448D08}" dt="2022-02-11T16:23:22.745" v="1037" actId="26606"/>
          <ac:spMkLst>
            <pc:docMk/>
            <pc:sldMk cId="3360136978" sldId="317"/>
            <ac:spMk id="3" creationId="{9D0906D7-D958-46E4-A58F-372474F04BA1}"/>
          </ac:spMkLst>
        </pc:spChg>
        <pc:spChg chg="add">
          <ac:chgData name="abhishek.1923cse1003" userId="4769a6a1-96d3-47f5-969d-40e8cafe9689" providerId="ADAL" clId="{13067E3F-E5DD-4B1D-A470-595424448D08}" dt="2022-02-11T16:23:22.745" v="1037" actId="26606"/>
          <ac:spMkLst>
            <pc:docMk/>
            <pc:sldMk cId="3360136978" sldId="317"/>
            <ac:spMk id="9" creationId="{A2AD6B69-E0A0-476D-9EE1-6B69F04C59F8}"/>
          </ac:spMkLst>
        </pc:spChg>
        <pc:spChg chg="add">
          <ac:chgData name="abhishek.1923cse1003" userId="4769a6a1-96d3-47f5-969d-40e8cafe9689" providerId="ADAL" clId="{13067E3F-E5DD-4B1D-A470-595424448D08}" dt="2022-02-11T16:23:22.745" v="1037" actId="26606"/>
          <ac:spMkLst>
            <pc:docMk/>
            <pc:sldMk cId="3360136978" sldId="317"/>
            <ac:spMk id="11" creationId="{16BE10A1-AD5F-4AB3-8A94-41D62B494ADB}"/>
          </ac:spMkLst>
        </pc:spChg>
        <pc:spChg chg="add">
          <ac:chgData name="abhishek.1923cse1003" userId="4769a6a1-96d3-47f5-969d-40e8cafe9689" providerId="ADAL" clId="{13067E3F-E5DD-4B1D-A470-595424448D08}" dt="2022-02-11T16:23:22.745" v="1037" actId="26606"/>
          <ac:spMkLst>
            <pc:docMk/>
            <pc:sldMk cId="3360136978" sldId="317"/>
            <ac:spMk id="13" creationId="{5684BFFE-6A90-4311-ACD5-B34177D46462}"/>
          </ac:spMkLst>
        </pc:spChg>
        <pc:graphicFrameChg chg="add">
          <ac:chgData name="abhishek.1923cse1003" userId="4769a6a1-96d3-47f5-969d-40e8cafe9689" providerId="ADAL" clId="{13067E3F-E5DD-4B1D-A470-595424448D08}" dt="2022-02-11T16:23:22.745" v="1037" actId="26606"/>
          <ac:graphicFrameMkLst>
            <pc:docMk/>
            <pc:sldMk cId="3360136978" sldId="317"/>
            <ac:graphicFrameMk id="5" creationId="{BA1D922F-3108-4754-99EC-D00C5028BFEB}"/>
          </ac:graphicFrameMkLst>
        </pc:graphicFrameChg>
      </pc:sldChg>
      <pc:sldChg chg="addSp delSp modSp new del mod setBg setClrOvrMap">
        <pc:chgData name="abhishek.1923cse1003" userId="4769a6a1-96d3-47f5-969d-40e8cafe9689" providerId="ADAL" clId="{13067E3F-E5DD-4B1D-A470-595424448D08}" dt="2022-02-11T16:21:19.039" v="823" actId="47"/>
        <pc:sldMkLst>
          <pc:docMk/>
          <pc:sldMk cId="3462934716" sldId="317"/>
        </pc:sldMkLst>
        <pc:spChg chg="mod ord">
          <ac:chgData name="abhishek.1923cse1003" userId="4769a6a1-96d3-47f5-969d-40e8cafe9689" providerId="ADAL" clId="{13067E3F-E5DD-4B1D-A470-595424448D08}" dt="2022-02-09T19:01:14.757" v="560" actId="1076"/>
          <ac:spMkLst>
            <pc:docMk/>
            <pc:sldMk cId="3462934716" sldId="317"/>
            <ac:spMk id="2" creationId="{67662628-AFE4-4976-96B6-8F2D65E43885}"/>
          </ac:spMkLst>
        </pc:spChg>
        <pc:spChg chg="add del mod">
          <ac:chgData name="abhishek.1923cse1003" userId="4769a6a1-96d3-47f5-969d-40e8cafe9689" providerId="ADAL" clId="{13067E3F-E5DD-4B1D-A470-595424448D08}" dt="2022-02-09T19:00:40.386" v="555" actId="931"/>
          <ac:spMkLst>
            <pc:docMk/>
            <pc:sldMk cId="3462934716" sldId="317"/>
            <ac:spMk id="3" creationId="{8908F7AC-D69E-4284-9964-FE7EF570D869}"/>
          </ac:spMkLst>
        </pc:spChg>
        <pc:spChg chg="add del">
          <ac:chgData name="abhishek.1923cse1003" userId="4769a6a1-96d3-47f5-969d-40e8cafe9689" providerId="ADAL" clId="{13067E3F-E5DD-4B1D-A470-595424448D08}" dt="2022-02-09T18:59:55.263" v="534" actId="26606"/>
          <ac:spMkLst>
            <pc:docMk/>
            <pc:sldMk cId="3462934716" sldId="317"/>
            <ac:spMk id="7" creationId="{904DB13E-F722-4ED6-BB00-556651E95281}"/>
          </ac:spMkLst>
        </pc:spChg>
        <pc:spChg chg="add del">
          <ac:chgData name="abhishek.1923cse1003" userId="4769a6a1-96d3-47f5-969d-40e8cafe9689" providerId="ADAL" clId="{13067E3F-E5DD-4B1D-A470-595424448D08}" dt="2022-02-09T18:59:55.263" v="534" actId="26606"/>
          <ac:spMkLst>
            <pc:docMk/>
            <pc:sldMk cId="3462934716" sldId="317"/>
            <ac:spMk id="8" creationId="{1419E3D9-C5FB-41A9-B6D2-DFB210BB6211}"/>
          </ac:spMkLst>
        </pc:spChg>
        <pc:spChg chg="add del">
          <ac:chgData name="abhishek.1923cse1003" userId="4769a6a1-96d3-47f5-969d-40e8cafe9689" providerId="ADAL" clId="{13067E3F-E5DD-4B1D-A470-595424448D08}" dt="2022-02-09T18:59:55.263" v="534" actId="26606"/>
          <ac:spMkLst>
            <pc:docMk/>
            <pc:sldMk cId="3462934716" sldId="317"/>
            <ac:spMk id="9" creationId="{367909BF-1DF7-4ACE-8F58-6CF719BB27E5}"/>
          </ac:spMkLst>
        </pc:spChg>
        <pc:spChg chg="add del">
          <ac:chgData name="abhishek.1923cse1003" userId="4769a6a1-96d3-47f5-969d-40e8cafe9689" providerId="ADAL" clId="{13067E3F-E5DD-4B1D-A470-595424448D08}" dt="2022-02-09T18:58:33.431" v="510" actId="26606"/>
          <ac:spMkLst>
            <pc:docMk/>
            <pc:sldMk cId="3462934716" sldId="317"/>
            <ac:spMk id="10" creationId="{904DB13E-F722-4ED6-BB00-556651E95281}"/>
          </ac:spMkLst>
        </pc:spChg>
        <pc:spChg chg="add del">
          <ac:chgData name="abhishek.1923cse1003" userId="4769a6a1-96d3-47f5-969d-40e8cafe9689" providerId="ADAL" clId="{13067E3F-E5DD-4B1D-A470-595424448D08}" dt="2022-02-09T18:59:55.263" v="534" actId="26606"/>
          <ac:spMkLst>
            <pc:docMk/>
            <pc:sldMk cId="3462934716" sldId="317"/>
            <ac:spMk id="11" creationId="{89E8BEDB-0BBC-4F21-9CFB-8530D664C343}"/>
          </ac:spMkLst>
        </pc:spChg>
        <pc:spChg chg="add del">
          <ac:chgData name="abhishek.1923cse1003" userId="4769a6a1-96d3-47f5-969d-40e8cafe9689" providerId="ADAL" clId="{13067E3F-E5DD-4B1D-A470-595424448D08}" dt="2022-02-09T18:58:33.431" v="510" actId="26606"/>
          <ac:spMkLst>
            <pc:docMk/>
            <pc:sldMk cId="3462934716" sldId="317"/>
            <ac:spMk id="12" creationId="{1419E3D9-C5FB-41A9-B6D2-DFB210BB6211}"/>
          </ac:spMkLst>
        </pc:spChg>
        <pc:spChg chg="add del">
          <ac:chgData name="abhishek.1923cse1003" userId="4769a6a1-96d3-47f5-969d-40e8cafe9689" providerId="ADAL" clId="{13067E3F-E5DD-4B1D-A470-595424448D08}" dt="2022-02-09T18:58:33.431" v="510" actId="26606"/>
          <ac:spMkLst>
            <pc:docMk/>
            <pc:sldMk cId="3462934716" sldId="317"/>
            <ac:spMk id="14" creationId="{367909BF-1DF7-4ACE-8F58-6CF719BB27E5}"/>
          </ac:spMkLst>
        </pc:spChg>
        <pc:spChg chg="add del">
          <ac:chgData name="abhishek.1923cse1003" userId="4769a6a1-96d3-47f5-969d-40e8cafe9689" providerId="ADAL" clId="{13067E3F-E5DD-4B1D-A470-595424448D08}" dt="2022-02-09T18:59:55.263" v="534" actId="26606"/>
          <ac:spMkLst>
            <pc:docMk/>
            <pc:sldMk cId="3462934716" sldId="317"/>
            <ac:spMk id="15" creationId="{420551B3-B4DA-48EE-988C-4FAEAEB5CE98}"/>
          </ac:spMkLst>
        </pc:spChg>
        <pc:spChg chg="add del">
          <ac:chgData name="abhishek.1923cse1003" userId="4769a6a1-96d3-47f5-969d-40e8cafe9689" providerId="ADAL" clId="{13067E3F-E5DD-4B1D-A470-595424448D08}" dt="2022-02-09T18:58:33.431" v="510" actId="26606"/>
          <ac:spMkLst>
            <pc:docMk/>
            <pc:sldMk cId="3462934716" sldId="317"/>
            <ac:spMk id="16" creationId="{89E8BEDB-0BBC-4F21-9CFB-8530D664C343}"/>
          </ac:spMkLst>
        </pc:spChg>
        <pc:spChg chg="add del">
          <ac:chgData name="abhishek.1923cse1003" userId="4769a6a1-96d3-47f5-969d-40e8cafe9689" providerId="ADAL" clId="{13067E3F-E5DD-4B1D-A470-595424448D08}" dt="2022-02-09T18:59:55.263" v="534" actId="26606"/>
          <ac:spMkLst>
            <pc:docMk/>
            <pc:sldMk cId="3462934716" sldId="317"/>
            <ac:spMk id="17" creationId="{2644B391-9BFE-445C-A9EC-F544BB85FBC7}"/>
          </ac:spMkLst>
        </pc:spChg>
        <pc:spChg chg="add del">
          <ac:chgData name="abhishek.1923cse1003" userId="4769a6a1-96d3-47f5-969d-40e8cafe9689" providerId="ADAL" clId="{13067E3F-E5DD-4B1D-A470-595424448D08}" dt="2022-02-09T18:59:55.263" v="534" actId="26606"/>
          <ac:spMkLst>
            <pc:docMk/>
            <pc:sldMk cId="3462934716" sldId="317"/>
            <ac:spMk id="22" creationId="{80F26E69-87D9-4655-AE7B-280A87AA3CAD}"/>
          </ac:spMkLst>
        </pc:spChg>
        <pc:spChg chg="add del">
          <ac:chgData name="abhishek.1923cse1003" userId="4769a6a1-96d3-47f5-969d-40e8cafe9689" providerId="ADAL" clId="{13067E3F-E5DD-4B1D-A470-595424448D08}" dt="2022-02-09T18:58:33.431" v="510" actId="26606"/>
          <ac:spMkLst>
            <pc:docMk/>
            <pc:sldMk cId="3462934716" sldId="317"/>
            <ac:spMk id="23" creationId="{420551B3-B4DA-48EE-988C-4FAEAEB5CE98}"/>
          </ac:spMkLst>
        </pc:spChg>
        <pc:spChg chg="add del">
          <ac:chgData name="abhishek.1923cse1003" userId="4769a6a1-96d3-47f5-969d-40e8cafe9689" providerId="ADAL" clId="{13067E3F-E5DD-4B1D-A470-595424448D08}" dt="2022-02-09T18:59:22.835" v="519" actId="26606"/>
          <ac:spMkLst>
            <pc:docMk/>
            <pc:sldMk cId="3462934716" sldId="317"/>
            <ac:spMk id="24" creationId="{904DB13E-F722-4ED6-BB00-556651E95281}"/>
          </ac:spMkLst>
        </pc:spChg>
        <pc:spChg chg="add del">
          <ac:chgData name="abhishek.1923cse1003" userId="4769a6a1-96d3-47f5-969d-40e8cafe9689" providerId="ADAL" clId="{13067E3F-E5DD-4B1D-A470-595424448D08}" dt="2022-02-09T18:58:33.431" v="510" actId="26606"/>
          <ac:spMkLst>
            <pc:docMk/>
            <pc:sldMk cId="3462934716" sldId="317"/>
            <ac:spMk id="25" creationId="{2644B391-9BFE-445C-A9EC-F544BB85FBC7}"/>
          </ac:spMkLst>
        </pc:spChg>
        <pc:spChg chg="add del">
          <ac:chgData name="abhishek.1923cse1003" userId="4769a6a1-96d3-47f5-969d-40e8cafe9689" providerId="ADAL" clId="{13067E3F-E5DD-4B1D-A470-595424448D08}" dt="2022-02-09T18:59:22.835" v="519" actId="26606"/>
          <ac:spMkLst>
            <pc:docMk/>
            <pc:sldMk cId="3462934716" sldId="317"/>
            <ac:spMk id="26" creationId="{1E8D93C5-28EB-42D0-86CE-D804955653CC}"/>
          </ac:spMkLst>
        </pc:spChg>
        <pc:spChg chg="add del">
          <ac:chgData name="abhishek.1923cse1003" userId="4769a6a1-96d3-47f5-969d-40e8cafe9689" providerId="ADAL" clId="{13067E3F-E5DD-4B1D-A470-595424448D08}" dt="2022-02-09T18:58:33.431" v="510" actId="26606"/>
          <ac:spMkLst>
            <pc:docMk/>
            <pc:sldMk cId="3462934716" sldId="317"/>
            <ac:spMk id="27" creationId="{80F26E69-87D9-4655-AE7B-280A87AA3CAD}"/>
          </ac:spMkLst>
        </pc:spChg>
        <pc:spChg chg="add del">
          <ac:chgData name="abhishek.1923cse1003" userId="4769a6a1-96d3-47f5-969d-40e8cafe9689" providerId="ADAL" clId="{13067E3F-E5DD-4B1D-A470-595424448D08}" dt="2022-02-09T18:59:22.835" v="519" actId="26606"/>
          <ac:spMkLst>
            <pc:docMk/>
            <pc:sldMk cId="3462934716" sldId="317"/>
            <ac:spMk id="28" creationId="{AB1B1E7D-F76D-4744-AF85-239E6998A4C5}"/>
          </ac:spMkLst>
        </pc:spChg>
        <pc:spChg chg="add del">
          <ac:chgData name="abhishek.1923cse1003" userId="4769a6a1-96d3-47f5-969d-40e8cafe9689" providerId="ADAL" clId="{13067E3F-E5DD-4B1D-A470-595424448D08}" dt="2022-02-09T18:58:44.979" v="512" actId="26606"/>
          <ac:spMkLst>
            <pc:docMk/>
            <pc:sldMk cId="3462934716" sldId="317"/>
            <ac:spMk id="29" creationId="{BD94142C-10EE-487C-A327-404FDF358F22}"/>
          </ac:spMkLst>
        </pc:spChg>
        <pc:spChg chg="add del">
          <ac:chgData name="abhishek.1923cse1003" userId="4769a6a1-96d3-47f5-969d-40e8cafe9689" providerId="ADAL" clId="{13067E3F-E5DD-4B1D-A470-595424448D08}" dt="2022-02-09T18:58:44.979" v="512" actId="26606"/>
          <ac:spMkLst>
            <pc:docMk/>
            <pc:sldMk cId="3462934716" sldId="317"/>
            <ac:spMk id="30" creationId="{904DB13E-F722-4ED6-BB00-556651E95281}"/>
          </ac:spMkLst>
        </pc:spChg>
        <pc:spChg chg="add del">
          <ac:chgData name="abhishek.1923cse1003" userId="4769a6a1-96d3-47f5-969d-40e8cafe9689" providerId="ADAL" clId="{13067E3F-E5DD-4B1D-A470-595424448D08}" dt="2022-02-09T18:58:44.979" v="512" actId="26606"/>
          <ac:spMkLst>
            <pc:docMk/>
            <pc:sldMk cId="3462934716" sldId="317"/>
            <ac:spMk id="31" creationId="{5F7FAC2D-7A74-4939-A917-A1A5AF935685}"/>
          </ac:spMkLst>
        </pc:spChg>
        <pc:spChg chg="add del">
          <ac:chgData name="abhishek.1923cse1003" userId="4769a6a1-96d3-47f5-969d-40e8cafe9689" providerId="ADAL" clId="{13067E3F-E5DD-4B1D-A470-595424448D08}" dt="2022-02-09T18:58:44.979" v="512" actId="26606"/>
          <ac:spMkLst>
            <pc:docMk/>
            <pc:sldMk cId="3462934716" sldId="317"/>
            <ac:spMk id="32" creationId="{1E8D93C5-28EB-42D0-86CE-D804955653CC}"/>
          </ac:spMkLst>
        </pc:spChg>
        <pc:spChg chg="add del">
          <ac:chgData name="abhishek.1923cse1003" userId="4769a6a1-96d3-47f5-969d-40e8cafe9689" providerId="ADAL" clId="{13067E3F-E5DD-4B1D-A470-595424448D08}" dt="2022-02-09T18:58:44.979" v="512" actId="26606"/>
          <ac:spMkLst>
            <pc:docMk/>
            <pc:sldMk cId="3462934716" sldId="317"/>
            <ac:spMk id="33" creationId="{AB1B1E7D-F76D-4744-AF85-239E6998A4C5}"/>
          </ac:spMkLst>
        </pc:spChg>
        <pc:spChg chg="add del">
          <ac:chgData name="abhishek.1923cse1003" userId="4769a6a1-96d3-47f5-969d-40e8cafe9689" providerId="ADAL" clId="{13067E3F-E5DD-4B1D-A470-595424448D08}" dt="2022-02-09T18:58:44.979" v="512" actId="26606"/>
          <ac:spMkLst>
            <pc:docMk/>
            <pc:sldMk cId="3462934716" sldId="317"/>
            <ac:spMk id="34" creationId="{3BB65211-00DB-45B6-A223-033B2D19CBE8}"/>
          </ac:spMkLst>
        </pc:spChg>
        <pc:spChg chg="add del">
          <ac:chgData name="abhishek.1923cse1003" userId="4769a6a1-96d3-47f5-969d-40e8cafe9689" providerId="ADAL" clId="{13067E3F-E5DD-4B1D-A470-595424448D08}" dt="2022-02-09T18:58:44.979" v="512" actId="26606"/>
          <ac:spMkLst>
            <pc:docMk/>
            <pc:sldMk cId="3462934716" sldId="317"/>
            <ac:spMk id="36" creationId="{EA4E4267-CAF0-4C38-8DC6-CD3B1A9F046E}"/>
          </ac:spMkLst>
        </pc:spChg>
        <pc:spChg chg="add del">
          <ac:chgData name="abhishek.1923cse1003" userId="4769a6a1-96d3-47f5-969d-40e8cafe9689" providerId="ADAL" clId="{13067E3F-E5DD-4B1D-A470-595424448D08}" dt="2022-02-09T18:58:44.979" v="512" actId="26606"/>
          <ac:spMkLst>
            <pc:docMk/>
            <pc:sldMk cId="3462934716" sldId="317"/>
            <ac:spMk id="37" creationId="{0EE3ACC5-126D-4BA4-8B45-7F0B5B839C51}"/>
          </ac:spMkLst>
        </pc:spChg>
        <pc:spChg chg="add del">
          <ac:chgData name="abhishek.1923cse1003" userId="4769a6a1-96d3-47f5-969d-40e8cafe9689" providerId="ADAL" clId="{13067E3F-E5DD-4B1D-A470-595424448D08}" dt="2022-02-09T18:58:44.979" v="512" actId="26606"/>
          <ac:spMkLst>
            <pc:docMk/>
            <pc:sldMk cId="3462934716" sldId="317"/>
            <ac:spMk id="38" creationId="{AB2868F7-FE10-4289-A5BD-90763C7A2F5A}"/>
          </ac:spMkLst>
        </pc:spChg>
        <pc:spChg chg="add del">
          <ac:chgData name="abhishek.1923cse1003" userId="4769a6a1-96d3-47f5-969d-40e8cafe9689" providerId="ADAL" clId="{13067E3F-E5DD-4B1D-A470-595424448D08}" dt="2022-02-09T18:59:22.835" v="519" actId="26606"/>
          <ac:spMkLst>
            <pc:docMk/>
            <pc:sldMk cId="3462934716" sldId="317"/>
            <ac:spMk id="39" creationId="{3BB65211-00DB-45B6-A223-033B2D19CBE8}"/>
          </ac:spMkLst>
        </pc:spChg>
        <pc:spChg chg="add del">
          <ac:chgData name="abhishek.1923cse1003" userId="4769a6a1-96d3-47f5-969d-40e8cafe9689" providerId="ADAL" clId="{13067E3F-E5DD-4B1D-A470-595424448D08}" dt="2022-02-09T18:59:22.835" v="519" actId="26606"/>
          <ac:spMkLst>
            <pc:docMk/>
            <pc:sldMk cId="3462934716" sldId="317"/>
            <ac:spMk id="40" creationId="{1C3E817E-E139-426E-89E5-9DD346EC7514}"/>
          </ac:spMkLst>
        </pc:spChg>
        <pc:spChg chg="add del">
          <ac:chgData name="abhishek.1923cse1003" userId="4769a6a1-96d3-47f5-969d-40e8cafe9689" providerId="ADAL" clId="{13067E3F-E5DD-4B1D-A470-595424448D08}" dt="2022-02-09T18:59:22.835" v="519" actId="26606"/>
          <ac:spMkLst>
            <pc:docMk/>
            <pc:sldMk cId="3462934716" sldId="317"/>
            <ac:spMk id="42" creationId="{E2ADD2F6-F7FC-464F-8F18-5BDBD27A732F}"/>
          </ac:spMkLst>
        </pc:spChg>
        <pc:spChg chg="add del">
          <ac:chgData name="abhishek.1923cse1003" userId="4769a6a1-96d3-47f5-969d-40e8cafe9689" providerId="ADAL" clId="{13067E3F-E5DD-4B1D-A470-595424448D08}" dt="2022-02-09T18:59:22.835" v="519" actId="26606"/>
          <ac:spMkLst>
            <pc:docMk/>
            <pc:sldMk cId="3462934716" sldId="317"/>
            <ac:spMk id="44" creationId="{5A3A31F1-FA83-497F-98FF-9A5621DC5560}"/>
          </ac:spMkLst>
        </pc:spChg>
        <pc:spChg chg="add del">
          <ac:chgData name="abhishek.1923cse1003" userId="4769a6a1-96d3-47f5-969d-40e8cafe9689" providerId="ADAL" clId="{13067E3F-E5DD-4B1D-A470-595424448D08}" dt="2022-02-09T18:59:22.835" v="519" actId="26606"/>
          <ac:spMkLst>
            <pc:docMk/>
            <pc:sldMk cId="3462934716" sldId="317"/>
            <ac:spMk id="46" creationId="{343FF9E2-8F7E-4BCC-9A50-C41AD8A56DD9}"/>
          </ac:spMkLst>
        </pc:spChg>
        <pc:spChg chg="add del">
          <ac:chgData name="abhishek.1923cse1003" userId="4769a6a1-96d3-47f5-969d-40e8cafe9689" providerId="ADAL" clId="{13067E3F-E5DD-4B1D-A470-595424448D08}" dt="2022-02-09T18:59:22.835" v="519" actId="26606"/>
          <ac:spMkLst>
            <pc:docMk/>
            <pc:sldMk cId="3462934716" sldId="317"/>
            <ac:spMk id="48" creationId="{47751BC8-250F-493B-BDF9-D45BA5991D8A}"/>
          </ac:spMkLst>
        </pc:spChg>
        <pc:spChg chg="add del">
          <ac:chgData name="abhishek.1923cse1003" userId="4769a6a1-96d3-47f5-969d-40e8cafe9689" providerId="ADAL" clId="{13067E3F-E5DD-4B1D-A470-595424448D08}" dt="2022-02-09T18:59:40.080" v="525" actId="26606"/>
          <ac:spMkLst>
            <pc:docMk/>
            <pc:sldMk cId="3462934716" sldId="317"/>
            <ac:spMk id="56" creationId="{2DC4AA0A-D9C3-4A0B-990D-1BCB0022A696}"/>
          </ac:spMkLst>
        </pc:spChg>
        <pc:spChg chg="add del">
          <ac:chgData name="abhishek.1923cse1003" userId="4769a6a1-96d3-47f5-969d-40e8cafe9689" providerId="ADAL" clId="{13067E3F-E5DD-4B1D-A470-595424448D08}" dt="2022-02-09T18:59:40.080" v="525" actId="26606"/>
          <ac:spMkLst>
            <pc:docMk/>
            <pc:sldMk cId="3462934716" sldId="317"/>
            <ac:spMk id="57" creationId="{370878C7-7719-40BD-AA97-751A85670594}"/>
          </ac:spMkLst>
        </pc:spChg>
        <pc:spChg chg="add del">
          <ac:chgData name="abhishek.1923cse1003" userId="4769a6a1-96d3-47f5-969d-40e8cafe9689" providerId="ADAL" clId="{13067E3F-E5DD-4B1D-A470-595424448D08}" dt="2022-02-09T18:59:40.080" v="525" actId="26606"/>
          <ac:spMkLst>
            <pc:docMk/>
            <pc:sldMk cId="3462934716" sldId="317"/>
            <ac:spMk id="58" creationId="{1D9D3865-C494-4C4A-8495-8245E905469D}"/>
          </ac:spMkLst>
        </pc:spChg>
        <pc:spChg chg="add del mod">
          <ac:chgData name="abhishek.1923cse1003" userId="4769a6a1-96d3-47f5-969d-40e8cafe9689" providerId="ADAL" clId="{13067E3F-E5DD-4B1D-A470-595424448D08}" dt="2022-02-09T18:59:40.080" v="525" actId="26606"/>
          <ac:spMkLst>
            <pc:docMk/>
            <pc:sldMk cId="3462934716" sldId="317"/>
            <ac:spMk id="60" creationId="{3EBA8248-9385-4115-B738-4D193C94572A}"/>
          </ac:spMkLst>
        </pc:spChg>
        <pc:spChg chg="add del">
          <ac:chgData name="abhishek.1923cse1003" userId="4769a6a1-96d3-47f5-969d-40e8cafe9689" providerId="ADAL" clId="{13067E3F-E5DD-4B1D-A470-595424448D08}" dt="2022-02-09T18:59:39.096" v="523" actId="26606"/>
          <ac:spMkLst>
            <pc:docMk/>
            <pc:sldMk cId="3462934716" sldId="317"/>
            <ac:spMk id="65" creationId="{904DB13E-F722-4ED6-BB00-556651E95281}"/>
          </ac:spMkLst>
        </pc:spChg>
        <pc:spChg chg="add del">
          <ac:chgData name="abhishek.1923cse1003" userId="4769a6a1-96d3-47f5-969d-40e8cafe9689" providerId="ADAL" clId="{13067E3F-E5DD-4B1D-A470-595424448D08}" dt="2022-02-09T18:59:39.096" v="523" actId="26606"/>
          <ac:spMkLst>
            <pc:docMk/>
            <pc:sldMk cId="3462934716" sldId="317"/>
            <ac:spMk id="67" creationId="{1E8D93C5-28EB-42D0-86CE-D804955653CC}"/>
          </ac:spMkLst>
        </pc:spChg>
        <pc:spChg chg="add del">
          <ac:chgData name="abhishek.1923cse1003" userId="4769a6a1-96d3-47f5-969d-40e8cafe9689" providerId="ADAL" clId="{13067E3F-E5DD-4B1D-A470-595424448D08}" dt="2022-02-09T18:59:39.096" v="523" actId="26606"/>
          <ac:spMkLst>
            <pc:docMk/>
            <pc:sldMk cId="3462934716" sldId="317"/>
            <ac:spMk id="69" creationId="{AB1B1E7D-F76D-4744-AF85-239E6998A4C5}"/>
          </ac:spMkLst>
        </pc:spChg>
        <pc:spChg chg="add del">
          <ac:chgData name="abhishek.1923cse1003" userId="4769a6a1-96d3-47f5-969d-40e8cafe9689" providerId="ADAL" clId="{13067E3F-E5DD-4B1D-A470-595424448D08}" dt="2022-02-09T18:59:39.096" v="523" actId="26606"/>
          <ac:spMkLst>
            <pc:docMk/>
            <pc:sldMk cId="3462934716" sldId="317"/>
            <ac:spMk id="71" creationId="{3BB65211-00DB-45B6-A223-033B2D19CBE8}"/>
          </ac:spMkLst>
        </pc:spChg>
        <pc:spChg chg="add del">
          <ac:chgData name="abhishek.1923cse1003" userId="4769a6a1-96d3-47f5-969d-40e8cafe9689" providerId="ADAL" clId="{13067E3F-E5DD-4B1D-A470-595424448D08}" dt="2022-02-09T18:59:39.096" v="523" actId="26606"/>
          <ac:spMkLst>
            <pc:docMk/>
            <pc:sldMk cId="3462934716" sldId="317"/>
            <ac:spMk id="78" creationId="{EA4E4267-CAF0-4C38-8DC6-CD3B1A9F046E}"/>
          </ac:spMkLst>
        </pc:spChg>
        <pc:spChg chg="add del">
          <ac:chgData name="abhishek.1923cse1003" userId="4769a6a1-96d3-47f5-969d-40e8cafe9689" providerId="ADAL" clId="{13067E3F-E5DD-4B1D-A470-595424448D08}" dt="2022-02-09T18:59:39.096" v="523" actId="26606"/>
          <ac:spMkLst>
            <pc:docMk/>
            <pc:sldMk cId="3462934716" sldId="317"/>
            <ac:spMk id="80" creationId="{0EE3ACC5-126D-4BA4-8B45-7F0B5B839C51}"/>
          </ac:spMkLst>
        </pc:spChg>
        <pc:spChg chg="add del">
          <ac:chgData name="abhishek.1923cse1003" userId="4769a6a1-96d3-47f5-969d-40e8cafe9689" providerId="ADAL" clId="{13067E3F-E5DD-4B1D-A470-595424448D08}" dt="2022-02-09T18:59:39.096" v="523" actId="26606"/>
          <ac:spMkLst>
            <pc:docMk/>
            <pc:sldMk cId="3462934716" sldId="317"/>
            <ac:spMk id="82" creationId="{AB2868F7-FE10-4289-A5BD-90763C7A2F5A}"/>
          </ac:spMkLst>
        </pc:spChg>
        <pc:spChg chg="add del">
          <ac:chgData name="abhishek.1923cse1003" userId="4769a6a1-96d3-47f5-969d-40e8cafe9689" providerId="ADAL" clId="{13067E3F-E5DD-4B1D-A470-595424448D08}" dt="2022-02-09T18:59:39.096" v="523" actId="26606"/>
          <ac:spMkLst>
            <pc:docMk/>
            <pc:sldMk cId="3462934716" sldId="317"/>
            <ac:spMk id="84" creationId="{BD94142C-10EE-487C-A327-404FDF358F22}"/>
          </ac:spMkLst>
        </pc:spChg>
        <pc:spChg chg="add del">
          <ac:chgData name="abhishek.1923cse1003" userId="4769a6a1-96d3-47f5-969d-40e8cafe9689" providerId="ADAL" clId="{13067E3F-E5DD-4B1D-A470-595424448D08}" dt="2022-02-09T18:59:39.096" v="523" actId="26606"/>
          <ac:spMkLst>
            <pc:docMk/>
            <pc:sldMk cId="3462934716" sldId="317"/>
            <ac:spMk id="86" creationId="{5F7FAC2D-7A74-4939-A917-A1A5AF935685}"/>
          </ac:spMkLst>
        </pc:spChg>
        <pc:grpChg chg="add del">
          <ac:chgData name="abhishek.1923cse1003" userId="4769a6a1-96d3-47f5-969d-40e8cafe9689" providerId="ADAL" clId="{13067E3F-E5DD-4B1D-A470-595424448D08}" dt="2022-02-09T18:59:55.263" v="534" actId="26606"/>
          <ac:grpSpMkLst>
            <pc:docMk/>
            <pc:sldMk cId="3462934716" sldId="317"/>
            <ac:grpSpMk id="13" creationId="{E26428D7-C6F3-473D-A360-A3F5C3E8728C}"/>
          </ac:grpSpMkLst>
        </pc:grpChg>
        <pc:grpChg chg="add del">
          <ac:chgData name="abhishek.1923cse1003" userId="4769a6a1-96d3-47f5-969d-40e8cafe9689" providerId="ADAL" clId="{13067E3F-E5DD-4B1D-A470-595424448D08}" dt="2022-02-09T18:58:33.431" v="510" actId="26606"/>
          <ac:grpSpMkLst>
            <pc:docMk/>
            <pc:sldMk cId="3462934716" sldId="317"/>
            <ac:grpSpMk id="18" creationId="{E26428D7-C6F3-473D-A360-A3F5C3E8728C}"/>
          </ac:grpSpMkLst>
        </pc:grpChg>
        <pc:grpChg chg="add del">
          <ac:chgData name="abhishek.1923cse1003" userId="4769a6a1-96d3-47f5-969d-40e8cafe9689" providerId="ADAL" clId="{13067E3F-E5DD-4B1D-A470-595424448D08}" dt="2022-02-09T18:58:44.979" v="512" actId="26606"/>
          <ac:grpSpMkLst>
            <pc:docMk/>
            <pc:sldMk cId="3462934716" sldId="317"/>
            <ac:grpSpMk id="35" creationId="{E26428D7-C6F3-473D-A360-A3F5C3E8728C}"/>
          </ac:grpSpMkLst>
        </pc:grpChg>
        <pc:grpChg chg="add del">
          <ac:chgData name="abhishek.1923cse1003" userId="4769a6a1-96d3-47f5-969d-40e8cafe9689" providerId="ADAL" clId="{13067E3F-E5DD-4B1D-A470-595424448D08}" dt="2022-02-09T18:59:22.835" v="519" actId="26606"/>
          <ac:grpSpMkLst>
            <pc:docMk/>
            <pc:sldMk cId="3462934716" sldId="317"/>
            <ac:grpSpMk id="41" creationId="{E26428D7-C6F3-473D-A360-A3F5C3E8728C}"/>
          </ac:grpSpMkLst>
        </pc:grpChg>
        <pc:grpChg chg="add del">
          <ac:chgData name="abhishek.1923cse1003" userId="4769a6a1-96d3-47f5-969d-40e8cafe9689" providerId="ADAL" clId="{13067E3F-E5DD-4B1D-A470-595424448D08}" dt="2022-02-09T18:59:39.096" v="523" actId="26606"/>
          <ac:grpSpMkLst>
            <pc:docMk/>
            <pc:sldMk cId="3462934716" sldId="317"/>
            <ac:grpSpMk id="73" creationId="{E26428D7-C6F3-473D-A360-A3F5C3E8728C}"/>
          </ac:grpSpMkLst>
        </pc:grpChg>
        <pc:picChg chg="add del mod">
          <ac:chgData name="abhishek.1923cse1003" userId="4769a6a1-96d3-47f5-969d-40e8cafe9689" providerId="ADAL" clId="{13067E3F-E5DD-4B1D-A470-595424448D08}" dt="2022-02-09T18:59:55.419" v="536" actId="931"/>
          <ac:picMkLst>
            <pc:docMk/>
            <pc:sldMk cId="3462934716" sldId="317"/>
            <ac:picMk id="5" creationId="{38BF9A91-0DCF-4D8A-A4AB-E8443A4A6EA8}"/>
          </ac:picMkLst>
        </pc:picChg>
        <pc:picChg chg="add mod">
          <ac:chgData name="abhishek.1923cse1003" userId="4769a6a1-96d3-47f5-969d-40e8cafe9689" providerId="ADAL" clId="{13067E3F-E5DD-4B1D-A470-595424448D08}" dt="2022-02-09T19:01:40.059" v="563" actId="1440"/>
          <ac:picMkLst>
            <pc:docMk/>
            <pc:sldMk cId="3462934716" sldId="317"/>
            <ac:picMk id="49" creationId="{1A93C7DE-7173-4E11-A152-51CB428ECB8A}"/>
          </ac:picMkLst>
        </pc:picChg>
        <pc:cxnChg chg="add del">
          <ac:chgData name="abhishek.1923cse1003" userId="4769a6a1-96d3-47f5-969d-40e8cafe9689" providerId="ADAL" clId="{13067E3F-E5DD-4B1D-A470-595424448D08}" dt="2022-02-09T18:59:22.835" v="519" actId="26606"/>
          <ac:cxnSpMkLst>
            <pc:docMk/>
            <pc:sldMk cId="3462934716" sldId="317"/>
            <ac:cxnSpMk id="50" creationId="{BF0F044C-8394-47CB-8E3D-FA56B0693961}"/>
          </ac:cxnSpMkLst>
        </pc:cxnChg>
        <pc:cxnChg chg="add del">
          <ac:chgData name="abhishek.1923cse1003" userId="4769a6a1-96d3-47f5-969d-40e8cafe9689" providerId="ADAL" clId="{13067E3F-E5DD-4B1D-A470-595424448D08}" dt="2022-02-09T18:59:22.835" v="519" actId="26606"/>
          <ac:cxnSpMkLst>
            <pc:docMk/>
            <pc:sldMk cId="3462934716" sldId="317"/>
            <ac:cxnSpMk id="52" creationId="{6B2DCD75-B707-4C51-8ADC-813834C09A87}"/>
          </ac:cxnSpMkLst>
        </pc:cxnChg>
        <pc:cxnChg chg="add del">
          <ac:chgData name="abhishek.1923cse1003" userId="4769a6a1-96d3-47f5-969d-40e8cafe9689" providerId="ADAL" clId="{13067E3F-E5DD-4B1D-A470-595424448D08}" dt="2022-02-09T18:59:22.835" v="519" actId="26606"/>
          <ac:cxnSpMkLst>
            <pc:docMk/>
            <pc:sldMk cId="3462934716" sldId="317"/>
            <ac:cxnSpMk id="54" creationId="{F4851414-8BB1-42EF-912B-608FCE07B247}"/>
          </ac:cxnSpMkLst>
        </pc:cxnChg>
        <pc:cxnChg chg="add del">
          <ac:chgData name="abhishek.1923cse1003" userId="4769a6a1-96d3-47f5-969d-40e8cafe9689" providerId="ADAL" clId="{13067E3F-E5DD-4B1D-A470-595424448D08}" dt="2022-02-09T18:59:40.080" v="525" actId="26606"/>
          <ac:cxnSpMkLst>
            <pc:docMk/>
            <pc:sldMk cId="3462934716" sldId="317"/>
            <ac:cxnSpMk id="59" creationId="{B78EE79F-FCAA-4CF9-9746-730B51FC4CB3}"/>
          </ac:cxnSpMkLst>
        </pc:cxnChg>
      </pc:sldChg>
      <pc:sldChg chg="addSp delSp modSp new del mod setBg modClrScheme setClrOvrMap chgLayout">
        <pc:chgData name="abhishek.1923cse1003" userId="4769a6a1-96d3-47f5-969d-40e8cafe9689" providerId="ADAL" clId="{13067E3F-E5DD-4B1D-A470-595424448D08}" dt="2022-02-11T16:21:15.196" v="822" actId="47"/>
        <pc:sldMkLst>
          <pc:docMk/>
          <pc:sldMk cId="149708839" sldId="318"/>
        </pc:sldMkLst>
        <pc:spChg chg="mod ord">
          <ac:chgData name="abhishek.1923cse1003" userId="4769a6a1-96d3-47f5-969d-40e8cafe9689" providerId="ADAL" clId="{13067E3F-E5DD-4B1D-A470-595424448D08}" dt="2022-02-09T19:17:17.847" v="717" actId="20577"/>
          <ac:spMkLst>
            <pc:docMk/>
            <pc:sldMk cId="149708839" sldId="318"/>
            <ac:spMk id="2" creationId="{EB80871E-7B4C-4D51-B15E-C10ACBC2F18D}"/>
          </ac:spMkLst>
        </pc:spChg>
        <pc:spChg chg="del mod ord">
          <ac:chgData name="abhishek.1923cse1003" userId="4769a6a1-96d3-47f5-969d-40e8cafe9689" providerId="ADAL" clId="{13067E3F-E5DD-4B1D-A470-595424448D08}" dt="2022-02-09T19:16:01.745" v="655" actId="700"/>
          <ac:spMkLst>
            <pc:docMk/>
            <pc:sldMk cId="149708839" sldId="318"/>
            <ac:spMk id="3" creationId="{DDFE7CE9-88DD-4D98-92D8-08200E7AD1F6}"/>
          </ac:spMkLst>
        </pc:spChg>
        <pc:spChg chg="add del mod ord">
          <ac:chgData name="abhishek.1923cse1003" userId="4769a6a1-96d3-47f5-969d-40e8cafe9689" providerId="ADAL" clId="{13067E3F-E5DD-4B1D-A470-595424448D08}" dt="2022-02-09T19:16:09.324" v="656" actId="700"/>
          <ac:spMkLst>
            <pc:docMk/>
            <pc:sldMk cId="149708839" sldId="318"/>
            <ac:spMk id="4" creationId="{24CD2F2E-829F-4D55-B26E-D139F8B10C63}"/>
          </ac:spMkLst>
        </pc:spChg>
        <pc:spChg chg="add">
          <ac:chgData name="abhishek.1923cse1003" userId="4769a6a1-96d3-47f5-969d-40e8cafe9689" providerId="ADAL" clId="{13067E3F-E5DD-4B1D-A470-595424448D08}" dt="2022-02-09T19:16:30.175" v="660" actId="26606"/>
          <ac:spMkLst>
            <pc:docMk/>
            <pc:sldMk cId="149708839" sldId="318"/>
            <ac:spMk id="11" creationId="{904DB13E-F722-4ED6-BB00-556651E95281}"/>
          </ac:spMkLst>
        </pc:spChg>
        <pc:spChg chg="add">
          <ac:chgData name="abhishek.1923cse1003" userId="4769a6a1-96d3-47f5-969d-40e8cafe9689" providerId="ADAL" clId="{13067E3F-E5DD-4B1D-A470-595424448D08}" dt="2022-02-09T19:16:30.175" v="660" actId="26606"/>
          <ac:spMkLst>
            <pc:docMk/>
            <pc:sldMk cId="149708839" sldId="318"/>
            <ac:spMk id="13" creationId="{1E8D93C5-28EB-42D0-86CE-D804955653CC}"/>
          </ac:spMkLst>
        </pc:spChg>
        <pc:spChg chg="add">
          <ac:chgData name="abhishek.1923cse1003" userId="4769a6a1-96d3-47f5-969d-40e8cafe9689" providerId="ADAL" clId="{13067E3F-E5DD-4B1D-A470-595424448D08}" dt="2022-02-09T19:16:30.175" v="660" actId="26606"/>
          <ac:spMkLst>
            <pc:docMk/>
            <pc:sldMk cId="149708839" sldId="318"/>
            <ac:spMk id="15" creationId="{AB1B1E7D-F76D-4744-AF85-239E6998A4C5}"/>
          </ac:spMkLst>
        </pc:spChg>
        <pc:spChg chg="add">
          <ac:chgData name="abhishek.1923cse1003" userId="4769a6a1-96d3-47f5-969d-40e8cafe9689" providerId="ADAL" clId="{13067E3F-E5DD-4B1D-A470-595424448D08}" dt="2022-02-09T19:16:30.175" v="660" actId="26606"/>
          <ac:spMkLst>
            <pc:docMk/>
            <pc:sldMk cId="149708839" sldId="318"/>
            <ac:spMk id="17" creationId="{3BB65211-00DB-45B6-A223-033B2D19CBE8}"/>
          </ac:spMkLst>
        </pc:spChg>
        <pc:spChg chg="add">
          <ac:chgData name="abhishek.1923cse1003" userId="4769a6a1-96d3-47f5-969d-40e8cafe9689" providerId="ADAL" clId="{13067E3F-E5DD-4B1D-A470-595424448D08}" dt="2022-02-09T19:16:30.175" v="660" actId="26606"/>
          <ac:spMkLst>
            <pc:docMk/>
            <pc:sldMk cId="149708839" sldId="318"/>
            <ac:spMk id="24" creationId="{EA4E4267-CAF0-4C38-8DC6-CD3B1A9F046E}"/>
          </ac:spMkLst>
        </pc:spChg>
        <pc:spChg chg="add">
          <ac:chgData name="abhishek.1923cse1003" userId="4769a6a1-96d3-47f5-969d-40e8cafe9689" providerId="ADAL" clId="{13067E3F-E5DD-4B1D-A470-595424448D08}" dt="2022-02-09T19:16:30.175" v="660" actId="26606"/>
          <ac:spMkLst>
            <pc:docMk/>
            <pc:sldMk cId="149708839" sldId="318"/>
            <ac:spMk id="26" creationId="{0EE3ACC5-126D-4BA4-8B45-7F0B5B839C51}"/>
          </ac:spMkLst>
        </pc:spChg>
        <pc:spChg chg="add">
          <ac:chgData name="abhishek.1923cse1003" userId="4769a6a1-96d3-47f5-969d-40e8cafe9689" providerId="ADAL" clId="{13067E3F-E5DD-4B1D-A470-595424448D08}" dt="2022-02-09T19:16:30.175" v="660" actId="26606"/>
          <ac:spMkLst>
            <pc:docMk/>
            <pc:sldMk cId="149708839" sldId="318"/>
            <ac:spMk id="28" creationId="{AB2868F7-FE10-4289-A5BD-90763C7A2F5A}"/>
          </ac:spMkLst>
        </pc:spChg>
        <pc:spChg chg="add">
          <ac:chgData name="abhishek.1923cse1003" userId="4769a6a1-96d3-47f5-969d-40e8cafe9689" providerId="ADAL" clId="{13067E3F-E5DD-4B1D-A470-595424448D08}" dt="2022-02-09T19:16:30.175" v="660" actId="26606"/>
          <ac:spMkLst>
            <pc:docMk/>
            <pc:sldMk cId="149708839" sldId="318"/>
            <ac:spMk id="30" creationId="{BD94142C-10EE-487C-A327-404FDF358F22}"/>
          </ac:spMkLst>
        </pc:spChg>
        <pc:spChg chg="add">
          <ac:chgData name="abhishek.1923cse1003" userId="4769a6a1-96d3-47f5-969d-40e8cafe9689" providerId="ADAL" clId="{13067E3F-E5DD-4B1D-A470-595424448D08}" dt="2022-02-09T19:16:30.175" v="660" actId="26606"/>
          <ac:spMkLst>
            <pc:docMk/>
            <pc:sldMk cId="149708839" sldId="318"/>
            <ac:spMk id="32" creationId="{5F7FAC2D-7A74-4939-A917-A1A5AF935685}"/>
          </ac:spMkLst>
        </pc:spChg>
        <pc:spChg chg="add">
          <ac:chgData name="abhishek.1923cse1003" userId="4769a6a1-96d3-47f5-969d-40e8cafe9689" providerId="ADAL" clId="{13067E3F-E5DD-4B1D-A470-595424448D08}" dt="2022-02-09T19:16:30.175" v="660" actId="26606"/>
          <ac:spMkLst>
            <pc:docMk/>
            <pc:sldMk cId="149708839" sldId="318"/>
            <ac:spMk id="34" creationId="{BA53A868-C420-4BAE-9244-EC162AF05CFC}"/>
          </ac:spMkLst>
        </pc:spChg>
        <pc:grpChg chg="add">
          <ac:chgData name="abhishek.1923cse1003" userId="4769a6a1-96d3-47f5-969d-40e8cafe9689" providerId="ADAL" clId="{13067E3F-E5DD-4B1D-A470-595424448D08}" dt="2022-02-09T19:16:30.175" v="660" actId="26606"/>
          <ac:grpSpMkLst>
            <pc:docMk/>
            <pc:sldMk cId="149708839" sldId="318"/>
            <ac:grpSpMk id="19" creationId="{E26428D7-C6F3-473D-A360-A3F5C3E8728C}"/>
          </ac:grpSpMkLst>
        </pc:grpChg>
        <pc:picChg chg="add mod">
          <ac:chgData name="abhishek.1923cse1003" userId="4769a6a1-96d3-47f5-969d-40e8cafe9689" providerId="ADAL" clId="{13067E3F-E5DD-4B1D-A470-595424448D08}" dt="2022-02-09T19:16:30.175" v="660" actId="26606"/>
          <ac:picMkLst>
            <pc:docMk/>
            <pc:sldMk cId="149708839" sldId="318"/>
            <ac:picMk id="6" creationId="{35AC7CED-A337-416D-8F93-37A964E72815}"/>
          </ac:picMkLst>
        </pc:picChg>
        <pc:cxnChg chg="add">
          <ac:chgData name="abhishek.1923cse1003" userId="4769a6a1-96d3-47f5-969d-40e8cafe9689" providerId="ADAL" clId="{13067E3F-E5DD-4B1D-A470-595424448D08}" dt="2022-02-09T19:16:30.175" v="660" actId="26606"/>
          <ac:cxnSpMkLst>
            <pc:docMk/>
            <pc:sldMk cId="149708839" sldId="318"/>
            <ac:cxnSpMk id="36" creationId="{C2686EF3-81CC-419F-96C3-002A75880309}"/>
          </ac:cxnSpMkLst>
        </pc:cxnChg>
        <pc:cxnChg chg="add">
          <ac:chgData name="abhishek.1923cse1003" userId="4769a6a1-96d3-47f5-969d-40e8cafe9689" providerId="ADAL" clId="{13067E3F-E5DD-4B1D-A470-595424448D08}" dt="2022-02-09T19:16:30.175" v="660" actId="26606"/>
          <ac:cxnSpMkLst>
            <pc:docMk/>
            <pc:sldMk cId="149708839" sldId="318"/>
            <ac:cxnSpMk id="38" creationId="{F8D93CCA-A85E-4529-A6F0-8BB54D27BCD1}"/>
          </ac:cxnSpMkLst>
        </pc:cxnChg>
        <pc:cxnChg chg="add">
          <ac:chgData name="abhishek.1923cse1003" userId="4769a6a1-96d3-47f5-969d-40e8cafe9689" providerId="ADAL" clId="{13067E3F-E5DD-4B1D-A470-595424448D08}" dt="2022-02-09T19:16:30.175" v="660" actId="26606"/>
          <ac:cxnSpMkLst>
            <pc:docMk/>
            <pc:sldMk cId="149708839" sldId="318"/>
            <ac:cxnSpMk id="40" creationId="{1ECFA516-C18C-41AE-AFF2-A0D0A59C9E90}"/>
          </ac:cxnSpMkLst>
        </pc:cxnChg>
      </pc:sldChg>
      <pc:sldChg chg="new del">
        <pc:chgData name="abhishek.1923cse1003" userId="4769a6a1-96d3-47f5-969d-40e8cafe9689" providerId="ADAL" clId="{13067E3F-E5DD-4B1D-A470-595424448D08}" dt="2022-02-11T16:23:57.678" v="1039" actId="47"/>
        <pc:sldMkLst>
          <pc:docMk/>
          <pc:sldMk cId="1940600168" sldId="318"/>
        </pc:sldMkLst>
      </pc:sldChg>
      <pc:sldChg chg="delSp modSp new mod">
        <pc:chgData name="abhishek.1923cse1003" userId="4769a6a1-96d3-47f5-969d-40e8cafe9689" providerId="ADAL" clId="{13067E3F-E5DD-4B1D-A470-595424448D08}" dt="2022-02-11T16:24:14.765" v="1056" actId="478"/>
        <pc:sldMkLst>
          <pc:docMk/>
          <pc:sldMk cId="2228111423" sldId="318"/>
        </pc:sldMkLst>
        <pc:spChg chg="mod">
          <ac:chgData name="abhishek.1923cse1003" userId="4769a6a1-96d3-47f5-969d-40e8cafe9689" providerId="ADAL" clId="{13067E3F-E5DD-4B1D-A470-595424448D08}" dt="2022-02-11T16:24:10.487" v="1055" actId="20577"/>
          <ac:spMkLst>
            <pc:docMk/>
            <pc:sldMk cId="2228111423" sldId="318"/>
            <ac:spMk id="2" creationId="{D3CD5A5A-D7BE-4909-8D6A-8619B2D37258}"/>
          </ac:spMkLst>
        </pc:spChg>
        <pc:spChg chg="del">
          <ac:chgData name="abhishek.1923cse1003" userId="4769a6a1-96d3-47f5-969d-40e8cafe9689" providerId="ADAL" clId="{13067E3F-E5DD-4B1D-A470-595424448D08}" dt="2022-02-11T16:24:14.765" v="1056" actId="478"/>
          <ac:spMkLst>
            <pc:docMk/>
            <pc:sldMk cId="2228111423" sldId="318"/>
            <ac:spMk id="3" creationId="{A87F98BD-386A-48EC-972F-0B931E9977B2}"/>
          </ac:spMkLst>
        </pc:spChg>
      </pc:sldChg>
      <pc:sldChg chg="addSp delSp modSp new del mod setBg modClrScheme setClrOvrMap chgLayout">
        <pc:chgData name="abhishek.1923cse1003" userId="4769a6a1-96d3-47f5-969d-40e8cafe9689" providerId="ADAL" clId="{13067E3F-E5DD-4B1D-A470-595424448D08}" dt="2022-02-09T19:15:38.969" v="634" actId="47"/>
        <pc:sldMkLst>
          <pc:docMk/>
          <pc:sldMk cId="3718724208" sldId="318"/>
        </pc:sldMkLst>
        <pc:spChg chg="del mod ord">
          <ac:chgData name="abhishek.1923cse1003" userId="4769a6a1-96d3-47f5-969d-40e8cafe9689" providerId="ADAL" clId="{13067E3F-E5DD-4B1D-A470-595424448D08}" dt="2022-02-09T19:13:37.408" v="584" actId="700"/>
          <ac:spMkLst>
            <pc:docMk/>
            <pc:sldMk cId="3718724208" sldId="318"/>
            <ac:spMk id="2" creationId="{D5895B07-BC49-4CC2-91BC-33767BF38B68}"/>
          </ac:spMkLst>
        </pc:spChg>
        <pc:spChg chg="del mod ord">
          <ac:chgData name="abhishek.1923cse1003" userId="4769a6a1-96d3-47f5-969d-40e8cafe9689" providerId="ADAL" clId="{13067E3F-E5DD-4B1D-A470-595424448D08}" dt="2022-02-09T19:13:37.408" v="584" actId="700"/>
          <ac:spMkLst>
            <pc:docMk/>
            <pc:sldMk cId="3718724208" sldId="318"/>
            <ac:spMk id="3" creationId="{AD453EAA-6520-4D4E-A04A-F14BC415C24C}"/>
          </ac:spMkLst>
        </pc:spChg>
        <pc:spChg chg="add mod ord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4" creationId="{C28657D3-2482-4B4B-B4D2-C065A6B393D7}"/>
          </ac:spMkLst>
        </pc:spChg>
        <pc:spChg chg="add del mod ord">
          <ac:chgData name="abhishek.1923cse1003" userId="4769a6a1-96d3-47f5-969d-40e8cafe9689" providerId="ADAL" clId="{13067E3F-E5DD-4B1D-A470-595424448D08}" dt="2022-02-09T19:13:41.597" v="585" actId="931"/>
          <ac:spMkLst>
            <pc:docMk/>
            <pc:sldMk cId="3718724208" sldId="318"/>
            <ac:spMk id="5" creationId="{58AAA02C-F4E3-4719-A121-21F6BF374848}"/>
          </ac:spMkLst>
        </pc:spChg>
        <pc:spChg chg="add del mod ord">
          <ac:chgData name="abhishek.1923cse1003" userId="4769a6a1-96d3-47f5-969d-40e8cafe9689" providerId="ADAL" clId="{13067E3F-E5DD-4B1D-A470-595424448D08}" dt="2022-02-09T19:13:46.750" v="588" actId="931"/>
          <ac:spMkLst>
            <pc:docMk/>
            <pc:sldMk cId="3718724208" sldId="318"/>
            <ac:spMk id="6" creationId="{12AE1649-E9B5-45E0-BA56-2B32880C1F0C}"/>
          </ac:spMkLst>
        </pc:spChg>
        <pc:spChg chg="add del">
          <ac:chgData name="abhishek.1923cse1003" userId="4769a6a1-96d3-47f5-969d-40e8cafe9689" providerId="ADAL" clId="{13067E3F-E5DD-4B1D-A470-595424448D08}" dt="2022-02-09T19:14:18.015" v="616" actId="26606"/>
          <ac:spMkLst>
            <pc:docMk/>
            <pc:sldMk cId="3718724208" sldId="318"/>
            <ac:spMk id="15" creationId="{904DB13E-F722-4ED6-BB00-556651E95281}"/>
          </ac:spMkLst>
        </pc:spChg>
        <pc:spChg chg="add del">
          <ac:chgData name="abhishek.1923cse1003" userId="4769a6a1-96d3-47f5-969d-40e8cafe9689" providerId="ADAL" clId="{13067E3F-E5DD-4B1D-A470-595424448D08}" dt="2022-02-09T19:14:18.015" v="616" actId="26606"/>
          <ac:spMkLst>
            <pc:docMk/>
            <pc:sldMk cId="3718724208" sldId="318"/>
            <ac:spMk id="17" creationId="{66A413F7-FFE1-42E7-8C6C-E9CCC477F811}"/>
          </ac:spMkLst>
        </pc:spChg>
        <pc:spChg chg="add del">
          <ac:chgData name="abhishek.1923cse1003" userId="4769a6a1-96d3-47f5-969d-40e8cafe9689" providerId="ADAL" clId="{13067E3F-E5DD-4B1D-A470-595424448D08}" dt="2022-02-09T19:14:18.015" v="616" actId="26606"/>
          <ac:spMkLst>
            <pc:docMk/>
            <pc:sldMk cId="3718724208" sldId="318"/>
            <ac:spMk id="19" creationId="{BCE0B0FD-3413-40CC-A7D8-6A5058608D3C}"/>
          </ac:spMkLst>
        </pc:spChg>
        <pc:spChg chg="add del">
          <ac:chgData name="abhishek.1923cse1003" userId="4769a6a1-96d3-47f5-969d-40e8cafe9689" providerId="ADAL" clId="{13067E3F-E5DD-4B1D-A470-595424448D08}" dt="2022-02-09T19:14:18.015" v="616" actId="26606"/>
          <ac:spMkLst>
            <pc:docMk/>
            <pc:sldMk cId="3718724208" sldId="318"/>
            <ac:spMk id="21" creationId="{50C4C044-5B1C-40C8-8C7B-AA5E6D879D3E}"/>
          </ac:spMkLst>
        </pc:spChg>
        <pc:spChg chg="add del">
          <ac:chgData name="abhishek.1923cse1003" userId="4769a6a1-96d3-47f5-969d-40e8cafe9689" providerId="ADAL" clId="{13067E3F-E5DD-4B1D-A470-595424448D08}" dt="2022-02-09T19:14:18.015" v="616" actId="26606"/>
          <ac:spMkLst>
            <pc:docMk/>
            <pc:sldMk cId="3718724208" sldId="318"/>
            <ac:spMk id="28" creationId="{EA4E4267-CAF0-4C38-8DC6-CD3B1A9F046E}"/>
          </ac:spMkLst>
        </pc:spChg>
        <pc:spChg chg="add del">
          <ac:chgData name="abhishek.1923cse1003" userId="4769a6a1-96d3-47f5-969d-40e8cafe9689" providerId="ADAL" clId="{13067E3F-E5DD-4B1D-A470-595424448D08}" dt="2022-02-09T19:14:18.015" v="616" actId="26606"/>
          <ac:spMkLst>
            <pc:docMk/>
            <pc:sldMk cId="3718724208" sldId="318"/>
            <ac:spMk id="30" creationId="{0EE3ACC5-126D-4BA4-8B45-7F0B5B839C51}"/>
          </ac:spMkLst>
        </pc:spChg>
        <pc:spChg chg="add del">
          <ac:chgData name="abhishek.1923cse1003" userId="4769a6a1-96d3-47f5-969d-40e8cafe9689" providerId="ADAL" clId="{13067E3F-E5DD-4B1D-A470-595424448D08}" dt="2022-02-09T19:14:18.015" v="616" actId="26606"/>
          <ac:spMkLst>
            <pc:docMk/>
            <pc:sldMk cId="3718724208" sldId="318"/>
            <ac:spMk id="32" creationId="{AB2868F7-FE10-4289-A5BD-90763C7A2F5A}"/>
          </ac:spMkLst>
        </pc:spChg>
        <pc:spChg chg="add del">
          <ac:chgData name="abhishek.1923cse1003" userId="4769a6a1-96d3-47f5-969d-40e8cafe9689" providerId="ADAL" clId="{13067E3F-E5DD-4B1D-A470-595424448D08}" dt="2022-02-09T19:14:18.015" v="616" actId="26606"/>
          <ac:spMkLst>
            <pc:docMk/>
            <pc:sldMk cId="3718724208" sldId="318"/>
            <ac:spMk id="34" creationId="{BD94142C-10EE-487C-A327-404FDF358F22}"/>
          </ac:spMkLst>
        </pc:spChg>
        <pc:spChg chg="add del">
          <ac:chgData name="abhishek.1923cse1003" userId="4769a6a1-96d3-47f5-969d-40e8cafe9689" providerId="ADAL" clId="{13067E3F-E5DD-4B1D-A470-595424448D08}" dt="2022-02-09T19:14:18.015" v="616" actId="26606"/>
          <ac:spMkLst>
            <pc:docMk/>
            <pc:sldMk cId="3718724208" sldId="318"/>
            <ac:spMk id="36" creationId="{5F7FAC2D-7A74-4939-A917-A1A5AF935685}"/>
          </ac:spMkLst>
        </pc:spChg>
        <pc:spChg chg="add del">
          <ac:chgData name="abhishek.1923cse1003" userId="4769a6a1-96d3-47f5-969d-40e8cafe9689" providerId="ADAL" clId="{13067E3F-E5DD-4B1D-A470-595424448D08}" dt="2022-02-09T19:14:52.300" v="625" actId="26606"/>
          <ac:spMkLst>
            <pc:docMk/>
            <pc:sldMk cId="3718724208" sldId="318"/>
            <ac:spMk id="40" creationId="{904DB13E-F722-4ED6-BB00-556651E95281}"/>
          </ac:spMkLst>
        </pc:spChg>
        <pc:spChg chg="add del">
          <ac:chgData name="abhishek.1923cse1003" userId="4769a6a1-96d3-47f5-969d-40e8cafe9689" providerId="ADAL" clId="{13067E3F-E5DD-4B1D-A470-595424448D08}" dt="2022-02-09T19:14:52.300" v="625" actId="26606"/>
          <ac:spMkLst>
            <pc:docMk/>
            <pc:sldMk cId="3718724208" sldId="318"/>
            <ac:spMk id="41" creationId="{66A413F7-FFE1-42E7-8C6C-E9CCC477F811}"/>
          </ac:spMkLst>
        </pc:spChg>
        <pc:spChg chg="add del">
          <ac:chgData name="abhishek.1923cse1003" userId="4769a6a1-96d3-47f5-969d-40e8cafe9689" providerId="ADAL" clId="{13067E3F-E5DD-4B1D-A470-595424448D08}" dt="2022-02-09T19:14:52.300" v="625" actId="26606"/>
          <ac:spMkLst>
            <pc:docMk/>
            <pc:sldMk cId="3718724208" sldId="318"/>
            <ac:spMk id="42" creationId="{BCE0B0FD-3413-40CC-A7D8-6A5058608D3C}"/>
          </ac:spMkLst>
        </pc:spChg>
        <pc:spChg chg="add del">
          <ac:chgData name="abhishek.1923cse1003" userId="4769a6a1-96d3-47f5-969d-40e8cafe9689" providerId="ADAL" clId="{13067E3F-E5DD-4B1D-A470-595424448D08}" dt="2022-02-09T19:14:52.300" v="625" actId="26606"/>
          <ac:spMkLst>
            <pc:docMk/>
            <pc:sldMk cId="3718724208" sldId="318"/>
            <ac:spMk id="43" creationId="{50C4C044-5B1C-40C8-8C7B-AA5E6D879D3E}"/>
          </ac:spMkLst>
        </pc:spChg>
        <pc:spChg chg="add del">
          <ac:chgData name="abhishek.1923cse1003" userId="4769a6a1-96d3-47f5-969d-40e8cafe9689" providerId="ADAL" clId="{13067E3F-E5DD-4B1D-A470-595424448D08}" dt="2022-02-09T19:14:52.300" v="625" actId="26606"/>
          <ac:spMkLst>
            <pc:docMk/>
            <pc:sldMk cId="3718724208" sldId="318"/>
            <ac:spMk id="45" creationId="{A6020133-135E-4D08-9F4A-D76B87578CCD}"/>
          </ac:spMkLst>
        </pc:spChg>
        <pc:spChg chg="add del">
          <ac:chgData name="abhishek.1923cse1003" userId="4769a6a1-96d3-47f5-969d-40e8cafe9689" providerId="ADAL" clId="{13067E3F-E5DD-4B1D-A470-595424448D08}" dt="2022-02-09T19:14:52.300" v="625" actId="26606"/>
          <ac:spMkLst>
            <pc:docMk/>
            <pc:sldMk cId="3718724208" sldId="318"/>
            <ac:spMk id="46" creationId="{0E7CA313-2F4B-4574-8399-12EF6A1BF292}"/>
          </ac:spMkLst>
        </pc:spChg>
        <pc:spChg chg="add del">
          <ac:chgData name="abhishek.1923cse1003" userId="4769a6a1-96d3-47f5-969d-40e8cafe9689" providerId="ADAL" clId="{13067E3F-E5DD-4B1D-A470-595424448D08}" dt="2022-02-09T19:14:52.300" v="625" actId="26606"/>
          <ac:spMkLst>
            <pc:docMk/>
            <pc:sldMk cId="3718724208" sldId="318"/>
            <ac:spMk id="47" creationId="{2644B391-9BFE-445C-A9EC-F544BB85FBC7}"/>
          </ac:spMkLst>
        </pc:spChg>
        <pc:spChg chg="add del">
          <ac:chgData name="abhishek.1923cse1003" userId="4769a6a1-96d3-47f5-969d-40e8cafe9689" providerId="ADAL" clId="{13067E3F-E5DD-4B1D-A470-595424448D08}" dt="2022-02-09T19:14:52.300" v="625" actId="26606"/>
          <ac:spMkLst>
            <pc:docMk/>
            <pc:sldMk cId="3718724208" sldId="318"/>
            <ac:spMk id="48" creationId="{80F26E69-87D9-4655-AE7B-280A87AA3CAD}"/>
          </ac:spMkLst>
        </pc:spChg>
        <pc:spChg chg="add del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54" creationId="{904DB13E-F722-4ED6-BB00-556651E95281}"/>
          </ac:spMkLst>
        </pc:spChg>
        <pc:spChg chg="add del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56" creationId="{66A413F7-FFE1-42E7-8C6C-E9CCC477F811}"/>
          </ac:spMkLst>
        </pc:spChg>
        <pc:spChg chg="add del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58" creationId="{BCE0B0FD-3413-40CC-A7D8-6A5058608D3C}"/>
          </ac:spMkLst>
        </pc:spChg>
        <pc:spChg chg="add del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60" creationId="{50C4C044-5B1C-40C8-8C7B-AA5E6D879D3E}"/>
          </ac:spMkLst>
        </pc:spChg>
        <pc:spChg chg="add del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67" creationId="{A6020133-135E-4D08-9F4A-D76B87578CCD}"/>
          </ac:spMkLst>
        </pc:spChg>
        <pc:spChg chg="add del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69" creationId="{0E7CA313-2F4B-4574-8399-12EF6A1BF292}"/>
          </ac:spMkLst>
        </pc:spChg>
        <pc:spChg chg="add del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71" creationId="{2644B391-9BFE-445C-A9EC-F544BB85FBC7}"/>
          </ac:spMkLst>
        </pc:spChg>
        <pc:spChg chg="add del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73" creationId="{80F26E69-87D9-4655-AE7B-280A87AA3CAD}"/>
          </ac:spMkLst>
        </pc:spChg>
        <pc:spChg chg="add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80" creationId="{904DB13E-F722-4ED6-BB00-556651E95281}"/>
          </ac:spMkLst>
        </pc:spChg>
        <pc:spChg chg="add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82" creationId="{66A413F7-FFE1-42E7-8C6C-E9CCC477F811}"/>
          </ac:spMkLst>
        </pc:spChg>
        <pc:spChg chg="add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84" creationId="{BCE0B0FD-3413-40CC-A7D8-6A5058608D3C}"/>
          </ac:spMkLst>
        </pc:spChg>
        <pc:spChg chg="add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86" creationId="{50C4C044-5B1C-40C8-8C7B-AA5E6D879D3E}"/>
          </ac:spMkLst>
        </pc:spChg>
        <pc:spChg chg="add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93" creationId="{F7CFB609-BCB5-48F3-A772-96674F30B8DF}"/>
          </ac:spMkLst>
        </pc:spChg>
        <pc:spChg chg="add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95" creationId="{52251B70-2108-41BA-AC72-B834434C6EAB}"/>
          </ac:spMkLst>
        </pc:spChg>
        <pc:spChg chg="add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97" creationId="{1D2369D4-64C4-40CA-B2FC-743453FA2BAD}"/>
          </ac:spMkLst>
        </pc:spChg>
        <pc:spChg chg="add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99" creationId="{73AD138D-C229-40D8-842E-020743C022CD}"/>
          </ac:spMkLst>
        </pc:spChg>
        <pc:spChg chg="add">
          <ac:chgData name="abhishek.1923cse1003" userId="4769a6a1-96d3-47f5-969d-40e8cafe9689" providerId="ADAL" clId="{13067E3F-E5DD-4B1D-A470-595424448D08}" dt="2022-02-09T19:15:06.828" v="627" actId="26606"/>
          <ac:spMkLst>
            <pc:docMk/>
            <pc:sldMk cId="3718724208" sldId="318"/>
            <ac:spMk id="101" creationId="{2B1BAE5E-7CC8-40AD-9A7E-0469E2440732}"/>
          </ac:spMkLst>
        </pc:spChg>
        <pc:grpChg chg="add del">
          <ac:chgData name="abhishek.1923cse1003" userId="4769a6a1-96d3-47f5-969d-40e8cafe9689" providerId="ADAL" clId="{13067E3F-E5DD-4B1D-A470-595424448D08}" dt="2022-02-09T19:14:18.015" v="616" actId="26606"/>
          <ac:grpSpMkLst>
            <pc:docMk/>
            <pc:sldMk cId="3718724208" sldId="318"/>
            <ac:grpSpMk id="23" creationId="{E26428D7-C6F3-473D-A360-A3F5C3E8728C}"/>
          </ac:grpSpMkLst>
        </pc:grpChg>
        <pc:grpChg chg="add del">
          <ac:chgData name="abhishek.1923cse1003" userId="4769a6a1-96d3-47f5-969d-40e8cafe9689" providerId="ADAL" clId="{13067E3F-E5DD-4B1D-A470-595424448D08}" dt="2022-02-09T19:14:52.300" v="625" actId="26606"/>
          <ac:grpSpMkLst>
            <pc:docMk/>
            <pc:sldMk cId="3718724208" sldId="318"/>
            <ac:grpSpMk id="44" creationId="{E26428D7-C6F3-473D-A360-A3F5C3E8728C}"/>
          </ac:grpSpMkLst>
        </pc:grpChg>
        <pc:grpChg chg="add del">
          <ac:chgData name="abhishek.1923cse1003" userId="4769a6a1-96d3-47f5-969d-40e8cafe9689" providerId="ADAL" clId="{13067E3F-E5DD-4B1D-A470-595424448D08}" dt="2022-02-09T19:15:06.828" v="627" actId="26606"/>
          <ac:grpSpMkLst>
            <pc:docMk/>
            <pc:sldMk cId="3718724208" sldId="318"/>
            <ac:grpSpMk id="62" creationId="{E26428D7-C6F3-473D-A360-A3F5C3E8728C}"/>
          </ac:grpSpMkLst>
        </pc:grpChg>
        <pc:grpChg chg="add">
          <ac:chgData name="abhishek.1923cse1003" userId="4769a6a1-96d3-47f5-969d-40e8cafe9689" providerId="ADAL" clId="{13067E3F-E5DD-4B1D-A470-595424448D08}" dt="2022-02-09T19:15:06.828" v="627" actId="26606"/>
          <ac:grpSpMkLst>
            <pc:docMk/>
            <pc:sldMk cId="3718724208" sldId="318"/>
            <ac:grpSpMk id="88" creationId="{E26428D7-C6F3-473D-A360-A3F5C3E8728C}"/>
          </ac:grpSpMkLst>
        </pc:grpChg>
        <pc:picChg chg="add mod">
          <ac:chgData name="abhishek.1923cse1003" userId="4769a6a1-96d3-47f5-969d-40e8cafe9689" providerId="ADAL" clId="{13067E3F-E5DD-4B1D-A470-595424448D08}" dt="2022-02-09T19:15:19.551" v="630" actId="1076"/>
          <ac:picMkLst>
            <pc:docMk/>
            <pc:sldMk cId="3718724208" sldId="318"/>
            <ac:picMk id="8" creationId="{DD88003E-77AF-490A-92A2-B1E16AF9F64E}"/>
          </ac:picMkLst>
        </pc:picChg>
        <pc:picChg chg="add mod">
          <ac:chgData name="abhishek.1923cse1003" userId="4769a6a1-96d3-47f5-969d-40e8cafe9689" providerId="ADAL" clId="{13067E3F-E5DD-4B1D-A470-595424448D08}" dt="2022-02-09T19:15:35.345" v="633" actId="1076"/>
          <ac:picMkLst>
            <pc:docMk/>
            <pc:sldMk cId="3718724208" sldId="318"/>
            <ac:picMk id="10" creationId="{C02B605E-C0DE-4AEF-9892-800F0C8C0202}"/>
          </ac:picMkLst>
        </pc:picChg>
        <pc:cxnChg chg="add del">
          <ac:chgData name="abhishek.1923cse1003" userId="4769a6a1-96d3-47f5-969d-40e8cafe9689" providerId="ADAL" clId="{13067E3F-E5DD-4B1D-A470-595424448D08}" dt="2022-02-09T19:14:18.015" v="616" actId="26606"/>
          <ac:cxnSpMkLst>
            <pc:docMk/>
            <pc:sldMk cId="3718724208" sldId="318"/>
            <ac:cxnSpMk id="38" creationId="{FEF09B21-45A0-42EE-9BDC-C4E0932EA624}"/>
          </ac:cxnSpMkLst>
        </pc:cxnChg>
        <pc:cxnChg chg="add del">
          <ac:chgData name="abhishek.1923cse1003" userId="4769a6a1-96d3-47f5-969d-40e8cafe9689" providerId="ADAL" clId="{13067E3F-E5DD-4B1D-A470-595424448D08}" dt="2022-02-09T19:14:52.300" v="625" actId="26606"/>
          <ac:cxnSpMkLst>
            <pc:docMk/>
            <pc:sldMk cId="3718724208" sldId="318"/>
            <ac:cxnSpMk id="49" creationId="{A5EECEE2-745A-4C3E-9A46-1B2ACCDC02D0}"/>
          </ac:cxnSpMkLst>
        </pc:cxnChg>
        <pc:cxnChg chg="add del">
          <ac:chgData name="abhishek.1923cse1003" userId="4769a6a1-96d3-47f5-969d-40e8cafe9689" providerId="ADAL" clId="{13067E3F-E5DD-4B1D-A470-595424448D08}" dt="2022-02-09T19:15:06.828" v="627" actId="26606"/>
          <ac:cxnSpMkLst>
            <pc:docMk/>
            <pc:sldMk cId="3718724208" sldId="318"/>
            <ac:cxnSpMk id="75" creationId="{A5EECEE2-745A-4C3E-9A46-1B2ACCDC02D0}"/>
          </ac:cxnSpMkLst>
        </pc:cxnChg>
        <pc:cxnChg chg="add">
          <ac:chgData name="abhishek.1923cse1003" userId="4769a6a1-96d3-47f5-969d-40e8cafe9689" providerId="ADAL" clId="{13067E3F-E5DD-4B1D-A470-595424448D08}" dt="2022-02-09T19:15:06.828" v="627" actId="26606"/>
          <ac:cxnSpMkLst>
            <pc:docMk/>
            <pc:sldMk cId="3718724208" sldId="318"/>
            <ac:cxnSpMk id="103" creationId="{101E6AB6-0657-4BF2-816B-443C9809C451}"/>
          </ac:cxnSpMkLst>
        </pc:cxnChg>
        <pc:cxnChg chg="add">
          <ac:chgData name="abhishek.1923cse1003" userId="4769a6a1-96d3-47f5-969d-40e8cafe9689" providerId="ADAL" clId="{13067E3F-E5DD-4B1D-A470-595424448D08}" dt="2022-02-09T19:15:06.828" v="627" actId="26606"/>
          <ac:cxnSpMkLst>
            <pc:docMk/>
            <pc:sldMk cId="3718724208" sldId="318"/>
            <ac:cxnSpMk id="105" creationId="{A493DB97-1EF9-40FC-9DAC-B23D646962DD}"/>
          </ac:cxnSpMkLst>
        </pc:cxnChg>
        <pc:cxnChg chg="add">
          <ac:chgData name="abhishek.1923cse1003" userId="4769a6a1-96d3-47f5-969d-40e8cafe9689" providerId="ADAL" clId="{13067E3F-E5DD-4B1D-A470-595424448D08}" dt="2022-02-09T19:15:06.828" v="627" actId="26606"/>
          <ac:cxnSpMkLst>
            <pc:docMk/>
            <pc:sldMk cId="3718724208" sldId="318"/>
            <ac:cxnSpMk id="107" creationId="{1FD9D93B-46F0-47D0-9A9E-8E60DA3FA897}"/>
          </ac:cxnSpMkLst>
        </pc:cxnChg>
      </pc:sldChg>
      <pc:sldChg chg="addSp delSp modSp new del mod setBg setClrOvrMap">
        <pc:chgData name="abhishek.1923cse1003" userId="4769a6a1-96d3-47f5-969d-40e8cafe9689" providerId="ADAL" clId="{13067E3F-E5DD-4B1D-A470-595424448D08}" dt="2022-02-11T16:21:19.039" v="823" actId="47"/>
        <pc:sldMkLst>
          <pc:docMk/>
          <pc:sldMk cId="1187662610" sldId="319"/>
        </pc:sldMkLst>
        <pc:spChg chg="mod ord">
          <ac:chgData name="abhishek.1923cse1003" userId="4769a6a1-96d3-47f5-969d-40e8cafe9689" providerId="ADAL" clId="{13067E3F-E5DD-4B1D-A470-595424448D08}" dt="2022-02-09T19:19:34.696" v="819" actId="14100"/>
          <ac:spMkLst>
            <pc:docMk/>
            <pc:sldMk cId="1187662610" sldId="319"/>
            <ac:spMk id="2" creationId="{9AE63377-EAD2-4ABF-A68E-7877C4EF9FC0}"/>
          </ac:spMkLst>
        </pc:spChg>
        <pc:spChg chg="add del mod">
          <ac:chgData name="abhishek.1923cse1003" userId="4769a6a1-96d3-47f5-969d-40e8cafe9689" providerId="ADAL" clId="{13067E3F-E5DD-4B1D-A470-595424448D08}" dt="2022-02-09T19:17:40.875" v="720" actId="26606"/>
          <ac:spMkLst>
            <pc:docMk/>
            <pc:sldMk cId="1187662610" sldId="319"/>
            <ac:spMk id="3" creationId="{B29C979A-2FBB-42F1-B8EE-D351DC5A2006}"/>
          </ac:spMkLst>
        </pc:spChg>
        <pc:spChg chg="add del mod">
          <ac:chgData name="abhishek.1923cse1003" userId="4769a6a1-96d3-47f5-969d-40e8cafe9689" providerId="ADAL" clId="{13067E3F-E5DD-4B1D-A470-595424448D08}" dt="2022-02-09T19:17:40.875" v="720" actId="26606"/>
          <ac:spMkLst>
            <pc:docMk/>
            <pc:sldMk cId="1187662610" sldId="319"/>
            <ac:spMk id="4" creationId="{CE07BDFB-9E1E-4D87-906D-0B4F2BC1E996}"/>
          </ac:spMkLst>
        </pc:spChg>
        <pc:spChg chg="add del mod">
          <ac:chgData name="abhishek.1923cse1003" userId="4769a6a1-96d3-47f5-969d-40e8cafe9689" providerId="ADAL" clId="{13067E3F-E5DD-4B1D-A470-595424448D08}" dt="2022-02-09T19:17:40.875" v="720" actId="26606"/>
          <ac:spMkLst>
            <pc:docMk/>
            <pc:sldMk cId="1187662610" sldId="319"/>
            <ac:spMk id="5" creationId="{5B2FBF8B-DD7F-445D-B96E-F1EE1B2F4BC5}"/>
          </ac:spMkLst>
        </pc:spChg>
        <pc:spChg chg="add del mod">
          <ac:chgData name="abhishek.1923cse1003" userId="4769a6a1-96d3-47f5-969d-40e8cafe9689" providerId="ADAL" clId="{13067E3F-E5DD-4B1D-A470-595424448D08}" dt="2022-02-09T19:17:40.875" v="720" actId="26606"/>
          <ac:spMkLst>
            <pc:docMk/>
            <pc:sldMk cId="1187662610" sldId="319"/>
            <ac:spMk id="6" creationId="{3BF08E46-EC44-41CC-8474-FE89F6D8601A}"/>
          </ac:spMkLst>
        </pc:spChg>
        <pc:spChg chg="add del mod">
          <ac:chgData name="abhishek.1923cse1003" userId="4769a6a1-96d3-47f5-969d-40e8cafe9689" providerId="ADAL" clId="{13067E3F-E5DD-4B1D-A470-595424448D08}" dt="2022-02-09T19:17:40.875" v="720" actId="26606"/>
          <ac:spMkLst>
            <pc:docMk/>
            <pc:sldMk cId="1187662610" sldId="319"/>
            <ac:spMk id="11" creationId="{6BF3B19C-4822-4C88-ACE0-17F79ED6DBCB}"/>
          </ac:spMkLst>
        </pc:spChg>
        <pc:spChg chg="add del mod">
          <ac:chgData name="abhishek.1923cse1003" userId="4769a6a1-96d3-47f5-969d-40e8cafe9689" providerId="ADAL" clId="{13067E3F-E5DD-4B1D-A470-595424448D08}" dt="2022-02-09T19:17:40.875" v="720" actId="26606"/>
          <ac:spMkLst>
            <pc:docMk/>
            <pc:sldMk cId="1187662610" sldId="319"/>
            <ac:spMk id="12" creationId="{8C531DD1-36E4-43FA-A8D4-457007842664}"/>
          </ac:spMkLst>
        </pc:spChg>
        <pc:spChg chg="add del mod">
          <ac:chgData name="abhishek.1923cse1003" userId="4769a6a1-96d3-47f5-969d-40e8cafe9689" providerId="ADAL" clId="{13067E3F-E5DD-4B1D-A470-595424448D08}" dt="2022-02-09T19:17:40.875" v="720" actId="26606"/>
          <ac:spMkLst>
            <pc:docMk/>
            <pc:sldMk cId="1187662610" sldId="319"/>
            <ac:spMk id="13" creationId="{DDA82800-3EB3-4542-83A6-860160110351}"/>
          </ac:spMkLst>
        </pc:spChg>
        <pc:spChg chg="add del mod">
          <ac:chgData name="abhishek.1923cse1003" userId="4769a6a1-96d3-47f5-969d-40e8cafe9689" providerId="ADAL" clId="{13067E3F-E5DD-4B1D-A470-595424448D08}" dt="2022-02-09T19:17:40.875" v="720" actId="26606"/>
          <ac:spMkLst>
            <pc:docMk/>
            <pc:sldMk cId="1187662610" sldId="319"/>
            <ac:spMk id="14" creationId="{86912686-9314-4218-BE83-BAC29F32B2B2}"/>
          </ac:spMkLst>
        </pc:spChg>
        <pc:spChg chg="add del mod">
          <ac:chgData name="abhishek.1923cse1003" userId="4769a6a1-96d3-47f5-969d-40e8cafe9689" providerId="ADAL" clId="{13067E3F-E5DD-4B1D-A470-595424448D08}" dt="2022-02-09T19:17:40.875" v="720" actId="26606"/>
          <ac:spMkLst>
            <pc:docMk/>
            <pc:sldMk cId="1187662610" sldId="319"/>
            <ac:spMk id="15" creationId="{B170F374-89B4-45AC-A381-341744ACAE1E}"/>
          </ac:spMkLst>
        </pc:spChg>
        <pc:spChg chg="add del mod">
          <ac:chgData name="abhishek.1923cse1003" userId="4769a6a1-96d3-47f5-969d-40e8cafe9689" providerId="ADAL" clId="{13067E3F-E5DD-4B1D-A470-595424448D08}" dt="2022-02-09T19:17:40.875" v="720" actId="26606"/>
          <ac:spMkLst>
            <pc:docMk/>
            <pc:sldMk cId="1187662610" sldId="319"/>
            <ac:spMk id="16" creationId="{FC63A620-73CC-4203-8284-0C11730197C2}"/>
          </ac:spMkLst>
        </pc:spChg>
        <pc:spChg chg="add del mod">
          <ac:chgData name="abhishek.1923cse1003" userId="4769a6a1-96d3-47f5-969d-40e8cafe9689" providerId="ADAL" clId="{13067E3F-E5DD-4B1D-A470-595424448D08}" dt="2022-02-09T19:17:40.875" v="720" actId="26606"/>
          <ac:spMkLst>
            <pc:docMk/>
            <pc:sldMk cId="1187662610" sldId="319"/>
            <ac:spMk id="17" creationId="{4572E3C0-F9EE-4112-B120-67E5519D97BB}"/>
          </ac:spMkLst>
        </pc:spChg>
        <pc:spChg chg="add del">
          <ac:chgData name="abhishek.1923cse1003" userId="4769a6a1-96d3-47f5-969d-40e8cafe9689" providerId="ADAL" clId="{13067E3F-E5DD-4B1D-A470-595424448D08}" dt="2022-02-09T19:18:02.785" v="722" actId="26606"/>
          <ac:spMkLst>
            <pc:docMk/>
            <pc:sldMk cId="1187662610" sldId="319"/>
            <ac:spMk id="26" creationId="{904DB13E-F722-4ED6-BB00-556651E95281}"/>
          </ac:spMkLst>
        </pc:spChg>
        <pc:spChg chg="add del">
          <ac:chgData name="abhishek.1923cse1003" userId="4769a6a1-96d3-47f5-969d-40e8cafe9689" providerId="ADAL" clId="{13067E3F-E5DD-4B1D-A470-595424448D08}" dt="2022-02-09T19:18:02.785" v="722" actId="26606"/>
          <ac:spMkLst>
            <pc:docMk/>
            <pc:sldMk cId="1187662610" sldId="319"/>
            <ac:spMk id="28" creationId="{1E8D93C5-28EB-42D0-86CE-D804955653CC}"/>
          </ac:spMkLst>
        </pc:spChg>
        <pc:spChg chg="add del">
          <ac:chgData name="abhishek.1923cse1003" userId="4769a6a1-96d3-47f5-969d-40e8cafe9689" providerId="ADAL" clId="{13067E3F-E5DD-4B1D-A470-595424448D08}" dt="2022-02-09T19:18:02.785" v="722" actId="26606"/>
          <ac:spMkLst>
            <pc:docMk/>
            <pc:sldMk cId="1187662610" sldId="319"/>
            <ac:spMk id="30" creationId="{AB1B1E7D-F76D-4744-AF85-239E6998A4C5}"/>
          </ac:spMkLst>
        </pc:spChg>
        <pc:spChg chg="add del">
          <ac:chgData name="abhishek.1923cse1003" userId="4769a6a1-96d3-47f5-969d-40e8cafe9689" providerId="ADAL" clId="{13067E3F-E5DD-4B1D-A470-595424448D08}" dt="2022-02-09T19:18:02.785" v="722" actId="26606"/>
          <ac:spMkLst>
            <pc:docMk/>
            <pc:sldMk cId="1187662610" sldId="319"/>
            <ac:spMk id="32" creationId="{3BB65211-00DB-45B6-A223-033B2D19CBE8}"/>
          </ac:spMkLst>
        </pc:spChg>
        <pc:spChg chg="add del">
          <ac:chgData name="abhishek.1923cse1003" userId="4769a6a1-96d3-47f5-969d-40e8cafe9689" providerId="ADAL" clId="{13067E3F-E5DD-4B1D-A470-595424448D08}" dt="2022-02-09T19:18:02.785" v="722" actId="26606"/>
          <ac:spMkLst>
            <pc:docMk/>
            <pc:sldMk cId="1187662610" sldId="319"/>
            <ac:spMk id="39" creationId="{EA4E4267-CAF0-4C38-8DC6-CD3B1A9F046E}"/>
          </ac:spMkLst>
        </pc:spChg>
        <pc:spChg chg="add del">
          <ac:chgData name="abhishek.1923cse1003" userId="4769a6a1-96d3-47f5-969d-40e8cafe9689" providerId="ADAL" clId="{13067E3F-E5DD-4B1D-A470-595424448D08}" dt="2022-02-09T19:18:02.785" v="722" actId="26606"/>
          <ac:spMkLst>
            <pc:docMk/>
            <pc:sldMk cId="1187662610" sldId="319"/>
            <ac:spMk id="41" creationId="{0EE3ACC5-126D-4BA4-8B45-7F0B5B839C51}"/>
          </ac:spMkLst>
        </pc:spChg>
        <pc:spChg chg="add del">
          <ac:chgData name="abhishek.1923cse1003" userId="4769a6a1-96d3-47f5-969d-40e8cafe9689" providerId="ADAL" clId="{13067E3F-E5DD-4B1D-A470-595424448D08}" dt="2022-02-09T19:18:02.785" v="722" actId="26606"/>
          <ac:spMkLst>
            <pc:docMk/>
            <pc:sldMk cId="1187662610" sldId="319"/>
            <ac:spMk id="43" creationId="{AB2868F7-FE10-4289-A5BD-90763C7A2F5A}"/>
          </ac:spMkLst>
        </pc:spChg>
        <pc:spChg chg="add del">
          <ac:chgData name="abhishek.1923cse1003" userId="4769a6a1-96d3-47f5-969d-40e8cafe9689" providerId="ADAL" clId="{13067E3F-E5DD-4B1D-A470-595424448D08}" dt="2022-02-09T19:18:02.785" v="722" actId="26606"/>
          <ac:spMkLst>
            <pc:docMk/>
            <pc:sldMk cId="1187662610" sldId="319"/>
            <ac:spMk id="45" creationId="{BD94142C-10EE-487C-A327-404FDF358F22}"/>
          </ac:spMkLst>
        </pc:spChg>
        <pc:spChg chg="add del">
          <ac:chgData name="abhishek.1923cse1003" userId="4769a6a1-96d3-47f5-969d-40e8cafe9689" providerId="ADAL" clId="{13067E3F-E5DD-4B1D-A470-595424448D08}" dt="2022-02-09T19:18:02.785" v="722" actId="26606"/>
          <ac:spMkLst>
            <pc:docMk/>
            <pc:sldMk cId="1187662610" sldId="319"/>
            <ac:spMk id="47" creationId="{5F7FAC2D-7A74-4939-A917-A1A5AF935685}"/>
          </ac:spMkLst>
        </pc:spChg>
        <pc:spChg chg="add del">
          <ac:chgData name="abhishek.1923cse1003" userId="4769a6a1-96d3-47f5-969d-40e8cafe9689" providerId="ADAL" clId="{13067E3F-E5DD-4B1D-A470-595424448D08}" dt="2022-02-09T19:18:02.785" v="722" actId="26606"/>
          <ac:spMkLst>
            <pc:docMk/>
            <pc:sldMk cId="1187662610" sldId="319"/>
            <ac:spMk id="49" creationId="{BA53A868-C420-4BAE-9244-EC162AF05CFC}"/>
          </ac:spMkLst>
        </pc:spChg>
        <pc:spChg chg="add del">
          <ac:chgData name="abhishek.1923cse1003" userId="4769a6a1-96d3-47f5-969d-40e8cafe9689" providerId="ADAL" clId="{13067E3F-E5DD-4B1D-A470-595424448D08}" dt="2022-02-09T19:18:13.080" v="725" actId="26606"/>
          <ac:spMkLst>
            <pc:docMk/>
            <pc:sldMk cId="1187662610" sldId="319"/>
            <ac:spMk id="60" creationId="{904DB13E-F722-4ED6-BB00-556651E95281}"/>
          </ac:spMkLst>
        </pc:spChg>
        <pc:spChg chg="add del">
          <ac:chgData name="abhishek.1923cse1003" userId="4769a6a1-96d3-47f5-969d-40e8cafe9689" providerId="ADAL" clId="{13067E3F-E5DD-4B1D-A470-595424448D08}" dt="2022-02-09T19:18:13.080" v="725" actId="26606"/>
          <ac:spMkLst>
            <pc:docMk/>
            <pc:sldMk cId="1187662610" sldId="319"/>
            <ac:spMk id="62" creationId="{1E8D93C5-28EB-42D0-86CE-D804955653CC}"/>
          </ac:spMkLst>
        </pc:spChg>
        <pc:spChg chg="add del">
          <ac:chgData name="abhishek.1923cse1003" userId="4769a6a1-96d3-47f5-969d-40e8cafe9689" providerId="ADAL" clId="{13067E3F-E5DD-4B1D-A470-595424448D08}" dt="2022-02-09T19:18:13.080" v="725" actId="26606"/>
          <ac:spMkLst>
            <pc:docMk/>
            <pc:sldMk cId="1187662610" sldId="319"/>
            <ac:spMk id="64" creationId="{AB1B1E7D-F76D-4744-AF85-239E6998A4C5}"/>
          </ac:spMkLst>
        </pc:spChg>
        <pc:spChg chg="add del">
          <ac:chgData name="abhishek.1923cse1003" userId="4769a6a1-96d3-47f5-969d-40e8cafe9689" providerId="ADAL" clId="{13067E3F-E5DD-4B1D-A470-595424448D08}" dt="2022-02-09T19:18:13.080" v="725" actId="26606"/>
          <ac:spMkLst>
            <pc:docMk/>
            <pc:sldMk cId="1187662610" sldId="319"/>
            <ac:spMk id="66" creationId="{3BB65211-00DB-45B6-A223-033B2D19CBE8}"/>
          </ac:spMkLst>
        </pc:spChg>
        <pc:spChg chg="add del">
          <ac:chgData name="abhishek.1923cse1003" userId="4769a6a1-96d3-47f5-969d-40e8cafe9689" providerId="ADAL" clId="{13067E3F-E5DD-4B1D-A470-595424448D08}" dt="2022-02-09T19:18:13.080" v="725" actId="26606"/>
          <ac:spMkLst>
            <pc:docMk/>
            <pc:sldMk cId="1187662610" sldId="319"/>
            <ac:spMk id="73" creationId="{EA4E4267-CAF0-4C38-8DC6-CD3B1A9F046E}"/>
          </ac:spMkLst>
        </pc:spChg>
        <pc:spChg chg="add del">
          <ac:chgData name="abhishek.1923cse1003" userId="4769a6a1-96d3-47f5-969d-40e8cafe9689" providerId="ADAL" clId="{13067E3F-E5DD-4B1D-A470-595424448D08}" dt="2022-02-09T19:18:13.080" v="725" actId="26606"/>
          <ac:spMkLst>
            <pc:docMk/>
            <pc:sldMk cId="1187662610" sldId="319"/>
            <ac:spMk id="75" creationId="{0EE3ACC5-126D-4BA4-8B45-7F0B5B839C51}"/>
          </ac:spMkLst>
        </pc:spChg>
        <pc:spChg chg="add del">
          <ac:chgData name="abhishek.1923cse1003" userId="4769a6a1-96d3-47f5-969d-40e8cafe9689" providerId="ADAL" clId="{13067E3F-E5DD-4B1D-A470-595424448D08}" dt="2022-02-09T19:18:13.080" v="725" actId="26606"/>
          <ac:spMkLst>
            <pc:docMk/>
            <pc:sldMk cId="1187662610" sldId="319"/>
            <ac:spMk id="77" creationId="{AB2868F7-FE10-4289-A5BD-90763C7A2F5A}"/>
          </ac:spMkLst>
        </pc:spChg>
        <pc:spChg chg="add del">
          <ac:chgData name="abhishek.1923cse1003" userId="4769a6a1-96d3-47f5-969d-40e8cafe9689" providerId="ADAL" clId="{13067E3F-E5DD-4B1D-A470-595424448D08}" dt="2022-02-09T19:18:13.080" v="725" actId="26606"/>
          <ac:spMkLst>
            <pc:docMk/>
            <pc:sldMk cId="1187662610" sldId="319"/>
            <ac:spMk id="79" creationId="{BD94142C-10EE-487C-A327-404FDF358F22}"/>
          </ac:spMkLst>
        </pc:spChg>
        <pc:spChg chg="add del">
          <ac:chgData name="abhishek.1923cse1003" userId="4769a6a1-96d3-47f5-969d-40e8cafe9689" providerId="ADAL" clId="{13067E3F-E5DD-4B1D-A470-595424448D08}" dt="2022-02-09T19:18:13.080" v="725" actId="26606"/>
          <ac:spMkLst>
            <pc:docMk/>
            <pc:sldMk cId="1187662610" sldId="319"/>
            <ac:spMk id="81" creationId="{5F7FAC2D-7A74-4939-A917-A1A5AF935685}"/>
          </ac:spMkLst>
        </pc:spChg>
        <pc:spChg chg="add del">
          <ac:chgData name="abhishek.1923cse1003" userId="4769a6a1-96d3-47f5-969d-40e8cafe9689" providerId="ADAL" clId="{13067E3F-E5DD-4B1D-A470-595424448D08}" dt="2022-02-09T19:18:42.727" v="733" actId="26606"/>
          <ac:spMkLst>
            <pc:docMk/>
            <pc:sldMk cId="1187662610" sldId="319"/>
            <ac:spMk id="86" creationId="{904DB13E-F722-4ED6-BB00-556651E95281}"/>
          </ac:spMkLst>
        </pc:spChg>
        <pc:spChg chg="add del">
          <ac:chgData name="abhishek.1923cse1003" userId="4769a6a1-96d3-47f5-969d-40e8cafe9689" providerId="ADAL" clId="{13067E3F-E5DD-4B1D-A470-595424448D08}" dt="2022-02-09T19:18:42.727" v="733" actId="26606"/>
          <ac:spMkLst>
            <pc:docMk/>
            <pc:sldMk cId="1187662610" sldId="319"/>
            <ac:spMk id="88" creationId="{1E8D93C5-28EB-42D0-86CE-D804955653CC}"/>
          </ac:spMkLst>
        </pc:spChg>
        <pc:spChg chg="add del">
          <ac:chgData name="abhishek.1923cse1003" userId="4769a6a1-96d3-47f5-969d-40e8cafe9689" providerId="ADAL" clId="{13067E3F-E5DD-4B1D-A470-595424448D08}" dt="2022-02-09T19:18:42.727" v="733" actId="26606"/>
          <ac:spMkLst>
            <pc:docMk/>
            <pc:sldMk cId="1187662610" sldId="319"/>
            <ac:spMk id="90" creationId="{AB1B1E7D-F76D-4744-AF85-239E6998A4C5}"/>
          </ac:spMkLst>
        </pc:spChg>
        <pc:spChg chg="add del">
          <ac:chgData name="abhishek.1923cse1003" userId="4769a6a1-96d3-47f5-969d-40e8cafe9689" providerId="ADAL" clId="{13067E3F-E5DD-4B1D-A470-595424448D08}" dt="2022-02-09T19:18:42.727" v="733" actId="26606"/>
          <ac:spMkLst>
            <pc:docMk/>
            <pc:sldMk cId="1187662610" sldId="319"/>
            <ac:spMk id="92" creationId="{3BB65211-00DB-45B6-A223-033B2D19CBE8}"/>
          </ac:spMkLst>
        </pc:spChg>
        <pc:spChg chg="add del">
          <ac:chgData name="abhishek.1923cse1003" userId="4769a6a1-96d3-47f5-969d-40e8cafe9689" providerId="ADAL" clId="{13067E3F-E5DD-4B1D-A470-595424448D08}" dt="2022-02-09T19:18:42.727" v="733" actId="26606"/>
          <ac:spMkLst>
            <pc:docMk/>
            <pc:sldMk cId="1187662610" sldId="319"/>
            <ac:spMk id="99" creationId="{18D8845F-30A4-4D73-83CB-ABA691F5A92D}"/>
          </ac:spMkLst>
        </pc:spChg>
        <pc:spChg chg="add del">
          <ac:chgData name="abhishek.1923cse1003" userId="4769a6a1-96d3-47f5-969d-40e8cafe9689" providerId="ADAL" clId="{13067E3F-E5DD-4B1D-A470-595424448D08}" dt="2022-02-09T19:18:42.727" v="733" actId="26606"/>
          <ac:spMkLst>
            <pc:docMk/>
            <pc:sldMk cId="1187662610" sldId="319"/>
            <ac:spMk id="101" creationId="{1DAC2350-FA6C-4B24-9A17-926C160E8CD9}"/>
          </ac:spMkLst>
        </pc:spChg>
        <pc:spChg chg="add del">
          <ac:chgData name="abhishek.1923cse1003" userId="4769a6a1-96d3-47f5-969d-40e8cafe9689" providerId="ADAL" clId="{13067E3F-E5DD-4B1D-A470-595424448D08}" dt="2022-02-09T19:18:42.727" v="733" actId="26606"/>
          <ac:spMkLst>
            <pc:docMk/>
            <pc:sldMk cId="1187662610" sldId="319"/>
            <ac:spMk id="103" creationId="{2A637C44-0146-4C54-A1A1-57BC8E6C3C2B}"/>
          </ac:spMkLst>
        </pc:spChg>
        <pc:spChg chg="add del">
          <ac:chgData name="abhishek.1923cse1003" userId="4769a6a1-96d3-47f5-969d-40e8cafe9689" providerId="ADAL" clId="{13067E3F-E5DD-4B1D-A470-595424448D08}" dt="2022-02-09T19:18:42.727" v="733" actId="26606"/>
          <ac:spMkLst>
            <pc:docMk/>
            <pc:sldMk cId="1187662610" sldId="319"/>
            <ac:spMk id="105" creationId="{6AB310E7-DE5C-4964-8CBB-E87A22B5BD59}"/>
          </ac:spMkLst>
        </pc:spChg>
        <pc:spChg chg="add">
          <ac:chgData name="abhishek.1923cse1003" userId="4769a6a1-96d3-47f5-969d-40e8cafe9689" providerId="ADAL" clId="{13067E3F-E5DD-4B1D-A470-595424448D08}" dt="2022-02-09T19:18:42.727" v="733" actId="26606"/>
          <ac:spMkLst>
            <pc:docMk/>
            <pc:sldMk cId="1187662610" sldId="319"/>
            <ac:spMk id="116" creationId="{904DB13E-F722-4ED6-BB00-556651E95281}"/>
          </ac:spMkLst>
        </pc:spChg>
        <pc:spChg chg="add">
          <ac:chgData name="abhishek.1923cse1003" userId="4769a6a1-96d3-47f5-969d-40e8cafe9689" providerId="ADAL" clId="{13067E3F-E5DD-4B1D-A470-595424448D08}" dt="2022-02-09T19:18:42.727" v="733" actId="26606"/>
          <ac:spMkLst>
            <pc:docMk/>
            <pc:sldMk cId="1187662610" sldId="319"/>
            <ac:spMk id="118" creationId="{1E8D93C5-28EB-42D0-86CE-D804955653CC}"/>
          </ac:spMkLst>
        </pc:spChg>
        <pc:spChg chg="add">
          <ac:chgData name="abhishek.1923cse1003" userId="4769a6a1-96d3-47f5-969d-40e8cafe9689" providerId="ADAL" clId="{13067E3F-E5DD-4B1D-A470-595424448D08}" dt="2022-02-09T19:18:42.727" v="733" actId="26606"/>
          <ac:spMkLst>
            <pc:docMk/>
            <pc:sldMk cId="1187662610" sldId="319"/>
            <ac:spMk id="120" creationId="{AB1B1E7D-F76D-4744-AF85-239E6998A4C5}"/>
          </ac:spMkLst>
        </pc:spChg>
        <pc:spChg chg="add">
          <ac:chgData name="abhishek.1923cse1003" userId="4769a6a1-96d3-47f5-969d-40e8cafe9689" providerId="ADAL" clId="{13067E3F-E5DD-4B1D-A470-595424448D08}" dt="2022-02-09T19:18:42.727" v="733" actId="26606"/>
          <ac:spMkLst>
            <pc:docMk/>
            <pc:sldMk cId="1187662610" sldId="319"/>
            <ac:spMk id="122" creationId="{3BB65211-00DB-45B6-A223-033B2D19CBE8}"/>
          </ac:spMkLst>
        </pc:spChg>
        <pc:spChg chg="add">
          <ac:chgData name="abhishek.1923cse1003" userId="4769a6a1-96d3-47f5-969d-40e8cafe9689" providerId="ADAL" clId="{13067E3F-E5DD-4B1D-A470-595424448D08}" dt="2022-02-09T19:18:42.727" v="733" actId="26606"/>
          <ac:spMkLst>
            <pc:docMk/>
            <pc:sldMk cId="1187662610" sldId="319"/>
            <ac:spMk id="129" creationId="{EA4E4267-CAF0-4C38-8DC6-CD3B1A9F046E}"/>
          </ac:spMkLst>
        </pc:spChg>
        <pc:spChg chg="add">
          <ac:chgData name="abhishek.1923cse1003" userId="4769a6a1-96d3-47f5-969d-40e8cafe9689" providerId="ADAL" clId="{13067E3F-E5DD-4B1D-A470-595424448D08}" dt="2022-02-09T19:18:42.727" v="733" actId="26606"/>
          <ac:spMkLst>
            <pc:docMk/>
            <pc:sldMk cId="1187662610" sldId="319"/>
            <ac:spMk id="131" creationId="{0EE3ACC5-126D-4BA4-8B45-7F0B5B839C51}"/>
          </ac:spMkLst>
        </pc:spChg>
        <pc:spChg chg="add">
          <ac:chgData name="abhishek.1923cse1003" userId="4769a6a1-96d3-47f5-969d-40e8cafe9689" providerId="ADAL" clId="{13067E3F-E5DD-4B1D-A470-595424448D08}" dt="2022-02-09T19:18:42.727" v="733" actId="26606"/>
          <ac:spMkLst>
            <pc:docMk/>
            <pc:sldMk cId="1187662610" sldId="319"/>
            <ac:spMk id="133" creationId="{AB2868F7-FE10-4289-A5BD-90763C7A2F5A}"/>
          </ac:spMkLst>
        </pc:spChg>
        <pc:spChg chg="add">
          <ac:chgData name="abhishek.1923cse1003" userId="4769a6a1-96d3-47f5-969d-40e8cafe9689" providerId="ADAL" clId="{13067E3F-E5DD-4B1D-A470-595424448D08}" dt="2022-02-09T19:18:42.727" v="733" actId="26606"/>
          <ac:spMkLst>
            <pc:docMk/>
            <pc:sldMk cId="1187662610" sldId="319"/>
            <ac:spMk id="135" creationId="{BD94142C-10EE-487C-A327-404FDF358F22}"/>
          </ac:spMkLst>
        </pc:spChg>
        <pc:spChg chg="add">
          <ac:chgData name="abhishek.1923cse1003" userId="4769a6a1-96d3-47f5-969d-40e8cafe9689" providerId="ADAL" clId="{13067E3F-E5DD-4B1D-A470-595424448D08}" dt="2022-02-09T19:18:42.727" v="733" actId="26606"/>
          <ac:spMkLst>
            <pc:docMk/>
            <pc:sldMk cId="1187662610" sldId="319"/>
            <ac:spMk id="137" creationId="{5F7FAC2D-7A74-4939-A917-A1A5AF935685}"/>
          </ac:spMkLst>
        </pc:spChg>
        <pc:grpChg chg="add del mod">
          <ac:chgData name="abhishek.1923cse1003" userId="4769a6a1-96d3-47f5-969d-40e8cafe9689" providerId="ADAL" clId="{13067E3F-E5DD-4B1D-A470-595424448D08}" dt="2022-02-09T19:17:40.875" v="720" actId="26606"/>
          <ac:grpSpMkLst>
            <pc:docMk/>
            <pc:sldMk cId="1187662610" sldId="319"/>
            <ac:grpSpMk id="7" creationId="{6F94725B-DCBC-4663-BFAF-0F2925238239}"/>
          </ac:grpSpMkLst>
        </pc:grpChg>
        <pc:grpChg chg="add del">
          <ac:chgData name="abhishek.1923cse1003" userId="4769a6a1-96d3-47f5-969d-40e8cafe9689" providerId="ADAL" clId="{13067E3F-E5DD-4B1D-A470-595424448D08}" dt="2022-02-09T19:18:02.785" v="722" actId="26606"/>
          <ac:grpSpMkLst>
            <pc:docMk/>
            <pc:sldMk cId="1187662610" sldId="319"/>
            <ac:grpSpMk id="34" creationId="{E26428D7-C6F3-473D-A360-A3F5C3E8728C}"/>
          </ac:grpSpMkLst>
        </pc:grpChg>
        <pc:grpChg chg="add del">
          <ac:chgData name="abhishek.1923cse1003" userId="4769a6a1-96d3-47f5-969d-40e8cafe9689" providerId="ADAL" clId="{13067E3F-E5DD-4B1D-A470-595424448D08}" dt="2022-02-09T19:18:13.080" v="725" actId="26606"/>
          <ac:grpSpMkLst>
            <pc:docMk/>
            <pc:sldMk cId="1187662610" sldId="319"/>
            <ac:grpSpMk id="68" creationId="{E26428D7-C6F3-473D-A360-A3F5C3E8728C}"/>
          </ac:grpSpMkLst>
        </pc:grpChg>
        <pc:grpChg chg="add del">
          <ac:chgData name="abhishek.1923cse1003" userId="4769a6a1-96d3-47f5-969d-40e8cafe9689" providerId="ADAL" clId="{13067E3F-E5DD-4B1D-A470-595424448D08}" dt="2022-02-09T19:18:42.727" v="733" actId="26606"/>
          <ac:grpSpMkLst>
            <pc:docMk/>
            <pc:sldMk cId="1187662610" sldId="319"/>
            <ac:grpSpMk id="94" creationId="{E26428D7-C6F3-473D-A360-A3F5C3E8728C}"/>
          </ac:grpSpMkLst>
        </pc:grpChg>
        <pc:grpChg chg="add">
          <ac:chgData name="abhishek.1923cse1003" userId="4769a6a1-96d3-47f5-969d-40e8cafe9689" providerId="ADAL" clId="{13067E3F-E5DD-4B1D-A470-595424448D08}" dt="2022-02-09T19:18:42.727" v="733" actId="26606"/>
          <ac:grpSpMkLst>
            <pc:docMk/>
            <pc:sldMk cId="1187662610" sldId="319"/>
            <ac:grpSpMk id="124" creationId="{E26428D7-C6F3-473D-A360-A3F5C3E8728C}"/>
          </ac:grpSpMkLst>
        </pc:grpChg>
        <pc:picChg chg="add mod ord">
          <ac:chgData name="abhishek.1923cse1003" userId="4769a6a1-96d3-47f5-969d-40e8cafe9689" providerId="ADAL" clId="{13067E3F-E5DD-4B1D-A470-595424448D08}" dt="2022-02-09T19:19:46.898" v="821" actId="1440"/>
          <ac:picMkLst>
            <pc:docMk/>
            <pc:sldMk cId="1187662610" sldId="319"/>
            <ac:picMk id="21" creationId="{23B331B3-9E5E-46F6-AFC8-AA28FA49BC84}"/>
          </ac:picMkLst>
        </pc:picChg>
        <pc:cxnChg chg="mod">
          <ac:chgData name="abhishek.1923cse1003" userId="4769a6a1-96d3-47f5-969d-40e8cafe9689" providerId="ADAL" clId="{13067E3F-E5DD-4B1D-A470-595424448D08}" dt="2022-02-09T19:17:38.398" v="719"/>
          <ac:cxnSpMkLst>
            <pc:docMk/>
            <pc:sldMk cId="1187662610" sldId="319"/>
            <ac:cxnSpMk id="8" creationId="{5AFECDED-F987-4E38-8F25-62209DABE2F9}"/>
          </ac:cxnSpMkLst>
        </pc:cxnChg>
        <pc:cxnChg chg="mod">
          <ac:chgData name="abhishek.1923cse1003" userId="4769a6a1-96d3-47f5-969d-40e8cafe9689" providerId="ADAL" clId="{13067E3F-E5DD-4B1D-A470-595424448D08}" dt="2022-02-09T19:17:38.398" v="719"/>
          <ac:cxnSpMkLst>
            <pc:docMk/>
            <pc:sldMk cId="1187662610" sldId="319"/>
            <ac:cxnSpMk id="9" creationId="{122B7E7F-428F-4B84-B2CF-EAFCA5DA1C37}"/>
          </ac:cxnSpMkLst>
        </pc:cxnChg>
        <pc:cxnChg chg="mod">
          <ac:chgData name="abhishek.1923cse1003" userId="4769a6a1-96d3-47f5-969d-40e8cafe9689" providerId="ADAL" clId="{13067E3F-E5DD-4B1D-A470-595424448D08}" dt="2022-02-09T19:17:38.398" v="719"/>
          <ac:cxnSpMkLst>
            <pc:docMk/>
            <pc:sldMk cId="1187662610" sldId="319"/>
            <ac:cxnSpMk id="10" creationId="{E9C1D04D-C814-4448-B3E2-08C90BA4B6BB}"/>
          </ac:cxnSpMkLst>
        </pc:cxnChg>
        <pc:cxnChg chg="add del mod">
          <ac:chgData name="abhishek.1923cse1003" userId="4769a6a1-96d3-47f5-969d-40e8cafe9689" providerId="ADAL" clId="{13067E3F-E5DD-4B1D-A470-595424448D08}" dt="2022-02-09T19:17:40.875" v="720" actId="26606"/>
          <ac:cxnSpMkLst>
            <pc:docMk/>
            <pc:sldMk cId="1187662610" sldId="319"/>
            <ac:cxnSpMk id="18" creationId="{59112ACD-1E0A-4EF0-AD0B-D51F8E84C2E6}"/>
          </ac:cxnSpMkLst>
        </pc:cxnChg>
        <pc:cxnChg chg="add del mod">
          <ac:chgData name="abhishek.1923cse1003" userId="4769a6a1-96d3-47f5-969d-40e8cafe9689" providerId="ADAL" clId="{13067E3F-E5DD-4B1D-A470-595424448D08}" dt="2022-02-09T19:17:40.875" v="720" actId="26606"/>
          <ac:cxnSpMkLst>
            <pc:docMk/>
            <pc:sldMk cId="1187662610" sldId="319"/>
            <ac:cxnSpMk id="19" creationId="{CFCF7537-82B3-4C72-AF66-2FB10F63B913}"/>
          </ac:cxnSpMkLst>
        </pc:cxnChg>
        <pc:cxnChg chg="add del mod">
          <ac:chgData name="abhishek.1923cse1003" userId="4769a6a1-96d3-47f5-969d-40e8cafe9689" providerId="ADAL" clId="{13067E3F-E5DD-4B1D-A470-595424448D08}" dt="2022-02-09T19:17:40.875" v="720" actId="26606"/>
          <ac:cxnSpMkLst>
            <pc:docMk/>
            <pc:sldMk cId="1187662610" sldId="319"/>
            <ac:cxnSpMk id="20" creationId="{72BF53A4-22D3-44FD-9207-A9E6BFF4479D}"/>
          </ac:cxnSpMkLst>
        </pc:cxnChg>
        <pc:cxnChg chg="add del">
          <ac:chgData name="abhishek.1923cse1003" userId="4769a6a1-96d3-47f5-969d-40e8cafe9689" providerId="ADAL" clId="{13067E3F-E5DD-4B1D-A470-595424448D08}" dt="2022-02-09T19:18:02.785" v="722" actId="26606"/>
          <ac:cxnSpMkLst>
            <pc:docMk/>
            <pc:sldMk cId="1187662610" sldId="319"/>
            <ac:cxnSpMk id="51" creationId="{C2686EF3-81CC-419F-96C3-002A75880309}"/>
          </ac:cxnSpMkLst>
        </pc:cxnChg>
        <pc:cxnChg chg="add del">
          <ac:chgData name="abhishek.1923cse1003" userId="4769a6a1-96d3-47f5-969d-40e8cafe9689" providerId="ADAL" clId="{13067E3F-E5DD-4B1D-A470-595424448D08}" dt="2022-02-09T19:18:02.785" v="722" actId="26606"/>
          <ac:cxnSpMkLst>
            <pc:docMk/>
            <pc:sldMk cId="1187662610" sldId="319"/>
            <ac:cxnSpMk id="53" creationId="{F8D93CCA-A85E-4529-A6F0-8BB54D27BCD1}"/>
          </ac:cxnSpMkLst>
        </pc:cxnChg>
        <pc:cxnChg chg="add del">
          <ac:chgData name="abhishek.1923cse1003" userId="4769a6a1-96d3-47f5-969d-40e8cafe9689" providerId="ADAL" clId="{13067E3F-E5DD-4B1D-A470-595424448D08}" dt="2022-02-09T19:18:02.785" v="722" actId="26606"/>
          <ac:cxnSpMkLst>
            <pc:docMk/>
            <pc:sldMk cId="1187662610" sldId="319"/>
            <ac:cxnSpMk id="55" creationId="{1ECFA516-C18C-41AE-AFF2-A0D0A59C9E90}"/>
          </ac:cxnSpMkLst>
        </pc:cxnChg>
        <pc:cxnChg chg="add del">
          <ac:chgData name="abhishek.1923cse1003" userId="4769a6a1-96d3-47f5-969d-40e8cafe9689" providerId="ADAL" clId="{13067E3F-E5DD-4B1D-A470-595424448D08}" dt="2022-02-09T19:18:42.727" v="733" actId="26606"/>
          <ac:cxnSpMkLst>
            <pc:docMk/>
            <pc:sldMk cId="1187662610" sldId="319"/>
            <ac:cxnSpMk id="107" creationId="{BC6D0BA2-2FCA-496D-A55A-C56A7B3E09D8}"/>
          </ac:cxnSpMkLst>
        </pc:cxnChg>
        <pc:cxnChg chg="add del">
          <ac:chgData name="abhishek.1923cse1003" userId="4769a6a1-96d3-47f5-969d-40e8cafe9689" providerId="ADAL" clId="{13067E3F-E5DD-4B1D-A470-595424448D08}" dt="2022-02-09T19:18:42.727" v="733" actId="26606"/>
          <ac:cxnSpMkLst>
            <pc:docMk/>
            <pc:sldMk cId="1187662610" sldId="319"/>
            <ac:cxnSpMk id="109" creationId="{EA158404-99A1-4EB0-B63C-8744C273AC0A}"/>
          </ac:cxnSpMkLst>
        </pc:cxnChg>
        <pc:cxnChg chg="add del">
          <ac:chgData name="abhishek.1923cse1003" userId="4769a6a1-96d3-47f5-969d-40e8cafe9689" providerId="ADAL" clId="{13067E3F-E5DD-4B1D-A470-595424448D08}" dt="2022-02-09T19:18:42.727" v="733" actId="26606"/>
          <ac:cxnSpMkLst>
            <pc:docMk/>
            <pc:sldMk cId="1187662610" sldId="319"/>
            <ac:cxnSpMk id="111" creationId="{B1848EA8-FE52-4762-AE9B-5D1DD4C33621}"/>
          </ac:cxnSpMkLst>
        </pc:cxnChg>
      </pc:sldChg>
    </pc:docChg>
  </pc:docChgLst>
  <pc:docChgLst>
    <pc:chgData name="Amit Tripathi" userId="1a490063c5650514" providerId="LiveId" clId="{A22C9F62-4E07-44D6-ABAC-4EDE6ABF488B}"/>
    <pc:docChg chg="undo custSel addSld modSld modSection">
      <pc:chgData name="Amit Tripathi" userId="1a490063c5650514" providerId="LiveId" clId="{A22C9F62-4E07-44D6-ABAC-4EDE6ABF488B}" dt="2023-03-24T06:08:48.115" v="540" actId="1037"/>
      <pc:docMkLst>
        <pc:docMk/>
      </pc:docMkLst>
      <pc:sldChg chg="modSp mod">
        <pc:chgData name="Amit Tripathi" userId="1a490063c5650514" providerId="LiveId" clId="{A22C9F62-4E07-44D6-ABAC-4EDE6ABF488B}" dt="2023-03-24T05:25:18.271" v="102" actId="6549"/>
        <pc:sldMkLst>
          <pc:docMk/>
          <pc:sldMk cId="42028081" sldId="264"/>
        </pc:sldMkLst>
        <pc:spChg chg="mod">
          <ac:chgData name="Amit Tripathi" userId="1a490063c5650514" providerId="LiveId" clId="{A22C9F62-4E07-44D6-ABAC-4EDE6ABF488B}" dt="2023-03-24T05:25:18.271" v="102" actId="6549"/>
          <ac:spMkLst>
            <pc:docMk/>
            <pc:sldMk cId="42028081" sldId="264"/>
            <ac:spMk id="3" creationId="{C8722DDC-8EEE-4A06-8DFE-B44871EAA2CF}"/>
          </ac:spMkLst>
        </pc:spChg>
      </pc:sldChg>
      <pc:sldChg chg="addSp delSp modSp new mod">
        <pc:chgData name="Amit Tripathi" userId="1a490063c5650514" providerId="LiveId" clId="{A22C9F62-4E07-44D6-ABAC-4EDE6ABF488B}" dt="2023-03-24T05:50:08.220" v="157" actId="1076"/>
        <pc:sldMkLst>
          <pc:docMk/>
          <pc:sldMk cId="2898301367" sldId="321"/>
        </pc:sldMkLst>
        <pc:spChg chg="mod">
          <ac:chgData name="Amit Tripathi" userId="1a490063c5650514" providerId="LiveId" clId="{A22C9F62-4E07-44D6-ABAC-4EDE6ABF488B}" dt="2023-03-24T05:50:01.636" v="155" actId="122"/>
          <ac:spMkLst>
            <pc:docMk/>
            <pc:sldMk cId="2898301367" sldId="321"/>
            <ac:spMk id="2" creationId="{6FCE7642-5A8B-6DED-8F33-58555FEF5752}"/>
          </ac:spMkLst>
        </pc:spChg>
        <pc:spChg chg="del mod">
          <ac:chgData name="Amit Tripathi" userId="1a490063c5650514" providerId="LiveId" clId="{A22C9F62-4E07-44D6-ABAC-4EDE6ABF488B}" dt="2023-03-24T05:29:15.875" v="142" actId="22"/>
          <ac:spMkLst>
            <pc:docMk/>
            <pc:sldMk cId="2898301367" sldId="321"/>
            <ac:spMk id="3" creationId="{A2F1E273-15CE-9C3E-7B92-78F794141D8E}"/>
          </ac:spMkLst>
        </pc:spChg>
        <pc:picChg chg="add mod ord">
          <ac:chgData name="Amit Tripathi" userId="1a490063c5650514" providerId="LiveId" clId="{A22C9F62-4E07-44D6-ABAC-4EDE6ABF488B}" dt="2023-03-24T05:50:08.220" v="157" actId="1076"/>
          <ac:picMkLst>
            <pc:docMk/>
            <pc:sldMk cId="2898301367" sldId="321"/>
            <ac:picMk id="5" creationId="{56369205-B33B-1589-F867-7AD863C96180}"/>
          </ac:picMkLst>
        </pc:picChg>
        <pc:picChg chg="add mod">
          <ac:chgData name="Amit Tripathi" userId="1a490063c5650514" providerId="LiveId" clId="{A22C9F62-4E07-44D6-ABAC-4EDE6ABF488B}" dt="2023-03-24T05:50:05.703" v="156" actId="1076"/>
          <ac:picMkLst>
            <pc:docMk/>
            <pc:sldMk cId="2898301367" sldId="321"/>
            <ac:picMk id="7" creationId="{BFEE08D8-D3C9-C6F7-8083-B2525007DD24}"/>
          </ac:picMkLst>
        </pc:picChg>
      </pc:sldChg>
      <pc:sldChg chg="addSp delSp modSp new mod">
        <pc:chgData name="Amit Tripathi" userId="1a490063c5650514" providerId="LiveId" clId="{A22C9F62-4E07-44D6-ABAC-4EDE6ABF488B}" dt="2023-03-24T05:56:14.262" v="199" actId="1076"/>
        <pc:sldMkLst>
          <pc:docMk/>
          <pc:sldMk cId="874201272" sldId="322"/>
        </pc:sldMkLst>
        <pc:spChg chg="mod">
          <ac:chgData name="Amit Tripathi" userId="1a490063c5650514" providerId="LiveId" clId="{A22C9F62-4E07-44D6-ABAC-4EDE6ABF488B}" dt="2023-03-24T05:53:18.417" v="179" actId="122"/>
          <ac:spMkLst>
            <pc:docMk/>
            <pc:sldMk cId="874201272" sldId="322"/>
            <ac:spMk id="2" creationId="{B3FAD2E2-3CD9-A36D-8B4B-7F7F3B5F3D25}"/>
          </ac:spMkLst>
        </pc:spChg>
        <pc:spChg chg="del">
          <ac:chgData name="Amit Tripathi" userId="1a490063c5650514" providerId="LiveId" clId="{A22C9F62-4E07-44D6-ABAC-4EDE6ABF488B}" dt="2023-03-24T05:53:21.513" v="180" actId="22"/>
          <ac:spMkLst>
            <pc:docMk/>
            <pc:sldMk cId="874201272" sldId="322"/>
            <ac:spMk id="3" creationId="{E4951A7D-0295-E04F-4F60-462AB054BDEF}"/>
          </ac:spMkLst>
        </pc:spChg>
        <pc:picChg chg="add mod ord">
          <ac:chgData name="Amit Tripathi" userId="1a490063c5650514" providerId="LiveId" clId="{A22C9F62-4E07-44D6-ABAC-4EDE6ABF488B}" dt="2023-03-24T05:56:10.605" v="198" actId="1076"/>
          <ac:picMkLst>
            <pc:docMk/>
            <pc:sldMk cId="874201272" sldId="322"/>
            <ac:picMk id="5" creationId="{6F21BB66-A25C-2CC0-56B8-0955C69718B6}"/>
          </ac:picMkLst>
        </pc:picChg>
        <pc:picChg chg="add mod">
          <ac:chgData name="Amit Tripathi" userId="1a490063c5650514" providerId="LiveId" clId="{A22C9F62-4E07-44D6-ABAC-4EDE6ABF488B}" dt="2023-03-24T05:56:14.262" v="199" actId="1076"/>
          <ac:picMkLst>
            <pc:docMk/>
            <pc:sldMk cId="874201272" sldId="322"/>
            <ac:picMk id="7" creationId="{EB641E5E-6294-B39C-8008-E396B4FBA5B5}"/>
          </ac:picMkLst>
        </pc:picChg>
        <pc:picChg chg="add mod">
          <ac:chgData name="Amit Tripathi" userId="1a490063c5650514" providerId="LiveId" clId="{A22C9F62-4E07-44D6-ABAC-4EDE6ABF488B}" dt="2023-03-24T05:56:03.944" v="196" actId="1076"/>
          <ac:picMkLst>
            <pc:docMk/>
            <pc:sldMk cId="874201272" sldId="322"/>
            <ac:picMk id="9" creationId="{621E84C2-E072-0D77-AF97-4471498DAF3F}"/>
          </ac:picMkLst>
        </pc:picChg>
      </pc:sldChg>
      <pc:sldChg chg="addSp delSp modSp new mod">
        <pc:chgData name="Amit Tripathi" userId="1a490063c5650514" providerId="LiveId" clId="{A22C9F62-4E07-44D6-ABAC-4EDE6ABF488B}" dt="2023-03-24T06:00:10.736" v="222" actId="1076"/>
        <pc:sldMkLst>
          <pc:docMk/>
          <pc:sldMk cId="1469833025" sldId="323"/>
        </pc:sldMkLst>
        <pc:spChg chg="del">
          <ac:chgData name="Amit Tripathi" userId="1a490063c5650514" providerId="LiveId" clId="{A22C9F62-4E07-44D6-ABAC-4EDE6ABF488B}" dt="2023-03-24T05:57:13.873" v="209" actId="478"/>
          <ac:spMkLst>
            <pc:docMk/>
            <pc:sldMk cId="1469833025" sldId="323"/>
            <ac:spMk id="2" creationId="{80928362-0233-A6C6-E045-3DCDC98F3F63}"/>
          </ac:spMkLst>
        </pc:spChg>
        <pc:spChg chg="del">
          <ac:chgData name="Amit Tripathi" userId="1a490063c5650514" providerId="LiveId" clId="{A22C9F62-4E07-44D6-ABAC-4EDE6ABF488B}" dt="2023-03-24T05:57:10.526" v="208" actId="478"/>
          <ac:spMkLst>
            <pc:docMk/>
            <pc:sldMk cId="1469833025" sldId="323"/>
            <ac:spMk id="3" creationId="{222F32E2-2FFA-3AD1-9536-DCC5D2ABFB48}"/>
          </ac:spMkLst>
        </pc:spChg>
        <pc:picChg chg="add mod">
          <ac:chgData name="Amit Tripathi" userId="1a490063c5650514" providerId="LiveId" clId="{A22C9F62-4E07-44D6-ABAC-4EDE6ABF488B}" dt="2023-03-24T05:57:03.464" v="207" actId="1076"/>
          <ac:picMkLst>
            <pc:docMk/>
            <pc:sldMk cId="1469833025" sldId="323"/>
            <ac:picMk id="5" creationId="{CE024034-C022-467E-30DB-5E6D6A83C8BB}"/>
          </ac:picMkLst>
        </pc:picChg>
        <pc:picChg chg="add mod">
          <ac:chgData name="Amit Tripathi" userId="1a490063c5650514" providerId="LiveId" clId="{A22C9F62-4E07-44D6-ABAC-4EDE6ABF488B}" dt="2023-03-24T05:59:25.542" v="216" actId="1076"/>
          <ac:picMkLst>
            <pc:docMk/>
            <pc:sldMk cId="1469833025" sldId="323"/>
            <ac:picMk id="7" creationId="{844E0CB6-584B-35FA-E1DE-6B95E4248207}"/>
          </ac:picMkLst>
        </pc:picChg>
        <pc:picChg chg="add mod">
          <ac:chgData name="Amit Tripathi" userId="1a490063c5650514" providerId="LiveId" clId="{A22C9F62-4E07-44D6-ABAC-4EDE6ABF488B}" dt="2023-03-24T06:00:10.736" v="222" actId="1076"/>
          <ac:picMkLst>
            <pc:docMk/>
            <pc:sldMk cId="1469833025" sldId="323"/>
            <ac:picMk id="9" creationId="{CEA4FDED-072E-9A0C-5D53-EC4C318821D4}"/>
          </ac:picMkLst>
        </pc:picChg>
      </pc:sldChg>
      <pc:sldChg chg="addSp delSp modSp new mod">
        <pc:chgData name="Amit Tripathi" userId="1a490063c5650514" providerId="LiveId" clId="{A22C9F62-4E07-44D6-ABAC-4EDE6ABF488B}" dt="2023-03-24T06:08:48.115" v="540" actId="1037"/>
        <pc:sldMkLst>
          <pc:docMk/>
          <pc:sldMk cId="2242094913" sldId="324"/>
        </pc:sldMkLst>
        <pc:spChg chg="mod">
          <ac:chgData name="Amit Tripathi" userId="1a490063c5650514" providerId="LiveId" clId="{A22C9F62-4E07-44D6-ABAC-4EDE6ABF488B}" dt="2023-03-24T06:04:04.056" v="239" actId="1076"/>
          <ac:spMkLst>
            <pc:docMk/>
            <pc:sldMk cId="2242094913" sldId="324"/>
            <ac:spMk id="2" creationId="{E2C50DA0-16E6-F234-0B70-4F751A692421}"/>
          </ac:spMkLst>
        </pc:spChg>
        <pc:spChg chg="del mod">
          <ac:chgData name="Amit Tripathi" userId="1a490063c5650514" providerId="LiveId" clId="{A22C9F62-4E07-44D6-ABAC-4EDE6ABF488B}" dt="2023-03-24T06:04:42.225" v="241" actId="22"/>
          <ac:spMkLst>
            <pc:docMk/>
            <pc:sldMk cId="2242094913" sldId="324"/>
            <ac:spMk id="3" creationId="{95D541F5-D968-9583-5D42-87900E2FE577}"/>
          </ac:spMkLst>
        </pc:spChg>
        <pc:picChg chg="add mod ord">
          <ac:chgData name="Amit Tripathi" userId="1a490063c5650514" providerId="LiveId" clId="{A22C9F62-4E07-44D6-ABAC-4EDE6ABF488B}" dt="2023-03-24T06:08:17.775" v="423" actId="1038"/>
          <ac:picMkLst>
            <pc:docMk/>
            <pc:sldMk cId="2242094913" sldId="324"/>
            <ac:picMk id="5" creationId="{39458A28-A047-B956-C025-BE2FCA66EEEA}"/>
          </ac:picMkLst>
        </pc:picChg>
        <pc:picChg chg="add mod">
          <ac:chgData name="Amit Tripathi" userId="1a490063c5650514" providerId="LiveId" clId="{A22C9F62-4E07-44D6-ABAC-4EDE6ABF488B}" dt="2023-03-24T06:08:46.615" v="538" actId="1038"/>
          <ac:picMkLst>
            <pc:docMk/>
            <pc:sldMk cId="2242094913" sldId="324"/>
            <ac:picMk id="7" creationId="{6005A361-4BA2-2CD0-E3FE-E9F2AF7E5754}"/>
          </ac:picMkLst>
        </pc:picChg>
        <pc:picChg chg="add mod">
          <ac:chgData name="Amit Tripathi" userId="1a490063c5650514" providerId="LiveId" clId="{A22C9F62-4E07-44D6-ABAC-4EDE6ABF488B}" dt="2023-03-24T06:08:48.115" v="540" actId="1037"/>
          <ac:picMkLst>
            <pc:docMk/>
            <pc:sldMk cId="2242094913" sldId="324"/>
            <ac:picMk id="9" creationId="{D097F2E2-5EAB-B85C-0FD8-0DFF53D832CF}"/>
          </ac:picMkLst>
        </pc:picChg>
        <pc:picChg chg="add mod">
          <ac:chgData name="Amit Tripathi" userId="1a490063c5650514" providerId="LiveId" clId="{A22C9F62-4E07-44D6-ABAC-4EDE6ABF488B}" dt="2023-03-24T06:08:34.995" v="495" actId="1037"/>
          <ac:picMkLst>
            <pc:docMk/>
            <pc:sldMk cId="2242094913" sldId="324"/>
            <ac:picMk id="11" creationId="{919DB7D4-F0D4-D4E7-B647-414F0C46FCE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F73D9-7B47-4585-A6EE-231A1E786A6D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BFD7BD-E645-4182-A8AD-278F05C70934}">
      <dgm:prSet custT="1"/>
      <dgm:spPr/>
      <dgm:t>
        <a:bodyPr/>
        <a:lstStyle/>
        <a:p>
          <a:r>
            <a:rPr lang="en-IN" sz="3600" dirty="0"/>
            <a:t>Python</a:t>
          </a:r>
          <a:endParaRPr lang="en-US" sz="4000" dirty="0"/>
        </a:p>
      </dgm:t>
    </dgm:pt>
    <dgm:pt modelId="{D5D15105-1BFF-4B27-82EB-0B4D53DB71D8}" type="sibTrans" cxnId="{33AE204A-2C87-478E-8930-4746B133C61F}">
      <dgm:prSet/>
      <dgm:spPr/>
      <dgm:t>
        <a:bodyPr/>
        <a:lstStyle/>
        <a:p>
          <a:endParaRPr lang="en-US"/>
        </a:p>
      </dgm:t>
    </dgm:pt>
    <dgm:pt modelId="{DFB912C0-226E-4410-970B-DF0B81C91190}" type="parTrans" cxnId="{33AE204A-2C87-478E-8930-4746B133C61F}">
      <dgm:prSet/>
      <dgm:spPr/>
      <dgm:t>
        <a:bodyPr/>
        <a:lstStyle/>
        <a:p>
          <a:endParaRPr lang="en-US"/>
        </a:p>
      </dgm:t>
    </dgm:pt>
    <dgm:pt modelId="{2EA90328-2D86-4769-B9C6-AF1B6C8AF1B1}">
      <dgm:prSet custT="1"/>
      <dgm:spPr/>
      <dgm:t>
        <a:bodyPr/>
        <a:lstStyle/>
        <a:p>
          <a:r>
            <a:rPr lang="en-US" sz="4000" dirty="0" err="1"/>
            <a:t>Sklearn</a:t>
          </a:r>
          <a:endParaRPr lang="en-US" sz="4000" dirty="0"/>
        </a:p>
      </dgm:t>
    </dgm:pt>
    <dgm:pt modelId="{CD2594CE-98AD-4CB8-96B1-CC793705B68E}" type="sibTrans" cxnId="{227959A0-481F-4F62-8268-22318ABF1ED0}">
      <dgm:prSet/>
      <dgm:spPr/>
      <dgm:t>
        <a:bodyPr/>
        <a:lstStyle/>
        <a:p>
          <a:endParaRPr lang="en-US"/>
        </a:p>
      </dgm:t>
    </dgm:pt>
    <dgm:pt modelId="{3F32DC2D-6F5C-41F2-85DA-01A6A1CC406A}" type="parTrans" cxnId="{227959A0-481F-4F62-8268-22318ABF1ED0}">
      <dgm:prSet/>
      <dgm:spPr/>
      <dgm:t>
        <a:bodyPr/>
        <a:lstStyle/>
        <a:p>
          <a:endParaRPr lang="en-US"/>
        </a:p>
      </dgm:t>
    </dgm:pt>
    <dgm:pt modelId="{93B4969C-FC8D-4A74-BC8A-F324119272E7}">
      <dgm:prSet custT="1"/>
      <dgm:spPr/>
      <dgm:t>
        <a:bodyPr/>
        <a:lstStyle/>
        <a:p>
          <a:r>
            <a:rPr lang="en-US" sz="4000" dirty="0" err="1"/>
            <a:t>Numpy</a:t>
          </a:r>
          <a:endParaRPr lang="en-US" sz="4000" dirty="0"/>
        </a:p>
      </dgm:t>
    </dgm:pt>
    <dgm:pt modelId="{6B3EBFF3-CBCA-442E-BFF8-84A240FA9558}" type="sibTrans" cxnId="{9AA2BB8B-0C6C-4C23-82CD-6C3975EB5DFB}">
      <dgm:prSet/>
      <dgm:spPr/>
      <dgm:t>
        <a:bodyPr/>
        <a:lstStyle/>
        <a:p>
          <a:endParaRPr lang="en-US"/>
        </a:p>
      </dgm:t>
    </dgm:pt>
    <dgm:pt modelId="{CDE346F9-64FF-4C37-B8B7-97C97E6AC362}" type="parTrans" cxnId="{9AA2BB8B-0C6C-4C23-82CD-6C3975EB5DFB}">
      <dgm:prSet/>
      <dgm:spPr/>
      <dgm:t>
        <a:bodyPr/>
        <a:lstStyle/>
        <a:p>
          <a:endParaRPr lang="en-US"/>
        </a:p>
      </dgm:t>
    </dgm:pt>
    <dgm:pt modelId="{A0D2E73F-52ED-406E-B6AE-D53320D1AE5C}">
      <dgm:prSet custT="1"/>
      <dgm:spPr/>
      <dgm:t>
        <a:bodyPr/>
        <a:lstStyle/>
        <a:p>
          <a:r>
            <a:rPr lang="en-IN" sz="3600" dirty="0"/>
            <a:t>Pandas</a:t>
          </a:r>
          <a:endParaRPr lang="en-US" sz="4200" dirty="0"/>
        </a:p>
      </dgm:t>
    </dgm:pt>
    <dgm:pt modelId="{0DCA7E69-6C3A-4A4A-96EE-B2198E39675D}" type="sibTrans" cxnId="{116ED901-8F27-4EB3-8453-E095FD4552CC}">
      <dgm:prSet/>
      <dgm:spPr/>
      <dgm:t>
        <a:bodyPr/>
        <a:lstStyle/>
        <a:p>
          <a:endParaRPr lang="en-US"/>
        </a:p>
      </dgm:t>
    </dgm:pt>
    <dgm:pt modelId="{00D7C1FD-D7F7-4167-978B-5C48CA766A88}" type="parTrans" cxnId="{116ED901-8F27-4EB3-8453-E095FD4552CC}">
      <dgm:prSet/>
      <dgm:spPr/>
      <dgm:t>
        <a:bodyPr/>
        <a:lstStyle/>
        <a:p>
          <a:endParaRPr lang="en-US"/>
        </a:p>
      </dgm:t>
    </dgm:pt>
    <dgm:pt modelId="{9C3ACB1E-13B8-46AA-B267-241DC9D9490F}">
      <dgm:prSet custT="1"/>
      <dgm:spPr/>
      <dgm:t>
        <a:bodyPr/>
        <a:lstStyle/>
        <a:p>
          <a:r>
            <a:rPr lang="en-IN" sz="3600" dirty="0"/>
            <a:t>Matplotlib</a:t>
          </a:r>
          <a:endParaRPr lang="en-US" sz="3600" dirty="0"/>
        </a:p>
      </dgm:t>
    </dgm:pt>
    <dgm:pt modelId="{6ED2F5DA-0C78-4C0D-AB34-1698934B3625}" type="sibTrans" cxnId="{926CCD6F-AC3D-4C00-AD8E-9C6B08593B3C}">
      <dgm:prSet/>
      <dgm:spPr/>
      <dgm:t>
        <a:bodyPr/>
        <a:lstStyle/>
        <a:p>
          <a:endParaRPr lang="en-US"/>
        </a:p>
      </dgm:t>
    </dgm:pt>
    <dgm:pt modelId="{4B985DC5-D53F-47D1-8346-603907DF6FA5}" type="parTrans" cxnId="{926CCD6F-AC3D-4C00-AD8E-9C6B08593B3C}">
      <dgm:prSet/>
      <dgm:spPr/>
      <dgm:t>
        <a:bodyPr/>
        <a:lstStyle/>
        <a:p>
          <a:endParaRPr lang="en-US"/>
        </a:p>
      </dgm:t>
    </dgm:pt>
    <dgm:pt modelId="{E3503D1F-6047-4D76-8720-6F6DAF25C5B6}">
      <dgm:prSet custT="1"/>
      <dgm:spPr/>
      <dgm:t>
        <a:bodyPr/>
        <a:lstStyle/>
        <a:p>
          <a:r>
            <a:rPr lang="en-US" sz="2400" dirty="0"/>
            <a:t>Deep Learning Frameworks</a:t>
          </a:r>
        </a:p>
      </dgm:t>
    </dgm:pt>
    <dgm:pt modelId="{4775B4B3-7308-44A1-80FC-120D36EFEACA}" type="sibTrans" cxnId="{E8EB5758-B26F-4234-A0EB-62ABB7B19A0F}">
      <dgm:prSet/>
      <dgm:spPr/>
      <dgm:t>
        <a:bodyPr/>
        <a:lstStyle/>
        <a:p>
          <a:endParaRPr lang="en-US"/>
        </a:p>
      </dgm:t>
    </dgm:pt>
    <dgm:pt modelId="{514FA13E-958B-4D9B-A103-7E498F663E28}" type="parTrans" cxnId="{E8EB5758-B26F-4234-A0EB-62ABB7B19A0F}">
      <dgm:prSet/>
      <dgm:spPr/>
      <dgm:t>
        <a:bodyPr/>
        <a:lstStyle/>
        <a:p>
          <a:endParaRPr lang="en-US"/>
        </a:p>
      </dgm:t>
    </dgm:pt>
    <dgm:pt modelId="{F37B1D61-B12F-4CAC-B9D1-2CE8EE6017F0}" type="pres">
      <dgm:prSet presAssocID="{A22F73D9-7B47-4585-A6EE-231A1E786A6D}" presName="diagram" presStyleCnt="0">
        <dgm:presLayoutVars>
          <dgm:dir/>
          <dgm:resizeHandles val="exact"/>
        </dgm:presLayoutVars>
      </dgm:prSet>
      <dgm:spPr/>
    </dgm:pt>
    <dgm:pt modelId="{47FFFEA5-13DF-4FDA-8D8A-85E20166531E}" type="pres">
      <dgm:prSet presAssocID="{09BFD7BD-E645-4182-A8AD-278F05C70934}" presName="node" presStyleLbl="node1" presStyleIdx="0" presStyleCnt="6">
        <dgm:presLayoutVars>
          <dgm:bulletEnabled val="1"/>
        </dgm:presLayoutVars>
      </dgm:prSet>
      <dgm:spPr/>
    </dgm:pt>
    <dgm:pt modelId="{9ED42AC9-005D-487B-96B8-DDD5528D01D3}" type="pres">
      <dgm:prSet presAssocID="{D5D15105-1BFF-4B27-82EB-0B4D53DB71D8}" presName="sibTrans" presStyleCnt="0"/>
      <dgm:spPr/>
    </dgm:pt>
    <dgm:pt modelId="{E20D620F-26BA-4484-89E8-B2E733D20798}" type="pres">
      <dgm:prSet presAssocID="{2EA90328-2D86-4769-B9C6-AF1B6C8AF1B1}" presName="node" presStyleLbl="node1" presStyleIdx="1" presStyleCnt="6">
        <dgm:presLayoutVars>
          <dgm:bulletEnabled val="1"/>
        </dgm:presLayoutVars>
      </dgm:prSet>
      <dgm:spPr/>
    </dgm:pt>
    <dgm:pt modelId="{FF122DE9-1337-46F7-A891-8FA7F36165C1}" type="pres">
      <dgm:prSet presAssocID="{CD2594CE-98AD-4CB8-96B1-CC793705B68E}" presName="sibTrans" presStyleCnt="0"/>
      <dgm:spPr/>
    </dgm:pt>
    <dgm:pt modelId="{F2C45BCF-6A06-4E08-98F5-9BC20697B582}" type="pres">
      <dgm:prSet presAssocID="{93B4969C-FC8D-4A74-BC8A-F324119272E7}" presName="node" presStyleLbl="node1" presStyleIdx="2" presStyleCnt="6">
        <dgm:presLayoutVars>
          <dgm:bulletEnabled val="1"/>
        </dgm:presLayoutVars>
      </dgm:prSet>
      <dgm:spPr/>
    </dgm:pt>
    <dgm:pt modelId="{60002462-7064-4224-8085-9A9C725A1F31}" type="pres">
      <dgm:prSet presAssocID="{6B3EBFF3-CBCA-442E-BFF8-84A240FA9558}" presName="sibTrans" presStyleCnt="0"/>
      <dgm:spPr/>
    </dgm:pt>
    <dgm:pt modelId="{7405E9CD-0DF4-40DD-909F-730C5E777A44}" type="pres">
      <dgm:prSet presAssocID="{A0D2E73F-52ED-406E-B6AE-D53320D1AE5C}" presName="node" presStyleLbl="node1" presStyleIdx="3" presStyleCnt="6">
        <dgm:presLayoutVars>
          <dgm:bulletEnabled val="1"/>
        </dgm:presLayoutVars>
      </dgm:prSet>
      <dgm:spPr/>
    </dgm:pt>
    <dgm:pt modelId="{D7AD030A-2A3C-4D28-B75F-F6AD6EF4121F}" type="pres">
      <dgm:prSet presAssocID="{0DCA7E69-6C3A-4A4A-96EE-B2198E39675D}" presName="sibTrans" presStyleCnt="0"/>
      <dgm:spPr/>
    </dgm:pt>
    <dgm:pt modelId="{D7DB5FAC-6372-4F11-A3C6-15C73AEC7F5C}" type="pres">
      <dgm:prSet presAssocID="{9C3ACB1E-13B8-46AA-B267-241DC9D9490F}" presName="node" presStyleLbl="node1" presStyleIdx="4" presStyleCnt="6">
        <dgm:presLayoutVars>
          <dgm:bulletEnabled val="1"/>
        </dgm:presLayoutVars>
      </dgm:prSet>
      <dgm:spPr/>
    </dgm:pt>
    <dgm:pt modelId="{51BAE7CF-158D-49F8-8D40-5EE3D5D86A26}" type="pres">
      <dgm:prSet presAssocID="{6ED2F5DA-0C78-4C0D-AB34-1698934B3625}" presName="sibTrans" presStyleCnt="0"/>
      <dgm:spPr/>
    </dgm:pt>
    <dgm:pt modelId="{B9F7A591-FF5A-4446-BDAC-C0F77E9DD83C}" type="pres">
      <dgm:prSet presAssocID="{E3503D1F-6047-4D76-8720-6F6DAF25C5B6}" presName="node" presStyleLbl="node1" presStyleIdx="5" presStyleCnt="6">
        <dgm:presLayoutVars>
          <dgm:bulletEnabled val="1"/>
        </dgm:presLayoutVars>
      </dgm:prSet>
      <dgm:spPr/>
    </dgm:pt>
  </dgm:ptLst>
  <dgm:cxnLst>
    <dgm:cxn modelId="{116ED901-8F27-4EB3-8453-E095FD4552CC}" srcId="{A22F73D9-7B47-4585-A6EE-231A1E786A6D}" destId="{A0D2E73F-52ED-406E-B6AE-D53320D1AE5C}" srcOrd="3" destOrd="0" parTransId="{00D7C1FD-D7F7-4167-978B-5C48CA766A88}" sibTransId="{0DCA7E69-6C3A-4A4A-96EE-B2198E39675D}"/>
    <dgm:cxn modelId="{969C5103-4337-4E48-92EF-0EBCD0043F1D}" type="presOf" srcId="{2EA90328-2D86-4769-B9C6-AF1B6C8AF1B1}" destId="{E20D620F-26BA-4484-89E8-B2E733D20798}" srcOrd="0" destOrd="0" presId="urn:microsoft.com/office/officeart/2005/8/layout/default"/>
    <dgm:cxn modelId="{B8214405-4FC5-4F8F-8B1C-63286B3BCAF9}" type="presOf" srcId="{93B4969C-FC8D-4A74-BC8A-F324119272E7}" destId="{F2C45BCF-6A06-4E08-98F5-9BC20697B582}" srcOrd="0" destOrd="0" presId="urn:microsoft.com/office/officeart/2005/8/layout/default"/>
    <dgm:cxn modelId="{18C3952C-A60A-4C71-AE90-C85EA53D92F8}" type="presOf" srcId="{E3503D1F-6047-4D76-8720-6F6DAF25C5B6}" destId="{B9F7A591-FF5A-4446-BDAC-C0F77E9DD83C}" srcOrd="0" destOrd="0" presId="urn:microsoft.com/office/officeart/2005/8/layout/default"/>
    <dgm:cxn modelId="{33AE204A-2C87-478E-8930-4746B133C61F}" srcId="{A22F73D9-7B47-4585-A6EE-231A1E786A6D}" destId="{09BFD7BD-E645-4182-A8AD-278F05C70934}" srcOrd="0" destOrd="0" parTransId="{DFB912C0-226E-4410-970B-DF0B81C91190}" sibTransId="{D5D15105-1BFF-4B27-82EB-0B4D53DB71D8}"/>
    <dgm:cxn modelId="{926CCD6F-AC3D-4C00-AD8E-9C6B08593B3C}" srcId="{A22F73D9-7B47-4585-A6EE-231A1E786A6D}" destId="{9C3ACB1E-13B8-46AA-B267-241DC9D9490F}" srcOrd="4" destOrd="0" parTransId="{4B985DC5-D53F-47D1-8346-603907DF6FA5}" sibTransId="{6ED2F5DA-0C78-4C0D-AB34-1698934B3625}"/>
    <dgm:cxn modelId="{E8EB5758-B26F-4234-A0EB-62ABB7B19A0F}" srcId="{A22F73D9-7B47-4585-A6EE-231A1E786A6D}" destId="{E3503D1F-6047-4D76-8720-6F6DAF25C5B6}" srcOrd="5" destOrd="0" parTransId="{514FA13E-958B-4D9B-A103-7E498F663E28}" sibTransId="{4775B4B3-7308-44A1-80FC-120D36EFEACA}"/>
    <dgm:cxn modelId="{9AA2BB8B-0C6C-4C23-82CD-6C3975EB5DFB}" srcId="{A22F73D9-7B47-4585-A6EE-231A1E786A6D}" destId="{93B4969C-FC8D-4A74-BC8A-F324119272E7}" srcOrd="2" destOrd="0" parTransId="{CDE346F9-64FF-4C37-B8B7-97C97E6AC362}" sibTransId="{6B3EBFF3-CBCA-442E-BFF8-84A240FA9558}"/>
    <dgm:cxn modelId="{A6B61097-0482-4BAB-8092-E2642B10A1AA}" type="presOf" srcId="{9C3ACB1E-13B8-46AA-B267-241DC9D9490F}" destId="{D7DB5FAC-6372-4F11-A3C6-15C73AEC7F5C}" srcOrd="0" destOrd="0" presId="urn:microsoft.com/office/officeart/2005/8/layout/default"/>
    <dgm:cxn modelId="{227959A0-481F-4F62-8268-22318ABF1ED0}" srcId="{A22F73D9-7B47-4585-A6EE-231A1E786A6D}" destId="{2EA90328-2D86-4769-B9C6-AF1B6C8AF1B1}" srcOrd="1" destOrd="0" parTransId="{3F32DC2D-6F5C-41F2-85DA-01A6A1CC406A}" sibTransId="{CD2594CE-98AD-4CB8-96B1-CC793705B68E}"/>
    <dgm:cxn modelId="{219E98AA-006E-4869-9487-B04D1BE867C7}" type="presOf" srcId="{A22F73D9-7B47-4585-A6EE-231A1E786A6D}" destId="{F37B1D61-B12F-4CAC-B9D1-2CE8EE6017F0}" srcOrd="0" destOrd="0" presId="urn:microsoft.com/office/officeart/2005/8/layout/default"/>
    <dgm:cxn modelId="{92C170BD-06E9-4E48-859C-704B971CB8B4}" type="presOf" srcId="{09BFD7BD-E645-4182-A8AD-278F05C70934}" destId="{47FFFEA5-13DF-4FDA-8D8A-85E20166531E}" srcOrd="0" destOrd="0" presId="urn:microsoft.com/office/officeart/2005/8/layout/default"/>
    <dgm:cxn modelId="{983E17E8-B2EB-4C3E-A4D0-045F61678D47}" type="presOf" srcId="{A0D2E73F-52ED-406E-B6AE-D53320D1AE5C}" destId="{7405E9CD-0DF4-40DD-909F-730C5E777A44}" srcOrd="0" destOrd="0" presId="urn:microsoft.com/office/officeart/2005/8/layout/default"/>
    <dgm:cxn modelId="{A6C5E458-5FED-4E24-A300-E6F19FC1789E}" type="presParOf" srcId="{F37B1D61-B12F-4CAC-B9D1-2CE8EE6017F0}" destId="{47FFFEA5-13DF-4FDA-8D8A-85E20166531E}" srcOrd="0" destOrd="0" presId="urn:microsoft.com/office/officeart/2005/8/layout/default"/>
    <dgm:cxn modelId="{F1083220-7761-4CC6-B4FA-55ECEA57F09C}" type="presParOf" srcId="{F37B1D61-B12F-4CAC-B9D1-2CE8EE6017F0}" destId="{9ED42AC9-005D-487B-96B8-DDD5528D01D3}" srcOrd="1" destOrd="0" presId="urn:microsoft.com/office/officeart/2005/8/layout/default"/>
    <dgm:cxn modelId="{25A95E6C-DB60-429C-B79D-091F52558805}" type="presParOf" srcId="{F37B1D61-B12F-4CAC-B9D1-2CE8EE6017F0}" destId="{E20D620F-26BA-4484-89E8-B2E733D20798}" srcOrd="2" destOrd="0" presId="urn:microsoft.com/office/officeart/2005/8/layout/default"/>
    <dgm:cxn modelId="{6EC9F783-B9DE-4135-BE00-404CBE5E167F}" type="presParOf" srcId="{F37B1D61-B12F-4CAC-B9D1-2CE8EE6017F0}" destId="{FF122DE9-1337-46F7-A891-8FA7F36165C1}" srcOrd="3" destOrd="0" presId="urn:microsoft.com/office/officeart/2005/8/layout/default"/>
    <dgm:cxn modelId="{289D6F54-199E-478F-A6F0-22997AEBB5F6}" type="presParOf" srcId="{F37B1D61-B12F-4CAC-B9D1-2CE8EE6017F0}" destId="{F2C45BCF-6A06-4E08-98F5-9BC20697B582}" srcOrd="4" destOrd="0" presId="urn:microsoft.com/office/officeart/2005/8/layout/default"/>
    <dgm:cxn modelId="{E0D941DE-35F4-4EA1-8344-2EB324041A49}" type="presParOf" srcId="{F37B1D61-B12F-4CAC-B9D1-2CE8EE6017F0}" destId="{60002462-7064-4224-8085-9A9C725A1F31}" srcOrd="5" destOrd="0" presId="urn:microsoft.com/office/officeart/2005/8/layout/default"/>
    <dgm:cxn modelId="{75682BFA-F319-43FA-9F91-5FEFADE47D99}" type="presParOf" srcId="{F37B1D61-B12F-4CAC-B9D1-2CE8EE6017F0}" destId="{7405E9CD-0DF4-40DD-909F-730C5E777A44}" srcOrd="6" destOrd="0" presId="urn:microsoft.com/office/officeart/2005/8/layout/default"/>
    <dgm:cxn modelId="{BA7BF7B1-5D5E-4293-8849-C8304A0BB8FD}" type="presParOf" srcId="{F37B1D61-B12F-4CAC-B9D1-2CE8EE6017F0}" destId="{D7AD030A-2A3C-4D28-B75F-F6AD6EF4121F}" srcOrd="7" destOrd="0" presId="urn:microsoft.com/office/officeart/2005/8/layout/default"/>
    <dgm:cxn modelId="{2A013453-BE46-45F0-BD17-3527EDC873AC}" type="presParOf" srcId="{F37B1D61-B12F-4CAC-B9D1-2CE8EE6017F0}" destId="{D7DB5FAC-6372-4F11-A3C6-15C73AEC7F5C}" srcOrd="8" destOrd="0" presId="urn:microsoft.com/office/officeart/2005/8/layout/default"/>
    <dgm:cxn modelId="{4AC07C4A-2ACA-4162-B717-B3B97BE3DE88}" type="presParOf" srcId="{F37B1D61-B12F-4CAC-B9D1-2CE8EE6017F0}" destId="{51BAE7CF-158D-49F8-8D40-5EE3D5D86A26}" srcOrd="9" destOrd="0" presId="urn:microsoft.com/office/officeart/2005/8/layout/default"/>
    <dgm:cxn modelId="{79123DA9-777A-4E23-8031-B0C7181815D2}" type="presParOf" srcId="{F37B1D61-B12F-4CAC-B9D1-2CE8EE6017F0}" destId="{B9F7A591-FF5A-4446-BDAC-C0F77E9DD83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E2795-4781-4988-B95B-F9ECA9346EA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6A801A1-4688-481D-BC48-808EA3E3CA28}">
      <dgm:prSet/>
      <dgm:spPr/>
      <dgm:t>
        <a:bodyPr/>
        <a:lstStyle/>
        <a:p>
          <a:r>
            <a:rPr lang="en-IN" b="0" i="0" dirty="0"/>
            <a:t>Long short-term memory networks</a:t>
          </a:r>
          <a:endParaRPr lang="en-US" dirty="0"/>
        </a:p>
      </dgm:t>
    </dgm:pt>
    <dgm:pt modelId="{F367BA18-DD08-42FE-9EFB-41BF84954158}" type="parTrans" cxnId="{A67B58A3-0708-4477-8365-4FA7B1233D90}">
      <dgm:prSet/>
      <dgm:spPr/>
      <dgm:t>
        <a:bodyPr/>
        <a:lstStyle/>
        <a:p>
          <a:endParaRPr lang="en-US"/>
        </a:p>
      </dgm:t>
    </dgm:pt>
    <dgm:pt modelId="{B3BEBD6E-0432-4773-8B56-44DD353613D4}" type="sibTrans" cxnId="{A67B58A3-0708-4477-8365-4FA7B1233D90}">
      <dgm:prSet/>
      <dgm:spPr/>
      <dgm:t>
        <a:bodyPr/>
        <a:lstStyle/>
        <a:p>
          <a:endParaRPr lang="en-US"/>
        </a:p>
      </dgm:t>
    </dgm:pt>
    <dgm:pt modelId="{9D500544-2A9B-4260-9CDE-31F1E51C226D}">
      <dgm:prSet/>
      <dgm:spPr/>
      <dgm:t>
        <a:bodyPr/>
        <a:lstStyle/>
        <a:p>
          <a:r>
            <a:rPr lang="en-IN" b="0" i="0" dirty="0"/>
            <a:t>Autoregressive integrated moving average </a:t>
          </a:r>
          <a:endParaRPr lang="en-US" dirty="0"/>
        </a:p>
      </dgm:t>
    </dgm:pt>
    <dgm:pt modelId="{A1643F6E-4498-4FA2-B2D7-073A6990397F}" type="parTrans" cxnId="{76D12F8E-E60C-435F-9C41-D3C73867EA25}">
      <dgm:prSet/>
      <dgm:spPr/>
      <dgm:t>
        <a:bodyPr/>
        <a:lstStyle/>
        <a:p>
          <a:endParaRPr lang="en-US"/>
        </a:p>
      </dgm:t>
    </dgm:pt>
    <dgm:pt modelId="{4C496A71-D46C-4F2A-A49B-8F795244A5CC}" type="sibTrans" cxnId="{76D12F8E-E60C-435F-9C41-D3C73867EA25}">
      <dgm:prSet/>
      <dgm:spPr/>
      <dgm:t>
        <a:bodyPr/>
        <a:lstStyle/>
        <a:p>
          <a:endParaRPr lang="en-US"/>
        </a:p>
      </dgm:t>
    </dgm:pt>
    <dgm:pt modelId="{DC5C21DE-65EB-4EF8-9128-B12A6A1C4F14}">
      <dgm:prSet/>
      <dgm:spPr/>
      <dgm:t>
        <a:bodyPr/>
        <a:lstStyle/>
        <a:p>
          <a:r>
            <a:rPr lang="en-IN" b="1" i="0" dirty="0"/>
            <a:t>Prophet</a:t>
          </a:r>
          <a:endParaRPr lang="en-US" dirty="0"/>
        </a:p>
      </dgm:t>
    </dgm:pt>
    <dgm:pt modelId="{93299657-AAC7-4338-82DD-2E0CE5B9A9FE}" type="parTrans" cxnId="{00C8CFE7-A856-4D5A-87FD-370081014716}">
      <dgm:prSet/>
      <dgm:spPr/>
      <dgm:t>
        <a:bodyPr/>
        <a:lstStyle/>
        <a:p>
          <a:endParaRPr lang="en-US"/>
        </a:p>
      </dgm:t>
    </dgm:pt>
    <dgm:pt modelId="{24DBB2B4-5B1E-4AEE-85D4-C27355F3B334}" type="sibTrans" cxnId="{00C8CFE7-A856-4D5A-87FD-370081014716}">
      <dgm:prSet/>
      <dgm:spPr/>
      <dgm:t>
        <a:bodyPr/>
        <a:lstStyle/>
        <a:p>
          <a:endParaRPr lang="en-US"/>
        </a:p>
      </dgm:t>
    </dgm:pt>
    <dgm:pt modelId="{B4623965-9AA7-4201-983A-1C348FAA4359}" type="pres">
      <dgm:prSet presAssocID="{D6CE2795-4781-4988-B95B-F9ECA9346EAB}" presName="linear" presStyleCnt="0">
        <dgm:presLayoutVars>
          <dgm:animLvl val="lvl"/>
          <dgm:resizeHandles val="exact"/>
        </dgm:presLayoutVars>
      </dgm:prSet>
      <dgm:spPr/>
    </dgm:pt>
    <dgm:pt modelId="{23852DED-9193-4C6C-8C05-1B5B81268078}" type="pres">
      <dgm:prSet presAssocID="{36A801A1-4688-481D-BC48-808EA3E3CA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CC6E88F-23ED-4B16-BE36-E4E2FEC05E6F}" type="pres">
      <dgm:prSet presAssocID="{B3BEBD6E-0432-4773-8B56-44DD353613D4}" presName="spacer" presStyleCnt="0"/>
      <dgm:spPr/>
    </dgm:pt>
    <dgm:pt modelId="{33CFADC7-6BEC-4992-B071-DC27A9C2AB19}" type="pres">
      <dgm:prSet presAssocID="{9D500544-2A9B-4260-9CDE-31F1E51C22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14AA11-74C6-4346-A150-904102535D33}" type="pres">
      <dgm:prSet presAssocID="{4C496A71-D46C-4F2A-A49B-8F795244A5CC}" presName="spacer" presStyleCnt="0"/>
      <dgm:spPr/>
    </dgm:pt>
    <dgm:pt modelId="{85B33E7C-372D-451C-BC32-DC1D24C994BE}" type="pres">
      <dgm:prSet presAssocID="{DC5C21DE-65EB-4EF8-9128-B12A6A1C4F1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7D5DC08-86D1-4670-9478-2234822585B0}" type="presOf" srcId="{D6CE2795-4781-4988-B95B-F9ECA9346EAB}" destId="{B4623965-9AA7-4201-983A-1C348FAA4359}" srcOrd="0" destOrd="0" presId="urn:microsoft.com/office/officeart/2005/8/layout/vList2"/>
    <dgm:cxn modelId="{4723342A-A21A-4775-A40A-EF1BA0D541E9}" type="presOf" srcId="{36A801A1-4688-481D-BC48-808EA3E3CA28}" destId="{23852DED-9193-4C6C-8C05-1B5B81268078}" srcOrd="0" destOrd="0" presId="urn:microsoft.com/office/officeart/2005/8/layout/vList2"/>
    <dgm:cxn modelId="{1ADEF88D-11D9-441A-AD04-554167DE81B1}" type="presOf" srcId="{DC5C21DE-65EB-4EF8-9128-B12A6A1C4F14}" destId="{85B33E7C-372D-451C-BC32-DC1D24C994BE}" srcOrd="0" destOrd="0" presId="urn:microsoft.com/office/officeart/2005/8/layout/vList2"/>
    <dgm:cxn modelId="{76D12F8E-E60C-435F-9C41-D3C73867EA25}" srcId="{D6CE2795-4781-4988-B95B-F9ECA9346EAB}" destId="{9D500544-2A9B-4260-9CDE-31F1E51C226D}" srcOrd="1" destOrd="0" parTransId="{A1643F6E-4498-4FA2-B2D7-073A6990397F}" sibTransId="{4C496A71-D46C-4F2A-A49B-8F795244A5CC}"/>
    <dgm:cxn modelId="{A67B58A3-0708-4477-8365-4FA7B1233D90}" srcId="{D6CE2795-4781-4988-B95B-F9ECA9346EAB}" destId="{36A801A1-4688-481D-BC48-808EA3E3CA28}" srcOrd="0" destOrd="0" parTransId="{F367BA18-DD08-42FE-9EFB-41BF84954158}" sibTransId="{B3BEBD6E-0432-4773-8B56-44DD353613D4}"/>
    <dgm:cxn modelId="{5B00EDB6-00D4-43F0-A5E1-55F2261DABDE}" type="presOf" srcId="{9D500544-2A9B-4260-9CDE-31F1E51C226D}" destId="{33CFADC7-6BEC-4992-B071-DC27A9C2AB19}" srcOrd="0" destOrd="0" presId="urn:microsoft.com/office/officeart/2005/8/layout/vList2"/>
    <dgm:cxn modelId="{00C8CFE7-A856-4D5A-87FD-370081014716}" srcId="{D6CE2795-4781-4988-B95B-F9ECA9346EAB}" destId="{DC5C21DE-65EB-4EF8-9128-B12A6A1C4F14}" srcOrd="2" destOrd="0" parTransId="{93299657-AAC7-4338-82DD-2E0CE5B9A9FE}" sibTransId="{24DBB2B4-5B1E-4AEE-85D4-C27355F3B334}"/>
    <dgm:cxn modelId="{4EAD6D83-DFCB-495D-B947-0B81B16900B9}" type="presParOf" srcId="{B4623965-9AA7-4201-983A-1C348FAA4359}" destId="{23852DED-9193-4C6C-8C05-1B5B81268078}" srcOrd="0" destOrd="0" presId="urn:microsoft.com/office/officeart/2005/8/layout/vList2"/>
    <dgm:cxn modelId="{2A3BB591-72CE-455F-88D6-EF7A00EFBC14}" type="presParOf" srcId="{B4623965-9AA7-4201-983A-1C348FAA4359}" destId="{1CC6E88F-23ED-4B16-BE36-E4E2FEC05E6F}" srcOrd="1" destOrd="0" presId="urn:microsoft.com/office/officeart/2005/8/layout/vList2"/>
    <dgm:cxn modelId="{E3B6391E-2214-415D-A6F0-12FF1B8AEEC6}" type="presParOf" srcId="{B4623965-9AA7-4201-983A-1C348FAA4359}" destId="{33CFADC7-6BEC-4992-B071-DC27A9C2AB19}" srcOrd="2" destOrd="0" presId="urn:microsoft.com/office/officeart/2005/8/layout/vList2"/>
    <dgm:cxn modelId="{91ED1686-3FEA-4184-AF35-6492DE69ED0D}" type="presParOf" srcId="{B4623965-9AA7-4201-983A-1C348FAA4359}" destId="{D614AA11-74C6-4346-A150-904102535D33}" srcOrd="3" destOrd="0" presId="urn:microsoft.com/office/officeart/2005/8/layout/vList2"/>
    <dgm:cxn modelId="{F18E2DED-2266-4327-8E99-5E8E5554B00A}" type="presParOf" srcId="{B4623965-9AA7-4201-983A-1C348FAA4359}" destId="{85B33E7C-372D-451C-BC32-DC1D24C994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FFEA5-13DF-4FDA-8D8A-85E20166531E}">
      <dsp:nvSpPr>
        <dsp:cNvPr id="0" name=""/>
        <dsp:cNvSpPr/>
      </dsp:nvSpPr>
      <dsp:spPr>
        <a:xfrm>
          <a:off x="447913" y="1658"/>
          <a:ext cx="2863304" cy="17179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Python</a:t>
          </a:r>
          <a:endParaRPr lang="en-US" sz="4000" kern="1200" dirty="0"/>
        </a:p>
      </dsp:txBody>
      <dsp:txXfrm>
        <a:off x="447913" y="1658"/>
        <a:ext cx="2863304" cy="1717982"/>
      </dsp:txXfrm>
    </dsp:sp>
    <dsp:sp modelId="{E20D620F-26BA-4484-89E8-B2E733D20798}">
      <dsp:nvSpPr>
        <dsp:cNvPr id="0" name=""/>
        <dsp:cNvSpPr/>
      </dsp:nvSpPr>
      <dsp:spPr>
        <a:xfrm>
          <a:off x="3597547" y="1658"/>
          <a:ext cx="2863304" cy="1717982"/>
        </a:xfrm>
        <a:prstGeom prst="rect">
          <a:avLst/>
        </a:prstGeom>
        <a:solidFill>
          <a:schemeClr val="accent2">
            <a:hueOff val="549268"/>
            <a:satOff val="-9762"/>
            <a:lumOff val="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Sklearn</a:t>
          </a:r>
          <a:endParaRPr lang="en-US" sz="4000" kern="1200" dirty="0"/>
        </a:p>
      </dsp:txBody>
      <dsp:txXfrm>
        <a:off x="3597547" y="1658"/>
        <a:ext cx="2863304" cy="1717982"/>
      </dsp:txXfrm>
    </dsp:sp>
    <dsp:sp modelId="{F2C45BCF-6A06-4E08-98F5-9BC20697B582}">
      <dsp:nvSpPr>
        <dsp:cNvPr id="0" name=""/>
        <dsp:cNvSpPr/>
      </dsp:nvSpPr>
      <dsp:spPr>
        <a:xfrm>
          <a:off x="6747182" y="1658"/>
          <a:ext cx="2863304" cy="1717982"/>
        </a:xfrm>
        <a:prstGeom prst="rect">
          <a:avLst/>
        </a:prstGeom>
        <a:solidFill>
          <a:schemeClr val="accent2">
            <a:hueOff val="1098536"/>
            <a:satOff val="-19523"/>
            <a:lumOff val="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Numpy</a:t>
          </a:r>
          <a:endParaRPr lang="en-US" sz="4000" kern="1200" dirty="0"/>
        </a:p>
      </dsp:txBody>
      <dsp:txXfrm>
        <a:off x="6747182" y="1658"/>
        <a:ext cx="2863304" cy="1717982"/>
      </dsp:txXfrm>
    </dsp:sp>
    <dsp:sp modelId="{7405E9CD-0DF4-40DD-909F-730C5E777A44}">
      <dsp:nvSpPr>
        <dsp:cNvPr id="0" name=""/>
        <dsp:cNvSpPr/>
      </dsp:nvSpPr>
      <dsp:spPr>
        <a:xfrm>
          <a:off x="447913" y="2005971"/>
          <a:ext cx="2863304" cy="1717982"/>
        </a:xfrm>
        <a:prstGeom prst="rect">
          <a:avLst/>
        </a:prstGeom>
        <a:solidFill>
          <a:schemeClr val="accent2">
            <a:hueOff val="1647804"/>
            <a:satOff val="-29285"/>
            <a:lumOff val="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Pandas</a:t>
          </a:r>
          <a:endParaRPr lang="en-US" sz="4200" kern="1200" dirty="0"/>
        </a:p>
      </dsp:txBody>
      <dsp:txXfrm>
        <a:off x="447913" y="2005971"/>
        <a:ext cx="2863304" cy="1717982"/>
      </dsp:txXfrm>
    </dsp:sp>
    <dsp:sp modelId="{D7DB5FAC-6372-4F11-A3C6-15C73AEC7F5C}">
      <dsp:nvSpPr>
        <dsp:cNvPr id="0" name=""/>
        <dsp:cNvSpPr/>
      </dsp:nvSpPr>
      <dsp:spPr>
        <a:xfrm>
          <a:off x="3597547" y="2005971"/>
          <a:ext cx="2863304" cy="1717982"/>
        </a:xfrm>
        <a:prstGeom prst="rect">
          <a:avLst/>
        </a:prstGeom>
        <a:solidFill>
          <a:schemeClr val="accent2">
            <a:hueOff val="2197072"/>
            <a:satOff val="-39046"/>
            <a:lumOff val="12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Matplotlib</a:t>
          </a:r>
          <a:endParaRPr lang="en-US" sz="3600" kern="1200" dirty="0"/>
        </a:p>
      </dsp:txBody>
      <dsp:txXfrm>
        <a:off x="3597547" y="2005971"/>
        <a:ext cx="2863304" cy="1717982"/>
      </dsp:txXfrm>
    </dsp:sp>
    <dsp:sp modelId="{B9F7A591-FF5A-4446-BDAC-C0F77E9DD83C}">
      <dsp:nvSpPr>
        <dsp:cNvPr id="0" name=""/>
        <dsp:cNvSpPr/>
      </dsp:nvSpPr>
      <dsp:spPr>
        <a:xfrm>
          <a:off x="6747182" y="2005971"/>
          <a:ext cx="2863304" cy="1717982"/>
        </a:xfrm>
        <a:prstGeom prst="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Deep Learning Frameworks</a:t>
          </a:r>
        </a:p>
      </dsp:txBody>
      <dsp:txXfrm>
        <a:off x="6747182" y="2005971"/>
        <a:ext cx="2863304" cy="1717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52DED-9193-4C6C-8C05-1B5B81268078}">
      <dsp:nvSpPr>
        <dsp:cNvPr id="0" name=""/>
        <dsp:cNvSpPr/>
      </dsp:nvSpPr>
      <dsp:spPr>
        <a:xfrm>
          <a:off x="0" y="363559"/>
          <a:ext cx="5906181" cy="1432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0" i="0" kern="1200" dirty="0"/>
            <a:t>Long short-term memory networks</a:t>
          </a:r>
          <a:endParaRPr lang="en-US" sz="3600" kern="1200" dirty="0"/>
        </a:p>
      </dsp:txBody>
      <dsp:txXfrm>
        <a:off x="69908" y="433467"/>
        <a:ext cx="5766365" cy="1292264"/>
      </dsp:txXfrm>
    </dsp:sp>
    <dsp:sp modelId="{33CFADC7-6BEC-4992-B071-DC27A9C2AB19}">
      <dsp:nvSpPr>
        <dsp:cNvPr id="0" name=""/>
        <dsp:cNvSpPr/>
      </dsp:nvSpPr>
      <dsp:spPr>
        <a:xfrm>
          <a:off x="0" y="1899319"/>
          <a:ext cx="5906181" cy="1432080"/>
        </a:xfrm>
        <a:prstGeom prst="roundRect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0" i="0" kern="1200" dirty="0"/>
            <a:t>Autoregressive integrated moving average </a:t>
          </a:r>
          <a:endParaRPr lang="en-US" sz="3600" kern="1200" dirty="0"/>
        </a:p>
      </dsp:txBody>
      <dsp:txXfrm>
        <a:off x="69908" y="1969227"/>
        <a:ext cx="5766365" cy="1292264"/>
      </dsp:txXfrm>
    </dsp:sp>
    <dsp:sp modelId="{85B33E7C-372D-451C-BC32-DC1D24C994BE}">
      <dsp:nvSpPr>
        <dsp:cNvPr id="0" name=""/>
        <dsp:cNvSpPr/>
      </dsp:nvSpPr>
      <dsp:spPr>
        <a:xfrm>
          <a:off x="0" y="3435079"/>
          <a:ext cx="5906181" cy="1432080"/>
        </a:xfrm>
        <a:prstGeom prst="round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i="0" kern="1200" dirty="0"/>
            <a:t>Prophet</a:t>
          </a:r>
          <a:endParaRPr lang="en-US" sz="3600" kern="1200" dirty="0"/>
        </a:p>
      </dsp:txBody>
      <dsp:txXfrm>
        <a:off x="69908" y="3504987"/>
        <a:ext cx="5766365" cy="129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391159B2-3847-4541-BAAE-D93F7172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93BDF953-B1FC-408F-A14E-33A8C1DC1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607" y="3094484"/>
            <a:ext cx="9732773" cy="1465112"/>
          </a:xfrm>
        </p:spPr>
        <p:txBody>
          <a:bodyPr>
            <a:noAutofit/>
          </a:bodyPr>
          <a:lstStyle/>
          <a:p>
            <a:r>
              <a:rPr lang="en-US" sz="3000" dirty="0"/>
              <a:t>Revolutionizing Stock Market Intelligence: A Deep</a:t>
            </a:r>
            <a:br>
              <a:rPr lang="en-US" sz="3000" dirty="0"/>
            </a:br>
            <a:r>
              <a:rPr lang="en-US" sz="3000" dirty="0"/>
              <a:t>Dive into Machine Learning for IT Sector Price</a:t>
            </a:r>
            <a:br>
              <a:rPr lang="en-US" sz="3000" dirty="0"/>
            </a:br>
            <a:r>
              <a:rPr lang="en-US" sz="3000" dirty="0"/>
              <a:t>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38" y="4679853"/>
            <a:ext cx="10613970" cy="163865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Final Year Project CSE (2020-2024)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By:                                                                                                                                  Mentor: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Parth Mishra	                                                                                                  Mr. Gaurav Parashar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Vaibhav Chaudhary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2000" dirty="0" err="1"/>
              <a:t>Ishant</a:t>
            </a:r>
            <a:r>
              <a:rPr lang="en-US" sz="2000" dirty="0"/>
              <a:t> Sehgal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7C4AC30-431E-4860-8128-139F9F61E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0C35C70-8DD1-457D-85E7-728F1B0C5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71691B1-EF90-41BA-A886-9331EB03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EB77709-9ED2-4392-8D1E-91E4AB964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Stock Market PNGs for Free Download">
            <a:extLst>
              <a:ext uri="{FF2B5EF4-FFF2-40B4-BE49-F238E27FC236}">
                <a16:creationId xmlns:a16="http://schemas.microsoft.com/office/drawing/2014/main" id="{41A4E84B-1DD3-1C62-2718-420BC316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78" y="1069227"/>
            <a:ext cx="740146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FC01-109C-B916-E008-F75B1EC7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5945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ARIMA</a:t>
            </a:r>
            <a:endParaRPr lang="en-IN" sz="5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BDEE3B-0BF4-59F5-F1A7-DE1982EA9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415" y="1550429"/>
            <a:ext cx="10118785" cy="4877150"/>
          </a:xfrm>
        </p:spPr>
      </p:pic>
    </p:spTree>
    <p:extLst>
      <p:ext uri="{BB962C8B-B14F-4D97-AF65-F5344CB8AC3E}">
        <p14:creationId xmlns:p14="http://schemas.microsoft.com/office/powerpoint/2010/main" val="41244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B37A-35C0-91C4-DCF3-C5654C10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/>
              <a:t>Prophet</a:t>
            </a:r>
            <a:endParaRPr lang="en-IN" sz="5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6B8941-F270-2894-4959-CC483A074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18" y="2014194"/>
            <a:ext cx="10800271" cy="4335526"/>
          </a:xfrm>
        </p:spPr>
      </p:pic>
    </p:spTree>
    <p:extLst>
      <p:ext uri="{BB962C8B-B14F-4D97-AF65-F5344CB8AC3E}">
        <p14:creationId xmlns:p14="http://schemas.microsoft.com/office/powerpoint/2010/main" val="295371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0B19-CA8C-3080-871A-0503E2F7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Table Of RMSE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2A21297-CAED-5952-8CB1-34F10124C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23848"/>
              </p:ext>
            </p:extLst>
          </p:nvPr>
        </p:nvGraphicFramePr>
        <p:xfrm>
          <a:off x="1697182" y="2014194"/>
          <a:ext cx="8797636" cy="3998684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398818">
                  <a:extLst>
                    <a:ext uri="{9D8B030D-6E8A-4147-A177-3AD203B41FA5}">
                      <a16:colId xmlns:a16="http://schemas.microsoft.com/office/drawing/2014/main" val="3500644335"/>
                    </a:ext>
                  </a:extLst>
                </a:gridCol>
                <a:gridCol w="4398818">
                  <a:extLst>
                    <a:ext uri="{9D8B030D-6E8A-4147-A177-3AD203B41FA5}">
                      <a16:colId xmlns:a16="http://schemas.microsoft.com/office/drawing/2014/main" val="998398641"/>
                    </a:ext>
                  </a:extLst>
                </a:gridCol>
              </a:tblGrid>
              <a:tr h="999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b="1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705617"/>
                  </a:ext>
                </a:extLst>
              </a:tr>
              <a:tr h="9996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030494"/>
                  </a:ext>
                </a:extLst>
              </a:tr>
              <a:tr h="9996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ARIMA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45456"/>
                  </a:ext>
                </a:extLst>
              </a:tr>
              <a:tr h="9996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Prophet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55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99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5A5A-D7BE-4909-8D6A-8619B2D37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you.!</a:t>
            </a:r>
          </a:p>
        </p:txBody>
      </p:sp>
    </p:spTree>
    <p:extLst>
      <p:ext uri="{BB962C8B-B14F-4D97-AF65-F5344CB8AC3E}">
        <p14:creationId xmlns:p14="http://schemas.microsoft.com/office/powerpoint/2010/main" val="222811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Introduction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4B6F1E-B470-474B-BE09-9F515C52C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i="0" dirty="0"/>
              <a:t>The annual number of fluctuations and fluctuations in stock prices is projected to continue rising, with heightened market integration and technological advancements contributing to increased trading volumes and market complexity.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0" dirty="0"/>
              <a:t>Machine learning </a:t>
            </a:r>
            <a:r>
              <a:rPr lang="en-US" b="0" i="0" dirty="0"/>
              <a:t>has emerged as a powerful tool in stock price prediction, leveraging algorithms to analyze vast amounts of financial data and identify patterns or trends that may indicate future price movements.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/>
              <a:t>By employing machine learning-based prediction models, investors and financial institutions can enhance their decision-making processes, mitigate risks, and capitalize on investment opportunities in the dynamic stock market environment.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2493C-6D40-475F-9A51-E20ED972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IN" b="1" i="0" dirty="0">
                <a:effectLst/>
              </a:rPr>
              <a:t>Problem Description</a:t>
            </a:r>
            <a:br>
              <a:rPr lang="en-IN" b="1" i="0" dirty="0">
                <a:effectLst/>
              </a:rPr>
            </a:br>
            <a:endParaRPr lang="en-IN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280F-A09F-48A7-954A-2CF9EF59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186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</a:rPr>
              <a:t>Developing an accurate stock price prediction model is essential for investors and financial institutions. The challenge involves analyzing historical data, identifying key factors, and building a robust model that can adapt to changing market conditions. The goal is to create a reliable tool to maximize returns and minimize risks in the dynamic stock market.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7014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D8A3D-D17A-4880-A1C3-9FC360F4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D230DE-A4D7-4540-9B60-495C34E07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49004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15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BE58E-D793-404C-8889-D2FC14CD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</a:t>
            </a:r>
          </a:p>
        </p:txBody>
      </p:sp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D584-0B32-4A55-BF28-7D1A451B1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endParaRPr lang="en-IN" sz="2200" dirty="0"/>
          </a:p>
          <a:p>
            <a:endParaRPr lang="en-IN" sz="2200" dirty="0"/>
          </a:p>
          <a:p>
            <a:r>
              <a:rPr lang="en-IN" sz="2200" dirty="0"/>
              <a:t>The Dataset is taken from </a:t>
            </a:r>
            <a:r>
              <a:rPr lang="en-US" sz="2200" dirty="0"/>
              <a:t>Yahoo Finance data since 2014, including stock prices, trading volumes, market indices, and other financial indicators.</a:t>
            </a:r>
            <a:endParaRPr lang="en-US" sz="2200" b="0" i="0" dirty="0">
              <a:effectLst/>
            </a:endParaRPr>
          </a:p>
          <a:p>
            <a:pPr marL="0" indent="0">
              <a:buNone/>
            </a:pPr>
            <a:endParaRPr lang="en-US" sz="2200" b="0" i="0" dirty="0">
              <a:effectLst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9165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A9E2-1E26-499C-AD96-1388EADD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242" y="1035860"/>
            <a:ext cx="8198780" cy="49249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Source Sans Pro" panose="020B0503030403020204" pitchFamily="34" charset="0"/>
              </a:rPr>
              <a:t>Date</a:t>
            </a:r>
            <a:r>
              <a:rPr lang="en-US" sz="1600" b="0" i="0" dirty="0">
                <a:effectLst/>
                <a:latin typeface="Source Sans Pro" panose="020B0503030403020204" pitchFamily="34" charset="0"/>
              </a:rPr>
              <a:t>: This attribute represents the date of the financial data point.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Source Sans Pro" panose="020B0503030403020204" pitchFamily="34" charset="0"/>
              </a:rPr>
              <a:t>Open</a:t>
            </a:r>
            <a:r>
              <a:rPr lang="en-US" sz="1600" b="0" i="0" dirty="0">
                <a:effectLst/>
                <a:latin typeface="Source Sans Pro" panose="020B0503030403020204" pitchFamily="34" charset="0"/>
              </a:rPr>
              <a:t>: The opening price of the financial instrument on a particular trading day.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Source Sans Pro" panose="020B0503030403020204" pitchFamily="34" charset="0"/>
              </a:rPr>
              <a:t>High</a:t>
            </a:r>
            <a:r>
              <a:rPr lang="en-US" sz="1600" b="0" i="0" dirty="0">
                <a:effectLst/>
                <a:latin typeface="Source Sans Pro" panose="020B0503030403020204" pitchFamily="34" charset="0"/>
              </a:rPr>
              <a:t>: The highest price of the financial instrument during the trading day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Source Sans Pro" panose="020B0503030403020204" pitchFamily="34" charset="0"/>
              </a:rPr>
              <a:t>Low</a:t>
            </a:r>
            <a:r>
              <a:rPr lang="en-US" sz="1600" b="0" i="0" dirty="0">
                <a:effectLst/>
                <a:latin typeface="Source Sans Pro" panose="020B0503030403020204" pitchFamily="34" charset="0"/>
              </a:rPr>
              <a:t>: The lowest price of the financial instrument during the trading day.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Source Sans Pro" panose="020B0503030403020204" pitchFamily="34" charset="0"/>
              </a:rPr>
              <a:t>Close</a:t>
            </a:r>
            <a:r>
              <a:rPr lang="en-US" sz="1600" b="0" i="0" dirty="0">
                <a:effectLst/>
                <a:latin typeface="Source Sans Pro" panose="020B0503030403020204" pitchFamily="34" charset="0"/>
              </a:rPr>
              <a:t>: The closing price of the financial instrument on the trading day.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Source Sans Pro" panose="020B0503030403020204" pitchFamily="34" charset="0"/>
              </a:rPr>
              <a:t>Adjusted Close</a:t>
            </a:r>
            <a:r>
              <a:rPr lang="en-US" sz="1600" b="0" i="0" dirty="0">
                <a:effectLst/>
                <a:latin typeface="Source Sans Pro" panose="020B0503030403020204" pitchFamily="34" charset="0"/>
              </a:rPr>
              <a:t>: The closing price adjusted for dividends, stock splits, and other corporate actions.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Source Sans Pro" panose="020B0503030403020204" pitchFamily="34" charset="0"/>
              </a:rPr>
              <a:t>Volume</a:t>
            </a:r>
            <a:r>
              <a:rPr lang="en-US" sz="1600" b="0" i="0" dirty="0">
                <a:effectLst/>
                <a:latin typeface="Source Sans Pro" panose="020B0503030403020204" pitchFamily="34" charset="0"/>
              </a:rPr>
              <a:t>: The number of shares or contracts traded during the trading day.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Source Sans Pro" panose="020B0503030403020204" pitchFamily="34" charset="0"/>
              </a:rPr>
              <a:t>Dividends</a:t>
            </a:r>
            <a:r>
              <a:rPr lang="en-US" sz="1600" b="0" i="0" dirty="0">
                <a:effectLst/>
                <a:latin typeface="Source Sans Pro" panose="020B0503030403020204" pitchFamily="34" charset="0"/>
              </a:rPr>
              <a:t>: Any dividends paid out by the company during the trading period.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Source Sans Pro" panose="020B0503030403020204" pitchFamily="34" charset="0"/>
              </a:rPr>
              <a:t>Symbol</a:t>
            </a:r>
            <a:r>
              <a:rPr lang="en-US" sz="1600" b="0" i="0" dirty="0">
                <a:effectLst/>
                <a:latin typeface="Source Sans Pro" panose="020B0503030403020204" pitchFamily="34" charset="0"/>
              </a:rPr>
              <a:t>: The ticker symbol or identifier of the financial instrument.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Source Sans Pro" panose="020B0503030403020204" pitchFamily="34" charset="0"/>
              </a:rPr>
              <a:t>Currency</a:t>
            </a:r>
            <a:r>
              <a:rPr lang="en-US" sz="1600" b="0" i="0" dirty="0">
                <a:effectLst/>
                <a:latin typeface="Source Sans Pro" panose="020B0503030403020204" pitchFamily="34" charset="0"/>
              </a:rPr>
              <a:t>: The currency in which the financial instrument is traded.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Source Sans Pro" panose="020B0503030403020204" pitchFamily="34" charset="0"/>
              </a:rPr>
              <a:t>Market Cap</a:t>
            </a:r>
            <a:r>
              <a:rPr lang="en-US" sz="1600" b="0" i="0" dirty="0">
                <a:effectLst/>
                <a:latin typeface="Source Sans Pro" panose="020B0503030403020204" pitchFamily="34" charset="0"/>
              </a:rPr>
              <a:t>: The market capitalization of the company, calculated by multiplying the current stock price by the total number of outstanding shares.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Source Sans Pro" panose="020B0503030403020204" pitchFamily="34" charset="0"/>
              </a:rPr>
              <a:t>Beta</a:t>
            </a:r>
            <a:r>
              <a:rPr lang="en-US" sz="1600" b="0" i="0" dirty="0">
                <a:effectLst/>
                <a:latin typeface="Source Sans Pro" panose="020B0503030403020204" pitchFamily="34" charset="0"/>
              </a:rPr>
              <a:t>: A measure of a stock's volatility in relation to the overall market.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9550E3-9DAC-4C47-BB21-AEA8F323AAEC}"/>
              </a:ext>
            </a:extLst>
          </p:cNvPr>
          <p:cNvSpPr txBox="1"/>
          <p:nvPr/>
        </p:nvSpPr>
        <p:spPr>
          <a:xfrm>
            <a:off x="182580" y="2736500"/>
            <a:ext cx="3026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+mj-lt"/>
              </a:rPr>
              <a:t>Dataset Description of Attributes</a:t>
            </a:r>
          </a:p>
        </p:txBody>
      </p:sp>
    </p:spTree>
    <p:extLst>
      <p:ext uri="{BB962C8B-B14F-4D97-AF65-F5344CB8AC3E}">
        <p14:creationId xmlns:p14="http://schemas.microsoft.com/office/powerpoint/2010/main" val="93044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B1203-4631-4C55-B0B1-099151F8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Algorithms to be used</a:t>
            </a:r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1D922F-3108-4754-99EC-D00C5028B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180120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13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39D0512-3E68-7742-15F2-853191EE1B56}"/>
              </a:ext>
            </a:extLst>
          </p:cNvPr>
          <p:cNvSpPr/>
          <p:nvPr/>
        </p:nvSpPr>
        <p:spPr>
          <a:xfrm>
            <a:off x="237392" y="228600"/>
            <a:ext cx="11728939" cy="6418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349BB5-F498-7882-D4D7-776B97DE3E4C}"/>
              </a:ext>
            </a:extLst>
          </p:cNvPr>
          <p:cNvSpPr txBox="1"/>
          <p:nvPr/>
        </p:nvSpPr>
        <p:spPr>
          <a:xfrm>
            <a:off x="4623758" y="307640"/>
            <a:ext cx="35713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Methodology</a:t>
            </a:r>
            <a:endParaRPr lang="en-IN" sz="38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FD77B42-81F8-8B4B-80B6-6E8967081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454" y="967931"/>
            <a:ext cx="8011643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2CED-6AF7-5721-66FD-2789C03C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731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LSTM</a:t>
            </a:r>
            <a:endParaRPr lang="en-IN" sz="5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FACC2-0ED8-CDEE-E9A2-0D6959F40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39" y="1566756"/>
            <a:ext cx="9635705" cy="4878076"/>
          </a:xfrm>
        </p:spPr>
      </p:pic>
    </p:spTree>
    <p:extLst>
      <p:ext uri="{BB962C8B-B14F-4D97-AF65-F5344CB8AC3E}">
        <p14:creationId xmlns:p14="http://schemas.microsoft.com/office/powerpoint/2010/main" val="1983656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3969210-2e9a-4eeb-a117-79646953dd1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A4B42F8E41DF41AB097A37D44B4B4D" ma:contentTypeVersion="8" ma:contentTypeDescription="Create a new document." ma:contentTypeScope="" ma:versionID="e93d17f934c8387f5237990c2f85dcad">
  <xsd:schema xmlns:xsd="http://www.w3.org/2001/XMLSchema" xmlns:xs="http://www.w3.org/2001/XMLSchema" xmlns:p="http://schemas.microsoft.com/office/2006/metadata/properties" xmlns:ns3="33969210-2e9a-4eeb-a117-79646953dd17" targetNamespace="http://schemas.microsoft.com/office/2006/metadata/properties" ma:root="true" ma:fieldsID="1c3cbf6735763de70506297df384b5cd" ns3:_="">
    <xsd:import namespace="33969210-2e9a-4eeb-a117-79646953dd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69210-2e9a-4eeb-a117-79646953dd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33969210-2e9a-4eeb-a117-79646953dd1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89EA6A-F83C-4BFB-81ED-373BB5E57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969210-2e9a-4eeb-a117-79646953dd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{B492E8BF-7FF5-48C6-8A8F-E522E932EB1D}tf11531919_win32</Template>
  <TotalTime>210</TotalTime>
  <Words>455</Words>
  <Application>Microsoft Office PowerPoint</Application>
  <PresentationFormat>Widescreen</PresentationFormat>
  <Paragraphs>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Avenir Next LT Pro</vt:lpstr>
      <vt:lpstr>Avenir Next LT Pro Light</vt:lpstr>
      <vt:lpstr>Calibri</vt:lpstr>
      <vt:lpstr>Garamond</vt:lpstr>
      <vt:lpstr>Source Sans Pro</vt:lpstr>
      <vt:lpstr>Wingdings</vt:lpstr>
      <vt:lpstr>SavonVTI</vt:lpstr>
      <vt:lpstr>Revolutionizing Stock Market Intelligence: A Deep Dive into Machine Learning for IT Sector Price Predictions</vt:lpstr>
      <vt:lpstr>Introduction</vt:lpstr>
      <vt:lpstr>Problem Description </vt:lpstr>
      <vt:lpstr>Technologies Used</vt:lpstr>
      <vt:lpstr>Dataset</vt:lpstr>
      <vt:lpstr>PowerPoint Presentation</vt:lpstr>
      <vt:lpstr>Algorithms to be used</vt:lpstr>
      <vt:lpstr>PowerPoint Presentation</vt:lpstr>
      <vt:lpstr>LSTM</vt:lpstr>
      <vt:lpstr>ARIMA</vt:lpstr>
      <vt:lpstr>Prophet</vt:lpstr>
      <vt:lpstr>Table Of RMSE</vt:lpstr>
      <vt:lpstr>Thank you.!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machine learning</dc:title>
  <dc:creator>abhishek.1923cse1003</dc:creator>
  <cp:lastModifiedBy>PARTH MISHRA</cp:lastModifiedBy>
  <cp:revision>15</cp:revision>
  <dcterms:created xsi:type="dcterms:W3CDTF">2022-02-09T18:12:41Z</dcterms:created>
  <dcterms:modified xsi:type="dcterms:W3CDTF">2024-02-22T02:20:39Z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0x010100F4A4B42F8E41DF41AB097A37D44B4B4D</vt:lpwstr>
  </property>
</Properties>
</file>