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CFEC-9912-4249-820E-B6327582E6B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F55B-6764-449E-A032-61643EA4B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571604" cy="5000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시 작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000108"/>
            <a:ext cx="1571604" cy="5000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끝 내 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1604" y="0"/>
            <a:ext cx="1571604" cy="5000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시 작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71604" y="1000108"/>
            <a:ext cx="1571604" cy="5000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끝 내 기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500042"/>
            <a:ext cx="1571604" cy="5000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불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러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오 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1604" y="500042"/>
            <a:ext cx="1571604" cy="5000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불 </a:t>
            </a:r>
            <a:r>
              <a: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러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오 기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1</cp:revision>
  <dcterms:created xsi:type="dcterms:W3CDTF">2015-11-13T02:27:44Z</dcterms:created>
  <dcterms:modified xsi:type="dcterms:W3CDTF">2015-11-13T02:32:53Z</dcterms:modified>
</cp:coreProperties>
</file>