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0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7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2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5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4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7506-1979-4F76-BEB3-C1246D52464A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F5FB-C145-4334-8E9F-5FBE231F5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0" y="0"/>
            <a:ext cx="1079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3" y="0"/>
            <a:ext cx="10152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1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 chanseong</dc:creator>
  <cp:lastModifiedBy>DongHyun Hong</cp:lastModifiedBy>
  <cp:revision>8</cp:revision>
  <dcterms:created xsi:type="dcterms:W3CDTF">2016-10-19T17:12:05Z</dcterms:created>
  <dcterms:modified xsi:type="dcterms:W3CDTF">2016-10-19T21:40:13Z</dcterms:modified>
</cp:coreProperties>
</file>