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DC010-BC2D-48E9-B5C3-CC71FE1D0B3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D02F-A01A-4096-98EF-043FE1CAF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8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3D02F-A01A-4096-98EF-043FE1CAFF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4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E3B9-82E6-470E-9043-0D03C403BC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0B55-DF86-4CB3-B969-DFF64453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2.png"/><Relationship Id="rId4" Type="http://schemas.openxmlformats.org/officeDocument/2006/relationships/image" Target="../media/image5.jpe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7200" y="980728"/>
            <a:ext cx="4388927" cy="2801824"/>
            <a:chOff x="539552" y="959570"/>
            <a:chExt cx="8058357" cy="5801649"/>
          </a:xfrm>
        </p:grpSpPr>
        <p:grpSp>
          <p:nvGrpSpPr>
            <p:cNvPr id="4" name="그룹 3"/>
            <p:cNvGrpSpPr/>
            <p:nvPr/>
          </p:nvGrpSpPr>
          <p:grpSpPr>
            <a:xfrm>
              <a:off x="2987824" y="2276872"/>
              <a:ext cx="3168352" cy="3384375"/>
              <a:chOff x="4761348" y="1093399"/>
              <a:chExt cx="3378572" cy="3567143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348" y="1093399"/>
                <a:ext cx="3378572" cy="3567143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625444" y="2111695"/>
                <a:ext cx="280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f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337" y="3560221"/>
              <a:ext cx="1780103" cy="31091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959570"/>
              <a:ext cx="2001292" cy="246943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9552" y="3502749"/>
              <a:ext cx="2267941" cy="95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r>
                <a:rPr lang="ko-KR" altLang="en-US" sz="1200" dirty="0"/>
                <a:t>차원 사진에서</a:t>
              </a:r>
              <a:r>
                <a:rPr lang="en-US" altLang="ko-KR" sz="1200" dirty="0"/>
                <a:t> </a:t>
              </a:r>
              <a:r>
                <a:rPr lang="ko-KR" altLang="en-US" sz="1200" dirty="0" err="1"/>
                <a:t>특징점</a:t>
              </a:r>
              <a:r>
                <a:rPr lang="ko-KR" altLang="en-US" sz="1200" dirty="0"/>
                <a:t> 추출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90045" y="2033843"/>
              <a:ext cx="2007864" cy="1338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ko-KR" altLang="en-US" sz="1200" dirty="0"/>
                <a:t>차원 모델에</a:t>
              </a:r>
              <a:endParaRPr lang="en-US" altLang="ko-KR" sz="1200" dirty="0"/>
            </a:p>
            <a:p>
              <a:r>
                <a:rPr lang="ko-KR" altLang="en-US" sz="1200" dirty="0"/>
                <a:t>대응시켜 </a:t>
              </a:r>
              <a:endParaRPr lang="en-US" altLang="ko-KR" sz="1200" dirty="0"/>
            </a:p>
            <a:p>
              <a:r>
                <a:rPr lang="en-US" altLang="ko-KR" sz="1200" dirty="0"/>
                <a:t>3</a:t>
              </a:r>
              <a:r>
                <a:rPr lang="ko-KR" altLang="en-US" sz="1200" dirty="0"/>
                <a:t>차원 모델화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1011" y="5805264"/>
              <a:ext cx="3352914" cy="95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“F” </a:t>
              </a:r>
              <a:r>
                <a:rPr lang="ko-KR" altLang="en-US" sz="1200" dirty="0"/>
                <a:t>추정 하는 방법으로 </a:t>
              </a:r>
              <a:endParaRPr lang="en-US" altLang="ko-KR" sz="1200" dirty="0"/>
            </a:p>
            <a:p>
              <a:r>
                <a:rPr lang="en-US" altLang="ko-KR" sz="1200" b="1" dirty="0"/>
                <a:t>RBF </a:t>
              </a:r>
              <a:r>
                <a:rPr lang="ko-KR" altLang="en-US" sz="1200" b="1" dirty="0" err="1"/>
                <a:t>보간법</a:t>
              </a:r>
              <a:r>
                <a:rPr lang="ko-KR" altLang="en-US" sz="1200" b="1" dirty="0"/>
                <a:t> </a:t>
              </a:r>
              <a:r>
                <a:rPr lang="ko-KR" altLang="en-US" sz="1200" dirty="0"/>
                <a:t>사용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 rot="6661388">
              <a:off x="3630690" y="-426457"/>
              <a:ext cx="2231997" cy="6049536"/>
              <a:chOff x="-431029" y="4232602"/>
              <a:chExt cx="2231997" cy="893523"/>
            </a:xfrm>
            <a:solidFill>
              <a:schemeClr val="tx1"/>
            </a:solidFill>
          </p:grpSpPr>
          <p:cxnSp>
            <p:nvCxnSpPr>
              <p:cNvPr id="28" name="직선 연결선 27"/>
              <p:cNvCxnSpPr>
                <a:endCxn id="29" idx="3"/>
              </p:cNvCxnSpPr>
              <p:nvPr/>
            </p:nvCxnSpPr>
            <p:spPr>
              <a:xfrm rot="14938612">
                <a:off x="263326" y="3588482"/>
                <a:ext cx="843288" cy="22319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이등변 삼각형 28"/>
              <p:cNvSpPr/>
              <p:nvPr/>
            </p:nvSpPr>
            <p:spPr>
              <a:xfrm>
                <a:off x="609953" y="4232602"/>
                <a:ext cx="185234" cy="191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6661388">
              <a:off x="2964914" y="255571"/>
              <a:ext cx="2231997" cy="6273947"/>
              <a:chOff x="-431029" y="4232602"/>
              <a:chExt cx="2231997" cy="893523"/>
            </a:xfrm>
            <a:solidFill>
              <a:schemeClr val="tx1"/>
            </a:solidFill>
          </p:grpSpPr>
          <p:cxnSp>
            <p:nvCxnSpPr>
              <p:cNvPr id="35" name="직선 연결선 34"/>
              <p:cNvCxnSpPr>
                <a:endCxn id="36" idx="3"/>
              </p:cNvCxnSpPr>
              <p:nvPr/>
            </p:nvCxnSpPr>
            <p:spPr>
              <a:xfrm rot="14938612">
                <a:off x="263326" y="3588482"/>
                <a:ext cx="843288" cy="22319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이등변 삼각형 35"/>
              <p:cNvSpPr/>
              <p:nvPr/>
            </p:nvSpPr>
            <p:spPr>
              <a:xfrm>
                <a:off x="609953" y="4232602"/>
                <a:ext cx="185234" cy="191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/>
              <a:t>추출 이미지 </a:t>
            </a:r>
            <a:r>
              <a:rPr lang="en-US" altLang="ko-KR" dirty="0"/>
              <a:t>3</a:t>
            </a:r>
            <a:r>
              <a:rPr lang="ko-KR" altLang="en-US" dirty="0"/>
              <a:t>차원 모델화</a:t>
            </a:r>
          </a:p>
        </p:txBody>
      </p:sp>
    </p:spTree>
    <p:extLst>
      <p:ext uri="{BB962C8B-B14F-4D97-AF65-F5344CB8AC3E}">
        <p14:creationId xmlns:p14="http://schemas.microsoft.com/office/powerpoint/2010/main" val="11721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7504" y="1556792"/>
            <a:ext cx="4329817" cy="511256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5" y="1601325"/>
            <a:ext cx="3072611" cy="1033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8" y="3184808"/>
            <a:ext cx="2952328" cy="10174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5" y="4762174"/>
            <a:ext cx="2519067" cy="996431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"/>
          <a:stretch/>
        </p:blipFill>
        <p:spPr>
          <a:xfrm>
            <a:off x="164925" y="5469855"/>
            <a:ext cx="4191051" cy="11145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5" y="2525566"/>
            <a:ext cx="4149813" cy="7323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" y="4173373"/>
            <a:ext cx="3072611" cy="69665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268044" y="220372"/>
            <a:ext cx="8291264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</a:t>
            </a:r>
            <a:r>
              <a:rPr lang="ko-KR" altLang="en-US" sz="1800" dirty="0"/>
              <a:t>차원 얼굴의 </a:t>
            </a:r>
            <a:r>
              <a:rPr lang="ko-KR" altLang="en-US" sz="1800" dirty="0" err="1"/>
              <a:t>특징점들을</a:t>
            </a:r>
            <a:r>
              <a:rPr lang="ko-KR" altLang="en-US" sz="1800" dirty="0"/>
              <a:t> 기반으로 </a:t>
            </a:r>
            <a:r>
              <a:rPr lang="en-US" altLang="ko-KR" sz="1800" dirty="0"/>
              <a:t>3</a:t>
            </a:r>
            <a:r>
              <a:rPr lang="ko-KR" altLang="en-US" sz="1800" dirty="0"/>
              <a:t>차원 표준 얼굴모델의 형태로 변형하는 과정에서 얼굴모델의 자연스러운 변형을 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얼굴의 눈과 입과 같은 곳의 </a:t>
            </a:r>
            <a:r>
              <a:rPr lang="ko-KR" altLang="en-US" sz="1800" dirty="0" err="1"/>
              <a:t>특징점에</a:t>
            </a:r>
            <a:r>
              <a:rPr lang="ko-KR" altLang="en-US" sz="1800" dirty="0"/>
              <a:t> 해당하는 </a:t>
            </a:r>
            <a:r>
              <a:rPr lang="ko-KR" altLang="en-US" sz="1800" dirty="0" err="1"/>
              <a:t>버텍스를</a:t>
            </a:r>
            <a:r>
              <a:rPr lang="ko-KR" altLang="en-US" sz="1800" dirty="0"/>
              <a:t> 수정하면 주변의 </a:t>
            </a:r>
            <a:r>
              <a:rPr lang="ko-KR" altLang="en-US" sz="1800" dirty="0" err="1"/>
              <a:t>버텍스들이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특징점에</a:t>
            </a:r>
            <a:r>
              <a:rPr lang="ko-KR" altLang="en-US" sz="1800" dirty="0"/>
              <a:t> 대한 가중치만큼 움직이는 형태의 </a:t>
            </a:r>
            <a:r>
              <a:rPr lang="ko-KR" altLang="en-US" sz="1800" dirty="0" err="1"/>
              <a:t>보간법이다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55615" y="2292605"/>
            <a:ext cx="4388927" cy="2801824"/>
            <a:chOff x="539552" y="959570"/>
            <a:chExt cx="8058357" cy="5801649"/>
          </a:xfrm>
        </p:grpSpPr>
        <p:grpSp>
          <p:nvGrpSpPr>
            <p:cNvPr id="18" name="그룹 17"/>
            <p:cNvGrpSpPr/>
            <p:nvPr/>
          </p:nvGrpSpPr>
          <p:grpSpPr>
            <a:xfrm>
              <a:off x="2987824" y="2276872"/>
              <a:ext cx="3168352" cy="3384375"/>
              <a:chOff x="4761348" y="1093399"/>
              <a:chExt cx="3378572" cy="3567143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348" y="1093399"/>
                <a:ext cx="3378572" cy="356714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5625444" y="2111695"/>
                <a:ext cx="280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f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337" y="3560221"/>
              <a:ext cx="1780103" cy="310913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959570"/>
              <a:ext cx="2001292" cy="246943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9552" y="3502749"/>
              <a:ext cx="2267941" cy="95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r>
                <a:rPr lang="ko-KR" altLang="en-US" sz="1200" dirty="0"/>
                <a:t>차원 사진에서</a:t>
              </a:r>
              <a:r>
                <a:rPr lang="en-US" altLang="ko-KR" sz="1200" dirty="0"/>
                <a:t> </a:t>
              </a:r>
              <a:r>
                <a:rPr lang="ko-KR" altLang="en-US" sz="1200" dirty="0" err="1"/>
                <a:t>특징점</a:t>
              </a:r>
              <a:r>
                <a:rPr lang="ko-KR" altLang="en-US" sz="1200" dirty="0"/>
                <a:t> 추출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0045" y="2033843"/>
              <a:ext cx="2007864" cy="1338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ko-KR" altLang="en-US" sz="1200" dirty="0"/>
                <a:t>차원 모델에</a:t>
              </a:r>
              <a:endParaRPr lang="en-US" altLang="ko-KR" sz="1200" dirty="0"/>
            </a:p>
            <a:p>
              <a:r>
                <a:rPr lang="ko-KR" altLang="en-US" sz="1200" dirty="0"/>
                <a:t>대응시켜 </a:t>
              </a:r>
              <a:endParaRPr lang="en-US" altLang="ko-KR" sz="1200" dirty="0"/>
            </a:p>
            <a:p>
              <a:r>
                <a:rPr lang="en-US" altLang="ko-KR" sz="1200" dirty="0"/>
                <a:t>3</a:t>
              </a:r>
              <a:r>
                <a:rPr lang="ko-KR" altLang="en-US" sz="1200" dirty="0"/>
                <a:t>차원 모델화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1011" y="5805264"/>
              <a:ext cx="3352914" cy="955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“F” </a:t>
              </a:r>
              <a:r>
                <a:rPr lang="ko-KR" altLang="en-US" sz="1200" dirty="0"/>
                <a:t>추정 하는 방법으로 </a:t>
              </a:r>
              <a:endParaRPr lang="en-US" altLang="ko-KR" sz="1200" dirty="0"/>
            </a:p>
            <a:p>
              <a:r>
                <a:rPr lang="en-US" altLang="ko-KR" sz="1200" b="1" dirty="0"/>
                <a:t>RBF </a:t>
              </a:r>
              <a:r>
                <a:rPr lang="ko-KR" altLang="en-US" sz="1200" b="1" dirty="0" err="1"/>
                <a:t>보간법</a:t>
              </a:r>
              <a:r>
                <a:rPr lang="ko-KR" altLang="en-US" sz="1200" b="1" dirty="0"/>
                <a:t> </a:t>
              </a:r>
              <a:r>
                <a:rPr lang="ko-KR" altLang="en-US" sz="1200" dirty="0"/>
                <a:t>사용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 rot="6661388">
              <a:off x="3630690" y="-426457"/>
              <a:ext cx="2231997" cy="6049536"/>
              <a:chOff x="-431029" y="4232602"/>
              <a:chExt cx="2231997" cy="893523"/>
            </a:xfrm>
            <a:solidFill>
              <a:schemeClr val="tx1"/>
            </a:solidFill>
          </p:grpSpPr>
          <p:cxnSp>
            <p:nvCxnSpPr>
              <p:cNvPr id="35" name="직선 연결선 34"/>
              <p:cNvCxnSpPr>
                <a:endCxn id="36" idx="3"/>
              </p:cNvCxnSpPr>
              <p:nvPr/>
            </p:nvCxnSpPr>
            <p:spPr>
              <a:xfrm rot="14938612">
                <a:off x="263326" y="3588482"/>
                <a:ext cx="843288" cy="22319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이등변 삼각형 35"/>
              <p:cNvSpPr/>
              <p:nvPr/>
            </p:nvSpPr>
            <p:spPr>
              <a:xfrm>
                <a:off x="609953" y="4232602"/>
                <a:ext cx="185234" cy="191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rot="6661388">
              <a:off x="2964914" y="255571"/>
              <a:ext cx="2231997" cy="6273947"/>
              <a:chOff x="-431029" y="4232602"/>
              <a:chExt cx="2231997" cy="893523"/>
            </a:xfrm>
            <a:solidFill>
              <a:schemeClr val="tx1"/>
            </a:solidFill>
          </p:grpSpPr>
          <p:cxnSp>
            <p:nvCxnSpPr>
              <p:cNvPr id="33" name="직선 연결선 32"/>
              <p:cNvCxnSpPr>
                <a:endCxn id="34" idx="3"/>
              </p:cNvCxnSpPr>
              <p:nvPr/>
            </p:nvCxnSpPr>
            <p:spPr>
              <a:xfrm rot="14938612">
                <a:off x="263326" y="3588482"/>
                <a:ext cx="843288" cy="223199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이등변 삼각형 33"/>
              <p:cNvSpPr/>
              <p:nvPr/>
            </p:nvSpPr>
            <p:spPr>
              <a:xfrm>
                <a:off x="609953" y="4232602"/>
                <a:ext cx="185234" cy="191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91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88</Words>
  <Application>Microsoft Office PowerPoint</Application>
  <PresentationFormat>화면 슬라이드 쇼(4:3)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추출 이미지 3차원 모델화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ykhigh</dc:creator>
  <cp:lastModifiedBy>DongHyun Hong</cp:lastModifiedBy>
  <cp:revision>19</cp:revision>
  <dcterms:created xsi:type="dcterms:W3CDTF">2016-10-19T14:34:27Z</dcterms:created>
  <dcterms:modified xsi:type="dcterms:W3CDTF">2016-10-19T22:02:43Z</dcterms:modified>
</cp:coreProperties>
</file>