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25E8-69AA-4F93-B2FA-B9440B29041E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FC1-15B5-4A23-80AC-E8EA1F13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1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25E8-69AA-4F93-B2FA-B9440B29041E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FC1-15B5-4A23-80AC-E8EA1F13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25E8-69AA-4F93-B2FA-B9440B29041E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FC1-15B5-4A23-80AC-E8EA1F13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25E8-69AA-4F93-B2FA-B9440B29041E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FC1-15B5-4A23-80AC-E8EA1F13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74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25E8-69AA-4F93-B2FA-B9440B29041E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FC1-15B5-4A23-80AC-E8EA1F13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4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25E8-69AA-4F93-B2FA-B9440B29041E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FC1-15B5-4A23-80AC-E8EA1F13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5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25E8-69AA-4F93-B2FA-B9440B29041E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FC1-15B5-4A23-80AC-E8EA1F13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85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25E8-69AA-4F93-B2FA-B9440B29041E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FC1-15B5-4A23-80AC-E8EA1F13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1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25E8-69AA-4F93-B2FA-B9440B29041E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FC1-15B5-4A23-80AC-E8EA1F13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1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25E8-69AA-4F93-B2FA-B9440B29041E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FC1-15B5-4A23-80AC-E8EA1F13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4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25E8-69AA-4F93-B2FA-B9440B29041E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8FC1-15B5-4A23-80AC-E8EA1F13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5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525E8-69AA-4F93-B2FA-B9440B29041E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8FC1-15B5-4A23-80AC-E8EA1F138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0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1122087" y="715931"/>
            <a:ext cx="3152202" cy="7513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createFisherFaceRecoginzer</a:t>
            </a:r>
            <a:r>
              <a:rPr lang="en-US" altLang="ko-KR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()</a:t>
            </a:r>
            <a:r>
              <a:rPr lang="ko-KR" altLang="en-US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사용한 객체 생성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1122083" y="2651047"/>
            <a:ext cx="3152206" cy="7655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FaceRecognizer</a:t>
            </a:r>
            <a:r>
              <a:rPr lang="en-US" altLang="ko-KR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::train</a:t>
            </a:r>
            <a:r>
              <a:rPr lang="ko-KR" altLang="en-US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사용한 학습 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1122083" y="1683487"/>
            <a:ext cx="3152205" cy="7513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AT&amp;T </a:t>
            </a:r>
            <a:r>
              <a:rPr lang="en-US" altLang="ko-KR" sz="16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Facedatabase</a:t>
            </a:r>
            <a:r>
              <a:rPr lang="ko-KR" altLang="en-US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CSV </a:t>
            </a:r>
            <a:r>
              <a:rPr lang="ko-KR" altLang="en-US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생성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01501" y="3291919"/>
            <a:ext cx="309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얼굴 인식 결과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0" t="20346" r="43576" b="28816"/>
          <a:stretch/>
        </p:blipFill>
        <p:spPr>
          <a:xfrm>
            <a:off x="9722424" y="3867088"/>
            <a:ext cx="1848652" cy="27428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6902" y="176288"/>
            <a:ext cx="529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Fisherfaces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얼굴 인식 </a:t>
            </a:r>
          </a:p>
        </p:txBody>
      </p:sp>
      <p:cxnSp>
        <p:nvCxnSpPr>
          <p:cNvPr id="15" name="직선 화살표 연결선 14"/>
          <p:cNvCxnSpPr>
            <a:stCxn id="7" idx="2"/>
            <a:endCxn id="10" idx="0"/>
          </p:cNvCxnSpPr>
          <p:nvPr/>
        </p:nvCxnSpPr>
        <p:spPr>
          <a:xfrm flipH="1">
            <a:off x="2698186" y="1467299"/>
            <a:ext cx="2" cy="2161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2"/>
            <a:endCxn id="8" idx="0"/>
          </p:cNvCxnSpPr>
          <p:nvPr/>
        </p:nvCxnSpPr>
        <p:spPr>
          <a:xfrm>
            <a:off x="2698186" y="2434858"/>
            <a:ext cx="0" cy="2161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판단 16"/>
          <p:cNvSpPr/>
          <p:nvPr/>
        </p:nvSpPr>
        <p:spPr>
          <a:xfrm>
            <a:off x="1122083" y="3675322"/>
            <a:ext cx="3152205" cy="65922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사진 입력</a:t>
            </a:r>
          </a:p>
        </p:txBody>
      </p:sp>
      <p:cxnSp>
        <p:nvCxnSpPr>
          <p:cNvPr id="23" name="직선 화살표 연결선 22"/>
          <p:cNvCxnSpPr>
            <a:stCxn id="8" idx="2"/>
            <a:endCxn id="17" idx="0"/>
          </p:cNvCxnSpPr>
          <p:nvPr/>
        </p:nvCxnSpPr>
        <p:spPr>
          <a:xfrm>
            <a:off x="2698186" y="3416596"/>
            <a:ext cx="0" cy="258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/>
          <p:cNvSpPr/>
          <p:nvPr/>
        </p:nvSpPr>
        <p:spPr>
          <a:xfrm>
            <a:off x="1122082" y="4798819"/>
            <a:ext cx="3152206" cy="7655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Linear Discriminant Analysis</a:t>
            </a:r>
            <a:r>
              <a:rPr lang="ko-KR" altLang="en-US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통한 얼굴 인식 </a:t>
            </a:r>
          </a:p>
        </p:txBody>
      </p:sp>
      <p:cxnSp>
        <p:nvCxnSpPr>
          <p:cNvPr id="37" name="직선 화살표 연결선 36"/>
          <p:cNvCxnSpPr>
            <a:stCxn id="17" idx="2"/>
            <a:endCxn id="36" idx="0"/>
          </p:cNvCxnSpPr>
          <p:nvPr/>
        </p:nvCxnSpPr>
        <p:spPr>
          <a:xfrm flipH="1">
            <a:off x="2698185" y="4334547"/>
            <a:ext cx="1" cy="46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05753" y="4359364"/>
            <a:ext cx="51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YES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2709877" y="5564368"/>
            <a:ext cx="0" cy="279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/>
          <p:cNvSpPr/>
          <p:nvPr/>
        </p:nvSpPr>
        <p:spPr>
          <a:xfrm>
            <a:off x="1122082" y="5844353"/>
            <a:ext cx="3152206" cy="7655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인식한 얼굴 이미지 생성 및 저장</a:t>
            </a:r>
          </a:p>
        </p:txBody>
      </p:sp>
      <p:cxnSp>
        <p:nvCxnSpPr>
          <p:cNvPr id="61" name="연결선: 꺾임 60"/>
          <p:cNvCxnSpPr>
            <a:stCxn id="57" idx="3"/>
          </p:cNvCxnSpPr>
          <p:nvPr/>
        </p:nvCxnSpPr>
        <p:spPr>
          <a:xfrm flipV="1">
            <a:off x="4274288" y="3545959"/>
            <a:ext cx="269359" cy="268116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2709877" y="3558363"/>
            <a:ext cx="18337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494" y="2651047"/>
            <a:ext cx="4298266" cy="4040234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713893" y="1820050"/>
            <a:ext cx="428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Linear Subspace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에서의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클래스의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FLD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PCA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120328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51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DongHyun Hong</dc:creator>
  <cp:lastModifiedBy>DongHyun Hong</cp:lastModifiedBy>
  <cp:revision>12</cp:revision>
  <dcterms:created xsi:type="dcterms:W3CDTF">2016-10-19T11:41:50Z</dcterms:created>
  <dcterms:modified xsi:type="dcterms:W3CDTF">2016-10-19T20:23:05Z</dcterms:modified>
</cp:coreProperties>
</file>