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35" d="100"/>
          <a:sy n="35" d="100"/>
        </p:scale>
        <p:origin x="-2384" y="-128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901C7-E609-D24B-B44F-B28E0ACC5E04}" type="datetimeFigureOut">
              <a:rPr lang="en-US" smtClean="0"/>
              <a:t>7/29/15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BA9-F8FF-3F49-85E4-508FE53ED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143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901C7-E609-D24B-B44F-B28E0ACC5E04}" type="datetimeFigureOut">
              <a:rPr lang="en-US" smtClean="0"/>
              <a:t>7/29/15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BA9-F8FF-3F49-85E4-508FE53ED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575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573264"/>
            <a:ext cx="1157288" cy="122082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573264"/>
            <a:ext cx="3357563" cy="122082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901C7-E609-D24B-B44F-B28E0ACC5E04}" type="datetimeFigureOut">
              <a:rPr lang="en-US" smtClean="0"/>
              <a:t>7/29/15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BA9-F8FF-3F49-85E4-508FE53ED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62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901C7-E609-D24B-B44F-B28E0ACC5E04}" type="datetimeFigureOut">
              <a:rPr lang="en-US" smtClean="0"/>
              <a:t>7/29/15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BA9-F8FF-3F49-85E4-508FE53ED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83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901C7-E609-D24B-B44F-B28E0ACC5E04}" type="datetimeFigureOut">
              <a:rPr lang="en-US" smtClean="0"/>
              <a:t>7/29/15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BA9-F8FF-3F49-85E4-508FE53ED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33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901C7-E609-D24B-B44F-B28E0ACC5E04}" type="datetimeFigureOut">
              <a:rPr lang="en-US" smtClean="0"/>
              <a:t>7/29/15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BA9-F8FF-3F49-85E4-508FE53ED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296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901C7-E609-D24B-B44F-B28E0ACC5E04}" type="datetimeFigureOut">
              <a:rPr lang="en-US" smtClean="0"/>
              <a:t>7/29/15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BA9-F8FF-3F49-85E4-508FE53ED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44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901C7-E609-D24B-B44F-B28E0ACC5E04}" type="datetimeFigureOut">
              <a:rPr lang="en-US" smtClean="0"/>
              <a:t>7/29/15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BA9-F8FF-3F49-85E4-508FE53ED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16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901C7-E609-D24B-B44F-B28E0ACC5E04}" type="datetimeFigureOut">
              <a:rPr lang="en-US" smtClean="0"/>
              <a:t>7/29/15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BA9-F8FF-3F49-85E4-508FE53ED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996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901C7-E609-D24B-B44F-B28E0ACC5E04}" type="datetimeFigureOut">
              <a:rPr lang="en-US" smtClean="0"/>
              <a:t>7/29/15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BA9-F8FF-3F49-85E4-508FE53ED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8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901C7-E609-D24B-B44F-B28E0ACC5E04}" type="datetimeFigureOut">
              <a:rPr lang="en-US" smtClean="0"/>
              <a:t>7/29/15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BA9-F8FF-3F49-85E4-508FE53ED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40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901C7-E609-D24B-B44F-B28E0ACC5E04}" type="datetimeFigureOut">
              <a:rPr lang="en-US" smtClean="0"/>
              <a:t>7/29/15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B9BA9-F8FF-3F49-85E4-508FE53ED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54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7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9.jpg"/><Relationship Id="rId5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4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4" Type="http://schemas.openxmlformats.org/officeDocument/2006/relationships/image" Target="../media/image16.jpg"/><Relationship Id="rId5" Type="http://schemas.openxmlformats.org/officeDocument/2006/relationships/image" Target="../media/image17.jpg"/><Relationship Id="rId6" Type="http://schemas.openxmlformats.org/officeDocument/2006/relationships/image" Target="../media/image18.jpg"/><Relationship Id="rId7" Type="http://schemas.openxmlformats.org/officeDocument/2006/relationships/image" Target="../media/image19.gi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4" Type="http://schemas.openxmlformats.org/officeDocument/2006/relationships/image" Target="../media/image22.jpg"/><Relationship Id="rId5" Type="http://schemas.openxmlformats.org/officeDocument/2006/relationships/image" Target="../media/image23.jpg"/><Relationship Id="rId6" Type="http://schemas.openxmlformats.org/officeDocument/2006/relationships/image" Target="../media/image24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umb_IMG_2501_102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750" y="222250"/>
            <a:ext cx="2007489" cy="3568198"/>
          </a:xfrm>
          <a:prstGeom prst="rect">
            <a:avLst/>
          </a:prstGeom>
        </p:spPr>
      </p:pic>
      <p:pic>
        <p:nvPicPr>
          <p:cNvPr id="9" name="Picture 8" descr="thumb_IMG_2502_102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1" y="222250"/>
            <a:ext cx="2007489" cy="3568198"/>
          </a:xfrm>
          <a:prstGeom prst="rect">
            <a:avLst/>
          </a:prstGeom>
        </p:spPr>
      </p:pic>
      <p:pic>
        <p:nvPicPr>
          <p:cNvPr id="10" name="Picture 9" descr="thumb_IMG_2503_1024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0" y="4089256"/>
            <a:ext cx="2007489" cy="3568198"/>
          </a:xfrm>
          <a:prstGeom prst="rect">
            <a:avLst/>
          </a:prstGeom>
        </p:spPr>
      </p:pic>
      <p:pic>
        <p:nvPicPr>
          <p:cNvPr id="11" name="Picture 10" descr="thumb_IMG_2731_1024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750" y="4025756"/>
            <a:ext cx="2121121" cy="3770173"/>
          </a:xfrm>
          <a:prstGeom prst="rect">
            <a:avLst/>
          </a:prstGeom>
        </p:spPr>
      </p:pic>
      <p:pic>
        <p:nvPicPr>
          <p:cNvPr id="12" name="Picture 11" descr="thumb_IMG_2732_1024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1" y="4021930"/>
            <a:ext cx="2158999" cy="383749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341760" y="7996535"/>
            <a:ext cx="33655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INPUT</a:t>
            </a:r>
            <a:endParaRPr lang="en-US" sz="3200" dirty="0"/>
          </a:p>
        </p:txBody>
      </p:sp>
      <p:pic>
        <p:nvPicPr>
          <p:cNvPr id="16" name="Picture 15" descr="687b2a28eea72a380afa964ef2e48494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12" y="31751"/>
            <a:ext cx="2304418" cy="402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902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thumb_IMG_2751_102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872" y="4286250"/>
            <a:ext cx="2194380" cy="3900386"/>
          </a:xfrm>
          <a:prstGeom prst="rect">
            <a:avLst/>
          </a:prstGeom>
        </p:spPr>
      </p:pic>
      <p:pic>
        <p:nvPicPr>
          <p:cNvPr id="15" name="Picture 14" descr="thumb_IMG_2750_102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811" y="2"/>
            <a:ext cx="2194379" cy="3900384"/>
          </a:xfrm>
          <a:prstGeom prst="rect">
            <a:avLst/>
          </a:prstGeom>
        </p:spPr>
      </p:pic>
      <p:pic>
        <p:nvPicPr>
          <p:cNvPr id="2" name="Picture 1" descr="thumb_IMG_2752_1024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622" y="4290402"/>
            <a:ext cx="2194380" cy="3900386"/>
          </a:xfrm>
          <a:prstGeom prst="rect">
            <a:avLst/>
          </a:prstGeom>
        </p:spPr>
      </p:pic>
      <p:pic>
        <p:nvPicPr>
          <p:cNvPr id="3" name="Picture 2" descr="thumb_IMG_2753_1024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86" y="4286250"/>
            <a:ext cx="2197116" cy="39052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02931" y="8999258"/>
            <a:ext cx="38170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Enquiries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79840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ce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"/>
            <a:ext cx="2341760" cy="4156624"/>
          </a:xfrm>
          <a:prstGeom prst="rect">
            <a:avLst/>
          </a:prstGeom>
        </p:spPr>
      </p:pic>
      <p:pic>
        <p:nvPicPr>
          <p:cNvPr id="6" name="Picture 5" descr="Range slid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760" y="0"/>
            <a:ext cx="2756452" cy="9906000"/>
          </a:xfrm>
          <a:prstGeom prst="rect">
            <a:avLst/>
          </a:prstGeom>
        </p:spPr>
      </p:pic>
      <p:pic>
        <p:nvPicPr>
          <p:cNvPr id="9" name="Picture 8" descr="thumb_IMG_2298_1024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77397"/>
            <a:ext cx="2349500" cy="417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158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humb_IMG_2297_102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1" y="0"/>
            <a:ext cx="2349500" cy="4176103"/>
          </a:xfrm>
          <a:prstGeom prst="rect">
            <a:avLst/>
          </a:prstGeom>
        </p:spPr>
      </p:pic>
      <p:pic>
        <p:nvPicPr>
          <p:cNvPr id="8" name="Picture 7" descr="thumb_IMG_2299_102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51" y="4650397"/>
            <a:ext cx="2349500" cy="4176103"/>
          </a:xfrm>
          <a:prstGeom prst="rect">
            <a:avLst/>
          </a:prstGeom>
        </p:spPr>
      </p:pic>
      <p:pic>
        <p:nvPicPr>
          <p:cNvPr id="9" name="Picture 8" descr="thumb_IMG_2300_1024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50397"/>
            <a:ext cx="2349500" cy="4176103"/>
          </a:xfrm>
          <a:prstGeom prst="rect">
            <a:avLst/>
          </a:prstGeom>
        </p:spPr>
      </p:pic>
      <p:pic>
        <p:nvPicPr>
          <p:cNvPr id="11" name="Picture 10" descr="thumb_IMG_2303_1024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49500" cy="4176103"/>
          </a:xfrm>
          <a:prstGeom prst="rect">
            <a:avLst/>
          </a:prstGeom>
        </p:spPr>
      </p:pic>
      <p:pic>
        <p:nvPicPr>
          <p:cNvPr id="16" name="Picture 15" descr="thumb_IMG_2296_1024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1" y="1174750"/>
            <a:ext cx="1809427" cy="3216154"/>
          </a:xfrm>
          <a:prstGeom prst="rect">
            <a:avLst/>
          </a:prstGeom>
        </p:spPr>
      </p:pic>
      <p:pic>
        <p:nvPicPr>
          <p:cNvPr id="12" name="Picture 11" descr="slider_timing.gi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51" y="8751020"/>
            <a:ext cx="4254177" cy="115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158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Yelp_GoogleMa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88503" cy="3714751"/>
          </a:xfrm>
          <a:prstGeom prst="rect">
            <a:avLst/>
          </a:prstGeom>
        </p:spPr>
      </p:pic>
      <p:pic>
        <p:nvPicPr>
          <p:cNvPr id="3" name="Picture 2" descr="thumb_IMG_2278_102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450" y="1"/>
            <a:ext cx="2089940" cy="3714750"/>
          </a:xfrm>
          <a:prstGeom prst="rect">
            <a:avLst/>
          </a:prstGeom>
        </p:spPr>
      </p:pic>
      <p:pic>
        <p:nvPicPr>
          <p:cNvPr id="4" name="Picture 3" descr="thumb_IMG_2279_1024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501" y="4191000"/>
            <a:ext cx="2089940" cy="3714750"/>
          </a:xfrm>
          <a:prstGeom prst="rect">
            <a:avLst/>
          </a:prstGeom>
        </p:spPr>
      </p:pic>
      <p:pic>
        <p:nvPicPr>
          <p:cNvPr id="5" name="Picture 4" descr="thumb_IMG_2280_1024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159250"/>
            <a:ext cx="2089940" cy="3714750"/>
          </a:xfrm>
          <a:prstGeom prst="rect">
            <a:avLst/>
          </a:prstGeom>
        </p:spPr>
      </p:pic>
      <p:pic>
        <p:nvPicPr>
          <p:cNvPr id="7" name="Picture 6" descr="thumb_IMG_2281_1024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50" y="0"/>
            <a:ext cx="208994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825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orxForms_iPhone_Empty_For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861" y="4195112"/>
            <a:ext cx="2149942" cy="3824031"/>
          </a:xfrm>
          <a:prstGeom prst="rect">
            <a:avLst/>
          </a:prstGeom>
        </p:spPr>
      </p:pic>
      <p:pic>
        <p:nvPicPr>
          <p:cNvPr id="9" name="Picture 8" descr="WorxForms_iPhone_Form_dropdown_pick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5112"/>
            <a:ext cx="2358571" cy="4195112"/>
          </a:xfrm>
          <a:prstGeom prst="rect">
            <a:avLst/>
          </a:prstGeom>
        </p:spPr>
      </p:pic>
      <p:pic>
        <p:nvPicPr>
          <p:cNvPr id="10" name="Picture 9" descr="WorxForms_iPhone_Form_image_multi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58571" cy="4195112"/>
          </a:xfrm>
          <a:prstGeom prst="rect">
            <a:avLst/>
          </a:prstGeom>
        </p:spPr>
      </p:pic>
      <p:pic>
        <p:nvPicPr>
          <p:cNvPr id="11" name="Picture 10" descr="WorxForms_iPhone_Form_imag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432" y="4195112"/>
            <a:ext cx="2149942" cy="3824031"/>
          </a:xfrm>
          <a:prstGeom prst="rect">
            <a:avLst/>
          </a:prstGeom>
        </p:spPr>
      </p:pic>
      <p:pic>
        <p:nvPicPr>
          <p:cNvPr id="12" name="Picture 11" descr="WorxForms_iPhone_Form_map_preview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858" y="0"/>
            <a:ext cx="2358571" cy="4195112"/>
          </a:xfrm>
          <a:prstGeom prst="rect">
            <a:avLst/>
          </a:prstGeom>
        </p:spPr>
      </p:pic>
      <p:pic>
        <p:nvPicPr>
          <p:cNvPr id="14" name="Picture 13" descr="WorxForms_iPhone_Form_submitted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429" y="0"/>
            <a:ext cx="2358571" cy="419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048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</Words>
  <Application>Microsoft Macintosh PowerPoint</Application>
  <PresentationFormat>A4 Paper (210x297 mm)</PresentationFormat>
  <Paragraphs>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Citrix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Akhil Khemani</dc:creator>
  <cp:lastModifiedBy>Akhil Khemani</cp:lastModifiedBy>
  <cp:revision>4</cp:revision>
  <dcterms:created xsi:type="dcterms:W3CDTF">2015-07-30T00:40:21Z</dcterms:created>
  <dcterms:modified xsi:type="dcterms:W3CDTF">2015-07-30T01:03:40Z</dcterms:modified>
</cp:coreProperties>
</file>