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2272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A40-3E3F-0842-AB8D-507752DAEFA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115A-A408-3D40-BD2C-7FFF9675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A40-3E3F-0842-AB8D-507752DAEFA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115A-A408-3D40-BD2C-7FFF9675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1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A40-3E3F-0842-AB8D-507752DAEFA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115A-A408-3D40-BD2C-7FFF9675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A40-3E3F-0842-AB8D-507752DAEFA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115A-A408-3D40-BD2C-7FFF9675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A40-3E3F-0842-AB8D-507752DAEFA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115A-A408-3D40-BD2C-7FFF9675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A40-3E3F-0842-AB8D-507752DAEFA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115A-A408-3D40-BD2C-7FFF9675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A40-3E3F-0842-AB8D-507752DAEFA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115A-A408-3D40-BD2C-7FFF9675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A40-3E3F-0842-AB8D-507752DAEFA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115A-A408-3D40-BD2C-7FFF9675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A40-3E3F-0842-AB8D-507752DAEFA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115A-A408-3D40-BD2C-7FFF9675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A40-3E3F-0842-AB8D-507752DAEFA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115A-A408-3D40-BD2C-7FFF9675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A40-3E3F-0842-AB8D-507752DAEFA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115A-A408-3D40-BD2C-7FFF9675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DA40-3E3F-0842-AB8D-507752DAEFAE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115A-A408-3D40-BD2C-7FFF9675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8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5" y="444500"/>
            <a:ext cx="1911313" cy="3397251"/>
          </a:xfrm>
          <a:prstGeom prst="rect">
            <a:avLst/>
          </a:prstGeom>
        </p:spPr>
      </p:pic>
      <p:pic>
        <p:nvPicPr>
          <p:cNvPr id="6" name="Picture 5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13" y="444500"/>
            <a:ext cx="1911313" cy="3397251"/>
          </a:xfrm>
          <a:prstGeom prst="rect">
            <a:avLst/>
          </a:prstGeom>
        </p:spPr>
      </p:pic>
      <p:pic>
        <p:nvPicPr>
          <p:cNvPr id="7" name="Picture 6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8" y="4103484"/>
            <a:ext cx="2032000" cy="3611765"/>
          </a:xfrm>
          <a:prstGeom prst="rect">
            <a:avLst/>
          </a:prstGeom>
        </p:spPr>
      </p:pic>
      <p:pic>
        <p:nvPicPr>
          <p:cNvPr id="8" name="Picture 7" descr="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13" y="4103484"/>
            <a:ext cx="2032000" cy="3611765"/>
          </a:xfrm>
          <a:prstGeom prst="rect">
            <a:avLst/>
          </a:prstGeom>
        </p:spPr>
      </p:pic>
      <p:pic>
        <p:nvPicPr>
          <p:cNvPr id="9" name="Picture 8" descr="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13" y="2297601"/>
            <a:ext cx="2032000" cy="361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1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Citrix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Khemani</dc:creator>
  <cp:lastModifiedBy>Akhil Khemani</cp:lastModifiedBy>
  <cp:revision>1</cp:revision>
  <cp:lastPrinted>2015-07-13T22:15:23Z</cp:lastPrinted>
  <dcterms:created xsi:type="dcterms:W3CDTF">2015-07-13T22:12:06Z</dcterms:created>
  <dcterms:modified xsi:type="dcterms:W3CDTF">2015-07-13T22:15:36Z</dcterms:modified>
</cp:coreProperties>
</file>