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Montserrat Black"/>
      <p:bold r:id="rId18"/>
      <p:boldItalic r:id="rId19"/>
    </p:embeddedFont>
    <p:embeddedFont>
      <p:font typeface="Bebas Neue"/>
      <p:regular r:id="rId20"/>
    </p:embeddedFont>
    <p:embeddedFont>
      <p:font typeface="Montserrat ExtraBold"/>
      <p:bold r:id="rId21"/>
      <p:boldItalic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MontserratBlack-boldItalic.fntdata"/><Relationship Id="rId18" Type="http://schemas.openxmlformats.org/officeDocument/2006/relationships/font" Target="fonts/Montserrat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7e2457aca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7e2457aca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e7e2457aca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e7e2457aca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6e86f6448_0_2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6e86f6448_0_2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e7e2457aca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e7e2457aca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9308cf4d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9308cf4d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9308cf4da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9308cf4da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a2d64cc43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a2d64cc43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a2d64cc4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a2d64cc4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7f514b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7f514b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flipH="1" rot="5400000">
            <a:off x="7572425" y="2222032"/>
            <a:ext cx="2319307" cy="4138533"/>
            <a:chOff x="-358775" y="-1557516"/>
            <a:chExt cx="2319307" cy="4138533"/>
          </a:xfrm>
        </p:grpSpPr>
        <p:sp>
          <p:nvSpPr>
            <p:cNvPr id="52" name="Google Shape;52;p13"/>
            <p:cNvSpPr/>
            <p:nvPr/>
          </p:nvSpPr>
          <p:spPr>
            <a:xfrm>
              <a:off x="-187225" y="-1557516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-358775" y="-954691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13"/>
          <p:cNvGrpSpPr/>
          <p:nvPr/>
        </p:nvGrpSpPr>
        <p:grpSpPr>
          <a:xfrm rot="-4728518">
            <a:off x="3416326" y="-3920931"/>
            <a:ext cx="7030751" cy="6887558"/>
            <a:chOff x="3442406" y="-122446"/>
            <a:chExt cx="6233783" cy="6106821"/>
          </a:xfrm>
        </p:grpSpPr>
        <p:sp>
          <p:nvSpPr>
            <p:cNvPr id="55" name="Google Shape;55;p13"/>
            <p:cNvSpPr/>
            <p:nvPr/>
          </p:nvSpPr>
          <p:spPr>
            <a:xfrm rot="141446">
              <a:off x="5075910" y="827354"/>
              <a:ext cx="3010768" cy="4956421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2818977">
              <a:off x="5024927" y="99658"/>
              <a:ext cx="3068741" cy="5662613"/>
            </a:xfrm>
            <a:custGeom>
              <a:rect b="b" l="l" r="r" t="t"/>
              <a:pathLst>
                <a:path extrusionOk="0" h="19417" w="8207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2646068">
              <a:off x="5595227" y="373454"/>
              <a:ext cx="1450236" cy="5531852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59" name="Google Shape;59;p13"/>
            <p:cNvSpPr/>
            <p:nvPr/>
          </p:nvSpPr>
          <p:spPr>
            <a:xfrm>
              <a:off x="-187225" y="-1557516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-358775" y="-954691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3"/>
          <p:cNvSpPr txBox="1"/>
          <p:nvPr>
            <p:ph type="title"/>
          </p:nvPr>
        </p:nvSpPr>
        <p:spPr>
          <a:xfrm>
            <a:off x="1726450" y="1742775"/>
            <a:ext cx="271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670150" y="1742775"/>
            <a:ext cx="1056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4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726450" y="23466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1455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4358250" y="1742775"/>
            <a:ext cx="1056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4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5414550" y="23466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726450" y="3455975"/>
            <a:ext cx="271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670150" y="3455975"/>
            <a:ext cx="1056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4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1726450" y="406341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14550" y="345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4358250" y="3455975"/>
            <a:ext cx="1056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4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414550" y="406341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4"/>
          <p:cNvGrpSpPr/>
          <p:nvPr/>
        </p:nvGrpSpPr>
        <p:grpSpPr>
          <a:xfrm flipH="1" rot="-6061824">
            <a:off x="792013" y="1211884"/>
            <a:ext cx="7615474" cy="10130072"/>
            <a:chOff x="5882120" y="-127202"/>
            <a:chExt cx="5176085" cy="6885207"/>
          </a:xfrm>
        </p:grpSpPr>
        <p:sp>
          <p:nvSpPr>
            <p:cNvPr id="76" name="Google Shape;76;p14"/>
            <p:cNvSpPr/>
            <p:nvPr/>
          </p:nvSpPr>
          <p:spPr>
            <a:xfrm rot="-470448">
              <a:off x="6706888" y="386152"/>
              <a:ext cx="1408523" cy="6305252"/>
            </a:xfrm>
            <a:custGeom>
              <a:rect b="b" l="l" r="r" t="t"/>
              <a:pathLst>
                <a:path extrusionOk="0" h="12688" w="2966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 flipH="1" rot="8324103">
            <a:off x="4358713" y="-4205318"/>
            <a:ext cx="8308436" cy="8326222"/>
            <a:chOff x="3329909" y="-684041"/>
            <a:chExt cx="7207367" cy="7222796"/>
          </a:xfrm>
        </p:grpSpPr>
        <p:sp>
          <p:nvSpPr>
            <p:cNvPr id="80" name="Google Shape;80;p14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2691862">
              <a:off x="5533249" y="-774147"/>
              <a:ext cx="2800688" cy="7403007"/>
            </a:xfrm>
            <a:custGeom>
              <a:rect b="b" l="l" r="r" t="t"/>
              <a:pathLst>
                <a:path extrusionOk="0" h="19417" w="8207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rot="2360619">
              <a:off x="5785401" y="526738"/>
              <a:ext cx="1450234" cy="5531837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>
            <p:ph type="title"/>
          </p:nvPr>
        </p:nvSpPr>
        <p:spPr>
          <a:xfrm>
            <a:off x="720000" y="1314425"/>
            <a:ext cx="4802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720000" y="2144104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 rot="-5091876">
            <a:off x="-192492" y="2492413"/>
            <a:ext cx="3041475" cy="5006975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4875094">
            <a:off x="8116848" y="3215333"/>
            <a:ext cx="3041467" cy="5006962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 rot="5002590">
            <a:off x="5777414" y="-2030426"/>
            <a:ext cx="3201136" cy="5712053"/>
            <a:chOff x="-358775" y="-1557516"/>
            <a:chExt cx="2319307" cy="4138533"/>
          </a:xfrm>
        </p:grpSpPr>
        <p:sp>
          <p:nvSpPr>
            <p:cNvPr id="89" name="Google Shape;89;p15"/>
            <p:cNvSpPr/>
            <p:nvPr/>
          </p:nvSpPr>
          <p:spPr>
            <a:xfrm>
              <a:off x="-187225" y="-1557516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58775" y="-954691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720000" y="1759050"/>
            <a:ext cx="2492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720000" y="2345575"/>
            <a:ext cx="2492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3328250" y="1759050"/>
            <a:ext cx="2492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3328250" y="2345575"/>
            <a:ext cx="2492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4" type="title"/>
          </p:nvPr>
        </p:nvSpPr>
        <p:spPr>
          <a:xfrm>
            <a:off x="720000" y="3537175"/>
            <a:ext cx="2492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720000" y="4123700"/>
            <a:ext cx="2492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6" type="title"/>
          </p:nvPr>
        </p:nvSpPr>
        <p:spPr>
          <a:xfrm>
            <a:off x="3328250" y="3537175"/>
            <a:ext cx="2492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5"/>
          <p:cNvSpPr txBox="1"/>
          <p:nvPr>
            <p:ph idx="7" type="subTitle"/>
          </p:nvPr>
        </p:nvSpPr>
        <p:spPr>
          <a:xfrm>
            <a:off x="3328250" y="4123700"/>
            <a:ext cx="2492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8" type="title"/>
          </p:nvPr>
        </p:nvSpPr>
        <p:spPr>
          <a:xfrm>
            <a:off x="5936500" y="1759050"/>
            <a:ext cx="2492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5"/>
          <p:cNvSpPr txBox="1"/>
          <p:nvPr>
            <p:ph idx="9" type="subTitle"/>
          </p:nvPr>
        </p:nvSpPr>
        <p:spPr>
          <a:xfrm>
            <a:off x="5936500" y="2345575"/>
            <a:ext cx="2492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3" type="title"/>
          </p:nvPr>
        </p:nvSpPr>
        <p:spPr>
          <a:xfrm>
            <a:off x="5936500" y="3537175"/>
            <a:ext cx="2492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5"/>
          <p:cNvSpPr txBox="1"/>
          <p:nvPr>
            <p:ph idx="14" type="subTitle"/>
          </p:nvPr>
        </p:nvSpPr>
        <p:spPr>
          <a:xfrm>
            <a:off x="5936500" y="4123700"/>
            <a:ext cx="2492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 rot="2951333">
            <a:off x="1417093" y="-366452"/>
            <a:ext cx="9605418" cy="10377671"/>
            <a:chOff x="3514023" y="-902672"/>
            <a:chExt cx="6659371" cy="7194769"/>
          </a:xfrm>
        </p:grpSpPr>
        <p:sp>
          <p:nvSpPr>
            <p:cNvPr id="106" name="Google Shape;106;p16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rect b="b" l="l" r="r" t="t"/>
              <a:pathLst>
                <a:path extrusionOk="0" h="19417" w="8207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rot="2360619">
              <a:off x="5706476" y="-628904"/>
              <a:ext cx="1450234" cy="5531837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6"/>
          <p:cNvGrpSpPr/>
          <p:nvPr/>
        </p:nvGrpSpPr>
        <p:grpSpPr>
          <a:xfrm rot="-7539154">
            <a:off x="-1792294" y="-3096558"/>
            <a:ext cx="5598332" cy="5609099"/>
            <a:chOff x="2972591" y="525889"/>
            <a:chExt cx="6659371" cy="6672179"/>
          </a:xfrm>
        </p:grpSpPr>
        <p:sp>
          <p:nvSpPr>
            <p:cNvPr id="110" name="Google Shape;110;p16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2691862">
              <a:off x="4901933" y="548894"/>
              <a:ext cx="2800688" cy="6626168"/>
            </a:xfrm>
            <a:custGeom>
              <a:rect b="b" l="l" r="r" t="t"/>
              <a:pathLst>
                <a:path extrusionOk="0" h="19417" w="8207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 rot="2360619">
              <a:off x="5027471" y="795276"/>
              <a:ext cx="1450234" cy="5531837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6"/>
          <p:cNvSpPr/>
          <p:nvPr/>
        </p:nvSpPr>
        <p:spPr>
          <a:xfrm rot="-4500011">
            <a:off x="4752514" y="-4018791"/>
            <a:ext cx="2091802" cy="7979075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6"/>
          <p:cNvSpPr txBox="1"/>
          <p:nvPr>
            <p:ph hasCustomPrompt="1" idx="2" type="title"/>
          </p:nvPr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72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720000" y="2752521"/>
            <a:ext cx="43602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15100" y="3242923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1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15100" y="1350223"/>
            <a:ext cx="5196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 flipH="1" rot="10800000">
            <a:off x="-76157" y="-1084208"/>
            <a:ext cx="9220159" cy="2816093"/>
          </a:xfrm>
          <a:custGeom>
            <a:rect b="b" l="l" r="r" t="t"/>
            <a:pathLst>
              <a:path extrusionOk="0" h="10562" w="34581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flipH="1" rot="8999999">
            <a:off x="6273526" y="-2255795"/>
            <a:ext cx="2886238" cy="4751419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flipH="1" rot="6300018">
            <a:off x="5667004" y="-2769430"/>
            <a:ext cx="1621880" cy="6186548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flipH="1">
            <a:off x="-178908" y="3958605"/>
            <a:ext cx="2727958" cy="1363911"/>
          </a:xfrm>
          <a:custGeom>
            <a:rect b="b" l="l" r="r" t="t"/>
            <a:pathLst>
              <a:path extrusionOk="0" h="10033" w="20067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rot="8100000">
            <a:off x="395811" y="2882597"/>
            <a:ext cx="837338" cy="3193895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8"/>
          <p:cNvGrpSpPr/>
          <p:nvPr/>
        </p:nvGrpSpPr>
        <p:grpSpPr>
          <a:xfrm rot="5623079">
            <a:off x="6574726" y="-1930161"/>
            <a:ext cx="3201119" cy="5712023"/>
            <a:chOff x="-358775" y="-1557516"/>
            <a:chExt cx="2319307" cy="4138533"/>
          </a:xfrm>
        </p:grpSpPr>
        <p:sp>
          <p:nvSpPr>
            <p:cNvPr id="127" name="Google Shape;127;p18"/>
            <p:cNvSpPr/>
            <p:nvPr/>
          </p:nvSpPr>
          <p:spPr>
            <a:xfrm>
              <a:off x="-187225" y="-1557516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-358775" y="-954691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35236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720000" y="413360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2" type="title"/>
          </p:nvPr>
        </p:nvSpPr>
        <p:spPr>
          <a:xfrm>
            <a:off x="3403800" y="35236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3403800" y="413360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4" type="title"/>
          </p:nvPr>
        </p:nvSpPr>
        <p:spPr>
          <a:xfrm>
            <a:off x="6087600" y="35236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18"/>
          <p:cNvSpPr txBox="1"/>
          <p:nvPr>
            <p:ph idx="5" type="subTitle"/>
          </p:nvPr>
        </p:nvSpPr>
        <p:spPr>
          <a:xfrm>
            <a:off x="6087600" y="413360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 rot="10800000">
            <a:off x="-76192" y="-1142548"/>
            <a:ext cx="11891714" cy="3632034"/>
          </a:xfrm>
          <a:custGeom>
            <a:rect b="b" l="l" r="r" t="t"/>
            <a:pathLst>
              <a:path extrusionOk="0" h="10562" w="34581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 rot="4875079">
            <a:off x="5496740" y="-1666296"/>
            <a:ext cx="3120299" cy="5136737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 rot="3092779">
            <a:off x="6245946" y="2647148"/>
            <a:ext cx="3697646" cy="6087177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 rot="-4500011">
            <a:off x="5024739" y="-4021916"/>
            <a:ext cx="2091802" cy="7979075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flipH="1" rot="5924921">
            <a:off x="332036" y="-2150891"/>
            <a:ext cx="3120299" cy="5136737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720000" y="382600"/>
            <a:ext cx="5424900" cy="11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715100" y="2755965"/>
            <a:ext cx="36966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715100" y="1401665"/>
            <a:ext cx="3696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 flipH="1">
            <a:off x="-178908" y="3958605"/>
            <a:ext cx="2727958" cy="1363911"/>
          </a:xfrm>
          <a:custGeom>
            <a:rect b="b" l="l" r="r" t="t"/>
            <a:pathLst>
              <a:path extrusionOk="0" h="10033" w="20067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rot="8100000">
            <a:off x="395811" y="2882597"/>
            <a:ext cx="837338" cy="3193895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-76195" y="-72922"/>
            <a:ext cx="5062754" cy="1354204"/>
          </a:xfrm>
          <a:custGeom>
            <a:rect b="b" l="l" r="r" t="t"/>
            <a:pathLst>
              <a:path extrusionOk="0" h="3749" w="14016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-5961953">
            <a:off x="1206112" y="-1964597"/>
            <a:ext cx="1241739" cy="4736577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4742926">
            <a:off x="1252958" y="4077910"/>
            <a:ext cx="1635442" cy="2692406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846483" y="-93750"/>
            <a:ext cx="4344451" cy="1894653"/>
          </a:xfrm>
          <a:custGeom>
            <a:rect b="b" l="l" r="r" t="t"/>
            <a:pathLst>
              <a:path extrusionOk="0" h="7249" w="16622">
                <a:moveTo>
                  <a:pt x="0" y="1"/>
                </a:moveTo>
                <a:cubicBezTo>
                  <a:pt x="2765" y="3355"/>
                  <a:pt x="8056" y="1388"/>
                  <a:pt x="11500" y="3115"/>
                </a:cubicBezTo>
                <a:cubicBezTo>
                  <a:pt x="12688" y="3734"/>
                  <a:pt x="14904" y="7218"/>
                  <a:pt x="16621" y="7248"/>
                </a:cubicBezTo>
                <a:lnTo>
                  <a:pt x="16621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7120405">
            <a:off x="6601558" y="-1833531"/>
            <a:ext cx="1241876" cy="4737076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flipH="1" rot="10800000">
            <a:off x="-303375" y="4184097"/>
            <a:ext cx="3810004" cy="1019100"/>
          </a:xfrm>
          <a:custGeom>
            <a:rect b="b" l="l" r="r" t="t"/>
            <a:pathLst>
              <a:path extrusionOk="0" h="3749" w="14016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10800000">
            <a:off x="6289137" y="4617547"/>
            <a:ext cx="2901790" cy="584477"/>
          </a:xfrm>
          <a:custGeom>
            <a:rect b="b" l="l" r="r" t="t"/>
            <a:pathLst>
              <a:path extrusionOk="0" h="2001" w="9935">
                <a:moveTo>
                  <a:pt x="1" y="0"/>
                </a:moveTo>
                <a:lnTo>
                  <a:pt x="1" y="919"/>
                </a:lnTo>
                <a:cubicBezTo>
                  <a:pt x="956" y="1683"/>
                  <a:pt x="2327" y="2000"/>
                  <a:pt x="3659" y="2000"/>
                </a:cubicBezTo>
                <a:cubicBezTo>
                  <a:pt x="4624" y="2000"/>
                  <a:pt x="5569" y="1833"/>
                  <a:pt x="6320" y="1548"/>
                </a:cubicBezTo>
                <a:cubicBezTo>
                  <a:pt x="7628" y="1058"/>
                  <a:pt x="8716" y="390"/>
                  <a:pt x="993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1685975" y="2540100"/>
            <a:ext cx="24303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1685975" y="1648819"/>
            <a:ext cx="24303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2" type="title"/>
          </p:nvPr>
        </p:nvSpPr>
        <p:spPr>
          <a:xfrm>
            <a:off x="5780553" y="2540100"/>
            <a:ext cx="24303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5780553" y="1648819"/>
            <a:ext cx="24303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4" type="title"/>
          </p:nvPr>
        </p:nvSpPr>
        <p:spPr>
          <a:xfrm>
            <a:off x="1685975" y="3973500"/>
            <a:ext cx="24303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1"/>
          <p:cNvSpPr txBox="1"/>
          <p:nvPr>
            <p:ph idx="5" type="subTitle"/>
          </p:nvPr>
        </p:nvSpPr>
        <p:spPr>
          <a:xfrm>
            <a:off x="1685975" y="3082219"/>
            <a:ext cx="24303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6" type="title"/>
          </p:nvPr>
        </p:nvSpPr>
        <p:spPr>
          <a:xfrm>
            <a:off x="5780553" y="3973500"/>
            <a:ext cx="2430300" cy="3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1"/>
          <p:cNvSpPr txBox="1"/>
          <p:nvPr>
            <p:ph idx="7" type="subTitle"/>
          </p:nvPr>
        </p:nvSpPr>
        <p:spPr>
          <a:xfrm>
            <a:off x="5780553" y="3082219"/>
            <a:ext cx="2430300" cy="8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1">
  <p:cSld name="TITLE_ONLY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2"/>
          <p:cNvGrpSpPr/>
          <p:nvPr/>
        </p:nvGrpSpPr>
        <p:grpSpPr>
          <a:xfrm rot="2951164">
            <a:off x="1585171" y="2513230"/>
            <a:ext cx="5240663" cy="5627443"/>
            <a:chOff x="3514022" y="-902680"/>
            <a:chExt cx="6119925" cy="6571598"/>
          </a:xfrm>
        </p:grpSpPr>
        <p:sp>
          <p:nvSpPr>
            <p:cNvPr id="167" name="Google Shape;167;p22"/>
            <p:cNvSpPr/>
            <p:nvPr/>
          </p:nvSpPr>
          <p:spPr>
            <a:xfrm rot="141446">
              <a:off x="5195982" y="652671"/>
              <a:ext cx="3010768" cy="4956421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 rot="2691882">
              <a:off x="5554181" y="-1148115"/>
              <a:ext cx="2039607" cy="6626168"/>
            </a:xfrm>
            <a:custGeom>
              <a:rect b="b" l="l" r="r" t="t"/>
              <a:pathLst>
                <a:path extrusionOk="0" h="19417" w="8207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 rot="3076623">
              <a:off x="5706475" y="-628900"/>
              <a:ext cx="1450233" cy="5531843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 rot="-6642996">
            <a:off x="3698063" y="-3942828"/>
            <a:ext cx="6570230" cy="7115442"/>
            <a:chOff x="3762960" y="-2731355"/>
            <a:chExt cx="7673130" cy="8309863"/>
          </a:xfrm>
        </p:grpSpPr>
        <p:sp>
          <p:nvSpPr>
            <p:cNvPr id="171" name="Google Shape;171;p22"/>
            <p:cNvSpPr/>
            <p:nvPr/>
          </p:nvSpPr>
          <p:spPr>
            <a:xfrm rot="141446">
              <a:off x="5379022" y="562261"/>
              <a:ext cx="3010768" cy="4956421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2818100">
              <a:off x="6245748" y="-3007311"/>
              <a:ext cx="2707554" cy="7969481"/>
            </a:xfrm>
            <a:custGeom>
              <a:rect b="b" l="l" r="r" t="t"/>
              <a:pathLst>
                <a:path extrusionOk="0" h="19417" w="8207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rot="3076623">
              <a:off x="5997672" y="-739646"/>
              <a:ext cx="1450233" cy="5531843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2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 flipH="1">
            <a:off x="-19446" y="2591196"/>
            <a:ext cx="5178641" cy="2589191"/>
          </a:xfrm>
          <a:custGeom>
            <a:rect b="b" l="l" r="r" t="t"/>
            <a:pathLst>
              <a:path extrusionOk="0" h="10033" w="20067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flipH="1">
            <a:off x="-3" y="1629726"/>
            <a:ext cx="2450203" cy="3550650"/>
          </a:xfrm>
          <a:custGeom>
            <a:rect b="b" l="l" r="r" t="t"/>
            <a:pathLst>
              <a:path extrusionOk="0" h="14655" w="10113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8100000">
            <a:off x="1071500" y="548423"/>
            <a:ext cx="1589580" cy="6063323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-5806285">
            <a:off x="16416" y="1943250"/>
            <a:ext cx="2822811" cy="4646964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846483" y="-93750"/>
            <a:ext cx="4344451" cy="1894653"/>
          </a:xfrm>
          <a:custGeom>
            <a:rect b="b" l="l" r="r" t="t"/>
            <a:pathLst>
              <a:path extrusionOk="0" h="7249" w="16622">
                <a:moveTo>
                  <a:pt x="0" y="1"/>
                </a:moveTo>
                <a:cubicBezTo>
                  <a:pt x="2765" y="3355"/>
                  <a:pt x="8056" y="1388"/>
                  <a:pt x="11500" y="3115"/>
                </a:cubicBezTo>
                <a:cubicBezTo>
                  <a:pt x="12688" y="3734"/>
                  <a:pt x="14904" y="7218"/>
                  <a:pt x="16621" y="7248"/>
                </a:cubicBezTo>
                <a:lnTo>
                  <a:pt x="16621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rot="7120405">
            <a:off x="6601558" y="-1833531"/>
            <a:ext cx="1241876" cy="4737076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3">
  <p:cSld name="TITLE_ONLY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 flipH="1" rot="10800000">
            <a:off x="-406225" y="4342022"/>
            <a:ext cx="4978225" cy="820928"/>
          </a:xfrm>
          <a:custGeom>
            <a:rect b="b" l="l" r="r" t="t"/>
            <a:pathLst>
              <a:path extrusionOk="0" h="3324" w="20157">
                <a:moveTo>
                  <a:pt x="1" y="0"/>
                </a:moveTo>
                <a:lnTo>
                  <a:pt x="1" y="2316"/>
                </a:lnTo>
                <a:cubicBezTo>
                  <a:pt x="1457" y="3116"/>
                  <a:pt x="3292" y="3324"/>
                  <a:pt x="5097" y="3324"/>
                </a:cubicBezTo>
                <a:cubicBezTo>
                  <a:pt x="6447" y="3324"/>
                  <a:pt x="7780" y="3207"/>
                  <a:pt x="8925" y="3135"/>
                </a:cubicBezTo>
                <a:cubicBezTo>
                  <a:pt x="11661" y="2975"/>
                  <a:pt x="17321" y="2166"/>
                  <a:pt x="20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 flipH="1" rot="10800000">
            <a:off x="5678226" y="-29172"/>
            <a:ext cx="3512779" cy="1756302"/>
          </a:xfrm>
          <a:custGeom>
            <a:rect b="b" l="l" r="r" t="t"/>
            <a:pathLst>
              <a:path extrusionOk="0" h="10033" w="20067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 flipH="1" rot="10800000">
            <a:off x="7515793" y="-29163"/>
            <a:ext cx="1662021" cy="2408476"/>
          </a:xfrm>
          <a:custGeom>
            <a:rect b="b" l="l" r="r" t="t"/>
            <a:pathLst>
              <a:path extrusionOk="0" h="14655" w="10113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flipH="1">
            <a:off x="-19432" y="3882508"/>
            <a:ext cx="3976584" cy="1299892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 rot="8100000">
            <a:off x="7073468" y="-1154149"/>
            <a:ext cx="1160630" cy="4427120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4">
  <p:cSld name="TITLE_ONLY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 rot="-6057068">
            <a:off x="5435579" y="-1907421"/>
            <a:ext cx="1931043" cy="3179034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 flipH="1">
            <a:off x="4705614" y="-57055"/>
            <a:ext cx="4498645" cy="1203288"/>
          </a:xfrm>
          <a:custGeom>
            <a:rect b="b" l="l" r="r" t="t"/>
            <a:pathLst>
              <a:path extrusionOk="0" h="3749" w="14016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 flipH="1" rot="10800000">
            <a:off x="-303375" y="4184097"/>
            <a:ext cx="3810004" cy="1019100"/>
          </a:xfrm>
          <a:custGeom>
            <a:rect b="b" l="l" r="r" t="t"/>
            <a:pathLst>
              <a:path extrusionOk="0" h="3749" w="14016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5">
  <p:cSld name="TITLE_ONLY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 rot="-6057068">
            <a:off x="7030179" y="-1569871"/>
            <a:ext cx="1931043" cy="3179034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 flipH="1">
            <a:off x="7282575" y="-57500"/>
            <a:ext cx="1908208" cy="2150069"/>
          </a:xfrm>
          <a:custGeom>
            <a:rect b="b" l="l" r="r" t="t"/>
            <a:pathLst>
              <a:path extrusionOk="0" h="11361" w="10083">
                <a:moveTo>
                  <a:pt x="0" y="0"/>
                </a:moveTo>
                <a:lnTo>
                  <a:pt x="0" y="11361"/>
                </a:lnTo>
                <a:cubicBezTo>
                  <a:pt x="1378" y="10782"/>
                  <a:pt x="2426" y="9394"/>
                  <a:pt x="3145" y="8116"/>
                </a:cubicBezTo>
                <a:cubicBezTo>
                  <a:pt x="3574" y="7377"/>
                  <a:pt x="3884" y="6599"/>
                  <a:pt x="4532" y="5990"/>
                </a:cubicBezTo>
                <a:cubicBezTo>
                  <a:pt x="5221" y="5301"/>
                  <a:pt x="6090" y="4822"/>
                  <a:pt x="6868" y="4173"/>
                </a:cubicBezTo>
                <a:cubicBezTo>
                  <a:pt x="8276" y="3005"/>
                  <a:pt x="9404" y="1587"/>
                  <a:pt x="10083" y="0"/>
                </a:cubicBez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 flipH="1">
            <a:off x="-79654" y="4095501"/>
            <a:ext cx="3410467" cy="1114806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 rot="6331911">
            <a:off x="1165299" y="3095912"/>
            <a:ext cx="972988" cy="3711448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flipH="1" rot="6277938">
            <a:off x="6869051" y="-2363738"/>
            <a:ext cx="1341084" cy="5115595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subTitle"/>
          </p:nvPr>
        </p:nvSpPr>
        <p:spPr>
          <a:xfrm>
            <a:off x="4944400" y="2755975"/>
            <a:ext cx="34845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4944400" y="1401675"/>
            <a:ext cx="34845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0" sz="72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27"/>
          <p:cNvSpPr/>
          <p:nvPr/>
        </p:nvSpPr>
        <p:spPr>
          <a:xfrm rot="10800000">
            <a:off x="-63624" y="-65232"/>
            <a:ext cx="6002140" cy="3000920"/>
          </a:xfrm>
          <a:custGeom>
            <a:rect b="b" l="l" r="r" t="t"/>
            <a:pathLst>
              <a:path extrusionOk="0" h="10033" w="20067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 rot="10800000">
            <a:off x="-83509" y="-107642"/>
            <a:ext cx="2839832" cy="4115271"/>
          </a:xfrm>
          <a:custGeom>
            <a:rect b="b" l="l" r="r" t="t"/>
            <a:pathLst>
              <a:path extrusionOk="0" h="14655" w="10113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 flipH="1" rot="2700000">
            <a:off x="1200801" y="-1724201"/>
            <a:ext cx="1842358" cy="7027498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 flipH="1" rot="-4993722">
            <a:off x="-22049" y="-1699254"/>
            <a:ext cx="3271684" cy="5385912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 rot="10800000">
            <a:off x="5257950" y="4384442"/>
            <a:ext cx="4978225" cy="820928"/>
          </a:xfrm>
          <a:custGeom>
            <a:rect b="b" l="l" r="r" t="t"/>
            <a:pathLst>
              <a:path extrusionOk="0" h="3324" w="20157">
                <a:moveTo>
                  <a:pt x="1" y="0"/>
                </a:moveTo>
                <a:lnTo>
                  <a:pt x="1" y="2316"/>
                </a:lnTo>
                <a:cubicBezTo>
                  <a:pt x="1457" y="3116"/>
                  <a:pt x="3292" y="3324"/>
                  <a:pt x="5097" y="3324"/>
                </a:cubicBezTo>
                <a:cubicBezTo>
                  <a:pt x="6447" y="3324"/>
                  <a:pt x="7780" y="3207"/>
                  <a:pt x="8925" y="3135"/>
                </a:cubicBezTo>
                <a:cubicBezTo>
                  <a:pt x="11661" y="2975"/>
                  <a:pt x="17321" y="2166"/>
                  <a:pt x="20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6">
  <p:cSld name="TITLE_ONLY_1_1_1_1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 flipH="1" rot="10800000">
            <a:off x="4686522" y="-29759"/>
            <a:ext cx="4464015" cy="1459192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 rot="-4419455">
            <a:off x="6449918" y="-1889351"/>
            <a:ext cx="1137432" cy="4338683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8">
  <p:cSld name="TITLE_ONLY_1_1_1_1_1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9"/>
          <p:cNvSpPr/>
          <p:nvPr/>
        </p:nvSpPr>
        <p:spPr>
          <a:xfrm flipH="1" rot="10800000">
            <a:off x="5323802" y="-38555"/>
            <a:ext cx="3826740" cy="1250878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 rot="-4419455">
            <a:off x="6449918" y="-1931772"/>
            <a:ext cx="1137432" cy="4338683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 flipH="1">
            <a:off x="-160838" y="4455527"/>
            <a:ext cx="2666032" cy="871463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 rot="6380551">
            <a:off x="772757" y="3866513"/>
            <a:ext cx="679301" cy="2591148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 7">
  <p:cSld name="TITLE_ONLY_1_1_1_1_1_1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3353263" y="-45250"/>
            <a:ext cx="5849070" cy="1160499"/>
          </a:xfrm>
          <a:custGeom>
            <a:rect b="b" l="l" r="r" t="t"/>
            <a:pathLst>
              <a:path extrusionOk="0" h="2367" w="11930">
                <a:moveTo>
                  <a:pt x="0" y="0"/>
                </a:moveTo>
                <a:cubicBezTo>
                  <a:pt x="1339" y="1413"/>
                  <a:pt x="3820" y="2108"/>
                  <a:pt x="5590" y="2108"/>
                </a:cubicBezTo>
                <a:cubicBezTo>
                  <a:pt x="5720" y="2108"/>
                  <a:pt x="5847" y="2104"/>
                  <a:pt x="5970" y="2097"/>
                </a:cubicBezTo>
                <a:cubicBezTo>
                  <a:pt x="7135" y="2054"/>
                  <a:pt x="8165" y="1812"/>
                  <a:pt x="9273" y="1812"/>
                </a:cubicBezTo>
                <a:cubicBezTo>
                  <a:pt x="9731" y="1812"/>
                  <a:pt x="10202" y="1853"/>
                  <a:pt x="10702" y="1967"/>
                </a:cubicBezTo>
                <a:cubicBezTo>
                  <a:pt x="11071" y="2077"/>
                  <a:pt x="11490" y="2236"/>
                  <a:pt x="11929" y="2367"/>
                </a:cubicBezTo>
                <a:lnTo>
                  <a:pt x="1192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flipH="1" rot="7662436">
            <a:off x="6438773" y="-2077118"/>
            <a:ext cx="2296746" cy="3780934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 flipH="1" rot="5400000">
            <a:off x="6106262" y="-2319612"/>
            <a:ext cx="1358073" cy="5180301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 flipH="1" rot="-9736504">
            <a:off x="-1915675" y="4258969"/>
            <a:ext cx="5849059" cy="1160497"/>
          </a:xfrm>
          <a:custGeom>
            <a:rect b="b" l="l" r="r" t="t"/>
            <a:pathLst>
              <a:path extrusionOk="0" h="2367" w="11930">
                <a:moveTo>
                  <a:pt x="0" y="0"/>
                </a:moveTo>
                <a:cubicBezTo>
                  <a:pt x="1339" y="1413"/>
                  <a:pt x="3820" y="2108"/>
                  <a:pt x="5590" y="2108"/>
                </a:cubicBezTo>
                <a:cubicBezTo>
                  <a:pt x="5720" y="2108"/>
                  <a:pt x="5847" y="2104"/>
                  <a:pt x="5970" y="2097"/>
                </a:cubicBezTo>
                <a:cubicBezTo>
                  <a:pt x="7135" y="2054"/>
                  <a:pt x="8165" y="1812"/>
                  <a:pt x="9273" y="1812"/>
                </a:cubicBezTo>
                <a:cubicBezTo>
                  <a:pt x="9731" y="1812"/>
                  <a:pt x="10202" y="1853"/>
                  <a:pt x="10702" y="1967"/>
                </a:cubicBezTo>
                <a:cubicBezTo>
                  <a:pt x="11071" y="2077"/>
                  <a:pt x="11490" y="2236"/>
                  <a:pt x="11929" y="2367"/>
                </a:cubicBezTo>
                <a:lnTo>
                  <a:pt x="1192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 rot="4201042">
            <a:off x="887969" y="4034753"/>
            <a:ext cx="2296745" cy="3780950"/>
          </a:xfrm>
          <a:custGeom>
            <a:rect b="b" l="l" r="r" t="t"/>
            <a:pathLst>
              <a:path extrusionOk="0" h="18046" w="10962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6463498">
            <a:off x="732716" y="2655465"/>
            <a:ext cx="1358077" cy="5180307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BLANK_1_1_1_1_1_1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 rot="2951164">
            <a:off x="1585171" y="2513230"/>
            <a:ext cx="5240663" cy="5627443"/>
            <a:chOff x="3514022" y="-902680"/>
            <a:chExt cx="6119925" cy="6571598"/>
          </a:xfrm>
        </p:grpSpPr>
        <p:sp>
          <p:nvSpPr>
            <p:cNvPr id="230" name="Google Shape;230;p31"/>
            <p:cNvSpPr/>
            <p:nvPr/>
          </p:nvSpPr>
          <p:spPr>
            <a:xfrm rot="141446">
              <a:off x="5195982" y="652671"/>
              <a:ext cx="3010768" cy="4956421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 rot="2691882">
              <a:off x="5554181" y="-1148115"/>
              <a:ext cx="2039607" cy="6626168"/>
            </a:xfrm>
            <a:custGeom>
              <a:rect b="b" l="l" r="r" t="t"/>
              <a:pathLst>
                <a:path extrusionOk="0" h="19417" w="8207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 rot="3076623">
              <a:off x="5706475" y="-628900"/>
              <a:ext cx="1450233" cy="5531843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31"/>
          <p:cNvGrpSpPr/>
          <p:nvPr/>
        </p:nvGrpSpPr>
        <p:grpSpPr>
          <a:xfrm rot="-6642996">
            <a:off x="3698063" y="-3942828"/>
            <a:ext cx="6570230" cy="7115442"/>
            <a:chOff x="3762960" y="-2731355"/>
            <a:chExt cx="7673130" cy="8309863"/>
          </a:xfrm>
        </p:grpSpPr>
        <p:sp>
          <p:nvSpPr>
            <p:cNvPr id="234" name="Google Shape;234;p31"/>
            <p:cNvSpPr/>
            <p:nvPr/>
          </p:nvSpPr>
          <p:spPr>
            <a:xfrm rot="141446">
              <a:off x="5379022" y="562261"/>
              <a:ext cx="3010768" cy="4956421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 rot="2818100">
              <a:off x="6245748" y="-3007311"/>
              <a:ext cx="2707554" cy="7969481"/>
            </a:xfrm>
            <a:custGeom>
              <a:rect b="b" l="l" r="r" t="t"/>
              <a:pathLst>
                <a:path extrusionOk="0" h="19417" w="8207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 rot="3076623">
              <a:off x="5997672" y="-739646"/>
              <a:ext cx="1450233" cy="5531843"/>
            </a:xfrm>
            <a:custGeom>
              <a:rect b="b" l="l" r="r" t="t"/>
              <a:pathLst>
                <a:path extrusionOk="0" h="19916" w="5221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31"/>
          <p:cNvSpPr txBox="1"/>
          <p:nvPr>
            <p:ph hasCustomPrompt="1" type="title"/>
          </p:nvPr>
        </p:nvSpPr>
        <p:spPr>
          <a:xfrm>
            <a:off x="6136625" y="1680250"/>
            <a:ext cx="19242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0" sz="4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8" name="Google Shape;238;p31"/>
          <p:cNvSpPr txBox="1"/>
          <p:nvPr>
            <p:ph idx="1" type="subTitle"/>
          </p:nvPr>
        </p:nvSpPr>
        <p:spPr>
          <a:xfrm>
            <a:off x="6136623" y="2462488"/>
            <a:ext cx="1924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hasCustomPrompt="1" idx="2" type="title"/>
          </p:nvPr>
        </p:nvSpPr>
        <p:spPr>
          <a:xfrm>
            <a:off x="2280775" y="1680250"/>
            <a:ext cx="19242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b="0" sz="4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0" name="Google Shape;240;p31"/>
          <p:cNvSpPr txBox="1"/>
          <p:nvPr>
            <p:ph idx="3" type="subTitle"/>
          </p:nvPr>
        </p:nvSpPr>
        <p:spPr>
          <a:xfrm>
            <a:off x="2280773" y="2462488"/>
            <a:ext cx="1924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" name="Google Shape;242;p31"/>
          <p:cNvSpPr txBox="1"/>
          <p:nvPr>
            <p:ph idx="5" type="subTitle"/>
          </p:nvPr>
        </p:nvSpPr>
        <p:spPr>
          <a:xfrm>
            <a:off x="6136623" y="3094243"/>
            <a:ext cx="1924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6" type="subTitle"/>
          </p:nvPr>
        </p:nvSpPr>
        <p:spPr>
          <a:xfrm>
            <a:off x="2280773" y="3094243"/>
            <a:ext cx="1924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/>
          <p:nvPr/>
        </p:nvSpPr>
        <p:spPr>
          <a:xfrm flipH="1" rot="10800000">
            <a:off x="2059694" y="-81939"/>
            <a:ext cx="7121121" cy="2327738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 rot="-4419454">
            <a:off x="4872706" y="-3102041"/>
            <a:ext cx="1814461" cy="6921166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 flipH="1">
            <a:off x="-79654" y="4095501"/>
            <a:ext cx="3410467" cy="1114806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 rot="6331911">
            <a:off x="1165299" y="3095912"/>
            <a:ext cx="972988" cy="3711448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>
            <p:ph idx="1" type="subTitle"/>
          </p:nvPr>
        </p:nvSpPr>
        <p:spPr>
          <a:xfrm>
            <a:off x="715100" y="2295350"/>
            <a:ext cx="28548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715100" y="1508450"/>
            <a:ext cx="305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48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 flipH="1" rot="10800000">
            <a:off x="3879251" y="-111046"/>
            <a:ext cx="5345229" cy="1747246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 rot="-4419472">
            <a:off x="5990750" y="-2377997"/>
            <a:ext cx="1361972" cy="5195168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 flipH="1">
            <a:off x="-74838" y="3685778"/>
            <a:ext cx="4889313" cy="1598215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 rot="6331922">
            <a:off x="1709934" y="2252754"/>
            <a:ext cx="1394904" cy="5320825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 txBox="1"/>
          <p:nvPr>
            <p:ph idx="1" type="subTitle"/>
          </p:nvPr>
        </p:nvSpPr>
        <p:spPr>
          <a:xfrm>
            <a:off x="1676938" y="2636523"/>
            <a:ext cx="22023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33"/>
          <p:cNvSpPr txBox="1"/>
          <p:nvPr>
            <p:ph idx="2" type="subTitle"/>
          </p:nvPr>
        </p:nvSpPr>
        <p:spPr>
          <a:xfrm>
            <a:off x="5264763" y="2636523"/>
            <a:ext cx="22023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33"/>
          <p:cNvSpPr txBox="1"/>
          <p:nvPr>
            <p:ph idx="3" type="subTitle"/>
          </p:nvPr>
        </p:nvSpPr>
        <p:spPr>
          <a:xfrm>
            <a:off x="1676938" y="3016500"/>
            <a:ext cx="22023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3"/>
          <p:cNvSpPr txBox="1"/>
          <p:nvPr>
            <p:ph idx="4" type="subTitle"/>
          </p:nvPr>
        </p:nvSpPr>
        <p:spPr>
          <a:xfrm>
            <a:off x="5264763" y="3016500"/>
            <a:ext cx="22023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/>
          <p:nvPr/>
        </p:nvSpPr>
        <p:spPr>
          <a:xfrm>
            <a:off x="-212101" y="2144325"/>
            <a:ext cx="9487115" cy="3101124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 flipH="1" rot="-6380546">
            <a:off x="5041478" y="-1853"/>
            <a:ext cx="2417318" cy="9220711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 rot="10800000">
            <a:off x="-1252184" y="-621758"/>
            <a:ext cx="7960897" cy="2602246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 flipH="1" rot="4468091">
            <a:off x="1653857" y="-4349678"/>
            <a:ext cx="2271205" cy="8663459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hasCustomPrompt="1" type="title"/>
          </p:nvPr>
        </p:nvSpPr>
        <p:spPr>
          <a:xfrm>
            <a:off x="715100" y="1615225"/>
            <a:ext cx="56904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b="0" sz="960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7" name="Google Shape;267;p34"/>
          <p:cNvSpPr txBox="1"/>
          <p:nvPr>
            <p:ph idx="1" type="subTitle"/>
          </p:nvPr>
        </p:nvSpPr>
        <p:spPr>
          <a:xfrm>
            <a:off x="715100" y="3126375"/>
            <a:ext cx="5690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/>
          <p:nvPr/>
        </p:nvSpPr>
        <p:spPr>
          <a:xfrm>
            <a:off x="2212094" y="3079323"/>
            <a:ext cx="7121121" cy="2327738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 flipH="1" rot="-6380546">
            <a:off x="5025106" y="1505997"/>
            <a:ext cx="1814461" cy="6921166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flipH="1" rot="10800000">
            <a:off x="5803449" y="-55035"/>
            <a:ext cx="3410467" cy="1114806"/>
          </a:xfrm>
          <a:custGeom>
            <a:rect b="b" l="l" r="r" t="t"/>
            <a:pathLst>
              <a:path extrusionOk="0" h="6520" w="19946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 rot="-4468089">
            <a:off x="6995974" y="-1652088"/>
            <a:ext cx="972988" cy="3711448"/>
          </a:xfrm>
          <a:custGeom>
            <a:rect b="b" l="l" r="r" t="t"/>
            <a:pathLst>
              <a:path extrusionOk="0" h="19916" w="5221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 txBox="1"/>
          <p:nvPr>
            <p:ph type="ctrTitle"/>
          </p:nvPr>
        </p:nvSpPr>
        <p:spPr>
          <a:xfrm>
            <a:off x="72000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35"/>
          <p:cNvSpPr txBox="1"/>
          <p:nvPr>
            <p:ph idx="1" type="subTitle"/>
          </p:nvPr>
        </p:nvSpPr>
        <p:spPr>
          <a:xfrm>
            <a:off x="720000" y="1704550"/>
            <a:ext cx="4293900" cy="12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35"/>
          <p:cNvSpPr txBox="1"/>
          <p:nvPr/>
        </p:nvSpPr>
        <p:spPr>
          <a:xfrm>
            <a:off x="715100" y="3566975"/>
            <a:ext cx="468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and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ONE_COLUMN_TEXT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6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278" name="Google Shape;278;p36"/>
            <p:cNvSpPr/>
            <p:nvPr/>
          </p:nvSpPr>
          <p:spPr>
            <a:xfrm>
              <a:off x="-187225" y="-1557516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-358775" y="-954691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6"/>
          <p:cNvGrpSpPr/>
          <p:nvPr/>
        </p:nvGrpSpPr>
        <p:grpSpPr>
          <a:xfrm rot="7033727">
            <a:off x="7012941" y="-682524"/>
            <a:ext cx="2428471" cy="3626206"/>
            <a:chOff x="-187225" y="-1557516"/>
            <a:chExt cx="2428708" cy="3626560"/>
          </a:xfrm>
        </p:grpSpPr>
        <p:sp>
          <p:nvSpPr>
            <p:cNvPr id="281" name="Google Shape;281;p36"/>
            <p:cNvSpPr/>
            <p:nvPr/>
          </p:nvSpPr>
          <p:spPr>
            <a:xfrm>
              <a:off x="-187225" y="-1557516"/>
              <a:ext cx="2147757" cy="3535708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 rot="-132198">
              <a:off x="26556" y="-1506640"/>
              <a:ext cx="2147756" cy="3535705"/>
            </a:xfrm>
            <a:custGeom>
              <a:rect b="b" l="l" r="r" t="t"/>
              <a:pathLst>
                <a:path extrusionOk="0" h="18046" w="10962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720000" y="1707675"/>
            <a:ext cx="3665100" cy="28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36"/>
          <p:cNvSpPr txBox="1"/>
          <p:nvPr>
            <p:ph idx="2" type="body"/>
          </p:nvPr>
        </p:nvSpPr>
        <p:spPr>
          <a:xfrm>
            <a:off x="4758900" y="1707675"/>
            <a:ext cx="36651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igma.com/embed?embed_host=share&amp;url=https%3A%2F%2Fwww.figma.com%2Fproto%2FCX8R7eNQr7uQCbixoP5zXn%2FHealth-Fitness-Workout-App-(FREEBIE---Prototype)-(Community)%3Ftype%3Ddesign%26node-id%3D1-825%26t%3DXfcUMdMSvrONBAT4-1%26scaling%3Dscale-down%26page-id%3D0%253A1%26starting-point-node-id%3D1%253A825%26mode%3Ddesign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ctrTitle"/>
          </p:nvPr>
        </p:nvSpPr>
        <p:spPr>
          <a:xfrm>
            <a:off x="-1612792" y="87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50">
                <a:latin typeface="Montserrat Black"/>
                <a:ea typeface="Montserrat Black"/>
                <a:cs typeface="Montserrat Black"/>
                <a:sym typeface="Montserrat Black"/>
              </a:rPr>
              <a:t>We Go Jim!</a:t>
            </a:r>
            <a:endParaRPr sz="535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Montserrat"/>
                <a:ea typeface="Montserrat"/>
                <a:cs typeface="Montserrat"/>
                <a:sym typeface="Montserrat"/>
              </a:rPr>
              <a:t>Fitness App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subTitle"/>
          </p:nvPr>
        </p:nvSpPr>
        <p:spPr>
          <a:xfrm>
            <a:off x="170950" y="3582950"/>
            <a:ext cx="46791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29"/>
              <a:t>IS 699 - Information System Project</a:t>
            </a:r>
            <a:endParaRPr sz="162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2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29"/>
              <a:t>Presented By:</a:t>
            </a:r>
            <a:endParaRPr sz="162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29"/>
              <a:t>Adrian Lopez </a:t>
            </a:r>
            <a:endParaRPr sz="162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29"/>
              <a:t>Prayag Padwal</a:t>
            </a:r>
            <a:endParaRPr sz="162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29"/>
              <a:t>Gnan Akshith </a:t>
            </a:r>
            <a:endParaRPr sz="1629"/>
          </a:p>
        </p:txBody>
      </p:sp>
      <p:grpSp>
        <p:nvGrpSpPr>
          <p:cNvPr id="292" name="Google Shape;292;p37"/>
          <p:cNvGrpSpPr/>
          <p:nvPr/>
        </p:nvGrpSpPr>
        <p:grpSpPr>
          <a:xfrm>
            <a:off x="4789123" y="1305157"/>
            <a:ext cx="5578441" cy="3380521"/>
            <a:chOff x="5000093" y="2345964"/>
            <a:chExt cx="4317679" cy="2616502"/>
          </a:xfrm>
        </p:grpSpPr>
        <p:sp>
          <p:nvSpPr>
            <p:cNvPr id="293" name="Google Shape;293;p37"/>
            <p:cNvSpPr/>
            <p:nvPr/>
          </p:nvSpPr>
          <p:spPr>
            <a:xfrm>
              <a:off x="5893839" y="4648879"/>
              <a:ext cx="1429278" cy="243891"/>
            </a:xfrm>
            <a:custGeom>
              <a:rect b="b" l="l" r="r" t="t"/>
              <a:pathLst>
                <a:path extrusionOk="0" h="2656" w="15565">
                  <a:moveTo>
                    <a:pt x="15524" y="1188"/>
                  </a:moveTo>
                  <a:lnTo>
                    <a:pt x="15464" y="1218"/>
                  </a:lnTo>
                  <a:cubicBezTo>
                    <a:pt x="15394" y="1238"/>
                    <a:pt x="15325" y="1248"/>
                    <a:pt x="15245" y="1258"/>
                  </a:cubicBezTo>
                  <a:lnTo>
                    <a:pt x="15205" y="1258"/>
                  </a:lnTo>
                  <a:cubicBezTo>
                    <a:pt x="15205" y="1258"/>
                    <a:pt x="15194" y="1268"/>
                    <a:pt x="15185" y="1268"/>
                  </a:cubicBezTo>
                  <a:cubicBezTo>
                    <a:pt x="15174" y="1278"/>
                    <a:pt x="15145" y="1298"/>
                    <a:pt x="15125" y="1308"/>
                  </a:cubicBezTo>
                  <a:cubicBezTo>
                    <a:pt x="15105" y="1318"/>
                    <a:pt x="15075" y="1328"/>
                    <a:pt x="15045" y="1338"/>
                  </a:cubicBezTo>
                  <a:cubicBezTo>
                    <a:pt x="14985" y="1368"/>
                    <a:pt x="14905" y="1388"/>
                    <a:pt x="14835" y="1388"/>
                  </a:cubicBezTo>
                  <a:cubicBezTo>
                    <a:pt x="14815" y="1388"/>
                    <a:pt x="14805" y="1388"/>
                    <a:pt x="14795" y="1398"/>
                  </a:cubicBezTo>
                  <a:cubicBezTo>
                    <a:pt x="14786" y="1398"/>
                    <a:pt x="14786" y="1398"/>
                    <a:pt x="14775" y="1408"/>
                  </a:cubicBezTo>
                  <a:cubicBezTo>
                    <a:pt x="14766" y="1418"/>
                    <a:pt x="14746" y="1428"/>
                    <a:pt x="14735" y="1438"/>
                  </a:cubicBezTo>
                  <a:lnTo>
                    <a:pt x="14715" y="1448"/>
                  </a:lnTo>
                  <a:cubicBezTo>
                    <a:pt x="14695" y="1458"/>
                    <a:pt x="14666" y="1478"/>
                    <a:pt x="14635" y="1488"/>
                  </a:cubicBezTo>
                  <a:cubicBezTo>
                    <a:pt x="14575" y="1508"/>
                    <a:pt x="14506" y="1527"/>
                    <a:pt x="14436" y="1538"/>
                  </a:cubicBezTo>
                  <a:lnTo>
                    <a:pt x="14396" y="1538"/>
                  </a:lnTo>
                  <a:cubicBezTo>
                    <a:pt x="14396" y="1547"/>
                    <a:pt x="14396" y="1547"/>
                    <a:pt x="14386" y="1547"/>
                  </a:cubicBezTo>
                  <a:lnTo>
                    <a:pt x="14336" y="1598"/>
                  </a:lnTo>
                  <a:cubicBezTo>
                    <a:pt x="14316" y="1607"/>
                    <a:pt x="14286" y="1627"/>
                    <a:pt x="14256" y="1638"/>
                  </a:cubicBezTo>
                  <a:lnTo>
                    <a:pt x="14246" y="1638"/>
                  </a:lnTo>
                  <a:cubicBezTo>
                    <a:pt x="14276" y="1647"/>
                    <a:pt x="14306" y="1647"/>
                    <a:pt x="14346" y="1647"/>
                  </a:cubicBezTo>
                  <a:cubicBezTo>
                    <a:pt x="14376" y="1647"/>
                    <a:pt x="14416" y="1658"/>
                    <a:pt x="14446" y="1667"/>
                  </a:cubicBezTo>
                  <a:cubicBezTo>
                    <a:pt x="14526" y="1678"/>
                    <a:pt x="14595" y="1698"/>
                    <a:pt x="14646" y="1738"/>
                  </a:cubicBezTo>
                  <a:cubicBezTo>
                    <a:pt x="14655" y="1738"/>
                    <a:pt x="14655" y="1738"/>
                    <a:pt x="14666" y="1747"/>
                  </a:cubicBezTo>
                  <a:lnTo>
                    <a:pt x="14815" y="1747"/>
                  </a:lnTo>
                  <a:cubicBezTo>
                    <a:pt x="14855" y="1757"/>
                    <a:pt x="14885" y="1757"/>
                    <a:pt x="14925" y="1767"/>
                  </a:cubicBezTo>
                  <a:cubicBezTo>
                    <a:pt x="14975" y="1777"/>
                    <a:pt x="15015" y="1787"/>
                    <a:pt x="15055" y="1797"/>
                  </a:cubicBezTo>
                  <a:cubicBezTo>
                    <a:pt x="15384" y="1658"/>
                    <a:pt x="15564" y="1498"/>
                    <a:pt x="15564" y="1328"/>
                  </a:cubicBezTo>
                  <a:cubicBezTo>
                    <a:pt x="15564" y="1278"/>
                    <a:pt x="15554" y="1238"/>
                    <a:pt x="15524" y="1188"/>
                  </a:cubicBezTo>
                  <a:close/>
                  <a:moveTo>
                    <a:pt x="7787" y="1"/>
                  </a:moveTo>
                  <a:cubicBezTo>
                    <a:pt x="3485" y="1"/>
                    <a:pt x="1" y="599"/>
                    <a:pt x="1" y="1328"/>
                  </a:cubicBezTo>
                  <a:cubicBezTo>
                    <a:pt x="1" y="2057"/>
                    <a:pt x="3485" y="2656"/>
                    <a:pt x="7787" y="2656"/>
                  </a:cubicBezTo>
                  <a:cubicBezTo>
                    <a:pt x="10233" y="2656"/>
                    <a:pt x="12419" y="2456"/>
                    <a:pt x="13847" y="2157"/>
                  </a:cubicBezTo>
                  <a:cubicBezTo>
                    <a:pt x="13827" y="2146"/>
                    <a:pt x="13807" y="2146"/>
                    <a:pt x="13797" y="2137"/>
                  </a:cubicBezTo>
                  <a:lnTo>
                    <a:pt x="13777" y="2117"/>
                  </a:lnTo>
                  <a:lnTo>
                    <a:pt x="13717" y="2117"/>
                  </a:lnTo>
                  <a:cubicBezTo>
                    <a:pt x="13687" y="2117"/>
                    <a:pt x="13657" y="2117"/>
                    <a:pt x="13617" y="2106"/>
                  </a:cubicBezTo>
                  <a:cubicBezTo>
                    <a:pt x="13588" y="2106"/>
                    <a:pt x="13548" y="2097"/>
                    <a:pt x="13508" y="2097"/>
                  </a:cubicBezTo>
                  <a:cubicBezTo>
                    <a:pt x="13448" y="2077"/>
                    <a:pt x="13398" y="2067"/>
                    <a:pt x="13348" y="2037"/>
                  </a:cubicBezTo>
                  <a:cubicBezTo>
                    <a:pt x="13338" y="2037"/>
                    <a:pt x="13328" y="2027"/>
                    <a:pt x="13308" y="2017"/>
                  </a:cubicBezTo>
                  <a:cubicBezTo>
                    <a:pt x="13308" y="2017"/>
                    <a:pt x="13298" y="2007"/>
                    <a:pt x="13288" y="2007"/>
                  </a:cubicBezTo>
                  <a:lnTo>
                    <a:pt x="13228" y="2007"/>
                  </a:lnTo>
                  <a:cubicBezTo>
                    <a:pt x="13208" y="2007"/>
                    <a:pt x="13168" y="1997"/>
                    <a:pt x="13138" y="1997"/>
                  </a:cubicBezTo>
                  <a:cubicBezTo>
                    <a:pt x="13098" y="1987"/>
                    <a:pt x="13068" y="1987"/>
                    <a:pt x="13029" y="1977"/>
                  </a:cubicBezTo>
                  <a:cubicBezTo>
                    <a:pt x="12949" y="1957"/>
                    <a:pt x="12878" y="1937"/>
                    <a:pt x="12829" y="1897"/>
                  </a:cubicBezTo>
                  <a:cubicBezTo>
                    <a:pt x="12829" y="1897"/>
                    <a:pt x="12819" y="1897"/>
                    <a:pt x="12809" y="1887"/>
                  </a:cubicBezTo>
                  <a:lnTo>
                    <a:pt x="12759" y="1887"/>
                  </a:lnTo>
                  <a:cubicBezTo>
                    <a:pt x="12729" y="1887"/>
                    <a:pt x="12689" y="1877"/>
                    <a:pt x="12659" y="1877"/>
                  </a:cubicBezTo>
                  <a:cubicBezTo>
                    <a:pt x="12619" y="1867"/>
                    <a:pt x="12589" y="1867"/>
                    <a:pt x="12549" y="1857"/>
                  </a:cubicBezTo>
                  <a:cubicBezTo>
                    <a:pt x="12529" y="1847"/>
                    <a:pt x="12499" y="1847"/>
                    <a:pt x="12479" y="1837"/>
                  </a:cubicBezTo>
                  <a:cubicBezTo>
                    <a:pt x="12430" y="1817"/>
                    <a:pt x="12390" y="1797"/>
                    <a:pt x="12359" y="1777"/>
                  </a:cubicBezTo>
                  <a:cubicBezTo>
                    <a:pt x="12350" y="1777"/>
                    <a:pt x="12339" y="1767"/>
                    <a:pt x="12339" y="1767"/>
                  </a:cubicBezTo>
                  <a:cubicBezTo>
                    <a:pt x="12319" y="1767"/>
                    <a:pt x="12299" y="1767"/>
                    <a:pt x="12279" y="1757"/>
                  </a:cubicBezTo>
                  <a:cubicBezTo>
                    <a:pt x="12250" y="1757"/>
                    <a:pt x="12220" y="1757"/>
                    <a:pt x="12190" y="1747"/>
                  </a:cubicBezTo>
                  <a:cubicBezTo>
                    <a:pt x="12150" y="1747"/>
                    <a:pt x="12110" y="1738"/>
                    <a:pt x="12080" y="1727"/>
                  </a:cubicBezTo>
                  <a:cubicBezTo>
                    <a:pt x="12030" y="1718"/>
                    <a:pt x="11980" y="1707"/>
                    <a:pt x="11940" y="1687"/>
                  </a:cubicBezTo>
                  <a:cubicBezTo>
                    <a:pt x="11920" y="1678"/>
                    <a:pt x="11900" y="1658"/>
                    <a:pt x="11891" y="1647"/>
                  </a:cubicBezTo>
                  <a:cubicBezTo>
                    <a:pt x="11880" y="1647"/>
                    <a:pt x="11880" y="1638"/>
                    <a:pt x="11871" y="1638"/>
                  </a:cubicBezTo>
                  <a:lnTo>
                    <a:pt x="11811" y="1638"/>
                  </a:lnTo>
                  <a:cubicBezTo>
                    <a:pt x="11791" y="1627"/>
                    <a:pt x="11751" y="1627"/>
                    <a:pt x="11720" y="1618"/>
                  </a:cubicBezTo>
                  <a:cubicBezTo>
                    <a:pt x="11680" y="1618"/>
                    <a:pt x="11651" y="1607"/>
                    <a:pt x="11611" y="1598"/>
                  </a:cubicBezTo>
                  <a:cubicBezTo>
                    <a:pt x="11531" y="1578"/>
                    <a:pt x="11471" y="1547"/>
                    <a:pt x="11421" y="1518"/>
                  </a:cubicBezTo>
                  <a:cubicBezTo>
                    <a:pt x="11421" y="1508"/>
                    <a:pt x="11411" y="1508"/>
                    <a:pt x="11411" y="1508"/>
                  </a:cubicBezTo>
                  <a:cubicBezTo>
                    <a:pt x="11391" y="1508"/>
                    <a:pt x="11371" y="1498"/>
                    <a:pt x="11351" y="1498"/>
                  </a:cubicBezTo>
                  <a:cubicBezTo>
                    <a:pt x="11321" y="1498"/>
                    <a:pt x="11292" y="1488"/>
                    <a:pt x="11261" y="1488"/>
                  </a:cubicBezTo>
                  <a:cubicBezTo>
                    <a:pt x="11221" y="1478"/>
                    <a:pt x="11192" y="1468"/>
                    <a:pt x="11152" y="1458"/>
                  </a:cubicBezTo>
                  <a:cubicBezTo>
                    <a:pt x="11072" y="1438"/>
                    <a:pt x="11012" y="1408"/>
                    <a:pt x="10962" y="1368"/>
                  </a:cubicBezTo>
                  <a:cubicBezTo>
                    <a:pt x="10952" y="1358"/>
                    <a:pt x="10932" y="1348"/>
                    <a:pt x="10922" y="1338"/>
                  </a:cubicBezTo>
                  <a:cubicBezTo>
                    <a:pt x="10912" y="1318"/>
                    <a:pt x="10902" y="1308"/>
                    <a:pt x="10892" y="1288"/>
                  </a:cubicBezTo>
                  <a:cubicBezTo>
                    <a:pt x="10882" y="1268"/>
                    <a:pt x="10872" y="1238"/>
                    <a:pt x="10862" y="1208"/>
                  </a:cubicBezTo>
                  <a:cubicBezTo>
                    <a:pt x="10852" y="1148"/>
                    <a:pt x="10852" y="1099"/>
                    <a:pt x="10852" y="1068"/>
                  </a:cubicBezTo>
                  <a:lnTo>
                    <a:pt x="10872" y="909"/>
                  </a:lnTo>
                  <a:lnTo>
                    <a:pt x="10872" y="879"/>
                  </a:lnTo>
                  <a:lnTo>
                    <a:pt x="10872" y="859"/>
                  </a:lnTo>
                  <a:cubicBezTo>
                    <a:pt x="10882" y="849"/>
                    <a:pt x="10882" y="839"/>
                    <a:pt x="10882" y="839"/>
                  </a:cubicBezTo>
                  <a:cubicBezTo>
                    <a:pt x="10902" y="799"/>
                    <a:pt x="10952" y="769"/>
                    <a:pt x="10992" y="769"/>
                  </a:cubicBezTo>
                  <a:lnTo>
                    <a:pt x="11042" y="769"/>
                  </a:lnTo>
                  <a:cubicBezTo>
                    <a:pt x="11062" y="769"/>
                    <a:pt x="11082" y="779"/>
                    <a:pt x="11101" y="779"/>
                  </a:cubicBezTo>
                  <a:cubicBezTo>
                    <a:pt x="11132" y="779"/>
                    <a:pt x="11161" y="789"/>
                    <a:pt x="11192" y="789"/>
                  </a:cubicBezTo>
                  <a:cubicBezTo>
                    <a:pt x="11221" y="799"/>
                    <a:pt x="11261" y="809"/>
                    <a:pt x="11292" y="819"/>
                  </a:cubicBezTo>
                  <a:cubicBezTo>
                    <a:pt x="11371" y="839"/>
                    <a:pt x="11431" y="869"/>
                    <a:pt x="11471" y="909"/>
                  </a:cubicBezTo>
                  <a:cubicBezTo>
                    <a:pt x="11481" y="909"/>
                    <a:pt x="11481" y="909"/>
                    <a:pt x="11481" y="919"/>
                  </a:cubicBezTo>
                  <a:lnTo>
                    <a:pt x="11521" y="919"/>
                  </a:lnTo>
                  <a:cubicBezTo>
                    <a:pt x="11551" y="919"/>
                    <a:pt x="11581" y="929"/>
                    <a:pt x="11611" y="929"/>
                  </a:cubicBezTo>
                  <a:cubicBezTo>
                    <a:pt x="11651" y="939"/>
                    <a:pt x="11680" y="948"/>
                    <a:pt x="11711" y="948"/>
                  </a:cubicBezTo>
                  <a:cubicBezTo>
                    <a:pt x="11791" y="968"/>
                    <a:pt x="11851" y="999"/>
                    <a:pt x="11900" y="1039"/>
                  </a:cubicBezTo>
                  <a:cubicBezTo>
                    <a:pt x="11900" y="1039"/>
                    <a:pt x="11900" y="1048"/>
                    <a:pt x="11910" y="1048"/>
                  </a:cubicBezTo>
                  <a:lnTo>
                    <a:pt x="11950" y="1048"/>
                  </a:lnTo>
                  <a:cubicBezTo>
                    <a:pt x="11980" y="1059"/>
                    <a:pt x="12020" y="1059"/>
                    <a:pt x="12050" y="1059"/>
                  </a:cubicBezTo>
                  <a:cubicBezTo>
                    <a:pt x="12080" y="1068"/>
                    <a:pt x="12120" y="1079"/>
                    <a:pt x="12150" y="1079"/>
                  </a:cubicBezTo>
                  <a:cubicBezTo>
                    <a:pt x="12230" y="1099"/>
                    <a:pt x="12290" y="1128"/>
                    <a:pt x="12339" y="1168"/>
                  </a:cubicBezTo>
                  <a:lnTo>
                    <a:pt x="12350" y="1178"/>
                  </a:lnTo>
                  <a:lnTo>
                    <a:pt x="12399" y="1178"/>
                  </a:lnTo>
                  <a:cubicBezTo>
                    <a:pt x="12430" y="1178"/>
                    <a:pt x="12459" y="1188"/>
                    <a:pt x="12489" y="1188"/>
                  </a:cubicBezTo>
                  <a:cubicBezTo>
                    <a:pt x="12529" y="1198"/>
                    <a:pt x="12559" y="1198"/>
                    <a:pt x="12599" y="1208"/>
                  </a:cubicBezTo>
                  <a:cubicBezTo>
                    <a:pt x="12669" y="1228"/>
                    <a:pt x="12739" y="1248"/>
                    <a:pt x="12789" y="1288"/>
                  </a:cubicBezTo>
                  <a:lnTo>
                    <a:pt x="12799" y="1298"/>
                  </a:lnTo>
                  <a:lnTo>
                    <a:pt x="12849" y="1298"/>
                  </a:lnTo>
                  <a:cubicBezTo>
                    <a:pt x="12878" y="1298"/>
                    <a:pt x="12909" y="1308"/>
                    <a:pt x="12949" y="1308"/>
                  </a:cubicBezTo>
                  <a:cubicBezTo>
                    <a:pt x="12969" y="1308"/>
                    <a:pt x="12989" y="1318"/>
                    <a:pt x="13009" y="1318"/>
                  </a:cubicBezTo>
                  <a:cubicBezTo>
                    <a:pt x="13029" y="1318"/>
                    <a:pt x="13038" y="1328"/>
                    <a:pt x="13049" y="1328"/>
                  </a:cubicBezTo>
                  <a:cubicBezTo>
                    <a:pt x="13098" y="1338"/>
                    <a:pt x="13138" y="1348"/>
                    <a:pt x="13178" y="1368"/>
                  </a:cubicBezTo>
                  <a:cubicBezTo>
                    <a:pt x="13178" y="1368"/>
                    <a:pt x="13188" y="1358"/>
                    <a:pt x="13198" y="1358"/>
                  </a:cubicBezTo>
                  <a:cubicBezTo>
                    <a:pt x="13208" y="1348"/>
                    <a:pt x="13228" y="1338"/>
                    <a:pt x="13238" y="1328"/>
                  </a:cubicBezTo>
                  <a:cubicBezTo>
                    <a:pt x="13268" y="1308"/>
                    <a:pt x="13308" y="1298"/>
                    <a:pt x="13348" y="1288"/>
                  </a:cubicBezTo>
                  <a:lnTo>
                    <a:pt x="13437" y="1258"/>
                  </a:lnTo>
                  <a:lnTo>
                    <a:pt x="13488" y="1258"/>
                  </a:lnTo>
                  <a:lnTo>
                    <a:pt x="13508" y="1238"/>
                  </a:lnTo>
                  <a:cubicBezTo>
                    <a:pt x="13528" y="1228"/>
                    <a:pt x="13548" y="1208"/>
                    <a:pt x="13568" y="1188"/>
                  </a:cubicBezTo>
                  <a:cubicBezTo>
                    <a:pt x="13588" y="1178"/>
                    <a:pt x="13617" y="1159"/>
                    <a:pt x="13647" y="1148"/>
                  </a:cubicBezTo>
                  <a:cubicBezTo>
                    <a:pt x="13707" y="1119"/>
                    <a:pt x="13757" y="1099"/>
                    <a:pt x="13827" y="1088"/>
                  </a:cubicBezTo>
                  <a:lnTo>
                    <a:pt x="13867" y="1088"/>
                  </a:lnTo>
                  <a:cubicBezTo>
                    <a:pt x="13877" y="1079"/>
                    <a:pt x="13897" y="1079"/>
                    <a:pt x="13907" y="1079"/>
                  </a:cubicBezTo>
                  <a:cubicBezTo>
                    <a:pt x="13917" y="1079"/>
                    <a:pt x="13927" y="1068"/>
                    <a:pt x="13927" y="1068"/>
                  </a:cubicBezTo>
                  <a:cubicBezTo>
                    <a:pt x="13947" y="1048"/>
                    <a:pt x="13967" y="1039"/>
                    <a:pt x="13996" y="1019"/>
                  </a:cubicBezTo>
                  <a:cubicBezTo>
                    <a:pt x="14016" y="1008"/>
                    <a:pt x="14047" y="988"/>
                    <a:pt x="14076" y="979"/>
                  </a:cubicBezTo>
                  <a:cubicBezTo>
                    <a:pt x="14127" y="959"/>
                    <a:pt x="14176" y="939"/>
                    <a:pt x="14246" y="929"/>
                  </a:cubicBezTo>
                  <a:lnTo>
                    <a:pt x="14306" y="929"/>
                  </a:lnTo>
                  <a:cubicBezTo>
                    <a:pt x="14316" y="919"/>
                    <a:pt x="14336" y="919"/>
                    <a:pt x="14346" y="919"/>
                  </a:cubicBezTo>
                  <a:cubicBezTo>
                    <a:pt x="14356" y="919"/>
                    <a:pt x="14366" y="909"/>
                    <a:pt x="14376" y="899"/>
                  </a:cubicBezTo>
                  <a:cubicBezTo>
                    <a:pt x="14386" y="889"/>
                    <a:pt x="14416" y="879"/>
                    <a:pt x="14436" y="859"/>
                  </a:cubicBezTo>
                  <a:cubicBezTo>
                    <a:pt x="14466" y="849"/>
                    <a:pt x="14496" y="829"/>
                    <a:pt x="14526" y="819"/>
                  </a:cubicBezTo>
                  <a:lnTo>
                    <a:pt x="14536" y="819"/>
                  </a:lnTo>
                  <a:cubicBezTo>
                    <a:pt x="14546" y="809"/>
                    <a:pt x="14566" y="809"/>
                    <a:pt x="14586" y="799"/>
                  </a:cubicBezTo>
                  <a:cubicBezTo>
                    <a:pt x="14606" y="799"/>
                    <a:pt x="14635" y="789"/>
                    <a:pt x="14655" y="789"/>
                  </a:cubicBezTo>
                  <a:cubicBezTo>
                    <a:pt x="14686" y="779"/>
                    <a:pt x="14726" y="779"/>
                    <a:pt x="14755" y="779"/>
                  </a:cubicBezTo>
                  <a:cubicBezTo>
                    <a:pt x="14775" y="769"/>
                    <a:pt x="14786" y="769"/>
                    <a:pt x="14805" y="769"/>
                  </a:cubicBezTo>
                  <a:cubicBezTo>
                    <a:pt x="14815" y="769"/>
                    <a:pt x="14815" y="759"/>
                    <a:pt x="14825" y="759"/>
                  </a:cubicBezTo>
                  <a:cubicBezTo>
                    <a:pt x="13577" y="310"/>
                    <a:pt x="10892" y="1"/>
                    <a:pt x="7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6912286" y="4742359"/>
              <a:ext cx="19375" cy="21120"/>
            </a:xfrm>
            <a:custGeom>
              <a:rect b="b" l="l" r="r" t="t"/>
              <a:pathLst>
                <a:path extrusionOk="0" h="230" w="211">
                  <a:moveTo>
                    <a:pt x="10" y="1"/>
                  </a:moveTo>
                  <a:lnTo>
                    <a:pt x="1" y="70"/>
                  </a:lnTo>
                  <a:lnTo>
                    <a:pt x="1" y="141"/>
                  </a:lnTo>
                  <a:lnTo>
                    <a:pt x="10" y="150"/>
                  </a:lnTo>
                  <a:cubicBezTo>
                    <a:pt x="10" y="160"/>
                    <a:pt x="21" y="160"/>
                    <a:pt x="21" y="170"/>
                  </a:cubicBezTo>
                  <a:cubicBezTo>
                    <a:pt x="30" y="180"/>
                    <a:pt x="70" y="200"/>
                    <a:pt x="130" y="210"/>
                  </a:cubicBezTo>
                  <a:cubicBezTo>
                    <a:pt x="150" y="220"/>
                    <a:pt x="181" y="230"/>
                    <a:pt x="201" y="230"/>
                  </a:cubicBezTo>
                  <a:lnTo>
                    <a:pt x="201" y="210"/>
                  </a:lnTo>
                  <a:lnTo>
                    <a:pt x="201" y="200"/>
                  </a:lnTo>
                  <a:lnTo>
                    <a:pt x="210" y="61"/>
                  </a:lnTo>
                  <a:cubicBezTo>
                    <a:pt x="190" y="50"/>
                    <a:pt x="170" y="41"/>
                    <a:pt x="130" y="30"/>
                  </a:cubicBezTo>
                  <a:cubicBezTo>
                    <a:pt x="110" y="21"/>
                    <a:pt x="81" y="10"/>
                    <a:pt x="61" y="10"/>
                  </a:cubicBezTo>
                  <a:cubicBezTo>
                    <a:pt x="41" y="10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6890340" y="4719402"/>
              <a:ext cx="57759" cy="67952"/>
            </a:xfrm>
            <a:custGeom>
              <a:rect b="b" l="l" r="r" t="t"/>
              <a:pathLst>
                <a:path extrusionOk="0" h="740" w="629">
                  <a:moveTo>
                    <a:pt x="140" y="1"/>
                  </a:moveTo>
                  <a:cubicBezTo>
                    <a:pt x="100" y="1"/>
                    <a:pt x="50" y="31"/>
                    <a:pt x="30" y="71"/>
                  </a:cubicBezTo>
                  <a:cubicBezTo>
                    <a:pt x="30" y="71"/>
                    <a:pt x="30" y="81"/>
                    <a:pt x="20" y="91"/>
                  </a:cubicBezTo>
                  <a:lnTo>
                    <a:pt x="20" y="111"/>
                  </a:lnTo>
                  <a:lnTo>
                    <a:pt x="20" y="141"/>
                  </a:lnTo>
                  <a:lnTo>
                    <a:pt x="0" y="300"/>
                  </a:lnTo>
                  <a:cubicBezTo>
                    <a:pt x="0" y="331"/>
                    <a:pt x="0" y="380"/>
                    <a:pt x="10" y="440"/>
                  </a:cubicBezTo>
                  <a:cubicBezTo>
                    <a:pt x="20" y="470"/>
                    <a:pt x="30" y="500"/>
                    <a:pt x="40" y="520"/>
                  </a:cubicBezTo>
                  <a:cubicBezTo>
                    <a:pt x="50" y="540"/>
                    <a:pt x="60" y="550"/>
                    <a:pt x="70" y="570"/>
                  </a:cubicBezTo>
                  <a:cubicBezTo>
                    <a:pt x="80" y="580"/>
                    <a:pt x="100" y="590"/>
                    <a:pt x="110" y="600"/>
                  </a:cubicBezTo>
                  <a:cubicBezTo>
                    <a:pt x="160" y="640"/>
                    <a:pt x="220" y="670"/>
                    <a:pt x="300" y="690"/>
                  </a:cubicBezTo>
                  <a:cubicBezTo>
                    <a:pt x="340" y="700"/>
                    <a:pt x="369" y="710"/>
                    <a:pt x="409" y="720"/>
                  </a:cubicBezTo>
                  <a:cubicBezTo>
                    <a:pt x="440" y="720"/>
                    <a:pt x="469" y="730"/>
                    <a:pt x="499" y="730"/>
                  </a:cubicBezTo>
                  <a:cubicBezTo>
                    <a:pt x="519" y="730"/>
                    <a:pt x="539" y="740"/>
                    <a:pt x="559" y="740"/>
                  </a:cubicBezTo>
                  <a:cubicBezTo>
                    <a:pt x="509" y="700"/>
                    <a:pt x="479" y="650"/>
                    <a:pt x="460" y="590"/>
                  </a:cubicBezTo>
                  <a:cubicBezTo>
                    <a:pt x="449" y="560"/>
                    <a:pt x="440" y="520"/>
                    <a:pt x="440" y="480"/>
                  </a:cubicBezTo>
                  <a:cubicBezTo>
                    <a:pt x="420" y="480"/>
                    <a:pt x="389" y="470"/>
                    <a:pt x="369" y="460"/>
                  </a:cubicBezTo>
                  <a:cubicBezTo>
                    <a:pt x="309" y="450"/>
                    <a:pt x="269" y="430"/>
                    <a:pt x="260" y="420"/>
                  </a:cubicBezTo>
                  <a:cubicBezTo>
                    <a:pt x="260" y="410"/>
                    <a:pt x="249" y="410"/>
                    <a:pt x="249" y="400"/>
                  </a:cubicBezTo>
                  <a:lnTo>
                    <a:pt x="240" y="391"/>
                  </a:lnTo>
                  <a:lnTo>
                    <a:pt x="240" y="320"/>
                  </a:lnTo>
                  <a:lnTo>
                    <a:pt x="249" y="251"/>
                  </a:lnTo>
                  <a:cubicBezTo>
                    <a:pt x="260" y="251"/>
                    <a:pt x="280" y="260"/>
                    <a:pt x="300" y="260"/>
                  </a:cubicBezTo>
                  <a:cubicBezTo>
                    <a:pt x="320" y="260"/>
                    <a:pt x="349" y="271"/>
                    <a:pt x="369" y="280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280"/>
                  </a:lnTo>
                  <a:lnTo>
                    <a:pt x="449" y="251"/>
                  </a:lnTo>
                  <a:lnTo>
                    <a:pt x="449" y="240"/>
                  </a:lnTo>
                  <a:lnTo>
                    <a:pt x="460" y="220"/>
                  </a:lnTo>
                  <a:cubicBezTo>
                    <a:pt x="479" y="180"/>
                    <a:pt x="529" y="141"/>
                    <a:pt x="579" y="141"/>
                  </a:cubicBezTo>
                  <a:lnTo>
                    <a:pt x="599" y="141"/>
                  </a:lnTo>
                  <a:cubicBezTo>
                    <a:pt x="609" y="151"/>
                    <a:pt x="619" y="151"/>
                    <a:pt x="629" y="151"/>
                  </a:cubicBezTo>
                  <a:cubicBezTo>
                    <a:pt x="629" y="141"/>
                    <a:pt x="629" y="141"/>
                    <a:pt x="619" y="141"/>
                  </a:cubicBezTo>
                  <a:cubicBezTo>
                    <a:pt x="579" y="101"/>
                    <a:pt x="519" y="71"/>
                    <a:pt x="440" y="51"/>
                  </a:cubicBezTo>
                  <a:cubicBezTo>
                    <a:pt x="409" y="41"/>
                    <a:pt x="369" y="31"/>
                    <a:pt x="340" y="21"/>
                  </a:cubicBezTo>
                  <a:cubicBezTo>
                    <a:pt x="309" y="21"/>
                    <a:pt x="280" y="11"/>
                    <a:pt x="249" y="11"/>
                  </a:cubicBezTo>
                  <a:cubicBezTo>
                    <a:pt x="230" y="11"/>
                    <a:pt x="210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6986574" y="4744195"/>
              <a:ext cx="1010" cy="1010"/>
            </a:xfrm>
            <a:custGeom>
              <a:rect b="b" l="l" r="r" t="t"/>
              <a:pathLst>
                <a:path extrusionOk="0" h="11" w="11">
                  <a:moveTo>
                    <a:pt x="0" y="1"/>
                  </a:moveTo>
                  <a:cubicBezTo>
                    <a:pt x="0" y="1"/>
                    <a:pt x="0" y="10"/>
                    <a:pt x="10" y="10"/>
                  </a:cubicBezTo>
                  <a:lnTo>
                    <a:pt x="10" y="10"/>
                  </a:lnTo>
                  <a:cubicBezTo>
                    <a:pt x="0" y="1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952690" y="4755214"/>
              <a:ext cx="19284" cy="20294"/>
            </a:xfrm>
            <a:custGeom>
              <a:rect b="b" l="l" r="r" t="t"/>
              <a:pathLst>
                <a:path extrusionOk="0" h="221" w="210">
                  <a:moveTo>
                    <a:pt x="0" y="1"/>
                  </a:moveTo>
                  <a:lnTo>
                    <a:pt x="0" y="60"/>
                  </a:lnTo>
                  <a:cubicBezTo>
                    <a:pt x="0" y="90"/>
                    <a:pt x="0" y="110"/>
                    <a:pt x="10" y="130"/>
                  </a:cubicBezTo>
                  <a:cubicBezTo>
                    <a:pt x="10" y="140"/>
                    <a:pt x="20" y="150"/>
                    <a:pt x="40" y="160"/>
                  </a:cubicBezTo>
                  <a:cubicBezTo>
                    <a:pt x="50" y="180"/>
                    <a:pt x="80" y="190"/>
                    <a:pt x="140" y="210"/>
                  </a:cubicBezTo>
                  <a:cubicBezTo>
                    <a:pt x="169" y="220"/>
                    <a:pt x="189" y="220"/>
                    <a:pt x="209" y="220"/>
                  </a:cubicBezTo>
                  <a:lnTo>
                    <a:pt x="209" y="200"/>
                  </a:lnTo>
                  <a:lnTo>
                    <a:pt x="200" y="60"/>
                  </a:lnTo>
                  <a:cubicBezTo>
                    <a:pt x="189" y="50"/>
                    <a:pt x="160" y="40"/>
                    <a:pt x="120" y="30"/>
                  </a:cubicBezTo>
                  <a:cubicBezTo>
                    <a:pt x="90" y="20"/>
                    <a:pt x="70" y="10"/>
                    <a:pt x="40" y="10"/>
                  </a:cubicBezTo>
                  <a:cubicBezTo>
                    <a:pt x="3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6930652" y="4732258"/>
              <a:ext cx="56932" cy="67033"/>
            </a:xfrm>
            <a:custGeom>
              <a:rect b="b" l="l" r="r" t="t"/>
              <a:pathLst>
                <a:path extrusionOk="0" h="730" w="620">
                  <a:moveTo>
                    <a:pt x="140" y="1"/>
                  </a:moveTo>
                  <a:cubicBezTo>
                    <a:pt x="90" y="1"/>
                    <a:pt x="40" y="40"/>
                    <a:pt x="21" y="80"/>
                  </a:cubicBezTo>
                  <a:lnTo>
                    <a:pt x="10" y="100"/>
                  </a:lnTo>
                  <a:lnTo>
                    <a:pt x="10" y="111"/>
                  </a:lnTo>
                  <a:lnTo>
                    <a:pt x="10" y="140"/>
                  </a:lnTo>
                  <a:lnTo>
                    <a:pt x="10" y="171"/>
                  </a:lnTo>
                  <a:lnTo>
                    <a:pt x="1" y="310"/>
                  </a:lnTo>
                  <a:lnTo>
                    <a:pt x="1" y="320"/>
                  </a:lnTo>
                  <a:cubicBezTo>
                    <a:pt x="1" y="370"/>
                    <a:pt x="10" y="410"/>
                    <a:pt x="21" y="450"/>
                  </a:cubicBezTo>
                  <a:cubicBezTo>
                    <a:pt x="40" y="520"/>
                    <a:pt x="80" y="570"/>
                    <a:pt x="130" y="610"/>
                  </a:cubicBezTo>
                  <a:cubicBezTo>
                    <a:pt x="180" y="639"/>
                    <a:pt x="240" y="670"/>
                    <a:pt x="320" y="690"/>
                  </a:cubicBezTo>
                  <a:cubicBezTo>
                    <a:pt x="360" y="699"/>
                    <a:pt x="389" y="710"/>
                    <a:pt x="429" y="710"/>
                  </a:cubicBezTo>
                  <a:cubicBezTo>
                    <a:pt x="460" y="719"/>
                    <a:pt x="500" y="719"/>
                    <a:pt x="520" y="730"/>
                  </a:cubicBezTo>
                  <a:lnTo>
                    <a:pt x="580" y="730"/>
                  </a:lnTo>
                  <a:cubicBezTo>
                    <a:pt x="540" y="690"/>
                    <a:pt x="500" y="650"/>
                    <a:pt x="480" y="590"/>
                  </a:cubicBezTo>
                  <a:cubicBezTo>
                    <a:pt x="460" y="560"/>
                    <a:pt x="460" y="520"/>
                    <a:pt x="449" y="470"/>
                  </a:cubicBezTo>
                  <a:cubicBezTo>
                    <a:pt x="429" y="470"/>
                    <a:pt x="409" y="470"/>
                    <a:pt x="380" y="460"/>
                  </a:cubicBezTo>
                  <a:cubicBezTo>
                    <a:pt x="320" y="440"/>
                    <a:pt x="290" y="430"/>
                    <a:pt x="280" y="410"/>
                  </a:cubicBezTo>
                  <a:cubicBezTo>
                    <a:pt x="260" y="400"/>
                    <a:pt x="250" y="390"/>
                    <a:pt x="250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1"/>
                  </a:lnTo>
                  <a:cubicBezTo>
                    <a:pt x="250" y="251"/>
                    <a:pt x="270" y="260"/>
                    <a:pt x="280" y="260"/>
                  </a:cubicBezTo>
                  <a:cubicBezTo>
                    <a:pt x="310" y="260"/>
                    <a:pt x="330" y="270"/>
                    <a:pt x="360" y="280"/>
                  </a:cubicBezTo>
                  <a:cubicBezTo>
                    <a:pt x="400" y="290"/>
                    <a:pt x="429" y="300"/>
                    <a:pt x="440" y="310"/>
                  </a:cubicBezTo>
                  <a:lnTo>
                    <a:pt x="440" y="290"/>
                  </a:lnTo>
                  <a:lnTo>
                    <a:pt x="440" y="280"/>
                  </a:lnTo>
                  <a:lnTo>
                    <a:pt x="440" y="260"/>
                  </a:lnTo>
                  <a:lnTo>
                    <a:pt x="440" y="240"/>
                  </a:lnTo>
                  <a:cubicBezTo>
                    <a:pt x="449" y="180"/>
                    <a:pt x="500" y="140"/>
                    <a:pt x="560" y="140"/>
                  </a:cubicBezTo>
                  <a:lnTo>
                    <a:pt x="619" y="140"/>
                  </a:lnTo>
                  <a:cubicBezTo>
                    <a:pt x="609" y="140"/>
                    <a:pt x="609" y="131"/>
                    <a:pt x="609" y="131"/>
                  </a:cubicBezTo>
                  <a:cubicBezTo>
                    <a:pt x="560" y="91"/>
                    <a:pt x="500" y="60"/>
                    <a:pt x="420" y="40"/>
                  </a:cubicBezTo>
                  <a:cubicBezTo>
                    <a:pt x="389" y="40"/>
                    <a:pt x="360" y="31"/>
                    <a:pt x="320" y="21"/>
                  </a:cubicBezTo>
                  <a:cubicBezTo>
                    <a:pt x="290" y="21"/>
                    <a:pt x="260" y="11"/>
                    <a:pt x="230" y="11"/>
                  </a:cubicBezTo>
                  <a:lnTo>
                    <a:pt x="190" y="11"/>
                  </a:lnTo>
                  <a:cubicBezTo>
                    <a:pt x="180" y="11"/>
                    <a:pt x="170" y="1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990247" y="4803790"/>
              <a:ext cx="36731" cy="7438"/>
            </a:xfrm>
            <a:custGeom>
              <a:rect b="b" l="l" r="r" t="t"/>
              <a:pathLst>
                <a:path extrusionOk="0" h="81" w="400">
                  <a:moveTo>
                    <a:pt x="0" y="0"/>
                  </a:moveTo>
                  <a:cubicBezTo>
                    <a:pt x="40" y="20"/>
                    <a:pt x="90" y="31"/>
                    <a:pt x="140" y="40"/>
                  </a:cubicBezTo>
                  <a:cubicBezTo>
                    <a:pt x="170" y="51"/>
                    <a:pt x="210" y="60"/>
                    <a:pt x="250" y="60"/>
                  </a:cubicBezTo>
                  <a:cubicBezTo>
                    <a:pt x="280" y="70"/>
                    <a:pt x="310" y="70"/>
                    <a:pt x="339" y="70"/>
                  </a:cubicBezTo>
                  <a:cubicBezTo>
                    <a:pt x="359" y="80"/>
                    <a:pt x="379" y="80"/>
                    <a:pt x="399" y="80"/>
                  </a:cubicBezTo>
                  <a:lnTo>
                    <a:pt x="399" y="80"/>
                  </a:lnTo>
                  <a:cubicBezTo>
                    <a:pt x="379" y="80"/>
                    <a:pt x="359" y="80"/>
                    <a:pt x="339" y="70"/>
                  </a:cubicBezTo>
                  <a:cubicBezTo>
                    <a:pt x="310" y="70"/>
                    <a:pt x="280" y="70"/>
                    <a:pt x="250" y="60"/>
                  </a:cubicBezTo>
                  <a:cubicBezTo>
                    <a:pt x="210" y="60"/>
                    <a:pt x="170" y="51"/>
                    <a:pt x="140" y="40"/>
                  </a:cubicBezTo>
                  <a:cubicBezTo>
                    <a:pt x="90" y="31"/>
                    <a:pt x="4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6993828" y="4768070"/>
              <a:ext cx="20294" cy="19284"/>
            </a:xfrm>
            <a:custGeom>
              <a:rect b="b" l="l" r="r" t="t"/>
              <a:pathLst>
                <a:path extrusionOk="0" h="210" w="221">
                  <a:moveTo>
                    <a:pt x="1" y="0"/>
                  </a:moveTo>
                  <a:lnTo>
                    <a:pt x="1" y="50"/>
                  </a:lnTo>
                  <a:cubicBezTo>
                    <a:pt x="1" y="70"/>
                    <a:pt x="1" y="100"/>
                    <a:pt x="11" y="120"/>
                  </a:cubicBezTo>
                  <a:lnTo>
                    <a:pt x="41" y="150"/>
                  </a:lnTo>
                  <a:cubicBezTo>
                    <a:pt x="61" y="170"/>
                    <a:pt x="91" y="190"/>
                    <a:pt x="161" y="200"/>
                  </a:cubicBezTo>
                  <a:cubicBezTo>
                    <a:pt x="181" y="210"/>
                    <a:pt x="201" y="210"/>
                    <a:pt x="221" y="210"/>
                  </a:cubicBezTo>
                  <a:lnTo>
                    <a:pt x="221" y="200"/>
                  </a:lnTo>
                  <a:lnTo>
                    <a:pt x="201" y="50"/>
                  </a:lnTo>
                  <a:cubicBezTo>
                    <a:pt x="181" y="40"/>
                    <a:pt x="161" y="30"/>
                    <a:pt x="111" y="20"/>
                  </a:cubicBezTo>
                  <a:cubicBezTo>
                    <a:pt x="81" y="10"/>
                    <a:pt x="61" y="1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6970963" y="4745113"/>
              <a:ext cx="56932" cy="66115"/>
            </a:xfrm>
            <a:custGeom>
              <a:rect b="b" l="l" r="r" t="t"/>
              <a:pathLst>
                <a:path extrusionOk="0" h="720" w="620">
                  <a:moveTo>
                    <a:pt x="121" y="0"/>
                  </a:moveTo>
                  <a:cubicBezTo>
                    <a:pt x="61" y="0"/>
                    <a:pt x="10" y="40"/>
                    <a:pt x="1" y="100"/>
                  </a:cubicBezTo>
                  <a:lnTo>
                    <a:pt x="1" y="120"/>
                  </a:lnTo>
                  <a:lnTo>
                    <a:pt x="1" y="140"/>
                  </a:lnTo>
                  <a:lnTo>
                    <a:pt x="1" y="150"/>
                  </a:lnTo>
                  <a:lnTo>
                    <a:pt x="10" y="310"/>
                  </a:lnTo>
                  <a:cubicBezTo>
                    <a:pt x="10" y="360"/>
                    <a:pt x="21" y="410"/>
                    <a:pt x="41" y="450"/>
                  </a:cubicBezTo>
                  <a:cubicBezTo>
                    <a:pt x="61" y="510"/>
                    <a:pt x="101" y="550"/>
                    <a:pt x="141" y="590"/>
                  </a:cubicBezTo>
                  <a:cubicBezTo>
                    <a:pt x="150" y="590"/>
                    <a:pt x="150" y="599"/>
                    <a:pt x="161" y="599"/>
                  </a:cubicBezTo>
                  <a:cubicBezTo>
                    <a:pt x="170" y="610"/>
                    <a:pt x="190" y="630"/>
                    <a:pt x="210" y="639"/>
                  </a:cubicBezTo>
                  <a:cubicBezTo>
                    <a:pt x="250" y="659"/>
                    <a:pt x="300" y="670"/>
                    <a:pt x="350" y="679"/>
                  </a:cubicBezTo>
                  <a:cubicBezTo>
                    <a:pt x="380" y="690"/>
                    <a:pt x="420" y="699"/>
                    <a:pt x="460" y="699"/>
                  </a:cubicBezTo>
                  <a:cubicBezTo>
                    <a:pt x="490" y="709"/>
                    <a:pt x="520" y="709"/>
                    <a:pt x="549" y="709"/>
                  </a:cubicBezTo>
                  <a:cubicBezTo>
                    <a:pt x="569" y="719"/>
                    <a:pt x="589" y="719"/>
                    <a:pt x="609" y="719"/>
                  </a:cubicBezTo>
                  <a:lnTo>
                    <a:pt x="580" y="690"/>
                  </a:lnTo>
                  <a:cubicBezTo>
                    <a:pt x="549" y="659"/>
                    <a:pt x="520" y="630"/>
                    <a:pt x="500" y="590"/>
                  </a:cubicBezTo>
                  <a:cubicBezTo>
                    <a:pt x="490" y="550"/>
                    <a:pt x="480" y="510"/>
                    <a:pt x="470" y="460"/>
                  </a:cubicBezTo>
                  <a:cubicBezTo>
                    <a:pt x="450" y="460"/>
                    <a:pt x="430" y="460"/>
                    <a:pt x="410" y="450"/>
                  </a:cubicBezTo>
                  <a:cubicBezTo>
                    <a:pt x="340" y="440"/>
                    <a:pt x="310" y="420"/>
                    <a:pt x="290" y="400"/>
                  </a:cubicBezTo>
                  <a:lnTo>
                    <a:pt x="260" y="370"/>
                  </a:lnTo>
                  <a:cubicBezTo>
                    <a:pt x="250" y="350"/>
                    <a:pt x="250" y="320"/>
                    <a:pt x="250" y="30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0"/>
                    <a:pt x="330" y="260"/>
                    <a:pt x="360" y="270"/>
                  </a:cubicBezTo>
                  <a:cubicBezTo>
                    <a:pt x="410" y="280"/>
                    <a:pt x="430" y="290"/>
                    <a:pt x="450" y="300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40"/>
                  </a:lnTo>
                  <a:cubicBezTo>
                    <a:pt x="450" y="210"/>
                    <a:pt x="460" y="180"/>
                    <a:pt x="480" y="160"/>
                  </a:cubicBezTo>
                  <a:cubicBezTo>
                    <a:pt x="500" y="140"/>
                    <a:pt x="540" y="120"/>
                    <a:pt x="569" y="120"/>
                  </a:cubicBezTo>
                  <a:lnTo>
                    <a:pt x="580" y="120"/>
                  </a:lnTo>
                  <a:lnTo>
                    <a:pt x="620" y="130"/>
                  </a:lnTo>
                  <a:lnTo>
                    <a:pt x="609" y="120"/>
                  </a:lnTo>
                  <a:cubicBezTo>
                    <a:pt x="560" y="80"/>
                    <a:pt x="500" y="51"/>
                    <a:pt x="420" y="31"/>
                  </a:cubicBezTo>
                  <a:cubicBezTo>
                    <a:pt x="390" y="31"/>
                    <a:pt x="350" y="20"/>
                    <a:pt x="320" y="11"/>
                  </a:cubicBezTo>
                  <a:cubicBezTo>
                    <a:pt x="290" y="11"/>
                    <a:pt x="250" y="11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7012194" y="4770733"/>
              <a:ext cx="4683" cy="28558"/>
            </a:xfrm>
            <a:custGeom>
              <a:rect b="b" l="l" r="r" t="t"/>
              <a:pathLst>
                <a:path extrusionOk="0" h="311" w="51">
                  <a:moveTo>
                    <a:pt x="1" y="1"/>
                  </a:moveTo>
                  <a:lnTo>
                    <a:pt x="1" y="21"/>
                  </a:lnTo>
                  <a:lnTo>
                    <a:pt x="21" y="171"/>
                  </a:lnTo>
                  <a:lnTo>
                    <a:pt x="1" y="1"/>
                  </a:lnTo>
                  <a:close/>
                  <a:moveTo>
                    <a:pt x="21" y="171"/>
                  </a:moveTo>
                  <a:lnTo>
                    <a:pt x="21" y="181"/>
                  </a:lnTo>
                  <a:cubicBezTo>
                    <a:pt x="21" y="181"/>
                    <a:pt x="21" y="181"/>
                    <a:pt x="21" y="181"/>
                  </a:cubicBezTo>
                  <a:lnTo>
                    <a:pt x="21" y="181"/>
                  </a:lnTo>
                  <a:cubicBezTo>
                    <a:pt x="21" y="178"/>
                    <a:pt x="21" y="174"/>
                    <a:pt x="21" y="171"/>
                  </a:cubicBezTo>
                  <a:close/>
                  <a:moveTo>
                    <a:pt x="21" y="181"/>
                  </a:moveTo>
                  <a:cubicBezTo>
                    <a:pt x="22" y="226"/>
                    <a:pt x="32" y="264"/>
                    <a:pt x="51" y="311"/>
                  </a:cubicBezTo>
                  <a:cubicBezTo>
                    <a:pt x="41" y="271"/>
                    <a:pt x="31" y="231"/>
                    <a:pt x="21" y="1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035150" y="4779089"/>
              <a:ext cx="21120" cy="20202"/>
            </a:xfrm>
            <a:custGeom>
              <a:rect b="b" l="l" r="r" t="t"/>
              <a:pathLst>
                <a:path extrusionOk="0" h="220" w="230">
                  <a:moveTo>
                    <a:pt x="1" y="0"/>
                  </a:moveTo>
                  <a:lnTo>
                    <a:pt x="1" y="50"/>
                  </a:lnTo>
                  <a:cubicBezTo>
                    <a:pt x="10" y="80"/>
                    <a:pt x="10" y="100"/>
                    <a:pt x="21" y="120"/>
                  </a:cubicBezTo>
                  <a:cubicBezTo>
                    <a:pt x="30" y="140"/>
                    <a:pt x="41" y="149"/>
                    <a:pt x="60" y="160"/>
                  </a:cubicBezTo>
                  <a:cubicBezTo>
                    <a:pt x="90" y="180"/>
                    <a:pt x="130" y="189"/>
                    <a:pt x="180" y="209"/>
                  </a:cubicBezTo>
                  <a:cubicBezTo>
                    <a:pt x="190" y="209"/>
                    <a:pt x="210" y="209"/>
                    <a:pt x="230" y="220"/>
                  </a:cubicBezTo>
                  <a:lnTo>
                    <a:pt x="230" y="200"/>
                  </a:lnTo>
                  <a:lnTo>
                    <a:pt x="210" y="60"/>
                  </a:lnTo>
                  <a:cubicBezTo>
                    <a:pt x="190" y="50"/>
                    <a:pt x="160" y="30"/>
                    <a:pt x="110" y="20"/>
                  </a:cubicBezTo>
                  <a:cubicBezTo>
                    <a:pt x="80" y="20"/>
                    <a:pt x="60" y="10"/>
                    <a:pt x="30" y="10"/>
                  </a:cubicBezTo>
                  <a:cubicBezTo>
                    <a:pt x="21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7012194" y="4756133"/>
              <a:ext cx="57851" cy="66023"/>
            </a:xfrm>
            <a:custGeom>
              <a:rect b="b" l="l" r="r" t="t"/>
              <a:pathLst>
                <a:path extrusionOk="0" h="719" w="630">
                  <a:moveTo>
                    <a:pt x="120" y="0"/>
                  </a:moveTo>
                  <a:cubicBezTo>
                    <a:pt x="91" y="0"/>
                    <a:pt x="51" y="20"/>
                    <a:pt x="31" y="40"/>
                  </a:cubicBezTo>
                  <a:cubicBezTo>
                    <a:pt x="11" y="60"/>
                    <a:pt x="1" y="9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lnTo>
                    <a:pt x="1" y="160"/>
                  </a:lnTo>
                  <a:lnTo>
                    <a:pt x="21" y="330"/>
                  </a:lnTo>
                  <a:cubicBezTo>
                    <a:pt x="21" y="379"/>
                    <a:pt x="31" y="419"/>
                    <a:pt x="51" y="470"/>
                  </a:cubicBezTo>
                  <a:cubicBezTo>
                    <a:pt x="71" y="510"/>
                    <a:pt x="100" y="539"/>
                    <a:pt x="131" y="570"/>
                  </a:cubicBezTo>
                  <a:lnTo>
                    <a:pt x="160" y="599"/>
                  </a:lnTo>
                  <a:cubicBezTo>
                    <a:pt x="160" y="599"/>
                    <a:pt x="171" y="609"/>
                    <a:pt x="180" y="609"/>
                  </a:cubicBezTo>
                  <a:cubicBezTo>
                    <a:pt x="211" y="629"/>
                    <a:pt x="251" y="649"/>
                    <a:pt x="300" y="669"/>
                  </a:cubicBezTo>
                  <a:cubicBezTo>
                    <a:pt x="320" y="679"/>
                    <a:pt x="350" y="679"/>
                    <a:pt x="370" y="689"/>
                  </a:cubicBezTo>
                  <a:cubicBezTo>
                    <a:pt x="410" y="699"/>
                    <a:pt x="440" y="699"/>
                    <a:pt x="480" y="709"/>
                  </a:cubicBezTo>
                  <a:cubicBezTo>
                    <a:pt x="510" y="709"/>
                    <a:pt x="550" y="719"/>
                    <a:pt x="580" y="719"/>
                  </a:cubicBezTo>
                  <a:lnTo>
                    <a:pt x="630" y="719"/>
                  </a:lnTo>
                  <a:cubicBezTo>
                    <a:pt x="610" y="709"/>
                    <a:pt x="590" y="689"/>
                    <a:pt x="580" y="669"/>
                  </a:cubicBezTo>
                  <a:cubicBezTo>
                    <a:pt x="560" y="659"/>
                    <a:pt x="540" y="639"/>
                    <a:pt x="530" y="619"/>
                  </a:cubicBezTo>
                  <a:cubicBezTo>
                    <a:pt x="520" y="609"/>
                    <a:pt x="520" y="589"/>
                    <a:pt x="510" y="570"/>
                  </a:cubicBezTo>
                  <a:cubicBezTo>
                    <a:pt x="500" y="539"/>
                    <a:pt x="490" y="510"/>
                    <a:pt x="480" y="470"/>
                  </a:cubicBezTo>
                  <a:cubicBezTo>
                    <a:pt x="460" y="459"/>
                    <a:pt x="440" y="459"/>
                    <a:pt x="430" y="459"/>
                  </a:cubicBezTo>
                  <a:cubicBezTo>
                    <a:pt x="380" y="439"/>
                    <a:pt x="340" y="430"/>
                    <a:pt x="310" y="410"/>
                  </a:cubicBezTo>
                  <a:cubicBezTo>
                    <a:pt x="291" y="399"/>
                    <a:pt x="280" y="390"/>
                    <a:pt x="271" y="370"/>
                  </a:cubicBezTo>
                  <a:cubicBezTo>
                    <a:pt x="260" y="350"/>
                    <a:pt x="260" y="330"/>
                    <a:pt x="251" y="300"/>
                  </a:cubicBezTo>
                  <a:lnTo>
                    <a:pt x="251" y="250"/>
                  </a:lnTo>
                  <a:cubicBezTo>
                    <a:pt x="260" y="260"/>
                    <a:pt x="271" y="260"/>
                    <a:pt x="280" y="260"/>
                  </a:cubicBezTo>
                  <a:cubicBezTo>
                    <a:pt x="310" y="260"/>
                    <a:pt x="330" y="270"/>
                    <a:pt x="360" y="270"/>
                  </a:cubicBezTo>
                  <a:cubicBezTo>
                    <a:pt x="410" y="280"/>
                    <a:pt x="440" y="300"/>
                    <a:pt x="460" y="310"/>
                  </a:cubicBezTo>
                  <a:lnTo>
                    <a:pt x="460" y="300"/>
                  </a:lnTo>
                  <a:lnTo>
                    <a:pt x="460" y="290"/>
                  </a:lnTo>
                  <a:cubicBezTo>
                    <a:pt x="450" y="290"/>
                    <a:pt x="450" y="280"/>
                    <a:pt x="450" y="270"/>
                  </a:cubicBezTo>
                  <a:lnTo>
                    <a:pt x="450" y="250"/>
                  </a:lnTo>
                  <a:lnTo>
                    <a:pt x="450" y="240"/>
                  </a:lnTo>
                  <a:cubicBezTo>
                    <a:pt x="450" y="170"/>
                    <a:pt x="510" y="130"/>
                    <a:pt x="570" y="130"/>
                  </a:cubicBezTo>
                  <a:lnTo>
                    <a:pt x="620" y="130"/>
                  </a:lnTo>
                  <a:lnTo>
                    <a:pt x="610" y="120"/>
                  </a:lnTo>
                  <a:cubicBezTo>
                    <a:pt x="560" y="80"/>
                    <a:pt x="490" y="60"/>
                    <a:pt x="420" y="40"/>
                  </a:cubicBezTo>
                  <a:cubicBezTo>
                    <a:pt x="380" y="30"/>
                    <a:pt x="350" y="30"/>
                    <a:pt x="310" y="20"/>
                  </a:cubicBezTo>
                  <a:cubicBezTo>
                    <a:pt x="280" y="20"/>
                    <a:pt x="251" y="10"/>
                    <a:pt x="220" y="10"/>
                  </a:cubicBezTo>
                  <a:lnTo>
                    <a:pt x="171" y="1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7088318" y="4769907"/>
              <a:ext cx="15610" cy="4591"/>
            </a:xfrm>
            <a:custGeom>
              <a:rect b="b" l="l" r="r" t="t"/>
              <a:pathLst>
                <a:path extrusionOk="0" h="50" w="170">
                  <a:moveTo>
                    <a:pt x="1" y="0"/>
                  </a:moveTo>
                  <a:cubicBezTo>
                    <a:pt x="21" y="0"/>
                    <a:pt x="30" y="10"/>
                    <a:pt x="41" y="10"/>
                  </a:cubicBezTo>
                  <a:cubicBezTo>
                    <a:pt x="90" y="20"/>
                    <a:pt x="130" y="30"/>
                    <a:pt x="170" y="50"/>
                  </a:cubicBezTo>
                  <a:lnTo>
                    <a:pt x="170" y="50"/>
                  </a:lnTo>
                  <a:cubicBezTo>
                    <a:pt x="130" y="30"/>
                    <a:pt x="90" y="20"/>
                    <a:pt x="41" y="10"/>
                  </a:cubicBezTo>
                  <a:cubicBezTo>
                    <a:pt x="30" y="1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7053515" y="4768070"/>
              <a:ext cx="60605" cy="65105"/>
            </a:xfrm>
            <a:custGeom>
              <a:rect b="b" l="l" r="r" t="t"/>
              <a:pathLst>
                <a:path extrusionOk="0" h="709" w="660">
                  <a:moveTo>
                    <a:pt x="120" y="0"/>
                  </a:moveTo>
                  <a:cubicBezTo>
                    <a:pt x="60" y="0"/>
                    <a:pt x="0" y="4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cubicBezTo>
                    <a:pt x="0" y="150"/>
                    <a:pt x="0" y="160"/>
                    <a:pt x="10" y="160"/>
                  </a:cubicBezTo>
                  <a:lnTo>
                    <a:pt x="10" y="170"/>
                  </a:lnTo>
                  <a:lnTo>
                    <a:pt x="30" y="320"/>
                  </a:lnTo>
                  <a:cubicBezTo>
                    <a:pt x="40" y="369"/>
                    <a:pt x="50" y="409"/>
                    <a:pt x="60" y="440"/>
                  </a:cubicBezTo>
                  <a:cubicBezTo>
                    <a:pt x="60" y="420"/>
                    <a:pt x="70" y="400"/>
                    <a:pt x="80" y="380"/>
                  </a:cubicBezTo>
                  <a:lnTo>
                    <a:pt x="80" y="369"/>
                  </a:lnTo>
                  <a:lnTo>
                    <a:pt x="90" y="360"/>
                  </a:lnTo>
                  <a:cubicBezTo>
                    <a:pt x="100" y="349"/>
                    <a:pt x="110" y="329"/>
                    <a:pt x="120" y="320"/>
                  </a:cubicBezTo>
                  <a:cubicBezTo>
                    <a:pt x="130" y="300"/>
                    <a:pt x="150" y="289"/>
                    <a:pt x="170" y="269"/>
                  </a:cubicBezTo>
                  <a:cubicBezTo>
                    <a:pt x="190" y="249"/>
                    <a:pt x="209" y="229"/>
                    <a:pt x="240" y="220"/>
                  </a:cubicBezTo>
                  <a:cubicBezTo>
                    <a:pt x="300" y="180"/>
                    <a:pt x="360" y="160"/>
                    <a:pt x="439" y="150"/>
                  </a:cubicBezTo>
                  <a:cubicBezTo>
                    <a:pt x="449" y="140"/>
                    <a:pt x="459" y="140"/>
                    <a:pt x="469" y="140"/>
                  </a:cubicBezTo>
                  <a:cubicBezTo>
                    <a:pt x="469" y="140"/>
                    <a:pt x="479" y="140"/>
                    <a:pt x="479" y="130"/>
                  </a:cubicBezTo>
                  <a:lnTo>
                    <a:pt x="529" y="80"/>
                  </a:lnTo>
                  <a:cubicBezTo>
                    <a:pt x="539" y="80"/>
                    <a:pt x="539" y="70"/>
                    <a:pt x="549" y="70"/>
                  </a:cubicBezTo>
                  <a:cubicBezTo>
                    <a:pt x="509" y="50"/>
                    <a:pt x="469" y="40"/>
                    <a:pt x="420" y="30"/>
                  </a:cubicBezTo>
                  <a:cubicBezTo>
                    <a:pt x="409" y="30"/>
                    <a:pt x="400" y="20"/>
                    <a:pt x="380" y="20"/>
                  </a:cubicBezTo>
                  <a:cubicBezTo>
                    <a:pt x="360" y="20"/>
                    <a:pt x="340" y="10"/>
                    <a:pt x="320" y="10"/>
                  </a:cubicBezTo>
                  <a:cubicBezTo>
                    <a:pt x="280" y="10"/>
                    <a:pt x="249" y="0"/>
                    <a:pt x="220" y="0"/>
                  </a:cubicBezTo>
                  <a:close/>
                  <a:moveTo>
                    <a:pt x="130" y="539"/>
                  </a:moveTo>
                  <a:cubicBezTo>
                    <a:pt x="150" y="559"/>
                    <a:pt x="170" y="589"/>
                    <a:pt x="200" y="599"/>
                  </a:cubicBezTo>
                  <a:cubicBezTo>
                    <a:pt x="249" y="639"/>
                    <a:pt x="320" y="659"/>
                    <a:pt x="400" y="679"/>
                  </a:cubicBezTo>
                  <a:cubicBezTo>
                    <a:pt x="439" y="689"/>
                    <a:pt x="469" y="689"/>
                    <a:pt x="509" y="699"/>
                  </a:cubicBezTo>
                  <a:cubicBezTo>
                    <a:pt x="539" y="699"/>
                    <a:pt x="579" y="709"/>
                    <a:pt x="599" y="709"/>
                  </a:cubicBezTo>
                  <a:lnTo>
                    <a:pt x="659" y="709"/>
                  </a:lnTo>
                  <a:lnTo>
                    <a:pt x="639" y="689"/>
                  </a:lnTo>
                  <a:cubicBezTo>
                    <a:pt x="629" y="689"/>
                    <a:pt x="619" y="679"/>
                    <a:pt x="609" y="669"/>
                  </a:cubicBezTo>
                  <a:cubicBezTo>
                    <a:pt x="589" y="639"/>
                    <a:pt x="569" y="619"/>
                    <a:pt x="549" y="589"/>
                  </a:cubicBezTo>
                  <a:lnTo>
                    <a:pt x="549" y="569"/>
                  </a:lnTo>
                  <a:lnTo>
                    <a:pt x="229" y="559"/>
                  </a:lnTo>
                  <a:lnTo>
                    <a:pt x="180" y="559"/>
                  </a:lnTo>
                  <a:cubicBezTo>
                    <a:pt x="160" y="549"/>
                    <a:pt x="140" y="549"/>
                    <a:pt x="130" y="5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7109346" y="4829410"/>
              <a:ext cx="49586" cy="13866"/>
            </a:xfrm>
            <a:custGeom>
              <a:rect b="b" l="l" r="r" t="t"/>
              <a:pathLst>
                <a:path extrusionOk="0" h="151" w="540">
                  <a:moveTo>
                    <a:pt x="111" y="71"/>
                  </a:moveTo>
                  <a:cubicBezTo>
                    <a:pt x="161" y="101"/>
                    <a:pt x="211" y="111"/>
                    <a:pt x="271" y="131"/>
                  </a:cubicBezTo>
                  <a:cubicBezTo>
                    <a:pt x="311" y="131"/>
                    <a:pt x="351" y="140"/>
                    <a:pt x="380" y="140"/>
                  </a:cubicBezTo>
                  <a:cubicBezTo>
                    <a:pt x="420" y="151"/>
                    <a:pt x="450" y="151"/>
                    <a:pt x="480" y="151"/>
                  </a:cubicBezTo>
                  <a:lnTo>
                    <a:pt x="540" y="151"/>
                  </a:lnTo>
                  <a:lnTo>
                    <a:pt x="540" y="151"/>
                  </a:lnTo>
                  <a:lnTo>
                    <a:pt x="480" y="151"/>
                  </a:lnTo>
                  <a:cubicBezTo>
                    <a:pt x="450" y="151"/>
                    <a:pt x="420" y="151"/>
                    <a:pt x="380" y="140"/>
                  </a:cubicBezTo>
                  <a:cubicBezTo>
                    <a:pt x="351" y="140"/>
                    <a:pt x="311" y="131"/>
                    <a:pt x="271" y="131"/>
                  </a:cubicBezTo>
                  <a:cubicBezTo>
                    <a:pt x="211" y="111"/>
                    <a:pt x="161" y="101"/>
                    <a:pt x="111" y="71"/>
                  </a:cubicBezTo>
                  <a:close/>
                  <a:moveTo>
                    <a:pt x="1" y="1"/>
                  </a:moveTo>
                  <a:cubicBezTo>
                    <a:pt x="11" y="11"/>
                    <a:pt x="21" y="21"/>
                    <a:pt x="31" y="21"/>
                  </a:cubicBezTo>
                  <a:cubicBezTo>
                    <a:pt x="21" y="21"/>
                    <a:pt x="1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7103836" y="4820227"/>
              <a:ext cx="55096" cy="23048"/>
            </a:xfrm>
            <a:custGeom>
              <a:rect b="b" l="l" r="r" t="t"/>
              <a:pathLst>
                <a:path extrusionOk="0" h="251" w="600">
                  <a:moveTo>
                    <a:pt x="1" y="1"/>
                  </a:moveTo>
                  <a:lnTo>
                    <a:pt x="1" y="21"/>
                  </a:lnTo>
                  <a:cubicBezTo>
                    <a:pt x="21" y="51"/>
                    <a:pt x="41" y="71"/>
                    <a:pt x="61" y="101"/>
                  </a:cubicBezTo>
                  <a:cubicBezTo>
                    <a:pt x="71" y="111"/>
                    <a:pt x="81" y="121"/>
                    <a:pt x="91" y="121"/>
                  </a:cubicBezTo>
                  <a:lnTo>
                    <a:pt x="111" y="141"/>
                  </a:lnTo>
                  <a:cubicBezTo>
                    <a:pt x="121" y="141"/>
                    <a:pt x="131" y="151"/>
                    <a:pt x="131" y="151"/>
                  </a:cubicBezTo>
                  <a:cubicBezTo>
                    <a:pt x="151" y="161"/>
                    <a:pt x="161" y="171"/>
                    <a:pt x="171" y="171"/>
                  </a:cubicBezTo>
                  <a:cubicBezTo>
                    <a:pt x="221" y="201"/>
                    <a:pt x="271" y="211"/>
                    <a:pt x="331" y="231"/>
                  </a:cubicBezTo>
                  <a:cubicBezTo>
                    <a:pt x="371" y="231"/>
                    <a:pt x="411" y="240"/>
                    <a:pt x="440" y="240"/>
                  </a:cubicBezTo>
                  <a:cubicBezTo>
                    <a:pt x="480" y="251"/>
                    <a:pt x="510" y="251"/>
                    <a:pt x="540" y="251"/>
                  </a:cubicBezTo>
                  <a:lnTo>
                    <a:pt x="600" y="251"/>
                  </a:lnTo>
                  <a:cubicBezTo>
                    <a:pt x="550" y="221"/>
                    <a:pt x="520" y="181"/>
                    <a:pt x="490" y="131"/>
                  </a:cubicBezTo>
                  <a:cubicBezTo>
                    <a:pt x="460" y="101"/>
                    <a:pt x="451" y="61"/>
                    <a:pt x="431" y="11"/>
                  </a:cubicBezTo>
                  <a:lnTo>
                    <a:pt x="4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7165360" y="4812973"/>
              <a:ext cx="22038" cy="17539"/>
            </a:xfrm>
            <a:custGeom>
              <a:rect b="b" l="l" r="r" t="t"/>
              <a:pathLst>
                <a:path extrusionOk="0" h="191" w="240">
                  <a:moveTo>
                    <a:pt x="70" y="0"/>
                  </a:moveTo>
                  <a:lnTo>
                    <a:pt x="60" y="10"/>
                  </a:lnTo>
                  <a:lnTo>
                    <a:pt x="0" y="40"/>
                  </a:lnTo>
                  <a:cubicBezTo>
                    <a:pt x="0" y="60"/>
                    <a:pt x="10" y="70"/>
                    <a:pt x="20" y="90"/>
                  </a:cubicBezTo>
                  <a:cubicBezTo>
                    <a:pt x="30" y="110"/>
                    <a:pt x="50" y="130"/>
                    <a:pt x="70" y="140"/>
                  </a:cubicBezTo>
                  <a:cubicBezTo>
                    <a:pt x="100" y="160"/>
                    <a:pt x="149" y="170"/>
                    <a:pt x="200" y="180"/>
                  </a:cubicBezTo>
                  <a:cubicBezTo>
                    <a:pt x="209" y="190"/>
                    <a:pt x="229" y="190"/>
                    <a:pt x="240" y="190"/>
                  </a:cubicBezTo>
                  <a:lnTo>
                    <a:pt x="200" y="40"/>
                  </a:lnTo>
                  <a:cubicBezTo>
                    <a:pt x="169" y="30"/>
                    <a:pt x="130" y="10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7143322" y="4804709"/>
              <a:ext cx="60605" cy="48668"/>
            </a:xfrm>
            <a:custGeom>
              <a:rect b="b" l="l" r="r" t="t"/>
              <a:pathLst>
                <a:path extrusionOk="0" h="530" w="660">
                  <a:moveTo>
                    <a:pt x="420" y="1"/>
                  </a:moveTo>
                  <a:lnTo>
                    <a:pt x="420" y="10"/>
                  </a:lnTo>
                  <a:cubicBezTo>
                    <a:pt x="400" y="21"/>
                    <a:pt x="389" y="41"/>
                    <a:pt x="360" y="50"/>
                  </a:cubicBezTo>
                  <a:cubicBezTo>
                    <a:pt x="350" y="70"/>
                    <a:pt x="330" y="80"/>
                    <a:pt x="310" y="90"/>
                  </a:cubicBezTo>
                  <a:lnTo>
                    <a:pt x="320" y="90"/>
                  </a:lnTo>
                  <a:cubicBezTo>
                    <a:pt x="370" y="100"/>
                    <a:pt x="409" y="120"/>
                    <a:pt x="440" y="130"/>
                  </a:cubicBezTo>
                  <a:lnTo>
                    <a:pt x="429" y="120"/>
                  </a:lnTo>
                  <a:lnTo>
                    <a:pt x="429" y="100"/>
                  </a:lnTo>
                  <a:cubicBezTo>
                    <a:pt x="429" y="90"/>
                    <a:pt x="420" y="80"/>
                    <a:pt x="420" y="70"/>
                  </a:cubicBezTo>
                  <a:lnTo>
                    <a:pt x="420" y="60"/>
                  </a:lnTo>
                  <a:cubicBezTo>
                    <a:pt x="420" y="41"/>
                    <a:pt x="429" y="21"/>
                    <a:pt x="440" y="1"/>
                  </a:cubicBezTo>
                  <a:close/>
                  <a:moveTo>
                    <a:pt x="240" y="130"/>
                  </a:moveTo>
                  <a:cubicBezTo>
                    <a:pt x="200" y="140"/>
                    <a:pt x="150" y="160"/>
                    <a:pt x="100" y="160"/>
                  </a:cubicBezTo>
                  <a:cubicBezTo>
                    <a:pt x="70" y="170"/>
                    <a:pt x="40" y="170"/>
                    <a:pt x="1" y="180"/>
                  </a:cubicBezTo>
                  <a:cubicBezTo>
                    <a:pt x="21" y="230"/>
                    <a:pt x="30" y="270"/>
                    <a:pt x="60" y="300"/>
                  </a:cubicBezTo>
                  <a:cubicBezTo>
                    <a:pt x="90" y="360"/>
                    <a:pt x="140" y="400"/>
                    <a:pt x="190" y="440"/>
                  </a:cubicBezTo>
                  <a:cubicBezTo>
                    <a:pt x="240" y="469"/>
                    <a:pt x="310" y="489"/>
                    <a:pt x="389" y="509"/>
                  </a:cubicBezTo>
                  <a:cubicBezTo>
                    <a:pt x="429" y="520"/>
                    <a:pt x="469" y="520"/>
                    <a:pt x="500" y="520"/>
                  </a:cubicBezTo>
                  <a:cubicBezTo>
                    <a:pt x="540" y="529"/>
                    <a:pt x="569" y="529"/>
                    <a:pt x="600" y="529"/>
                  </a:cubicBezTo>
                  <a:lnTo>
                    <a:pt x="659" y="529"/>
                  </a:lnTo>
                  <a:cubicBezTo>
                    <a:pt x="619" y="500"/>
                    <a:pt x="580" y="469"/>
                    <a:pt x="540" y="420"/>
                  </a:cubicBezTo>
                  <a:cubicBezTo>
                    <a:pt x="520" y="390"/>
                    <a:pt x="509" y="350"/>
                    <a:pt x="489" y="310"/>
                  </a:cubicBezTo>
                  <a:cubicBezTo>
                    <a:pt x="489" y="300"/>
                    <a:pt x="489" y="290"/>
                    <a:pt x="480" y="280"/>
                  </a:cubicBezTo>
                  <a:cubicBezTo>
                    <a:pt x="469" y="280"/>
                    <a:pt x="449" y="280"/>
                    <a:pt x="440" y="270"/>
                  </a:cubicBezTo>
                  <a:cubicBezTo>
                    <a:pt x="389" y="260"/>
                    <a:pt x="340" y="250"/>
                    <a:pt x="310" y="230"/>
                  </a:cubicBezTo>
                  <a:cubicBezTo>
                    <a:pt x="290" y="220"/>
                    <a:pt x="270" y="200"/>
                    <a:pt x="260" y="180"/>
                  </a:cubicBezTo>
                  <a:cubicBezTo>
                    <a:pt x="250" y="160"/>
                    <a:pt x="240" y="150"/>
                    <a:pt x="240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192816" y="4843184"/>
              <a:ext cx="12948" cy="12029"/>
            </a:xfrm>
            <a:custGeom>
              <a:rect b="b" l="l" r="r" t="t"/>
              <a:pathLst>
                <a:path extrusionOk="0" h="131" w="141">
                  <a:moveTo>
                    <a:pt x="1" y="1"/>
                  </a:moveTo>
                  <a:cubicBezTo>
                    <a:pt x="41" y="50"/>
                    <a:pt x="90" y="101"/>
                    <a:pt x="140" y="130"/>
                  </a:cubicBezTo>
                  <a:cubicBezTo>
                    <a:pt x="140" y="121"/>
                    <a:pt x="130" y="121"/>
                    <a:pt x="120" y="110"/>
                  </a:cubicBezTo>
                  <a:cubicBezTo>
                    <a:pt x="81" y="81"/>
                    <a:pt x="41" y="5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7207508" y="4822064"/>
              <a:ext cx="24793" cy="18457"/>
            </a:xfrm>
            <a:custGeom>
              <a:rect b="b" l="l" r="r" t="t"/>
              <a:pathLst>
                <a:path extrusionOk="0" h="201" w="27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50" y="101"/>
                  </a:cubicBezTo>
                  <a:cubicBezTo>
                    <a:pt x="60" y="121"/>
                    <a:pt x="80" y="131"/>
                    <a:pt x="100" y="151"/>
                  </a:cubicBezTo>
                  <a:cubicBezTo>
                    <a:pt x="130" y="171"/>
                    <a:pt x="180" y="181"/>
                    <a:pt x="230" y="191"/>
                  </a:cubicBezTo>
                  <a:cubicBezTo>
                    <a:pt x="240" y="191"/>
                    <a:pt x="260" y="191"/>
                    <a:pt x="269" y="201"/>
                  </a:cubicBezTo>
                  <a:lnTo>
                    <a:pt x="220" y="51"/>
                  </a:lnTo>
                  <a:cubicBezTo>
                    <a:pt x="200" y="41"/>
                    <a:pt x="160" y="21"/>
                    <a:pt x="100" y="11"/>
                  </a:cubicBezTo>
                  <a:cubicBezTo>
                    <a:pt x="7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7181797" y="4799199"/>
              <a:ext cx="67952" cy="64279"/>
            </a:xfrm>
            <a:custGeom>
              <a:rect b="b" l="l" r="r" t="t"/>
              <a:pathLst>
                <a:path extrusionOk="0" h="700" w="740">
                  <a:moveTo>
                    <a:pt x="220" y="1"/>
                  </a:moveTo>
                  <a:cubicBezTo>
                    <a:pt x="170" y="30"/>
                    <a:pt x="110" y="41"/>
                    <a:pt x="30" y="61"/>
                  </a:cubicBezTo>
                  <a:lnTo>
                    <a:pt x="21" y="61"/>
                  </a:lnTo>
                  <a:cubicBezTo>
                    <a:pt x="10" y="81"/>
                    <a:pt x="1" y="101"/>
                    <a:pt x="1" y="120"/>
                  </a:cubicBezTo>
                  <a:lnTo>
                    <a:pt x="1" y="130"/>
                  </a:lnTo>
                  <a:cubicBezTo>
                    <a:pt x="1" y="140"/>
                    <a:pt x="10" y="150"/>
                    <a:pt x="10" y="160"/>
                  </a:cubicBezTo>
                  <a:lnTo>
                    <a:pt x="10" y="180"/>
                  </a:lnTo>
                  <a:lnTo>
                    <a:pt x="61" y="340"/>
                  </a:lnTo>
                  <a:cubicBezTo>
                    <a:pt x="70" y="350"/>
                    <a:pt x="70" y="360"/>
                    <a:pt x="70" y="370"/>
                  </a:cubicBezTo>
                  <a:cubicBezTo>
                    <a:pt x="90" y="410"/>
                    <a:pt x="101" y="450"/>
                    <a:pt x="121" y="480"/>
                  </a:cubicBezTo>
                  <a:cubicBezTo>
                    <a:pt x="161" y="529"/>
                    <a:pt x="210" y="580"/>
                    <a:pt x="260" y="609"/>
                  </a:cubicBezTo>
                  <a:cubicBezTo>
                    <a:pt x="320" y="640"/>
                    <a:pt x="390" y="660"/>
                    <a:pt x="470" y="680"/>
                  </a:cubicBezTo>
                  <a:cubicBezTo>
                    <a:pt x="500" y="680"/>
                    <a:pt x="540" y="689"/>
                    <a:pt x="580" y="689"/>
                  </a:cubicBezTo>
                  <a:cubicBezTo>
                    <a:pt x="609" y="689"/>
                    <a:pt x="649" y="699"/>
                    <a:pt x="680" y="699"/>
                  </a:cubicBezTo>
                  <a:lnTo>
                    <a:pt x="740" y="699"/>
                  </a:lnTo>
                  <a:cubicBezTo>
                    <a:pt x="689" y="669"/>
                    <a:pt x="649" y="629"/>
                    <a:pt x="620" y="589"/>
                  </a:cubicBezTo>
                  <a:cubicBezTo>
                    <a:pt x="589" y="549"/>
                    <a:pt x="569" y="509"/>
                    <a:pt x="549" y="450"/>
                  </a:cubicBezTo>
                  <a:cubicBezTo>
                    <a:pt x="540" y="440"/>
                    <a:pt x="520" y="440"/>
                    <a:pt x="510" y="440"/>
                  </a:cubicBezTo>
                  <a:cubicBezTo>
                    <a:pt x="460" y="430"/>
                    <a:pt x="410" y="420"/>
                    <a:pt x="380" y="400"/>
                  </a:cubicBezTo>
                  <a:cubicBezTo>
                    <a:pt x="360" y="380"/>
                    <a:pt x="340" y="370"/>
                    <a:pt x="330" y="350"/>
                  </a:cubicBezTo>
                  <a:cubicBezTo>
                    <a:pt x="310" y="330"/>
                    <a:pt x="300" y="300"/>
                    <a:pt x="290" y="27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50" y="260"/>
                    <a:pt x="380" y="260"/>
                  </a:cubicBezTo>
                  <a:cubicBezTo>
                    <a:pt x="440" y="270"/>
                    <a:pt x="480" y="290"/>
                    <a:pt x="500" y="300"/>
                  </a:cubicBezTo>
                  <a:cubicBezTo>
                    <a:pt x="490" y="290"/>
                    <a:pt x="490" y="280"/>
                    <a:pt x="490" y="270"/>
                  </a:cubicBezTo>
                  <a:cubicBezTo>
                    <a:pt x="480" y="260"/>
                    <a:pt x="480" y="250"/>
                    <a:pt x="480" y="240"/>
                  </a:cubicBezTo>
                  <a:lnTo>
                    <a:pt x="480" y="220"/>
                  </a:lnTo>
                  <a:cubicBezTo>
                    <a:pt x="480" y="190"/>
                    <a:pt x="490" y="170"/>
                    <a:pt x="500" y="150"/>
                  </a:cubicBezTo>
                  <a:cubicBezTo>
                    <a:pt x="530" y="120"/>
                    <a:pt x="560" y="110"/>
                    <a:pt x="589" y="110"/>
                  </a:cubicBezTo>
                  <a:lnTo>
                    <a:pt x="640" y="110"/>
                  </a:lnTo>
                  <a:cubicBezTo>
                    <a:pt x="629" y="101"/>
                    <a:pt x="629" y="101"/>
                    <a:pt x="620" y="101"/>
                  </a:cubicBezTo>
                  <a:cubicBezTo>
                    <a:pt x="569" y="61"/>
                    <a:pt x="500" y="41"/>
                    <a:pt x="420" y="30"/>
                  </a:cubicBezTo>
                  <a:cubicBezTo>
                    <a:pt x="390" y="21"/>
                    <a:pt x="350" y="10"/>
                    <a:pt x="320" y="10"/>
                  </a:cubicBezTo>
                  <a:cubicBezTo>
                    <a:pt x="280" y="10"/>
                    <a:pt x="250" y="10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7252412" y="4831247"/>
              <a:ext cx="24885" cy="18457"/>
            </a:xfrm>
            <a:custGeom>
              <a:rect b="b" l="l" r="r" t="t"/>
              <a:pathLst>
                <a:path extrusionOk="0" h="201" w="271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40" y="101"/>
                  </a:cubicBezTo>
                  <a:cubicBezTo>
                    <a:pt x="60" y="120"/>
                    <a:pt x="80" y="140"/>
                    <a:pt x="100" y="151"/>
                  </a:cubicBezTo>
                  <a:cubicBezTo>
                    <a:pt x="140" y="171"/>
                    <a:pt x="180" y="180"/>
                    <a:pt x="240" y="191"/>
                  </a:cubicBezTo>
                  <a:cubicBezTo>
                    <a:pt x="250" y="191"/>
                    <a:pt x="260" y="200"/>
                    <a:pt x="270" y="200"/>
                  </a:cubicBezTo>
                  <a:lnTo>
                    <a:pt x="210" y="61"/>
                  </a:lnTo>
                  <a:cubicBezTo>
                    <a:pt x="180" y="41"/>
                    <a:pt x="140" y="21"/>
                    <a:pt x="90" y="11"/>
                  </a:cubicBezTo>
                  <a:cubicBezTo>
                    <a:pt x="60" y="11"/>
                    <a:pt x="3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7225874" y="4809300"/>
              <a:ext cx="69696" cy="63360"/>
            </a:xfrm>
            <a:custGeom>
              <a:rect b="b" l="l" r="r" t="t"/>
              <a:pathLst>
                <a:path extrusionOk="0" h="690" w="759">
                  <a:moveTo>
                    <a:pt x="109" y="0"/>
                  </a:moveTo>
                  <a:cubicBezTo>
                    <a:pt x="80" y="0"/>
                    <a:pt x="50" y="10"/>
                    <a:pt x="20" y="40"/>
                  </a:cubicBezTo>
                  <a:cubicBezTo>
                    <a:pt x="10" y="60"/>
                    <a:pt x="0" y="80"/>
                    <a:pt x="0" y="110"/>
                  </a:cubicBezTo>
                  <a:lnTo>
                    <a:pt x="0" y="130"/>
                  </a:lnTo>
                  <a:cubicBezTo>
                    <a:pt x="0" y="140"/>
                    <a:pt x="0" y="150"/>
                    <a:pt x="10" y="160"/>
                  </a:cubicBezTo>
                  <a:cubicBezTo>
                    <a:pt x="10" y="170"/>
                    <a:pt x="10" y="180"/>
                    <a:pt x="20" y="190"/>
                  </a:cubicBezTo>
                  <a:lnTo>
                    <a:pt x="69" y="340"/>
                  </a:lnTo>
                  <a:cubicBezTo>
                    <a:pt x="89" y="399"/>
                    <a:pt x="109" y="439"/>
                    <a:pt x="140" y="479"/>
                  </a:cubicBezTo>
                  <a:cubicBezTo>
                    <a:pt x="180" y="530"/>
                    <a:pt x="220" y="570"/>
                    <a:pt x="280" y="599"/>
                  </a:cubicBezTo>
                  <a:cubicBezTo>
                    <a:pt x="339" y="629"/>
                    <a:pt x="409" y="649"/>
                    <a:pt x="489" y="669"/>
                  </a:cubicBezTo>
                  <a:cubicBezTo>
                    <a:pt x="519" y="669"/>
                    <a:pt x="559" y="679"/>
                    <a:pt x="599" y="679"/>
                  </a:cubicBezTo>
                  <a:cubicBezTo>
                    <a:pt x="629" y="679"/>
                    <a:pt x="668" y="689"/>
                    <a:pt x="699" y="689"/>
                  </a:cubicBezTo>
                  <a:lnTo>
                    <a:pt x="759" y="689"/>
                  </a:lnTo>
                  <a:cubicBezTo>
                    <a:pt x="708" y="659"/>
                    <a:pt x="668" y="619"/>
                    <a:pt x="639" y="579"/>
                  </a:cubicBezTo>
                  <a:cubicBezTo>
                    <a:pt x="619" y="550"/>
                    <a:pt x="599" y="530"/>
                    <a:pt x="589" y="499"/>
                  </a:cubicBezTo>
                  <a:cubicBezTo>
                    <a:pt x="579" y="479"/>
                    <a:pt x="569" y="470"/>
                    <a:pt x="569" y="459"/>
                  </a:cubicBezTo>
                  <a:lnTo>
                    <a:pt x="559" y="450"/>
                  </a:lnTo>
                  <a:lnTo>
                    <a:pt x="559" y="439"/>
                  </a:lnTo>
                  <a:cubicBezTo>
                    <a:pt x="549" y="439"/>
                    <a:pt x="539" y="430"/>
                    <a:pt x="529" y="430"/>
                  </a:cubicBezTo>
                  <a:cubicBezTo>
                    <a:pt x="469" y="419"/>
                    <a:pt x="429" y="410"/>
                    <a:pt x="389" y="390"/>
                  </a:cubicBezTo>
                  <a:cubicBezTo>
                    <a:pt x="369" y="379"/>
                    <a:pt x="349" y="359"/>
                    <a:pt x="329" y="340"/>
                  </a:cubicBezTo>
                  <a:cubicBezTo>
                    <a:pt x="319" y="320"/>
                    <a:pt x="309" y="290"/>
                    <a:pt x="299" y="260"/>
                  </a:cubicBezTo>
                  <a:lnTo>
                    <a:pt x="289" y="240"/>
                  </a:lnTo>
                  <a:lnTo>
                    <a:pt x="289" y="240"/>
                  </a:lnTo>
                  <a:cubicBezTo>
                    <a:pt x="319" y="250"/>
                    <a:pt x="349" y="250"/>
                    <a:pt x="379" y="250"/>
                  </a:cubicBezTo>
                  <a:cubicBezTo>
                    <a:pt x="429" y="260"/>
                    <a:pt x="469" y="280"/>
                    <a:pt x="499" y="300"/>
                  </a:cubicBezTo>
                  <a:cubicBezTo>
                    <a:pt x="499" y="280"/>
                    <a:pt x="489" y="270"/>
                    <a:pt x="489" y="270"/>
                  </a:cubicBezTo>
                  <a:lnTo>
                    <a:pt x="489" y="240"/>
                  </a:lnTo>
                  <a:lnTo>
                    <a:pt x="479" y="240"/>
                  </a:lnTo>
                  <a:cubicBezTo>
                    <a:pt x="479" y="220"/>
                    <a:pt x="479" y="200"/>
                    <a:pt x="489" y="180"/>
                  </a:cubicBezTo>
                  <a:cubicBezTo>
                    <a:pt x="489" y="170"/>
                    <a:pt x="499" y="150"/>
                    <a:pt x="509" y="140"/>
                  </a:cubicBezTo>
                  <a:cubicBezTo>
                    <a:pt x="519" y="130"/>
                    <a:pt x="529" y="120"/>
                    <a:pt x="549" y="110"/>
                  </a:cubicBezTo>
                  <a:cubicBezTo>
                    <a:pt x="569" y="100"/>
                    <a:pt x="579" y="100"/>
                    <a:pt x="599" y="100"/>
                  </a:cubicBezTo>
                  <a:lnTo>
                    <a:pt x="639" y="100"/>
                  </a:lnTo>
                  <a:cubicBezTo>
                    <a:pt x="629" y="90"/>
                    <a:pt x="629" y="90"/>
                    <a:pt x="619" y="90"/>
                  </a:cubicBezTo>
                  <a:cubicBezTo>
                    <a:pt x="599" y="70"/>
                    <a:pt x="569" y="60"/>
                    <a:pt x="549" y="50"/>
                  </a:cubicBezTo>
                  <a:cubicBezTo>
                    <a:pt x="509" y="40"/>
                    <a:pt x="469" y="30"/>
                    <a:pt x="419" y="20"/>
                  </a:cubicBezTo>
                  <a:cubicBezTo>
                    <a:pt x="379" y="10"/>
                    <a:pt x="349" y="1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7270685" y="4822064"/>
              <a:ext cx="1928" cy="3765"/>
            </a:xfrm>
            <a:custGeom>
              <a:rect b="b" l="l" r="r" t="t"/>
              <a:pathLst>
                <a:path extrusionOk="0" h="41" w="21">
                  <a:moveTo>
                    <a:pt x="21" y="1"/>
                  </a:moveTo>
                  <a:lnTo>
                    <a:pt x="21" y="1"/>
                  </a:lnTo>
                  <a:cubicBezTo>
                    <a:pt x="11" y="11"/>
                    <a:pt x="1" y="31"/>
                    <a:pt x="1" y="41"/>
                  </a:cubicBezTo>
                  <a:cubicBezTo>
                    <a:pt x="1" y="31"/>
                    <a:pt x="11" y="2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7297315" y="4840429"/>
              <a:ext cx="24793" cy="17539"/>
            </a:xfrm>
            <a:custGeom>
              <a:rect b="b" l="l" r="r" t="t"/>
              <a:pathLst>
                <a:path extrusionOk="0" h="191" w="270">
                  <a:moveTo>
                    <a:pt x="1" y="1"/>
                  </a:moveTo>
                  <a:lnTo>
                    <a:pt x="10" y="20"/>
                  </a:lnTo>
                  <a:cubicBezTo>
                    <a:pt x="21" y="51"/>
                    <a:pt x="30" y="71"/>
                    <a:pt x="50" y="91"/>
                  </a:cubicBezTo>
                  <a:cubicBezTo>
                    <a:pt x="61" y="120"/>
                    <a:pt x="90" y="131"/>
                    <a:pt x="110" y="151"/>
                  </a:cubicBezTo>
                  <a:cubicBezTo>
                    <a:pt x="150" y="171"/>
                    <a:pt x="200" y="180"/>
                    <a:pt x="250" y="191"/>
                  </a:cubicBezTo>
                  <a:lnTo>
                    <a:pt x="270" y="191"/>
                  </a:lnTo>
                  <a:lnTo>
                    <a:pt x="210" y="51"/>
                  </a:lnTo>
                  <a:cubicBezTo>
                    <a:pt x="190" y="40"/>
                    <a:pt x="150" y="20"/>
                    <a:pt x="81" y="11"/>
                  </a:cubicBezTo>
                  <a:cubicBezTo>
                    <a:pt x="5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7269859" y="4818391"/>
              <a:ext cx="71533" cy="62442"/>
            </a:xfrm>
            <a:custGeom>
              <a:rect b="b" l="l" r="r" t="t"/>
              <a:pathLst>
                <a:path extrusionOk="0" h="680" w="779">
                  <a:moveTo>
                    <a:pt x="120" y="1"/>
                  </a:moveTo>
                  <a:cubicBezTo>
                    <a:pt x="100" y="1"/>
                    <a:pt x="90" y="1"/>
                    <a:pt x="70" y="11"/>
                  </a:cubicBezTo>
                  <a:cubicBezTo>
                    <a:pt x="50" y="21"/>
                    <a:pt x="40" y="31"/>
                    <a:pt x="30" y="41"/>
                  </a:cubicBezTo>
                  <a:cubicBezTo>
                    <a:pt x="20" y="61"/>
                    <a:pt x="10" y="71"/>
                    <a:pt x="10" y="81"/>
                  </a:cubicBezTo>
                  <a:cubicBezTo>
                    <a:pt x="0" y="101"/>
                    <a:pt x="0" y="121"/>
                    <a:pt x="0" y="141"/>
                  </a:cubicBezTo>
                  <a:lnTo>
                    <a:pt x="10" y="141"/>
                  </a:lnTo>
                  <a:lnTo>
                    <a:pt x="10" y="171"/>
                  </a:lnTo>
                  <a:cubicBezTo>
                    <a:pt x="10" y="171"/>
                    <a:pt x="20" y="181"/>
                    <a:pt x="20" y="201"/>
                  </a:cubicBezTo>
                  <a:lnTo>
                    <a:pt x="80" y="340"/>
                  </a:lnTo>
                  <a:lnTo>
                    <a:pt x="80" y="351"/>
                  </a:lnTo>
                  <a:lnTo>
                    <a:pt x="90" y="360"/>
                  </a:lnTo>
                  <a:cubicBezTo>
                    <a:pt x="90" y="371"/>
                    <a:pt x="100" y="380"/>
                    <a:pt x="110" y="400"/>
                  </a:cubicBezTo>
                  <a:cubicBezTo>
                    <a:pt x="120" y="431"/>
                    <a:pt x="140" y="451"/>
                    <a:pt x="160" y="480"/>
                  </a:cubicBezTo>
                  <a:cubicBezTo>
                    <a:pt x="200" y="530"/>
                    <a:pt x="249" y="570"/>
                    <a:pt x="300" y="600"/>
                  </a:cubicBezTo>
                  <a:cubicBezTo>
                    <a:pt x="360" y="630"/>
                    <a:pt x="429" y="650"/>
                    <a:pt x="509" y="670"/>
                  </a:cubicBezTo>
                  <a:cubicBezTo>
                    <a:pt x="549" y="670"/>
                    <a:pt x="589" y="680"/>
                    <a:pt x="619" y="680"/>
                  </a:cubicBezTo>
                  <a:lnTo>
                    <a:pt x="779" y="680"/>
                  </a:lnTo>
                  <a:cubicBezTo>
                    <a:pt x="768" y="680"/>
                    <a:pt x="768" y="670"/>
                    <a:pt x="759" y="660"/>
                  </a:cubicBezTo>
                  <a:cubicBezTo>
                    <a:pt x="719" y="640"/>
                    <a:pt x="689" y="610"/>
                    <a:pt x="659" y="580"/>
                  </a:cubicBezTo>
                  <a:cubicBezTo>
                    <a:pt x="629" y="540"/>
                    <a:pt x="609" y="500"/>
                    <a:pt x="579" y="451"/>
                  </a:cubicBezTo>
                  <a:lnTo>
                    <a:pt x="569" y="431"/>
                  </a:lnTo>
                  <a:lnTo>
                    <a:pt x="549" y="431"/>
                  </a:lnTo>
                  <a:cubicBezTo>
                    <a:pt x="499" y="420"/>
                    <a:pt x="449" y="411"/>
                    <a:pt x="409" y="391"/>
                  </a:cubicBezTo>
                  <a:cubicBezTo>
                    <a:pt x="389" y="371"/>
                    <a:pt x="360" y="360"/>
                    <a:pt x="349" y="331"/>
                  </a:cubicBezTo>
                  <a:cubicBezTo>
                    <a:pt x="329" y="311"/>
                    <a:pt x="320" y="291"/>
                    <a:pt x="309" y="260"/>
                  </a:cubicBezTo>
                  <a:lnTo>
                    <a:pt x="300" y="241"/>
                  </a:lnTo>
                  <a:cubicBezTo>
                    <a:pt x="329" y="241"/>
                    <a:pt x="349" y="251"/>
                    <a:pt x="380" y="251"/>
                  </a:cubicBezTo>
                  <a:cubicBezTo>
                    <a:pt x="449" y="260"/>
                    <a:pt x="489" y="280"/>
                    <a:pt x="509" y="291"/>
                  </a:cubicBezTo>
                  <a:cubicBezTo>
                    <a:pt x="509" y="280"/>
                    <a:pt x="499" y="271"/>
                    <a:pt x="499" y="271"/>
                  </a:cubicBezTo>
                  <a:cubicBezTo>
                    <a:pt x="499" y="260"/>
                    <a:pt x="489" y="251"/>
                    <a:pt x="489" y="241"/>
                  </a:cubicBezTo>
                  <a:lnTo>
                    <a:pt x="489" y="221"/>
                  </a:lnTo>
                  <a:cubicBezTo>
                    <a:pt x="489" y="191"/>
                    <a:pt x="499" y="161"/>
                    <a:pt x="519" y="141"/>
                  </a:cubicBezTo>
                  <a:cubicBezTo>
                    <a:pt x="539" y="111"/>
                    <a:pt x="569" y="101"/>
                    <a:pt x="609" y="91"/>
                  </a:cubicBezTo>
                  <a:lnTo>
                    <a:pt x="649" y="91"/>
                  </a:lnTo>
                  <a:cubicBezTo>
                    <a:pt x="639" y="91"/>
                    <a:pt x="629" y="91"/>
                    <a:pt x="619" y="81"/>
                  </a:cubicBezTo>
                  <a:lnTo>
                    <a:pt x="559" y="51"/>
                  </a:lnTo>
                  <a:cubicBezTo>
                    <a:pt x="519" y="41"/>
                    <a:pt x="469" y="31"/>
                    <a:pt x="419" y="21"/>
                  </a:cubicBezTo>
                  <a:cubicBezTo>
                    <a:pt x="389" y="11"/>
                    <a:pt x="349" y="1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7339463" y="4878905"/>
              <a:ext cx="4683" cy="3765"/>
            </a:xfrm>
            <a:custGeom>
              <a:rect b="b" l="l" r="r" t="t"/>
              <a:pathLst>
                <a:path extrusionOk="0" h="41" w="51">
                  <a:moveTo>
                    <a:pt x="1" y="1"/>
                  </a:moveTo>
                  <a:cubicBezTo>
                    <a:pt x="4" y="6"/>
                    <a:pt x="7" y="11"/>
                    <a:pt x="11" y="15"/>
                  </a:cubicBezTo>
                  <a:lnTo>
                    <a:pt x="11" y="15"/>
                  </a:lnTo>
                  <a:cubicBezTo>
                    <a:pt x="8" y="12"/>
                    <a:pt x="6" y="6"/>
                    <a:pt x="1" y="1"/>
                  </a:cubicBezTo>
                  <a:close/>
                  <a:moveTo>
                    <a:pt x="11" y="15"/>
                  </a:moveTo>
                  <a:cubicBezTo>
                    <a:pt x="12" y="17"/>
                    <a:pt x="14" y="18"/>
                    <a:pt x="15" y="19"/>
                  </a:cubicBezTo>
                  <a:lnTo>
                    <a:pt x="15" y="19"/>
                  </a:lnTo>
                  <a:cubicBezTo>
                    <a:pt x="14" y="18"/>
                    <a:pt x="12" y="17"/>
                    <a:pt x="11" y="15"/>
                  </a:cubicBezTo>
                  <a:close/>
                  <a:moveTo>
                    <a:pt x="15" y="19"/>
                  </a:moveTo>
                  <a:lnTo>
                    <a:pt x="15" y="19"/>
                  </a:lnTo>
                  <a:cubicBezTo>
                    <a:pt x="25" y="28"/>
                    <a:pt x="38" y="35"/>
                    <a:pt x="50" y="41"/>
                  </a:cubicBezTo>
                  <a:cubicBezTo>
                    <a:pt x="41" y="31"/>
                    <a:pt x="30" y="31"/>
                    <a:pt x="21" y="21"/>
                  </a:cubicBezTo>
                  <a:cubicBezTo>
                    <a:pt x="18" y="21"/>
                    <a:pt x="17" y="20"/>
                    <a:pt x="15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7342218" y="4849612"/>
              <a:ext cx="25711" cy="16621"/>
            </a:xfrm>
            <a:custGeom>
              <a:rect b="b" l="l" r="r" t="t"/>
              <a:pathLst>
                <a:path extrusionOk="0" h="181" w="280">
                  <a:moveTo>
                    <a:pt x="0" y="0"/>
                  </a:moveTo>
                  <a:lnTo>
                    <a:pt x="11" y="11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1"/>
                    <a:pt x="100" y="131"/>
                    <a:pt x="131" y="140"/>
                  </a:cubicBezTo>
                  <a:cubicBezTo>
                    <a:pt x="160" y="160"/>
                    <a:pt x="210" y="170"/>
                    <a:pt x="270" y="180"/>
                  </a:cubicBezTo>
                  <a:lnTo>
                    <a:pt x="280" y="180"/>
                  </a:lnTo>
                  <a:lnTo>
                    <a:pt x="220" y="51"/>
                  </a:lnTo>
                  <a:lnTo>
                    <a:pt x="210" y="51"/>
                  </a:lnTo>
                  <a:cubicBezTo>
                    <a:pt x="180" y="31"/>
                    <a:pt x="131" y="11"/>
                    <a:pt x="80" y="11"/>
                  </a:cubicBezTo>
                  <a:cubicBezTo>
                    <a:pt x="51" y="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7314670" y="4826747"/>
              <a:ext cx="73461" cy="62350"/>
            </a:xfrm>
            <a:custGeom>
              <a:rect b="b" l="l" r="r" t="t"/>
              <a:pathLst>
                <a:path extrusionOk="0" h="679" w="800">
                  <a:moveTo>
                    <a:pt x="121" y="0"/>
                  </a:moveTo>
                  <a:cubicBezTo>
                    <a:pt x="81" y="10"/>
                    <a:pt x="51" y="20"/>
                    <a:pt x="31" y="50"/>
                  </a:cubicBezTo>
                  <a:cubicBezTo>
                    <a:pt x="11" y="70"/>
                    <a:pt x="1" y="100"/>
                    <a:pt x="1" y="130"/>
                  </a:cubicBezTo>
                  <a:lnTo>
                    <a:pt x="1" y="150"/>
                  </a:lnTo>
                  <a:cubicBezTo>
                    <a:pt x="1" y="160"/>
                    <a:pt x="11" y="169"/>
                    <a:pt x="11" y="180"/>
                  </a:cubicBezTo>
                  <a:cubicBezTo>
                    <a:pt x="11" y="180"/>
                    <a:pt x="21" y="189"/>
                    <a:pt x="21" y="200"/>
                  </a:cubicBezTo>
                  <a:lnTo>
                    <a:pt x="91" y="360"/>
                  </a:lnTo>
                  <a:cubicBezTo>
                    <a:pt x="121" y="409"/>
                    <a:pt x="141" y="449"/>
                    <a:pt x="171" y="489"/>
                  </a:cubicBezTo>
                  <a:cubicBezTo>
                    <a:pt x="201" y="519"/>
                    <a:pt x="231" y="549"/>
                    <a:pt x="271" y="569"/>
                  </a:cubicBezTo>
                  <a:cubicBezTo>
                    <a:pt x="280" y="589"/>
                    <a:pt x="300" y="599"/>
                    <a:pt x="320" y="609"/>
                  </a:cubicBezTo>
                  <a:cubicBezTo>
                    <a:pt x="380" y="639"/>
                    <a:pt x="451" y="659"/>
                    <a:pt x="530" y="669"/>
                  </a:cubicBezTo>
                  <a:cubicBezTo>
                    <a:pt x="570" y="669"/>
                    <a:pt x="610" y="679"/>
                    <a:pt x="640" y="679"/>
                  </a:cubicBezTo>
                  <a:lnTo>
                    <a:pt x="800" y="679"/>
                  </a:lnTo>
                  <a:lnTo>
                    <a:pt x="790" y="669"/>
                  </a:lnTo>
                  <a:cubicBezTo>
                    <a:pt x="750" y="649"/>
                    <a:pt x="710" y="619"/>
                    <a:pt x="680" y="579"/>
                  </a:cubicBezTo>
                  <a:cubicBezTo>
                    <a:pt x="650" y="539"/>
                    <a:pt x="620" y="499"/>
                    <a:pt x="600" y="449"/>
                  </a:cubicBezTo>
                  <a:lnTo>
                    <a:pt x="580" y="429"/>
                  </a:lnTo>
                  <a:lnTo>
                    <a:pt x="570" y="429"/>
                  </a:lnTo>
                  <a:cubicBezTo>
                    <a:pt x="510" y="419"/>
                    <a:pt x="460" y="409"/>
                    <a:pt x="431" y="389"/>
                  </a:cubicBezTo>
                  <a:cubicBezTo>
                    <a:pt x="400" y="380"/>
                    <a:pt x="380" y="360"/>
                    <a:pt x="360" y="329"/>
                  </a:cubicBezTo>
                  <a:cubicBezTo>
                    <a:pt x="340" y="309"/>
                    <a:pt x="320" y="289"/>
                    <a:pt x="311" y="260"/>
                  </a:cubicBezTo>
                  <a:lnTo>
                    <a:pt x="300" y="249"/>
                  </a:lnTo>
                  <a:cubicBezTo>
                    <a:pt x="331" y="249"/>
                    <a:pt x="351" y="249"/>
                    <a:pt x="380" y="260"/>
                  </a:cubicBezTo>
                  <a:cubicBezTo>
                    <a:pt x="431" y="260"/>
                    <a:pt x="480" y="280"/>
                    <a:pt x="510" y="300"/>
                  </a:cubicBezTo>
                  <a:cubicBezTo>
                    <a:pt x="510" y="289"/>
                    <a:pt x="510" y="280"/>
                    <a:pt x="500" y="269"/>
                  </a:cubicBezTo>
                  <a:lnTo>
                    <a:pt x="500" y="249"/>
                  </a:lnTo>
                  <a:lnTo>
                    <a:pt x="490" y="240"/>
                  </a:lnTo>
                  <a:lnTo>
                    <a:pt x="490" y="220"/>
                  </a:lnTo>
                  <a:cubicBezTo>
                    <a:pt x="490" y="189"/>
                    <a:pt x="500" y="160"/>
                    <a:pt x="520" y="140"/>
                  </a:cubicBezTo>
                  <a:cubicBezTo>
                    <a:pt x="540" y="120"/>
                    <a:pt x="570" y="100"/>
                    <a:pt x="600" y="100"/>
                  </a:cubicBezTo>
                  <a:lnTo>
                    <a:pt x="610" y="100"/>
                  </a:lnTo>
                  <a:lnTo>
                    <a:pt x="630" y="209"/>
                  </a:lnTo>
                  <a:lnTo>
                    <a:pt x="630" y="100"/>
                  </a:lnTo>
                  <a:lnTo>
                    <a:pt x="650" y="90"/>
                  </a:lnTo>
                  <a:cubicBezTo>
                    <a:pt x="640" y="90"/>
                    <a:pt x="630" y="90"/>
                    <a:pt x="620" y="80"/>
                  </a:cubicBezTo>
                  <a:cubicBezTo>
                    <a:pt x="560" y="50"/>
                    <a:pt x="500" y="30"/>
                    <a:pt x="420" y="20"/>
                  </a:cubicBezTo>
                  <a:cubicBezTo>
                    <a:pt x="380" y="10"/>
                    <a:pt x="340" y="10"/>
                    <a:pt x="311" y="10"/>
                  </a:cubicBezTo>
                  <a:cubicBezTo>
                    <a:pt x="280" y="10"/>
                    <a:pt x="24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7361501" y="4854203"/>
              <a:ext cx="8264" cy="13774"/>
            </a:xfrm>
            <a:custGeom>
              <a:rect b="b" l="l" r="r" t="t"/>
              <a:pathLst>
                <a:path extrusionOk="0" h="150" w="90">
                  <a:moveTo>
                    <a:pt x="0" y="1"/>
                  </a:moveTo>
                  <a:lnTo>
                    <a:pt x="43" y="71"/>
                  </a:lnTo>
                  <a:lnTo>
                    <a:pt x="43" y="71"/>
                  </a:lnTo>
                  <a:lnTo>
                    <a:pt x="10" y="1"/>
                  </a:lnTo>
                  <a:close/>
                  <a:moveTo>
                    <a:pt x="43" y="71"/>
                  </a:moveTo>
                  <a:lnTo>
                    <a:pt x="70" y="130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43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7388039" y="4857876"/>
              <a:ext cx="26721" cy="16621"/>
            </a:xfrm>
            <a:custGeom>
              <a:rect b="b" l="l" r="r" t="t"/>
              <a:pathLst>
                <a:path extrusionOk="0" h="181" w="291">
                  <a:moveTo>
                    <a:pt x="1" y="1"/>
                  </a:moveTo>
                  <a:cubicBezTo>
                    <a:pt x="4" y="1"/>
                    <a:pt x="8" y="1"/>
                    <a:pt x="11" y="1"/>
                  </a:cubicBezTo>
                  <a:lnTo>
                    <a:pt x="11" y="1"/>
                  </a:lnTo>
                  <a:cubicBezTo>
                    <a:pt x="11" y="1"/>
                    <a:pt x="11" y="1"/>
                    <a:pt x="11" y="1"/>
                  </a:cubicBezTo>
                  <a:close/>
                  <a:moveTo>
                    <a:pt x="11" y="1"/>
                  </a:moveTo>
                  <a:cubicBezTo>
                    <a:pt x="21" y="41"/>
                    <a:pt x="40" y="60"/>
                    <a:pt x="60" y="80"/>
                  </a:cubicBezTo>
                  <a:cubicBezTo>
                    <a:pt x="80" y="110"/>
                    <a:pt x="111" y="120"/>
                    <a:pt x="140" y="140"/>
                  </a:cubicBezTo>
                  <a:cubicBezTo>
                    <a:pt x="171" y="160"/>
                    <a:pt x="220" y="170"/>
                    <a:pt x="280" y="180"/>
                  </a:cubicBezTo>
                  <a:lnTo>
                    <a:pt x="290" y="180"/>
                  </a:lnTo>
                  <a:lnTo>
                    <a:pt x="220" y="60"/>
                  </a:lnTo>
                  <a:cubicBezTo>
                    <a:pt x="220" y="50"/>
                    <a:pt x="220" y="50"/>
                    <a:pt x="211" y="50"/>
                  </a:cubicBezTo>
                  <a:lnTo>
                    <a:pt x="211" y="41"/>
                  </a:lnTo>
                  <a:cubicBezTo>
                    <a:pt x="171" y="30"/>
                    <a:pt x="131" y="10"/>
                    <a:pt x="71" y="10"/>
                  </a:cubicBezTo>
                  <a:cubicBezTo>
                    <a:pt x="53" y="2"/>
                    <a:pt x="36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7359665" y="4834920"/>
              <a:ext cx="76124" cy="62442"/>
            </a:xfrm>
            <a:custGeom>
              <a:rect b="b" l="l" r="r" t="t"/>
              <a:pathLst>
                <a:path extrusionOk="0" h="680" w="829">
                  <a:moveTo>
                    <a:pt x="519" y="290"/>
                  </a:moveTo>
                  <a:cubicBezTo>
                    <a:pt x="520" y="294"/>
                    <a:pt x="520" y="297"/>
                    <a:pt x="520" y="300"/>
                  </a:cubicBezTo>
                  <a:lnTo>
                    <a:pt x="520" y="291"/>
                  </a:lnTo>
                  <a:cubicBezTo>
                    <a:pt x="519" y="290"/>
                    <a:pt x="519" y="290"/>
                    <a:pt x="519" y="290"/>
                  </a:cubicBezTo>
                  <a:close/>
                  <a:moveTo>
                    <a:pt x="160" y="1"/>
                  </a:moveTo>
                  <a:lnTo>
                    <a:pt x="140" y="11"/>
                  </a:lnTo>
                  <a:lnTo>
                    <a:pt x="140" y="120"/>
                  </a:lnTo>
                  <a:lnTo>
                    <a:pt x="120" y="11"/>
                  </a:lnTo>
                  <a:lnTo>
                    <a:pt x="110" y="11"/>
                  </a:lnTo>
                  <a:cubicBezTo>
                    <a:pt x="80" y="11"/>
                    <a:pt x="50" y="31"/>
                    <a:pt x="30" y="51"/>
                  </a:cubicBezTo>
                  <a:cubicBezTo>
                    <a:pt x="10" y="71"/>
                    <a:pt x="0" y="100"/>
                    <a:pt x="0" y="131"/>
                  </a:cubicBezTo>
                  <a:lnTo>
                    <a:pt x="0" y="151"/>
                  </a:lnTo>
                  <a:lnTo>
                    <a:pt x="10" y="160"/>
                  </a:lnTo>
                  <a:lnTo>
                    <a:pt x="10" y="180"/>
                  </a:lnTo>
                  <a:cubicBezTo>
                    <a:pt x="20" y="191"/>
                    <a:pt x="20" y="200"/>
                    <a:pt x="20" y="211"/>
                  </a:cubicBezTo>
                  <a:lnTo>
                    <a:pt x="110" y="360"/>
                  </a:lnTo>
                  <a:cubicBezTo>
                    <a:pt x="130" y="410"/>
                    <a:pt x="160" y="450"/>
                    <a:pt x="190" y="490"/>
                  </a:cubicBezTo>
                  <a:cubicBezTo>
                    <a:pt x="220" y="530"/>
                    <a:pt x="260" y="560"/>
                    <a:pt x="300" y="580"/>
                  </a:cubicBezTo>
                  <a:lnTo>
                    <a:pt x="310" y="590"/>
                  </a:lnTo>
                  <a:cubicBezTo>
                    <a:pt x="320" y="600"/>
                    <a:pt x="330" y="600"/>
                    <a:pt x="340" y="610"/>
                  </a:cubicBezTo>
                  <a:cubicBezTo>
                    <a:pt x="400" y="630"/>
                    <a:pt x="469" y="650"/>
                    <a:pt x="549" y="659"/>
                  </a:cubicBezTo>
                  <a:lnTo>
                    <a:pt x="560" y="670"/>
                  </a:lnTo>
                  <a:cubicBezTo>
                    <a:pt x="589" y="670"/>
                    <a:pt x="629" y="670"/>
                    <a:pt x="669" y="679"/>
                  </a:cubicBezTo>
                  <a:lnTo>
                    <a:pt x="829" y="679"/>
                  </a:lnTo>
                  <a:cubicBezTo>
                    <a:pt x="779" y="650"/>
                    <a:pt x="739" y="620"/>
                    <a:pt x="699" y="580"/>
                  </a:cubicBezTo>
                  <a:lnTo>
                    <a:pt x="699" y="570"/>
                  </a:lnTo>
                  <a:cubicBezTo>
                    <a:pt x="669" y="540"/>
                    <a:pt x="639" y="500"/>
                    <a:pt x="609" y="450"/>
                  </a:cubicBezTo>
                  <a:lnTo>
                    <a:pt x="599" y="430"/>
                  </a:lnTo>
                  <a:lnTo>
                    <a:pt x="589" y="430"/>
                  </a:lnTo>
                  <a:cubicBezTo>
                    <a:pt x="529" y="420"/>
                    <a:pt x="480" y="410"/>
                    <a:pt x="449" y="390"/>
                  </a:cubicBezTo>
                  <a:cubicBezTo>
                    <a:pt x="420" y="370"/>
                    <a:pt x="389" y="360"/>
                    <a:pt x="369" y="330"/>
                  </a:cubicBezTo>
                  <a:cubicBezTo>
                    <a:pt x="349" y="310"/>
                    <a:pt x="330" y="291"/>
                    <a:pt x="320" y="251"/>
                  </a:cubicBezTo>
                  <a:lnTo>
                    <a:pt x="320" y="251"/>
                  </a:lnTo>
                  <a:cubicBezTo>
                    <a:pt x="345" y="251"/>
                    <a:pt x="362" y="252"/>
                    <a:pt x="380" y="260"/>
                  </a:cubicBezTo>
                  <a:cubicBezTo>
                    <a:pt x="440" y="260"/>
                    <a:pt x="479" y="280"/>
                    <a:pt x="519" y="290"/>
                  </a:cubicBezTo>
                  <a:lnTo>
                    <a:pt x="519" y="290"/>
                  </a:lnTo>
                  <a:cubicBezTo>
                    <a:pt x="518" y="284"/>
                    <a:pt x="516" y="277"/>
                    <a:pt x="509" y="271"/>
                  </a:cubicBezTo>
                  <a:cubicBezTo>
                    <a:pt x="509" y="260"/>
                    <a:pt x="509" y="260"/>
                    <a:pt x="500" y="251"/>
                  </a:cubicBezTo>
                  <a:cubicBezTo>
                    <a:pt x="500" y="240"/>
                    <a:pt x="489" y="220"/>
                    <a:pt x="489" y="211"/>
                  </a:cubicBezTo>
                  <a:cubicBezTo>
                    <a:pt x="489" y="191"/>
                    <a:pt x="500" y="160"/>
                    <a:pt x="509" y="140"/>
                  </a:cubicBezTo>
                  <a:cubicBezTo>
                    <a:pt x="540" y="111"/>
                    <a:pt x="569" y="91"/>
                    <a:pt x="609" y="91"/>
                  </a:cubicBezTo>
                  <a:lnTo>
                    <a:pt x="619" y="211"/>
                  </a:lnTo>
                  <a:lnTo>
                    <a:pt x="619" y="91"/>
                  </a:lnTo>
                  <a:lnTo>
                    <a:pt x="649" y="91"/>
                  </a:lnTo>
                  <a:cubicBezTo>
                    <a:pt x="639" y="91"/>
                    <a:pt x="629" y="80"/>
                    <a:pt x="619" y="80"/>
                  </a:cubicBezTo>
                  <a:cubicBezTo>
                    <a:pt x="569" y="51"/>
                    <a:pt x="500" y="31"/>
                    <a:pt x="420" y="21"/>
                  </a:cubicBezTo>
                  <a:cubicBezTo>
                    <a:pt x="380" y="11"/>
                    <a:pt x="349" y="11"/>
                    <a:pt x="310" y="11"/>
                  </a:cubicBezTo>
                  <a:cubicBezTo>
                    <a:pt x="270" y="11"/>
                    <a:pt x="2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7406404" y="4859805"/>
              <a:ext cx="32139" cy="38475"/>
            </a:xfrm>
            <a:custGeom>
              <a:rect b="b" l="l" r="r" t="t"/>
              <a:pathLst>
                <a:path extrusionOk="0" h="419" w="35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11" y="11"/>
                    <a:pt x="11" y="20"/>
                    <a:pt x="11" y="29"/>
                  </a:cubicBezTo>
                  <a:cubicBezTo>
                    <a:pt x="13" y="29"/>
                    <a:pt x="14" y="29"/>
                    <a:pt x="16" y="29"/>
                  </a:cubicBezTo>
                  <a:lnTo>
                    <a:pt x="16" y="29"/>
                  </a:lnTo>
                  <a:cubicBezTo>
                    <a:pt x="11" y="17"/>
                    <a:pt x="9" y="9"/>
                    <a:pt x="2" y="2"/>
                  </a:cubicBezTo>
                  <a:close/>
                  <a:moveTo>
                    <a:pt x="16" y="29"/>
                  </a:moveTo>
                  <a:cubicBezTo>
                    <a:pt x="17" y="32"/>
                    <a:pt x="18" y="36"/>
                    <a:pt x="20" y="39"/>
                  </a:cubicBezTo>
                  <a:cubicBezTo>
                    <a:pt x="20" y="31"/>
                    <a:pt x="20" y="30"/>
                    <a:pt x="16" y="29"/>
                  </a:cubicBezTo>
                  <a:close/>
                  <a:moveTo>
                    <a:pt x="20" y="39"/>
                  </a:moveTo>
                  <a:lnTo>
                    <a:pt x="100" y="179"/>
                  </a:lnTo>
                  <a:lnTo>
                    <a:pt x="90" y="159"/>
                  </a:lnTo>
                  <a:lnTo>
                    <a:pt x="20" y="39"/>
                  </a:lnTo>
                  <a:close/>
                  <a:moveTo>
                    <a:pt x="100" y="179"/>
                  </a:moveTo>
                  <a:lnTo>
                    <a:pt x="100" y="179"/>
                  </a:lnTo>
                  <a:cubicBezTo>
                    <a:pt x="130" y="229"/>
                    <a:pt x="160" y="269"/>
                    <a:pt x="190" y="299"/>
                  </a:cubicBezTo>
                  <a:lnTo>
                    <a:pt x="190" y="299"/>
                  </a:lnTo>
                  <a:cubicBezTo>
                    <a:pt x="150" y="259"/>
                    <a:pt x="120" y="209"/>
                    <a:pt x="100" y="179"/>
                  </a:cubicBezTo>
                  <a:close/>
                  <a:moveTo>
                    <a:pt x="190" y="309"/>
                  </a:moveTo>
                  <a:cubicBezTo>
                    <a:pt x="197" y="315"/>
                    <a:pt x="203" y="321"/>
                    <a:pt x="210" y="327"/>
                  </a:cubicBezTo>
                  <a:lnTo>
                    <a:pt x="210" y="327"/>
                  </a:lnTo>
                  <a:cubicBezTo>
                    <a:pt x="203" y="321"/>
                    <a:pt x="197" y="315"/>
                    <a:pt x="190" y="309"/>
                  </a:cubicBezTo>
                  <a:close/>
                  <a:moveTo>
                    <a:pt x="210" y="327"/>
                  </a:moveTo>
                  <a:cubicBezTo>
                    <a:pt x="243" y="358"/>
                    <a:pt x="278" y="384"/>
                    <a:pt x="320" y="408"/>
                  </a:cubicBezTo>
                  <a:cubicBezTo>
                    <a:pt x="330" y="408"/>
                    <a:pt x="340" y="419"/>
                    <a:pt x="350" y="419"/>
                  </a:cubicBezTo>
                  <a:cubicBezTo>
                    <a:pt x="298" y="392"/>
                    <a:pt x="253" y="367"/>
                    <a:pt x="210" y="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7434871" y="4865222"/>
              <a:ext cx="26630" cy="16621"/>
            </a:xfrm>
            <a:custGeom>
              <a:rect b="b" l="l" r="r" t="t"/>
              <a:pathLst>
                <a:path extrusionOk="0" h="181" w="29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09" y="130"/>
                    <a:pt x="140" y="140"/>
                  </a:cubicBezTo>
                  <a:cubicBezTo>
                    <a:pt x="180" y="160"/>
                    <a:pt x="229" y="170"/>
                    <a:pt x="289" y="180"/>
                  </a:cubicBezTo>
                  <a:lnTo>
                    <a:pt x="209" y="50"/>
                  </a:lnTo>
                  <a:lnTo>
                    <a:pt x="200" y="50"/>
                  </a:lnTo>
                  <a:cubicBezTo>
                    <a:pt x="160" y="30"/>
                    <a:pt x="109" y="20"/>
                    <a:pt x="60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7404568" y="4843184"/>
              <a:ext cx="78879" cy="61524"/>
            </a:xfrm>
            <a:custGeom>
              <a:rect b="b" l="l" r="r" t="t"/>
              <a:pathLst>
                <a:path extrusionOk="0" h="670" w="859">
                  <a:moveTo>
                    <a:pt x="120" y="1"/>
                  </a:moveTo>
                  <a:cubicBezTo>
                    <a:pt x="80" y="1"/>
                    <a:pt x="51" y="21"/>
                    <a:pt x="20" y="50"/>
                  </a:cubicBezTo>
                  <a:cubicBezTo>
                    <a:pt x="11" y="70"/>
                    <a:pt x="0" y="101"/>
                    <a:pt x="0" y="121"/>
                  </a:cubicBezTo>
                  <a:cubicBezTo>
                    <a:pt x="0" y="130"/>
                    <a:pt x="11" y="150"/>
                    <a:pt x="11" y="161"/>
                  </a:cubicBezTo>
                  <a:cubicBezTo>
                    <a:pt x="20" y="170"/>
                    <a:pt x="20" y="170"/>
                    <a:pt x="20" y="181"/>
                  </a:cubicBezTo>
                  <a:cubicBezTo>
                    <a:pt x="31" y="190"/>
                    <a:pt x="31" y="201"/>
                    <a:pt x="40" y="220"/>
                  </a:cubicBezTo>
                  <a:lnTo>
                    <a:pt x="120" y="360"/>
                  </a:lnTo>
                  <a:cubicBezTo>
                    <a:pt x="140" y="390"/>
                    <a:pt x="170" y="440"/>
                    <a:pt x="210" y="480"/>
                  </a:cubicBezTo>
                  <a:lnTo>
                    <a:pt x="210" y="490"/>
                  </a:lnTo>
                  <a:cubicBezTo>
                    <a:pt x="260" y="540"/>
                    <a:pt x="310" y="569"/>
                    <a:pt x="370" y="600"/>
                  </a:cubicBezTo>
                  <a:cubicBezTo>
                    <a:pt x="430" y="629"/>
                    <a:pt x="499" y="649"/>
                    <a:pt x="590" y="660"/>
                  </a:cubicBezTo>
                  <a:cubicBezTo>
                    <a:pt x="619" y="660"/>
                    <a:pt x="659" y="660"/>
                    <a:pt x="699" y="669"/>
                  </a:cubicBezTo>
                  <a:lnTo>
                    <a:pt x="799" y="669"/>
                  </a:lnTo>
                  <a:cubicBezTo>
                    <a:pt x="819" y="669"/>
                    <a:pt x="839" y="669"/>
                    <a:pt x="859" y="660"/>
                  </a:cubicBezTo>
                  <a:cubicBezTo>
                    <a:pt x="809" y="640"/>
                    <a:pt x="769" y="609"/>
                    <a:pt x="729" y="569"/>
                  </a:cubicBezTo>
                  <a:cubicBezTo>
                    <a:pt x="699" y="540"/>
                    <a:pt x="669" y="500"/>
                    <a:pt x="639" y="450"/>
                  </a:cubicBezTo>
                  <a:lnTo>
                    <a:pt x="619" y="420"/>
                  </a:lnTo>
                  <a:cubicBezTo>
                    <a:pt x="559" y="410"/>
                    <a:pt x="510" y="400"/>
                    <a:pt x="470" y="380"/>
                  </a:cubicBezTo>
                  <a:cubicBezTo>
                    <a:pt x="439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40"/>
                    <a:pt x="370" y="250"/>
                    <a:pt x="390" y="250"/>
                  </a:cubicBezTo>
                  <a:cubicBezTo>
                    <a:pt x="439" y="260"/>
                    <a:pt x="490" y="270"/>
                    <a:pt x="530" y="290"/>
                  </a:cubicBezTo>
                  <a:lnTo>
                    <a:pt x="539" y="290"/>
                  </a:lnTo>
                  <a:cubicBezTo>
                    <a:pt x="530" y="280"/>
                    <a:pt x="530" y="280"/>
                    <a:pt x="530" y="270"/>
                  </a:cubicBezTo>
                  <a:cubicBezTo>
                    <a:pt x="519" y="260"/>
                    <a:pt x="519" y="250"/>
                    <a:pt x="510" y="240"/>
                  </a:cubicBezTo>
                  <a:lnTo>
                    <a:pt x="510" y="210"/>
                  </a:lnTo>
                  <a:cubicBezTo>
                    <a:pt x="510" y="181"/>
                    <a:pt x="510" y="161"/>
                    <a:pt x="530" y="141"/>
                  </a:cubicBezTo>
                  <a:cubicBezTo>
                    <a:pt x="539" y="130"/>
                    <a:pt x="539" y="121"/>
                    <a:pt x="550" y="110"/>
                  </a:cubicBezTo>
                  <a:cubicBezTo>
                    <a:pt x="570" y="90"/>
                    <a:pt x="599" y="90"/>
                    <a:pt x="619" y="81"/>
                  </a:cubicBezTo>
                  <a:lnTo>
                    <a:pt x="659" y="81"/>
                  </a:lnTo>
                  <a:cubicBezTo>
                    <a:pt x="650" y="81"/>
                    <a:pt x="639" y="70"/>
                    <a:pt x="630" y="70"/>
                  </a:cubicBezTo>
                  <a:cubicBezTo>
                    <a:pt x="570" y="41"/>
                    <a:pt x="499" y="21"/>
                    <a:pt x="420" y="10"/>
                  </a:cubicBezTo>
                  <a:cubicBezTo>
                    <a:pt x="390" y="10"/>
                    <a:pt x="350" y="1"/>
                    <a:pt x="310" y="1"/>
                  </a:cubicBezTo>
                  <a:lnTo>
                    <a:pt x="130" y="1"/>
                  </a:lnTo>
                  <a:lnTo>
                    <a:pt x="13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7454981" y="4850530"/>
              <a:ext cx="6520" cy="2847"/>
            </a:xfrm>
            <a:custGeom>
              <a:rect b="b" l="l" r="r" t="t"/>
              <a:pathLst>
                <a:path extrusionOk="0" h="31" w="71">
                  <a:moveTo>
                    <a:pt x="70" y="1"/>
                  </a:moveTo>
                  <a:cubicBezTo>
                    <a:pt x="50" y="10"/>
                    <a:pt x="21" y="10"/>
                    <a:pt x="1" y="30"/>
                  </a:cubicBezTo>
                  <a:cubicBezTo>
                    <a:pt x="21" y="21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7481518" y="4872568"/>
              <a:ext cx="26721" cy="15610"/>
            </a:xfrm>
            <a:custGeom>
              <a:rect b="b" l="l" r="r" t="t"/>
              <a:pathLst>
                <a:path extrusionOk="0" h="170" w="291">
                  <a:moveTo>
                    <a:pt x="1" y="0"/>
                  </a:moveTo>
                  <a:cubicBezTo>
                    <a:pt x="21" y="30"/>
                    <a:pt x="41" y="60"/>
                    <a:pt x="61" y="80"/>
                  </a:cubicBezTo>
                  <a:cubicBezTo>
                    <a:pt x="91" y="110"/>
                    <a:pt x="111" y="120"/>
                    <a:pt x="151" y="140"/>
                  </a:cubicBezTo>
                  <a:cubicBezTo>
                    <a:pt x="180" y="150"/>
                    <a:pt x="231" y="170"/>
                    <a:pt x="291" y="170"/>
                  </a:cubicBezTo>
                  <a:lnTo>
                    <a:pt x="211" y="60"/>
                  </a:lnTo>
                  <a:cubicBezTo>
                    <a:pt x="211" y="60"/>
                    <a:pt x="211" y="50"/>
                    <a:pt x="200" y="50"/>
                  </a:cubicBezTo>
                  <a:cubicBezTo>
                    <a:pt x="200" y="50"/>
                    <a:pt x="200" y="40"/>
                    <a:pt x="191" y="40"/>
                  </a:cubicBezTo>
                  <a:cubicBezTo>
                    <a:pt x="161" y="30"/>
                    <a:pt x="111" y="10"/>
                    <a:pt x="51" y="10"/>
                  </a:cubicBezTo>
                  <a:cubicBezTo>
                    <a:pt x="31" y="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7451308" y="4850530"/>
              <a:ext cx="79797" cy="60605"/>
            </a:xfrm>
            <a:custGeom>
              <a:rect b="b" l="l" r="r" t="t"/>
              <a:pathLst>
                <a:path extrusionOk="0" h="660" w="869">
                  <a:moveTo>
                    <a:pt x="110" y="1"/>
                  </a:moveTo>
                  <a:cubicBezTo>
                    <a:pt x="90" y="10"/>
                    <a:pt x="61" y="21"/>
                    <a:pt x="41" y="30"/>
                  </a:cubicBezTo>
                  <a:cubicBezTo>
                    <a:pt x="30" y="41"/>
                    <a:pt x="30" y="50"/>
                    <a:pt x="21" y="61"/>
                  </a:cubicBezTo>
                  <a:cubicBezTo>
                    <a:pt x="1" y="81"/>
                    <a:pt x="1" y="101"/>
                    <a:pt x="1" y="130"/>
                  </a:cubicBezTo>
                  <a:lnTo>
                    <a:pt x="1" y="160"/>
                  </a:lnTo>
                  <a:cubicBezTo>
                    <a:pt x="10" y="170"/>
                    <a:pt x="10" y="180"/>
                    <a:pt x="21" y="190"/>
                  </a:cubicBezTo>
                  <a:cubicBezTo>
                    <a:pt x="21" y="200"/>
                    <a:pt x="21" y="210"/>
                    <a:pt x="30" y="210"/>
                  </a:cubicBezTo>
                  <a:lnTo>
                    <a:pt x="130" y="370"/>
                  </a:lnTo>
                  <a:cubicBezTo>
                    <a:pt x="160" y="420"/>
                    <a:pt x="190" y="460"/>
                    <a:pt x="220" y="489"/>
                  </a:cubicBezTo>
                  <a:cubicBezTo>
                    <a:pt x="270" y="540"/>
                    <a:pt x="320" y="569"/>
                    <a:pt x="380" y="600"/>
                  </a:cubicBezTo>
                  <a:cubicBezTo>
                    <a:pt x="440" y="629"/>
                    <a:pt x="520" y="640"/>
                    <a:pt x="600" y="649"/>
                  </a:cubicBezTo>
                  <a:cubicBezTo>
                    <a:pt x="640" y="660"/>
                    <a:pt x="669" y="660"/>
                    <a:pt x="709" y="660"/>
                  </a:cubicBezTo>
                  <a:lnTo>
                    <a:pt x="869" y="660"/>
                  </a:lnTo>
                  <a:cubicBezTo>
                    <a:pt x="839" y="640"/>
                    <a:pt x="809" y="620"/>
                    <a:pt x="769" y="589"/>
                  </a:cubicBezTo>
                  <a:cubicBezTo>
                    <a:pt x="759" y="589"/>
                    <a:pt x="749" y="580"/>
                    <a:pt x="739" y="569"/>
                  </a:cubicBezTo>
                  <a:cubicBezTo>
                    <a:pt x="709" y="529"/>
                    <a:pt x="680" y="489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09" y="390"/>
                    <a:pt x="480" y="380"/>
                  </a:cubicBezTo>
                  <a:cubicBezTo>
                    <a:pt x="440" y="360"/>
                    <a:pt x="420" y="350"/>
                    <a:pt x="390" y="320"/>
                  </a:cubicBezTo>
                  <a:cubicBezTo>
                    <a:pt x="370" y="300"/>
                    <a:pt x="350" y="270"/>
                    <a:pt x="330" y="240"/>
                  </a:cubicBezTo>
                  <a:cubicBezTo>
                    <a:pt x="350" y="240"/>
                    <a:pt x="360" y="240"/>
                    <a:pt x="380" y="250"/>
                  </a:cubicBezTo>
                  <a:cubicBezTo>
                    <a:pt x="440" y="250"/>
                    <a:pt x="490" y="270"/>
                    <a:pt x="520" y="280"/>
                  </a:cubicBezTo>
                  <a:cubicBezTo>
                    <a:pt x="529" y="280"/>
                    <a:pt x="529" y="290"/>
                    <a:pt x="529" y="290"/>
                  </a:cubicBezTo>
                  <a:cubicBezTo>
                    <a:pt x="529" y="280"/>
                    <a:pt x="529" y="280"/>
                    <a:pt x="520" y="270"/>
                  </a:cubicBezTo>
                  <a:cubicBezTo>
                    <a:pt x="520" y="260"/>
                    <a:pt x="520" y="260"/>
                    <a:pt x="509" y="250"/>
                  </a:cubicBezTo>
                  <a:cubicBezTo>
                    <a:pt x="509" y="240"/>
                    <a:pt x="500" y="220"/>
                    <a:pt x="500" y="200"/>
                  </a:cubicBezTo>
                  <a:cubicBezTo>
                    <a:pt x="500" y="180"/>
                    <a:pt x="509" y="160"/>
                    <a:pt x="520" y="140"/>
                  </a:cubicBezTo>
                  <a:cubicBezTo>
                    <a:pt x="540" y="110"/>
                    <a:pt x="569" y="81"/>
                    <a:pt x="609" y="81"/>
                  </a:cubicBezTo>
                  <a:lnTo>
                    <a:pt x="649" y="81"/>
                  </a:lnTo>
                  <a:cubicBezTo>
                    <a:pt x="640" y="70"/>
                    <a:pt x="629" y="70"/>
                    <a:pt x="620" y="61"/>
                  </a:cubicBezTo>
                  <a:cubicBezTo>
                    <a:pt x="560" y="41"/>
                    <a:pt x="490" y="21"/>
                    <a:pt x="410" y="10"/>
                  </a:cubicBezTo>
                  <a:cubicBezTo>
                    <a:pt x="370" y="1"/>
                    <a:pt x="340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7521922" y="4904616"/>
              <a:ext cx="12856" cy="7438"/>
            </a:xfrm>
            <a:custGeom>
              <a:rect b="b" l="l" r="r" t="t"/>
              <a:pathLst>
                <a:path extrusionOk="0" h="81" w="140">
                  <a:moveTo>
                    <a:pt x="0" y="0"/>
                  </a:moveTo>
                  <a:cubicBezTo>
                    <a:pt x="12" y="10"/>
                    <a:pt x="23" y="18"/>
                    <a:pt x="34" y="26"/>
                  </a:cubicBezTo>
                  <a:lnTo>
                    <a:pt x="34" y="26"/>
                  </a:lnTo>
                  <a:cubicBezTo>
                    <a:pt x="24" y="18"/>
                    <a:pt x="12" y="10"/>
                    <a:pt x="0" y="0"/>
                  </a:cubicBezTo>
                  <a:close/>
                  <a:moveTo>
                    <a:pt x="34" y="26"/>
                  </a:moveTo>
                  <a:cubicBezTo>
                    <a:pt x="58" y="43"/>
                    <a:pt x="79" y="57"/>
                    <a:pt x="100" y="71"/>
                  </a:cubicBezTo>
                  <a:cubicBezTo>
                    <a:pt x="120" y="71"/>
                    <a:pt x="130" y="80"/>
                    <a:pt x="140" y="80"/>
                  </a:cubicBezTo>
                  <a:cubicBezTo>
                    <a:pt x="102" y="65"/>
                    <a:pt x="70" y="50"/>
                    <a:pt x="34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7528350" y="4879915"/>
              <a:ext cx="26630" cy="14692"/>
            </a:xfrm>
            <a:custGeom>
              <a:rect b="b" l="l" r="r" t="t"/>
              <a:pathLst>
                <a:path extrusionOk="0" h="160" w="290">
                  <a:moveTo>
                    <a:pt x="0" y="0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100"/>
                    <a:pt x="120" y="120"/>
                    <a:pt x="160" y="130"/>
                  </a:cubicBezTo>
                  <a:cubicBezTo>
                    <a:pt x="200" y="140"/>
                    <a:pt x="240" y="160"/>
                    <a:pt x="289" y="160"/>
                  </a:cubicBezTo>
                  <a:lnTo>
                    <a:pt x="210" y="50"/>
                  </a:lnTo>
                  <a:cubicBezTo>
                    <a:pt x="210" y="50"/>
                    <a:pt x="210" y="40"/>
                    <a:pt x="200" y="40"/>
                  </a:cubicBezTo>
                  <a:lnTo>
                    <a:pt x="190" y="30"/>
                  </a:lnTo>
                  <a:cubicBezTo>
                    <a:pt x="150" y="20"/>
                    <a:pt x="100" y="1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497129" y="4856958"/>
              <a:ext cx="82644" cy="60605"/>
            </a:xfrm>
            <a:custGeom>
              <a:rect b="b" l="l" r="r" t="t"/>
              <a:pathLst>
                <a:path extrusionOk="0" h="660" w="900">
                  <a:moveTo>
                    <a:pt x="530" y="280"/>
                  </a:moveTo>
                  <a:lnTo>
                    <a:pt x="540" y="290"/>
                  </a:lnTo>
                  <a:cubicBezTo>
                    <a:pt x="540" y="290"/>
                    <a:pt x="540" y="280"/>
                    <a:pt x="530" y="280"/>
                  </a:cubicBezTo>
                  <a:close/>
                  <a:moveTo>
                    <a:pt x="210" y="0"/>
                  </a:moveTo>
                  <a:cubicBezTo>
                    <a:pt x="190" y="11"/>
                    <a:pt x="170" y="11"/>
                    <a:pt x="150" y="11"/>
                  </a:cubicBezTo>
                  <a:lnTo>
                    <a:pt x="110" y="11"/>
                  </a:lnTo>
                  <a:cubicBezTo>
                    <a:pt x="70" y="11"/>
                    <a:pt x="41" y="40"/>
                    <a:pt x="21" y="70"/>
                  </a:cubicBezTo>
                  <a:cubicBezTo>
                    <a:pt x="10" y="90"/>
                    <a:pt x="1" y="110"/>
                    <a:pt x="1" y="130"/>
                  </a:cubicBezTo>
                  <a:cubicBezTo>
                    <a:pt x="1" y="150"/>
                    <a:pt x="10" y="170"/>
                    <a:pt x="10" y="180"/>
                  </a:cubicBezTo>
                  <a:cubicBezTo>
                    <a:pt x="21" y="190"/>
                    <a:pt x="21" y="190"/>
                    <a:pt x="21" y="200"/>
                  </a:cubicBezTo>
                  <a:cubicBezTo>
                    <a:pt x="30" y="210"/>
                    <a:pt x="30" y="220"/>
                    <a:pt x="41" y="230"/>
                  </a:cubicBezTo>
                  <a:lnTo>
                    <a:pt x="141" y="380"/>
                  </a:lnTo>
                  <a:cubicBezTo>
                    <a:pt x="181" y="419"/>
                    <a:pt x="210" y="459"/>
                    <a:pt x="240" y="499"/>
                  </a:cubicBezTo>
                  <a:cubicBezTo>
                    <a:pt x="250" y="510"/>
                    <a:pt x="260" y="519"/>
                    <a:pt x="270" y="519"/>
                  </a:cubicBezTo>
                  <a:cubicBezTo>
                    <a:pt x="320" y="559"/>
                    <a:pt x="360" y="579"/>
                    <a:pt x="410" y="599"/>
                  </a:cubicBezTo>
                  <a:cubicBezTo>
                    <a:pt x="470" y="630"/>
                    <a:pt x="550" y="639"/>
                    <a:pt x="629" y="649"/>
                  </a:cubicBezTo>
                  <a:cubicBezTo>
                    <a:pt x="669" y="659"/>
                    <a:pt x="700" y="659"/>
                    <a:pt x="740" y="659"/>
                  </a:cubicBezTo>
                  <a:lnTo>
                    <a:pt x="839" y="659"/>
                  </a:lnTo>
                  <a:cubicBezTo>
                    <a:pt x="859" y="659"/>
                    <a:pt x="879" y="659"/>
                    <a:pt x="899" y="649"/>
                  </a:cubicBezTo>
                  <a:cubicBezTo>
                    <a:pt x="859" y="630"/>
                    <a:pt x="809" y="599"/>
                    <a:pt x="769" y="570"/>
                  </a:cubicBezTo>
                  <a:cubicBezTo>
                    <a:pt x="729" y="530"/>
                    <a:pt x="700" y="499"/>
                    <a:pt x="660" y="450"/>
                  </a:cubicBezTo>
                  <a:lnTo>
                    <a:pt x="629" y="410"/>
                  </a:lnTo>
                  <a:cubicBezTo>
                    <a:pt x="580" y="410"/>
                    <a:pt x="540" y="390"/>
                    <a:pt x="500" y="380"/>
                  </a:cubicBezTo>
                  <a:cubicBezTo>
                    <a:pt x="460" y="370"/>
                    <a:pt x="440" y="350"/>
                    <a:pt x="410" y="320"/>
                  </a:cubicBezTo>
                  <a:cubicBezTo>
                    <a:pt x="390" y="300"/>
                    <a:pt x="360" y="280"/>
                    <a:pt x="340" y="250"/>
                  </a:cubicBezTo>
                  <a:lnTo>
                    <a:pt x="390" y="250"/>
                  </a:lnTo>
                  <a:cubicBezTo>
                    <a:pt x="440" y="260"/>
                    <a:pt x="490" y="270"/>
                    <a:pt x="530" y="280"/>
                  </a:cubicBezTo>
                  <a:cubicBezTo>
                    <a:pt x="530" y="270"/>
                    <a:pt x="530" y="260"/>
                    <a:pt x="520" y="250"/>
                  </a:cubicBezTo>
                  <a:cubicBezTo>
                    <a:pt x="510" y="240"/>
                    <a:pt x="510" y="220"/>
                    <a:pt x="510" y="200"/>
                  </a:cubicBezTo>
                  <a:cubicBezTo>
                    <a:pt x="510" y="180"/>
                    <a:pt x="510" y="160"/>
                    <a:pt x="520" y="140"/>
                  </a:cubicBezTo>
                  <a:cubicBezTo>
                    <a:pt x="540" y="110"/>
                    <a:pt x="580" y="90"/>
                    <a:pt x="620" y="80"/>
                  </a:cubicBezTo>
                  <a:lnTo>
                    <a:pt x="649" y="80"/>
                  </a:lnTo>
                  <a:lnTo>
                    <a:pt x="629" y="60"/>
                  </a:lnTo>
                  <a:cubicBezTo>
                    <a:pt x="570" y="40"/>
                    <a:pt x="490" y="20"/>
                    <a:pt x="410" y="11"/>
                  </a:cubicBezTo>
                  <a:lnTo>
                    <a:pt x="380" y="11"/>
                  </a:lnTo>
                  <a:cubicBezTo>
                    <a:pt x="360" y="11"/>
                    <a:pt x="33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576008" y="4885424"/>
              <a:ext cx="26630" cy="14692"/>
            </a:xfrm>
            <a:custGeom>
              <a:rect b="b" l="l" r="r" t="t"/>
              <a:pathLst>
                <a:path extrusionOk="0" h="160" w="290">
                  <a:moveTo>
                    <a:pt x="0" y="0"/>
                  </a:moveTo>
                  <a:cubicBezTo>
                    <a:pt x="20" y="30"/>
                    <a:pt x="40" y="60"/>
                    <a:pt x="70" y="80"/>
                  </a:cubicBezTo>
                  <a:cubicBezTo>
                    <a:pt x="100" y="100"/>
                    <a:pt x="130" y="120"/>
                    <a:pt x="160" y="129"/>
                  </a:cubicBezTo>
                  <a:cubicBezTo>
                    <a:pt x="200" y="149"/>
                    <a:pt x="250" y="160"/>
                    <a:pt x="289" y="160"/>
                  </a:cubicBezTo>
                  <a:lnTo>
                    <a:pt x="210" y="60"/>
                  </a:lnTo>
                  <a:lnTo>
                    <a:pt x="200" y="50"/>
                  </a:lnTo>
                  <a:cubicBezTo>
                    <a:pt x="190" y="50"/>
                    <a:pt x="190" y="40"/>
                    <a:pt x="180" y="40"/>
                  </a:cubicBezTo>
                  <a:cubicBezTo>
                    <a:pt x="140" y="20"/>
                    <a:pt x="90" y="10"/>
                    <a:pt x="40" y="10"/>
                  </a:cubicBezTo>
                  <a:cubicBezTo>
                    <a:pt x="20" y="1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7543869" y="4863386"/>
              <a:ext cx="85399" cy="59595"/>
            </a:xfrm>
            <a:custGeom>
              <a:rect b="b" l="l" r="r" t="t"/>
              <a:pathLst>
                <a:path extrusionOk="0" h="649" w="930">
                  <a:moveTo>
                    <a:pt x="211" y="0"/>
                  </a:moveTo>
                  <a:cubicBezTo>
                    <a:pt x="180" y="0"/>
                    <a:pt x="160" y="10"/>
                    <a:pt x="151" y="10"/>
                  </a:cubicBezTo>
                  <a:lnTo>
                    <a:pt x="111" y="10"/>
                  </a:lnTo>
                  <a:cubicBezTo>
                    <a:pt x="71" y="20"/>
                    <a:pt x="31" y="40"/>
                    <a:pt x="11" y="70"/>
                  </a:cubicBezTo>
                  <a:cubicBezTo>
                    <a:pt x="1" y="90"/>
                    <a:pt x="1" y="110"/>
                    <a:pt x="1" y="130"/>
                  </a:cubicBezTo>
                  <a:cubicBezTo>
                    <a:pt x="1" y="150"/>
                    <a:pt x="1" y="170"/>
                    <a:pt x="11" y="180"/>
                  </a:cubicBezTo>
                  <a:cubicBezTo>
                    <a:pt x="21" y="190"/>
                    <a:pt x="21" y="200"/>
                    <a:pt x="21" y="210"/>
                  </a:cubicBezTo>
                  <a:cubicBezTo>
                    <a:pt x="31" y="210"/>
                    <a:pt x="31" y="220"/>
                    <a:pt x="41" y="230"/>
                  </a:cubicBezTo>
                  <a:lnTo>
                    <a:pt x="151" y="380"/>
                  </a:lnTo>
                  <a:cubicBezTo>
                    <a:pt x="191" y="429"/>
                    <a:pt x="220" y="460"/>
                    <a:pt x="260" y="500"/>
                  </a:cubicBezTo>
                  <a:cubicBezTo>
                    <a:pt x="310" y="540"/>
                    <a:pt x="370" y="579"/>
                    <a:pt x="430" y="599"/>
                  </a:cubicBezTo>
                  <a:cubicBezTo>
                    <a:pt x="490" y="619"/>
                    <a:pt x="570" y="639"/>
                    <a:pt x="650" y="649"/>
                  </a:cubicBezTo>
                  <a:lnTo>
                    <a:pt x="929" y="649"/>
                  </a:lnTo>
                  <a:lnTo>
                    <a:pt x="869" y="619"/>
                  </a:lnTo>
                  <a:cubicBezTo>
                    <a:pt x="839" y="599"/>
                    <a:pt x="819" y="579"/>
                    <a:pt x="790" y="560"/>
                  </a:cubicBezTo>
                  <a:cubicBezTo>
                    <a:pt x="750" y="529"/>
                    <a:pt x="719" y="489"/>
                    <a:pt x="679" y="449"/>
                  </a:cubicBezTo>
                  <a:lnTo>
                    <a:pt x="639" y="400"/>
                  </a:lnTo>
                  <a:cubicBezTo>
                    <a:pt x="600" y="400"/>
                    <a:pt x="550" y="389"/>
                    <a:pt x="510" y="369"/>
                  </a:cubicBezTo>
                  <a:cubicBezTo>
                    <a:pt x="480" y="360"/>
                    <a:pt x="450" y="340"/>
                    <a:pt x="420" y="320"/>
                  </a:cubicBezTo>
                  <a:cubicBezTo>
                    <a:pt x="390" y="300"/>
                    <a:pt x="370" y="270"/>
                    <a:pt x="350" y="240"/>
                  </a:cubicBezTo>
                  <a:cubicBezTo>
                    <a:pt x="360" y="240"/>
                    <a:pt x="370" y="250"/>
                    <a:pt x="390" y="250"/>
                  </a:cubicBezTo>
                  <a:cubicBezTo>
                    <a:pt x="440" y="250"/>
                    <a:pt x="490" y="260"/>
                    <a:pt x="530" y="280"/>
                  </a:cubicBezTo>
                  <a:cubicBezTo>
                    <a:pt x="540" y="280"/>
                    <a:pt x="540" y="290"/>
                    <a:pt x="550" y="290"/>
                  </a:cubicBezTo>
                  <a:cubicBezTo>
                    <a:pt x="550" y="280"/>
                    <a:pt x="540" y="280"/>
                    <a:pt x="540" y="270"/>
                  </a:cubicBezTo>
                  <a:cubicBezTo>
                    <a:pt x="540" y="270"/>
                    <a:pt x="530" y="270"/>
                    <a:pt x="530" y="260"/>
                  </a:cubicBezTo>
                  <a:lnTo>
                    <a:pt x="530" y="250"/>
                  </a:lnTo>
                  <a:cubicBezTo>
                    <a:pt x="520" y="240"/>
                    <a:pt x="510" y="220"/>
                    <a:pt x="510" y="200"/>
                  </a:cubicBezTo>
                  <a:cubicBezTo>
                    <a:pt x="510" y="180"/>
                    <a:pt x="520" y="160"/>
                    <a:pt x="520" y="140"/>
                  </a:cubicBezTo>
                  <a:cubicBezTo>
                    <a:pt x="540" y="100"/>
                    <a:pt x="580" y="80"/>
                    <a:pt x="620" y="80"/>
                  </a:cubicBezTo>
                  <a:lnTo>
                    <a:pt x="630" y="190"/>
                  </a:lnTo>
                  <a:lnTo>
                    <a:pt x="620" y="70"/>
                  </a:lnTo>
                  <a:lnTo>
                    <a:pt x="650" y="70"/>
                  </a:lnTo>
                  <a:cubicBezTo>
                    <a:pt x="639" y="70"/>
                    <a:pt x="630" y="60"/>
                    <a:pt x="620" y="60"/>
                  </a:cubicBezTo>
                  <a:cubicBezTo>
                    <a:pt x="560" y="30"/>
                    <a:pt x="490" y="20"/>
                    <a:pt x="410" y="10"/>
                  </a:cubicBezTo>
                  <a:cubicBezTo>
                    <a:pt x="370" y="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7594373" y="4889924"/>
              <a:ext cx="918" cy="1010"/>
            </a:xfrm>
            <a:custGeom>
              <a:rect b="b" l="l" r="r" t="t"/>
              <a:pathLst>
                <a:path extrusionOk="0" h="11" w="10">
                  <a:moveTo>
                    <a:pt x="0" y="1"/>
                  </a:moveTo>
                  <a:lnTo>
                    <a:pt x="0" y="11"/>
                  </a:lnTo>
                  <a:lnTo>
                    <a:pt x="10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7623666" y="4891760"/>
              <a:ext cx="27548" cy="13866"/>
            </a:xfrm>
            <a:custGeom>
              <a:rect b="b" l="l" r="r" t="t"/>
              <a:pathLst>
                <a:path extrusionOk="0" h="151" w="300">
                  <a:moveTo>
                    <a:pt x="0" y="1"/>
                  </a:moveTo>
                  <a:cubicBezTo>
                    <a:pt x="30" y="21"/>
                    <a:pt x="50" y="51"/>
                    <a:pt x="70" y="71"/>
                  </a:cubicBezTo>
                  <a:cubicBezTo>
                    <a:pt x="100" y="91"/>
                    <a:pt x="140" y="111"/>
                    <a:pt x="170" y="120"/>
                  </a:cubicBezTo>
                  <a:cubicBezTo>
                    <a:pt x="210" y="140"/>
                    <a:pt x="250" y="151"/>
                    <a:pt x="300" y="151"/>
                  </a:cubicBezTo>
                  <a:lnTo>
                    <a:pt x="200" y="51"/>
                  </a:lnTo>
                  <a:lnTo>
                    <a:pt x="200" y="40"/>
                  </a:lnTo>
                  <a:cubicBezTo>
                    <a:pt x="190" y="40"/>
                    <a:pt x="190" y="31"/>
                    <a:pt x="180" y="31"/>
                  </a:cubicBezTo>
                  <a:cubicBezTo>
                    <a:pt x="140" y="11"/>
                    <a:pt x="90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7590700" y="4868895"/>
              <a:ext cx="87143" cy="59595"/>
            </a:xfrm>
            <a:custGeom>
              <a:rect b="b" l="l" r="r" t="t"/>
              <a:pathLst>
                <a:path extrusionOk="0" h="649" w="949">
                  <a:moveTo>
                    <a:pt x="300" y="0"/>
                  </a:moveTo>
                  <a:cubicBezTo>
                    <a:pt x="260" y="0"/>
                    <a:pt x="229" y="10"/>
                    <a:pt x="209" y="10"/>
                  </a:cubicBezTo>
                  <a:lnTo>
                    <a:pt x="110" y="10"/>
                  </a:lnTo>
                  <a:lnTo>
                    <a:pt x="120" y="130"/>
                  </a:lnTo>
                  <a:lnTo>
                    <a:pt x="110" y="20"/>
                  </a:lnTo>
                  <a:cubicBezTo>
                    <a:pt x="70" y="20"/>
                    <a:pt x="30" y="40"/>
                    <a:pt x="10" y="80"/>
                  </a:cubicBezTo>
                  <a:cubicBezTo>
                    <a:pt x="10" y="100"/>
                    <a:pt x="0" y="120"/>
                    <a:pt x="0" y="140"/>
                  </a:cubicBezTo>
                  <a:cubicBezTo>
                    <a:pt x="0" y="160"/>
                    <a:pt x="10" y="180"/>
                    <a:pt x="20" y="190"/>
                  </a:cubicBezTo>
                  <a:lnTo>
                    <a:pt x="20" y="200"/>
                  </a:lnTo>
                  <a:cubicBezTo>
                    <a:pt x="20" y="210"/>
                    <a:pt x="30" y="210"/>
                    <a:pt x="30" y="210"/>
                  </a:cubicBezTo>
                  <a:cubicBezTo>
                    <a:pt x="30" y="220"/>
                    <a:pt x="40" y="220"/>
                    <a:pt x="40" y="230"/>
                  </a:cubicBezTo>
                  <a:lnTo>
                    <a:pt x="40" y="240"/>
                  </a:lnTo>
                  <a:lnTo>
                    <a:pt x="50" y="240"/>
                  </a:lnTo>
                  <a:lnTo>
                    <a:pt x="129" y="340"/>
                  </a:lnTo>
                  <a:lnTo>
                    <a:pt x="169" y="389"/>
                  </a:lnTo>
                  <a:cubicBezTo>
                    <a:pt x="209" y="429"/>
                    <a:pt x="240" y="469"/>
                    <a:pt x="280" y="500"/>
                  </a:cubicBezTo>
                  <a:cubicBezTo>
                    <a:pt x="309" y="519"/>
                    <a:pt x="329" y="539"/>
                    <a:pt x="359" y="559"/>
                  </a:cubicBezTo>
                  <a:lnTo>
                    <a:pt x="419" y="589"/>
                  </a:lnTo>
                  <a:cubicBezTo>
                    <a:pt x="429" y="589"/>
                    <a:pt x="439" y="599"/>
                    <a:pt x="449" y="599"/>
                  </a:cubicBezTo>
                  <a:cubicBezTo>
                    <a:pt x="499" y="619"/>
                    <a:pt x="549" y="629"/>
                    <a:pt x="609" y="639"/>
                  </a:cubicBezTo>
                  <a:lnTo>
                    <a:pt x="679" y="639"/>
                  </a:lnTo>
                  <a:cubicBezTo>
                    <a:pt x="708" y="649"/>
                    <a:pt x="748" y="649"/>
                    <a:pt x="779" y="649"/>
                  </a:cubicBezTo>
                  <a:lnTo>
                    <a:pt x="888" y="649"/>
                  </a:lnTo>
                  <a:cubicBezTo>
                    <a:pt x="908" y="639"/>
                    <a:pt x="928" y="639"/>
                    <a:pt x="948" y="639"/>
                  </a:cubicBezTo>
                  <a:cubicBezTo>
                    <a:pt x="908" y="619"/>
                    <a:pt x="859" y="589"/>
                    <a:pt x="808" y="559"/>
                  </a:cubicBezTo>
                  <a:cubicBezTo>
                    <a:pt x="768" y="529"/>
                    <a:pt x="739" y="489"/>
                    <a:pt x="699" y="449"/>
                  </a:cubicBezTo>
                  <a:lnTo>
                    <a:pt x="659" y="400"/>
                  </a:lnTo>
                  <a:cubicBezTo>
                    <a:pt x="609" y="400"/>
                    <a:pt x="569" y="389"/>
                    <a:pt x="529" y="369"/>
                  </a:cubicBezTo>
                  <a:cubicBezTo>
                    <a:pt x="499" y="360"/>
                    <a:pt x="459" y="340"/>
                    <a:pt x="429" y="320"/>
                  </a:cubicBezTo>
                  <a:cubicBezTo>
                    <a:pt x="409" y="300"/>
                    <a:pt x="389" y="270"/>
                    <a:pt x="359" y="250"/>
                  </a:cubicBezTo>
                  <a:lnTo>
                    <a:pt x="389" y="250"/>
                  </a:lnTo>
                  <a:cubicBezTo>
                    <a:pt x="449" y="250"/>
                    <a:pt x="499" y="260"/>
                    <a:pt x="539" y="280"/>
                  </a:cubicBezTo>
                  <a:cubicBezTo>
                    <a:pt x="549" y="280"/>
                    <a:pt x="549" y="289"/>
                    <a:pt x="559" y="289"/>
                  </a:cubicBezTo>
                  <a:lnTo>
                    <a:pt x="549" y="280"/>
                  </a:lnTo>
                  <a:cubicBezTo>
                    <a:pt x="539" y="270"/>
                    <a:pt x="539" y="260"/>
                    <a:pt x="529" y="260"/>
                  </a:cubicBezTo>
                  <a:cubicBezTo>
                    <a:pt x="519" y="240"/>
                    <a:pt x="519" y="220"/>
                    <a:pt x="519" y="190"/>
                  </a:cubicBezTo>
                  <a:cubicBezTo>
                    <a:pt x="519" y="170"/>
                    <a:pt x="519" y="160"/>
                    <a:pt x="529" y="140"/>
                  </a:cubicBezTo>
                  <a:cubicBezTo>
                    <a:pt x="549" y="100"/>
                    <a:pt x="579" y="80"/>
                    <a:pt x="619" y="70"/>
                  </a:cubicBezTo>
                  <a:lnTo>
                    <a:pt x="639" y="190"/>
                  </a:lnTo>
                  <a:lnTo>
                    <a:pt x="639" y="70"/>
                  </a:lnTo>
                  <a:lnTo>
                    <a:pt x="659" y="70"/>
                  </a:lnTo>
                  <a:cubicBezTo>
                    <a:pt x="649" y="60"/>
                    <a:pt x="639" y="60"/>
                    <a:pt x="619" y="60"/>
                  </a:cubicBezTo>
                  <a:cubicBezTo>
                    <a:pt x="559" y="30"/>
                    <a:pt x="489" y="20"/>
                    <a:pt x="409" y="10"/>
                  </a:cubicBezTo>
                  <a:cubicBezTo>
                    <a:pt x="369" y="1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7664896" y="4874405"/>
              <a:ext cx="1928" cy="92"/>
            </a:xfrm>
            <a:custGeom>
              <a:rect b="b" l="l" r="r" t="t"/>
              <a:pathLst>
                <a:path extrusionOk="0" h="1" w="21">
                  <a:moveTo>
                    <a:pt x="20" y="0"/>
                  </a:move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7672242" y="4896352"/>
              <a:ext cx="26721" cy="13866"/>
            </a:xfrm>
            <a:custGeom>
              <a:rect b="b" l="l" r="r" t="t"/>
              <a:pathLst>
                <a:path extrusionOk="0" h="151" w="291">
                  <a:moveTo>
                    <a:pt x="0" y="1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90"/>
                    <a:pt x="140" y="110"/>
                    <a:pt x="180" y="130"/>
                  </a:cubicBezTo>
                  <a:cubicBezTo>
                    <a:pt x="210" y="141"/>
                    <a:pt x="250" y="150"/>
                    <a:pt x="290" y="150"/>
                  </a:cubicBezTo>
                  <a:lnTo>
                    <a:pt x="200" y="50"/>
                  </a:lnTo>
                  <a:cubicBezTo>
                    <a:pt x="190" y="50"/>
                    <a:pt x="190" y="50"/>
                    <a:pt x="190" y="41"/>
                  </a:cubicBezTo>
                  <a:cubicBezTo>
                    <a:pt x="180" y="41"/>
                    <a:pt x="170" y="41"/>
                    <a:pt x="170" y="30"/>
                  </a:cubicBezTo>
                  <a:cubicBezTo>
                    <a:pt x="120" y="21"/>
                    <a:pt x="70" y="10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7638358" y="4874405"/>
              <a:ext cx="88980" cy="58769"/>
            </a:xfrm>
            <a:custGeom>
              <a:rect b="b" l="l" r="r" t="t"/>
              <a:pathLst>
                <a:path extrusionOk="0" h="640" w="969">
                  <a:moveTo>
                    <a:pt x="200" y="0"/>
                  </a:moveTo>
                  <a:cubicBezTo>
                    <a:pt x="180" y="10"/>
                    <a:pt x="160" y="10"/>
                    <a:pt x="140" y="10"/>
                  </a:cubicBezTo>
                  <a:lnTo>
                    <a:pt x="120" y="10"/>
                  </a:lnTo>
                  <a:lnTo>
                    <a:pt x="120" y="130"/>
                  </a:lnTo>
                  <a:lnTo>
                    <a:pt x="100" y="10"/>
                  </a:lnTo>
                  <a:cubicBezTo>
                    <a:pt x="60" y="20"/>
                    <a:pt x="30" y="40"/>
                    <a:pt x="10" y="80"/>
                  </a:cubicBezTo>
                  <a:cubicBezTo>
                    <a:pt x="0" y="100"/>
                    <a:pt x="0" y="110"/>
                    <a:pt x="0" y="130"/>
                  </a:cubicBezTo>
                  <a:cubicBezTo>
                    <a:pt x="0" y="160"/>
                    <a:pt x="0" y="180"/>
                    <a:pt x="10" y="200"/>
                  </a:cubicBezTo>
                  <a:cubicBezTo>
                    <a:pt x="20" y="200"/>
                    <a:pt x="20" y="210"/>
                    <a:pt x="30" y="220"/>
                  </a:cubicBezTo>
                  <a:cubicBezTo>
                    <a:pt x="30" y="220"/>
                    <a:pt x="40" y="229"/>
                    <a:pt x="40" y="240"/>
                  </a:cubicBezTo>
                  <a:lnTo>
                    <a:pt x="180" y="389"/>
                  </a:lnTo>
                  <a:cubicBezTo>
                    <a:pt x="220" y="429"/>
                    <a:pt x="249" y="469"/>
                    <a:pt x="289" y="499"/>
                  </a:cubicBezTo>
                  <a:cubicBezTo>
                    <a:pt x="349" y="539"/>
                    <a:pt x="409" y="569"/>
                    <a:pt x="469" y="589"/>
                  </a:cubicBezTo>
                  <a:cubicBezTo>
                    <a:pt x="539" y="619"/>
                    <a:pt x="619" y="629"/>
                    <a:pt x="699" y="639"/>
                  </a:cubicBezTo>
                  <a:lnTo>
                    <a:pt x="808" y="639"/>
                  </a:lnTo>
                  <a:cubicBezTo>
                    <a:pt x="848" y="639"/>
                    <a:pt x="879" y="639"/>
                    <a:pt x="908" y="629"/>
                  </a:cubicBezTo>
                  <a:lnTo>
                    <a:pt x="968" y="629"/>
                  </a:lnTo>
                  <a:cubicBezTo>
                    <a:pt x="928" y="609"/>
                    <a:pt x="879" y="579"/>
                    <a:pt x="828" y="549"/>
                  </a:cubicBezTo>
                  <a:cubicBezTo>
                    <a:pt x="779" y="509"/>
                    <a:pt x="739" y="469"/>
                    <a:pt x="709" y="440"/>
                  </a:cubicBezTo>
                  <a:lnTo>
                    <a:pt x="659" y="389"/>
                  </a:lnTo>
                  <a:cubicBezTo>
                    <a:pt x="619" y="389"/>
                    <a:pt x="579" y="380"/>
                    <a:pt x="549" y="369"/>
                  </a:cubicBezTo>
                  <a:cubicBezTo>
                    <a:pt x="509" y="349"/>
                    <a:pt x="469" y="329"/>
                    <a:pt x="439" y="309"/>
                  </a:cubicBezTo>
                  <a:cubicBezTo>
                    <a:pt x="419" y="289"/>
                    <a:pt x="389" y="269"/>
                    <a:pt x="369" y="240"/>
                  </a:cubicBezTo>
                  <a:lnTo>
                    <a:pt x="380" y="240"/>
                  </a:lnTo>
                  <a:cubicBezTo>
                    <a:pt x="439" y="249"/>
                    <a:pt x="489" y="260"/>
                    <a:pt x="539" y="269"/>
                  </a:cubicBezTo>
                  <a:cubicBezTo>
                    <a:pt x="539" y="280"/>
                    <a:pt x="549" y="280"/>
                    <a:pt x="559" y="280"/>
                  </a:cubicBezTo>
                  <a:cubicBezTo>
                    <a:pt x="549" y="280"/>
                    <a:pt x="549" y="280"/>
                    <a:pt x="549" y="269"/>
                  </a:cubicBezTo>
                  <a:cubicBezTo>
                    <a:pt x="539" y="269"/>
                    <a:pt x="539" y="260"/>
                    <a:pt x="539" y="249"/>
                  </a:cubicBezTo>
                  <a:cubicBezTo>
                    <a:pt x="519" y="229"/>
                    <a:pt x="509" y="210"/>
                    <a:pt x="509" y="180"/>
                  </a:cubicBezTo>
                  <a:cubicBezTo>
                    <a:pt x="509" y="170"/>
                    <a:pt x="519" y="150"/>
                    <a:pt x="519" y="140"/>
                  </a:cubicBezTo>
                  <a:cubicBezTo>
                    <a:pt x="539" y="100"/>
                    <a:pt x="569" y="70"/>
                    <a:pt x="609" y="70"/>
                  </a:cubicBezTo>
                  <a:lnTo>
                    <a:pt x="619" y="60"/>
                  </a:lnTo>
                  <a:lnTo>
                    <a:pt x="649" y="60"/>
                  </a:lnTo>
                  <a:cubicBezTo>
                    <a:pt x="639" y="60"/>
                    <a:pt x="629" y="50"/>
                    <a:pt x="619" y="50"/>
                  </a:cubicBezTo>
                  <a:cubicBezTo>
                    <a:pt x="559" y="20"/>
                    <a:pt x="479" y="10"/>
                    <a:pt x="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697862" y="4879915"/>
              <a:ext cx="1928" cy="92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7720818" y="4900943"/>
              <a:ext cx="26630" cy="12948"/>
            </a:xfrm>
            <a:custGeom>
              <a:rect b="b" l="l" r="r" t="t"/>
              <a:pathLst>
                <a:path extrusionOk="0" h="141" w="29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41" y="40"/>
                    <a:pt x="70" y="60"/>
                  </a:cubicBezTo>
                  <a:cubicBezTo>
                    <a:pt x="110" y="91"/>
                    <a:pt x="150" y="111"/>
                    <a:pt x="190" y="120"/>
                  </a:cubicBezTo>
                  <a:cubicBezTo>
                    <a:pt x="220" y="131"/>
                    <a:pt x="250" y="140"/>
                    <a:pt x="290" y="140"/>
                  </a:cubicBezTo>
                  <a:lnTo>
                    <a:pt x="200" y="51"/>
                  </a:lnTo>
                  <a:cubicBezTo>
                    <a:pt x="190" y="51"/>
                    <a:pt x="190" y="40"/>
                    <a:pt x="180" y="40"/>
                  </a:cubicBezTo>
                  <a:cubicBezTo>
                    <a:pt x="170" y="40"/>
                    <a:pt x="170" y="31"/>
                    <a:pt x="160" y="31"/>
                  </a:cubicBezTo>
                  <a:cubicBezTo>
                    <a:pt x="110" y="20"/>
                    <a:pt x="6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7685006" y="4878905"/>
              <a:ext cx="92745" cy="57942"/>
            </a:xfrm>
            <a:custGeom>
              <a:rect b="b" l="l" r="r" t="t"/>
              <a:pathLst>
                <a:path extrusionOk="0" h="631" w="1010">
                  <a:moveTo>
                    <a:pt x="201" y="1"/>
                  </a:moveTo>
                  <a:cubicBezTo>
                    <a:pt x="191" y="11"/>
                    <a:pt x="171" y="11"/>
                    <a:pt x="161" y="11"/>
                  </a:cubicBezTo>
                  <a:lnTo>
                    <a:pt x="111" y="11"/>
                  </a:lnTo>
                  <a:lnTo>
                    <a:pt x="101" y="21"/>
                  </a:lnTo>
                  <a:cubicBezTo>
                    <a:pt x="61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31"/>
                  </a:cubicBezTo>
                  <a:cubicBezTo>
                    <a:pt x="1" y="161"/>
                    <a:pt x="11" y="180"/>
                    <a:pt x="31" y="200"/>
                  </a:cubicBezTo>
                  <a:cubicBezTo>
                    <a:pt x="31" y="211"/>
                    <a:pt x="31" y="220"/>
                    <a:pt x="41" y="220"/>
                  </a:cubicBezTo>
                  <a:cubicBezTo>
                    <a:pt x="41" y="231"/>
                    <a:pt x="51" y="240"/>
                    <a:pt x="61" y="240"/>
                  </a:cubicBezTo>
                  <a:lnTo>
                    <a:pt x="201" y="391"/>
                  </a:lnTo>
                  <a:cubicBezTo>
                    <a:pt x="231" y="420"/>
                    <a:pt x="271" y="460"/>
                    <a:pt x="320" y="500"/>
                  </a:cubicBezTo>
                  <a:cubicBezTo>
                    <a:pt x="380" y="540"/>
                    <a:pt x="440" y="570"/>
                    <a:pt x="500" y="590"/>
                  </a:cubicBezTo>
                  <a:cubicBezTo>
                    <a:pt x="570" y="610"/>
                    <a:pt x="650" y="630"/>
                    <a:pt x="730" y="630"/>
                  </a:cubicBezTo>
                  <a:lnTo>
                    <a:pt x="939" y="630"/>
                  </a:lnTo>
                  <a:cubicBezTo>
                    <a:pt x="959" y="620"/>
                    <a:pt x="979" y="620"/>
                    <a:pt x="999" y="620"/>
                  </a:cubicBezTo>
                  <a:lnTo>
                    <a:pt x="1010" y="620"/>
                  </a:lnTo>
                  <a:cubicBezTo>
                    <a:pt x="990" y="610"/>
                    <a:pt x="979" y="610"/>
                    <a:pt x="970" y="600"/>
                  </a:cubicBezTo>
                  <a:cubicBezTo>
                    <a:pt x="930" y="590"/>
                    <a:pt x="899" y="570"/>
                    <a:pt x="859" y="540"/>
                  </a:cubicBezTo>
                  <a:cubicBezTo>
                    <a:pt x="820" y="510"/>
                    <a:pt x="780" y="480"/>
                    <a:pt x="730" y="440"/>
                  </a:cubicBezTo>
                  <a:lnTo>
                    <a:pt x="680" y="380"/>
                  </a:lnTo>
                  <a:cubicBezTo>
                    <a:pt x="640" y="380"/>
                    <a:pt x="610" y="371"/>
                    <a:pt x="580" y="360"/>
                  </a:cubicBezTo>
                  <a:cubicBezTo>
                    <a:pt x="540" y="351"/>
                    <a:pt x="500" y="331"/>
                    <a:pt x="460" y="300"/>
                  </a:cubicBezTo>
                  <a:cubicBezTo>
                    <a:pt x="431" y="280"/>
                    <a:pt x="411" y="260"/>
                    <a:pt x="391" y="240"/>
                  </a:cubicBezTo>
                  <a:lnTo>
                    <a:pt x="391" y="240"/>
                  </a:lnTo>
                  <a:cubicBezTo>
                    <a:pt x="451" y="251"/>
                    <a:pt x="500" y="260"/>
                    <a:pt x="550" y="271"/>
                  </a:cubicBezTo>
                  <a:cubicBezTo>
                    <a:pt x="560" y="271"/>
                    <a:pt x="560" y="280"/>
                    <a:pt x="570" y="280"/>
                  </a:cubicBezTo>
                  <a:cubicBezTo>
                    <a:pt x="570" y="280"/>
                    <a:pt x="570" y="271"/>
                    <a:pt x="560" y="271"/>
                  </a:cubicBezTo>
                  <a:cubicBezTo>
                    <a:pt x="560" y="271"/>
                    <a:pt x="550" y="260"/>
                    <a:pt x="550" y="251"/>
                  </a:cubicBezTo>
                  <a:lnTo>
                    <a:pt x="540" y="240"/>
                  </a:lnTo>
                  <a:cubicBezTo>
                    <a:pt x="530" y="220"/>
                    <a:pt x="520" y="200"/>
                    <a:pt x="520" y="180"/>
                  </a:cubicBezTo>
                  <a:cubicBezTo>
                    <a:pt x="520" y="161"/>
                    <a:pt x="530" y="151"/>
                    <a:pt x="530" y="131"/>
                  </a:cubicBezTo>
                  <a:cubicBezTo>
                    <a:pt x="550" y="91"/>
                    <a:pt x="580" y="71"/>
                    <a:pt x="620" y="61"/>
                  </a:cubicBezTo>
                  <a:lnTo>
                    <a:pt x="630" y="61"/>
                  </a:lnTo>
                  <a:lnTo>
                    <a:pt x="660" y="171"/>
                  </a:lnTo>
                  <a:lnTo>
                    <a:pt x="650" y="61"/>
                  </a:lnTo>
                  <a:lnTo>
                    <a:pt x="660" y="61"/>
                  </a:lnTo>
                  <a:cubicBezTo>
                    <a:pt x="650" y="51"/>
                    <a:pt x="640" y="51"/>
                    <a:pt x="630" y="41"/>
                  </a:cubicBezTo>
                  <a:cubicBezTo>
                    <a:pt x="560" y="21"/>
                    <a:pt x="490" y="1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7736337" y="4903698"/>
              <a:ext cx="15794" cy="15702"/>
            </a:xfrm>
            <a:custGeom>
              <a:rect b="b" l="l" r="r" t="t"/>
              <a:pathLst>
                <a:path extrusionOk="0" h="171" w="172">
                  <a:moveTo>
                    <a:pt x="1" y="1"/>
                  </a:moveTo>
                  <a:cubicBezTo>
                    <a:pt x="4" y="4"/>
                    <a:pt x="8" y="6"/>
                    <a:pt x="11" y="8"/>
                  </a:cubicBezTo>
                  <a:lnTo>
                    <a:pt x="11" y="8"/>
                  </a:lnTo>
                  <a:cubicBezTo>
                    <a:pt x="10" y="5"/>
                    <a:pt x="8" y="1"/>
                    <a:pt x="1" y="1"/>
                  </a:cubicBezTo>
                  <a:close/>
                  <a:moveTo>
                    <a:pt x="11" y="8"/>
                  </a:moveTo>
                  <a:cubicBezTo>
                    <a:pt x="11" y="9"/>
                    <a:pt x="11" y="10"/>
                    <a:pt x="11" y="10"/>
                  </a:cubicBezTo>
                  <a:cubicBezTo>
                    <a:pt x="21" y="10"/>
                    <a:pt x="21" y="21"/>
                    <a:pt x="31" y="21"/>
                  </a:cubicBezTo>
                  <a:cubicBezTo>
                    <a:pt x="24" y="14"/>
                    <a:pt x="18" y="11"/>
                    <a:pt x="11" y="8"/>
                  </a:cubicBezTo>
                  <a:close/>
                  <a:moveTo>
                    <a:pt x="31" y="21"/>
                  </a:moveTo>
                  <a:lnTo>
                    <a:pt x="171" y="170"/>
                  </a:lnTo>
                  <a:lnTo>
                    <a:pt x="121" y="110"/>
                  </a:lnTo>
                  <a:lnTo>
                    <a:pt x="31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7769394" y="4904616"/>
              <a:ext cx="26721" cy="12948"/>
            </a:xfrm>
            <a:custGeom>
              <a:rect b="b" l="l" r="r" t="t"/>
              <a:pathLst>
                <a:path extrusionOk="0" h="141" w="291">
                  <a:moveTo>
                    <a:pt x="0" y="0"/>
                  </a:moveTo>
                  <a:lnTo>
                    <a:pt x="0" y="0"/>
                  </a:lnTo>
                  <a:cubicBezTo>
                    <a:pt x="31" y="31"/>
                    <a:pt x="51" y="51"/>
                    <a:pt x="80" y="60"/>
                  </a:cubicBezTo>
                  <a:cubicBezTo>
                    <a:pt x="120" y="91"/>
                    <a:pt x="160" y="111"/>
                    <a:pt x="200" y="120"/>
                  </a:cubicBezTo>
                  <a:cubicBezTo>
                    <a:pt x="230" y="130"/>
                    <a:pt x="260" y="140"/>
                    <a:pt x="290" y="140"/>
                  </a:cubicBezTo>
                  <a:lnTo>
                    <a:pt x="190" y="51"/>
                  </a:lnTo>
                  <a:lnTo>
                    <a:pt x="180" y="40"/>
                  </a:lnTo>
                  <a:cubicBezTo>
                    <a:pt x="170" y="40"/>
                    <a:pt x="160" y="31"/>
                    <a:pt x="150" y="31"/>
                  </a:cubicBezTo>
                  <a:cubicBezTo>
                    <a:pt x="111" y="20"/>
                    <a:pt x="6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7732756" y="4882578"/>
              <a:ext cx="94489" cy="57942"/>
            </a:xfrm>
            <a:custGeom>
              <a:rect b="b" l="l" r="r" t="t"/>
              <a:pathLst>
                <a:path extrusionOk="0" h="631" w="1029">
                  <a:moveTo>
                    <a:pt x="570" y="278"/>
                  </a:moveTo>
                  <a:cubicBezTo>
                    <a:pt x="571" y="280"/>
                    <a:pt x="573" y="280"/>
                    <a:pt x="579" y="280"/>
                  </a:cubicBezTo>
                  <a:cubicBezTo>
                    <a:pt x="576" y="280"/>
                    <a:pt x="573" y="279"/>
                    <a:pt x="570" y="278"/>
                  </a:cubicBezTo>
                  <a:close/>
                  <a:moveTo>
                    <a:pt x="300" y="1"/>
                  </a:moveTo>
                  <a:cubicBezTo>
                    <a:pt x="260" y="1"/>
                    <a:pt x="230" y="11"/>
                    <a:pt x="200" y="11"/>
                  </a:cubicBezTo>
                  <a:cubicBezTo>
                    <a:pt x="180" y="11"/>
                    <a:pt x="160" y="11"/>
                    <a:pt x="150" y="21"/>
                  </a:cubicBezTo>
                  <a:lnTo>
                    <a:pt x="130" y="21"/>
                  </a:lnTo>
                  <a:lnTo>
                    <a:pt x="140" y="131"/>
                  </a:lnTo>
                  <a:lnTo>
                    <a:pt x="110" y="21"/>
                  </a:lnTo>
                  <a:lnTo>
                    <a:pt x="100" y="21"/>
                  </a:lnTo>
                  <a:cubicBezTo>
                    <a:pt x="60" y="31"/>
                    <a:pt x="30" y="51"/>
                    <a:pt x="10" y="91"/>
                  </a:cubicBezTo>
                  <a:cubicBezTo>
                    <a:pt x="10" y="111"/>
                    <a:pt x="0" y="121"/>
                    <a:pt x="0" y="140"/>
                  </a:cubicBezTo>
                  <a:cubicBezTo>
                    <a:pt x="0" y="160"/>
                    <a:pt x="10" y="180"/>
                    <a:pt x="20" y="200"/>
                  </a:cubicBezTo>
                  <a:lnTo>
                    <a:pt x="30" y="211"/>
                  </a:lnTo>
                  <a:cubicBezTo>
                    <a:pt x="30" y="220"/>
                    <a:pt x="40" y="231"/>
                    <a:pt x="40" y="231"/>
                  </a:cubicBezTo>
                  <a:cubicBezTo>
                    <a:pt x="50" y="240"/>
                    <a:pt x="60" y="240"/>
                    <a:pt x="70" y="251"/>
                  </a:cubicBezTo>
                  <a:lnTo>
                    <a:pt x="210" y="400"/>
                  </a:lnTo>
                  <a:cubicBezTo>
                    <a:pt x="260" y="440"/>
                    <a:pt x="300" y="470"/>
                    <a:pt x="339" y="500"/>
                  </a:cubicBezTo>
                  <a:cubicBezTo>
                    <a:pt x="379" y="530"/>
                    <a:pt x="410" y="550"/>
                    <a:pt x="450" y="560"/>
                  </a:cubicBezTo>
                  <a:cubicBezTo>
                    <a:pt x="459" y="570"/>
                    <a:pt x="470" y="570"/>
                    <a:pt x="490" y="580"/>
                  </a:cubicBezTo>
                  <a:cubicBezTo>
                    <a:pt x="499" y="580"/>
                    <a:pt x="519" y="590"/>
                    <a:pt x="530" y="590"/>
                  </a:cubicBezTo>
                  <a:cubicBezTo>
                    <a:pt x="589" y="610"/>
                    <a:pt x="659" y="620"/>
                    <a:pt x="739" y="630"/>
                  </a:cubicBezTo>
                  <a:lnTo>
                    <a:pt x="869" y="630"/>
                  </a:lnTo>
                  <a:cubicBezTo>
                    <a:pt x="909" y="630"/>
                    <a:pt x="938" y="620"/>
                    <a:pt x="969" y="620"/>
                  </a:cubicBezTo>
                  <a:cubicBezTo>
                    <a:pt x="989" y="620"/>
                    <a:pt x="1009" y="610"/>
                    <a:pt x="1018" y="610"/>
                  </a:cubicBezTo>
                  <a:lnTo>
                    <a:pt x="1029" y="610"/>
                  </a:lnTo>
                  <a:cubicBezTo>
                    <a:pt x="989" y="590"/>
                    <a:pt x="938" y="570"/>
                    <a:pt x="889" y="540"/>
                  </a:cubicBezTo>
                  <a:cubicBezTo>
                    <a:pt x="829" y="500"/>
                    <a:pt x="779" y="460"/>
                    <a:pt x="749" y="440"/>
                  </a:cubicBezTo>
                  <a:lnTo>
                    <a:pt x="689" y="380"/>
                  </a:lnTo>
                  <a:cubicBezTo>
                    <a:pt x="659" y="380"/>
                    <a:pt x="629" y="370"/>
                    <a:pt x="599" y="360"/>
                  </a:cubicBezTo>
                  <a:cubicBezTo>
                    <a:pt x="559" y="351"/>
                    <a:pt x="519" y="331"/>
                    <a:pt x="479" y="300"/>
                  </a:cubicBezTo>
                  <a:cubicBezTo>
                    <a:pt x="450" y="291"/>
                    <a:pt x="430" y="271"/>
                    <a:pt x="399" y="240"/>
                  </a:cubicBezTo>
                  <a:lnTo>
                    <a:pt x="399" y="240"/>
                  </a:lnTo>
                  <a:cubicBezTo>
                    <a:pt x="459" y="251"/>
                    <a:pt x="510" y="260"/>
                    <a:pt x="549" y="271"/>
                  </a:cubicBezTo>
                  <a:cubicBezTo>
                    <a:pt x="556" y="271"/>
                    <a:pt x="563" y="275"/>
                    <a:pt x="570" y="278"/>
                  </a:cubicBezTo>
                  <a:lnTo>
                    <a:pt x="570" y="278"/>
                  </a:lnTo>
                  <a:cubicBezTo>
                    <a:pt x="569" y="277"/>
                    <a:pt x="569" y="274"/>
                    <a:pt x="569" y="271"/>
                  </a:cubicBezTo>
                  <a:lnTo>
                    <a:pt x="559" y="260"/>
                  </a:lnTo>
                  <a:cubicBezTo>
                    <a:pt x="539" y="240"/>
                    <a:pt x="530" y="211"/>
                    <a:pt x="530" y="180"/>
                  </a:cubicBezTo>
                  <a:lnTo>
                    <a:pt x="530" y="140"/>
                  </a:lnTo>
                  <a:cubicBezTo>
                    <a:pt x="549" y="101"/>
                    <a:pt x="579" y="71"/>
                    <a:pt x="619" y="61"/>
                  </a:cubicBezTo>
                  <a:lnTo>
                    <a:pt x="639" y="61"/>
                  </a:lnTo>
                  <a:lnTo>
                    <a:pt x="659" y="171"/>
                  </a:lnTo>
                  <a:lnTo>
                    <a:pt x="649" y="61"/>
                  </a:lnTo>
                  <a:lnTo>
                    <a:pt x="659" y="51"/>
                  </a:lnTo>
                  <a:cubicBezTo>
                    <a:pt x="649" y="51"/>
                    <a:pt x="639" y="51"/>
                    <a:pt x="629" y="41"/>
                  </a:cubicBezTo>
                  <a:cubicBezTo>
                    <a:pt x="559" y="21"/>
                    <a:pt x="490" y="1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818889" y="4908289"/>
              <a:ext cx="25711" cy="12029"/>
            </a:xfrm>
            <a:custGeom>
              <a:rect b="b" l="l" r="r" t="t"/>
              <a:pathLst>
                <a:path extrusionOk="0" h="131" w="280">
                  <a:moveTo>
                    <a:pt x="0" y="0"/>
                  </a:moveTo>
                  <a:cubicBezTo>
                    <a:pt x="20" y="20"/>
                    <a:pt x="51" y="40"/>
                    <a:pt x="71" y="60"/>
                  </a:cubicBezTo>
                  <a:cubicBezTo>
                    <a:pt x="120" y="80"/>
                    <a:pt x="160" y="100"/>
                    <a:pt x="200" y="110"/>
                  </a:cubicBezTo>
                  <a:cubicBezTo>
                    <a:pt x="230" y="120"/>
                    <a:pt x="250" y="130"/>
                    <a:pt x="280" y="130"/>
                  </a:cubicBezTo>
                  <a:lnTo>
                    <a:pt x="180" y="40"/>
                  </a:lnTo>
                  <a:cubicBezTo>
                    <a:pt x="171" y="40"/>
                    <a:pt x="171" y="40"/>
                    <a:pt x="160" y="31"/>
                  </a:cubicBezTo>
                  <a:cubicBezTo>
                    <a:pt x="160" y="31"/>
                    <a:pt x="151" y="31"/>
                    <a:pt x="140" y="20"/>
                  </a:cubicBezTo>
                  <a:cubicBezTo>
                    <a:pt x="100" y="11"/>
                    <a:pt x="5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781332" y="4886251"/>
              <a:ext cx="96326" cy="56932"/>
            </a:xfrm>
            <a:custGeom>
              <a:rect b="b" l="l" r="r" t="t"/>
              <a:pathLst>
                <a:path extrusionOk="0" h="620" w="1049">
                  <a:moveTo>
                    <a:pt x="290" y="1"/>
                  </a:moveTo>
                  <a:cubicBezTo>
                    <a:pt x="250" y="1"/>
                    <a:pt x="220" y="1"/>
                    <a:pt x="190" y="11"/>
                  </a:cubicBezTo>
                  <a:lnTo>
                    <a:pt x="130" y="11"/>
                  </a:lnTo>
                  <a:lnTo>
                    <a:pt x="120" y="21"/>
                  </a:lnTo>
                  <a:lnTo>
                    <a:pt x="130" y="131"/>
                  </a:lnTo>
                  <a:lnTo>
                    <a:pt x="110" y="21"/>
                  </a:lnTo>
                  <a:lnTo>
                    <a:pt x="90" y="21"/>
                  </a:lnTo>
                  <a:cubicBezTo>
                    <a:pt x="50" y="31"/>
                    <a:pt x="20" y="61"/>
                    <a:pt x="1" y="100"/>
                  </a:cubicBezTo>
                  <a:lnTo>
                    <a:pt x="1" y="140"/>
                  </a:lnTo>
                  <a:cubicBezTo>
                    <a:pt x="1" y="171"/>
                    <a:pt x="10" y="200"/>
                    <a:pt x="30" y="220"/>
                  </a:cubicBezTo>
                  <a:lnTo>
                    <a:pt x="40" y="231"/>
                  </a:lnTo>
                  <a:cubicBezTo>
                    <a:pt x="50" y="240"/>
                    <a:pt x="50" y="251"/>
                    <a:pt x="60" y="251"/>
                  </a:cubicBezTo>
                  <a:lnTo>
                    <a:pt x="220" y="400"/>
                  </a:lnTo>
                  <a:cubicBezTo>
                    <a:pt x="250" y="420"/>
                    <a:pt x="300" y="460"/>
                    <a:pt x="360" y="500"/>
                  </a:cubicBezTo>
                  <a:cubicBezTo>
                    <a:pt x="420" y="540"/>
                    <a:pt x="480" y="570"/>
                    <a:pt x="549" y="580"/>
                  </a:cubicBezTo>
                  <a:cubicBezTo>
                    <a:pt x="619" y="600"/>
                    <a:pt x="699" y="610"/>
                    <a:pt x="779" y="620"/>
                  </a:cubicBezTo>
                  <a:lnTo>
                    <a:pt x="809" y="620"/>
                  </a:lnTo>
                  <a:cubicBezTo>
                    <a:pt x="839" y="620"/>
                    <a:pt x="859" y="620"/>
                    <a:pt x="889" y="610"/>
                  </a:cubicBezTo>
                  <a:lnTo>
                    <a:pt x="988" y="610"/>
                  </a:lnTo>
                  <a:cubicBezTo>
                    <a:pt x="1008" y="600"/>
                    <a:pt x="1028" y="600"/>
                    <a:pt x="1048" y="600"/>
                  </a:cubicBezTo>
                  <a:cubicBezTo>
                    <a:pt x="999" y="580"/>
                    <a:pt x="948" y="560"/>
                    <a:pt x="899" y="530"/>
                  </a:cubicBezTo>
                  <a:cubicBezTo>
                    <a:pt x="859" y="500"/>
                    <a:pt x="809" y="470"/>
                    <a:pt x="759" y="430"/>
                  </a:cubicBezTo>
                  <a:lnTo>
                    <a:pt x="689" y="370"/>
                  </a:lnTo>
                  <a:cubicBezTo>
                    <a:pt x="659" y="370"/>
                    <a:pt x="639" y="360"/>
                    <a:pt x="609" y="350"/>
                  </a:cubicBezTo>
                  <a:cubicBezTo>
                    <a:pt x="569" y="340"/>
                    <a:pt x="529" y="320"/>
                    <a:pt x="480" y="300"/>
                  </a:cubicBezTo>
                  <a:cubicBezTo>
                    <a:pt x="460" y="280"/>
                    <a:pt x="429" y="260"/>
                    <a:pt x="409" y="240"/>
                  </a:cubicBezTo>
                  <a:cubicBezTo>
                    <a:pt x="460" y="240"/>
                    <a:pt x="509" y="251"/>
                    <a:pt x="549" y="260"/>
                  </a:cubicBezTo>
                  <a:cubicBezTo>
                    <a:pt x="560" y="271"/>
                    <a:pt x="569" y="271"/>
                    <a:pt x="569" y="271"/>
                  </a:cubicBezTo>
                  <a:cubicBezTo>
                    <a:pt x="569" y="271"/>
                    <a:pt x="560" y="260"/>
                    <a:pt x="560" y="251"/>
                  </a:cubicBezTo>
                  <a:cubicBezTo>
                    <a:pt x="529" y="231"/>
                    <a:pt x="520" y="200"/>
                    <a:pt x="520" y="171"/>
                  </a:cubicBezTo>
                  <a:lnTo>
                    <a:pt x="520" y="140"/>
                  </a:lnTo>
                  <a:cubicBezTo>
                    <a:pt x="540" y="91"/>
                    <a:pt x="569" y="61"/>
                    <a:pt x="619" y="51"/>
                  </a:cubicBezTo>
                  <a:lnTo>
                    <a:pt x="639" y="171"/>
                  </a:lnTo>
                  <a:lnTo>
                    <a:pt x="629" y="51"/>
                  </a:lnTo>
                  <a:lnTo>
                    <a:pt x="649" y="51"/>
                  </a:lnTo>
                  <a:cubicBezTo>
                    <a:pt x="639" y="41"/>
                    <a:pt x="629" y="41"/>
                    <a:pt x="619" y="31"/>
                  </a:cubicBezTo>
                  <a:cubicBezTo>
                    <a:pt x="549" y="11"/>
                    <a:pt x="480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7867465" y="4911044"/>
              <a:ext cx="25803" cy="11111"/>
            </a:xfrm>
            <a:custGeom>
              <a:rect b="b" l="l" r="r" t="t"/>
              <a:pathLst>
                <a:path extrusionOk="0" h="121" w="281">
                  <a:moveTo>
                    <a:pt x="1" y="1"/>
                  </a:moveTo>
                  <a:cubicBezTo>
                    <a:pt x="30" y="21"/>
                    <a:pt x="61" y="41"/>
                    <a:pt x="81" y="50"/>
                  </a:cubicBezTo>
                  <a:cubicBezTo>
                    <a:pt x="130" y="80"/>
                    <a:pt x="170" y="100"/>
                    <a:pt x="221" y="110"/>
                  </a:cubicBezTo>
                  <a:cubicBezTo>
                    <a:pt x="240" y="110"/>
                    <a:pt x="260" y="120"/>
                    <a:pt x="280" y="120"/>
                  </a:cubicBezTo>
                  <a:lnTo>
                    <a:pt x="181" y="41"/>
                  </a:lnTo>
                  <a:cubicBezTo>
                    <a:pt x="181" y="41"/>
                    <a:pt x="170" y="30"/>
                    <a:pt x="161" y="30"/>
                  </a:cubicBezTo>
                  <a:cubicBezTo>
                    <a:pt x="150" y="21"/>
                    <a:pt x="141" y="21"/>
                    <a:pt x="130" y="21"/>
                  </a:cubicBezTo>
                  <a:cubicBezTo>
                    <a:pt x="101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7828990" y="4888087"/>
              <a:ext cx="99081" cy="56932"/>
            </a:xfrm>
            <a:custGeom>
              <a:rect b="b" l="l" r="r" t="t"/>
              <a:pathLst>
                <a:path extrusionOk="0" h="620" w="1079">
                  <a:moveTo>
                    <a:pt x="370" y="1"/>
                  </a:moveTo>
                  <a:cubicBezTo>
                    <a:pt x="340" y="1"/>
                    <a:pt x="320" y="11"/>
                    <a:pt x="290" y="11"/>
                  </a:cubicBezTo>
                  <a:cubicBezTo>
                    <a:pt x="250" y="11"/>
                    <a:pt x="220" y="11"/>
                    <a:pt x="190" y="21"/>
                  </a:cubicBezTo>
                  <a:lnTo>
                    <a:pt x="140" y="21"/>
                  </a:lnTo>
                  <a:lnTo>
                    <a:pt x="130" y="31"/>
                  </a:lnTo>
                  <a:lnTo>
                    <a:pt x="110" y="31"/>
                  </a:lnTo>
                  <a:lnTo>
                    <a:pt x="120" y="151"/>
                  </a:lnTo>
                  <a:lnTo>
                    <a:pt x="100" y="31"/>
                  </a:lnTo>
                  <a:cubicBezTo>
                    <a:pt x="50" y="41"/>
                    <a:pt x="21" y="71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11"/>
                    <a:pt x="41" y="231"/>
                  </a:cubicBezTo>
                  <a:cubicBezTo>
                    <a:pt x="41" y="240"/>
                    <a:pt x="50" y="251"/>
                    <a:pt x="50" y="251"/>
                  </a:cubicBezTo>
                  <a:cubicBezTo>
                    <a:pt x="61" y="251"/>
                    <a:pt x="61" y="260"/>
                    <a:pt x="70" y="260"/>
                  </a:cubicBezTo>
                  <a:lnTo>
                    <a:pt x="240" y="410"/>
                  </a:lnTo>
                  <a:cubicBezTo>
                    <a:pt x="290" y="450"/>
                    <a:pt x="340" y="480"/>
                    <a:pt x="380" y="510"/>
                  </a:cubicBezTo>
                  <a:cubicBezTo>
                    <a:pt x="449" y="550"/>
                    <a:pt x="509" y="570"/>
                    <a:pt x="580" y="590"/>
                  </a:cubicBezTo>
                  <a:cubicBezTo>
                    <a:pt x="649" y="610"/>
                    <a:pt x="729" y="620"/>
                    <a:pt x="809" y="620"/>
                  </a:cubicBezTo>
                  <a:lnTo>
                    <a:pt x="819" y="620"/>
                  </a:lnTo>
                  <a:cubicBezTo>
                    <a:pt x="849" y="620"/>
                    <a:pt x="889" y="620"/>
                    <a:pt x="919" y="610"/>
                  </a:cubicBezTo>
                  <a:cubicBezTo>
                    <a:pt x="959" y="610"/>
                    <a:pt x="989" y="610"/>
                    <a:pt x="1019" y="600"/>
                  </a:cubicBezTo>
                  <a:lnTo>
                    <a:pt x="1079" y="600"/>
                  </a:lnTo>
                  <a:lnTo>
                    <a:pt x="1079" y="590"/>
                  </a:lnTo>
                  <a:cubicBezTo>
                    <a:pt x="1028" y="580"/>
                    <a:pt x="979" y="560"/>
                    <a:pt x="929" y="530"/>
                  </a:cubicBezTo>
                  <a:cubicBezTo>
                    <a:pt x="879" y="500"/>
                    <a:pt x="829" y="470"/>
                    <a:pt x="779" y="430"/>
                  </a:cubicBezTo>
                  <a:lnTo>
                    <a:pt x="699" y="370"/>
                  </a:lnTo>
                  <a:cubicBezTo>
                    <a:pt x="679" y="370"/>
                    <a:pt x="659" y="360"/>
                    <a:pt x="640" y="360"/>
                  </a:cubicBezTo>
                  <a:cubicBezTo>
                    <a:pt x="589" y="350"/>
                    <a:pt x="549" y="330"/>
                    <a:pt x="500" y="300"/>
                  </a:cubicBezTo>
                  <a:cubicBezTo>
                    <a:pt x="480" y="291"/>
                    <a:pt x="449" y="271"/>
                    <a:pt x="420" y="251"/>
                  </a:cubicBezTo>
                  <a:cubicBezTo>
                    <a:pt x="469" y="251"/>
                    <a:pt x="520" y="260"/>
                    <a:pt x="549" y="271"/>
                  </a:cubicBezTo>
                  <a:cubicBezTo>
                    <a:pt x="560" y="271"/>
                    <a:pt x="569" y="271"/>
                    <a:pt x="580" y="280"/>
                  </a:cubicBezTo>
                  <a:cubicBezTo>
                    <a:pt x="580" y="271"/>
                    <a:pt x="569" y="271"/>
                    <a:pt x="569" y="260"/>
                  </a:cubicBezTo>
                  <a:cubicBezTo>
                    <a:pt x="540" y="240"/>
                    <a:pt x="520" y="211"/>
                    <a:pt x="520" y="171"/>
                  </a:cubicBezTo>
                  <a:cubicBezTo>
                    <a:pt x="520" y="160"/>
                    <a:pt x="529" y="151"/>
                    <a:pt x="529" y="140"/>
                  </a:cubicBezTo>
                  <a:cubicBezTo>
                    <a:pt x="540" y="91"/>
                    <a:pt x="580" y="61"/>
                    <a:pt x="629" y="51"/>
                  </a:cubicBezTo>
                  <a:lnTo>
                    <a:pt x="659" y="51"/>
                  </a:lnTo>
                  <a:cubicBezTo>
                    <a:pt x="649" y="41"/>
                    <a:pt x="629" y="41"/>
                    <a:pt x="620" y="41"/>
                  </a:cubicBezTo>
                  <a:cubicBezTo>
                    <a:pt x="549" y="21"/>
                    <a:pt x="480" y="11"/>
                    <a:pt x="400" y="11"/>
                  </a:cubicBezTo>
                  <a:cubicBezTo>
                    <a:pt x="390" y="1"/>
                    <a:pt x="38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7916959" y="4912880"/>
              <a:ext cx="25803" cy="10101"/>
            </a:xfrm>
            <a:custGeom>
              <a:rect b="b" l="l" r="r" t="t"/>
              <a:pathLst>
                <a:path extrusionOk="0" h="110" w="281">
                  <a:moveTo>
                    <a:pt x="1" y="1"/>
                  </a:moveTo>
                  <a:cubicBezTo>
                    <a:pt x="31" y="21"/>
                    <a:pt x="61" y="30"/>
                    <a:pt x="90" y="50"/>
                  </a:cubicBezTo>
                  <a:cubicBezTo>
                    <a:pt x="130" y="70"/>
                    <a:pt x="181" y="90"/>
                    <a:pt x="230" y="100"/>
                  </a:cubicBezTo>
                  <a:cubicBezTo>
                    <a:pt x="241" y="110"/>
                    <a:pt x="261" y="110"/>
                    <a:pt x="280" y="110"/>
                  </a:cubicBezTo>
                  <a:lnTo>
                    <a:pt x="170" y="40"/>
                  </a:lnTo>
                  <a:cubicBezTo>
                    <a:pt x="170" y="30"/>
                    <a:pt x="161" y="30"/>
                    <a:pt x="161" y="30"/>
                  </a:cubicBezTo>
                  <a:lnTo>
                    <a:pt x="150" y="21"/>
                  </a:lnTo>
                  <a:lnTo>
                    <a:pt x="121" y="21"/>
                  </a:lnTo>
                  <a:cubicBezTo>
                    <a:pt x="90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7876648" y="4889924"/>
              <a:ext cx="102754" cy="56014"/>
            </a:xfrm>
            <a:custGeom>
              <a:rect b="b" l="l" r="r" t="t"/>
              <a:pathLst>
                <a:path extrusionOk="0" h="610" w="1119">
                  <a:moveTo>
                    <a:pt x="400" y="1"/>
                  </a:moveTo>
                  <a:cubicBezTo>
                    <a:pt x="360" y="11"/>
                    <a:pt x="330" y="11"/>
                    <a:pt x="290" y="11"/>
                  </a:cubicBezTo>
                  <a:cubicBezTo>
                    <a:pt x="260" y="11"/>
                    <a:pt x="220" y="21"/>
                    <a:pt x="200" y="21"/>
                  </a:cubicBezTo>
                  <a:cubicBezTo>
                    <a:pt x="180" y="21"/>
                    <a:pt x="160" y="31"/>
                    <a:pt x="140" y="31"/>
                  </a:cubicBezTo>
                  <a:lnTo>
                    <a:pt x="110" y="31"/>
                  </a:lnTo>
                  <a:cubicBezTo>
                    <a:pt x="61" y="41"/>
                    <a:pt x="21" y="71"/>
                    <a:pt x="10" y="120"/>
                  </a:cubicBezTo>
                  <a:cubicBezTo>
                    <a:pt x="10" y="131"/>
                    <a:pt x="1" y="140"/>
                    <a:pt x="1" y="151"/>
                  </a:cubicBezTo>
                  <a:cubicBezTo>
                    <a:pt x="1" y="191"/>
                    <a:pt x="21" y="220"/>
                    <a:pt x="50" y="240"/>
                  </a:cubicBezTo>
                  <a:cubicBezTo>
                    <a:pt x="50" y="251"/>
                    <a:pt x="61" y="251"/>
                    <a:pt x="61" y="260"/>
                  </a:cubicBezTo>
                  <a:cubicBezTo>
                    <a:pt x="70" y="260"/>
                    <a:pt x="70" y="271"/>
                    <a:pt x="81" y="271"/>
                  </a:cubicBezTo>
                  <a:lnTo>
                    <a:pt x="260" y="410"/>
                  </a:lnTo>
                  <a:cubicBezTo>
                    <a:pt x="310" y="450"/>
                    <a:pt x="360" y="480"/>
                    <a:pt x="410" y="510"/>
                  </a:cubicBezTo>
                  <a:cubicBezTo>
                    <a:pt x="480" y="540"/>
                    <a:pt x="540" y="570"/>
                    <a:pt x="609" y="590"/>
                  </a:cubicBezTo>
                  <a:cubicBezTo>
                    <a:pt x="680" y="600"/>
                    <a:pt x="749" y="610"/>
                    <a:pt x="829" y="610"/>
                  </a:cubicBezTo>
                  <a:lnTo>
                    <a:pt x="959" y="610"/>
                  </a:lnTo>
                  <a:cubicBezTo>
                    <a:pt x="989" y="600"/>
                    <a:pt x="1029" y="600"/>
                    <a:pt x="1049" y="590"/>
                  </a:cubicBezTo>
                  <a:cubicBezTo>
                    <a:pt x="1068" y="590"/>
                    <a:pt x="1088" y="590"/>
                    <a:pt x="1108" y="580"/>
                  </a:cubicBezTo>
                  <a:lnTo>
                    <a:pt x="1119" y="580"/>
                  </a:lnTo>
                  <a:cubicBezTo>
                    <a:pt x="1108" y="580"/>
                    <a:pt x="1099" y="580"/>
                    <a:pt x="1088" y="570"/>
                  </a:cubicBezTo>
                  <a:cubicBezTo>
                    <a:pt x="1049" y="560"/>
                    <a:pt x="999" y="540"/>
                    <a:pt x="959" y="520"/>
                  </a:cubicBezTo>
                  <a:lnTo>
                    <a:pt x="809" y="430"/>
                  </a:lnTo>
                  <a:lnTo>
                    <a:pt x="719" y="360"/>
                  </a:lnTo>
                  <a:cubicBezTo>
                    <a:pt x="700" y="360"/>
                    <a:pt x="680" y="360"/>
                    <a:pt x="669" y="350"/>
                  </a:cubicBezTo>
                  <a:cubicBezTo>
                    <a:pt x="620" y="340"/>
                    <a:pt x="569" y="320"/>
                    <a:pt x="529" y="300"/>
                  </a:cubicBezTo>
                  <a:cubicBezTo>
                    <a:pt x="500" y="280"/>
                    <a:pt x="470" y="271"/>
                    <a:pt x="440" y="251"/>
                  </a:cubicBezTo>
                  <a:cubicBezTo>
                    <a:pt x="489" y="251"/>
                    <a:pt x="529" y="260"/>
                    <a:pt x="560" y="271"/>
                  </a:cubicBezTo>
                  <a:lnTo>
                    <a:pt x="589" y="271"/>
                  </a:lnTo>
                  <a:lnTo>
                    <a:pt x="580" y="260"/>
                  </a:lnTo>
                  <a:cubicBezTo>
                    <a:pt x="549" y="240"/>
                    <a:pt x="540" y="200"/>
                    <a:pt x="540" y="171"/>
                  </a:cubicBezTo>
                  <a:lnTo>
                    <a:pt x="540" y="140"/>
                  </a:lnTo>
                  <a:cubicBezTo>
                    <a:pt x="549" y="100"/>
                    <a:pt x="589" y="60"/>
                    <a:pt x="629" y="51"/>
                  </a:cubicBezTo>
                  <a:lnTo>
                    <a:pt x="660" y="51"/>
                  </a:lnTo>
                  <a:lnTo>
                    <a:pt x="660" y="41"/>
                  </a:lnTo>
                  <a:cubicBezTo>
                    <a:pt x="649" y="41"/>
                    <a:pt x="640" y="41"/>
                    <a:pt x="620" y="31"/>
                  </a:cubicBezTo>
                  <a:cubicBezTo>
                    <a:pt x="560" y="11"/>
                    <a:pt x="480" y="1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7932570" y="4916553"/>
              <a:ext cx="18365" cy="12948"/>
            </a:xfrm>
            <a:custGeom>
              <a:rect b="b" l="l" r="r" t="t"/>
              <a:pathLst>
                <a:path extrusionOk="0" h="141" w="200">
                  <a:moveTo>
                    <a:pt x="0" y="0"/>
                  </a:moveTo>
                  <a:lnTo>
                    <a:pt x="200" y="140"/>
                  </a:lnTo>
                  <a:lnTo>
                    <a:pt x="11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967372" y="4913799"/>
              <a:ext cx="23967" cy="10193"/>
            </a:xfrm>
            <a:custGeom>
              <a:rect b="b" l="l" r="r" t="t"/>
              <a:pathLst>
                <a:path extrusionOk="0" h="111" w="261">
                  <a:moveTo>
                    <a:pt x="1" y="0"/>
                  </a:moveTo>
                  <a:cubicBezTo>
                    <a:pt x="31" y="20"/>
                    <a:pt x="51" y="30"/>
                    <a:pt x="80" y="50"/>
                  </a:cubicBezTo>
                  <a:cubicBezTo>
                    <a:pt x="131" y="70"/>
                    <a:pt x="180" y="90"/>
                    <a:pt x="231" y="100"/>
                  </a:cubicBezTo>
                  <a:cubicBezTo>
                    <a:pt x="240" y="100"/>
                    <a:pt x="251" y="100"/>
                    <a:pt x="260" y="110"/>
                  </a:cubicBezTo>
                  <a:lnTo>
                    <a:pt x="260" y="110"/>
                  </a:lnTo>
                  <a:cubicBezTo>
                    <a:pt x="251" y="100"/>
                    <a:pt x="240" y="100"/>
                    <a:pt x="240" y="90"/>
                  </a:cubicBezTo>
                  <a:lnTo>
                    <a:pt x="160" y="40"/>
                  </a:lnTo>
                  <a:cubicBezTo>
                    <a:pt x="151" y="30"/>
                    <a:pt x="140" y="30"/>
                    <a:pt x="140" y="20"/>
                  </a:cubicBezTo>
                  <a:cubicBezTo>
                    <a:pt x="120" y="20"/>
                    <a:pt x="111" y="20"/>
                    <a:pt x="100" y="11"/>
                  </a:cubicBezTo>
                  <a:cubicBezTo>
                    <a:pt x="7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7926142" y="4891760"/>
              <a:ext cx="103672" cy="55096"/>
            </a:xfrm>
            <a:custGeom>
              <a:rect b="b" l="l" r="r" t="t"/>
              <a:pathLst>
                <a:path extrusionOk="0" h="600" w="1129">
                  <a:moveTo>
                    <a:pt x="580" y="260"/>
                  </a:moveTo>
                  <a:lnTo>
                    <a:pt x="580" y="260"/>
                  </a:lnTo>
                  <a:lnTo>
                    <a:pt x="589" y="260"/>
                  </a:lnTo>
                  <a:cubicBezTo>
                    <a:pt x="586" y="260"/>
                    <a:pt x="583" y="260"/>
                    <a:pt x="580" y="260"/>
                  </a:cubicBezTo>
                  <a:close/>
                  <a:moveTo>
                    <a:pt x="270" y="1"/>
                  </a:moveTo>
                  <a:cubicBezTo>
                    <a:pt x="240" y="11"/>
                    <a:pt x="210" y="11"/>
                    <a:pt x="180" y="11"/>
                  </a:cubicBezTo>
                  <a:cubicBezTo>
                    <a:pt x="161" y="21"/>
                    <a:pt x="141" y="21"/>
                    <a:pt x="121" y="21"/>
                  </a:cubicBezTo>
                  <a:lnTo>
                    <a:pt x="121" y="31"/>
                  </a:lnTo>
                  <a:lnTo>
                    <a:pt x="90" y="31"/>
                  </a:lnTo>
                  <a:cubicBezTo>
                    <a:pt x="50" y="40"/>
                    <a:pt x="10" y="80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20"/>
                    <a:pt x="41" y="240"/>
                  </a:cubicBezTo>
                  <a:lnTo>
                    <a:pt x="50" y="251"/>
                  </a:lnTo>
                  <a:lnTo>
                    <a:pt x="61" y="260"/>
                  </a:lnTo>
                  <a:cubicBezTo>
                    <a:pt x="61" y="260"/>
                    <a:pt x="70" y="260"/>
                    <a:pt x="70" y="270"/>
                  </a:cubicBezTo>
                  <a:lnTo>
                    <a:pt x="270" y="410"/>
                  </a:lnTo>
                  <a:lnTo>
                    <a:pt x="420" y="500"/>
                  </a:lnTo>
                  <a:cubicBezTo>
                    <a:pt x="460" y="520"/>
                    <a:pt x="510" y="540"/>
                    <a:pt x="549" y="550"/>
                  </a:cubicBezTo>
                  <a:cubicBezTo>
                    <a:pt x="560" y="560"/>
                    <a:pt x="569" y="560"/>
                    <a:pt x="580" y="560"/>
                  </a:cubicBezTo>
                  <a:cubicBezTo>
                    <a:pt x="589" y="570"/>
                    <a:pt x="609" y="570"/>
                    <a:pt x="620" y="570"/>
                  </a:cubicBezTo>
                  <a:cubicBezTo>
                    <a:pt x="689" y="590"/>
                    <a:pt x="749" y="599"/>
                    <a:pt x="809" y="599"/>
                  </a:cubicBezTo>
                  <a:lnTo>
                    <a:pt x="859" y="599"/>
                  </a:lnTo>
                  <a:cubicBezTo>
                    <a:pt x="899" y="599"/>
                    <a:pt x="939" y="590"/>
                    <a:pt x="969" y="590"/>
                  </a:cubicBezTo>
                  <a:cubicBezTo>
                    <a:pt x="1009" y="580"/>
                    <a:pt x="1039" y="580"/>
                    <a:pt x="1069" y="570"/>
                  </a:cubicBezTo>
                  <a:cubicBezTo>
                    <a:pt x="1089" y="570"/>
                    <a:pt x="1108" y="570"/>
                    <a:pt x="1119" y="560"/>
                  </a:cubicBezTo>
                  <a:lnTo>
                    <a:pt x="1128" y="560"/>
                  </a:lnTo>
                  <a:cubicBezTo>
                    <a:pt x="1079" y="550"/>
                    <a:pt x="1019" y="530"/>
                    <a:pt x="969" y="500"/>
                  </a:cubicBezTo>
                  <a:cubicBezTo>
                    <a:pt x="919" y="480"/>
                    <a:pt x="869" y="450"/>
                    <a:pt x="809" y="410"/>
                  </a:cubicBezTo>
                  <a:cubicBezTo>
                    <a:pt x="769" y="390"/>
                    <a:pt x="740" y="370"/>
                    <a:pt x="709" y="350"/>
                  </a:cubicBezTo>
                  <a:cubicBezTo>
                    <a:pt x="700" y="340"/>
                    <a:pt x="689" y="340"/>
                    <a:pt x="680" y="340"/>
                  </a:cubicBezTo>
                  <a:cubicBezTo>
                    <a:pt x="629" y="330"/>
                    <a:pt x="580" y="310"/>
                    <a:pt x="529" y="290"/>
                  </a:cubicBezTo>
                  <a:cubicBezTo>
                    <a:pt x="500" y="270"/>
                    <a:pt x="480" y="260"/>
                    <a:pt x="450" y="240"/>
                  </a:cubicBezTo>
                  <a:cubicBezTo>
                    <a:pt x="480" y="240"/>
                    <a:pt x="520" y="251"/>
                    <a:pt x="549" y="251"/>
                  </a:cubicBezTo>
                  <a:cubicBezTo>
                    <a:pt x="558" y="258"/>
                    <a:pt x="566" y="260"/>
                    <a:pt x="580" y="260"/>
                  </a:cubicBezTo>
                  <a:lnTo>
                    <a:pt x="580" y="260"/>
                  </a:lnTo>
                  <a:lnTo>
                    <a:pt x="569" y="251"/>
                  </a:lnTo>
                  <a:cubicBezTo>
                    <a:pt x="540" y="231"/>
                    <a:pt x="520" y="191"/>
                    <a:pt x="520" y="160"/>
                  </a:cubicBezTo>
                  <a:cubicBezTo>
                    <a:pt x="520" y="151"/>
                    <a:pt x="529" y="140"/>
                    <a:pt x="529" y="131"/>
                  </a:cubicBezTo>
                  <a:cubicBezTo>
                    <a:pt x="540" y="80"/>
                    <a:pt x="569" y="51"/>
                    <a:pt x="620" y="40"/>
                  </a:cubicBezTo>
                  <a:lnTo>
                    <a:pt x="640" y="31"/>
                  </a:lnTo>
                  <a:lnTo>
                    <a:pt x="649" y="31"/>
                  </a:lnTo>
                  <a:cubicBezTo>
                    <a:pt x="640" y="31"/>
                    <a:pt x="620" y="21"/>
                    <a:pt x="609" y="21"/>
                  </a:cubicBezTo>
                  <a:cubicBezTo>
                    <a:pt x="540" y="1"/>
                    <a:pt x="460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7973800" y="4891760"/>
              <a:ext cx="56014" cy="23967"/>
            </a:xfrm>
            <a:custGeom>
              <a:rect b="b" l="l" r="r" t="t"/>
              <a:pathLst>
                <a:path extrusionOk="0" h="261" w="610">
                  <a:moveTo>
                    <a:pt x="61" y="260"/>
                  </a:moveTo>
                  <a:lnTo>
                    <a:pt x="70" y="260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61" y="260"/>
                  </a:lnTo>
                  <a:close/>
                  <a:moveTo>
                    <a:pt x="1" y="160"/>
                  </a:moveTo>
                  <a:cubicBezTo>
                    <a:pt x="1" y="191"/>
                    <a:pt x="21" y="231"/>
                    <a:pt x="50" y="251"/>
                  </a:cubicBezTo>
                  <a:lnTo>
                    <a:pt x="50" y="251"/>
                  </a:lnTo>
                  <a:lnTo>
                    <a:pt x="50" y="251"/>
                  </a:lnTo>
                  <a:cubicBezTo>
                    <a:pt x="21" y="231"/>
                    <a:pt x="1" y="191"/>
                    <a:pt x="1" y="160"/>
                  </a:cubicBezTo>
                  <a:close/>
                  <a:moveTo>
                    <a:pt x="420" y="1"/>
                  </a:moveTo>
                  <a:lnTo>
                    <a:pt x="420" y="1"/>
                  </a:lnTo>
                  <a:cubicBezTo>
                    <a:pt x="490" y="1"/>
                    <a:pt x="550" y="1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8016867" y="4913799"/>
              <a:ext cx="23048" cy="9183"/>
            </a:xfrm>
            <a:custGeom>
              <a:rect b="b" l="l" r="r" t="t"/>
              <a:pathLst>
                <a:path extrusionOk="0" h="100" w="251">
                  <a:moveTo>
                    <a:pt x="1" y="0"/>
                  </a:moveTo>
                  <a:cubicBezTo>
                    <a:pt x="31" y="20"/>
                    <a:pt x="61" y="30"/>
                    <a:pt x="81" y="50"/>
                  </a:cubicBezTo>
                  <a:cubicBezTo>
                    <a:pt x="131" y="70"/>
                    <a:pt x="180" y="90"/>
                    <a:pt x="240" y="100"/>
                  </a:cubicBezTo>
                  <a:lnTo>
                    <a:pt x="251" y="100"/>
                  </a:lnTo>
                  <a:lnTo>
                    <a:pt x="151" y="40"/>
                  </a:lnTo>
                  <a:cubicBezTo>
                    <a:pt x="140" y="30"/>
                    <a:pt x="131" y="30"/>
                    <a:pt x="131" y="20"/>
                  </a:cubicBezTo>
                  <a:cubicBezTo>
                    <a:pt x="111" y="20"/>
                    <a:pt x="101" y="20"/>
                    <a:pt x="91" y="11"/>
                  </a:cubicBezTo>
                  <a:cubicBezTo>
                    <a:pt x="6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7973800" y="4891760"/>
              <a:ext cx="106427" cy="54178"/>
            </a:xfrm>
            <a:custGeom>
              <a:rect b="b" l="l" r="r" t="t"/>
              <a:pathLst>
                <a:path extrusionOk="0" h="590" w="1159">
                  <a:moveTo>
                    <a:pt x="380" y="1"/>
                  </a:moveTo>
                  <a:cubicBezTo>
                    <a:pt x="350" y="1"/>
                    <a:pt x="310" y="1"/>
                    <a:pt x="280" y="11"/>
                  </a:cubicBezTo>
                  <a:cubicBezTo>
                    <a:pt x="250" y="11"/>
                    <a:pt x="210" y="21"/>
                    <a:pt x="190" y="21"/>
                  </a:cubicBezTo>
                  <a:cubicBezTo>
                    <a:pt x="170" y="21"/>
                    <a:pt x="150" y="31"/>
                    <a:pt x="130" y="31"/>
                  </a:cubicBezTo>
                  <a:lnTo>
                    <a:pt x="121" y="31"/>
                  </a:lnTo>
                  <a:lnTo>
                    <a:pt x="101" y="40"/>
                  </a:lnTo>
                  <a:cubicBezTo>
                    <a:pt x="50" y="51"/>
                    <a:pt x="21" y="80"/>
                    <a:pt x="10" y="131"/>
                  </a:cubicBezTo>
                  <a:cubicBezTo>
                    <a:pt x="10" y="140"/>
                    <a:pt x="1" y="151"/>
                    <a:pt x="1" y="160"/>
                  </a:cubicBezTo>
                  <a:cubicBezTo>
                    <a:pt x="1" y="191"/>
                    <a:pt x="21" y="231"/>
                    <a:pt x="50" y="251"/>
                  </a:cubicBezTo>
                  <a:lnTo>
                    <a:pt x="61" y="260"/>
                  </a:lnTo>
                  <a:lnTo>
                    <a:pt x="70" y="260"/>
                  </a:lnTo>
                  <a:cubicBezTo>
                    <a:pt x="70" y="270"/>
                    <a:pt x="81" y="270"/>
                    <a:pt x="90" y="280"/>
                  </a:cubicBezTo>
                  <a:lnTo>
                    <a:pt x="170" y="330"/>
                  </a:lnTo>
                  <a:cubicBezTo>
                    <a:pt x="201" y="360"/>
                    <a:pt x="240" y="380"/>
                    <a:pt x="290" y="410"/>
                  </a:cubicBezTo>
                  <a:cubicBezTo>
                    <a:pt x="350" y="450"/>
                    <a:pt x="400" y="480"/>
                    <a:pt x="450" y="500"/>
                  </a:cubicBezTo>
                  <a:cubicBezTo>
                    <a:pt x="520" y="540"/>
                    <a:pt x="589" y="560"/>
                    <a:pt x="660" y="570"/>
                  </a:cubicBezTo>
                  <a:cubicBezTo>
                    <a:pt x="720" y="590"/>
                    <a:pt x="789" y="590"/>
                    <a:pt x="859" y="590"/>
                  </a:cubicBezTo>
                  <a:lnTo>
                    <a:pt x="889" y="590"/>
                  </a:lnTo>
                  <a:cubicBezTo>
                    <a:pt x="929" y="590"/>
                    <a:pt x="969" y="590"/>
                    <a:pt x="1009" y="580"/>
                  </a:cubicBezTo>
                  <a:cubicBezTo>
                    <a:pt x="1039" y="580"/>
                    <a:pt x="1069" y="570"/>
                    <a:pt x="1099" y="570"/>
                  </a:cubicBezTo>
                  <a:cubicBezTo>
                    <a:pt x="1119" y="560"/>
                    <a:pt x="1139" y="560"/>
                    <a:pt x="1159" y="560"/>
                  </a:cubicBezTo>
                  <a:lnTo>
                    <a:pt x="1159" y="550"/>
                  </a:lnTo>
                  <a:cubicBezTo>
                    <a:pt x="1109" y="540"/>
                    <a:pt x="1059" y="520"/>
                    <a:pt x="999" y="500"/>
                  </a:cubicBezTo>
                  <a:cubicBezTo>
                    <a:pt x="949" y="480"/>
                    <a:pt x="889" y="450"/>
                    <a:pt x="829" y="410"/>
                  </a:cubicBezTo>
                  <a:lnTo>
                    <a:pt x="720" y="340"/>
                  </a:lnTo>
                  <a:lnTo>
                    <a:pt x="709" y="340"/>
                  </a:lnTo>
                  <a:cubicBezTo>
                    <a:pt x="649" y="330"/>
                    <a:pt x="600" y="310"/>
                    <a:pt x="550" y="290"/>
                  </a:cubicBezTo>
                  <a:cubicBezTo>
                    <a:pt x="530" y="270"/>
                    <a:pt x="500" y="260"/>
                    <a:pt x="470" y="240"/>
                  </a:cubicBezTo>
                  <a:cubicBezTo>
                    <a:pt x="500" y="240"/>
                    <a:pt x="530" y="251"/>
                    <a:pt x="560" y="251"/>
                  </a:cubicBezTo>
                  <a:cubicBezTo>
                    <a:pt x="570" y="260"/>
                    <a:pt x="580" y="260"/>
                    <a:pt x="600" y="260"/>
                  </a:cubicBezTo>
                  <a:cubicBezTo>
                    <a:pt x="589" y="260"/>
                    <a:pt x="580" y="260"/>
                    <a:pt x="580" y="251"/>
                  </a:cubicBezTo>
                  <a:cubicBezTo>
                    <a:pt x="550" y="231"/>
                    <a:pt x="530" y="191"/>
                    <a:pt x="530" y="160"/>
                  </a:cubicBezTo>
                  <a:lnTo>
                    <a:pt x="530" y="131"/>
                  </a:lnTo>
                  <a:cubicBezTo>
                    <a:pt x="540" y="91"/>
                    <a:pt x="570" y="51"/>
                    <a:pt x="620" y="40"/>
                  </a:cubicBezTo>
                  <a:lnTo>
                    <a:pt x="629" y="40"/>
                  </a:lnTo>
                  <a:lnTo>
                    <a:pt x="649" y="31"/>
                  </a:lnTo>
                  <a:cubicBezTo>
                    <a:pt x="640" y="31"/>
                    <a:pt x="629" y="2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8066361" y="4913799"/>
              <a:ext cx="22130" cy="8356"/>
            </a:xfrm>
            <a:custGeom>
              <a:rect b="b" l="l" r="r" t="t"/>
              <a:pathLst>
                <a:path extrusionOk="0" h="91" w="241">
                  <a:moveTo>
                    <a:pt x="1" y="0"/>
                  </a:moveTo>
                  <a:cubicBezTo>
                    <a:pt x="31" y="11"/>
                    <a:pt x="61" y="30"/>
                    <a:pt x="91" y="40"/>
                  </a:cubicBezTo>
                  <a:cubicBezTo>
                    <a:pt x="141" y="60"/>
                    <a:pt x="191" y="80"/>
                    <a:pt x="240" y="90"/>
                  </a:cubicBezTo>
                  <a:lnTo>
                    <a:pt x="141" y="30"/>
                  </a:lnTo>
                  <a:cubicBezTo>
                    <a:pt x="131" y="30"/>
                    <a:pt x="131" y="20"/>
                    <a:pt x="121" y="20"/>
                  </a:cubicBezTo>
                  <a:cubicBezTo>
                    <a:pt x="101" y="11"/>
                    <a:pt x="91" y="11"/>
                    <a:pt x="81" y="11"/>
                  </a:cubicBezTo>
                  <a:cubicBezTo>
                    <a:pt x="6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8022376" y="4891760"/>
              <a:ext cx="109182" cy="53259"/>
            </a:xfrm>
            <a:custGeom>
              <a:rect b="b" l="l" r="r" t="t"/>
              <a:pathLst>
                <a:path extrusionOk="0" h="580" w="1189">
                  <a:moveTo>
                    <a:pt x="271" y="1"/>
                  </a:moveTo>
                  <a:cubicBezTo>
                    <a:pt x="240" y="11"/>
                    <a:pt x="211" y="11"/>
                    <a:pt x="180" y="21"/>
                  </a:cubicBezTo>
                  <a:cubicBezTo>
                    <a:pt x="160" y="21"/>
                    <a:pt x="140" y="31"/>
                    <a:pt x="131" y="31"/>
                  </a:cubicBezTo>
                  <a:lnTo>
                    <a:pt x="120" y="31"/>
                  </a:lnTo>
                  <a:lnTo>
                    <a:pt x="100" y="40"/>
                  </a:lnTo>
                  <a:lnTo>
                    <a:pt x="91" y="40"/>
                  </a:lnTo>
                  <a:cubicBezTo>
                    <a:pt x="41" y="51"/>
                    <a:pt x="11" y="91"/>
                    <a:pt x="1" y="131"/>
                  </a:cubicBezTo>
                  <a:lnTo>
                    <a:pt x="1" y="160"/>
                  </a:lnTo>
                  <a:cubicBezTo>
                    <a:pt x="1" y="191"/>
                    <a:pt x="21" y="231"/>
                    <a:pt x="51" y="251"/>
                  </a:cubicBezTo>
                  <a:cubicBezTo>
                    <a:pt x="51" y="260"/>
                    <a:pt x="60" y="260"/>
                    <a:pt x="71" y="260"/>
                  </a:cubicBezTo>
                  <a:cubicBezTo>
                    <a:pt x="71" y="270"/>
                    <a:pt x="80" y="270"/>
                    <a:pt x="91" y="280"/>
                  </a:cubicBezTo>
                  <a:lnTo>
                    <a:pt x="300" y="410"/>
                  </a:lnTo>
                  <a:cubicBezTo>
                    <a:pt x="360" y="450"/>
                    <a:pt x="420" y="480"/>
                    <a:pt x="470" y="500"/>
                  </a:cubicBezTo>
                  <a:cubicBezTo>
                    <a:pt x="530" y="520"/>
                    <a:pt x="580" y="540"/>
                    <a:pt x="630" y="550"/>
                  </a:cubicBezTo>
                  <a:cubicBezTo>
                    <a:pt x="650" y="560"/>
                    <a:pt x="670" y="560"/>
                    <a:pt x="679" y="560"/>
                  </a:cubicBezTo>
                  <a:cubicBezTo>
                    <a:pt x="739" y="570"/>
                    <a:pt x="790" y="580"/>
                    <a:pt x="850" y="580"/>
                  </a:cubicBezTo>
                  <a:lnTo>
                    <a:pt x="919" y="580"/>
                  </a:lnTo>
                  <a:cubicBezTo>
                    <a:pt x="959" y="580"/>
                    <a:pt x="989" y="570"/>
                    <a:pt x="1029" y="570"/>
                  </a:cubicBezTo>
                  <a:cubicBezTo>
                    <a:pt x="1069" y="560"/>
                    <a:pt x="1099" y="560"/>
                    <a:pt x="1119" y="550"/>
                  </a:cubicBezTo>
                  <a:cubicBezTo>
                    <a:pt x="1139" y="550"/>
                    <a:pt x="1159" y="540"/>
                    <a:pt x="1179" y="540"/>
                  </a:cubicBezTo>
                  <a:lnTo>
                    <a:pt x="1189" y="540"/>
                  </a:lnTo>
                  <a:cubicBezTo>
                    <a:pt x="1129" y="520"/>
                    <a:pt x="1069" y="510"/>
                    <a:pt x="1019" y="480"/>
                  </a:cubicBezTo>
                  <a:cubicBezTo>
                    <a:pt x="959" y="460"/>
                    <a:pt x="909" y="430"/>
                    <a:pt x="850" y="400"/>
                  </a:cubicBezTo>
                  <a:lnTo>
                    <a:pt x="719" y="330"/>
                  </a:lnTo>
                  <a:cubicBezTo>
                    <a:pt x="670" y="320"/>
                    <a:pt x="620" y="300"/>
                    <a:pt x="570" y="280"/>
                  </a:cubicBezTo>
                  <a:cubicBezTo>
                    <a:pt x="540" y="270"/>
                    <a:pt x="510" y="251"/>
                    <a:pt x="480" y="240"/>
                  </a:cubicBezTo>
                  <a:cubicBezTo>
                    <a:pt x="510" y="240"/>
                    <a:pt x="540" y="240"/>
                    <a:pt x="560" y="251"/>
                  </a:cubicBezTo>
                  <a:cubicBezTo>
                    <a:pt x="570" y="251"/>
                    <a:pt x="580" y="251"/>
                    <a:pt x="600" y="260"/>
                  </a:cubicBezTo>
                  <a:cubicBezTo>
                    <a:pt x="590" y="251"/>
                    <a:pt x="580" y="251"/>
                    <a:pt x="580" y="251"/>
                  </a:cubicBezTo>
                  <a:cubicBezTo>
                    <a:pt x="550" y="220"/>
                    <a:pt x="530" y="180"/>
                    <a:pt x="530" y="151"/>
                  </a:cubicBezTo>
                  <a:lnTo>
                    <a:pt x="530" y="131"/>
                  </a:lnTo>
                  <a:cubicBezTo>
                    <a:pt x="540" y="80"/>
                    <a:pt x="570" y="40"/>
                    <a:pt x="610" y="31"/>
                  </a:cubicBezTo>
                  <a:lnTo>
                    <a:pt x="620" y="31"/>
                  </a:lnTo>
                  <a:lnTo>
                    <a:pt x="639" y="21"/>
                  </a:lnTo>
                  <a:lnTo>
                    <a:pt x="650" y="21"/>
                  </a:lnTo>
                  <a:cubicBezTo>
                    <a:pt x="630" y="21"/>
                    <a:pt x="620" y="11"/>
                    <a:pt x="610" y="11"/>
                  </a:cubicBezTo>
                  <a:cubicBezTo>
                    <a:pt x="55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8086563" y="4890842"/>
              <a:ext cx="8356" cy="1928"/>
            </a:xfrm>
            <a:custGeom>
              <a:rect b="b" l="l" r="r" t="t"/>
              <a:pathLst>
                <a:path extrusionOk="0" h="21" w="91">
                  <a:moveTo>
                    <a:pt x="91" y="1"/>
                  </a:moveTo>
                  <a:cubicBezTo>
                    <a:pt x="60" y="11"/>
                    <a:pt x="31" y="11"/>
                    <a:pt x="0" y="21"/>
                  </a:cubicBezTo>
                  <a:cubicBezTo>
                    <a:pt x="31" y="11"/>
                    <a:pt x="60" y="1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8116866" y="4911962"/>
              <a:ext cx="20202" cy="7438"/>
            </a:xfrm>
            <a:custGeom>
              <a:rect b="b" l="l" r="r" t="t"/>
              <a:pathLst>
                <a:path extrusionOk="0" h="81" w="220">
                  <a:moveTo>
                    <a:pt x="0" y="0"/>
                  </a:moveTo>
                  <a:cubicBezTo>
                    <a:pt x="30" y="20"/>
                    <a:pt x="50" y="31"/>
                    <a:pt x="80" y="40"/>
                  </a:cubicBezTo>
                  <a:cubicBezTo>
                    <a:pt x="130" y="60"/>
                    <a:pt x="170" y="80"/>
                    <a:pt x="220" y="80"/>
                  </a:cubicBezTo>
                  <a:lnTo>
                    <a:pt x="120" y="40"/>
                  </a:lnTo>
                  <a:cubicBezTo>
                    <a:pt x="120" y="31"/>
                    <a:pt x="110" y="31"/>
                    <a:pt x="100" y="20"/>
                  </a:cubicBezTo>
                  <a:cubicBezTo>
                    <a:pt x="80" y="20"/>
                    <a:pt x="70" y="11"/>
                    <a:pt x="60" y="11"/>
                  </a:cubicBezTo>
                  <a:cubicBezTo>
                    <a:pt x="40" y="11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8071044" y="4889924"/>
              <a:ext cx="110008" cy="53259"/>
            </a:xfrm>
            <a:custGeom>
              <a:rect b="b" l="l" r="r" t="t"/>
              <a:pathLst>
                <a:path extrusionOk="0" h="580" w="1198">
                  <a:moveTo>
                    <a:pt x="369" y="1"/>
                  </a:moveTo>
                  <a:cubicBezTo>
                    <a:pt x="329" y="1"/>
                    <a:pt x="300" y="11"/>
                    <a:pt x="260" y="11"/>
                  </a:cubicBezTo>
                  <a:cubicBezTo>
                    <a:pt x="229" y="21"/>
                    <a:pt x="200" y="21"/>
                    <a:pt x="169" y="31"/>
                  </a:cubicBezTo>
                  <a:cubicBezTo>
                    <a:pt x="160" y="31"/>
                    <a:pt x="140" y="41"/>
                    <a:pt x="120" y="41"/>
                  </a:cubicBezTo>
                  <a:lnTo>
                    <a:pt x="109" y="41"/>
                  </a:lnTo>
                  <a:lnTo>
                    <a:pt x="90" y="51"/>
                  </a:lnTo>
                  <a:lnTo>
                    <a:pt x="80" y="51"/>
                  </a:lnTo>
                  <a:cubicBezTo>
                    <a:pt x="40" y="60"/>
                    <a:pt x="10" y="100"/>
                    <a:pt x="0" y="151"/>
                  </a:cubicBezTo>
                  <a:lnTo>
                    <a:pt x="0" y="171"/>
                  </a:lnTo>
                  <a:cubicBezTo>
                    <a:pt x="0" y="200"/>
                    <a:pt x="20" y="240"/>
                    <a:pt x="50" y="271"/>
                  </a:cubicBezTo>
                  <a:cubicBezTo>
                    <a:pt x="60" y="271"/>
                    <a:pt x="60" y="271"/>
                    <a:pt x="70" y="280"/>
                  </a:cubicBezTo>
                  <a:cubicBezTo>
                    <a:pt x="80" y="280"/>
                    <a:pt x="80" y="290"/>
                    <a:pt x="90" y="290"/>
                  </a:cubicBezTo>
                  <a:lnTo>
                    <a:pt x="320" y="420"/>
                  </a:lnTo>
                  <a:cubicBezTo>
                    <a:pt x="379" y="450"/>
                    <a:pt x="429" y="480"/>
                    <a:pt x="489" y="500"/>
                  </a:cubicBezTo>
                  <a:cubicBezTo>
                    <a:pt x="559" y="530"/>
                    <a:pt x="629" y="550"/>
                    <a:pt x="708" y="570"/>
                  </a:cubicBezTo>
                  <a:cubicBezTo>
                    <a:pt x="759" y="570"/>
                    <a:pt x="808" y="580"/>
                    <a:pt x="859" y="580"/>
                  </a:cubicBezTo>
                  <a:lnTo>
                    <a:pt x="938" y="580"/>
                  </a:lnTo>
                  <a:cubicBezTo>
                    <a:pt x="978" y="570"/>
                    <a:pt x="1018" y="570"/>
                    <a:pt x="1048" y="560"/>
                  </a:cubicBezTo>
                  <a:cubicBezTo>
                    <a:pt x="1088" y="560"/>
                    <a:pt x="1118" y="550"/>
                    <a:pt x="1148" y="550"/>
                  </a:cubicBezTo>
                  <a:cubicBezTo>
                    <a:pt x="1168" y="540"/>
                    <a:pt x="1178" y="540"/>
                    <a:pt x="1198" y="530"/>
                  </a:cubicBezTo>
                  <a:cubicBezTo>
                    <a:pt x="1148" y="520"/>
                    <a:pt x="1098" y="500"/>
                    <a:pt x="1038" y="480"/>
                  </a:cubicBezTo>
                  <a:cubicBezTo>
                    <a:pt x="978" y="460"/>
                    <a:pt x="918" y="430"/>
                    <a:pt x="859" y="400"/>
                  </a:cubicBezTo>
                  <a:lnTo>
                    <a:pt x="719" y="320"/>
                  </a:lnTo>
                  <a:cubicBezTo>
                    <a:pt x="669" y="320"/>
                    <a:pt x="629" y="300"/>
                    <a:pt x="579" y="280"/>
                  </a:cubicBezTo>
                  <a:cubicBezTo>
                    <a:pt x="549" y="271"/>
                    <a:pt x="529" y="260"/>
                    <a:pt x="499" y="240"/>
                  </a:cubicBezTo>
                  <a:lnTo>
                    <a:pt x="499" y="240"/>
                  </a:lnTo>
                  <a:cubicBezTo>
                    <a:pt x="519" y="251"/>
                    <a:pt x="539" y="251"/>
                    <a:pt x="559" y="251"/>
                  </a:cubicBezTo>
                  <a:cubicBezTo>
                    <a:pt x="569" y="251"/>
                    <a:pt x="579" y="260"/>
                    <a:pt x="599" y="260"/>
                  </a:cubicBezTo>
                  <a:cubicBezTo>
                    <a:pt x="589" y="260"/>
                    <a:pt x="589" y="251"/>
                    <a:pt x="579" y="251"/>
                  </a:cubicBezTo>
                  <a:cubicBezTo>
                    <a:pt x="549" y="231"/>
                    <a:pt x="529" y="191"/>
                    <a:pt x="529" y="151"/>
                  </a:cubicBezTo>
                  <a:lnTo>
                    <a:pt x="529" y="131"/>
                  </a:lnTo>
                  <a:cubicBezTo>
                    <a:pt x="529" y="91"/>
                    <a:pt x="569" y="51"/>
                    <a:pt x="609" y="31"/>
                  </a:cubicBezTo>
                  <a:lnTo>
                    <a:pt x="629" y="31"/>
                  </a:lnTo>
                  <a:cubicBezTo>
                    <a:pt x="639" y="31"/>
                    <a:pt x="639" y="31"/>
                    <a:pt x="639" y="21"/>
                  </a:cubicBezTo>
                  <a:lnTo>
                    <a:pt x="599" y="21"/>
                  </a:lnTo>
                  <a:cubicBezTo>
                    <a:pt x="539" y="11"/>
                    <a:pt x="479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8153504" y="4888087"/>
              <a:ext cx="23967" cy="1928"/>
            </a:xfrm>
            <a:custGeom>
              <a:rect b="b" l="l" r="r" t="t"/>
              <a:pathLst>
                <a:path extrusionOk="0" h="21" w="261">
                  <a:moveTo>
                    <a:pt x="240" y="11"/>
                  </a:moveTo>
                  <a:cubicBezTo>
                    <a:pt x="250" y="21"/>
                    <a:pt x="260" y="21"/>
                    <a:pt x="260" y="21"/>
                  </a:cubicBezTo>
                  <a:lnTo>
                    <a:pt x="260" y="21"/>
                  </a:lnTo>
                  <a:cubicBezTo>
                    <a:pt x="260" y="21"/>
                    <a:pt x="250" y="21"/>
                    <a:pt x="240" y="11"/>
                  </a:cubicBezTo>
                  <a:close/>
                  <a:moveTo>
                    <a:pt x="60" y="1"/>
                  </a:moveTo>
                  <a:lnTo>
                    <a:pt x="1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8166360" y="4910125"/>
              <a:ext cx="18365" cy="6520"/>
            </a:xfrm>
            <a:custGeom>
              <a:rect b="b" l="l" r="r" t="t"/>
              <a:pathLst>
                <a:path extrusionOk="0" h="71" w="200">
                  <a:moveTo>
                    <a:pt x="0" y="0"/>
                  </a:moveTo>
                  <a:cubicBezTo>
                    <a:pt x="30" y="11"/>
                    <a:pt x="60" y="31"/>
                    <a:pt x="80" y="40"/>
                  </a:cubicBezTo>
                  <a:lnTo>
                    <a:pt x="200" y="70"/>
                  </a:lnTo>
                  <a:lnTo>
                    <a:pt x="110" y="31"/>
                  </a:lnTo>
                  <a:cubicBezTo>
                    <a:pt x="100" y="31"/>
                    <a:pt x="100" y="20"/>
                    <a:pt x="90" y="20"/>
                  </a:cubicBezTo>
                  <a:lnTo>
                    <a:pt x="80" y="20"/>
                  </a:lnTo>
                  <a:cubicBezTo>
                    <a:pt x="70" y="11"/>
                    <a:pt x="50" y="11"/>
                    <a:pt x="40" y="11"/>
                  </a:cubicBezTo>
                  <a:cubicBezTo>
                    <a:pt x="30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8119529" y="4888087"/>
              <a:ext cx="111936" cy="52433"/>
            </a:xfrm>
            <a:custGeom>
              <a:rect b="b" l="l" r="r" t="t"/>
              <a:pathLst>
                <a:path extrusionOk="0" h="571" w="1219">
                  <a:moveTo>
                    <a:pt x="360" y="1"/>
                  </a:moveTo>
                  <a:cubicBezTo>
                    <a:pt x="320" y="1"/>
                    <a:pt x="291" y="11"/>
                    <a:pt x="260" y="11"/>
                  </a:cubicBezTo>
                  <a:cubicBezTo>
                    <a:pt x="220" y="21"/>
                    <a:pt x="191" y="21"/>
                    <a:pt x="171" y="31"/>
                  </a:cubicBezTo>
                  <a:cubicBezTo>
                    <a:pt x="151" y="31"/>
                    <a:pt x="131" y="41"/>
                    <a:pt x="111" y="41"/>
                  </a:cubicBezTo>
                  <a:cubicBezTo>
                    <a:pt x="111" y="51"/>
                    <a:pt x="111" y="51"/>
                    <a:pt x="101" y="51"/>
                  </a:cubicBezTo>
                  <a:lnTo>
                    <a:pt x="81" y="51"/>
                  </a:lnTo>
                  <a:cubicBezTo>
                    <a:pt x="41" y="71"/>
                    <a:pt x="1" y="111"/>
                    <a:pt x="1" y="151"/>
                  </a:cubicBezTo>
                  <a:lnTo>
                    <a:pt x="1" y="171"/>
                  </a:lnTo>
                  <a:cubicBezTo>
                    <a:pt x="1" y="211"/>
                    <a:pt x="21" y="251"/>
                    <a:pt x="51" y="271"/>
                  </a:cubicBezTo>
                  <a:cubicBezTo>
                    <a:pt x="61" y="271"/>
                    <a:pt x="61" y="280"/>
                    <a:pt x="71" y="280"/>
                  </a:cubicBezTo>
                  <a:cubicBezTo>
                    <a:pt x="81" y="291"/>
                    <a:pt x="91" y="291"/>
                    <a:pt x="91" y="300"/>
                  </a:cubicBezTo>
                  <a:lnTo>
                    <a:pt x="331" y="420"/>
                  </a:lnTo>
                  <a:cubicBezTo>
                    <a:pt x="390" y="450"/>
                    <a:pt x="450" y="480"/>
                    <a:pt x="510" y="500"/>
                  </a:cubicBezTo>
                  <a:cubicBezTo>
                    <a:pt x="590" y="530"/>
                    <a:pt x="660" y="550"/>
                    <a:pt x="730" y="560"/>
                  </a:cubicBezTo>
                  <a:cubicBezTo>
                    <a:pt x="770" y="570"/>
                    <a:pt x="819" y="570"/>
                    <a:pt x="870" y="570"/>
                  </a:cubicBezTo>
                  <a:cubicBezTo>
                    <a:pt x="899" y="570"/>
                    <a:pt x="930" y="570"/>
                    <a:pt x="959" y="560"/>
                  </a:cubicBezTo>
                  <a:cubicBezTo>
                    <a:pt x="999" y="560"/>
                    <a:pt x="1039" y="560"/>
                    <a:pt x="1069" y="550"/>
                  </a:cubicBezTo>
                  <a:cubicBezTo>
                    <a:pt x="1109" y="540"/>
                    <a:pt x="1139" y="540"/>
                    <a:pt x="1159" y="530"/>
                  </a:cubicBezTo>
                  <a:cubicBezTo>
                    <a:pt x="1179" y="530"/>
                    <a:pt x="1199" y="520"/>
                    <a:pt x="1209" y="520"/>
                  </a:cubicBezTo>
                  <a:lnTo>
                    <a:pt x="1219" y="510"/>
                  </a:lnTo>
                  <a:cubicBezTo>
                    <a:pt x="1169" y="500"/>
                    <a:pt x="1109" y="490"/>
                    <a:pt x="1049" y="470"/>
                  </a:cubicBezTo>
                  <a:cubicBezTo>
                    <a:pt x="989" y="450"/>
                    <a:pt x="930" y="420"/>
                    <a:pt x="870" y="390"/>
                  </a:cubicBezTo>
                  <a:lnTo>
                    <a:pt x="710" y="310"/>
                  </a:lnTo>
                  <a:lnTo>
                    <a:pt x="590" y="280"/>
                  </a:lnTo>
                  <a:cubicBezTo>
                    <a:pt x="570" y="271"/>
                    <a:pt x="540" y="251"/>
                    <a:pt x="510" y="240"/>
                  </a:cubicBezTo>
                  <a:cubicBezTo>
                    <a:pt x="520" y="240"/>
                    <a:pt x="540" y="240"/>
                    <a:pt x="550" y="251"/>
                  </a:cubicBezTo>
                  <a:cubicBezTo>
                    <a:pt x="560" y="251"/>
                    <a:pt x="580" y="251"/>
                    <a:pt x="590" y="260"/>
                  </a:cubicBezTo>
                  <a:cubicBezTo>
                    <a:pt x="590" y="251"/>
                    <a:pt x="590" y="251"/>
                    <a:pt x="580" y="251"/>
                  </a:cubicBezTo>
                  <a:cubicBezTo>
                    <a:pt x="550" y="231"/>
                    <a:pt x="520" y="191"/>
                    <a:pt x="520" y="140"/>
                  </a:cubicBezTo>
                  <a:lnTo>
                    <a:pt x="520" y="131"/>
                  </a:lnTo>
                  <a:cubicBezTo>
                    <a:pt x="530" y="80"/>
                    <a:pt x="560" y="41"/>
                    <a:pt x="600" y="31"/>
                  </a:cubicBezTo>
                  <a:lnTo>
                    <a:pt x="640" y="140"/>
                  </a:lnTo>
                  <a:lnTo>
                    <a:pt x="610" y="31"/>
                  </a:lnTo>
                  <a:lnTo>
                    <a:pt x="650" y="131"/>
                  </a:lnTo>
                  <a:lnTo>
                    <a:pt x="620" y="21"/>
                  </a:lnTo>
                  <a:lnTo>
                    <a:pt x="630" y="21"/>
                  </a:lnTo>
                  <a:cubicBezTo>
                    <a:pt x="630" y="21"/>
                    <a:pt x="620" y="21"/>
                    <a:pt x="610" y="11"/>
                  </a:cubicBezTo>
                  <a:lnTo>
                    <a:pt x="590" y="11"/>
                  </a:lnTo>
                  <a:cubicBezTo>
                    <a:pt x="54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8172696" y="4911044"/>
              <a:ext cx="1928" cy="1010"/>
            </a:xfrm>
            <a:custGeom>
              <a:rect b="b" l="l" r="r" t="t"/>
              <a:pathLst>
                <a:path extrusionOk="0" h="11" w="21">
                  <a:moveTo>
                    <a:pt x="1" y="1"/>
                  </a:moveTo>
                  <a:cubicBezTo>
                    <a:pt x="6" y="1"/>
                    <a:pt x="9" y="3"/>
                    <a:pt x="11" y="5"/>
                  </a:cubicBezTo>
                  <a:lnTo>
                    <a:pt x="11" y="5"/>
                  </a:lnTo>
                  <a:cubicBezTo>
                    <a:pt x="11" y="1"/>
                    <a:pt x="9" y="1"/>
                    <a:pt x="1" y="1"/>
                  </a:cubicBezTo>
                  <a:close/>
                  <a:moveTo>
                    <a:pt x="11" y="5"/>
                  </a:moveTo>
                  <a:cubicBezTo>
                    <a:pt x="11" y="7"/>
                    <a:pt x="11" y="8"/>
                    <a:pt x="11" y="10"/>
                  </a:cubicBezTo>
                  <a:lnTo>
                    <a:pt x="21" y="10"/>
                  </a:lnTo>
                  <a:cubicBezTo>
                    <a:pt x="16" y="10"/>
                    <a:pt x="14" y="8"/>
                    <a:pt x="11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8215854" y="4907371"/>
              <a:ext cx="15610" cy="5601"/>
            </a:xfrm>
            <a:custGeom>
              <a:rect b="b" l="l" r="r" t="t"/>
              <a:pathLst>
                <a:path extrusionOk="0" h="61" w="170">
                  <a:moveTo>
                    <a:pt x="0" y="1"/>
                  </a:moveTo>
                  <a:cubicBezTo>
                    <a:pt x="30" y="10"/>
                    <a:pt x="60" y="21"/>
                    <a:pt x="80" y="30"/>
                  </a:cubicBezTo>
                  <a:lnTo>
                    <a:pt x="170" y="61"/>
                  </a:lnTo>
                  <a:lnTo>
                    <a:pt x="100" y="30"/>
                  </a:lnTo>
                  <a:cubicBezTo>
                    <a:pt x="90" y="21"/>
                    <a:pt x="80" y="21"/>
                    <a:pt x="80" y="21"/>
                  </a:cubicBezTo>
                  <a:lnTo>
                    <a:pt x="70" y="10"/>
                  </a:lnTo>
                  <a:cubicBezTo>
                    <a:pt x="50" y="10"/>
                    <a:pt x="40" y="10"/>
                    <a:pt x="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8167186" y="4885424"/>
              <a:ext cx="114783" cy="51423"/>
            </a:xfrm>
            <a:custGeom>
              <a:rect b="b" l="l" r="r" t="t"/>
              <a:pathLst>
                <a:path extrusionOk="0" h="560" w="1250">
                  <a:moveTo>
                    <a:pt x="360" y="0"/>
                  </a:moveTo>
                  <a:cubicBezTo>
                    <a:pt x="320" y="0"/>
                    <a:pt x="291" y="10"/>
                    <a:pt x="251" y="10"/>
                  </a:cubicBezTo>
                  <a:cubicBezTo>
                    <a:pt x="220" y="20"/>
                    <a:pt x="191" y="30"/>
                    <a:pt x="171" y="30"/>
                  </a:cubicBezTo>
                  <a:cubicBezTo>
                    <a:pt x="151" y="40"/>
                    <a:pt x="131" y="40"/>
                    <a:pt x="121" y="50"/>
                  </a:cubicBezTo>
                  <a:lnTo>
                    <a:pt x="101" y="50"/>
                  </a:lnTo>
                  <a:lnTo>
                    <a:pt x="131" y="160"/>
                  </a:lnTo>
                  <a:lnTo>
                    <a:pt x="91" y="60"/>
                  </a:lnTo>
                  <a:lnTo>
                    <a:pt x="121" y="169"/>
                  </a:lnTo>
                  <a:lnTo>
                    <a:pt x="81" y="60"/>
                  </a:lnTo>
                  <a:cubicBezTo>
                    <a:pt x="41" y="70"/>
                    <a:pt x="11" y="109"/>
                    <a:pt x="1" y="160"/>
                  </a:cubicBezTo>
                  <a:lnTo>
                    <a:pt x="1" y="169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0"/>
                    <a:pt x="71" y="289"/>
                    <a:pt x="81" y="289"/>
                  </a:cubicBezTo>
                  <a:cubicBezTo>
                    <a:pt x="91" y="289"/>
                    <a:pt x="91" y="300"/>
                    <a:pt x="101" y="300"/>
                  </a:cubicBezTo>
                  <a:lnTo>
                    <a:pt x="351" y="419"/>
                  </a:lnTo>
                  <a:cubicBezTo>
                    <a:pt x="411" y="449"/>
                    <a:pt x="470" y="479"/>
                    <a:pt x="530" y="499"/>
                  </a:cubicBezTo>
                  <a:cubicBezTo>
                    <a:pt x="590" y="519"/>
                    <a:pt x="650" y="529"/>
                    <a:pt x="700" y="539"/>
                  </a:cubicBezTo>
                  <a:cubicBezTo>
                    <a:pt x="720" y="549"/>
                    <a:pt x="740" y="549"/>
                    <a:pt x="750" y="549"/>
                  </a:cubicBezTo>
                  <a:cubicBezTo>
                    <a:pt x="790" y="559"/>
                    <a:pt x="830" y="559"/>
                    <a:pt x="879" y="559"/>
                  </a:cubicBezTo>
                  <a:lnTo>
                    <a:pt x="990" y="559"/>
                  </a:lnTo>
                  <a:cubicBezTo>
                    <a:pt x="1029" y="549"/>
                    <a:pt x="1069" y="549"/>
                    <a:pt x="1099" y="539"/>
                  </a:cubicBezTo>
                  <a:cubicBezTo>
                    <a:pt x="1129" y="529"/>
                    <a:pt x="1169" y="519"/>
                    <a:pt x="1189" y="519"/>
                  </a:cubicBezTo>
                  <a:cubicBezTo>
                    <a:pt x="1209" y="509"/>
                    <a:pt x="1229" y="509"/>
                    <a:pt x="1239" y="499"/>
                  </a:cubicBezTo>
                  <a:lnTo>
                    <a:pt x="1249" y="499"/>
                  </a:lnTo>
                  <a:cubicBezTo>
                    <a:pt x="1189" y="489"/>
                    <a:pt x="1129" y="479"/>
                    <a:pt x="1069" y="459"/>
                  </a:cubicBezTo>
                  <a:cubicBezTo>
                    <a:pt x="1010" y="439"/>
                    <a:pt x="950" y="409"/>
                    <a:pt x="879" y="379"/>
                  </a:cubicBezTo>
                  <a:lnTo>
                    <a:pt x="700" y="300"/>
                  </a:lnTo>
                  <a:lnTo>
                    <a:pt x="610" y="269"/>
                  </a:lnTo>
                  <a:cubicBezTo>
                    <a:pt x="590" y="260"/>
                    <a:pt x="560" y="249"/>
                    <a:pt x="530" y="240"/>
                  </a:cubicBezTo>
                  <a:lnTo>
                    <a:pt x="550" y="240"/>
                  </a:lnTo>
                  <a:cubicBezTo>
                    <a:pt x="570" y="249"/>
                    <a:pt x="580" y="249"/>
                    <a:pt x="600" y="249"/>
                  </a:cubicBezTo>
                  <a:cubicBezTo>
                    <a:pt x="590" y="249"/>
                    <a:pt x="590" y="249"/>
                    <a:pt x="580" y="240"/>
                  </a:cubicBezTo>
                  <a:cubicBezTo>
                    <a:pt x="550" y="220"/>
                    <a:pt x="520" y="180"/>
                    <a:pt x="520" y="140"/>
                  </a:cubicBezTo>
                  <a:lnTo>
                    <a:pt x="520" y="129"/>
                  </a:lnTo>
                  <a:cubicBezTo>
                    <a:pt x="530" y="80"/>
                    <a:pt x="560" y="40"/>
                    <a:pt x="600" y="20"/>
                  </a:cubicBezTo>
                  <a:lnTo>
                    <a:pt x="630" y="20"/>
                  </a:lnTo>
                  <a:lnTo>
                    <a:pt x="640" y="10"/>
                  </a:lnTo>
                  <a:lnTo>
                    <a:pt x="590" y="10"/>
                  </a:lnTo>
                  <a:cubicBezTo>
                    <a:pt x="540" y="0"/>
                    <a:pt x="500" y="0"/>
                    <a:pt x="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8265349" y="4903698"/>
              <a:ext cx="11937" cy="4683"/>
            </a:xfrm>
            <a:custGeom>
              <a:rect b="b" l="l" r="r" t="t"/>
              <a:pathLst>
                <a:path extrusionOk="0" h="51" w="130">
                  <a:moveTo>
                    <a:pt x="0" y="1"/>
                  </a:moveTo>
                  <a:cubicBezTo>
                    <a:pt x="30" y="10"/>
                    <a:pt x="50" y="21"/>
                    <a:pt x="80" y="30"/>
                  </a:cubicBezTo>
                  <a:cubicBezTo>
                    <a:pt x="100" y="41"/>
                    <a:pt x="110" y="41"/>
                    <a:pt x="130" y="50"/>
                  </a:cubicBezTo>
                  <a:lnTo>
                    <a:pt x="80" y="21"/>
                  </a:lnTo>
                  <a:lnTo>
                    <a:pt x="70" y="21"/>
                  </a:lnTo>
                  <a:cubicBezTo>
                    <a:pt x="70" y="21"/>
                    <a:pt x="60" y="21"/>
                    <a:pt x="60" y="10"/>
                  </a:cubicBezTo>
                  <a:lnTo>
                    <a:pt x="50" y="10"/>
                  </a:lnTo>
                  <a:cubicBezTo>
                    <a:pt x="40" y="10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8214844" y="4881751"/>
              <a:ext cx="116620" cy="50413"/>
            </a:xfrm>
            <a:custGeom>
              <a:rect b="b" l="l" r="r" t="t"/>
              <a:pathLst>
                <a:path extrusionOk="0" h="549" w="1270">
                  <a:moveTo>
                    <a:pt x="351" y="0"/>
                  </a:moveTo>
                  <a:cubicBezTo>
                    <a:pt x="320" y="10"/>
                    <a:pt x="280" y="10"/>
                    <a:pt x="251" y="20"/>
                  </a:cubicBezTo>
                  <a:cubicBezTo>
                    <a:pt x="221" y="30"/>
                    <a:pt x="191" y="30"/>
                    <a:pt x="171" y="40"/>
                  </a:cubicBezTo>
                  <a:cubicBezTo>
                    <a:pt x="151" y="40"/>
                    <a:pt x="131" y="50"/>
                    <a:pt x="121" y="50"/>
                  </a:cubicBezTo>
                  <a:lnTo>
                    <a:pt x="111" y="60"/>
                  </a:lnTo>
                  <a:lnTo>
                    <a:pt x="81" y="60"/>
                  </a:lnTo>
                  <a:cubicBezTo>
                    <a:pt x="41" y="80"/>
                    <a:pt x="11" y="120"/>
                    <a:pt x="1" y="169"/>
                  </a:cubicBezTo>
                  <a:lnTo>
                    <a:pt x="1" y="180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9"/>
                    <a:pt x="71" y="289"/>
                    <a:pt x="91" y="300"/>
                  </a:cubicBezTo>
                  <a:cubicBezTo>
                    <a:pt x="91" y="300"/>
                    <a:pt x="101" y="300"/>
                    <a:pt x="111" y="309"/>
                  </a:cubicBezTo>
                  <a:lnTo>
                    <a:pt x="360" y="419"/>
                  </a:lnTo>
                  <a:cubicBezTo>
                    <a:pt x="431" y="449"/>
                    <a:pt x="491" y="479"/>
                    <a:pt x="550" y="499"/>
                  </a:cubicBezTo>
                  <a:cubicBezTo>
                    <a:pt x="630" y="519"/>
                    <a:pt x="710" y="539"/>
                    <a:pt x="780" y="549"/>
                  </a:cubicBezTo>
                  <a:lnTo>
                    <a:pt x="1019" y="549"/>
                  </a:lnTo>
                  <a:cubicBezTo>
                    <a:pt x="1059" y="539"/>
                    <a:pt x="1089" y="539"/>
                    <a:pt x="1119" y="529"/>
                  </a:cubicBezTo>
                  <a:cubicBezTo>
                    <a:pt x="1159" y="519"/>
                    <a:pt x="1189" y="509"/>
                    <a:pt x="1209" y="509"/>
                  </a:cubicBezTo>
                  <a:cubicBezTo>
                    <a:pt x="1229" y="499"/>
                    <a:pt x="1249" y="489"/>
                    <a:pt x="1259" y="489"/>
                  </a:cubicBezTo>
                  <a:lnTo>
                    <a:pt x="1269" y="489"/>
                  </a:lnTo>
                  <a:cubicBezTo>
                    <a:pt x="1209" y="479"/>
                    <a:pt x="1149" y="469"/>
                    <a:pt x="1089" y="449"/>
                  </a:cubicBezTo>
                  <a:cubicBezTo>
                    <a:pt x="1030" y="429"/>
                    <a:pt x="970" y="409"/>
                    <a:pt x="899" y="379"/>
                  </a:cubicBezTo>
                  <a:cubicBezTo>
                    <a:pt x="850" y="360"/>
                    <a:pt x="800" y="340"/>
                    <a:pt x="770" y="320"/>
                  </a:cubicBezTo>
                  <a:cubicBezTo>
                    <a:pt x="760" y="320"/>
                    <a:pt x="750" y="309"/>
                    <a:pt x="740" y="309"/>
                  </a:cubicBezTo>
                  <a:lnTo>
                    <a:pt x="680" y="289"/>
                  </a:lnTo>
                  <a:cubicBezTo>
                    <a:pt x="660" y="280"/>
                    <a:pt x="650" y="280"/>
                    <a:pt x="630" y="269"/>
                  </a:cubicBezTo>
                  <a:cubicBezTo>
                    <a:pt x="600" y="260"/>
                    <a:pt x="580" y="249"/>
                    <a:pt x="550" y="240"/>
                  </a:cubicBezTo>
                  <a:cubicBezTo>
                    <a:pt x="570" y="240"/>
                    <a:pt x="590" y="249"/>
                    <a:pt x="600" y="249"/>
                  </a:cubicBezTo>
                  <a:lnTo>
                    <a:pt x="590" y="240"/>
                  </a:lnTo>
                  <a:cubicBezTo>
                    <a:pt x="550" y="220"/>
                    <a:pt x="520" y="180"/>
                    <a:pt x="520" y="140"/>
                  </a:cubicBezTo>
                  <a:lnTo>
                    <a:pt x="520" y="130"/>
                  </a:lnTo>
                  <a:cubicBezTo>
                    <a:pt x="530" y="80"/>
                    <a:pt x="550" y="40"/>
                    <a:pt x="600" y="20"/>
                  </a:cubicBezTo>
                  <a:lnTo>
                    <a:pt x="610" y="20"/>
                  </a:lnTo>
                  <a:lnTo>
                    <a:pt x="650" y="120"/>
                  </a:lnTo>
                  <a:lnTo>
                    <a:pt x="620" y="20"/>
                  </a:lnTo>
                  <a:lnTo>
                    <a:pt x="630" y="10"/>
                  </a:lnTo>
                  <a:cubicBezTo>
                    <a:pt x="620" y="10"/>
                    <a:pt x="600" y="10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8269022" y="4877160"/>
              <a:ext cx="51423" cy="33058"/>
            </a:xfrm>
            <a:custGeom>
              <a:rect b="b" l="l" r="r" t="t"/>
              <a:pathLst>
                <a:path extrusionOk="0" h="360" w="560">
                  <a:moveTo>
                    <a:pt x="509" y="0"/>
                  </a:moveTo>
                  <a:cubicBezTo>
                    <a:pt x="520" y="10"/>
                    <a:pt x="540" y="10"/>
                    <a:pt x="549" y="10"/>
                  </a:cubicBezTo>
                  <a:lnTo>
                    <a:pt x="559" y="10"/>
                  </a:lnTo>
                  <a:cubicBezTo>
                    <a:pt x="540" y="10"/>
                    <a:pt x="520" y="10"/>
                    <a:pt x="509" y="0"/>
                  </a:cubicBezTo>
                  <a:close/>
                  <a:moveTo>
                    <a:pt x="0" y="290"/>
                  </a:moveTo>
                  <a:lnTo>
                    <a:pt x="10" y="299"/>
                  </a:lnTo>
                  <a:lnTo>
                    <a:pt x="20" y="299"/>
                  </a:lnTo>
                  <a:lnTo>
                    <a:pt x="0" y="290"/>
                  </a:lnTo>
                  <a:close/>
                  <a:moveTo>
                    <a:pt x="40" y="310"/>
                  </a:moveTo>
                  <a:lnTo>
                    <a:pt x="90" y="339"/>
                  </a:lnTo>
                  <a:lnTo>
                    <a:pt x="150" y="359"/>
                  </a:lnTo>
                  <a:lnTo>
                    <a:pt x="40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8314843" y="4899106"/>
              <a:ext cx="8264" cy="2847"/>
            </a:xfrm>
            <a:custGeom>
              <a:rect b="b" l="l" r="r" t="t"/>
              <a:pathLst>
                <a:path extrusionOk="0" h="31" w="90">
                  <a:moveTo>
                    <a:pt x="0" y="0"/>
                  </a:moveTo>
                  <a:cubicBezTo>
                    <a:pt x="8" y="8"/>
                    <a:pt x="16" y="10"/>
                    <a:pt x="23" y="11"/>
                  </a:cubicBezTo>
                  <a:lnTo>
                    <a:pt x="23" y="11"/>
                  </a:lnTo>
                  <a:cubicBezTo>
                    <a:pt x="15" y="7"/>
                    <a:pt x="7" y="4"/>
                    <a:pt x="0" y="0"/>
                  </a:cubicBezTo>
                  <a:close/>
                  <a:moveTo>
                    <a:pt x="23" y="11"/>
                  </a:moveTo>
                  <a:cubicBezTo>
                    <a:pt x="39" y="17"/>
                    <a:pt x="57" y="24"/>
                    <a:pt x="70" y="31"/>
                  </a:cubicBezTo>
                  <a:lnTo>
                    <a:pt x="90" y="31"/>
                  </a:lnTo>
                  <a:lnTo>
                    <a:pt x="60" y="20"/>
                  </a:lnTo>
                  <a:cubicBezTo>
                    <a:pt x="50" y="20"/>
                    <a:pt x="50" y="20"/>
                    <a:pt x="40" y="11"/>
                  </a:cubicBezTo>
                  <a:lnTo>
                    <a:pt x="30" y="11"/>
                  </a:lnTo>
                  <a:cubicBezTo>
                    <a:pt x="28" y="11"/>
                    <a:pt x="25" y="11"/>
                    <a:pt x="23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8262594" y="4877068"/>
              <a:ext cx="117354" cy="50596"/>
            </a:xfrm>
            <a:custGeom>
              <a:rect b="b" l="l" r="r" t="t"/>
              <a:pathLst>
                <a:path extrusionOk="0" h="551" w="1278">
                  <a:moveTo>
                    <a:pt x="470" y="1"/>
                  </a:moveTo>
                  <a:cubicBezTo>
                    <a:pt x="430" y="1"/>
                    <a:pt x="390" y="1"/>
                    <a:pt x="350" y="11"/>
                  </a:cubicBezTo>
                  <a:cubicBezTo>
                    <a:pt x="310" y="11"/>
                    <a:pt x="280" y="21"/>
                    <a:pt x="250" y="21"/>
                  </a:cubicBezTo>
                  <a:cubicBezTo>
                    <a:pt x="210" y="31"/>
                    <a:pt x="190" y="41"/>
                    <a:pt x="160" y="51"/>
                  </a:cubicBezTo>
                  <a:cubicBezTo>
                    <a:pt x="140" y="51"/>
                    <a:pt x="130" y="61"/>
                    <a:pt x="110" y="61"/>
                  </a:cubicBezTo>
                  <a:lnTo>
                    <a:pt x="100" y="71"/>
                  </a:lnTo>
                  <a:lnTo>
                    <a:pt x="130" y="171"/>
                  </a:lnTo>
                  <a:lnTo>
                    <a:pt x="90" y="71"/>
                  </a:lnTo>
                  <a:lnTo>
                    <a:pt x="80" y="71"/>
                  </a:lnTo>
                  <a:cubicBezTo>
                    <a:pt x="30" y="91"/>
                    <a:pt x="10" y="131"/>
                    <a:pt x="0" y="181"/>
                  </a:cubicBezTo>
                  <a:lnTo>
                    <a:pt x="0" y="191"/>
                  </a:lnTo>
                  <a:cubicBezTo>
                    <a:pt x="0" y="231"/>
                    <a:pt x="30" y="271"/>
                    <a:pt x="70" y="291"/>
                  </a:cubicBezTo>
                  <a:lnTo>
                    <a:pt x="90" y="300"/>
                  </a:lnTo>
                  <a:cubicBezTo>
                    <a:pt x="90" y="311"/>
                    <a:pt x="100" y="311"/>
                    <a:pt x="100" y="311"/>
                  </a:cubicBezTo>
                  <a:lnTo>
                    <a:pt x="110" y="311"/>
                  </a:lnTo>
                  <a:lnTo>
                    <a:pt x="220" y="360"/>
                  </a:lnTo>
                  <a:cubicBezTo>
                    <a:pt x="230" y="360"/>
                    <a:pt x="240" y="371"/>
                    <a:pt x="250" y="371"/>
                  </a:cubicBezTo>
                  <a:cubicBezTo>
                    <a:pt x="280" y="391"/>
                    <a:pt x="330" y="411"/>
                    <a:pt x="379" y="430"/>
                  </a:cubicBezTo>
                  <a:cubicBezTo>
                    <a:pt x="450" y="460"/>
                    <a:pt x="510" y="480"/>
                    <a:pt x="569" y="500"/>
                  </a:cubicBezTo>
                  <a:cubicBezTo>
                    <a:pt x="649" y="520"/>
                    <a:pt x="729" y="540"/>
                    <a:pt x="799" y="540"/>
                  </a:cubicBezTo>
                  <a:cubicBezTo>
                    <a:pt x="829" y="550"/>
                    <a:pt x="869" y="550"/>
                    <a:pt x="899" y="550"/>
                  </a:cubicBezTo>
                  <a:cubicBezTo>
                    <a:pt x="949" y="550"/>
                    <a:pt x="989" y="550"/>
                    <a:pt x="1038" y="540"/>
                  </a:cubicBezTo>
                  <a:cubicBezTo>
                    <a:pt x="1069" y="540"/>
                    <a:pt x="1109" y="530"/>
                    <a:pt x="1138" y="520"/>
                  </a:cubicBezTo>
                  <a:cubicBezTo>
                    <a:pt x="1178" y="510"/>
                    <a:pt x="1208" y="500"/>
                    <a:pt x="1228" y="500"/>
                  </a:cubicBezTo>
                  <a:cubicBezTo>
                    <a:pt x="1248" y="490"/>
                    <a:pt x="1268" y="480"/>
                    <a:pt x="1278" y="480"/>
                  </a:cubicBezTo>
                  <a:cubicBezTo>
                    <a:pt x="1228" y="470"/>
                    <a:pt x="1168" y="460"/>
                    <a:pt x="1098" y="440"/>
                  </a:cubicBezTo>
                  <a:cubicBezTo>
                    <a:pt x="1058" y="430"/>
                    <a:pt x="1018" y="411"/>
                    <a:pt x="969" y="400"/>
                  </a:cubicBezTo>
                  <a:cubicBezTo>
                    <a:pt x="949" y="391"/>
                    <a:pt x="929" y="380"/>
                    <a:pt x="899" y="371"/>
                  </a:cubicBezTo>
                  <a:lnTo>
                    <a:pt x="659" y="271"/>
                  </a:lnTo>
                  <a:lnTo>
                    <a:pt x="639" y="271"/>
                  </a:lnTo>
                  <a:cubicBezTo>
                    <a:pt x="626" y="264"/>
                    <a:pt x="608" y="257"/>
                    <a:pt x="592" y="251"/>
                  </a:cubicBezTo>
                  <a:lnTo>
                    <a:pt x="592" y="251"/>
                  </a:lnTo>
                  <a:cubicBezTo>
                    <a:pt x="594" y="251"/>
                    <a:pt x="597" y="251"/>
                    <a:pt x="599" y="251"/>
                  </a:cubicBezTo>
                  <a:cubicBezTo>
                    <a:pt x="589" y="251"/>
                    <a:pt x="589" y="240"/>
                    <a:pt x="589" y="240"/>
                  </a:cubicBezTo>
                  <a:cubicBezTo>
                    <a:pt x="550" y="220"/>
                    <a:pt x="519" y="181"/>
                    <a:pt x="519" y="131"/>
                  </a:cubicBezTo>
                  <a:cubicBezTo>
                    <a:pt x="519" y="81"/>
                    <a:pt x="550" y="41"/>
                    <a:pt x="599" y="21"/>
                  </a:cubicBezTo>
                  <a:lnTo>
                    <a:pt x="609" y="11"/>
                  </a:lnTo>
                  <a:lnTo>
                    <a:pt x="619" y="11"/>
                  </a:lnTo>
                  <a:cubicBezTo>
                    <a:pt x="609" y="11"/>
                    <a:pt x="589" y="1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8316680" y="4899106"/>
              <a:ext cx="28466" cy="12029"/>
            </a:xfrm>
            <a:custGeom>
              <a:rect b="b" l="l" r="r" t="t"/>
              <a:pathLst>
                <a:path extrusionOk="0" h="131" w="310">
                  <a:moveTo>
                    <a:pt x="0" y="0"/>
                  </a:moveTo>
                  <a:cubicBezTo>
                    <a:pt x="0" y="0"/>
                    <a:pt x="0" y="11"/>
                    <a:pt x="10" y="11"/>
                  </a:cubicBezTo>
                  <a:lnTo>
                    <a:pt x="20" y="11"/>
                  </a:lnTo>
                  <a:lnTo>
                    <a:pt x="0" y="0"/>
                  </a:lnTo>
                  <a:close/>
                  <a:moveTo>
                    <a:pt x="40" y="20"/>
                  </a:moveTo>
                  <a:lnTo>
                    <a:pt x="310" y="131"/>
                  </a:lnTo>
                  <a:lnTo>
                    <a:pt x="310" y="131"/>
                  </a:lnTo>
                  <a:lnTo>
                    <a:pt x="70" y="31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8364338" y="4894515"/>
              <a:ext cx="1928" cy="1010"/>
            </a:xfrm>
            <a:custGeom>
              <a:rect b="b" l="l" r="r" t="t"/>
              <a:pathLst>
                <a:path extrusionOk="0" h="11" w="21">
                  <a:moveTo>
                    <a:pt x="1" y="1"/>
                  </a:moveTo>
                  <a:cubicBezTo>
                    <a:pt x="1" y="1"/>
                    <a:pt x="5" y="5"/>
                    <a:pt x="10" y="8"/>
                  </a:cubicBezTo>
                  <a:lnTo>
                    <a:pt x="10" y="8"/>
                  </a:lnTo>
                  <a:cubicBezTo>
                    <a:pt x="10" y="1"/>
                    <a:pt x="9" y="1"/>
                    <a:pt x="1" y="1"/>
                  </a:cubicBezTo>
                  <a:close/>
                  <a:moveTo>
                    <a:pt x="10" y="8"/>
                  </a:moveTo>
                  <a:cubicBezTo>
                    <a:pt x="10" y="9"/>
                    <a:pt x="10" y="9"/>
                    <a:pt x="10" y="10"/>
                  </a:cubicBezTo>
                  <a:lnTo>
                    <a:pt x="21" y="10"/>
                  </a:lnTo>
                  <a:cubicBezTo>
                    <a:pt x="17" y="10"/>
                    <a:pt x="13" y="9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8310252" y="4871558"/>
              <a:ext cx="118364" cy="50596"/>
            </a:xfrm>
            <a:custGeom>
              <a:rect b="b" l="l" r="r" t="t"/>
              <a:pathLst>
                <a:path extrusionOk="0" h="551" w="1289">
                  <a:moveTo>
                    <a:pt x="479" y="1"/>
                  </a:moveTo>
                  <a:cubicBezTo>
                    <a:pt x="430" y="1"/>
                    <a:pt x="380" y="11"/>
                    <a:pt x="340" y="11"/>
                  </a:cubicBezTo>
                  <a:cubicBezTo>
                    <a:pt x="300" y="21"/>
                    <a:pt x="270" y="21"/>
                    <a:pt x="240" y="31"/>
                  </a:cubicBezTo>
                  <a:cubicBezTo>
                    <a:pt x="210" y="41"/>
                    <a:pt x="180" y="51"/>
                    <a:pt x="150" y="51"/>
                  </a:cubicBezTo>
                  <a:cubicBezTo>
                    <a:pt x="140" y="61"/>
                    <a:pt x="120" y="61"/>
                    <a:pt x="110" y="71"/>
                  </a:cubicBezTo>
                  <a:lnTo>
                    <a:pt x="90" y="71"/>
                  </a:lnTo>
                  <a:lnTo>
                    <a:pt x="80" y="81"/>
                  </a:lnTo>
                  <a:cubicBezTo>
                    <a:pt x="31" y="101"/>
                    <a:pt x="0" y="141"/>
                    <a:pt x="0" y="191"/>
                  </a:cubicBezTo>
                  <a:cubicBezTo>
                    <a:pt x="0" y="241"/>
                    <a:pt x="31" y="280"/>
                    <a:pt x="70" y="300"/>
                  </a:cubicBezTo>
                  <a:lnTo>
                    <a:pt x="90" y="311"/>
                  </a:lnTo>
                  <a:cubicBezTo>
                    <a:pt x="100" y="320"/>
                    <a:pt x="100" y="320"/>
                    <a:pt x="110" y="320"/>
                  </a:cubicBezTo>
                  <a:lnTo>
                    <a:pt x="380" y="431"/>
                  </a:lnTo>
                  <a:cubicBezTo>
                    <a:pt x="410" y="440"/>
                    <a:pt x="430" y="451"/>
                    <a:pt x="450" y="460"/>
                  </a:cubicBezTo>
                  <a:cubicBezTo>
                    <a:pt x="499" y="471"/>
                    <a:pt x="539" y="490"/>
                    <a:pt x="579" y="500"/>
                  </a:cubicBezTo>
                  <a:cubicBezTo>
                    <a:pt x="669" y="520"/>
                    <a:pt x="739" y="540"/>
                    <a:pt x="809" y="540"/>
                  </a:cubicBezTo>
                  <a:cubicBezTo>
                    <a:pt x="839" y="550"/>
                    <a:pt x="869" y="550"/>
                    <a:pt x="899" y="550"/>
                  </a:cubicBezTo>
                  <a:cubicBezTo>
                    <a:pt x="949" y="550"/>
                    <a:pt x="998" y="540"/>
                    <a:pt x="1049" y="540"/>
                  </a:cubicBezTo>
                  <a:cubicBezTo>
                    <a:pt x="1089" y="530"/>
                    <a:pt x="1129" y="520"/>
                    <a:pt x="1158" y="510"/>
                  </a:cubicBezTo>
                  <a:cubicBezTo>
                    <a:pt x="1188" y="510"/>
                    <a:pt x="1218" y="500"/>
                    <a:pt x="1238" y="490"/>
                  </a:cubicBezTo>
                  <a:cubicBezTo>
                    <a:pt x="1258" y="480"/>
                    <a:pt x="1268" y="480"/>
                    <a:pt x="1288" y="471"/>
                  </a:cubicBezTo>
                  <a:cubicBezTo>
                    <a:pt x="1238" y="460"/>
                    <a:pt x="1178" y="451"/>
                    <a:pt x="1109" y="431"/>
                  </a:cubicBezTo>
                  <a:cubicBezTo>
                    <a:pt x="1089" y="431"/>
                    <a:pt x="1078" y="431"/>
                    <a:pt x="1058" y="420"/>
                  </a:cubicBezTo>
                  <a:cubicBezTo>
                    <a:pt x="1029" y="411"/>
                    <a:pt x="998" y="400"/>
                    <a:pt x="958" y="391"/>
                  </a:cubicBezTo>
                  <a:cubicBezTo>
                    <a:pt x="949" y="380"/>
                    <a:pt x="929" y="380"/>
                    <a:pt x="909" y="371"/>
                  </a:cubicBezTo>
                  <a:lnTo>
                    <a:pt x="629" y="271"/>
                  </a:lnTo>
                  <a:cubicBezTo>
                    <a:pt x="619" y="260"/>
                    <a:pt x="619" y="260"/>
                    <a:pt x="610" y="260"/>
                  </a:cubicBezTo>
                  <a:cubicBezTo>
                    <a:pt x="599" y="260"/>
                    <a:pt x="590" y="251"/>
                    <a:pt x="590" y="251"/>
                  </a:cubicBezTo>
                  <a:lnTo>
                    <a:pt x="579" y="251"/>
                  </a:lnTo>
                  <a:cubicBezTo>
                    <a:pt x="539" y="231"/>
                    <a:pt x="510" y="181"/>
                    <a:pt x="510" y="141"/>
                  </a:cubicBezTo>
                  <a:lnTo>
                    <a:pt x="510" y="131"/>
                  </a:lnTo>
                  <a:cubicBezTo>
                    <a:pt x="510" y="91"/>
                    <a:pt x="539" y="41"/>
                    <a:pt x="579" y="31"/>
                  </a:cubicBezTo>
                  <a:lnTo>
                    <a:pt x="590" y="21"/>
                  </a:lnTo>
                  <a:lnTo>
                    <a:pt x="639" y="121"/>
                  </a:lnTo>
                  <a:lnTo>
                    <a:pt x="599" y="21"/>
                  </a:lnTo>
                  <a:cubicBezTo>
                    <a:pt x="610" y="21"/>
                    <a:pt x="610" y="11"/>
                    <a:pt x="610" y="11"/>
                  </a:cubicBezTo>
                  <a:lnTo>
                    <a:pt x="570" y="11"/>
                  </a:lnTo>
                  <a:cubicBezTo>
                    <a:pt x="539" y="1"/>
                    <a:pt x="510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8364338" y="4873395"/>
              <a:ext cx="43158" cy="36822"/>
            </a:xfrm>
            <a:custGeom>
              <a:rect b="b" l="l" r="r" t="t"/>
              <a:pathLst>
                <a:path extrusionOk="0" h="401" w="470">
                  <a:moveTo>
                    <a:pt x="369" y="371"/>
                  </a:moveTo>
                  <a:cubicBezTo>
                    <a:pt x="409" y="380"/>
                    <a:pt x="440" y="391"/>
                    <a:pt x="469" y="400"/>
                  </a:cubicBezTo>
                  <a:cubicBezTo>
                    <a:pt x="440" y="391"/>
                    <a:pt x="409" y="380"/>
                    <a:pt x="369" y="371"/>
                  </a:cubicBezTo>
                  <a:close/>
                  <a:moveTo>
                    <a:pt x="369" y="371"/>
                  </a:moveTo>
                  <a:lnTo>
                    <a:pt x="369" y="371"/>
                  </a:lnTo>
                  <a:lnTo>
                    <a:pt x="369" y="37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8356992" y="4866141"/>
              <a:ext cx="120109" cy="49586"/>
            </a:xfrm>
            <a:custGeom>
              <a:rect b="b" l="l" r="r" t="t"/>
              <a:pathLst>
                <a:path extrusionOk="0" h="540" w="1308">
                  <a:moveTo>
                    <a:pt x="489" y="0"/>
                  </a:moveTo>
                  <a:cubicBezTo>
                    <a:pt x="440" y="0"/>
                    <a:pt x="390" y="0"/>
                    <a:pt x="330" y="10"/>
                  </a:cubicBezTo>
                  <a:cubicBezTo>
                    <a:pt x="300" y="20"/>
                    <a:pt x="260" y="20"/>
                    <a:pt x="230" y="30"/>
                  </a:cubicBezTo>
                  <a:cubicBezTo>
                    <a:pt x="200" y="40"/>
                    <a:pt x="170" y="50"/>
                    <a:pt x="150" y="50"/>
                  </a:cubicBezTo>
                  <a:cubicBezTo>
                    <a:pt x="140" y="60"/>
                    <a:pt x="120" y="60"/>
                    <a:pt x="101" y="70"/>
                  </a:cubicBezTo>
                  <a:cubicBezTo>
                    <a:pt x="101" y="70"/>
                    <a:pt x="101" y="80"/>
                    <a:pt x="90" y="80"/>
                  </a:cubicBezTo>
                  <a:lnTo>
                    <a:pt x="130" y="180"/>
                  </a:lnTo>
                  <a:lnTo>
                    <a:pt x="81" y="80"/>
                  </a:lnTo>
                  <a:lnTo>
                    <a:pt x="70" y="90"/>
                  </a:lnTo>
                  <a:cubicBezTo>
                    <a:pt x="30" y="100"/>
                    <a:pt x="1" y="150"/>
                    <a:pt x="1" y="190"/>
                  </a:cubicBezTo>
                  <a:lnTo>
                    <a:pt x="1" y="200"/>
                  </a:lnTo>
                  <a:cubicBezTo>
                    <a:pt x="1" y="240"/>
                    <a:pt x="30" y="290"/>
                    <a:pt x="70" y="310"/>
                  </a:cubicBezTo>
                  <a:cubicBezTo>
                    <a:pt x="81" y="310"/>
                    <a:pt x="81" y="310"/>
                    <a:pt x="90" y="319"/>
                  </a:cubicBezTo>
                  <a:cubicBezTo>
                    <a:pt x="101" y="319"/>
                    <a:pt x="110" y="319"/>
                    <a:pt x="120" y="330"/>
                  </a:cubicBezTo>
                  <a:lnTo>
                    <a:pt x="400" y="430"/>
                  </a:lnTo>
                  <a:cubicBezTo>
                    <a:pt x="420" y="439"/>
                    <a:pt x="440" y="439"/>
                    <a:pt x="449" y="450"/>
                  </a:cubicBezTo>
                  <a:cubicBezTo>
                    <a:pt x="489" y="459"/>
                    <a:pt x="520" y="470"/>
                    <a:pt x="549" y="479"/>
                  </a:cubicBezTo>
                  <a:cubicBezTo>
                    <a:pt x="569" y="490"/>
                    <a:pt x="580" y="490"/>
                    <a:pt x="600" y="490"/>
                  </a:cubicBezTo>
                  <a:cubicBezTo>
                    <a:pt x="689" y="519"/>
                    <a:pt x="759" y="530"/>
                    <a:pt x="829" y="530"/>
                  </a:cubicBezTo>
                  <a:cubicBezTo>
                    <a:pt x="859" y="539"/>
                    <a:pt x="879" y="539"/>
                    <a:pt x="899" y="539"/>
                  </a:cubicBezTo>
                  <a:cubicBezTo>
                    <a:pt x="959" y="539"/>
                    <a:pt x="1019" y="530"/>
                    <a:pt x="1068" y="519"/>
                  </a:cubicBezTo>
                  <a:cubicBezTo>
                    <a:pt x="1108" y="519"/>
                    <a:pt x="1139" y="510"/>
                    <a:pt x="1168" y="499"/>
                  </a:cubicBezTo>
                  <a:cubicBezTo>
                    <a:pt x="1208" y="490"/>
                    <a:pt x="1239" y="479"/>
                    <a:pt x="1258" y="470"/>
                  </a:cubicBezTo>
                  <a:cubicBezTo>
                    <a:pt x="1278" y="470"/>
                    <a:pt x="1288" y="459"/>
                    <a:pt x="1308" y="450"/>
                  </a:cubicBezTo>
                  <a:cubicBezTo>
                    <a:pt x="1248" y="450"/>
                    <a:pt x="1188" y="439"/>
                    <a:pt x="1119" y="419"/>
                  </a:cubicBezTo>
                  <a:cubicBezTo>
                    <a:pt x="1048" y="399"/>
                    <a:pt x="979" y="379"/>
                    <a:pt x="919" y="359"/>
                  </a:cubicBezTo>
                  <a:lnTo>
                    <a:pt x="629" y="260"/>
                  </a:lnTo>
                  <a:cubicBezTo>
                    <a:pt x="620" y="260"/>
                    <a:pt x="609" y="250"/>
                    <a:pt x="600" y="250"/>
                  </a:cubicBezTo>
                  <a:lnTo>
                    <a:pt x="580" y="240"/>
                  </a:lnTo>
                  <a:cubicBezTo>
                    <a:pt x="540" y="220"/>
                    <a:pt x="509" y="180"/>
                    <a:pt x="509" y="130"/>
                  </a:cubicBezTo>
                  <a:cubicBezTo>
                    <a:pt x="509" y="80"/>
                    <a:pt x="540" y="40"/>
                    <a:pt x="580" y="20"/>
                  </a:cubicBezTo>
                  <a:lnTo>
                    <a:pt x="600" y="10"/>
                  </a:lnTo>
                  <a:lnTo>
                    <a:pt x="609" y="10"/>
                  </a:lnTo>
                  <a:cubicBezTo>
                    <a:pt x="589" y="0"/>
                    <a:pt x="58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8459654" y="4904616"/>
              <a:ext cx="22130" cy="3765"/>
            </a:xfrm>
            <a:custGeom>
              <a:rect b="b" l="l" r="r" t="t"/>
              <a:pathLst>
                <a:path extrusionOk="0" h="41" w="241">
                  <a:moveTo>
                    <a:pt x="1" y="0"/>
                  </a:moveTo>
                  <a:lnTo>
                    <a:pt x="1" y="0"/>
                  </a:lnTo>
                  <a:cubicBezTo>
                    <a:pt x="62" y="18"/>
                    <a:pt x="115" y="28"/>
                    <a:pt x="168" y="30"/>
                  </a:cubicBezTo>
                  <a:lnTo>
                    <a:pt x="168" y="30"/>
                  </a:lnTo>
                  <a:cubicBezTo>
                    <a:pt x="116" y="23"/>
                    <a:pt x="61" y="14"/>
                    <a:pt x="1" y="0"/>
                  </a:cubicBezTo>
                  <a:close/>
                  <a:moveTo>
                    <a:pt x="168" y="30"/>
                  </a:moveTo>
                  <a:cubicBezTo>
                    <a:pt x="178" y="32"/>
                    <a:pt x="189" y="33"/>
                    <a:pt x="199" y="35"/>
                  </a:cubicBezTo>
                  <a:lnTo>
                    <a:pt x="199" y="35"/>
                  </a:lnTo>
                  <a:cubicBezTo>
                    <a:pt x="196" y="34"/>
                    <a:pt x="193" y="32"/>
                    <a:pt x="190" y="31"/>
                  </a:cubicBezTo>
                  <a:cubicBezTo>
                    <a:pt x="183" y="31"/>
                    <a:pt x="175" y="30"/>
                    <a:pt x="168" y="30"/>
                  </a:cubicBezTo>
                  <a:close/>
                  <a:moveTo>
                    <a:pt x="199" y="35"/>
                  </a:moveTo>
                  <a:cubicBezTo>
                    <a:pt x="214" y="40"/>
                    <a:pt x="224" y="40"/>
                    <a:pt x="240" y="40"/>
                  </a:cubicBezTo>
                  <a:cubicBezTo>
                    <a:pt x="227" y="38"/>
                    <a:pt x="213" y="37"/>
                    <a:pt x="19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8403731" y="4859713"/>
              <a:ext cx="121119" cy="48668"/>
            </a:xfrm>
            <a:custGeom>
              <a:rect b="b" l="l" r="r" t="t"/>
              <a:pathLst>
                <a:path extrusionOk="0" h="530" w="1319">
                  <a:moveTo>
                    <a:pt x="49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60" y="21"/>
                    <a:pt x="220" y="30"/>
                  </a:cubicBezTo>
                  <a:cubicBezTo>
                    <a:pt x="190" y="40"/>
                    <a:pt x="170" y="50"/>
                    <a:pt x="140" y="60"/>
                  </a:cubicBezTo>
                  <a:cubicBezTo>
                    <a:pt x="131" y="60"/>
                    <a:pt x="120" y="70"/>
                    <a:pt x="100" y="80"/>
                  </a:cubicBezTo>
                  <a:lnTo>
                    <a:pt x="91" y="80"/>
                  </a:lnTo>
                  <a:lnTo>
                    <a:pt x="71" y="90"/>
                  </a:lnTo>
                  <a:cubicBezTo>
                    <a:pt x="31" y="110"/>
                    <a:pt x="0" y="150"/>
                    <a:pt x="0" y="200"/>
                  </a:cubicBezTo>
                  <a:cubicBezTo>
                    <a:pt x="0" y="250"/>
                    <a:pt x="31" y="290"/>
                    <a:pt x="71" y="310"/>
                  </a:cubicBezTo>
                  <a:lnTo>
                    <a:pt x="91" y="320"/>
                  </a:lnTo>
                  <a:cubicBezTo>
                    <a:pt x="100" y="320"/>
                    <a:pt x="111" y="330"/>
                    <a:pt x="120" y="330"/>
                  </a:cubicBezTo>
                  <a:lnTo>
                    <a:pt x="410" y="429"/>
                  </a:lnTo>
                  <a:cubicBezTo>
                    <a:pt x="470" y="449"/>
                    <a:pt x="539" y="469"/>
                    <a:pt x="610" y="489"/>
                  </a:cubicBezTo>
                  <a:cubicBezTo>
                    <a:pt x="699" y="509"/>
                    <a:pt x="779" y="520"/>
                    <a:pt x="849" y="529"/>
                  </a:cubicBezTo>
                  <a:lnTo>
                    <a:pt x="899" y="529"/>
                  </a:lnTo>
                  <a:cubicBezTo>
                    <a:pt x="959" y="529"/>
                    <a:pt x="1029" y="520"/>
                    <a:pt x="1089" y="509"/>
                  </a:cubicBezTo>
                  <a:cubicBezTo>
                    <a:pt x="1118" y="509"/>
                    <a:pt x="1158" y="500"/>
                    <a:pt x="1189" y="489"/>
                  </a:cubicBezTo>
                  <a:cubicBezTo>
                    <a:pt x="1218" y="480"/>
                    <a:pt x="1249" y="469"/>
                    <a:pt x="1269" y="460"/>
                  </a:cubicBezTo>
                  <a:cubicBezTo>
                    <a:pt x="1289" y="449"/>
                    <a:pt x="1309" y="449"/>
                    <a:pt x="1318" y="440"/>
                  </a:cubicBezTo>
                  <a:cubicBezTo>
                    <a:pt x="1258" y="440"/>
                    <a:pt x="1198" y="429"/>
                    <a:pt x="1129" y="409"/>
                  </a:cubicBezTo>
                  <a:cubicBezTo>
                    <a:pt x="1049" y="389"/>
                    <a:pt x="969" y="370"/>
                    <a:pt x="91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cubicBezTo>
                    <a:pt x="590" y="240"/>
                    <a:pt x="579" y="240"/>
                    <a:pt x="579" y="240"/>
                  </a:cubicBezTo>
                  <a:cubicBezTo>
                    <a:pt x="539" y="220"/>
                    <a:pt x="500" y="180"/>
                    <a:pt x="500" y="130"/>
                  </a:cubicBezTo>
                  <a:cubicBezTo>
                    <a:pt x="500" y="80"/>
                    <a:pt x="519" y="40"/>
                    <a:pt x="559" y="21"/>
                  </a:cubicBezTo>
                  <a:cubicBezTo>
                    <a:pt x="559" y="21"/>
                    <a:pt x="570" y="21"/>
                    <a:pt x="570" y="10"/>
                  </a:cubicBezTo>
                  <a:lnTo>
                    <a:pt x="630" y="110"/>
                  </a:lnTo>
                  <a:lnTo>
                    <a:pt x="630" y="110"/>
                  </a:lnTo>
                  <a:lnTo>
                    <a:pt x="579" y="10"/>
                  </a:lnTo>
                  <a:cubicBezTo>
                    <a:pt x="590" y="10"/>
                    <a:pt x="599" y="1"/>
                    <a:pt x="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8449553" y="4852367"/>
              <a:ext cx="122037" cy="47750"/>
            </a:xfrm>
            <a:custGeom>
              <a:rect b="b" l="l" r="r" t="t"/>
              <a:pathLst>
                <a:path extrusionOk="0" h="520" w="1329">
                  <a:moveTo>
                    <a:pt x="1329" y="430"/>
                  </a:moveTo>
                  <a:cubicBezTo>
                    <a:pt x="1318" y="440"/>
                    <a:pt x="1298" y="440"/>
                    <a:pt x="1289" y="450"/>
                  </a:cubicBezTo>
                  <a:cubicBezTo>
                    <a:pt x="1258" y="460"/>
                    <a:pt x="1238" y="469"/>
                    <a:pt x="1198" y="480"/>
                  </a:cubicBezTo>
                  <a:cubicBezTo>
                    <a:pt x="1169" y="489"/>
                    <a:pt x="1139" y="500"/>
                    <a:pt x="1099" y="509"/>
                  </a:cubicBezTo>
                  <a:cubicBezTo>
                    <a:pt x="1039" y="520"/>
                    <a:pt x="969" y="520"/>
                    <a:pt x="90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lnTo>
                    <a:pt x="1329" y="430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91" y="320"/>
                    <a:pt x="80" y="320"/>
                    <a:pt x="80" y="320"/>
                  </a:cubicBezTo>
                  <a:cubicBezTo>
                    <a:pt x="40" y="300"/>
                    <a:pt x="1" y="260"/>
                    <a:pt x="1" y="210"/>
                  </a:cubicBezTo>
                  <a:lnTo>
                    <a:pt x="1" y="210"/>
                  </a:lnTo>
                  <a:close/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250" y="30"/>
                    <a:pt x="290" y="21"/>
                    <a:pt x="320" y="10"/>
                  </a:cubicBezTo>
                  <a:cubicBezTo>
                    <a:pt x="380" y="1"/>
                    <a:pt x="440" y="1"/>
                    <a:pt x="500" y="1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8449553" y="4852367"/>
              <a:ext cx="122037" cy="47750"/>
            </a:xfrm>
            <a:custGeom>
              <a:rect b="b" l="l" r="r" t="t"/>
              <a:pathLst>
                <a:path extrusionOk="0" h="520" w="1329"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191" y="50"/>
                    <a:pt x="160" y="61"/>
                    <a:pt x="140" y="61"/>
                  </a:cubicBezTo>
                  <a:cubicBezTo>
                    <a:pt x="131" y="70"/>
                    <a:pt x="120" y="81"/>
                    <a:pt x="100" y="81"/>
                  </a:cubicBezTo>
                  <a:cubicBezTo>
                    <a:pt x="100" y="81"/>
                    <a:pt x="91" y="90"/>
                    <a:pt x="80" y="90"/>
                  </a:cubicBezTo>
                  <a:lnTo>
                    <a:pt x="131" y="190"/>
                  </a:lnTo>
                  <a:lnTo>
                    <a:pt x="131" y="190"/>
                  </a:lnTo>
                  <a:lnTo>
                    <a:pt x="71" y="90"/>
                  </a:lnTo>
                  <a:cubicBezTo>
                    <a:pt x="71" y="101"/>
                    <a:pt x="60" y="101"/>
                    <a:pt x="60" y="101"/>
                  </a:cubicBezTo>
                  <a:cubicBezTo>
                    <a:pt x="20" y="120"/>
                    <a:pt x="1" y="160"/>
                    <a:pt x="1" y="210"/>
                  </a:cubicBez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111" y="330"/>
                    <a:pt x="120" y="330"/>
                    <a:pt x="131" y="340"/>
                  </a:cubicBezTo>
                  <a:lnTo>
                    <a:pt x="420" y="430"/>
                  </a:lnTo>
                  <a:cubicBezTo>
                    <a:pt x="470" y="450"/>
                    <a:pt x="550" y="469"/>
                    <a:pt x="630" y="489"/>
                  </a:cubicBezTo>
                  <a:cubicBezTo>
                    <a:pt x="719" y="509"/>
                    <a:pt x="790" y="520"/>
                    <a:pt x="86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cubicBezTo>
                    <a:pt x="1269" y="430"/>
                    <a:pt x="1209" y="420"/>
                    <a:pt x="1139" y="400"/>
                  </a:cubicBezTo>
                  <a:cubicBezTo>
                    <a:pt x="1079" y="390"/>
                    <a:pt x="1009" y="370"/>
                    <a:pt x="92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lnTo>
                    <a:pt x="580" y="240"/>
                  </a:lnTo>
                  <a:cubicBezTo>
                    <a:pt x="530" y="220"/>
                    <a:pt x="500" y="180"/>
                    <a:pt x="500" y="130"/>
                  </a:cubicBezTo>
                  <a:cubicBezTo>
                    <a:pt x="500" y="81"/>
                    <a:pt x="520" y="41"/>
                    <a:pt x="570" y="21"/>
                  </a:cubicBezTo>
                  <a:lnTo>
                    <a:pt x="570" y="30"/>
                  </a:lnTo>
                  <a:lnTo>
                    <a:pt x="619" y="110"/>
                  </a:lnTo>
                  <a:lnTo>
                    <a:pt x="580" y="10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8495374" y="4844102"/>
              <a:ext cx="122956" cy="47750"/>
            </a:xfrm>
            <a:custGeom>
              <a:rect b="b" l="l" r="r" t="t"/>
              <a:pathLst>
                <a:path extrusionOk="0" h="520" w="1339">
                  <a:moveTo>
                    <a:pt x="510" y="0"/>
                  </a:moveTo>
                  <a:cubicBezTo>
                    <a:pt x="440" y="0"/>
                    <a:pt x="370" y="11"/>
                    <a:pt x="311" y="20"/>
                  </a:cubicBezTo>
                  <a:cubicBezTo>
                    <a:pt x="280" y="31"/>
                    <a:pt x="240" y="40"/>
                    <a:pt x="211" y="51"/>
                  </a:cubicBezTo>
                  <a:cubicBezTo>
                    <a:pt x="180" y="60"/>
                    <a:pt x="160" y="71"/>
                    <a:pt x="140" y="71"/>
                  </a:cubicBezTo>
                  <a:cubicBezTo>
                    <a:pt x="120" y="80"/>
                    <a:pt x="111" y="91"/>
                    <a:pt x="100" y="91"/>
                  </a:cubicBezTo>
                  <a:lnTo>
                    <a:pt x="91" y="91"/>
                  </a:lnTo>
                  <a:lnTo>
                    <a:pt x="81" y="100"/>
                  </a:lnTo>
                  <a:lnTo>
                    <a:pt x="120" y="200"/>
                  </a:lnTo>
                  <a:lnTo>
                    <a:pt x="71" y="120"/>
                  </a:lnTo>
                  <a:lnTo>
                    <a:pt x="71" y="111"/>
                  </a:lnTo>
                  <a:cubicBezTo>
                    <a:pt x="21" y="131"/>
                    <a:pt x="1" y="171"/>
                    <a:pt x="1" y="220"/>
                  </a:cubicBezTo>
                  <a:cubicBezTo>
                    <a:pt x="1" y="270"/>
                    <a:pt x="31" y="310"/>
                    <a:pt x="81" y="330"/>
                  </a:cubicBezTo>
                  <a:lnTo>
                    <a:pt x="100" y="340"/>
                  </a:lnTo>
                  <a:cubicBezTo>
                    <a:pt x="111" y="340"/>
                    <a:pt x="120" y="340"/>
                    <a:pt x="131" y="350"/>
                  </a:cubicBezTo>
                  <a:lnTo>
                    <a:pt x="430" y="440"/>
                  </a:lnTo>
                  <a:cubicBezTo>
                    <a:pt x="510" y="460"/>
                    <a:pt x="580" y="480"/>
                    <a:pt x="640" y="490"/>
                  </a:cubicBezTo>
                  <a:cubicBezTo>
                    <a:pt x="730" y="510"/>
                    <a:pt x="799" y="520"/>
                    <a:pt x="879" y="520"/>
                  </a:cubicBezTo>
                  <a:lnTo>
                    <a:pt x="909" y="520"/>
                  </a:lnTo>
                  <a:cubicBezTo>
                    <a:pt x="979" y="520"/>
                    <a:pt x="1049" y="520"/>
                    <a:pt x="1109" y="500"/>
                  </a:cubicBezTo>
                  <a:cubicBezTo>
                    <a:pt x="1149" y="490"/>
                    <a:pt x="1179" y="480"/>
                    <a:pt x="1209" y="470"/>
                  </a:cubicBezTo>
                  <a:cubicBezTo>
                    <a:pt x="1249" y="460"/>
                    <a:pt x="1269" y="450"/>
                    <a:pt x="1289" y="440"/>
                  </a:cubicBezTo>
                  <a:cubicBezTo>
                    <a:pt x="1309" y="440"/>
                    <a:pt x="1318" y="430"/>
                    <a:pt x="1338" y="420"/>
                  </a:cubicBezTo>
                  <a:cubicBezTo>
                    <a:pt x="1278" y="420"/>
                    <a:pt x="1219" y="410"/>
                    <a:pt x="1149" y="400"/>
                  </a:cubicBezTo>
                  <a:cubicBezTo>
                    <a:pt x="1059" y="380"/>
                    <a:pt x="979" y="360"/>
                    <a:pt x="929" y="350"/>
                  </a:cubicBezTo>
                  <a:lnTo>
                    <a:pt x="620" y="260"/>
                  </a:lnTo>
                  <a:cubicBezTo>
                    <a:pt x="610" y="260"/>
                    <a:pt x="610" y="250"/>
                    <a:pt x="600" y="250"/>
                  </a:cubicBezTo>
                  <a:lnTo>
                    <a:pt x="580" y="240"/>
                  </a:lnTo>
                  <a:lnTo>
                    <a:pt x="560" y="240"/>
                  </a:lnTo>
                  <a:cubicBezTo>
                    <a:pt x="520" y="220"/>
                    <a:pt x="490" y="180"/>
                    <a:pt x="490" y="131"/>
                  </a:cubicBezTo>
                  <a:cubicBezTo>
                    <a:pt x="490" y="80"/>
                    <a:pt x="510" y="40"/>
                    <a:pt x="550" y="20"/>
                  </a:cubicBezTo>
                  <a:lnTo>
                    <a:pt x="610" y="131"/>
                  </a:lnTo>
                  <a:lnTo>
                    <a:pt x="560" y="20"/>
                  </a:lnTo>
                  <a:lnTo>
                    <a:pt x="570" y="11"/>
                  </a:lnTo>
                  <a:lnTo>
                    <a:pt x="590" y="11"/>
                  </a:lnTo>
                  <a:cubicBezTo>
                    <a:pt x="570" y="0"/>
                    <a:pt x="550" y="0"/>
                    <a:pt x="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8572417" y="4835838"/>
              <a:ext cx="15702" cy="1010"/>
            </a:xfrm>
            <a:custGeom>
              <a:rect b="b" l="l" r="r" t="t"/>
              <a:pathLst>
                <a:path extrusionOk="0" h="11" w="171">
                  <a:moveTo>
                    <a:pt x="170" y="1"/>
                  </a:moveTo>
                  <a:cubicBezTo>
                    <a:pt x="110" y="1"/>
                    <a:pt x="50" y="1"/>
                    <a:pt x="0" y="11"/>
                  </a:cubicBezTo>
                  <a:cubicBezTo>
                    <a:pt x="60" y="1"/>
                    <a:pt x="11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8540369" y="4835838"/>
              <a:ext cx="123782" cy="47842"/>
            </a:xfrm>
            <a:custGeom>
              <a:rect b="b" l="l" r="r" t="t"/>
              <a:pathLst>
                <a:path extrusionOk="0" h="521" w="1348">
                  <a:moveTo>
                    <a:pt x="519" y="1"/>
                  </a:moveTo>
                  <a:cubicBezTo>
                    <a:pt x="459" y="1"/>
                    <a:pt x="409" y="1"/>
                    <a:pt x="349" y="11"/>
                  </a:cubicBezTo>
                  <a:cubicBezTo>
                    <a:pt x="340" y="11"/>
                    <a:pt x="320" y="21"/>
                    <a:pt x="309" y="21"/>
                  </a:cubicBezTo>
                  <a:cubicBezTo>
                    <a:pt x="269" y="31"/>
                    <a:pt x="240" y="41"/>
                    <a:pt x="209" y="51"/>
                  </a:cubicBezTo>
                  <a:cubicBezTo>
                    <a:pt x="180" y="61"/>
                    <a:pt x="160" y="70"/>
                    <a:pt x="130" y="81"/>
                  </a:cubicBezTo>
                  <a:cubicBezTo>
                    <a:pt x="120" y="81"/>
                    <a:pt x="110" y="90"/>
                    <a:pt x="100" y="101"/>
                  </a:cubicBezTo>
                  <a:lnTo>
                    <a:pt x="80" y="101"/>
                  </a:lnTo>
                  <a:lnTo>
                    <a:pt x="70" y="110"/>
                  </a:lnTo>
                  <a:lnTo>
                    <a:pt x="120" y="221"/>
                  </a:lnTo>
                  <a:lnTo>
                    <a:pt x="60" y="110"/>
                  </a:lnTo>
                  <a:cubicBezTo>
                    <a:pt x="20" y="130"/>
                    <a:pt x="0" y="170"/>
                    <a:pt x="0" y="221"/>
                  </a:cubicBezTo>
                  <a:cubicBezTo>
                    <a:pt x="0" y="270"/>
                    <a:pt x="30" y="310"/>
                    <a:pt x="70" y="330"/>
                  </a:cubicBezTo>
                  <a:lnTo>
                    <a:pt x="90" y="330"/>
                  </a:lnTo>
                  <a:lnTo>
                    <a:pt x="110" y="340"/>
                  </a:lnTo>
                  <a:cubicBezTo>
                    <a:pt x="120" y="340"/>
                    <a:pt x="120" y="350"/>
                    <a:pt x="130" y="350"/>
                  </a:cubicBezTo>
                  <a:lnTo>
                    <a:pt x="439" y="440"/>
                  </a:lnTo>
                  <a:cubicBezTo>
                    <a:pt x="489" y="450"/>
                    <a:pt x="569" y="470"/>
                    <a:pt x="659" y="490"/>
                  </a:cubicBezTo>
                  <a:cubicBezTo>
                    <a:pt x="729" y="500"/>
                    <a:pt x="788" y="510"/>
                    <a:pt x="848" y="510"/>
                  </a:cubicBezTo>
                  <a:cubicBezTo>
                    <a:pt x="859" y="520"/>
                    <a:pt x="879" y="520"/>
                    <a:pt x="899" y="520"/>
                  </a:cubicBezTo>
                  <a:lnTo>
                    <a:pt x="908" y="520"/>
                  </a:lnTo>
                  <a:cubicBezTo>
                    <a:pt x="979" y="520"/>
                    <a:pt x="1058" y="510"/>
                    <a:pt x="1128" y="490"/>
                  </a:cubicBezTo>
                  <a:cubicBezTo>
                    <a:pt x="1158" y="480"/>
                    <a:pt x="1198" y="470"/>
                    <a:pt x="1228" y="460"/>
                  </a:cubicBezTo>
                  <a:cubicBezTo>
                    <a:pt x="1258" y="450"/>
                    <a:pt x="1278" y="440"/>
                    <a:pt x="1308" y="430"/>
                  </a:cubicBezTo>
                  <a:cubicBezTo>
                    <a:pt x="1318" y="430"/>
                    <a:pt x="1328" y="420"/>
                    <a:pt x="1347" y="410"/>
                  </a:cubicBezTo>
                  <a:cubicBezTo>
                    <a:pt x="1288" y="410"/>
                    <a:pt x="1218" y="400"/>
                    <a:pt x="1148" y="390"/>
                  </a:cubicBezTo>
                  <a:cubicBezTo>
                    <a:pt x="1088" y="380"/>
                    <a:pt x="1018" y="360"/>
                    <a:pt x="928" y="340"/>
                  </a:cubicBezTo>
                  <a:lnTo>
                    <a:pt x="599" y="250"/>
                  </a:lnTo>
                  <a:cubicBezTo>
                    <a:pt x="589" y="250"/>
                    <a:pt x="579" y="241"/>
                    <a:pt x="569" y="241"/>
                  </a:cubicBezTo>
                  <a:cubicBezTo>
                    <a:pt x="529" y="221"/>
                    <a:pt x="499" y="181"/>
                    <a:pt x="489" y="141"/>
                  </a:cubicBezTo>
                  <a:lnTo>
                    <a:pt x="489" y="121"/>
                  </a:lnTo>
                  <a:cubicBezTo>
                    <a:pt x="489" y="81"/>
                    <a:pt x="509" y="41"/>
                    <a:pt x="549" y="21"/>
                  </a:cubicBezTo>
                  <a:lnTo>
                    <a:pt x="559" y="11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8585180" y="4826747"/>
              <a:ext cx="123966" cy="46740"/>
            </a:xfrm>
            <a:custGeom>
              <a:rect b="b" l="l" r="r" t="t"/>
              <a:pathLst>
                <a:path extrusionOk="0" h="509" w="1350">
                  <a:moveTo>
                    <a:pt x="520" y="0"/>
                  </a:moveTo>
                  <a:cubicBezTo>
                    <a:pt x="440" y="0"/>
                    <a:pt x="371" y="10"/>
                    <a:pt x="300" y="30"/>
                  </a:cubicBezTo>
                  <a:cubicBezTo>
                    <a:pt x="261" y="30"/>
                    <a:pt x="231" y="40"/>
                    <a:pt x="201" y="50"/>
                  </a:cubicBezTo>
                  <a:cubicBezTo>
                    <a:pt x="171" y="60"/>
                    <a:pt x="151" y="70"/>
                    <a:pt x="131" y="80"/>
                  </a:cubicBezTo>
                  <a:cubicBezTo>
                    <a:pt x="111" y="90"/>
                    <a:pt x="101" y="100"/>
                    <a:pt x="91" y="100"/>
                  </a:cubicBezTo>
                  <a:lnTo>
                    <a:pt x="71" y="110"/>
                  </a:lnTo>
                  <a:lnTo>
                    <a:pt x="61" y="120"/>
                  </a:lnTo>
                  <a:cubicBezTo>
                    <a:pt x="21" y="140"/>
                    <a:pt x="1" y="180"/>
                    <a:pt x="1" y="220"/>
                  </a:cubicBezTo>
                  <a:lnTo>
                    <a:pt x="1" y="240"/>
                  </a:lnTo>
                  <a:cubicBezTo>
                    <a:pt x="11" y="280"/>
                    <a:pt x="41" y="320"/>
                    <a:pt x="81" y="340"/>
                  </a:cubicBezTo>
                  <a:cubicBezTo>
                    <a:pt x="91" y="340"/>
                    <a:pt x="101" y="349"/>
                    <a:pt x="111" y="349"/>
                  </a:cubicBezTo>
                  <a:lnTo>
                    <a:pt x="440" y="439"/>
                  </a:lnTo>
                  <a:cubicBezTo>
                    <a:pt x="530" y="459"/>
                    <a:pt x="600" y="479"/>
                    <a:pt x="660" y="489"/>
                  </a:cubicBezTo>
                  <a:cubicBezTo>
                    <a:pt x="750" y="509"/>
                    <a:pt x="830" y="509"/>
                    <a:pt x="899" y="509"/>
                  </a:cubicBezTo>
                  <a:lnTo>
                    <a:pt x="910" y="509"/>
                  </a:lnTo>
                  <a:cubicBezTo>
                    <a:pt x="990" y="509"/>
                    <a:pt x="1070" y="499"/>
                    <a:pt x="1139" y="489"/>
                  </a:cubicBezTo>
                  <a:cubicBezTo>
                    <a:pt x="1169" y="479"/>
                    <a:pt x="1209" y="469"/>
                    <a:pt x="1239" y="459"/>
                  </a:cubicBezTo>
                  <a:cubicBezTo>
                    <a:pt x="1259" y="449"/>
                    <a:pt x="1289" y="429"/>
                    <a:pt x="1309" y="419"/>
                  </a:cubicBezTo>
                  <a:cubicBezTo>
                    <a:pt x="1329" y="419"/>
                    <a:pt x="1339" y="409"/>
                    <a:pt x="1349" y="399"/>
                  </a:cubicBezTo>
                  <a:cubicBezTo>
                    <a:pt x="1289" y="399"/>
                    <a:pt x="1229" y="399"/>
                    <a:pt x="1159" y="380"/>
                  </a:cubicBezTo>
                  <a:cubicBezTo>
                    <a:pt x="1089" y="369"/>
                    <a:pt x="1019" y="360"/>
                    <a:pt x="930" y="329"/>
                  </a:cubicBezTo>
                  <a:lnTo>
                    <a:pt x="620" y="249"/>
                  </a:lnTo>
                  <a:lnTo>
                    <a:pt x="590" y="249"/>
                  </a:lnTo>
                  <a:lnTo>
                    <a:pt x="570" y="240"/>
                  </a:lnTo>
                  <a:cubicBezTo>
                    <a:pt x="520" y="229"/>
                    <a:pt x="491" y="189"/>
                    <a:pt x="480" y="140"/>
                  </a:cubicBezTo>
                  <a:lnTo>
                    <a:pt x="480" y="120"/>
                  </a:lnTo>
                  <a:cubicBezTo>
                    <a:pt x="480" y="80"/>
                    <a:pt x="500" y="40"/>
                    <a:pt x="540" y="20"/>
                  </a:cubicBezTo>
                  <a:lnTo>
                    <a:pt x="560" y="10"/>
                  </a:lnTo>
                  <a:cubicBezTo>
                    <a:pt x="560" y="10"/>
                    <a:pt x="570" y="1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8629257" y="4821238"/>
              <a:ext cx="124700" cy="42240"/>
            </a:xfrm>
            <a:custGeom>
              <a:rect b="b" l="l" r="r" t="t"/>
              <a:pathLst>
                <a:path extrusionOk="0" h="460" w="1358">
                  <a:moveTo>
                    <a:pt x="220" y="0"/>
                  </a:moveTo>
                  <a:cubicBezTo>
                    <a:pt x="220" y="10"/>
                    <a:pt x="210" y="10"/>
                    <a:pt x="200" y="10"/>
                  </a:cubicBezTo>
                  <a:cubicBezTo>
                    <a:pt x="170" y="20"/>
                    <a:pt x="150" y="30"/>
                    <a:pt x="130" y="40"/>
                  </a:cubicBezTo>
                  <a:cubicBezTo>
                    <a:pt x="110" y="50"/>
                    <a:pt x="100" y="60"/>
                    <a:pt x="90" y="60"/>
                  </a:cubicBezTo>
                  <a:cubicBezTo>
                    <a:pt x="90" y="70"/>
                    <a:pt x="80" y="70"/>
                    <a:pt x="80" y="70"/>
                  </a:cubicBezTo>
                  <a:lnTo>
                    <a:pt x="60" y="80"/>
                  </a:lnTo>
                  <a:cubicBezTo>
                    <a:pt x="20" y="100"/>
                    <a:pt x="0" y="140"/>
                    <a:pt x="0" y="180"/>
                  </a:cubicBezTo>
                  <a:lnTo>
                    <a:pt x="0" y="200"/>
                  </a:lnTo>
                  <a:cubicBezTo>
                    <a:pt x="11" y="249"/>
                    <a:pt x="40" y="289"/>
                    <a:pt x="90" y="300"/>
                  </a:cubicBezTo>
                  <a:lnTo>
                    <a:pt x="110" y="309"/>
                  </a:lnTo>
                  <a:lnTo>
                    <a:pt x="140" y="309"/>
                  </a:lnTo>
                  <a:lnTo>
                    <a:pt x="450" y="389"/>
                  </a:lnTo>
                  <a:cubicBezTo>
                    <a:pt x="539" y="420"/>
                    <a:pt x="609" y="429"/>
                    <a:pt x="679" y="440"/>
                  </a:cubicBezTo>
                  <a:cubicBezTo>
                    <a:pt x="759" y="459"/>
                    <a:pt x="829" y="459"/>
                    <a:pt x="899" y="459"/>
                  </a:cubicBezTo>
                  <a:lnTo>
                    <a:pt x="919" y="459"/>
                  </a:lnTo>
                  <a:cubicBezTo>
                    <a:pt x="998" y="459"/>
                    <a:pt x="1078" y="449"/>
                    <a:pt x="1149" y="429"/>
                  </a:cubicBezTo>
                  <a:cubicBezTo>
                    <a:pt x="1178" y="429"/>
                    <a:pt x="1218" y="420"/>
                    <a:pt x="1248" y="400"/>
                  </a:cubicBezTo>
                  <a:cubicBezTo>
                    <a:pt x="1268" y="389"/>
                    <a:pt x="1298" y="380"/>
                    <a:pt x="1318" y="369"/>
                  </a:cubicBezTo>
                  <a:cubicBezTo>
                    <a:pt x="1328" y="360"/>
                    <a:pt x="1348" y="360"/>
                    <a:pt x="1358" y="349"/>
                  </a:cubicBezTo>
                  <a:cubicBezTo>
                    <a:pt x="1298" y="349"/>
                    <a:pt x="1238" y="340"/>
                    <a:pt x="1178" y="340"/>
                  </a:cubicBezTo>
                  <a:cubicBezTo>
                    <a:pt x="1169" y="329"/>
                    <a:pt x="1169" y="329"/>
                    <a:pt x="1158" y="329"/>
                  </a:cubicBezTo>
                  <a:cubicBezTo>
                    <a:pt x="1089" y="320"/>
                    <a:pt x="1018" y="309"/>
                    <a:pt x="939" y="289"/>
                  </a:cubicBezTo>
                  <a:lnTo>
                    <a:pt x="619" y="210"/>
                  </a:lnTo>
                  <a:cubicBezTo>
                    <a:pt x="609" y="210"/>
                    <a:pt x="599" y="200"/>
                    <a:pt x="590" y="200"/>
                  </a:cubicBezTo>
                  <a:lnTo>
                    <a:pt x="570" y="200"/>
                  </a:lnTo>
                  <a:cubicBezTo>
                    <a:pt x="519" y="180"/>
                    <a:pt x="490" y="140"/>
                    <a:pt x="479" y="100"/>
                  </a:cubicBezTo>
                  <a:lnTo>
                    <a:pt x="479" y="80"/>
                  </a:lnTo>
                  <a:lnTo>
                    <a:pt x="479" y="70"/>
                  </a:lnTo>
                  <a:lnTo>
                    <a:pt x="439" y="70"/>
                  </a:lnTo>
                  <a:cubicBezTo>
                    <a:pt x="399" y="60"/>
                    <a:pt x="370" y="50"/>
                    <a:pt x="330" y="40"/>
                  </a:cubicBezTo>
                  <a:cubicBezTo>
                    <a:pt x="290" y="30"/>
                    <a:pt x="26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8755702" y="4853285"/>
              <a:ext cx="5601" cy="92"/>
            </a:xfrm>
            <a:custGeom>
              <a:rect b="b" l="l" r="r" t="t"/>
              <a:pathLst>
                <a:path extrusionOk="0" h="1" w="61">
                  <a:moveTo>
                    <a:pt x="6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8673242" y="4827574"/>
              <a:ext cx="86225" cy="25803"/>
            </a:xfrm>
            <a:custGeom>
              <a:rect b="b" l="l" r="r" t="t"/>
              <a:pathLst>
                <a:path extrusionOk="0" h="281" w="939">
                  <a:moveTo>
                    <a:pt x="0" y="1"/>
                  </a:moveTo>
                  <a:lnTo>
                    <a:pt x="0" y="11"/>
                  </a:lnTo>
                  <a:lnTo>
                    <a:pt x="0" y="31"/>
                  </a:lnTo>
                  <a:cubicBezTo>
                    <a:pt x="11" y="71"/>
                    <a:pt x="40" y="111"/>
                    <a:pt x="91" y="131"/>
                  </a:cubicBezTo>
                  <a:lnTo>
                    <a:pt x="111" y="131"/>
                  </a:lnTo>
                  <a:cubicBezTo>
                    <a:pt x="120" y="131"/>
                    <a:pt x="130" y="141"/>
                    <a:pt x="140" y="141"/>
                  </a:cubicBezTo>
                  <a:lnTo>
                    <a:pt x="460" y="220"/>
                  </a:lnTo>
                  <a:cubicBezTo>
                    <a:pt x="539" y="240"/>
                    <a:pt x="610" y="251"/>
                    <a:pt x="679" y="260"/>
                  </a:cubicBezTo>
                  <a:cubicBezTo>
                    <a:pt x="690" y="260"/>
                    <a:pt x="690" y="260"/>
                    <a:pt x="699" y="271"/>
                  </a:cubicBezTo>
                  <a:cubicBezTo>
                    <a:pt x="759" y="271"/>
                    <a:pt x="819" y="280"/>
                    <a:pt x="879" y="280"/>
                  </a:cubicBezTo>
                  <a:lnTo>
                    <a:pt x="939" y="280"/>
                  </a:lnTo>
                  <a:cubicBezTo>
                    <a:pt x="919" y="280"/>
                    <a:pt x="879" y="271"/>
                    <a:pt x="849" y="271"/>
                  </a:cubicBezTo>
                  <a:cubicBezTo>
                    <a:pt x="809" y="260"/>
                    <a:pt x="779" y="251"/>
                    <a:pt x="749" y="240"/>
                  </a:cubicBezTo>
                  <a:cubicBezTo>
                    <a:pt x="670" y="220"/>
                    <a:pt x="610" y="191"/>
                    <a:pt x="559" y="160"/>
                  </a:cubicBezTo>
                  <a:cubicBezTo>
                    <a:pt x="559" y="151"/>
                    <a:pt x="550" y="151"/>
                    <a:pt x="550" y="151"/>
                  </a:cubicBezTo>
                  <a:cubicBezTo>
                    <a:pt x="530" y="151"/>
                    <a:pt x="510" y="151"/>
                    <a:pt x="499" y="141"/>
                  </a:cubicBezTo>
                  <a:cubicBezTo>
                    <a:pt x="470" y="141"/>
                    <a:pt x="440" y="141"/>
                    <a:pt x="400" y="131"/>
                  </a:cubicBezTo>
                  <a:cubicBezTo>
                    <a:pt x="370" y="121"/>
                    <a:pt x="330" y="121"/>
                    <a:pt x="300" y="111"/>
                  </a:cubicBezTo>
                  <a:lnTo>
                    <a:pt x="210" y="81"/>
                  </a:lnTo>
                  <a:cubicBezTo>
                    <a:pt x="180" y="61"/>
                    <a:pt x="140" y="41"/>
                    <a:pt x="111" y="21"/>
                  </a:cubicBezTo>
                  <a:lnTo>
                    <a:pt x="100" y="11"/>
                  </a:lnTo>
                  <a:lnTo>
                    <a:pt x="51" y="11"/>
                  </a:lnTo>
                  <a:cubicBezTo>
                    <a:pt x="31" y="1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8765803" y="4796444"/>
              <a:ext cx="1010" cy="1010"/>
            </a:xfrm>
            <a:custGeom>
              <a:rect b="b" l="l" r="r" t="t"/>
              <a:pathLst>
                <a:path extrusionOk="0" h="11" w="11">
                  <a:moveTo>
                    <a:pt x="1" y="0"/>
                  </a:move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8775904" y="4789098"/>
              <a:ext cx="7438" cy="2847"/>
            </a:xfrm>
            <a:custGeom>
              <a:rect b="b" l="l" r="r" t="t"/>
              <a:pathLst>
                <a:path extrusionOk="0" h="31" w="81">
                  <a:moveTo>
                    <a:pt x="80" y="0"/>
                  </a:moveTo>
                  <a:cubicBezTo>
                    <a:pt x="51" y="11"/>
                    <a:pt x="31" y="20"/>
                    <a:pt x="0" y="31"/>
                  </a:cubicBezTo>
                  <a:cubicBezTo>
                    <a:pt x="31" y="20"/>
                    <a:pt x="51" y="11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766721" y="4785425"/>
              <a:ext cx="117446" cy="41414"/>
            </a:xfrm>
            <a:custGeom>
              <a:rect b="b" l="l" r="r" t="t"/>
              <a:pathLst>
                <a:path extrusionOk="0" h="451" w="1279">
                  <a:moveTo>
                    <a:pt x="450" y="1"/>
                  </a:moveTo>
                  <a:cubicBezTo>
                    <a:pt x="440" y="1"/>
                    <a:pt x="430" y="1"/>
                    <a:pt x="420" y="11"/>
                  </a:cubicBezTo>
                  <a:cubicBezTo>
                    <a:pt x="340" y="11"/>
                    <a:pt x="260" y="21"/>
                    <a:pt x="200" y="40"/>
                  </a:cubicBezTo>
                  <a:lnTo>
                    <a:pt x="180" y="40"/>
                  </a:lnTo>
                  <a:cubicBezTo>
                    <a:pt x="151" y="51"/>
                    <a:pt x="131" y="60"/>
                    <a:pt x="100" y="71"/>
                  </a:cubicBezTo>
                  <a:cubicBezTo>
                    <a:pt x="80" y="80"/>
                    <a:pt x="51" y="100"/>
                    <a:pt x="31" y="111"/>
                  </a:cubicBezTo>
                  <a:cubicBezTo>
                    <a:pt x="21" y="111"/>
                    <a:pt x="11" y="120"/>
                    <a:pt x="1" y="120"/>
                  </a:cubicBezTo>
                  <a:lnTo>
                    <a:pt x="1" y="131"/>
                  </a:lnTo>
                  <a:cubicBezTo>
                    <a:pt x="1" y="131"/>
                    <a:pt x="11" y="140"/>
                    <a:pt x="21" y="140"/>
                  </a:cubicBezTo>
                  <a:cubicBezTo>
                    <a:pt x="21" y="151"/>
                    <a:pt x="31" y="151"/>
                    <a:pt x="31" y="151"/>
                  </a:cubicBezTo>
                  <a:cubicBezTo>
                    <a:pt x="51" y="151"/>
                    <a:pt x="60" y="151"/>
                    <a:pt x="80" y="160"/>
                  </a:cubicBezTo>
                  <a:cubicBezTo>
                    <a:pt x="111" y="160"/>
                    <a:pt x="140" y="160"/>
                    <a:pt x="180" y="171"/>
                  </a:cubicBezTo>
                  <a:cubicBezTo>
                    <a:pt x="191" y="171"/>
                    <a:pt x="200" y="171"/>
                    <a:pt x="211" y="180"/>
                  </a:cubicBezTo>
                  <a:cubicBezTo>
                    <a:pt x="231" y="180"/>
                    <a:pt x="260" y="191"/>
                    <a:pt x="280" y="191"/>
                  </a:cubicBezTo>
                  <a:cubicBezTo>
                    <a:pt x="300" y="200"/>
                    <a:pt x="320" y="200"/>
                    <a:pt x="330" y="211"/>
                  </a:cubicBezTo>
                  <a:cubicBezTo>
                    <a:pt x="390" y="231"/>
                    <a:pt x="430" y="251"/>
                    <a:pt x="470" y="280"/>
                  </a:cubicBezTo>
                  <a:lnTo>
                    <a:pt x="480" y="290"/>
                  </a:lnTo>
                  <a:lnTo>
                    <a:pt x="530" y="290"/>
                  </a:lnTo>
                  <a:cubicBezTo>
                    <a:pt x="560" y="290"/>
                    <a:pt x="590" y="300"/>
                    <a:pt x="619" y="300"/>
                  </a:cubicBezTo>
                  <a:cubicBezTo>
                    <a:pt x="639" y="310"/>
                    <a:pt x="650" y="310"/>
                    <a:pt x="670" y="310"/>
                  </a:cubicBezTo>
                  <a:cubicBezTo>
                    <a:pt x="690" y="320"/>
                    <a:pt x="710" y="320"/>
                    <a:pt x="730" y="330"/>
                  </a:cubicBezTo>
                  <a:cubicBezTo>
                    <a:pt x="759" y="330"/>
                    <a:pt x="799" y="350"/>
                    <a:pt x="830" y="360"/>
                  </a:cubicBezTo>
                  <a:cubicBezTo>
                    <a:pt x="859" y="380"/>
                    <a:pt x="889" y="390"/>
                    <a:pt x="909" y="410"/>
                  </a:cubicBezTo>
                  <a:cubicBezTo>
                    <a:pt x="919" y="410"/>
                    <a:pt x="919" y="420"/>
                    <a:pt x="919" y="420"/>
                  </a:cubicBezTo>
                  <a:lnTo>
                    <a:pt x="979" y="420"/>
                  </a:lnTo>
                  <a:cubicBezTo>
                    <a:pt x="999" y="430"/>
                    <a:pt x="1039" y="430"/>
                    <a:pt x="1069" y="440"/>
                  </a:cubicBezTo>
                  <a:cubicBezTo>
                    <a:pt x="1089" y="440"/>
                    <a:pt x="1109" y="440"/>
                    <a:pt x="1129" y="450"/>
                  </a:cubicBezTo>
                  <a:lnTo>
                    <a:pt x="1139" y="450"/>
                  </a:lnTo>
                  <a:cubicBezTo>
                    <a:pt x="1149" y="440"/>
                    <a:pt x="1169" y="440"/>
                    <a:pt x="1179" y="430"/>
                  </a:cubicBezTo>
                  <a:cubicBezTo>
                    <a:pt x="1209" y="420"/>
                    <a:pt x="1229" y="410"/>
                    <a:pt x="1249" y="400"/>
                  </a:cubicBezTo>
                  <a:cubicBezTo>
                    <a:pt x="1258" y="390"/>
                    <a:pt x="1269" y="380"/>
                    <a:pt x="1278" y="380"/>
                  </a:cubicBezTo>
                  <a:cubicBezTo>
                    <a:pt x="1238" y="380"/>
                    <a:pt x="1198" y="380"/>
                    <a:pt x="1149" y="370"/>
                  </a:cubicBezTo>
                  <a:cubicBezTo>
                    <a:pt x="1129" y="370"/>
                    <a:pt x="1109" y="370"/>
                    <a:pt x="1079" y="360"/>
                  </a:cubicBezTo>
                  <a:cubicBezTo>
                    <a:pt x="999" y="350"/>
                    <a:pt x="919" y="340"/>
                    <a:pt x="849" y="320"/>
                  </a:cubicBezTo>
                  <a:lnTo>
                    <a:pt x="500" y="251"/>
                  </a:lnTo>
                  <a:cubicBezTo>
                    <a:pt x="490" y="251"/>
                    <a:pt x="480" y="240"/>
                    <a:pt x="470" y="240"/>
                  </a:cubicBezTo>
                  <a:cubicBezTo>
                    <a:pt x="430" y="231"/>
                    <a:pt x="390" y="191"/>
                    <a:pt x="390" y="151"/>
                  </a:cubicBezTo>
                  <a:cubicBezTo>
                    <a:pt x="380" y="140"/>
                    <a:pt x="380" y="131"/>
                    <a:pt x="380" y="120"/>
                  </a:cubicBezTo>
                  <a:cubicBezTo>
                    <a:pt x="380" y="91"/>
                    <a:pt x="400" y="51"/>
                    <a:pt x="430" y="31"/>
                  </a:cubicBezTo>
                  <a:lnTo>
                    <a:pt x="440" y="21"/>
                  </a:lnTo>
                  <a:cubicBezTo>
                    <a:pt x="450" y="11"/>
                    <a:pt x="460" y="11"/>
                    <a:pt x="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8801523" y="4796444"/>
              <a:ext cx="70706" cy="23048"/>
            </a:xfrm>
            <a:custGeom>
              <a:rect b="b" l="l" r="r" t="t"/>
              <a:pathLst>
                <a:path extrusionOk="0" h="251" w="770">
                  <a:moveTo>
                    <a:pt x="1" y="0"/>
                  </a:moveTo>
                  <a:cubicBezTo>
                    <a:pt x="1" y="11"/>
                    <a:pt x="1" y="20"/>
                    <a:pt x="11" y="31"/>
                  </a:cubicBezTo>
                  <a:cubicBezTo>
                    <a:pt x="11" y="71"/>
                    <a:pt x="51" y="111"/>
                    <a:pt x="91" y="120"/>
                  </a:cubicBezTo>
                  <a:cubicBezTo>
                    <a:pt x="101" y="120"/>
                    <a:pt x="111" y="131"/>
                    <a:pt x="121" y="131"/>
                  </a:cubicBezTo>
                  <a:lnTo>
                    <a:pt x="470" y="200"/>
                  </a:lnTo>
                  <a:cubicBezTo>
                    <a:pt x="540" y="220"/>
                    <a:pt x="620" y="230"/>
                    <a:pt x="700" y="240"/>
                  </a:cubicBezTo>
                  <a:cubicBezTo>
                    <a:pt x="730" y="250"/>
                    <a:pt x="750" y="250"/>
                    <a:pt x="770" y="250"/>
                  </a:cubicBezTo>
                  <a:cubicBezTo>
                    <a:pt x="750" y="250"/>
                    <a:pt x="730" y="250"/>
                    <a:pt x="700" y="240"/>
                  </a:cubicBezTo>
                  <a:cubicBezTo>
                    <a:pt x="620" y="230"/>
                    <a:pt x="540" y="220"/>
                    <a:pt x="470" y="200"/>
                  </a:cubicBezTo>
                  <a:lnTo>
                    <a:pt x="121" y="131"/>
                  </a:lnTo>
                  <a:cubicBezTo>
                    <a:pt x="111" y="131"/>
                    <a:pt x="101" y="120"/>
                    <a:pt x="91" y="120"/>
                  </a:cubicBezTo>
                  <a:cubicBezTo>
                    <a:pt x="51" y="111"/>
                    <a:pt x="11" y="71"/>
                    <a:pt x="11" y="31"/>
                  </a:cubicBezTo>
                  <a:cubicBezTo>
                    <a:pt x="1" y="20"/>
                    <a:pt x="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8801523" y="4774406"/>
              <a:ext cx="125710" cy="45913"/>
            </a:xfrm>
            <a:custGeom>
              <a:rect b="b" l="l" r="r" t="t"/>
              <a:pathLst>
                <a:path extrusionOk="0" h="500" w="1369">
                  <a:moveTo>
                    <a:pt x="500" y="1"/>
                  </a:moveTo>
                  <a:cubicBezTo>
                    <a:pt x="420" y="11"/>
                    <a:pt x="340" y="21"/>
                    <a:pt x="271" y="41"/>
                  </a:cubicBezTo>
                  <a:lnTo>
                    <a:pt x="181" y="71"/>
                  </a:lnTo>
                  <a:cubicBezTo>
                    <a:pt x="151" y="81"/>
                    <a:pt x="131" y="101"/>
                    <a:pt x="111" y="111"/>
                  </a:cubicBezTo>
                  <a:cubicBezTo>
                    <a:pt x="101" y="111"/>
                    <a:pt x="91" y="121"/>
                    <a:pt x="81" y="121"/>
                  </a:cubicBezTo>
                  <a:cubicBezTo>
                    <a:pt x="81" y="131"/>
                    <a:pt x="71" y="131"/>
                    <a:pt x="61" y="141"/>
                  </a:cubicBezTo>
                  <a:lnTo>
                    <a:pt x="51" y="151"/>
                  </a:lnTo>
                  <a:cubicBezTo>
                    <a:pt x="21" y="171"/>
                    <a:pt x="1" y="211"/>
                    <a:pt x="1" y="240"/>
                  </a:cubicBezTo>
                  <a:cubicBezTo>
                    <a:pt x="1" y="251"/>
                    <a:pt x="1" y="260"/>
                    <a:pt x="11" y="271"/>
                  </a:cubicBezTo>
                  <a:cubicBezTo>
                    <a:pt x="11" y="311"/>
                    <a:pt x="51" y="351"/>
                    <a:pt x="91" y="360"/>
                  </a:cubicBezTo>
                  <a:cubicBezTo>
                    <a:pt x="101" y="360"/>
                    <a:pt x="111" y="371"/>
                    <a:pt x="121" y="371"/>
                  </a:cubicBezTo>
                  <a:lnTo>
                    <a:pt x="470" y="440"/>
                  </a:lnTo>
                  <a:cubicBezTo>
                    <a:pt x="540" y="460"/>
                    <a:pt x="620" y="470"/>
                    <a:pt x="700" y="480"/>
                  </a:cubicBezTo>
                  <a:cubicBezTo>
                    <a:pt x="730" y="490"/>
                    <a:pt x="750" y="490"/>
                    <a:pt x="770" y="490"/>
                  </a:cubicBezTo>
                  <a:cubicBezTo>
                    <a:pt x="819" y="500"/>
                    <a:pt x="859" y="500"/>
                    <a:pt x="899" y="500"/>
                  </a:cubicBezTo>
                  <a:lnTo>
                    <a:pt x="950" y="500"/>
                  </a:lnTo>
                  <a:cubicBezTo>
                    <a:pt x="1030" y="490"/>
                    <a:pt x="1099" y="480"/>
                    <a:pt x="1169" y="460"/>
                  </a:cubicBezTo>
                  <a:cubicBezTo>
                    <a:pt x="1209" y="450"/>
                    <a:pt x="1239" y="440"/>
                    <a:pt x="1269" y="420"/>
                  </a:cubicBezTo>
                  <a:cubicBezTo>
                    <a:pt x="1289" y="410"/>
                    <a:pt x="1319" y="400"/>
                    <a:pt x="1339" y="390"/>
                  </a:cubicBezTo>
                  <a:cubicBezTo>
                    <a:pt x="1349" y="380"/>
                    <a:pt x="1359" y="380"/>
                    <a:pt x="1369" y="371"/>
                  </a:cubicBezTo>
                  <a:lnTo>
                    <a:pt x="1359" y="371"/>
                  </a:lnTo>
                  <a:cubicBezTo>
                    <a:pt x="1299" y="371"/>
                    <a:pt x="1239" y="371"/>
                    <a:pt x="1169" y="360"/>
                  </a:cubicBezTo>
                  <a:cubicBezTo>
                    <a:pt x="1099" y="351"/>
                    <a:pt x="1030" y="340"/>
                    <a:pt x="939" y="320"/>
                  </a:cubicBezTo>
                  <a:lnTo>
                    <a:pt x="610" y="251"/>
                  </a:lnTo>
                  <a:lnTo>
                    <a:pt x="580" y="251"/>
                  </a:lnTo>
                  <a:cubicBezTo>
                    <a:pt x="570" y="251"/>
                    <a:pt x="550" y="240"/>
                    <a:pt x="550" y="240"/>
                  </a:cubicBezTo>
                  <a:lnTo>
                    <a:pt x="540" y="240"/>
                  </a:lnTo>
                  <a:cubicBezTo>
                    <a:pt x="500" y="220"/>
                    <a:pt x="470" y="191"/>
                    <a:pt x="460" y="141"/>
                  </a:cubicBezTo>
                  <a:lnTo>
                    <a:pt x="460" y="121"/>
                  </a:lnTo>
                  <a:cubicBezTo>
                    <a:pt x="460" y="91"/>
                    <a:pt x="470" y="51"/>
                    <a:pt x="500" y="31"/>
                  </a:cubicBezTo>
                  <a:lnTo>
                    <a:pt x="510" y="21"/>
                  </a:lnTo>
                  <a:lnTo>
                    <a:pt x="520" y="11"/>
                  </a:lnTo>
                  <a:cubicBezTo>
                    <a:pt x="530" y="11"/>
                    <a:pt x="530" y="1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8888667" y="4763387"/>
              <a:ext cx="3765" cy="92"/>
            </a:xfrm>
            <a:custGeom>
              <a:rect b="b" l="l" r="r" t="t"/>
              <a:pathLst>
                <a:path extrusionOk="0" h="1" w="41">
                  <a:moveTo>
                    <a:pt x="41" y="1"/>
                  </a:moveTo>
                  <a:lnTo>
                    <a:pt x="1" y="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8843764" y="4763387"/>
              <a:ext cx="124700" cy="45087"/>
            </a:xfrm>
            <a:custGeom>
              <a:rect b="b" l="l" r="r" t="t"/>
              <a:pathLst>
                <a:path extrusionOk="0" h="491" w="1358">
                  <a:moveTo>
                    <a:pt x="490" y="1"/>
                  </a:moveTo>
                  <a:cubicBezTo>
                    <a:pt x="410" y="1"/>
                    <a:pt x="340" y="11"/>
                    <a:pt x="270" y="31"/>
                  </a:cubicBezTo>
                  <a:cubicBezTo>
                    <a:pt x="240" y="51"/>
                    <a:pt x="200" y="61"/>
                    <a:pt x="180" y="71"/>
                  </a:cubicBezTo>
                  <a:cubicBezTo>
                    <a:pt x="150" y="81"/>
                    <a:pt x="130" y="91"/>
                    <a:pt x="110" y="101"/>
                  </a:cubicBezTo>
                  <a:cubicBezTo>
                    <a:pt x="100" y="111"/>
                    <a:pt x="90" y="121"/>
                    <a:pt x="80" y="121"/>
                  </a:cubicBezTo>
                  <a:cubicBezTo>
                    <a:pt x="70" y="131"/>
                    <a:pt x="70" y="131"/>
                    <a:pt x="60" y="131"/>
                  </a:cubicBezTo>
                  <a:lnTo>
                    <a:pt x="50" y="141"/>
                  </a:lnTo>
                  <a:lnTo>
                    <a:pt x="40" y="151"/>
                  </a:lnTo>
                  <a:cubicBezTo>
                    <a:pt x="10" y="171"/>
                    <a:pt x="0" y="211"/>
                    <a:pt x="0" y="241"/>
                  </a:cubicBezTo>
                  <a:lnTo>
                    <a:pt x="0" y="261"/>
                  </a:lnTo>
                  <a:cubicBezTo>
                    <a:pt x="10" y="311"/>
                    <a:pt x="40" y="340"/>
                    <a:pt x="80" y="360"/>
                  </a:cubicBezTo>
                  <a:lnTo>
                    <a:pt x="90" y="360"/>
                  </a:lnTo>
                  <a:cubicBezTo>
                    <a:pt x="90" y="360"/>
                    <a:pt x="110" y="371"/>
                    <a:pt x="120" y="371"/>
                  </a:cubicBezTo>
                  <a:lnTo>
                    <a:pt x="150" y="371"/>
                  </a:lnTo>
                  <a:lnTo>
                    <a:pt x="479" y="440"/>
                  </a:lnTo>
                  <a:cubicBezTo>
                    <a:pt x="570" y="460"/>
                    <a:pt x="639" y="471"/>
                    <a:pt x="709" y="480"/>
                  </a:cubicBezTo>
                  <a:cubicBezTo>
                    <a:pt x="779" y="491"/>
                    <a:pt x="839" y="491"/>
                    <a:pt x="899" y="491"/>
                  </a:cubicBezTo>
                  <a:lnTo>
                    <a:pt x="949" y="491"/>
                  </a:lnTo>
                  <a:cubicBezTo>
                    <a:pt x="1029" y="480"/>
                    <a:pt x="1109" y="471"/>
                    <a:pt x="1178" y="451"/>
                  </a:cubicBezTo>
                  <a:cubicBezTo>
                    <a:pt x="1208" y="440"/>
                    <a:pt x="1238" y="431"/>
                    <a:pt x="1268" y="411"/>
                  </a:cubicBezTo>
                  <a:cubicBezTo>
                    <a:pt x="1288" y="400"/>
                    <a:pt x="1318" y="391"/>
                    <a:pt x="1338" y="380"/>
                  </a:cubicBezTo>
                  <a:lnTo>
                    <a:pt x="1358" y="360"/>
                  </a:lnTo>
                  <a:lnTo>
                    <a:pt x="1348" y="360"/>
                  </a:lnTo>
                  <a:cubicBezTo>
                    <a:pt x="1308" y="360"/>
                    <a:pt x="1258" y="360"/>
                    <a:pt x="1208" y="351"/>
                  </a:cubicBezTo>
                  <a:lnTo>
                    <a:pt x="1168" y="351"/>
                  </a:lnTo>
                  <a:cubicBezTo>
                    <a:pt x="1089" y="340"/>
                    <a:pt x="1009" y="320"/>
                    <a:pt x="929" y="311"/>
                  </a:cubicBezTo>
                  <a:lnTo>
                    <a:pt x="570" y="241"/>
                  </a:lnTo>
                  <a:lnTo>
                    <a:pt x="550" y="241"/>
                  </a:lnTo>
                  <a:cubicBezTo>
                    <a:pt x="510" y="231"/>
                    <a:pt x="470" y="191"/>
                    <a:pt x="459" y="141"/>
                  </a:cubicBezTo>
                  <a:lnTo>
                    <a:pt x="459" y="121"/>
                  </a:lnTo>
                  <a:cubicBezTo>
                    <a:pt x="459" y="81"/>
                    <a:pt x="470" y="51"/>
                    <a:pt x="499" y="21"/>
                  </a:cubicBezTo>
                  <a:cubicBezTo>
                    <a:pt x="510" y="21"/>
                    <a:pt x="510" y="11"/>
                    <a:pt x="510" y="11"/>
                  </a:cubicBezTo>
                  <a:lnTo>
                    <a:pt x="519" y="11"/>
                  </a:lnTo>
                  <a:cubicBezTo>
                    <a:pt x="519" y="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8889585" y="4764397"/>
              <a:ext cx="1010" cy="918"/>
            </a:xfrm>
            <a:custGeom>
              <a:rect b="b" l="l" r="r" t="t"/>
              <a:pathLst>
                <a:path extrusionOk="0" h="10" w="11">
                  <a:moveTo>
                    <a:pt x="11" y="0"/>
                  </a:moveTo>
                  <a:lnTo>
                    <a:pt x="0" y="10"/>
                  </a:lnTo>
                  <a:cubicBezTo>
                    <a:pt x="11" y="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8885912" y="4751541"/>
              <a:ext cx="124700" cy="44995"/>
            </a:xfrm>
            <a:custGeom>
              <a:rect b="b" l="l" r="r" t="t"/>
              <a:pathLst>
                <a:path extrusionOk="0" h="490" w="1358">
                  <a:moveTo>
                    <a:pt x="460" y="1"/>
                  </a:moveTo>
                  <a:cubicBezTo>
                    <a:pt x="390" y="10"/>
                    <a:pt x="320" y="21"/>
                    <a:pt x="260" y="41"/>
                  </a:cubicBezTo>
                  <a:lnTo>
                    <a:pt x="170" y="70"/>
                  </a:lnTo>
                  <a:cubicBezTo>
                    <a:pt x="140" y="90"/>
                    <a:pt x="120" y="100"/>
                    <a:pt x="100" y="110"/>
                  </a:cubicBezTo>
                  <a:cubicBezTo>
                    <a:pt x="91" y="110"/>
                    <a:pt x="80" y="120"/>
                    <a:pt x="71" y="130"/>
                  </a:cubicBezTo>
                  <a:cubicBezTo>
                    <a:pt x="71" y="130"/>
                    <a:pt x="60" y="130"/>
                    <a:pt x="60" y="140"/>
                  </a:cubicBezTo>
                  <a:lnTo>
                    <a:pt x="51" y="140"/>
                  </a:lnTo>
                  <a:lnTo>
                    <a:pt x="40" y="150"/>
                  </a:lnTo>
                  <a:cubicBezTo>
                    <a:pt x="11" y="180"/>
                    <a:pt x="0" y="210"/>
                    <a:pt x="0" y="250"/>
                  </a:cubicBezTo>
                  <a:lnTo>
                    <a:pt x="0" y="270"/>
                  </a:lnTo>
                  <a:cubicBezTo>
                    <a:pt x="11" y="320"/>
                    <a:pt x="51" y="360"/>
                    <a:pt x="91" y="370"/>
                  </a:cubicBezTo>
                  <a:lnTo>
                    <a:pt x="111" y="370"/>
                  </a:lnTo>
                  <a:lnTo>
                    <a:pt x="470" y="440"/>
                  </a:lnTo>
                  <a:cubicBezTo>
                    <a:pt x="550" y="449"/>
                    <a:pt x="630" y="469"/>
                    <a:pt x="709" y="480"/>
                  </a:cubicBezTo>
                  <a:lnTo>
                    <a:pt x="749" y="480"/>
                  </a:lnTo>
                  <a:cubicBezTo>
                    <a:pt x="799" y="489"/>
                    <a:pt x="849" y="489"/>
                    <a:pt x="889" y="489"/>
                  </a:cubicBezTo>
                  <a:lnTo>
                    <a:pt x="949" y="489"/>
                  </a:lnTo>
                  <a:cubicBezTo>
                    <a:pt x="1029" y="480"/>
                    <a:pt x="1109" y="469"/>
                    <a:pt x="1169" y="449"/>
                  </a:cubicBezTo>
                  <a:cubicBezTo>
                    <a:pt x="1209" y="440"/>
                    <a:pt x="1238" y="429"/>
                    <a:pt x="1258" y="409"/>
                  </a:cubicBezTo>
                  <a:cubicBezTo>
                    <a:pt x="1288" y="400"/>
                    <a:pt x="1318" y="390"/>
                    <a:pt x="1328" y="380"/>
                  </a:cubicBezTo>
                  <a:cubicBezTo>
                    <a:pt x="1338" y="370"/>
                    <a:pt x="1348" y="360"/>
                    <a:pt x="1358" y="360"/>
                  </a:cubicBezTo>
                  <a:lnTo>
                    <a:pt x="1348" y="360"/>
                  </a:lnTo>
                  <a:cubicBezTo>
                    <a:pt x="1298" y="360"/>
                    <a:pt x="1238" y="360"/>
                    <a:pt x="1178" y="350"/>
                  </a:cubicBezTo>
                  <a:lnTo>
                    <a:pt x="1158" y="350"/>
                  </a:lnTo>
                  <a:cubicBezTo>
                    <a:pt x="1078" y="340"/>
                    <a:pt x="999" y="320"/>
                    <a:pt x="929" y="310"/>
                  </a:cubicBezTo>
                  <a:lnTo>
                    <a:pt x="599" y="250"/>
                  </a:lnTo>
                  <a:cubicBezTo>
                    <a:pt x="590" y="250"/>
                    <a:pt x="579" y="240"/>
                    <a:pt x="570" y="240"/>
                  </a:cubicBezTo>
                  <a:lnTo>
                    <a:pt x="550" y="240"/>
                  </a:lnTo>
                  <a:cubicBezTo>
                    <a:pt x="499" y="230"/>
                    <a:pt x="460" y="190"/>
                    <a:pt x="450" y="140"/>
                  </a:cubicBezTo>
                  <a:lnTo>
                    <a:pt x="450" y="120"/>
                  </a:lnTo>
                  <a:cubicBezTo>
                    <a:pt x="450" y="80"/>
                    <a:pt x="470" y="41"/>
                    <a:pt x="499" y="21"/>
                  </a:cubicBezTo>
                  <a:lnTo>
                    <a:pt x="510" y="10"/>
                  </a:lnTo>
                  <a:cubicBezTo>
                    <a:pt x="519" y="10"/>
                    <a:pt x="519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9015204" y="4780926"/>
              <a:ext cx="20202" cy="3673"/>
            </a:xfrm>
            <a:custGeom>
              <a:rect b="b" l="l" r="r" t="t"/>
              <a:pathLst>
                <a:path extrusionOk="0" h="40" w="220">
                  <a:moveTo>
                    <a:pt x="220" y="0"/>
                  </a:moveTo>
                  <a:lnTo>
                    <a:pt x="220" y="0"/>
                  </a:lnTo>
                  <a:cubicBezTo>
                    <a:pt x="149" y="20"/>
                    <a:pt x="70" y="30"/>
                    <a:pt x="0" y="40"/>
                  </a:cubicBezTo>
                  <a:cubicBezTo>
                    <a:pt x="80" y="30"/>
                    <a:pt x="15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8927142" y="4739604"/>
              <a:ext cx="124792" cy="44995"/>
            </a:xfrm>
            <a:custGeom>
              <a:rect b="b" l="l" r="r" t="t"/>
              <a:pathLst>
                <a:path extrusionOk="0" h="490" w="1359">
                  <a:moveTo>
                    <a:pt x="490" y="0"/>
                  </a:moveTo>
                  <a:cubicBezTo>
                    <a:pt x="410" y="0"/>
                    <a:pt x="330" y="20"/>
                    <a:pt x="260" y="40"/>
                  </a:cubicBezTo>
                  <a:lnTo>
                    <a:pt x="170" y="71"/>
                  </a:lnTo>
                  <a:cubicBezTo>
                    <a:pt x="150" y="91"/>
                    <a:pt x="121" y="100"/>
                    <a:pt x="110" y="111"/>
                  </a:cubicBezTo>
                  <a:cubicBezTo>
                    <a:pt x="101" y="120"/>
                    <a:pt x="90" y="120"/>
                    <a:pt x="81" y="131"/>
                  </a:cubicBezTo>
                  <a:cubicBezTo>
                    <a:pt x="70" y="131"/>
                    <a:pt x="70" y="140"/>
                    <a:pt x="61" y="140"/>
                  </a:cubicBezTo>
                  <a:lnTo>
                    <a:pt x="50" y="151"/>
                  </a:lnTo>
                  <a:cubicBezTo>
                    <a:pt x="21" y="171"/>
                    <a:pt x="1" y="210"/>
                    <a:pt x="1" y="250"/>
                  </a:cubicBezTo>
                  <a:lnTo>
                    <a:pt x="1" y="270"/>
                  </a:lnTo>
                  <a:cubicBezTo>
                    <a:pt x="11" y="320"/>
                    <a:pt x="50" y="360"/>
                    <a:pt x="101" y="370"/>
                  </a:cubicBezTo>
                  <a:lnTo>
                    <a:pt x="121" y="370"/>
                  </a:lnTo>
                  <a:cubicBezTo>
                    <a:pt x="130" y="370"/>
                    <a:pt x="141" y="380"/>
                    <a:pt x="150" y="380"/>
                  </a:cubicBezTo>
                  <a:lnTo>
                    <a:pt x="480" y="440"/>
                  </a:lnTo>
                  <a:cubicBezTo>
                    <a:pt x="550" y="450"/>
                    <a:pt x="629" y="470"/>
                    <a:pt x="709" y="480"/>
                  </a:cubicBezTo>
                  <a:lnTo>
                    <a:pt x="729" y="480"/>
                  </a:lnTo>
                  <a:cubicBezTo>
                    <a:pt x="789" y="490"/>
                    <a:pt x="849" y="490"/>
                    <a:pt x="899" y="490"/>
                  </a:cubicBezTo>
                  <a:lnTo>
                    <a:pt x="959" y="490"/>
                  </a:lnTo>
                  <a:cubicBezTo>
                    <a:pt x="1029" y="480"/>
                    <a:pt x="1109" y="470"/>
                    <a:pt x="1179" y="450"/>
                  </a:cubicBezTo>
                  <a:cubicBezTo>
                    <a:pt x="1208" y="440"/>
                    <a:pt x="1239" y="430"/>
                    <a:pt x="1268" y="410"/>
                  </a:cubicBezTo>
                  <a:cubicBezTo>
                    <a:pt x="1299" y="400"/>
                    <a:pt x="1319" y="390"/>
                    <a:pt x="1339" y="380"/>
                  </a:cubicBezTo>
                  <a:lnTo>
                    <a:pt x="1359" y="360"/>
                  </a:lnTo>
                  <a:lnTo>
                    <a:pt x="1348" y="360"/>
                  </a:lnTo>
                  <a:cubicBezTo>
                    <a:pt x="1299" y="360"/>
                    <a:pt x="1239" y="350"/>
                    <a:pt x="1169" y="350"/>
                  </a:cubicBezTo>
                  <a:cubicBezTo>
                    <a:pt x="1089" y="340"/>
                    <a:pt x="1009" y="320"/>
                    <a:pt x="939" y="310"/>
                  </a:cubicBezTo>
                  <a:lnTo>
                    <a:pt x="929" y="310"/>
                  </a:lnTo>
                  <a:lnTo>
                    <a:pt x="570" y="240"/>
                  </a:lnTo>
                  <a:lnTo>
                    <a:pt x="550" y="240"/>
                  </a:lnTo>
                  <a:cubicBezTo>
                    <a:pt x="530" y="230"/>
                    <a:pt x="510" y="230"/>
                    <a:pt x="490" y="210"/>
                  </a:cubicBezTo>
                  <a:cubicBezTo>
                    <a:pt x="470" y="200"/>
                    <a:pt x="460" y="171"/>
                    <a:pt x="450" y="151"/>
                  </a:cubicBezTo>
                  <a:cubicBezTo>
                    <a:pt x="440" y="100"/>
                    <a:pt x="460" y="51"/>
                    <a:pt x="500" y="20"/>
                  </a:cubicBezTo>
                  <a:lnTo>
                    <a:pt x="510" y="11"/>
                  </a:lnTo>
                  <a:cubicBezTo>
                    <a:pt x="520" y="11"/>
                    <a:pt x="520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8968097" y="4741440"/>
              <a:ext cx="5050" cy="17539"/>
            </a:xfrm>
            <a:custGeom>
              <a:rect b="b" l="l" r="r" t="t"/>
              <a:pathLst>
                <a:path extrusionOk="0" h="191" w="55">
                  <a:moveTo>
                    <a:pt x="54" y="0"/>
                  </a:moveTo>
                  <a:lnTo>
                    <a:pt x="54" y="0"/>
                  </a:lnTo>
                  <a:cubicBezTo>
                    <a:pt x="25" y="23"/>
                    <a:pt x="6" y="55"/>
                    <a:pt x="2" y="90"/>
                  </a:cubicBezTo>
                  <a:lnTo>
                    <a:pt x="2" y="90"/>
                  </a:lnTo>
                  <a:cubicBezTo>
                    <a:pt x="6" y="58"/>
                    <a:pt x="23" y="32"/>
                    <a:pt x="44" y="11"/>
                  </a:cubicBezTo>
                  <a:lnTo>
                    <a:pt x="54" y="0"/>
                  </a:lnTo>
                  <a:close/>
                  <a:moveTo>
                    <a:pt x="2" y="90"/>
                  </a:moveTo>
                  <a:lnTo>
                    <a:pt x="2" y="90"/>
                  </a:lnTo>
                  <a:cubicBezTo>
                    <a:pt x="1" y="103"/>
                    <a:pt x="1" y="116"/>
                    <a:pt x="4" y="131"/>
                  </a:cubicBezTo>
                  <a:cubicBezTo>
                    <a:pt x="1" y="117"/>
                    <a:pt x="1" y="103"/>
                    <a:pt x="2" y="90"/>
                  </a:cubicBezTo>
                  <a:close/>
                  <a:moveTo>
                    <a:pt x="4" y="131"/>
                  </a:moveTo>
                  <a:lnTo>
                    <a:pt x="4" y="131"/>
                  </a:lnTo>
                  <a:cubicBezTo>
                    <a:pt x="14" y="160"/>
                    <a:pt x="24" y="180"/>
                    <a:pt x="44" y="190"/>
                  </a:cubicBezTo>
                  <a:cubicBezTo>
                    <a:pt x="24" y="180"/>
                    <a:pt x="14" y="151"/>
                    <a:pt x="4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8967546" y="4727758"/>
              <a:ext cx="126537" cy="44903"/>
            </a:xfrm>
            <a:custGeom>
              <a:rect b="b" l="l" r="r" t="t"/>
              <a:pathLst>
                <a:path extrusionOk="0" h="489" w="1378">
                  <a:moveTo>
                    <a:pt x="499" y="0"/>
                  </a:moveTo>
                  <a:cubicBezTo>
                    <a:pt x="419" y="0"/>
                    <a:pt x="340" y="20"/>
                    <a:pt x="280" y="40"/>
                  </a:cubicBezTo>
                  <a:cubicBezTo>
                    <a:pt x="240" y="50"/>
                    <a:pt x="209" y="60"/>
                    <a:pt x="189" y="70"/>
                  </a:cubicBezTo>
                  <a:cubicBezTo>
                    <a:pt x="160" y="89"/>
                    <a:pt x="140" y="100"/>
                    <a:pt x="120" y="109"/>
                  </a:cubicBezTo>
                  <a:cubicBezTo>
                    <a:pt x="110" y="120"/>
                    <a:pt x="100" y="120"/>
                    <a:pt x="90" y="129"/>
                  </a:cubicBezTo>
                  <a:cubicBezTo>
                    <a:pt x="80" y="129"/>
                    <a:pt x="80" y="140"/>
                    <a:pt x="70" y="140"/>
                  </a:cubicBezTo>
                  <a:lnTo>
                    <a:pt x="60" y="149"/>
                  </a:lnTo>
                  <a:lnTo>
                    <a:pt x="50" y="160"/>
                  </a:lnTo>
                  <a:cubicBezTo>
                    <a:pt x="20" y="189"/>
                    <a:pt x="0" y="229"/>
                    <a:pt x="10" y="280"/>
                  </a:cubicBezTo>
                  <a:cubicBezTo>
                    <a:pt x="20" y="309"/>
                    <a:pt x="30" y="329"/>
                    <a:pt x="50" y="339"/>
                  </a:cubicBezTo>
                  <a:cubicBezTo>
                    <a:pt x="70" y="359"/>
                    <a:pt x="90" y="359"/>
                    <a:pt x="110" y="369"/>
                  </a:cubicBezTo>
                  <a:lnTo>
                    <a:pt x="130" y="369"/>
                  </a:lnTo>
                  <a:lnTo>
                    <a:pt x="489" y="439"/>
                  </a:lnTo>
                  <a:lnTo>
                    <a:pt x="499" y="439"/>
                  </a:lnTo>
                  <a:cubicBezTo>
                    <a:pt x="569" y="449"/>
                    <a:pt x="649" y="469"/>
                    <a:pt x="729" y="479"/>
                  </a:cubicBezTo>
                  <a:cubicBezTo>
                    <a:pt x="799" y="479"/>
                    <a:pt x="859" y="489"/>
                    <a:pt x="908" y="489"/>
                  </a:cubicBezTo>
                  <a:lnTo>
                    <a:pt x="968" y="489"/>
                  </a:lnTo>
                  <a:cubicBezTo>
                    <a:pt x="1048" y="479"/>
                    <a:pt x="1118" y="469"/>
                    <a:pt x="1188" y="449"/>
                  </a:cubicBezTo>
                  <a:cubicBezTo>
                    <a:pt x="1218" y="439"/>
                    <a:pt x="1248" y="429"/>
                    <a:pt x="1278" y="409"/>
                  </a:cubicBezTo>
                  <a:cubicBezTo>
                    <a:pt x="1307" y="399"/>
                    <a:pt x="1327" y="389"/>
                    <a:pt x="1347" y="379"/>
                  </a:cubicBezTo>
                  <a:cubicBezTo>
                    <a:pt x="1358" y="369"/>
                    <a:pt x="1367" y="359"/>
                    <a:pt x="1378" y="359"/>
                  </a:cubicBezTo>
                  <a:lnTo>
                    <a:pt x="1367" y="359"/>
                  </a:lnTo>
                  <a:cubicBezTo>
                    <a:pt x="1307" y="359"/>
                    <a:pt x="1248" y="359"/>
                    <a:pt x="1178" y="349"/>
                  </a:cubicBezTo>
                  <a:cubicBezTo>
                    <a:pt x="1098" y="339"/>
                    <a:pt x="1018" y="319"/>
                    <a:pt x="948" y="309"/>
                  </a:cubicBezTo>
                  <a:lnTo>
                    <a:pt x="589" y="240"/>
                  </a:lnTo>
                  <a:lnTo>
                    <a:pt x="559" y="240"/>
                  </a:lnTo>
                  <a:lnTo>
                    <a:pt x="549" y="229"/>
                  </a:lnTo>
                  <a:cubicBezTo>
                    <a:pt x="509" y="220"/>
                    <a:pt x="479" y="180"/>
                    <a:pt x="469" y="140"/>
                  </a:cubicBezTo>
                  <a:lnTo>
                    <a:pt x="469" y="120"/>
                  </a:lnTo>
                  <a:cubicBezTo>
                    <a:pt x="469" y="80"/>
                    <a:pt x="479" y="50"/>
                    <a:pt x="509" y="20"/>
                  </a:cubicBezTo>
                  <a:lnTo>
                    <a:pt x="529" y="10"/>
                  </a:lnTo>
                  <a:cubicBezTo>
                    <a:pt x="529" y="10"/>
                    <a:pt x="539" y="0"/>
                    <a:pt x="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9027049" y="4715729"/>
              <a:ext cx="28558" cy="6612"/>
            </a:xfrm>
            <a:custGeom>
              <a:rect b="b" l="l" r="r" t="t"/>
              <a:pathLst>
                <a:path extrusionOk="0" h="72" w="311">
                  <a:moveTo>
                    <a:pt x="311" y="1"/>
                  </a:moveTo>
                  <a:cubicBezTo>
                    <a:pt x="231" y="1"/>
                    <a:pt x="151" y="21"/>
                    <a:pt x="81" y="41"/>
                  </a:cubicBezTo>
                  <a:cubicBezTo>
                    <a:pt x="51" y="51"/>
                    <a:pt x="21" y="61"/>
                    <a:pt x="1" y="71"/>
                  </a:cubicBezTo>
                  <a:cubicBezTo>
                    <a:pt x="21" y="61"/>
                    <a:pt x="51" y="51"/>
                    <a:pt x="81" y="41"/>
                  </a:cubicBezTo>
                  <a:cubicBezTo>
                    <a:pt x="151" y="21"/>
                    <a:pt x="231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9010520" y="4715729"/>
              <a:ext cx="124792" cy="45087"/>
            </a:xfrm>
            <a:custGeom>
              <a:rect b="b" l="l" r="r" t="t"/>
              <a:pathLst>
                <a:path extrusionOk="0" h="491" w="1359">
                  <a:moveTo>
                    <a:pt x="491" y="1"/>
                  </a:moveTo>
                  <a:cubicBezTo>
                    <a:pt x="411" y="1"/>
                    <a:pt x="331" y="21"/>
                    <a:pt x="261" y="41"/>
                  </a:cubicBezTo>
                  <a:cubicBezTo>
                    <a:pt x="231" y="51"/>
                    <a:pt x="201" y="61"/>
                    <a:pt x="181" y="71"/>
                  </a:cubicBezTo>
                  <a:lnTo>
                    <a:pt x="171" y="71"/>
                  </a:lnTo>
                  <a:cubicBezTo>
                    <a:pt x="141" y="91"/>
                    <a:pt x="121" y="101"/>
                    <a:pt x="101" y="111"/>
                  </a:cubicBezTo>
                  <a:cubicBezTo>
                    <a:pt x="91" y="121"/>
                    <a:pt x="81" y="121"/>
                    <a:pt x="81" y="131"/>
                  </a:cubicBezTo>
                  <a:cubicBezTo>
                    <a:pt x="71" y="131"/>
                    <a:pt x="61" y="141"/>
                    <a:pt x="61" y="141"/>
                  </a:cubicBezTo>
                  <a:lnTo>
                    <a:pt x="41" y="151"/>
                  </a:lnTo>
                  <a:cubicBezTo>
                    <a:pt x="11" y="181"/>
                    <a:pt x="1" y="211"/>
                    <a:pt x="1" y="251"/>
                  </a:cubicBezTo>
                  <a:lnTo>
                    <a:pt x="1" y="271"/>
                  </a:lnTo>
                  <a:cubicBezTo>
                    <a:pt x="11" y="311"/>
                    <a:pt x="41" y="351"/>
                    <a:pt x="81" y="360"/>
                  </a:cubicBezTo>
                  <a:lnTo>
                    <a:pt x="91" y="371"/>
                  </a:lnTo>
                  <a:lnTo>
                    <a:pt x="121" y="371"/>
                  </a:lnTo>
                  <a:lnTo>
                    <a:pt x="480" y="440"/>
                  </a:lnTo>
                  <a:cubicBezTo>
                    <a:pt x="550" y="450"/>
                    <a:pt x="630" y="470"/>
                    <a:pt x="710" y="480"/>
                  </a:cubicBezTo>
                  <a:cubicBezTo>
                    <a:pt x="780" y="490"/>
                    <a:pt x="839" y="490"/>
                    <a:pt x="899" y="490"/>
                  </a:cubicBezTo>
                  <a:lnTo>
                    <a:pt x="950" y="490"/>
                  </a:lnTo>
                  <a:cubicBezTo>
                    <a:pt x="1030" y="480"/>
                    <a:pt x="1099" y="470"/>
                    <a:pt x="1169" y="450"/>
                  </a:cubicBezTo>
                  <a:lnTo>
                    <a:pt x="1259" y="420"/>
                  </a:lnTo>
                  <a:cubicBezTo>
                    <a:pt x="1289" y="411"/>
                    <a:pt x="1309" y="391"/>
                    <a:pt x="1329" y="380"/>
                  </a:cubicBezTo>
                  <a:cubicBezTo>
                    <a:pt x="1339" y="380"/>
                    <a:pt x="1349" y="371"/>
                    <a:pt x="1359" y="360"/>
                  </a:cubicBezTo>
                  <a:cubicBezTo>
                    <a:pt x="1299" y="360"/>
                    <a:pt x="1239" y="360"/>
                    <a:pt x="1159" y="351"/>
                  </a:cubicBezTo>
                  <a:cubicBezTo>
                    <a:pt x="1089" y="340"/>
                    <a:pt x="1010" y="320"/>
                    <a:pt x="930" y="311"/>
                  </a:cubicBezTo>
                  <a:lnTo>
                    <a:pt x="570" y="240"/>
                  </a:lnTo>
                  <a:lnTo>
                    <a:pt x="550" y="240"/>
                  </a:lnTo>
                  <a:cubicBezTo>
                    <a:pt x="510" y="231"/>
                    <a:pt x="471" y="191"/>
                    <a:pt x="460" y="141"/>
                  </a:cubicBezTo>
                  <a:cubicBezTo>
                    <a:pt x="460" y="141"/>
                    <a:pt x="451" y="131"/>
                    <a:pt x="451" y="121"/>
                  </a:cubicBezTo>
                  <a:cubicBezTo>
                    <a:pt x="451" y="81"/>
                    <a:pt x="471" y="51"/>
                    <a:pt x="500" y="21"/>
                  </a:cubicBezTo>
                  <a:lnTo>
                    <a:pt x="510" y="11"/>
                  </a:lnTo>
                  <a:cubicBezTo>
                    <a:pt x="520" y="1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9057352" y="4713892"/>
              <a:ext cx="4591" cy="2938"/>
            </a:xfrm>
            <a:custGeom>
              <a:rect b="b" l="l" r="r" t="t"/>
              <a:pathLst>
                <a:path extrusionOk="0" h="32" w="50">
                  <a:moveTo>
                    <a:pt x="50" y="1"/>
                  </a:moveTo>
                  <a:cubicBezTo>
                    <a:pt x="40" y="1"/>
                    <a:pt x="30" y="1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20" y="21"/>
                  </a:lnTo>
                  <a:cubicBezTo>
                    <a:pt x="33" y="14"/>
                    <a:pt x="44" y="8"/>
                    <a:pt x="50" y="1"/>
                  </a:cubicBezTo>
                  <a:close/>
                  <a:moveTo>
                    <a:pt x="20" y="21"/>
                  </a:moveTo>
                  <a:cubicBezTo>
                    <a:pt x="14" y="24"/>
                    <a:pt x="7" y="28"/>
                    <a:pt x="0" y="31"/>
                  </a:cubicBezTo>
                  <a:cubicBezTo>
                    <a:pt x="10" y="31"/>
                    <a:pt x="20" y="21"/>
                    <a:pt x="20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9051842" y="4703883"/>
              <a:ext cx="124792" cy="44995"/>
            </a:xfrm>
            <a:custGeom>
              <a:rect b="b" l="l" r="r" t="t"/>
              <a:pathLst>
                <a:path extrusionOk="0" h="490" w="1359">
                  <a:moveTo>
                    <a:pt x="509" y="0"/>
                  </a:moveTo>
                  <a:cubicBezTo>
                    <a:pt x="420" y="0"/>
                    <a:pt x="350" y="20"/>
                    <a:pt x="280" y="40"/>
                  </a:cubicBezTo>
                  <a:cubicBezTo>
                    <a:pt x="240" y="50"/>
                    <a:pt x="210" y="60"/>
                    <a:pt x="190" y="70"/>
                  </a:cubicBezTo>
                  <a:lnTo>
                    <a:pt x="180" y="70"/>
                  </a:lnTo>
                  <a:cubicBezTo>
                    <a:pt x="150" y="90"/>
                    <a:pt x="130" y="100"/>
                    <a:pt x="110" y="110"/>
                  </a:cubicBezTo>
                  <a:cubicBezTo>
                    <a:pt x="100" y="120"/>
                    <a:pt x="80" y="130"/>
                    <a:pt x="60" y="140"/>
                  </a:cubicBezTo>
                  <a:lnTo>
                    <a:pt x="50" y="150"/>
                  </a:lnTo>
                  <a:cubicBezTo>
                    <a:pt x="21" y="180"/>
                    <a:pt x="1" y="210"/>
                    <a:pt x="1" y="250"/>
                  </a:cubicBezTo>
                  <a:cubicBezTo>
                    <a:pt x="1" y="260"/>
                    <a:pt x="10" y="270"/>
                    <a:pt x="10" y="270"/>
                  </a:cubicBezTo>
                  <a:cubicBezTo>
                    <a:pt x="21" y="320"/>
                    <a:pt x="60" y="360"/>
                    <a:pt x="100" y="369"/>
                  </a:cubicBezTo>
                  <a:lnTo>
                    <a:pt x="120" y="369"/>
                  </a:lnTo>
                  <a:lnTo>
                    <a:pt x="480" y="440"/>
                  </a:lnTo>
                  <a:cubicBezTo>
                    <a:pt x="560" y="449"/>
                    <a:pt x="639" y="469"/>
                    <a:pt x="709" y="480"/>
                  </a:cubicBezTo>
                  <a:cubicBezTo>
                    <a:pt x="789" y="489"/>
                    <a:pt x="859" y="489"/>
                    <a:pt x="919" y="489"/>
                  </a:cubicBezTo>
                  <a:lnTo>
                    <a:pt x="949" y="489"/>
                  </a:lnTo>
                  <a:cubicBezTo>
                    <a:pt x="1028" y="489"/>
                    <a:pt x="1108" y="480"/>
                    <a:pt x="1168" y="460"/>
                  </a:cubicBezTo>
                  <a:cubicBezTo>
                    <a:pt x="1208" y="449"/>
                    <a:pt x="1238" y="440"/>
                    <a:pt x="1258" y="429"/>
                  </a:cubicBezTo>
                  <a:cubicBezTo>
                    <a:pt x="1288" y="420"/>
                    <a:pt x="1308" y="409"/>
                    <a:pt x="1328" y="400"/>
                  </a:cubicBezTo>
                  <a:cubicBezTo>
                    <a:pt x="1338" y="389"/>
                    <a:pt x="1348" y="380"/>
                    <a:pt x="1358" y="380"/>
                  </a:cubicBezTo>
                  <a:cubicBezTo>
                    <a:pt x="1308" y="380"/>
                    <a:pt x="1238" y="369"/>
                    <a:pt x="1168" y="360"/>
                  </a:cubicBezTo>
                  <a:cubicBezTo>
                    <a:pt x="1088" y="349"/>
                    <a:pt x="1019" y="330"/>
                    <a:pt x="949" y="320"/>
                  </a:cubicBezTo>
                  <a:lnTo>
                    <a:pt x="620" y="250"/>
                  </a:lnTo>
                  <a:cubicBezTo>
                    <a:pt x="609" y="250"/>
                    <a:pt x="600" y="240"/>
                    <a:pt x="589" y="240"/>
                  </a:cubicBezTo>
                  <a:lnTo>
                    <a:pt x="560" y="240"/>
                  </a:lnTo>
                  <a:lnTo>
                    <a:pt x="549" y="230"/>
                  </a:lnTo>
                  <a:cubicBezTo>
                    <a:pt x="540" y="230"/>
                    <a:pt x="520" y="220"/>
                    <a:pt x="509" y="210"/>
                  </a:cubicBezTo>
                  <a:cubicBezTo>
                    <a:pt x="489" y="190"/>
                    <a:pt x="480" y="170"/>
                    <a:pt x="469" y="140"/>
                  </a:cubicBezTo>
                  <a:cubicBezTo>
                    <a:pt x="469" y="100"/>
                    <a:pt x="480" y="50"/>
                    <a:pt x="509" y="30"/>
                  </a:cubicBezTo>
                  <a:lnTo>
                    <a:pt x="520" y="20"/>
                  </a:lnTo>
                  <a:cubicBezTo>
                    <a:pt x="529" y="20"/>
                    <a:pt x="540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9099500" y="4704802"/>
              <a:ext cx="1928" cy="1010"/>
            </a:xfrm>
            <a:custGeom>
              <a:rect b="b" l="l" r="r" t="t"/>
              <a:pathLst>
                <a:path extrusionOk="0" h="11" w="21">
                  <a:moveTo>
                    <a:pt x="21" y="0"/>
                  </a:moveTo>
                  <a:lnTo>
                    <a:pt x="1" y="10"/>
                  </a:lnTo>
                  <a:cubicBezTo>
                    <a:pt x="10" y="1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9094909" y="4692864"/>
              <a:ext cx="123874" cy="45913"/>
            </a:xfrm>
            <a:custGeom>
              <a:rect b="b" l="l" r="r" t="t"/>
              <a:pathLst>
                <a:path extrusionOk="0" h="500" w="1349">
                  <a:moveTo>
                    <a:pt x="519" y="1"/>
                  </a:moveTo>
                  <a:cubicBezTo>
                    <a:pt x="450" y="1"/>
                    <a:pt x="380" y="10"/>
                    <a:pt x="310" y="21"/>
                  </a:cubicBezTo>
                  <a:cubicBezTo>
                    <a:pt x="300" y="30"/>
                    <a:pt x="290" y="30"/>
                    <a:pt x="290" y="30"/>
                  </a:cubicBezTo>
                  <a:cubicBezTo>
                    <a:pt x="250" y="41"/>
                    <a:pt x="220" y="50"/>
                    <a:pt x="190" y="61"/>
                  </a:cubicBezTo>
                  <a:cubicBezTo>
                    <a:pt x="160" y="81"/>
                    <a:pt x="140" y="90"/>
                    <a:pt x="120" y="101"/>
                  </a:cubicBezTo>
                  <a:cubicBezTo>
                    <a:pt x="111" y="110"/>
                    <a:pt x="100" y="110"/>
                    <a:pt x="80" y="120"/>
                  </a:cubicBezTo>
                  <a:lnTo>
                    <a:pt x="71" y="130"/>
                  </a:lnTo>
                  <a:lnTo>
                    <a:pt x="51" y="140"/>
                  </a:lnTo>
                  <a:lnTo>
                    <a:pt x="40" y="150"/>
                  </a:lnTo>
                  <a:cubicBezTo>
                    <a:pt x="11" y="170"/>
                    <a:pt x="0" y="220"/>
                    <a:pt x="0" y="260"/>
                  </a:cubicBezTo>
                  <a:cubicBezTo>
                    <a:pt x="11" y="290"/>
                    <a:pt x="20" y="310"/>
                    <a:pt x="40" y="330"/>
                  </a:cubicBezTo>
                  <a:cubicBezTo>
                    <a:pt x="51" y="340"/>
                    <a:pt x="71" y="350"/>
                    <a:pt x="80" y="350"/>
                  </a:cubicBezTo>
                  <a:lnTo>
                    <a:pt x="91" y="360"/>
                  </a:lnTo>
                  <a:lnTo>
                    <a:pt x="120" y="360"/>
                  </a:lnTo>
                  <a:cubicBezTo>
                    <a:pt x="131" y="360"/>
                    <a:pt x="140" y="370"/>
                    <a:pt x="151" y="370"/>
                  </a:cubicBezTo>
                  <a:lnTo>
                    <a:pt x="480" y="440"/>
                  </a:lnTo>
                  <a:cubicBezTo>
                    <a:pt x="550" y="450"/>
                    <a:pt x="619" y="469"/>
                    <a:pt x="699" y="480"/>
                  </a:cubicBezTo>
                  <a:cubicBezTo>
                    <a:pt x="769" y="489"/>
                    <a:pt x="839" y="500"/>
                    <a:pt x="889" y="500"/>
                  </a:cubicBezTo>
                  <a:lnTo>
                    <a:pt x="929" y="500"/>
                  </a:lnTo>
                  <a:cubicBezTo>
                    <a:pt x="1009" y="500"/>
                    <a:pt x="1089" y="489"/>
                    <a:pt x="1149" y="469"/>
                  </a:cubicBezTo>
                  <a:cubicBezTo>
                    <a:pt x="1189" y="460"/>
                    <a:pt x="1218" y="450"/>
                    <a:pt x="1238" y="440"/>
                  </a:cubicBezTo>
                  <a:cubicBezTo>
                    <a:pt x="1269" y="430"/>
                    <a:pt x="1289" y="420"/>
                    <a:pt x="1308" y="410"/>
                  </a:cubicBezTo>
                  <a:cubicBezTo>
                    <a:pt x="1328" y="410"/>
                    <a:pt x="1338" y="400"/>
                    <a:pt x="1348" y="400"/>
                  </a:cubicBezTo>
                  <a:cubicBezTo>
                    <a:pt x="1298" y="390"/>
                    <a:pt x="1238" y="390"/>
                    <a:pt x="1178" y="380"/>
                  </a:cubicBezTo>
                  <a:cubicBezTo>
                    <a:pt x="1178" y="370"/>
                    <a:pt x="1169" y="370"/>
                    <a:pt x="1158" y="370"/>
                  </a:cubicBezTo>
                  <a:cubicBezTo>
                    <a:pt x="1089" y="360"/>
                    <a:pt x="1019" y="340"/>
                    <a:pt x="949" y="320"/>
                  </a:cubicBezTo>
                  <a:lnTo>
                    <a:pt x="939" y="320"/>
                  </a:lnTo>
                  <a:cubicBezTo>
                    <a:pt x="869" y="300"/>
                    <a:pt x="809" y="290"/>
                    <a:pt x="759" y="280"/>
                  </a:cubicBezTo>
                  <a:lnTo>
                    <a:pt x="630" y="250"/>
                  </a:lnTo>
                  <a:cubicBezTo>
                    <a:pt x="619" y="240"/>
                    <a:pt x="610" y="240"/>
                    <a:pt x="599" y="240"/>
                  </a:cubicBezTo>
                  <a:cubicBezTo>
                    <a:pt x="599" y="240"/>
                    <a:pt x="579" y="230"/>
                    <a:pt x="570" y="230"/>
                  </a:cubicBezTo>
                  <a:lnTo>
                    <a:pt x="559" y="230"/>
                  </a:lnTo>
                  <a:cubicBezTo>
                    <a:pt x="550" y="230"/>
                    <a:pt x="550" y="230"/>
                    <a:pt x="539" y="220"/>
                  </a:cubicBezTo>
                  <a:lnTo>
                    <a:pt x="530" y="220"/>
                  </a:lnTo>
                  <a:cubicBezTo>
                    <a:pt x="510" y="200"/>
                    <a:pt x="490" y="170"/>
                    <a:pt x="480" y="140"/>
                  </a:cubicBezTo>
                  <a:cubicBezTo>
                    <a:pt x="470" y="90"/>
                    <a:pt x="499" y="41"/>
                    <a:pt x="539" y="10"/>
                  </a:cubicBezTo>
                  <a:lnTo>
                    <a:pt x="550" y="1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9138710" y="4693782"/>
              <a:ext cx="11295" cy="19375"/>
            </a:xfrm>
            <a:custGeom>
              <a:rect b="b" l="l" r="r" t="t"/>
              <a:pathLst>
                <a:path extrusionOk="0" h="211" w="123">
                  <a:moveTo>
                    <a:pt x="62" y="0"/>
                  </a:moveTo>
                  <a:cubicBezTo>
                    <a:pt x="28" y="27"/>
                    <a:pt x="1" y="68"/>
                    <a:pt x="1" y="111"/>
                  </a:cubicBezTo>
                  <a:lnTo>
                    <a:pt x="1" y="111"/>
                  </a:lnTo>
                  <a:cubicBezTo>
                    <a:pt x="1" y="68"/>
                    <a:pt x="28" y="28"/>
                    <a:pt x="62" y="11"/>
                  </a:cubicBezTo>
                  <a:lnTo>
                    <a:pt x="122" y="110"/>
                  </a:lnTo>
                  <a:lnTo>
                    <a:pt x="62" y="0"/>
                  </a:lnTo>
                  <a:close/>
                  <a:moveTo>
                    <a:pt x="1" y="111"/>
                  </a:moveTo>
                  <a:cubicBezTo>
                    <a:pt x="1" y="117"/>
                    <a:pt x="1" y="123"/>
                    <a:pt x="2" y="130"/>
                  </a:cubicBezTo>
                  <a:lnTo>
                    <a:pt x="2" y="130"/>
                  </a:lnTo>
                  <a:cubicBezTo>
                    <a:pt x="1" y="124"/>
                    <a:pt x="1" y="117"/>
                    <a:pt x="1" y="111"/>
                  </a:cubicBezTo>
                  <a:close/>
                  <a:moveTo>
                    <a:pt x="3" y="130"/>
                  </a:moveTo>
                  <a:cubicBezTo>
                    <a:pt x="13" y="170"/>
                    <a:pt x="33" y="190"/>
                    <a:pt x="53" y="210"/>
                  </a:cubicBezTo>
                  <a:cubicBezTo>
                    <a:pt x="33" y="190"/>
                    <a:pt x="13" y="160"/>
                    <a:pt x="3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9246147" y="4720412"/>
              <a:ext cx="12948" cy="6428"/>
            </a:xfrm>
            <a:custGeom>
              <a:rect b="b" l="l" r="r" t="t"/>
              <a:pathLst>
                <a:path extrusionOk="0" h="70" w="141">
                  <a:moveTo>
                    <a:pt x="1" y="0"/>
                  </a:moveTo>
                  <a:lnTo>
                    <a:pt x="1" y="70"/>
                  </a:lnTo>
                  <a:lnTo>
                    <a:pt x="41" y="70"/>
                  </a:lnTo>
                  <a:cubicBezTo>
                    <a:pt x="61" y="60"/>
                    <a:pt x="90" y="50"/>
                    <a:pt x="110" y="40"/>
                  </a:cubicBezTo>
                  <a:cubicBezTo>
                    <a:pt x="121" y="40"/>
                    <a:pt x="130" y="30"/>
                    <a:pt x="141" y="30"/>
                  </a:cubicBezTo>
                  <a:lnTo>
                    <a:pt x="130" y="30"/>
                  </a:lnTo>
                  <a:cubicBezTo>
                    <a:pt x="110" y="20"/>
                    <a:pt x="90" y="20"/>
                    <a:pt x="70" y="20"/>
                  </a:cubicBezTo>
                  <a:cubicBezTo>
                    <a:pt x="50" y="10"/>
                    <a:pt x="3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9246147" y="4720412"/>
              <a:ext cx="92" cy="6428"/>
            </a:xfrm>
            <a:custGeom>
              <a:rect b="b" l="l" r="r" t="t"/>
              <a:pathLst>
                <a:path extrusionOk="0" h="70" w="1">
                  <a:moveTo>
                    <a:pt x="1" y="0"/>
                  </a:moveTo>
                  <a:lnTo>
                    <a:pt x="1" y="70"/>
                  </a:lnTo>
                  <a:lnTo>
                    <a:pt x="1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9137976" y="4681845"/>
              <a:ext cx="108263" cy="47750"/>
            </a:xfrm>
            <a:custGeom>
              <a:rect b="b" l="l" r="r" t="t"/>
              <a:pathLst>
                <a:path extrusionOk="0" h="520" w="1179">
                  <a:moveTo>
                    <a:pt x="540" y="1"/>
                  </a:moveTo>
                  <a:cubicBezTo>
                    <a:pt x="450" y="1"/>
                    <a:pt x="380" y="10"/>
                    <a:pt x="320" y="30"/>
                  </a:cubicBezTo>
                  <a:cubicBezTo>
                    <a:pt x="290" y="41"/>
                    <a:pt x="250" y="50"/>
                    <a:pt x="221" y="61"/>
                  </a:cubicBezTo>
                  <a:cubicBezTo>
                    <a:pt x="190" y="70"/>
                    <a:pt x="161" y="81"/>
                    <a:pt x="141" y="90"/>
                  </a:cubicBezTo>
                  <a:cubicBezTo>
                    <a:pt x="130" y="101"/>
                    <a:pt x="110" y="110"/>
                    <a:pt x="101" y="121"/>
                  </a:cubicBezTo>
                  <a:lnTo>
                    <a:pt x="81" y="121"/>
                  </a:lnTo>
                  <a:lnTo>
                    <a:pt x="81" y="130"/>
                  </a:lnTo>
                  <a:lnTo>
                    <a:pt x="70" y="130"/>
                  </a:lnTo>
                  <a:lnTo>
                    <a:pt x="130" y="240"/>
                  </a:lnTo>
                  <a:lnTo>
                    <a:pt x="70" y="141"/>
                  </a:lnTo>
                  <a:cubicBezTo>
                    <a:pt x="30" y="161"/>
                    <a:pt x="1" y="210"/>
                    <a:pt x="11" y="260"/>
                  </a:cubicBezTo>
                  <a:cubicBezTo>
                    <a:pt x="21" y="300"/>
                    <a:pt x="41" y="320"/>
                    <a:pt x="61" y="340"/>
                  </a:cubicBezTo>
                  <a:lnTo>
                    <a:pt x="70" y="340"/>
                  </a:lnTo>
                  <a:cubicBezTo>
                    <a:pt x="81" y="350"/>
                    <a:pt x="81" y="350"/>
                    <a:pt x="90" y="350"/>
                  </a:cubicBezTo>
                  <a:lnTo>
                    <a:pt x="101" y="350"/>
                  </a:lnTo>
                  <a:cubicBezTo>
                    <a:pt x="110" y="350"/>
                    <a:pt x="130" y="360"/>
                    <a:pt x="130" y="360"/>
                  </a:cubicBezTo>
                  <a:cubicBezTo>
                    <a:pt x="141" y="360"/>
                    <a:pt x="150" y="360"/>
                    <a:pt x="161" y="370"/>
                  </a:cubicBezTo>
                  <a:lnTo>
                    <a:pt x="290" y="400"/>
                  </a:lnTo>
                  <a:cubicBezTo>
                    <a:pt x="340" y="410"/>
                    <a:pt x="400" y="420"/>
                    <a:pt x="470" y="440"/>
                  </a:cubicBezTo>
                  <a:lnTo>
                    <a:pt x="480" y="440"/>
                  </a:lnTo>
                  <a:cubicBezTo>
                    <a:pt x="550" y="460"/>
                    <a:pt x="620" y="480"/>
                    <a:pt x="689" y="490"/>
                  </a:cubicBezTo>
                  <a:cubicBezTo>
                    <a:pt x="700" y="490"/>
                    <a:pt x="709" y="490"/>
                    <a:pt x="709" y="500"/>
                  </a:cubicBezTo>
                  <a:cubicBezTo>
                    <a:pt x="769" y="510"/>
                    <a:pt x="829" y="510"/>
                    <a:pt x="879" y="520"/>
                  </a:cubicBezTo>
                  <a:lnTo>
                    <a:pt x="969" y="520"/>
                  </a:lnTo>
                  <a:cubicBezTo>
                    <a:pt x="1029" y="520"/>
                    <a:pt x="1079" y="520"/>
                    <a:pt x="1129" y="510"/>
                  </a:cubicBezTo>
                  <a:cubicBezTo>
                    <a:pt x="1149" y="500"/>
                    <a:pt x="1169" y="500"/>
                    <a:pt x="1179" y="490"/>
                  </a:cubicBezTo>
                  <a:lnTo>
                    <a:pt x="1179" y="420"/>
                  </a:lnTo>
                  <a:cubicBezTo>
                    <a:pt x="1169" y="410"/>
                    <a:pt x="1159" y="410"/>
                    <a:pt x="1149" y="410"/>
                  </a:cubicBezTo>
                  <a:lnTo>
                    <a:pt x="959" y="340"/>
                  </a:lnTo>
                  <a:cubicBezTo>
                    <a:pt x="899" y="330"/>
                    <a:pt x="849" y="310"/>
                    <a:pt x="789" y="290"/>
                  </a:cubicBezTo>
                  <a:cubicBezTo>
                    <a:pt x="769" y="280"/>
                    <a:pt x="740" y="280"/>
                    <a:pt x="720" y="270"/>
                  </a:cubicBezTo>
                  <a:lnTo>
                    <a:pt x="669" y="260"/>
                  </a:lnTo>
                  <a:cubicBezTo>
                    <a:pt x="660" y="250"/>
                    <a:pt x="649" y="250"/>
                    <a:pt x="640" y="250"/>
                  </a:cubicBezTo>
                  <a:lnTo>
                    <a:pt x="620" y="240"/>
                  </a:lnTo>
                  <a:cubicBezTo>
                    <a:pt x="570" y="230"/>
                    <a:pt x="540" y="190"/>
                    <a:pt x="530" y="141"/>
                  </a:cubicBezTo>
                  <a:cubicBezTo>
                    <a:pt x="530" y="90"/>
                    <a:pt x="550" y="50"/>
                    <a:pt x="590" y="21"/>
                  </a:cubicBezTo>
                  <a:lnTo>
                    <a:pt x="600" y="21"/>
                  </a:lnTo>
                  <a:lnTo>
                    <a:pt x="609" y="10"/>
                  </a:lnTo>
                  <a:cubicBezTo>
                    <a:pt x="620" y="10"/>
                    <a:pt x="620" y="10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9246147" y="4696537"/>
              <a:ext cx="18457" cy="5601"/>
            </a:xfrm>
            <a:custGeom>
              <a:rect b="b" l="l" r="r" t="t"/>
              <a:pathLst>
                <a:path extrusionOk="0" h="61" w="201">
                  <a:moveTo>
                    <a:pt x="1" y="1"/>
                  </a:moveTo>
                  <a:lnTo>
                    <a:pt x="50" y="21"/>
                  </a:lnTo>
                  <a:cubicBezTo>
                    <a:pt x="81" y="30"/>
                    <a:pt x="101" y="41"/>
                    <a:pt x="130" y="41"/>
                  </a:cubicBezTo>
                  <a:cubicBezTo>
                    <a:pt x="141" y="50"/>
                    <a:pt x="161" y="50"/>
                    <a:pt x="170" y="50"/>
                  </a:cubicBezTo>
                  <a:cubicBezTo>
                    <a:pt x="173" y="50"/>
                    <a:pt x="175" y="50"/>
                    <a:pt x="178" y="50"/>
                  </a:cubicBezTo>
                  <a:lnTo>
                    <a:pt x="178" y="50"/>
                  </a:lnTo>
                  <a:cubicBezTo>
                    <a:pt x="161" y="44"/>
                    <a:pt x="144" y="37"/>
                    <a:pt x="130" y="30"/>
                  </a:cubicBezTo>
                  <a:cubicBezTo>
                    <a:pt x="101" y="21"/>
                    <a:pt x="70" y="10"/>
                    <a:pt x="41" y="10"/>
                  </a:cubicBezTo>
                  <a:cubicBezTo>
                    <a:pt x="30" y="1"/>
                    <a:pt x="21" y="1"/>
                    <a:pt x="1" y="1"/>
                  </a:cubicBezTo>
                  <a:close/>
                  <a:moveTo>
                    <a:pt x="178" y="50"/>
                  </a:moveTo>
                  <a:cubicBezTo>
                    <a:pt x="186" y="54"/>
                    <a:pt x="194" y="57"/>
                    <a:pt x="201" y="61"/>
                  </a:cubicBezTo>
                  <a:cubicBezTo>
                    <a:pt x="193" y="53"/>
                    <a:pt x="185" y="51"/>
                    <a:pt x="178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9246147" y="4696537"/>
              <a:ext cx="92" cy="9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9243392" y="4695619"/>
              <a:ext cx="2847" cy="1010"/>
            </a:xfrm>
            <a:custGeom>
              <a:rect b="b" l="l" r="r" t="t"/>
              <a:pathLst>
                <a:path extrusionOk="0" h="11" w="31">
                  <a:moveTo>
                    <a:pt x="1" y="0"/>
                  </a:moveTo>
                  <a:lnTo>
                    <a:pt x="1" y="0"/>
                  </a:lnTo>
                  <a:cubicBezTo>
                    <a:pt x="11" y="11"/>
                    <a:pt x="21" y="11"/>
                    <a:pt x="3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9246147" y="4674591"/>
              <a:ext cx="71625" cy="49586"/>
            </a:xfrm>
            <a:custGeom>
              <a:rect b="b" l="l" r="r" t="t"/>
              <a:pathLst>
                <a:path extrusionOk="0" h="540" w="780">
                  <a:moveTo>
                    <a:pt x="1" y="0"/>
                  </a:moveTo>
                  <a:lnTo>
                    <a:pt x="1" y="240"/>
                  </a:lnTo>
                  <a:cubicBezTo>
                    <a:pt x="21" y="240"/>
                    <a:pt x="30" y="240"/>
                    <a:pt x="41" y="249"/>
                  </a:cubicBezTo>
                  <a:cubicBezTo>
                    <a:pt x="70" y="249"/>
                    <a:pt x="101" y="260"/>
                    <a:pt x="130" y="269"/>
                  </a:cubicBezTo>
                  <a:cubicBezTo>
                    <a:pt x="144" y="276"/>
                    <a:pt x="161" y="283"/>
                    <a:pt x="178" y="289"/>
                  </a:cubicBezTo>
                  <a:lnTo>
                    <a:pt x="178" y="289"/>
                  </a:lnTo>
                  <a:cubicBezTo>
                    <a:pt x="175" y="289"/>
                    <a:pt x="173" y="289"/>
                    <a:pt x="170" y="289"/>
                  </a:cubicBezTo>
                  <a:cubicBezTo>
                    <a:pt x="161" y="289"/>
                    <a:pt x="141" y="289"/>
                    <a:pt x="130" y="280"/>
                  </a:cubicBezTo>
                  <a:cubicBezTo>
                    <a:pt x="101" y="280"/>
                    <a:pt x="81" y="269"/>
                    <a:pt x="50" y="260"/>
                  </a:cubicBezTo>
                  <a:lnTo>
                    <a:pt x="1" y="240"/>
                  </a:lnTo>
                  <a:lnTo>
                    <a:pt x="1" y="499"/>
                  </a:lnTo>
                  <a:cubicBezTo>
                    <a:pt x="30" y="499"/>
                    <a:pt x="50" y="509"/>
                    <a:pt x="70" y="519"/>
                  </a:cubicBezTo>
                  <a:cubicBezTo>
                    <a:pt x="90" y="519"/>
                    <a:pt x="110" y="519"/>
                    <a:pt x="130" y="529"/>
                  </a:cubicBezTo>
                  <a:lnTo>
                    <a:pt x="141" y="529"/>
                  </a:lnTo>
                  <a:cubicBezTo>
                    <a:pt x="161" y="529"/>
                    <a:pt x="170" y="529"/>
                    <a:pt x="181" y="539"/>
                  </a:cubicBezTo>
                  <a:lnTo>
                    <a:pt x="300" y="539"/>
                  </a:lnTo>
                  <a:cubicBezTo>
                    <a:pt x="340" y="539"/>
                    <a:pt x="380" y="539"/>
                    <a:pt x="420" y="529"/>
                  </a:cubicBezTo>
                  <a:cubicBezTo>
                    <a:pt x="460" y="529"/>
                    <a:pt x="490" y="519"/>
                    <a:pt x="520" y="519"/>
                  </a:cubicBezTo>
                  <a:cubicBezTo>
                    <a:pt x="560" y="509"/>
                    <a:pt x="589" y="499"/>
                    <a:pt x="609" y="489"/>
                  </a:cubicBezTo>
                  <a:cubicBezTo>
                    <a:pt x="629" y="489"/>
                    <a:pt x="649" y="479"/>
                    <a:pt x="660" y="479"/>
                  </a:cubicBezTo>
                  <a:lnTo>
                    <a:pt x="680" y="469"/>
                  </a:lnTo>
                  <a:cubicBezTo>
                    <a:pt x="700" y="459"/>
                    <a:pt x="720" y="459"/>
                    <a:pt x="740" y="439"/>
                  </a:cubicBezTo>
                  <a:cubicBezTo>
                    <a:pt x="760" y="409"/>
                    <a:pt x="780" y="369"/>
                    <a:pt x="769" y="339"/>
                  </a:cubicBezTo>
                  <a:cubicBezTo>
                    <a:pt x="769" y="300"/>
                    <a:pt x="740" y="269"/>
                    <a:pt x="709" y="249"/>
                  </a:cubicBezTo>
                  <a:cubicBezTo>
                    <a:pt x="709" y="249"/>
                    <a:pt x="700" y="249"/>
                    <a:pt x="680" y="240"/>
                  </a:cubicBezTo>
                  <a:cubicBezTo>
                    <a:pt x="669" y="229"/>
                    <a:pt x="669" y="229"/>
                    <a:pt x="660" y="229"/>
                  </a:cubicBezTo>
                  <a:lnTo>
                    <a:pt x="400" y="120"/>
                  </a:lnTo>
                  <a:cubicBezTo>
                    <a:pt x="320" y="80"/>
                    <a:pt x="260" y="60"/>
                    <a:pt x="210" y="40"/>
                  </a:cubicBezTo>
                  <a:cubicBezTo>
                    <a:pt x="170" y="30"/>
                    <a:pt x="130" y="20"/>
                    <a:pt x="101" y="10"/>
                  </a:cubicBezTo>
                  <a:cubicBezTo>
                    <a:pt x="81" y="10"/>
                    <a:pt x="61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9246147" y="4674591"/>
              <a:ext cx="92" cy="45913"/>
            </a:xfrm>
            <a:custGeom>
              <a:rect b="b" l="l" r="r" t="t"/>
              <a:pathLst>
                <a:path extrusionOk="0" h="500" w="1">
                  <a:moveTo>
                    <a:pt x="1" y="240"/>
                  </a:moveTo>
                  <a:lnTo>
                    <a:pt x="1" y="499"/>
                  </a:lnTo>
                  <a:lnTo>
                    <a:pt x="1" y="499"/>
                  </a:lnTo>
                  <a:lnTo>
                    <a:pt x="1" y="240"/>
                  </a:lnTo>
                  <a:lnTo>
                    <a:pt x="1" y="240"/>
                  </a:lnTo>
                  <a:close/>
                  <a:moveTo>
                    <a:pt x="1" y="0"/>
                  </a:moveTo>
                  <a:lnTo>
                    <a:pt x="1" y="240"/>
                  </a:lnTo>
                  <a:lnTo>
                    <a:pt x="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9186552" y="4673581"/>
              <a:ext cx="59687" cy="46923"/>
            </a:xfrm>
            <a:custGeom>
              <a:rect b="b" l="l" r="r" t="t"/>
              <a:pathLst>
                <a:path extrusionOk="0" h="511" w="650">
                  <a:moveTo>
                    <a:pt x="540" y="1"/>
                  </a:moveTo>
                  <a:cubicBezTo>
                    <a:pt x="470" y="1"/>
                    <a:pt x="410" y="11"/>
                    <a:pt x="350" y="21"/>
                  </a:cubicBezTo>
                  <a:cubicBezTo>
                    <a:pt x="310" y="21"/>
                    <a:pt x="271" y="31"/>
                    <a:pt x="240" y="41"/>
                  </a:cubicBezTo>
                  <a:cubicBezTo>
                    <a:pt x="200" y="51"/>
                    <a:pt x="171" y="61"/>
                    <a:pt x="151" y="71"/>
                  </a:cubicBezTo>
                  <a:cubicBezTo>
                    <a:pt x="131" y="81"/>
                    <a:pt x="111" y="91"/>
                    <a:pt x="91" y="91"/>
                  </a:cubicBezTo>
                  <a:cubicBezTo>
                    <a:pt x="91" y="100"/>
                    <a:pt x="91" y="100"/>
                    <a:pt x="80" y="100"/>
                  </a:cubicBezTo>
                  <a:lnTo>
                    <a:pt x="71" y="111"/>
                  </a:lnTo>
                  <a:lnTo>
                    <a:pt x="61" y="111"/>
                  </a:lnTo>
                  <a:cubicBezTo>
                    <a:pt x="21" y="140"/>
                    <a:pt x="1" y="180"/>
                    <a:pt x="1" y="231"/>
                  </a:cubicBezTo>
                  <a:cubicBezTo>
                    <a:pt x="11" y="280"/>
                    <a:pt x="41" y="320"/>
                    <a:pt x="91" y="330"/>
                  </a:cubicBezTo>
                  <a:lnTo>
                    <a:pt x="111" y="340"/>
                  </a:lnTo>
                  <a:cubicBezTo>
                    <a:pt x="120" y="340"/>
                    <a:pt x="131" y="340"/>
                    <a:pt x="140" y="350"/>
                  </a:cubicBezTo>
                  <a:lnTo>
                    <a:pt x="191" y="360"/>
                  </a:lnTo>
                  <a:cubicBezTo>
                    <a:pt x="211" y="370"/>
                    <a:pt x="240" y="370"/>
                    <a:pt x="260" y="380"/>
                  </a:cubicBezTo>
                  <a:cubicBezTo>
                    <a:pt x="320" y="400"/>
                    <a:pt x="370" y="420"/>
                    <a:pt x="430" y="430"/>
                  </a:cubicBezTo>
                  <a:lnTo>
                    <a:pt x="620" y="500"/>
                  </a:lnTo>
                  <a:cubicBezTo>
                    <a:pt x="630" y="500"/>
                    <a:pt x="640" y="500"/>
                    <a:pt x="650" y="510"/>
                  </a:cubicBezTo>
                  <a:lnTo>
                    <a:pt x="650" y="251"/>
                  </a:lnTo>
                  <a:lnTo>
                    <a:pt x="650" y="11"/>
                  </a:lnTo>
                  <a:cubicBezTo>
                    <a:pt x="640" y="11"/>
                    <a:pt x="630" y="1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059025" y="4780926"/>
              <a:ext cx="122864" cy="40404"/>
            </a:xfrm>
            <a:custGeom>
              <a:rect b="b" l="l" r="r" t="t"/>
              <a:pathLst>
                <a:path extrusionOk="0" h="440" w="1338">
                  <a:moveTo>
                    <a:pt x="409" y="0"/>
                  </a:moveTo>
                  <a:cubicBezTo>
                    <a:pt x="399" y="0"/>
                    <a:pt x="389" y="0"/>
                    <a:pt x="379" y="10"/>
                  </a:cubicBezTo>
                  <a:cubicBezTo>
                    <a:pt x="300" y="20"/>
                    <a:pt x="240" y="40"/>
                    <a:pt x="180" y="80"/>
                  </a:cubicBezTo>
                  <a:cubicBezTo>
                    <a:pt x="149" y="89"/>
                    <a:pt x="130" y="109"/>
                    <a:pt x="110" y="129"/>
                  </a:cubicBezTo>
                  <a:cubicBezTo>
                    <a:pt x="90" y="149"/>
                    <a:pt x="70" y="160"/>
                    <a:pt x="60" y="180"/>
                  </a:cubicBezTo>
                  <a:cubicBezTo>
                    <a:pt x="50" y="189"/>
                    <a:pt x="40" y="209"/>
                    <a:pt x="30" y="220"/>
                  </a:cubicBezTo>
                  <a:lnTo>
                    <a:pt x="20" y="229"/>
                  </a:lnTo>
                  <a:lnTo>
                    <a:pt x="20" y="240"/>
                  </a:lnTo>
                  <a:cubicBezTo>
                    <a:pt x="10" y="260"/>
                    <a:pt x="0" y="280"/>
                    <a:pt x="0" y="300"/>
                  </a:cubicBezTo>
                  <a:cubicBezTo>
                    <a:pt x="10" y="319"/>
                    <a:pt x="10" y="339"/>
                    <a:pt x="20" y="349"/>
                  </a:cubicBezTo>
                  <a:cubicBezTo>
                    <a:pt x="30" y="369"/>
                    <a:pt x="50" y="389"/>
                    <a:pt x="70" y="399"/>
                  </a:cubicBezTo>
                  <a:cubicBezTo>
                    <a:pt x="80" y="409"/>
                    <a:pt x="100" y="409"/>
                    <a:pt x="120" y="419"/>
                  </a:cubicBezTo>
                  <a:lnTo>
                    <a:pt x="169" y="419"/>
                  </a:lnTo>
                  <a:lnTo>
                    <a:pt x="489" y="429"/>
                  </a:lnTo>
                  <a:lnTo>
                    <a:pt x="529" y="439"/>
                  </a:lnTo>
                  <a:lnTo>
                    <a:pt x="919" y="439"/>
                  </a:lnTo>
                  <a:cubicBezTo>
                    <a:pt x="958" y="429"/>
                    <a:pt x="988" y="429"/>
                    <a:pt x="1018" y="419"/>
                  </a:cubicBezTo>
                  <a:cubicBezTo>
                    <a:pt x="1068" y="419"/>
                    <a:pt x="1118" y="399"/>
                    <a:pt x="1158" y="389"/>
                  </a:cubicBezTo>
                  <a:lnTo>
                    <a:pt x="1218" y="359"/>
                  </a:lnTo>
                  <a:lnTo>
                    <a:pt x="1228" y="349"/>
                  </a:lnTo>
                  <a:cubicBezTo>
                    <a:pt x="1248" y="339"/>
                    <a:pt x="1268" y="329"/>
                    <a:pt x="1278" y="309"/>
                  </a:cubicBezTo>
                  <a:cubicBezTo>
                    <a:pt x="1307" y="300"/>
                    <a:pt x="1318" y="280"/>
                    <a:pt x="1338" y="269"/>
                  </a:cubicBezTo>
                  <a:lnTo>
                    <a:pt x="1338" y="260"/>
                  </a:lnTo>
                  <a:cubicBezTo>
                    <a:pt x="1298" y="269"/>
                    <a:pt x="1238" y="269"/>
                    <a:pt x="1178" y="269"/>
                  </a:cubicBezTo>
                  <a:lnTo>
                    <a:pt x="1128" y="269"/>
                  </a:lnTo>
                  <a:cubicBezTo>
                    <a:pt x="1058" y="269"/>
                    <a:pt x="988" y="260"/>
                    <a:pt x="919" y="260"/>
                  </a:cubicBezTo>
                  <a:lnTo>
                    <a:pt x="859" y="249"/>
                  </a:lnTo>
                  <a:cubicBezTo>
                    <a:pt x="788" y="249"/>
                    <a:pt x="728" y="249"/>
                    <a:pt x="679" y="240"/>
                  </a:cubicBezTo>
                  <a:lnTo>
                    <a:pt x="499" y="240"/>
                  </a:lnTo>
                  <a:lnTo>
                    <a:pt x="489" y="229"/>
                  </a:lnTo>
                  <a:lnTo>
                    <a:pt x="479" y="229"/>
                  </a:lnTo>
                  <a:cubicBezTo>
                    <a:pt x="429" y="229"/>
                    <a:pt x="389" y="200"/>
                    <a:pt x="369" y="169"/>
                  </a:cubicBezTo>
                  <a:cubicBezTo>
                    <a:pt x="360" y="129"/>
                    <a:pt x="360" y="80"/>
                    <a:pt x="379" y="50"/>
                  </a:cubicBezTo>
                  <a:lnTo>
                    <a:pt x="379" y="40"/>
                  </a:lnTo>
                  <a:cubicBezTo>
                    <a:pt x="389" y="40"/>
                    <a:pt x="389" y="30"/>
                    <a:pt x="389" y="30"/>
                  </a:cubicBezTo>
                  <a:cubicBezTo>
                    <a:pt x="399" y="20"/>
                    <a:pt x="399" y="1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094746" y="4779916"/>
              <a:ext cx="2847" cy="3765"/>
            </a:xfrm>
            <a:custGeom>
              <a:rect b="b" l="l" r="r" t="t"/>
              <a:pathLst>
                <a:path extrusionOk="0" h="41" w="31">
                  <a:moveTo>
                    <a:pt x="30" y="1"/>
                  </a:moveTo>
                  <a:lnTo>
                    <a:pt x="30" y="1"/>
                  </a:lnTo>
                  <a:cubicBezTo>
                    <a:pt x="29" y="4"/>
                    <a:pt x="27" y="7"/>
                    <a:pt x="25" y="10"/>
                  </a:cubicBezTo>
                  <a:lnTo>
                    <a:pt x="25" y="10"/>
                  </a:lnTo>
                  <a:cubicBezTo>
                    <a:pt x="28" y="8"/>
                    <a:pt x="30" y="6"/>
                    <a:pt x="30" y="1"/>
                  </a:cubicBezTo>
                  <a:close/>
                  <a:moveTo>
                    <a:pt x="25" y="10"/>
                  </a:moveTo>
                  <a:cubicBezTo>
                    <a:pt x="23" y="11"/>
                    <a:pt x="20" y="11"/>
                    <a:pt x="20" y="11"/>
                  </a:cubicBezTo>
                  <a:cubicBezTo>
                    <a:pt x="10" y="21"/>
                    <a:pt x="10" y="31"/>
                    <a:pt x="0" y="41"/>
                  </a:cubicBezTo>
                  <a:cubicBezTo>
                    <a:pt x="9" y="33"/>
                    <a:pt x="17" y="24"/>
                    <a:pt x="25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7091991" y="4764397"/>
              <a:ext cx="123782" cy="41322"/>
            </a:xfrm>
            <a:custGeom>
              <a:rect b="b" l="l" r="r" t="t"/>
              <a:pathLst>
                <a:path extrusionOk="0" h="450" w="1348">
                  <a:moveTo>
                    <a:pt x="389" y="0"/>
                  </a:moveTo>
                  <a:lnTo>
                    <a:pt x="300" y="30"/>
                  </a:lnTo>
                  <a:cubicBezTo>
                    <a:pt x="260" y="40"/>
                    <a:pt x="220" y="50"/>
                    <a:pt x="190" y="70"/>
                  </a:cubicBezTo>
                  <a:cubicBezTo>
                    <a:pt x="180" y="80"/>
                    <a:pt x="160" y="90"/>
                    <a:pt x="150" y="100"/>
                  </a:cubicBezTo>
                  <a:cubicBezTo>
                    <a:pt x="140" y="100"/>
                    <a:pt x="130" y="110"/>
                    <a:pt x="130" y="110"/>
                  </a:cubicBezTo>
                  <a:cubicBezTo>
                    <a:pt x="120" y="110"/>
                    <a:pt x="120" y="120"/>
                    <a:pt x="110" y="120"/>
                  </a:cubicBezTo>
                  <a:lnTo>
                    <a:pt x="60" y="170"/>
                  </a:lnTo>
                  <a:cubicBezTo>
                    <a:pt x="50" y="190"/>
                    <a:pt x="40" y="200"/>
                    <a:pt x="30" y="210"/>
                  </a:cubicBezTo>
                  <a:cubicBezTo>
                    <a:pt x="30" y="210"/>
                    <a:pt x="30" y="220"/>
                    <a:pt x="20" y="220"/>
                  </a:cubicBezTo>
                  <a:lnTo>
                    <a:pt x="20" y="230"/>
                  </a:lnTo>
                  <a:cubicBezTo>
                    <a:pt x="1" y="260"/>
                    <a:pt x="1" y="309"/>
                    <a:pt x="10" y="349"/>
                  </a:cubicBezTo>
                  <a:cubicBezTo>
                    <a:pt x="30" y="380"/>
                    <a:pt x="70" y="409"/>
                    <a:pt x="120" y="409"/>
                  </a:cubicBezTo>
                  <a:lnTo>
                    <a:pt x="130" y="409"/>
                  </a:lnTo>
                  <a:lnTo>
                    <a:pt x="140" y="420"/>
                  </a:lnTo>
                  <a:lnTo>
                    <a:pt x="320" y="420"/>
                  </a:lnTo>
                  <a:cubicBezTo>
                    <a:pt x="369" y="429"/>
                    <a:pt x="429" y="429"/>
                    <a:pt x="500" y="429"/>
                  </a:cubicBezTo>
                  <a:lnTo>
                    <a:pt x="560" y="440"/>
                  </a:lnTo>
                  <a:cubicBezTo>
                    <a:pt x="629" y="440"/>
                    <a:pt x="699" y="449"/>
                    <a:pt x="769" y="449"/>
                  </a:cubicBezTo>
                  <a:lnTo>
                    <a:pt x="819" y="449"/>
                  </a:lnTo>
                  <a:cubicBezTo>
                    <a:pt x="889" y="449"/>
                    <a:pt x="959" y="440"/>
                    <a:pt x="1008" y="440"/>
                  </a:cubicBezTo>
                  <a:cubicBezTo>
                    <a:pt x="1088" y="420"/>
                    <a:pt x="1159" y="409"/>
                    <a:pt x="1208" y="380"/>
                  </a:cubicBezTo>
                  <a:cubicBezTo>
                    <a:pt x="1238" y="369"/>
                    <a:pt x="1268" y="349"/>
                    <a:pt x="1288" y="340"/>
                  </a:cubicBezTo>
                  <a:lnTo>
                    <a:pt x="1338" y="289"/>
                  </a:lnTo>
                  <a:cubicBezTo>
                    <a:pt x="1348" y="289"/>
                    <a:pt x="1348" y="289"/>
                    <a:pt x="1348" y="280"/>
                  </a:cubicBezTo>
                  <a:cubicBezTo>
                    <a:pt x="1318" y="280"/>
                    <a:pt x="1278" y="289"/>
                    <a:pt x="1238" y="289"/>
                  </a:cubicBezTo>
                  <a:cubicBezTo>
                    <a:pt x="1208" y="289"/>
                    <a:pt x="1178" y="289"/>
                    <a:pt x="1148" y="280"/>
                  </a:cubicBezTo>
                  <a:cubicBezTo>
                    <a:pt x="1068" y="280"/>
                    <a:pt x="988" y="269"/>
                    <a:pt x="909" y="269"/>
                  </a:cubicBezTo>
                  <a:lnTo>
                    <a:pt x="699" y="250"/>
                  </a:lnTo>
                  <a:cubicBezTo>
                    <a:pt x="669" y="240"/>
                    <a:pt x="639" y="240"/>
                    <a:pt x="619" y="240"/>
                  </a:cubicBezTo>
                  <a:lnTo>
                    <a:pt x="520" y="230"/>
                  </a:lnTo>
                  <a:lnTo>
                    <a:pt x="500" y="230"/>
                  </a:lnTo>
                  <a:cubicBezTo>
                    <a:pt x="449" y="220"/>
                    <a:pt x="409" y="200"/>
                    <a:pt x="400" y="160"/>
                  </a:cubicBezTo>
                  <a:cubicBezTo>
                    <a:pt x="389" y="140"/>
                    <a:pt x="389" y="120"/>
                    <a:pt x="389" y="110"/>
                  </a:cubicBezTo>
                  <a:cubicBezTo>
                    <a:pt x="389" y="80"/>
                    <a:pt x="389" y="60"/>
                    <a:pt x="409" y="40"/>
                  </a:cubicBezTo>
                  <a:lnTo>
                    <a:pt x="420" y="30"/>
                  </a:lnTo>
                  <a:cubicBezTo>
                    <a:pt x="420" y="20"/>
                    <a:pt x="429" y="20"/>
                    <a:pt x="429" y="20"/>
                  </a:cubicBezTo>
                  <a:cubicBezTo>
                    <a:pt x="429" y="10"/>
                    <a:pt x="440" y="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7167197" y="4747868"/>
              <a:ext cx="3765" cy="1010"/>
            </a:xfrm>
            <a:custGeom>
              <a:rect b="b" l="l" r="r" t="t"/>
              <a:pathLst>
                <a:path extrusionOk="0" h="11" w="41">
                  <a:moveTo>
                    <a:pt x="40" y="1"/>
                  </a:moveTo>
                  <a:cubicBezTo>
                    <a:pt x="30" y="1"/>
                    <a:pt x="10" y="1"/>
                    <a:pt x="0" y="10"/>
                  </a:cubicBezTo>
                  <a:cubicBezTo>
                    <a:pt x="20" y="1"/>
                    <a:pt x="3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127711" y="4747868"/>
              <a:ext cx="124792" cy="43158"/>
            </a:xfrm>
            <a:custGeom>
              <a:rect b="b" l="l" r="r" t="t"/>
              <a:pathLst>
                <a:path extrusionOk="0" h="470" w="1359">
                  <a:moveTo>
                    <a:pt x="470" y="1"/>
                  </a:moveTo>
                  <a:cubicBezTo>
                    <a:pt x="460" y="1"/>
                    <a:pt x="450" y="1"/>
                    <a:pt x="430" y="10"/>
                  </a:cubicBezTo>
                  <a:lnTo>
                    <a:pt x="390" y="10"/>
                  </a:lnTo>
                  <a:cubicBezTo>
                    <a:pt x="320" y="21"/>
                    <a:pt x="270" y="41"/>
                    <a:pt x="210" y="70"/>
                  </a:cubicBezTo>
                  <a:cubicBezTo>
                    <a:pt x="180" y="81"/>
                    <a:pt x="151" y="100"/>
                    <a:pt x="131" y="110"/>
                  </a:cubicBezTo>
                  <a:cubicBezTo>
                    <a:pt x="111" y="130"/>
                    <a:pt x="91" y="150"/>
                    <a:pt x="71" y="160"/>
                  </a:cubicBezTo>
                  <a:lnTo>
                    <a:pt x="51" y="180"/>
                  </a:lnTo>
                  <a:cubicBezTo>
                    <a:pt x="51" y="180"/>
                    <a:pt x="40" y="190"/>
                    <a:pt x="40" y="200"/>
                  </a:cubicBezTo>
                  <a:cubicBezTo>
                    <a:pt x="40" y="200"/>
                    <a:pt x="31" y="200"/>
                    <a:pt x="31" y="210"/>
                  </a:cubicBezTo>
                  <a:lnTo>
                    <a:pt x="20" y="220"/>
                  </a:lnTo>
                  <a:cubicBezTo>
                    <a:pt x="0" y="240"/>
                    <a:pt x="0" y="260"/>
                    <a:pt x="0" y="290"/>
                  </a:cubicBezTo>
                  <a:cubicBezTo>
                    <a:pt x="0" y="300"/>
                    <a:pt x="0" y="320"/>
                    <a:pt x="11" y="340"/>
                  </a:cubicBezTo>
                  <a:cubicBezTo>
                    <a:pt x="20" y="380"/>
                    <a:pt x="60" y="400"/>
                    <a:pt x="111" y="410"/>
                  </a:cubicBezTo>
                  <a:lnTo>
                    <a:pt x="131" y="410"/>
                  </a:lnTo>
                  <a:lnTo>
                    <a:pt x="230" y="420"/>
                  </a:lnTo>
                  <a:cubicBezTo>
                    <a:pt x="250" y="420"/>
                    <a:pt x="280" y="420"/>
                    <a:pt x="310" y="430"/>
                  </a:cubicBezTo>
                  <a:lnTo>
                    <a:pt x="520" y="449"/>
                  </a:lnTo>
                  <a:cubicBezTo>
                    <a:pt x="599" y="449"/>
                    <a:pt x="679" y="460"/>
                    <a:pt x="759" y="460"/>
                  </a:cubicBezTo>
                  <a:cubicBezTo>
                    <a:pt x="789" y="469"/>
                    <a:pt x="819" y="469"/>
                    <a:pt x="849" y="469"/>
                  </a:cubicBezTo>
                  <a:cubicBezTo>
                    <a:pt x="909" y="469"/>
                    <a:pt x="949" y="460"/>
                    <a:pt x="999" y="460"/>
                  </a:cubicBezTo>
                  <a:cubicBezTo>
                    <a:pt x="1069" y="449"/>
                    <a:pt x="1138" y="430"/>
                    <a:pt x="1198" y="410"/>
                  </a:cubicBezTo>
                  <a:cubicBezTo>
                    <a:pt x="1229" y="400"/>
                    <a:pt x="1258" y="380"/>
                    <a:pt x="1278" y="370"/>
                  </a:cubicBezTo>
                  <a:lnTo>
                    <a:pt x="1298" y="360"/>
                  </a:lnTo>
                  <a:cubicBezTo>
                    <a:pt x="1309" y="350"/>
                    <a:pt x="1329" y="340"/>
                    <a:pt x="1338" y="330"/>
                  </a:cubicBezTo>
                  <a:cubicBezTo>
                    <a:pt x="1349" y="320"/>
                    <a:pt x="1349" y="320"/>
                    <a:pt x="1358" y="320"/>
                  </a:cubicBezTo>
                  <a:lnTo>
                    <a:pt x="1298" y="320"/>
                  </a:lnTo>
                  <a:cubicBezTo>
                    <a:pt x="1258" y="320"/>
                    <a:pt x="1209" y="310"/>
                    <a:pt x="1158" y="310"/>
                  </a:cubicBezTo>
                  <a:cubicBezTo>
                    <a:pt x="1069" y="300"/>
                    <a:pt x="999" y="300"/>
                    <a:pt x="919" y="290"/>
                  </a:cubicBezTo>
                  <a:lnTo>
                    <a:pt x="540" y="240"/>
                  </a:lnTo>
                  <a:lnTo>
                    <a:pt x="510" y="240"/>
                  </a:lnTo>
                  <a:cubicBezTo>
                    <a:pt x="470" y="230"/>
                    <a:pt x="430" y="200"/>
                    <a:pt x="420" y="160"/>
                  </a:cubicBezTo>
                  <a:cubicBezTo>
                    <a:pt x="400" y="120"/>
                    <a:pt x="410" y="70"/>
                    <a:pt x="440" y="41"/>
                  </a:cubicBezTo>
                  <a:lnTo>
                    <a:pt x="440" y="30"/>
                  </a:lnTo>
                  <a:lnTo>
                    <a:pt x="450" y="21"/>
                  </a:lnTo>
                  <a:cubicBezTo>
                    <a:pt x="460" y="10"/>
                    <a:pt x="470" y="10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246902" y="4776243"/>
              <a:ext cx="9274" cy="1102"/>
            </a:xfrm>
            <a:custGeom>
              <a:rect b="b" l="l" r="r" t="t"/>
              <a:pathLst>
                <a:path extrusionOk="0" h="12" w="101">
                  <a:moveTo>
                    <a:pt x="100" y="1"/>
                  </a:moveTo>
                  <a:cubicBezTo>
                    <a:pt x="82" y="1"/>
                    <a:pt x="72" y="1"/>
                    <a:pt x="63" y="9"/>
                  </a:cubicBezTo>
                  <a:lnTo>
                    <a:pt x="63" y="9"/>
                  </a:lnTo>
                  <a:cubicBezTo>
                    <a:pt x="76" y="7"/>
                    <a:pt x="89" y="5"/>
                    <a:pt x="100" y="1"/>
                  </a:cubicBezTo>
                  <a:close/>
                  <a:moveTo>
                    <a:pt x="63" y="9"/>
                  </a:moveTo>
                  <a:cubicBezTo>
                    <a:pt x="41" y="11"/>
                    <a:pt x="19" y="11"/>
                    <a:pt x="0" y="11"/>
                  </a:cubicBezTo>
                  <a:lnTo>
                    <a:pt x="60" y="11"/>
                  </a:lnTo>
                  <a:cubicBezTo>
                    <a:pt x="61" y="10"/>
                    <a:pt x="62" y="9"/>
                    <a:pt x="63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164350" y="4733176"/>
              <a:ext cx="125710" cy="44169"/>
            </a:xfrm>
            <a:custGeom>
              <a:rect b="b" l="l" r="r" t="t"/>
              <a:pathLst>
                <a:path extrusionOk="0" h="481" w="1369">
                  <a:moveTo>
                    <a:pt x="510" y="1"/>
                  </a:moveTo>
                  <a:cubicBezTo>
                    <a:pt x="500" y="1"/>
                    <a:pt x="480" y="1"/>
                    <a:pt x="470" y="11"/>
                  </a:cubicBezTo>
                  <a:lnTo>
                    <a:pt x="410" y="11"/>
                  </a:lnTo>
                  <a:cubicBezTo>
                    <a:pt x="340" y="21"/>
                    <a:pt x="291" y="41"/>
                    <a:pt x="240" y="61"/>
                  </a:cubicBezTo>
                  <a:cubicBezTo>
                    <a:pt x="211" y="70"/>
                    <a:pt x="180" y="90"/>
                    <a:pt x="160" y="101"/>
                  </a:cubicBezTo>
                  <a:cubicBezTo>
                    <a:pt x="131" y="121"/>
                    <a:pt x="111" y="130"/>
                    <a:pt x="91" y="150"/>
                  </a:cubicBezTo>
                  <a:cubicBezTo>
                    <a:pt x="91" y="150"/>
                    <a:pt x="81" y="161"/>
                    <a:pt x="71" y="161"/>
                  </a:cubicBezTo>
                  <a:cubicBezTo>
                    <a:pt x="71" y="170"/>
                    <a:pt x="61" y="170"/>
                    <a:pt x="51" y="181"/>
                  </a:cubicBezTo>
                  <a:lnTo>
                    <a:pt x="41" y="190"/>
                  </a:lnTo>
                  <a:lnTo>
                    <a:pt x="41" y="201"/>
                  </a:lnTo>
                  <a:cubicBezTo>
                    <a:pt x="11" y="230"/>
                    <a:pt x="1" y="280"/>
                    <a:pt x="21" y="320"/>
                  </a:cubicBezTo>
                  <a:cubicBezTo>
                    <a:pt x="31" y="360"/>
                    <a:pt x="71" y="390"/>
                    <a:pt x="111" y="400"/>
                  </a:cubicBezTo>
                  <a:lnTo>
                    <a:pt x="141" y="400"/>
                  </a:lnTo>
                  <a:lnTo>
                    <a:pt x="520" y="450"/>
                  </a:lnTo>
                  <a:cubicBezTo>
                    <a:pt x="600" y="460"/>
                    <a:pt x="670" y="460"/>
                    <a:pt x="759" y="470"/>
                  </a:cubicBezTo>
                  <a:cubicBezTo>
                    <a:pt x="810" y="470"/>
                    <a:pt x="859" y="480"/>
                    <a:pt x="899" y="480"/>
                  </a:cubicBezTo>
                  <a:cubicBezTo>
                    <a:pt x="930" y="480"/>
                    <a:pt x="969" y="480"/>
                    <a:pt x="999" y="470"/>
                  </a:cubicBezTo>
                  <a:cubicBezTo>
                    <a:pt x="1069" y="470"/>
                    <a:pt x="1149" y="450"/>
                    <a:pt x="1209" y="420"/>
                  </a:cubicBezTo>
                  <a:cubicBezTo>
                    <a:pt x="1239" y="410"/>
                    <a:pt x="1269" y="400"/>
                    <a:pt x="1289" y="390"/>
                  </a:cubicBezTo>
                  <a:cubicBezTo>
                    <a:pt x="1309" y="380"/>
                    <a:pt x="1338" y="360"/>
                    <a:pt x="1349" y="350"/>
                  </a:cubicBezTo>
                  <a:cubicBezTo>
                    <a:pt x="1358" y="350"/>
                    <a:pt x="1369" y="340"/>
                    <a:pt x="1369" y="340"/>
                  </a:cubicBezTo>
                  <a:lnTo>
                    <a:pt x="1349" y="340"/>
                  </a:lnTo>
                  <a:cubicBezTo>
                    <a:pt x="1299" y="340"/>
                    <a:pt x="1239" y="330"/>
                    <a:pt x="1169" y="330"/>
                  </a:cubicBezTo>
                  <a:cubicBezTo>
                    <a:pt x="1099" y="320"/>
                    <a:pt x="1019" y="310"/>
                    <a:pt x="939" y="300"/>
                  </a:cubicBezTo>
                  <a:lnTo>
                    <a:pt x="570" y="241"/>
                  </a:lnTo>
                  <a:lnTo>
                    <a:pt x="540" y="241"/>
                  </a:lnTo>
                  <a:cubicBezTo>
                    <a:pt x="500" y="230"/>
                    <a:pt x="460" y="201"/>
                    <a:pt x="450" y="161"/>
                  </a:cubicBezTo>
                  <a:cubicBezTo>
                    <a:pt x="440" y="141"/>
                    <a:pt x="440" y="130"/>
                    <a:pt x="440" y="121"/>
                  </a:cubicBezTo>
                  <a:cubicBezTo>
                    <a:pt x="440" y="90"/>
                    <a:pt x="450" y="61"/>
                    <a:pt x="470" y="41"/>
                  </a:cubicBezTo>
                  <a:lnTo>
                    <a:pt x="480" y="30"/>
                  </a:lnTo>
                  <a:lnTo>
                    <a:pt x="490" y="21"/>
                  </a:lnTo>
                  <a:cubicBezTo>
                    <a:pt x="500" y="11"/>
                    <a:pt x="510" y="1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233128" y="4721239"/>
              <a:ext cx="6520" cy="1102"/>
            </a:xfrm>
            <a:custGeom>
              <a:rect b="b" l="l" r="r" t="t"/>
              <a:pathLst>
                <a:path extrusionOk="0" h="12" w="71">
                  <a:moveTo>
                    <a:pt x="70" y="1"/>
                  </a:moveTo>
                  <a:cubicBezTo>
                    <a:pt x="41" y="1"/>
                    <a:pt x="21" y="11"/>
                    <a:pt x="1" y="11"/>
                  </a:cubicBezTo>
                  <a:cubicBezTo>
                    <a:pt x="21" y="11"/>
                    <a:pt x="50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204754" y="4719402"/>
              <a:ext cx="125710" cy="45087"/>
            </a:xfrm>
            <a:custGeom>
              <a:rect b="b" l="l" r="r" t="t"/>
              <a:pathLst>
                <a:path extrusionOk="0" h="491" w="1369">
                  <a:moveTo>
                    <a:pt x="529" y="1"/>
                  </a:moveTo>
                  <a:cubicBezTo>
                    <a:pt x="510" y="1"/>
                    <a:pt x="499" y="1"/>
                    <a:pt x="479" y="11"/>
                  </a:cubicBezTo>
                  <a:cubicBezTo>
                    <a:pt x="450" y="11"/>
                    <a:pt x="410" y="11"/>
                    <a:pt x="379" y="21"/>
                  </a:cubicBezTo>
                  <a:cubicBezTo>
                    <a:pt x="350" y="21"/>
                    <a:pt x="330" y="31"/>
                    <a:pt x="310" y="31"/>
                  </a:cubicBezTo>
                  <a:cubicBezTo>
                    <a:pt x="290" y="41"/>
                    <a:pt x="270" y="41"/>
                    <a:pt x="260" y="51"/>
                  </a:cubicBezTo>
                  <a:lnTo>
                    <a:pt x="250" y="51"/>
                  </a:lnTo>
                  <a:cubicBezTo>
                    <a:pt x="220" y="61"/>
                    <a:pt x="190" y="81"/>
                    <a:pt x="160" y="91"/>
                  </a:cubicBezTo>
                  <a:cubicBezTo>
                    <a:pt x="140" y="111"/>
                    <a:pt x="110" y="121"/>
                    <a:pt x="100" y="131"/>
                  </a:cubicBezTo>
                  <a:cubicBezTo>
                    <a:pt x="90" y="141"/>
                    <a:pt x="80" y="151"/>
                    <a:pt x="70" y="151"/>
                  </a:cubicBezTo>
                  <a:cubicBezTo>
                    <a:pt x="70" y="161"/>
                    <a:pt x="60" y="161"/>
                    <a:pt x="50" y="171"/>
                  </a:cubicBezTo>
                  <a:lnTo>
                    <a:pt x="40" y="180"/>
                  </a:lnTo>
                  <a:lnTo>
                    <a:pt x="30" y="191"/>
                  </a:lnTo>
                  <a:cubicBezTo>
                    <a:pt x="10" y="211"/>
                    <a:pt x="0" y="240"/>
                    <a:pt x="0" y="271"/>
                  </a:cubicBezTo>
                  <a:cubicBezTo>
                    <a:pt x="0" y="280"/>
                    <a:pt x="0" y="291"/>
                    <a:pt x="10" y="311"/>
                  </a:cubicBezTo>
                  <a:cubicBezTo>
                    <a:pt x="20" y="351"/>
                    <a:pt x="60" y="380"/>
                    <a:pt x="100" y="391"/>
                  </a:cubicBezTo>
                  <a:lnTo>
                    <a:pt x="130" y="391"/>
                  </a:lnTo>
                  <a:lnTo>
                    <a:pt x="499" y="450"/>
                  </a:lnTo>
                  <a:cubicBezTo>
                    <a:pt x="579" y="460"/>
                    <a:pt x="659" y="470"/>
                    <a:pt x="729" y="480"/>
                  </a:cubicBezTo>
                  <a:cubicBezTo>
                    <a:pt x="799" y="480"/>
                    <a:pt x="859" y="490"/>
                    <a:pt x="909" y="490"/>
                  </a:cubicBezTo>
                  <a:lnTo>
                    <a:pt x="969" y="490"/>
                  </a:lnTo>
                  <a:cubicBezTo>
                    <a:pt x="1049" y="480"/>
                    <a:pt x="1118" y="470"/>
                    <a:pt x="1188" y="450"/>
                  </a:cubicBezTo>
                  <a:cubicBezTo>
                    <a:pt x="1218" y="440"/>
                    <a:pt x="1248" y="430"/>
                    <a:pt x="1268" y="410"/>
                  </a:cubicBezTo>
                  <a:cubicBezTo>
                    <a:pt x="1298" y="400"/>
                    <a:pt x="1318" y="391"/>
                    <a:pt x="1338" y="380"/>
                  </a:cubicBezTo>
                  <a:cubicBezTo>
                    <a:pt x="1348" y="371"/>
                    <a:pt x="1358" y="371"/>
                    <a:pt x="1368" y="360"/>
                  </a:cubicBezTo>
                  <a:cubicBezTo>
                    <a:pt x="1308" y="360"/>
                    <a:pt x="1248" y="360"/>
                    <a:pt x="1168" y="351"/>
                  </a:cubicBezTo>
                  <a:cubicBezTo>
                    <a:pt x="1089" y="340"/>
                    <a:pt x="1018" y="320"/>
                    <a:pt x="938" y="311"/>
                  </a:cubicBezTo>
                  <a:cubicBezTo>
                    <a:pt x="869" y="291"/>
                    <a:pt x="799" y="280"/>
                    <a:pt x="749" y="271"/>
                  </a:cubicBezTo>
                  <a:lnTo>
                    <a:pt x="579" y="251"/>
                  </a:lnTo>
                  <a:lnTo>
                    <a:pt x="549" y="240"/>
                  </a:lnTo>
                  <a:cubicBezTo>
                    <a:pt x="510" y="231"/>
                    <a:pt x="470" y="200"/>
                    <a:pt x="459" y="151"/>
                  </a:cubicBezTo>
                  <a:cubicBezTo>
                    <a:pt x="450" y="111"/>
                    <a:pt x="459" y="61"/>
                    <a:pt x="490" y="31"/>
                  </a:cubicBezTo>
                  <a:lnTo>
                    <a:pt x="499" y="31"/>
                  </a:lnTo>
                  <a:lnTo>
                    <a:pt x="510" y="2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249657" y="4707556"/>
              <a:ext cx="47750" cy="14784"/>
            </a:xfrm>
            <a:custGeom>
              <a:rect b="b" l="l" r="r" t="t"/>
              <a:pathLst>
                <a:path extrusionOk="0" h="161" w="520">
                  <a:moveTo>
                    <a:pt x="21" y="150"/>
                  </a:moveTo>
                  <a:lnTo>
                    <a:pt x="10" y="160"/>
                  </a:lnTo>
                  <a:lnTo>
                    <a:pt x="10" y="160"/>
                  </a:lnTo>
                  <a:lnTo>
                    <a:pt x="1" y="160"/>
                  </a:lnTo>
                  <a:lnTo>
                    <a:pt x="10" y="160"/>
                  </a:lnTo>
                  <a:lnTo>
                    <a:pt x="21" y="150"/>
                  </a:lnTo>
                  <a:close/>
                  <a:moveTo>
                    <a:pt x="520" y="0"/>
                  </a:moveTo>
                  <a:lnTo>
                    <a:pt x="469" y="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245984" y="4707556"/>
              <a:ext cx="125619" cy="44995"/>
            </a:xfrm>
            <a:custGeom>
              <a:rect b="b" l="l" r="r" t="t"/>
              <a:pathLst>
                <a:path extrusionOk="0" h="490" w="1368">
                  <a:moveTo>
                    <a:pt x="509" y="0"/>
                  </a:moveTo>
                  <a:cubicBezTo>
                    <a:pt x="429" y="0"/>
                    <a:pt x="350" y="20"/>
                    <a:pt x="280" y="40"/>
                  </a:cubicBezTo>
                  <a:cubicBezTo>
                    <a:pt x="240" y="50"/>
                    <a:pt x="210" y="60"/>
                    <a:pt x="180" y="70"/>
                  </a:cubicBezTo>
                  <a:cubicBezTo>
                    <a:pt x="150" y="90"/>
                    <a:pt x="130" y="100"/>
                    <a:pt x="110" y="110"/>
                  </a:cubicBezTo>
                  <a:cubicBezTo>
                    <a:pt x="110" y="120"/>
                    <a:pt x="100" y="120"/>
                    <a:pt x="100" y="120"/>
                  </a:cubicBezTo>
                  <a:cubicBezTo>
                    <a:pt x="90" y="120"/>
                    <a:pt x="90" y="130"/>
                    <a:pt x="80" y="130"/>
                  </a:cubicBezTo>
                  <a:lnTo>
                    <a:pt x="61" y="150"/>
                  </a:lnTo>
                  <a:lnTo>
                    <a:pt x="50" y="160"/>
                  </a:lnTo>
                  <a:lnTo>
                    <a:pt x="41" y="160"/>
                  </a:lnTo>
                  <a:cubicBezTo>
                    <a:pt x="10" y="190"/>
                    <a:pt x="1" y="240"/>
                    <a:pt x="10" y="280"/>
                  </a:cubicBezTo>
                  <a:cubicBezTo>
                    <a:pt x="21" y="329"/>
                    <a:pt x="61" y="360"/>
                    <a:pt x="100" y="369"/>
                  </a:cubicBezTo>
                  <a:lnTo>
                    <a:pt x="130" y="380"/>
                  </a:lnTo>
                  <a:lnTo>
                    <a:pt x="300" y="400"/>
                  </a:lnTo>
                  <a:cubicBezTo>
                    <a:pt x="350" y="409"/>
                    <a:pt x="420" y="420"/>
                    <a:pt x="489" y="440"/>
                  </a:cubicBezTo>
                  <a:cubicBezTo>
                    <a:pt x="569" y="449"/>
                    <a:pt x="640" y="469"/>
                    <a:pt x="719" y="480"/>
                  </a:cubicBezTo>
                  <a:cubicBezTo>
                    <a:pt x="799" y="489"/>
                    <a:pt x="859" y="489"/>
                    <a:pt x="919" y="489"/>
                  </a:cubicBezTo>
                  <a:lnTo>
                    <a:pt x="959" y="489"/>
                  </a:lnTo>
                  <a:cubicBezTo>
                    <a:pt x="1028" y="489"/>
                    <a:pt x="1099" y="480"/>
                    <a:pt x="1179" y="460"/>
                  </a:cubicBezTo>
                  <a:lnTo>
                    <a:pt x="1268" y="429"/>
                  </a:lnTo>
                  <a:cubicBezTo>
                    <a:pt x="1288" y="420"/>
                    <a:pt x="1318" y="400"/>
                    <a:pt x="1338" y="389"/>
                  </a:cubicBezTo>
                  <a:cubicBezTo>
                    <a:pt x="1348" y="389"/>
                    <a:pt x="1358" y="380"/>
                    <a:pt x="1368" y="380"/>
                  </a:cubicBezTo>
                  <a:cubicBezTo>
                    <a:pt x="1308" y="369"/>
                    <a:pt x="1248" y="369"/>
                    <a:pt x="1179" y="360"/>
                  </a:cubicBezTo>
                  <a:cubicBezTo>
                    <a:pt x="1099" y="340"/>
                    <a:pt x="1019" y="329"/>
                    <a:pt x="949" y="309"/>
                  </a:cubicBezTo>
                  <a:cubicBezTo>
                    <a:pt x="879" y="300"/>
                    <a:pt x="809" y="280"/>
                    <a:pt x="759" y="270"/>
                  </a:cubicBezTo>
                  <a:lnTo>
                    <a:pt x="620" y="250"/>
                  </a:lnTo>
                  <a:cubicBezTo>
                    <a:pt x="609" y="240"/>
                    <a:pt x="600" y="240"/>
                    <a:pt x="600" y="240"/>
                  </a:cubicBezTo>
                  <a:cubicBezTo>
                    <a:pt x="589" y="240"/>
                    <a:pt x="569" y="240"/>
                    <a:pt x="569" y="230"/>
                  </a:cubicBezTo>
                  <a:lnTo>
                    <a:pt x="560" y="230"/>
                  </a:lnTo>
                  <a:cubicBezTo>
                    <a:pt x="520" y="220"/>
                    <a:pt x="480" y="180"/>
                    <a:pt x="480" y="140"/>
                  </a:cubicBezTo>
                  <a:cubicBezTo>
                    <a:pt x="480" y="130"/>
                    <a:pt x="469" y="120"/>
                    <a:pt x="469" y="120"/>
                  </a:cubicBezTo>
                  <a:cubicBezTo>
                    <a:pt x="469" y="80"/>
                    <a:pt x="489" y="40"/>
                    <a:pt x="520" y="20"/>
                  </a:cubicBezTo>
                  <a:cubicBezTo>
                    <a:pt x="529" y="20"/>
                    <a:pt x="529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354155" y="4740522"/>
              <a:ext cx="20294" cy="1928"/>
            </a:xfrm>
            <a:custGeom>
              <a:rect b="b" l="l" r="r" t="t"/>
              <a:pathLst>
                <a:path extrusionOk="0" h="21" w="221">
                  <a:moveTo>
                    <a:pt x="1" y="1"/>
                  </a:moveTo>
                  <a:lnTo>
                    <a:pt x="1" y="1"/>
                  </a:lnTo>
                  <a:cubicBezTo>
                    <a:pt x="11" y="2"/>
                    <a:pt x="20" y="3"/>
                    <a:pt x="30" y="4"/>
                  </a:cubicBezTo>
                  <a:lnTo>
                    <a:pt x="30" y="4"/>
                  </a:lnTo>
                  <a:cubicBezTo>
                    <a:pt x="20" y="3"/>
                    <a:pt x="11" y="2"/>
                    <a:pt x="1" y="1"/>
                  </a:cubicBezTo>
                  <a:close/>
                  <a:moveTo>
                    <a:pt x="30" y="4"/>
                  </a:moveTo>
                  <a:cubicBezTo>
                    <a:pt x="85" y="11"/>
                    <a:pt x="135" y="18"/>
                    <a:pt x="185" y="20"/>
                  </a:cubicBezTo>
                  <a:lnTo>
                    <a:pt x="185" y="20"/>
                  </a:lnTo>
                  <a:cubicBezTo>
                    <a:pt x="135" y="12"/>
                    <a:pt x="85" y="10"/>
                    <a:pt x="30" y="4"/>
                  </a:cubicBezTo>
                  <a:close/>
                  <a:moveTo>
                    <a:pt x="185" y="20"/>
                  </a:moveTo>
                  <a:lnTo>
                    <a:pt x="185" y="20"/>
                  </a:lnTo>
                  <a:cubicBezTo>
                    <a:pt x="187" y="20"/>
                    <a:pt x="188" y="20"/>
                    <a:pt x="190" y="21"/>
                  </a:cubicBezTo>
                  <a:lnTo>
                    <a:pt x="220" y="21"/>
                  </a:lnTo>
                  <a:cubicBezTo>
                    <a:pt x="208" y="21"/>
                    <a:pt x="197" y="20"/>
                    <a:pt x="185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7289050" y="4695619"/>
              <a:ext cx="124792" cy="46831"/>
            </a:xfrm>
            <a:custGeom>
              <a:rect b="b" l="l" r="r" t="t"/>
              <a:pathLst>
                <a:path extrusionOk="0" h="510" w="1359">
                  <a:moveTo>
                    <a:pt x="530" y="0"/>
                  </a:moveTo>
                  <a:cubicBezTo>
                    <a:pt x="450" y="0"/>
                    <a:pt x="370" y="20"/>
                    <a:pt x="290" y="40"/>
                  </a:cubicBezTo>
                  <a:lnTo>
                    <a:pt x="270" y="40"/>
                  </a:lnTo>
                  <a:cubicBezTo>
                    <a:pt x="240" y="51"/>
                    <a:pt x="220" y="60"/>
                    <a:pt x="190" y="71"/>
                  </a:cubicBezTo>
                  <a:cubicBezTo>
                    <a:pt x="160" y="80"/>
                    <a:pt x="140" y="100"/>
                    <a:pt x="120" y="110"/>
                  </a:cubicBezTo>
                  <a:cubicBezTo>
                    <a:pt x="111" y="110"/>
                    <a:pt x="100" y="120"/>
                    <a:pt x="91" y="130"/>
                  </a:cubicBezTo>
                  <a:lnTo>
                    <a:pt x="80" y="130"/>
                  </a:lnTo>
                  <a:lnTo>
                    <a:pt x="71" y="140"/>
                  </a:lnTo>
                  <a:cubicBezTo>
                    <a:pt x="60" y="140"/>
                    <a:pt x="60" y="150"/>
                    <a:pt x="51" y="150"/>
                  </a:cubicBezTo>
                  <a:cubicBezTo>
                    <a:pt x="20" y="170"/>
                    <a:pt x="0" y="210"/>
                    <a:pt x="0" y="250"/>
                  </a:cubicBezTo>
                  <a:cubicBezTo>
                    <a:pt x="0" y="250"/>
                    <a:pt x="11" y="260"/>
                    <a:pt x="11" y="270"/>
                  </a:cubicBezTo>
                  <a:cubicBezTo>
                    <a:pt x="11" y="310"/>
                    <a:pt x="51" y="350"/>
                    <a:pt x="91" y="360"/>
                  </a:cubicBezTo>
                  <a:lnTo>
                    <a:pt x="100" y="360"/>
                  </a:lnTo>
                  <a:cubicBezTo>
                    <a:pt x="100" y="370"/>
                    <a:pt x="120" y="370"/>
                    <a:pt x="131" y="370"/>
                  </a:cubicBezTo>
                  <a:cubicBezTo>
                    <a:pt x="131" y="370"/>
                    <a:pt x="140" y="370"/>
                    <a:pt x="151" y="380"/>
                  </a:cubicBezTo>
                  <a:lnTo>
                    <a:pt x="290" y="400"/>
                  </a:lnTo>
                  <a:cubicBezTo>
                    <a:pt x="340" y="410"/>
                    <a:pt x="410" y="430"/>
                    <a:pt x="480" y="439"/>
                  </a:cubicBezTo>
                  <a:cubicBezTo>
                    <a:pt x="550" y="459"/>
                    <a:pt x="630" y="470"/>
                    <a:pt x="710" y="490"/>
                  </a:cubicBezTo>
                  <a:cubicBezTo>
                    <a:pt x="789" y="499"/>
                    <a:pt x="859" y="510"/>
                    <a:pt x="929" y="510"/>
                  </a:cubicBezTo>
                  <a:lnTo>
                    <a:pt x="939" y="510"/>
                  </a:lnTo>
                  <a:cubicBezTo>
                    <a:pt x="1009" y="510"/>
                    <a:pt x="1079" y="499"/>
                    <a:pt x="1158" y="479"/>
                  </a:cubicBezTo>
                  <a:lnTo>
                    <a:pt x="1249" y="450"/>
                  </a:lnTo>
                  <a:cubicBezTo>
                    <a:pt x="1278" y="439"/>
                    <a:pt x="1309" y="430"/>
                    <a:pt x="1329" y="420"/>
                  </a:cubicBezTo>
                  <a:cubicBezTo>
                    <a:pt x="1338" y="410"/>
                    <a:pt x="1348" y="410"/>
                    <a:pt x="1358" y="400"/>
                  </a:cubicBezTo>
                  <a:cubicBezTo>
                    <a:pt x="1309" y="400"/>
                    <a:pt x="1258" y="390"/>
                    <a:pt x="1198" y="380"/>
                  </a:cubicBezTo>
                  <a:lnTo>
                    <a:pt x="1169" y="380"/>
                  </a:lnTo>
                  <a:cubicBezTo>
                    <a:pt x="1099" y="360"/>
                    <a:pt x="1019" y="350"/>
                    <a:pt x="949" y="330"/>
                  </a:cubicBezTo>
                  <a:cubicBezTo>
                    <a:pt x="879" y="310"/>
                    <a:pt x="819" y="300"/>
                    <a:pt x="769" y="280"/>
                  </a:cubicBezTo>
                  <a:lnTo>
                    <a:pt x="610" y="250"/>
                  </a:lnTo>
                  <a:cubicBezTo>
                    <a:pt x="599" y="250"/>
                    <a:pt x="590" y="240"/>
                    <a:pt x="579" y="240"/>
                  </a:cubicBezTo>
                  <a:cubicBezTo>
                    <a:pt x="530" y="230"/>
                    <a:pt x="500" y="200"/>
                    <a:pt x="490" y="150"/>
                  </a:cubicBezTo>
                  <a:lnTo>
                    <a:pt x="490" y="130"/>
                  </a:lnTo>
                  <a:cubicBezTo>
                    <a:pt x="490" y="90"/>
                    <a:pt x="510" y="51"/>
                    <a:pt x="539" y="20"/>
                  </a:cubicBezTo>
                  <a:lnTo>
                    <a:pt x="550" y="20"/>
                  </a:lnTo>
                  <a:cubicBezTo>
                    <a:pt x="550" y="20"/>
                    <a:pt x="559" y="11"/>
                    <a:pt x="570" y="11"/>
                  </a:cubicBezTo>
                  <a:lnTo>
                    <a:pt x="5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7333953" y="4707556"/>
              <a:ext cx="120201" cy="24793"/>
            </a:xfrm>
            <a:custGeom>
              <a:rect b="b" l="l" r="r" t="t"/>
              <a:pathLst>
                <a:path extrusionOk="0" h="270" w="1309">
                  <a:moveTo>
                    <a:pt x="1308" y="200"/>
                  </a:moveTo>
                  <a:lnTo>
                    <a:pt x="1308" y="200"/>
                  </a:lnTo>
                  <a:cubicBezTo>
                    <a:pt x="1288" y="210"/>
                    <a:pt x="1259" y="220"/>
                    <a:pt x="1228" y="230"/>
                  </a:cubicBezTo>
                  <a:cubicBezTo>
                    <a:pt x="1199" y="230"/>
                    <a:pt x="1169" y="240"/>
                    <a:pt x="1139" y="250"/>
                  </a:cubicBezTo>
                  <a:cubicBezTo>
                    <a:pt x="1069" y="270"/>
                    <a:pt x="1009" y="270"/>
                    <a:pt x="929" y="270"/>
                  </a:cubicBezTo>
                  <a:lnTo>
                    <a:pt x="929" y="270"/>
                  </a:lnTo>
                  <a:cubicBezTo>
                    <a:pt x="1009" y="270"/>
                    <a:pt x="1069" y="270"/>
                    <a:pt x="1139" y="250"/>
                  </a:cubicBezTo>
                  <a:cubicBezTo>
                    <a:pt x="1169" y="240"/>
                    <a:pt x="1199" y="230"/>
                    <a:pt x="1228" y="230"/>
                  </a:cubicBezTo>
                  <a:cubicBezTo>
                    <a:pt x="1259" y="220"/>
                    <a:pt x="1288" y="210"/>
                    <a:pt x="1308" y="200"/>
                  </a:cubicBezTo>
                  <a:lnTo>
                    <a:pt x="1308" y="200"/>
                  </a:lnTo>
                  <a:close/>
                  <a:moveTo>
                    <a:pt x="1" y="0"/>
                  </a:moveTo>
                  <a:lnTo>
                    <a:pt x="1" y="20"/>
                  </a:lnTo>
                  <a:cubicBezTo>
                    <a:pt x="11" y="70"/>
                    <a:pt x="41" y="100"/>
                    <a:pt x="90" y="110"/>
                  </a:cubicBezTo>
                  <a:cubicBezTo>
                    <a:pt x="101" y="110"/>
                    <a:pt x="110" y="120"/>
                    <a:pt x="121" y="120"/>
                  </a:cubicBezTo>
                  <a:lnTo>
                    <a:pt x="280" y="150"/>
                  </a:lnTo>
                  <a:cubicBezTo>
                    <a:pt x="330" y="170"/>
                    <a:pt x="390" y="180"/>
                    <a:pt x="460" y="200"/>
                  </a:cubicBezTo>
                  <a:cubicBezTo>
                    <a:pt x="530" y="220"/>
                    <a:pt x="610" y="230"/>
                    <a:pt x="680" y="250"/>
                  </a:cubicBezTo>
                  <a:lnTo>
                    <a:pt x="709" y="250"/>
                  </a:lnTo>
                  <a:lnTo>
                    <a:pt x="680" y="250"/>
                  </a:lnTo>
                  <a:cubicBezTo>
                    <a:pt x="610" y="230"/>
                    <a:pt x="530" y="220"/>
                    <a:pt x="460" y="200"/>
                  </a:cubicBezTo>
                  <a:cubicBezTo>
                    <a:pt x="390" y="180"/>
                    <a:pt x="330" y="170"/>
                    <a:pt x="280" y="150"/>
                  </a:cubicBezTo>
                  <a:lnTo>
                    <a:pt x="121" y="120"/>
                  </a:lnTo>
                  <a:cubicBezTo>
                    <a:pt x="110" y="120"/>
                    <a:pt x="101" y="110"/>
                    <a:pt x="90" y="110"/>
                  </a:cubicBezTo>
                  <a:cubicBezTo>
                    <a:pt x="41" y="100"/>
                    <a:pt x="11" y="70"/>
                    <a:pt x="1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333953" y="4685518"/>
              <a:ext cx="123874" cy="46831"/>
            </a:xfrm>
            <a:custGeom>
              <a:rect b="b" l="l" r="r" t="t"/>
              <a:pathLst>
                <a:path extrusionOk="0" h="510" w="1349">
                  <a:moveTo>
                    <a:pt x="540" y="1"/>
                  </a:moveTo>
                  <a:cubicBezTo>
                    <a:pt x="460" y="1"/>
                    <a:pt x="380" y="10"/>
                    <a:pt x="300" y="30"/>
                  </a:cubicBezTo>
                  <a:cubicBezTo>
                    <a:pt x="270" y="41"/>
                    <a:pt x="230" y="50"/>
                    <a:pt x="201" y="61"/>
                  </a:cubicBezTo>
                  <a:cubicBezTo>
                    <a:pt x="170" y="70"/>
                    <a:pt x="150" y="81"/>
                    <a:pt x="130" y="90"/>
                  </a:cubicBezTo>
                  <a:cubicBezTo>
                    <a:pt x="110" y="101"/>
                    <a:pt x="101" y="110"/>
                    <a:pt x="90" y="110"/>
                  </a:cubicBezTo>
                  <a:lnTo>
                    <a:pt x="81" y="121"/>
                  </a:lnTo>
                  <a:cubicBezTo>
                    <a:pt x="70" y="121"/>
                    <a:pt x="61" y="130"/>
                    <a:pt x="61" y="130"/>
                  </a:cubicBezTo>
                  <a:lnTo>
                    <a:pt x="50" y="130"/>
                  </a:lnTo>
                  <a:cubicBezTo>
                    <a:pt x="21" y="161"/>
                    <a:pt x="1" y="200"/>
                    <a:pt x="1" y="240"/>
                  </a:cubicBezTo>
                  <a:lnTo>
                    <a:pt x="1" y="260"/>
                  </a:lnTo>
                  <a:cubicBezTo>
                    <a:pt x="11" y="310"/>
                    <a:pt x="41" y="340"/>
                    <a:pt x="90" y="350"/>
                  </a:cubicBezTo>
                  <a:cubicBezTo>
                    <a:pt x="101" y="350"/>
                    <a:pt x="110" y="360"/>
                    <a:pt x="121" y="360"/>
                  </a:cubicBezTo>
                  <a:lnTo>
                    <a:pt x="280" y="390"/>
                  </a:lnTo>
                  <a:cubicBezTo>
                    <a:pt x="330" y="410"/>
                    <a:pt x="390" y="420"/>
                    <a:pt x="460" y="440"/>
                  </a:cubicBezTo>
                  <a:cubicBezTo>
                    <a:pt x="530" y="460"/>
                    <a:pt x="610" y="470"/>
                    <a:pt x="680" y="490"/>
                  </a:cubicBezTo>
                  <a:lnTo>
                    <a:pt x="709" y="490"/>
                  </a:lnTo>
                  <a:cubicBezTo>
                    <a:pt x="769" y="500"/>
                    <a:pt x="820" y="510"/>
                    <a:pt x="869" y="510"/>
                  </a:cubicBezTo>
                  <a:lnTo>
                    <a:pt x="929" y="510"/>
                  </a:lnTo>
                  <a:cubicBezTo>
                    <a:pt x="1009" y="510"/>
                    <a:pt x="1069" y="510"/>
                    <a:pt x="1139" y="490"/>
                  </a:cubicBezTo>
                  <a:cubicBezTo>
                    <a:pt x="1169" y="480"/>
                    <a:pt x="1199" y="470"/>
                    <a:pt x="1228" y="470"/>
                  </a:cubicBezTo>
                  <a:cubicBezTo>
                    <a:pt x="1259" y="460"/>
                    <a:pt x="1288" y="450"/>
                    <a:pt x="1308" y="440"/>
                  </a:cubicBezTo>
                  <a:cubicBezTo>
                    <a:pt x="1319" y="430"/>
                    <a:pt x="1328" y="430"/>
                    <a:pt x="1348" y="420"/>
                  </a:cubicBezTo>
                  <a:cubicBezTo>
                    <a:pt x="1288" y="410"/>
                    <a:pt x="1228" y="400"/>
                    <a:pt x="1159" y="390"/>
                  </a:cubicBezTo>
                  <a:lnTo>
                    <a:pt x="949" y="330"/>
                  </a:lnTo>
                  <a:lnTo>
                    <a:pt x="640" y="250"/>
                  </a:lnTo>
                  <a:lnTo>
                    <a:pt x="610" y="250"/>
                  </a:lnTo>
                  <a:lnTo>
                    <a:pt x="590" y="240"/>
                  </a:lnTo>
                  <a:cubicBezTo>
                    <a:pt x="550" y="230"/>
                    <a:pt x="510" y="190"/>
                    <a:pt x="500" y="141"/>
                  </a:cubicBezTo>
                  <a:lnTo>
                    <a:pt x="500" y="121"/>
                  </a:lnTo>
                  <a:cubicBezTo>
                    <a:pt x="500" y="81"/>
                    <a:pt x="520" y="41"/>
                    <a:pt x="560" y="21"/>
                  </a:cubicBezTo>
                  <a:cubicBezTo>
                    <a:pt x="570" y="21"/>
                    <a:pt x="580" y="10"/>
                    <a:pt x="580" y="10"/>
                  </a:cubicBez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409159" y="4676335"/>
              <a:ext cx="20294" cy="1928"/>
            </a:xfrm>
            <a:custGeom>
              <a:rect b="b" l="l" r="r" t="t"/>
              <a:pathLst>
                <a:path extrusionOk="0" h="21" w="221">
                  <a:moveTo>
                    <a:pt x="210" y="1"/>
                  </a:moveTo>
                  <a:cubicBezTo>
                    <a:pt x="140" y="1"/>
                    <a:pt x="70" y="11"/>
                    <a:pt x="1" y="21"/>
                  </a:cubicBezTo>
                  <a:cubicBezTo>
                    <a:pt x="70" y="11"/>
                    <a:pt x="1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379867" y="4676335"/>
              <a:ext cx="121946" cy="47842"/>
            </a:xfrm>
            <a:custGeom>
              <a:rect b="b" l="l" r="r" t="t"/>
              <a:pathLst>
                <a:path extrusionOk="0" h="521" w="1328">
                  <a:moveTo>
                    <a:pt x="539" y="1"/>
                  </a:moveTo>
                  <a:cubicBezTo>
                    <a:pt x="459" y="1"/>
                    <a:pt x="389" y="11"/>
                    <a:pt x="320" y="21"/>
                  </a:cubicBezTo>
                  <a:cubicBezTo>
                    <a:pt x="280" y="31"/>
                    <a:pt x="249" y="41"/>
                    <a:pt x="220" y="51"/>
                  </a:cubicBezTo>
                  <a:cubicBezTo>
                    <a:pt x="180" y="61"/>
                    <a:pt x="160" y="70"/>
                    <a:pt x="140" y="81"/>
                  </a:cubicBezTo>
                  <a:cubicBezTo>
                    <a:pt x="120" y="90"/>
                    <a:pt x="110" y="90"/>
                    <a:pt x="90" y="101"/>
                  </a:cubicBezTo>
                  <a:lnTo>
                    <a:pt x="80" y="110"/>
                  </a:lnTo>
                  <a:cubicBezTo>
                    <a:pt x="80" y="110"/>
                    <a:pt x="70" y="121"/>
                    <a:pt x="60" y="121"/>
                  </a:cubicBezTo>
                  <a:cubicBezTo>
                    <a:pt x="20" y="141"/>
                    <a:pt x="0" y="181"/>
                    <a:pt x="0" y="221"/>
                  </a:cubicBezTo>
                  <a:lnTo>
                    <a:pt x="0" y="241"/>
                  </a:lnTo>
                  <a:cubicBezTo>
                    <a:pt x="10" y="290"/>
                    <a:pt x="50" y="330"/>
                    <a:pt x="90" y="340"/>
                  </a:cubicBezTo>
                  <a:lnTo>
                    <a:pt x="110" y="350"/>
                  </a:lnTo>
                  <a:lnTo>
                    <a:pt x="140" y="350"/>
                  </a:lnTo>
                  <a:lnTo>
                    <a:pt x="449" y="430"/>
                  </a:lnTo>
                  <a:lnTo>
                    <a:pt x="659" y="490"/>
                  </a:lnTo>
                  <a:cubicBezTo>
                    <a:pt x="748" y="510"/>
                    <a:pt x="828" y="520"/>
                    <a:pt x="888" y="520"/>
                  </a:cubicBezTo>
                  <a:lnTo>
                    <a:pt x="938" y="520"/>
                  </a:lnTo>
                  <a:cubicBezTo>
                    <a:pt x="998" y="520"/>
                    <a:pt x="1058" y="520"/>
                    <a:pt x="1118" y="500"/>
                  </a:cubicBezTo>
                  <a:cubicBezTo>
                    <a:pt x="1148" y="500"/>
                    <a:pt x="1188" y="490"/>
                    <a:pt x="1208" y="480"/>
                  </a:cubicBezTo>
                  <a:cubicBezTo>
                    <a:pt x="1238" y="470"/>
                    <a:pt x="1268" y="460"/>
                    <a:pt x="1287" y="450"/>
                  </a:cubicBezTo>
                  <a:cubicBezTo>
                    <a:pt x="1307" y="450"/>
                    <a:pt x="1318" y="440"/>
                    <a:pt x="1327" y="440"/>
                  </a:cubicBezTo>
                  <a:cubicBezTo>
                    <a:pt x="1278" y="430"/>
                    <a:pt x="1218" y="420"/>
                    <a:pt x="1148" y="400"/>
                  </a:cubicBezTo>
                  <a:cubicBezTo>
                    <a:pt x="1078" y="390"/>
                    <a:pt x="1008" y="360"/>
                    <a:pt x="948" y="340"/>
                  </a:cubicBezTo>
                  <a:lnTo>
                    <a:pt x="649" y="261"/>
                  </a:lnTo>
                  <a:cubicBezTo>
                    <a:pt x="639" y="250"/>
                    <a:pt x="629" y="250"/>
                    <a:pt x="619" y="250"/>
                  </a:cubicBezTo>
                  <a:lnTo>
                    <a:pt x="599" y="241"/>
                  </a:lnTo>
                  <a:cubicBezTo>
                    <a:pt x="559" y="221"/>
                    <a:pt x="519" y="181"/>
                    <a:pt x="519" y="130"/>
                  </a:cubicBezTo>
                  <a:cubicBezTo>
                    <a:pt x="519" y="81"/>
                    <a:pt x="539" y="41"/>
                    <a:pt x="579" y="21"/>
                  </a:cubicBezTo>
                  <a:lnTo>
                    <a:pt x="589" y="21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485192" y="4713066"/>
              <a:ext cx="21212" cy="3765"/>
            </a:xfrm>
            <a:custGeom>
              <a:rect b="b" l="l" r="r" t="t"/>
              <a:pathLst>
                <a:path extrusionOk="0" h="41" w="231">
                  <a:moveTo>
                    <a:pt x="1" y="0"/>
                  </a:moveTo>
                  <a:lnTo>
                    <a:pt x="1" y="0"/>
                  </a:lnTo>
                  <a:cubicBezTo>
                    <a:pt x="71" y="20"/>
                    <a:pt x="131" y="30"/>
                    <a:pt x="180" y="40"/>
                  </a:cubicBezTo>
                  <a:lnTo>
                    <a:pt x="231" y="40"/>
                  </a:lnTo>
                  <a:cubicBezTo>
                    <a:pt x="160" y="40"/>
                    <a:pt x="91" y="2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427525" y="4668071"/>
              <a:ext cx="120109" cy="48760"/>
            </a:xfrm>
            <a:custGeom>
              <a:rect b="b" l="l" r="r" t="t"/>
              <a:pathLst>
                <a:path extrusionOk="0" h="531" w="1308">
                  <a:moveTo>
                    <a:pt x="499" y="1"/>
                  </a:moveTo>
                  <a:cubicBezTo>
                    <a:pt x="439" y="1"/>
                    <a:pt x="380" y="11"/>
                    <a:pt x="320" y="21"/>
                  </a:cubicBezTo>
                  <a:cubicBezTo>
                    <a:pt x="289" y="21"/>
                    <a:pt x="249" y="31"/>
                    <a:pt x="220" y="41"/>
                  </a:cubicBezTo>
                  <a:cubicBezTo>
                    <a:pt x="189" y="51"/>
                    <a:pt x="160" y="61"/>
                    <a:pt x="140" y="71"/>
                  </a:cubicBezTo>
                  <a:cubicBezTo>
                    <a:pt x="120" y="81"/>
                    <a:pt x="100" y="91"/>
                    <a:pt x="90" y="91"/>
                  </a:cubicBezTo>
                  <a:lnTo>
                    <a:pt x="70" y="111"/>
                  </a:lnTo>
                  <a:lnTo>
                    <a:pt x="60" y="111"/>
                  </a:lnTo>
                  <a:cubicBezTo>
                    <a:pt x="20" y="131"/>
                    <a:pt x="0" y="171"/>
                    <a:pt x="0" y="220"/>
                  </a:cubicBezTo>
                  <a:cubicBezTo>
                    <a:pt x="0" y="271"/>
                    <a:pt x="40" y="311"/>
                    <a:pt x="80" y="331"/>
                  </a:cubicBezTo>
                  <a:lnTo>
                    <a:pt x="100" y="340"/>
                  </a:lnTo>
                  <a:cubicBezTo>
                    <a:pt x="110" y="340"/>
                    <a:pt x="120" y="340"/>
                    <a:pt x="130" y="351"/>
                  </a:cubicBezTo>
                  <a:lnTo>
                    <a:pt x="429" y="430"/>
                  </a:lnTo>
                  <a:cubicBezTo>
                    <a:pt x="489" y="450"/>
                    <a:pt x="559" y="480"/>
                    <a:pt x="629" y="490"/>
                  </a:cubicBezTo>
                  <a:cubicBezTo>
                    <a:pt x="719" y="510"/>
                    <a:pt x="788" y="530"/>
                    <a:pt x="859" y="530"/>
                  </a:cubicBezTo>
                  <a:lnTo>
                    <a:pt x="928" y="530"/>
                  </a:lnTo>
                  <a:cubicBezTo>
                    <a:pt x="979" y="530"/>
                    <a:pt x="1038" y="530"/>
                    <a:pt x="1088" y="520"/>
                  </a:cubicBezTo>
                  <a:cubicBezTo>
                    <a:pt x="1118" y="510"/>
                    <a:pt x="1158" y="510"/>
                    <a:pt x="1188" y="500"/>
                  </a:cubicBezTo>
                  <a:cubicBezTo>
                    <a:pt x="1218" y="490"/>
                    <a:pt x="1248" y="480"/>
                    <a:pt x="1268" y="470"/>
                  </a:cubicBezTo>
                  <a:lnTo>
                    <a:pt x="1308" y="460"/>
                  </a:lnTo>
                  <a:cubicBezTo>
                    <a:pt x="1248" y="450"/>
                    <a:pt x="1188" y="430"/>
                    <a:pt x="1138" y="420"/>
                  </a:cubicBezTo>
                  <a:cubicBezTo>
                    <a:pt x="1068" y="400"/>
                    <a:pt x="998" y="380"/>
                    <a:pt x="939" y="360"/>
                  </a:cubicBezTo>
                  <a:lnTo>
                    <a:pt x="649" y="260"/>
                  </a:lnTo>
                  <a:cubicBezTo>
                    <a:pt x="639" y="260"/>
                    <a:pt x="629" y="251"/>
                    <a:pt x="619" y="251"/>
                  </a:cubicBezTo>
                  <a:lnTo>
                    <a:pt x="599" y="240"/>
                  </a:lnTo>
                  <a:cubicBezTo>
                    <a:pt x="549" y="220"/>
                    <a:pt x="519" y="180"/>
                    <a:pt x="519" y="131"/>
                  </a:cubicBezTo>
                  <a:cubicBezTo>
                    <a:pt x="519" y="91"/>
                    <a:pt x="539" y="41"/>
                    <a:pt x="579" y="21"/>
                  </a:cubicBezTo>
                  <a:lnTo>
                    <a:pt x="599" y="21"/>
                  </a:lnTo>
                  <a:lnTo>
                    <a:pt x="639" y="121"/>
                  </a:lnTo>
                  <a:lnTo>
                    <a:pt x="639" y="111"/>
                  </a:lnTo>
                  <a:lnTo>
                    <a:pt x="609" y="11"/>
                  </a:lnTo>
                  <a:lnTo>
                    <a:pt x="619" y="11"/>
                  </a:lnTo>
                  <a:cubicBezTo>
                    <a:pt x="599" y="1"/>
                    <a:pt x="57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497129" y="4662561"/>
              <a:ext cx="97336" cy="48760"/>
            </a:xfrm>
            <a:custGeom>
              <a:rect b="b" l="l" r="r" t="t"/>
              <a:pathLst>
                <a:path extrusionOk="0" h="531" w="1060">
                  <a:moveTo>
                    <a:pt x="1009" y="470"/>
                  </a:moveTo>
                  <a:lnTo>
                    <a:pt x="1009" y="470"/>
                  </a:lnTo>
                  <a:cubicBezTo>
                    <a:pt x="989" y="480"/>
                    <a:pt x="959" y="490"/>
                    <a:pt x="929" y="500"/>
                  </a:cubicBezTo>
                  <a:cubicBezTo>
                    <a:pt x="899" y="510"/>
                    <a:pt x="859" y="510"/>
                    <a:pt x="829" y="520"/>
                  </a:cubicBezTo>
                  <a:cubicBezTo>
                    <a:pt x="780" y="520"/>
                    <a:pt x="740" y="530"/>
                    <a:pt x="689" y="530"/>
                  </a:cubicBezTo>
                  <a:lnTo>
                    <a:pt x="689" y="530"/>
                  </a:lnTo>
                  <a:cubicBezTo>
                    <a:pt x="740" y="530"/>
                    <a:pt x="780" y="520"/>
                    <a:pt x="829" y="520"/>
                  </a:cubicBezTo>
                  <a:cubicBezTo>
                    <a:pt x="859" y="510"/>
                    <a:pt x="899" y="510"/>
                    <a:pt x="929" y="500"/>
                  </a:cubicBezTo>
                  <a:cubicBezTo>
                    <a:pt x="959" y="490"/>
                    <a:pt x="989" y="480"/>
                    <a:pt x="1009" y="470"/>
                  </a:cubicBezTo>
                  <a:lnTo>
                    <a:pt x="100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59" y="460"/>
                  </a:moveTo>
                  <a:cubicBezTo>
                    <a:pt x="1049" y="460"/>
                    <a:pt x="1029" y="470"/>
                    <a:pt x="1019" y="470"/>
                  </a:cubicBezTo>
                  <a:cubicBezTo>
                    <a:pt x="1029" y="470"/>
                    <a:pt x="1049" y="460"/>
                    <a:pt x="1059" y="460"/>
                  </a:cubicBezTo>
                  <a:lnTo>
                    <a:pt x="1059" y="460"/>
                  </a:lnTo>
                  <a:close/>
                  <a:moveTo>
                    <a:pt x="101" y="1"/>
                  </a:moveTo>
                  <a:cubicBezTo>
                    <a:pt x="61" y="1"/>
                    <a:pt x="30" y="11"/>
                    <a:pt x="1" y="21"/>
                  </a:cubicBezTo>
                  <a:cubicBezTo>
                    <a:pt x="30" y="11"/>
                    <a:pt x="6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475182" y="4660725"/>
              <a:ext cx="119283" cy="50596"/>
            </a:xfrm>
            <a:custGeom>
              <a:rect b="b" l="l" r="r" t="t"/>
              <a:pathLst>
                <a:path extrusionOk="0" h="551" w="1299">
                  <a:moveTo>
                    <a:pt x="509" y="1"/>
                  </a:moveTo>
                  <a:cubicBezTo>
                    <a:pt x="460" y="1"/>
                    <a:pt x="400" y="11"/>
                    <a:pt x="340" y="21"/>
                  </a:cubicBezTo>
                  <a:cubicBezTo>
                    <a:pt x="300" y="21"/>
                    <a:pt x="269" y="31"/>
                    <a:pt x="240" y="41"/>
                  </a:cubicBezTo>
                  <a:cubicBezTo>
                    <a:pt x="200" y="51"/>
                    <a:pt x="170" y="61"/>
                    <a:pt x="150" y="71"/>
                  </a:cubicBezTo>
                  <a:cubicBezTo>
                    <a:pt x="130" y="71"/>
                    <a:pt x="120" y="81"/>
                    <a:pt x="100" y="91"/>
                  </a:cubicBezTo>
                  <a:lnTo>
                    <a:pt x="90" y="91"/>
                  </a:lnTo>
                  <a:lnTo>
                    <a:pt x="120" y="191"/>
                  </a:lnTo>
                  <a:lnTo>
                    <a:pt x="120" y="201"/>
                  </a:lnTo>
                  <a:lnTo>
                    <a:pt x="80" y="101"/>
                  </a:lnTo>
                  <a:lnTo>
                    <a:pt x="60" y="101"/>
                  </a:lnTo>
                  <a:cubicBezTo>
                    <a:pt x="20" y="121"/>
                    <a:pt x="0" y="171"/>
                    <a:pt x="0" y="211"/>
                  </a:cubicBezTo>
                  <a:cubicBezTo>
                    <a:pt x="0" y="260"/>
                    <a:pt x="30" y="300"/>
                    <a:pt x="80" y="320"/>
                  </a:cubicBezTo>
                  <a:lnTo>
                    <a:pt x="100" y="331"/>
                  </a:lnTo>
                  <a:cubicBezTo>
                    <a:pt x="110" y="331"/>
                    <a:pt x="120" y="340"/>
                    <a:pt x="130" y="340"/>
                  </a:cubicBezTo>
                  <a:lnTo>
                    <a:pt x="420" y="440"/>
                  </a:lnTo>
                  <a:cubicBezTo>
                    <a:pt x="479" y="460"/>
                    <a:pt x="549" y="480"/>
                    <a:pt x="619" y="500"/>
                  </a:cubicBezTo>
                  <a:cubicBezTo>
                    <a:pt x="669" y="510"/>
                    <a:pt x="729" y="530"/>
                    <a:pt x="789" y="540"/>
                  </a:cubicBezTo>
                  <a:lnTo>
                    <a:pt x="839" y="540"/>
                  </a:lnTo>
                  <a:cubicBezTo>
                    <a:pt x="868" y="550"/>
                    <a:pt x="899" y="550"/>
                    <a:pt x="928" y="550"/>
                  </a:cubicBezTo>
                  <a:cubicBezTo>
                    <a:pt x="979" y="550"/>
                    <a:pt x="1019" y="540"/>
                    <a:pt x="1068" y="540"/>
                  </a:cubicBezTo>
                  <a:cubicBezTo>
                    <a:pt x="1098" y="530"/>
                    <a:pt x="1138" y="530"/>
                    <a:pt x="1168" y="520"/>
                  </a:cubicBezTo>
                  <a:cubicBezTo>
                    <a:pt x="1198" y="510"/>
                    <a:pt x="1228" y="500"/>
                    <a:pt x="1248" y="490"/>
                  </a:cubicBezTo>
                  <a:lnTo>
                    <a:pt x="1258" y="490"/>
                  </a:lnTo>
                  <a:cubicBezTo>
                    <a:pt x="1268" y="490"/>
                    <a:pt x="1288" y="480"/>
                    <a:pt x="1298" y="480"/>
                  </a:cubicBezTo>
                  <a:cubicBezTo>
                    <a:pt x="1248" y="470"/>
                    <a:pt x="1188" y="460"/>
                    <a:pt x="1118" y="440"/>
                  </a:cubicBezTo>
                  <a:cubicBezTo>
                    <a:pt x="1058" y="420"/>
                    <a:pt x="988" y="391"/>
                    <a:pt x="928" y="371"/>
                  </a:cubicBezTo>
                  <a:lnTo>
                    <a:pt x="629" y="260"/>
                  </a:lnTo>
                  <a:cubicBezTo>
                    <a:pt x="619" y="251"/>
                    <a:pt x="609" y="251"/>
                    <a:pt x="609" y="251"/>
                  </a:cubicBezTo>
                  <a:cubicBezTo>
                    <a:pt x="559" y="231"/>
                    <a:pt x="529" y="191"/>
                    <a:pt x="519" y="141"/>
                  </a:cubicBezTo>
                  <a:lnTo>
                    <a:pt x="519" y="131"/>
                  </a:lnTo>
                  <a:cubicBezTo>
                    <a:pt x="519" y="81"/>
                    <a:pt x="559" y="41"/>
                    <a:pt x="609" y="21"/>
                  </a:cubicBezTo>
                  <a:lnTo>
                    <a:pt x="659" y="121"/>
                  </a:lnTo>
                  <a:lnTo>
                    <a:pt x="659" y="111"/>
                  </a:lnTo>
                  <a:lnTo>
                    <a:pt x="629" y="21"/>
                  </a:lnTo>
                  <a:cubicBezTo>
                    <a:pt x="629" y="11"/>
                    <a:pt x="629" y="11"/>
                    <a:pt x="639" y="11"/>
                  </a:cubicBezTo>
                  <a:lnTo>
                    <a:pt x="579" y="11"/>
                  </a:lnTo>
                  <a:cubicBezTo>
                    <a:pt x="559" y="1"/>
                    <a:pt x="539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7577844" y="4701129"/>
              <a:ext cx="20202" cy="3765"/>
            </a:xfrm>
            <a:custGeom>
              <a:rect b="b" l="l" r="r" t="t"/>
              <a:pathLst>
                <a:path extrusionOk="0" h="41" w="220">
                  <a:moveTo>
                    <a:pt x="0" y="0"/>
                  </a:moveTo>
                  <a:lnTo>
                    <a:pt x="0" y="0"/>
                  </a:lnTo>
                  <a:cubicBezTo>
                    <a:pt x="70" y="20"/>
                    <a:pt x="130" y="30"/>
                    <a:pt x="180" y="40"/>
                  </a:cubicBezTo>
                  <a:lnTo>
                    <a:pt x="220" y="40"/>
                  </a:lnTo>
                  <a:cubicBezTo>
                    <a:pt x="160" y="40"/>
                    <a:pt x="9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7577844" y="4677254"/>
              <a:ext cx="9274" cy="3765"/>
            </a:xfrm>
            <a:custGeom>
              <a:rect b="b" l="l" r="r" t="t"/>
              <a:pathLst>
                <a:path extrusionOk="0" h="41" w="101">
                  <a:moveTo>
                    <a:pt x="0" y="1"/>
                  </a:moveTo>
                  <a:cubicBezTo>
                    <a:pt x="20" y="11"/>
                    <a:pt x="50" y="21"/>
                    <a:pt x="70" y="31"/>
                  </a:cubicBezTo>
                  <a:cubicBezTo>
                    <a:pt x="77" y="31"/>
                    <a:pt x="83" y="31"/>
                    <a:pt x="90" y="34"/>
                  </a:cubicBezTo>
                  <a:lnTo>
                    <a:pt x="90" y="34"/>
                  </a:lnTo>
                  <a:lnTo>
                    <a:pt x="70" y="21"/>
                  </a:lnTo>
                  <a:cubicBezTo>
                    <a:pt x="60" y="21"/>
                    <a:pt x="50" y="21"/>
                    <a:pt x="40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0" y="1"/>
                  </a:cubicBezTo>
                  <a:close/>
                  <a:moveTo>
                    <a:pt x="90" y="34"/>
                  </a:moveTo>
                  <a:lnTo>
                    <a:pt x="100" y="41"/>
                  </a:lnTo>
                  <a:cubicBezTo>
                    <a:pt x="97" y="37"/>
                    <a:pt x="93" y="35"/>
                    <a:pt x="9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522840" y="4655215"/>
              <a:ext cx="118272" cy="50596"/>
            </a:xfrm>
            <a:custGeom>
              <a:rect b="b" l="l" r="r" t="t"/>
              <a:pathLst>
                <a:path extrusionOk="0" h="551" w="1288">
                  <a:moveTo>
                    <a:pt x="509" y="1"/>
                  </a:moveTo>
                  <a:cubicBezTo>
                    <a:pt x="460" y="1"/>
                    <a:pt x="409" y="1"/>
                    <a:pt x="360" y="11"/>
                  </a:cubicBezTo>
                  <a:cubicBezTo>
                    <a:pt x="329" y="11"/>
                    <a:pt x="290" y="21"/>
                    <a:pt x="260" y="31"/>
                  </a:cubicBezTo>
                  <a:cubicBezTo>
                    <a:pt x="220" y="41"/>
                    <a:pt x="190" y="51"/>
                    <a:pt x="170" y="51"/>
                  </a:cubicBezTo>
                  <a:cubicBezTo>
                    <a:pt x="150" y="61"/>
                    <a:pt x="140" y="61"/>
                    <a:pt x="120" y="71"/>
                  </a:cubicBezTo>
                  <a:cubicBezTo>
                    <a:pt x="110" y="71"/>
                    <a:pt x="110" y="71"/>
                    <a:pt x="110" y="81"/>
                  </a:cubicBezTo>
                  <a:lnTo>
                    <a:pt x="140" y="171"/>
                  </a:lnTo>
                  <a:lnTo>
                    <a:pt x="140" y="181"/>
                  </a:lnTo>
                  <a:lnTo>
                    <a:pt x="90" y="81"/>
                  </a:lnTo>
                  <a:cubicBezTo>
                    <a:pt x="40" y="101"/>
                    <a:pt x="0" y="141"/>
                    <a:pt x="0" y="191"/>
                  </a:cubicBezTo>
                  <a:lnTo>
                    <a:pt x="0" y="201"/>
                  </a:lnTo>
                  <a:cubicBezTo>
                    <a:pt x="10" y="251"/>
                    <a:pt x="40" y="291"/>
                    <a:pt x="90" y="311"/>
                  </a:cubicBezTo>
                  <a:cubicBezTo>
                    <a:pt x="90" y="311"/>
                    <a:pt x="100" y="311"/>
                    <a:pt x="110" y="320"/>
                  </a:cubicBezTo>
                  <a:lnTo>
                    <a:pt x="409" y="431"/>
                  </a:lnTo>
                  <a:cubicBezTo>
                    <a:pt x="469" y="451"/>
                    <a:pt x="539" y="480"/>
                    <a:pt x="599" y="500"/>
                  </a:cubicBezTo>
                  <a:cubicBezTo>
                    <a:pt x="689" y="520"/>
                    <a:pt x="759" y="540"/>
                    <a:pt x="819" y="540"/>
                  </a:cubicBezTo>
                  <a:cubicBezTo>
                    <a:pt x="868" y="550"/>
                    <a:pt x="908" y="550"/>
                    <a:pt x="939" y="550"/>
                  </a:cubicBezTo>
                  <a:cubicBezTo>
                    <a:pt x="979" y="550"/>
                    <a:pt x="1019" y="550"/>
                    <a:pt x="1048" y="540"/>
                  </a:cubicBezTo>
                  <a:cubicBezTo>
                    <a:pt x="1088" y="540"/>
                    <a:pt x="1118" y="530"/>
                    <a:pt x="1148" y="530"/>
                  </a:cubicBezTo>
                  <a:cubicBezTo>
                    <a:pt x="1188" y="520"/>
                    <a:pt x="1218" y="511"/>
                    <a:pt x="1238" y="511"/>
                  </a:cubicBezTo>
                  <a:cubicBezTo>
                    <a:pt x="1258" y="500"/>
                    <a:pt x="1268" y="500"/>
                    <a:pt x="1288" y="491"/>
                  </a:cubicBezTo>
                  <a:cubicBezTo>
                    <a:pt x="1238" y="480"/>
                    <a:pt x="1178" y="471"/>
                    <a:pt x="1118" y="451"/>
                  </a:cubicBezTo>
                  <a:cubicBezTo>
                    <a:pt x="1048" y="420"/>
                    <a:pt x="988" y="400"/>
                    <a:pt x="928" y="371"/>
                  </a:cubicBezTo>
                  <a:lnTo>
                    <a:pt x="699" y="281"/>
                  </a:lnTo>
                  <a:cubicBezTo>
                    <a:pt x="689" y="271"/>
                    <a:pt x="679" y="271"/>
                    <a:pt x="669" y="271"/>
                  </a:cubicBezTo>
                  <a:cubicBezTo>
                    <a:pt x="649" y="261"/>
                    <a:pt x="619" y="251"/>
                    <a:pt x="599" y="241"/>
                  </a:cubicBezTo>
                  <a:cubicBezTo>
                    <a:pt x="609" y="241"/>
                    <a:pt x="619" y="251"/>
                    <a:pt x="629" y="251"/>
                  </a:cubicBezTo>
                  <a:lnTo>
                    <a:pt x="619" y="241"/>
                  </a:lnTo>
                  <a:cubicBezTo>
                    <a:pt x="579" y="221"/>
                    <a:pt x="549" y="181"/>
                    <a:pt x="549" y="131"/>
                  </a:cubicBezTo>
                  <a:cubicBezTo>
                    <a:pt x="549" y="81"/>
                    <a:pt x="579" y="41"/>
                    <a:pt x="629" y="21"/>
                  </a:cubicBezTo>
                  <a:lnTo>
                    <a:pt x="639" y="21"/>
                  </a:lnTo>
                  <a:cubicBezTo>
                    <a:pt x="649" y="11"/>
                    <a:pt x="649" y="11"/>
                    <a:pt x="659" y="11"/>
                  </a:cubicBezTo>
                  <a:cubicBezTo>
                    <a:pt x="639" y="11"/>
                    <a:pt x="619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7597036" y="4650716"/>
              <a:ext cx="10193" cy="1928"/>
            </a:xfrm>
            <a:custGeom>
              <a:rect b="b" l="l" r="r" t="t"/>
              <a:pathLst>
                <a:path extrusionOk="0" h="21" w="111">
                  <a:moveTo>
                    <a:pt x="100" y="0"/>
                  </a:moveTo>
                  <a:cubicBezTo>
                    <a:pt x="71" y="10"/>
                    <a:pt x="31" y="10"/>
                    <a:pt x="1" y="20"/>
                  </a:cubicBezTo>
                  <a:cubicBezTo>
                    <a:pt x="31" y="10"/>
                    <a:pt x="71" y="1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7625502" y="4672754"/>
              <a:ext cx="13774" cy="4591"/>
            </a:xfrm>
            <a:custGeom>
              <a:rect b="b" l="l" r="r" t="t"/>
              <a:pathLst>
                <a:path extrusionOk="0" h="50" w="150">
                  <a:moveTo>
                    <a:pt x="0" y="0"/>
                  </a:moveTo>
                  <a:cubicBezTo>
                    <a:pt x="30" y="10"/>
                    <a:pt x="50" y="20"/>
                    <a:pt x="80" y="30"/>
                  </a:cubicBezTo>
                  <a:cubicBezTo>
                    <a:pt x="100" y="40"/>
                    <a:pt x="130" y="40"/>
                    <a:pt x="150" y="50"/>
                  </a:cubicBezTo>
                  <a:lnTo>
                    <a:pt x="90" y="20"/>
                  </a:lnTo>
                  <a:cubicBezTo>
                    <a:pt x="80" y="20"/>
                    <a:pt x="70" y="20"/>
                    <a:pt x="70" y="10"/>
                  </a:cubicBezTo>
                  <a:lnTo>
                    <a:pt x="60" y="10"/>
                  </a:lnTo>
                  <a:cubicBezTo>
                    <a:pt x="40" y="10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573253" y="4650716"/>
              <a:ext cx="115518" cy="51423"/>
            </a:xfrm>
            <a:custGeom>
              <a:rect b="b" l="l" r="r" t="t"/>
              <a:pathLst>
                <a:path extrusionOk="0" h="560" w="1258">
                  <a:moveTo>
                    <a:pt x="370" y="0"/>
                  </a:moveTo>
                  <a:cubicBezTo>
                    <a:pt x="330" y="10"/>
                    <a:pt x="290" y="10"/>
                    <a:pt x="260" y="20"/>
                  </a:cubicBezTo>
                  <a:cubicBezTo>
                    <a:pt x="220" y="30"/>
                    <a:pt x="190" y="30"/>
                    <a:pt x="170" y="40"/>
                  </a:cubicBezTo>
                  <a:cubicBezTo>
                    <a:pt x="150" y="50"/>
                    <a:pt x="130" y="50"/>
                    <a:pt x="110" y="60"/>
                  </a:cubicBezTo>
                  <a:cubicBezTo>
                    <a:pt x="100" y="60"/>
                    <a:pt x="100" y="60"/>
                    <a:pt x="90" y="70"/>
                  </a:cubicBezTo>
                  <a:lnTo>
                    <a:pt x="80" y="70"/>
                  </a:lnTo>
                  <a:cubicBezTo>
                    <a:pt x="30" y="90"/>
                    <a:pt x="0" y="130"/>
                    <a:pt x="0" y="180"/>
                  </a:cubicBezTo>
                  <a:cubicBezTo>
                    <a:pt x="0" y="230"/>
                    <a:pt x="30" y="270"/>
                    <a:pt x="70" y="290"/>
                  </a:cubicBezTo>
                  <a:lnTo>
                    <a:pt x="80" y="300"/>
                  </a:lnTo>
                  <a:lnTo>
                    <a:pt x="90" y="300"/>
                  </a:lnTo>
                  <a:cubicBezTo>
                    <a:pt x="100" y="310"/>
                    <a:pt x="110" y="310"/>
                    <a:pt x="120" y="310"/>
                  </a:cubicBezTo>
                  <a:lnTo>
                    <a:pt x="379" y="420"/>
                  </a:lnTo>
                  <a:cubicBezTo>
                    <a:pt x="439" y="449"/>
                    <a:pt x="499" y="469"/>
                    <a:pt x="569" y="500"/>
                  </a:cubicBezTo>
                  <a:cubicBezTo>
                    <a:pt x="649" y="520"/>
                    <a:pt x="719" y="540"/>
                    <a:pt x="789" y="549"/>
                  </a:cubicBezTo>
                  <a:cubicBezTo>
                    <a:pt x="829" y="549"/>
                    <a:pt x="869" y="560"/>
                    <a:pt x="909" y="560"/>
                  </a:cubicBezTo>
                  <a:cubicBezTo>
                    <a:pt x="938" y="560"/>
                    <a:pt x="978" y="549"/>
                    <a:pt x="1009" y="549"/>
                  </a:cubicBezTo>
                  <a:cubicBezTo>
                    <a:pt x="1049" y="549"/>
                    <a:pt x="1078" y="540"/>
                    <a:pt x="1118" y="540"/>
                  </a:cubicBezTo>
                  <a:cubicBezTo>
                    <a:pt x="1148" y="529"/>
                    <a:pt x="1178" y="520"/>
                    <a:pt x="1198" y="520"/>
                  </a:cubicBezTo>
                  <a:cubicBezTo>
                    <a:pt x="1218" y="509"/>
                    <a:pt x="1238" y="509"/>
                    <a:pt x="1258" y="500"/>
                  </a:cubicBezTo>
                  <a:cubicBezTo>
                    <a:pt x="1198" y="489"/>
                    <a:pt x="1148" y="480"/>
                    <a:pt x="1089" y="449"/>
                  </a:cubicBezTo>
                  <a:cubicBezTo>
                    <a:pt x="1018" y="429"/>
                    <a:pt x="958" y="400"/>
                    <a:pt x="909" y="369"/>
                  </a:cubicBezTo>
                  <a:lnTo>
                    <a:pt x="719" y="290"/>
                  </a:lnTo>
                  <a:cubicBezTo>
                    <a:pt x="699" y="280"/>
                    <a:pt x="669" y="280"/>
                    <a:pt x="649" y="270"/>
                  </a:cubicBezTo>
                  <a:cubicBezTo>
                    <a:pt x="619" y="260"/>
                    <a:pt x="599" y="250"/>
                    <a:pt x="569" y="240"/>
                  </a:cubicBezTo>
                  <a:lnTo>
                    <a:pt x="579" y="240"/>
                  </a:lnTo>
                  <a:cubicBezTo>
                    <a:pt x="589" y="240"/>
                    <a:pt x="609" y="250"/>
                    <a:pt x="629" y="250"/>
                  </a:cubicBezTo>
                  <a:lnTo>
                    <a:pt x="619" y="240"/>
                  </a:lnTo>
                  <a:cubicBezTo>
                    <a:pt x="579" y="220"/>
                    <a:pt x="549" y="180"/>
                    <a:pt x="549" y="140"/>
                  </a:cubicBezTo>
                  <a:lnTo>
                    <a:pt x="549" y="130"/>
                  </a:lnTo>
                  <a:cubicBezTo>
                    <a:pt x="549" y="80"/>
                    <a:pt x="579" y="40"/>
                    <a:pt x="619" y="20"/>
                  </a:cubicBezTo>
                  <a:lnTo>
                    <a:pt x="629" y="20"/>
                  </a:lnTo>
                  <a:lnTo>
                    <a:pt x="659" y="10"/>
                  </a:lnTo>
                  <a:cubicBezTo>
                    <a:pt x="639" y="10"/>
                    <a:pt x="619" y="10"/>
                    <a:pt x="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711636" y="4693782"/>
              <a:ext cx="24793" cy="4683"/>
            </a:xfrm>
            <a:custGeom>
              <a:rect b="b" l="l" r="r" t="t"/>
              <a:pathLst>
                <a:path extrusionOk="0" h="51" w="270">
                  <a:moveTo>
                    <a:pt x="270" y="0"/>
                  </a:moveTo>
                  <a:lnTo>
                    <a:pt x="260" y="11"/>
                  </a:lnTo>
                  <a:cubicBezTo>
                    <a:pt x="240" y="11"/>
                    <a:pt x="230" y="11"/>
                    <a:pt x="210" y="20"/>
                  </a:cubicBezTo>
                  <a:cubicBezTo>
                    <a:pt x="190" y="20"/>
                    <a:pt x="161" y="31"/>
                    <a:pt x="130" y="40"/>
                  </a:cubicBezTo>
                  <a:cubicBezTo>
                    <a:pt x="90" y="40"/>
                    <a:pt x="61" y="51"/>
                    <a:pt x="21" y="51"/>
                  </a:cubicBezTo>
                  <a:lnTo>
                    <a:pt x="1" y="51"/>
                  </a:lnTo>
                  <a:lnTo>
                    <a:pt x="21" y="51"/>
                  </a:lnTo>
                  <a:cubicBezTo>
                    <a:pt x="61" y="51"/>
                    <a:pt x="90" y="40"/>
                    <a:pt x="130" y="40"/>
                  </a:cubicBezTo>
                  <a:cubicBezTo>
                    <a:pt x="161" y="31"/>
                    <a:pt x="190" y="20"/>
                    <a:pt x="210" y="20"/>
                  </a:cubicBezTo>
                  <a:cubicBezTo>
                    <a:pt x="230" y="11"/>
                    <a:pt x="240" y="11"/>
                    <a:pt x="260" y="11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74079" y="4669081"/>
              <a:ext cx="16529" cy="5601"/>
            </a:xfrm>
            <a:custGeom>
              <a:rect b="b" l="l" r="r" t="t"/>
              <a:pathLst>
                <a:path extrusionOk="0" h="61" w="180">
                  <a:moveTo>
                    <a:pt x="0" y="0"/>
                  </a:moveTo>
                  <a:cubicBezTo>
                    <a:pt x="20" y="10"/>
                    <a:pt x="50" y="20"/>
                    <a:pt x="70" y="30"/>
                  </a:cubicBezTo>
                  <a:cubicBezTo>
                    <a:pt x="110" y="40"/>
                    <a:pt x="150" y="50"/>
                    <a:pt x="180" y="60"/>
                  </a:cubicBezTo>
                  <a:lnTo>
                    <a:pt x="100" y="20"/>
                  </a:lnTo>
                  <a:cubicBezTo>
                    <a:pt x="90" y="20"/>
                    <a:pt x="90" y="20"/>
                    <a:pt x="80" y="10"/>
                  </a:cubicBezTo>
                  <a:lnTo>
                    <a:pt x="70" y="10"/>
                  </a:lnTo>
                  <a:cubicBezTo>
                    <a:pt x="6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7623666" y="4646124"/>
              <a:ext cx="112763" cy="52341"/>
            </a:xfrm>
            <a:custGeom>
              <a:rect b="b" l="l" r="r" t="t"/>
              <a:pathLst>
                <a:path extrusionOk="0" h="570" w="1228">
                  <a:moveTo>
                    <a:pt x="460" y="0"/>
                  </a:moveTo>
                  <a:cubicBezTo>
                    <a:pt x="429" y="0"/>
                    <a:pt x="400" y="0"/>
                    <a:pt x="369" y="11"/>
                  </a:cubicBezTo>
                  <a:cubicBezTo>
                    <a:pt x="330" y="11"/>
                    <a:pt x="290" y="20"/>
                    <a:pt x="260" y="20"/>
                  </a:cubicBezTo>
                  <a:cubicBezTo>
                    <a:pt x="220" y="31"/>
                    <a:pt x="190" y="40"/>
                    <a:pt x="160" y="40"/>
                  </a:cubicBezTo>
                  <a:cubicBezTo>
                    <a:pt x="140" y="50"/>
                    <a:pt x="130" y="50"/>
                    <a:pt x="110" y="60"/>
                  </a:cubicBezTo>
                  <a:lnTo>
                    <a:pt x="80" y="70"/>
                  </a:lnTo>
                  <a:lnTo>
                    <a:pt x="70" y="70"/>
                  </a:lnTo>
                  <a:cubicBezTo>
                    <a:pt x="30" y="90"/>
                    <a:pt x="0" y="130"/>
                    <a:pt x="0" y="180"/>
                  </a:cubicBezTo>
                  <a:lnTo>
                    <a:pt x="0" y="190"/>
                  </a:lnTo>
                  <a:cubicBezTo>
                    <a:pt x="0" y="230"/>
                    <a:pt x="30" y="270"/>
                    <a:pt x="70" y="290"/>
                  </a:cubicBezTo>
                  <a:lnTo>
                    <a:pt x="90" y="300"/>
                  </a:lnTo>
                  <a:cubicBezTo>
                    <a:pt x="90" y="310"/>
                    <a:pt x="100" y="310"/>
                    <a:pt x="110" y="310"/>
                  </a:cubicBezTo>
                  <a:lnTo>
                    <a:pt x="360" y="419"/>
                  </a:lnTo>
                  <a:cubicBezTo>
                    <a:pt x="409" y="450"/>
                    <a:pt x="469" y="479"/>
                    <a:pt x="540" y="499"/>
                  </a:cubicBezTo>
                  <a:cubicBezTo>
                    <a:pt x="619" y="530"/>
                    <a:pt x="689" y="550"/>
                    <a:pt x="749" y="559"/>
                  </a:cubicBezTo>
                  <a:cubicBezTo>
                    <a:pt x="799" y="570"/>
                    <a:pt x="849" y="570"/>
                    <a:pt x="899" y="570"/>
                  </a:cubicBezTo>
                  <a:lnTo>
                    <a:pt x="979" y="570"/>
                  </a:lnTo>
                  <a:cubicBezTo>
                    <a:pt x="1019" y="570"/>
                    <a:pt x="1048" y="559"/>
                    <a:pt x="1088" y="559"/>
                  </a:cubicBezTo>
                  <a:cubicBezTo>
                    <a:pt x="1119" y="550"/>
                    <a:pt x="1148" y="539"/>
                    <a:pt x="1168" y="539"/>
                  </a:cubicBezTo>
                  <a:cubicBezTo>
                    <a:pt x="1188" y="530"/>
                    <a:pt x="1198" y="530"/>
                    <a:pt x="1218" y="530"/>
                  </a:cubicBezTo>
                  <a:lnTo>
                    <a:pt x="1228" y="519"/>
                  </a:lnTo>
                  <a:cubicBezTo>
                    <a:pt x="1198" y="519"/>
                    <a:pt x="1178" y="510"/>
                    <a:pt x="1158" y="510"/>
                  </a:cubicBezTo>
                  <a:cubicBezTo>
                    <a:pt x="1128" y="499"/>
                    <a:pt x="1099" y="490"/>
                    <a:pt x="1068" y="470"/>
                  </a:cubicBezTo>
                  <a:cubicBezTo>
                    <a:pt x="999" y="450"/>
                    <a:pt x="939" y="419"/>
                    <a:pt x="889" y="390"/>
                  </a:cubicBezTo>
                  <a:lnTo>
                    <a:pt x="729" y="310"/>
                  </a:lnTo>
                  <a:cubicBezTo>
                    <a:pt x="699" y="300"/>
                    <a:pt x="659" y="290"/>
                    <a:pt x="619" y="280"/>
                  </a:cubicBezTo>
                  <a:cubicBezTo>
                    <a:pt x="599" y="270"/>
                    <a:pt x="569" y="260"/>
                    <a:pt x="549" y="250"/>
                  </a:cubicBezTo>
                  <a:lnTo>
                    <a:pt x="579" y="250"/>
                  </a:lnTo>
                  <a:cubicBezTo>
                    <a:pt x="589" y="250"/>
                    <a:pt x="609" y="260"/>
                    <a:pt x="619" y="260"/>
                  </a:cubicBezTo>
                  <a:lnTo>
                    <a:pt x="609" y="250"/>
                  </a:lnTo>
                  <a:cubicBezTo>
                    <a:pt x="579" y="230"/>
                    <a:pt x="560" y="200"/>
                    <a:pt x="549" y="170"/>
                  </a:cubicBezTo>
                  <a:lnTo>
                    <a:pt x="549" y="140"/>
                  </a:lnTo>
                  <a:cubicBezTo>
                    <a:pt x="549" y="90"/>
                    <a:pt x="579" y="50"/>
                    <a:pt x="619" y="40"/>
                  </a:cubicBezTo>
                  <a:cubicBezTo>
                    <a:pt x="619" y="31"/>
                    <a:pt x="619" y="31"/>
                    <a:pt x="629" y="31"/>
                  </a:cubicBezTo>
                  <a:lnTo>
                    <a:pt x="639" y="31"/>
                  </a:lnTo>
                  <a:lnTo>
                    <a:pt x="649" y="20"/>
                  </a:lnTo>
                  <a:lnTo>
                    <a:pt x="659" y="20"/>
                  </a:lnTo>
                  <a:cubicBezTo>
                    <a:pt x="639" y="20"/>
                    <a:pt x="629" y="20"/>
                    <a:pt x="609" y="11"/>
                  </a:cubicBezTo>
                  <a:cubicBezTo>
                    <a:pt x="560" y="11"/>
                    <a:pt x="509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7679588" y="4648879"/>
              <a:ext cx="60514" cy="45913"/>
            </a:xfrm>
            <a:custGeom>
              <a:rect b="b" l="l" r="r" t="t"/>
              <a:pathLst>
                <a:path extrusionOk="0" h="500" w="659">
                  <a:moveTo>
                    <a:pt x="10" y="1"/>
                  </a:moveTo>
                  <a:lnTo>
                    <a:pt x="10" y="10"/>
                  </a:lnTo>
                  <a:cubicBezTo>
                    <a:pt x="10" y="1"/>
                    <a:pt x="10" y="1"/>
                    <a:pt x="20" y="1"/>
                  </a:cubicBezTo>
                  <a:close/>
                  <a:moveTo>
                    <a:pt x="0" y="220"/>
                  </a:moveTo>
                  <a:lnTo>
                    <a:pt x="10" y="230"/>
                  </a:lnTo>
                  <a:lnTo>
                    <a:pt x="20" y="230"/>
                  </a:lnTo>
                  <a:cubicBezTo>
                    <a:pt x="11" y="230"/>
                    <a:pt x="0" y="220"/>
                    <a:pt x="0" y="220"/>
                  </a:cubicBezTo>
                  <a:close/>
                  <a:moveTo>
                    <a:pt x="549" y="480"/>
                  </a:moveTo>
                  <a:cubicBezTo>
                    <a:pt x="586" y="488"/>
                    <a:pt x="614" y="498"/>
                    <a:pt x="649" y="499"/>
                  </a:cubicBezTo>
                  <a:lnTo>
                    <a:pt x="649" y="499"/>
                  </a:lnTo>
                  <a:cubicBezTo>
                    <a:pt x="639" y="499"/>
                    <a:pt x="627" y="497"/>
                    <a:pt x="619" y="489"/>
                  </a:cubicBezTo>
                  <a:cubicBezTo>
                    <a:pt x="589" y="489"/>
                    <a:pt x="569" y="480"/>
                    <a:pt x="549" y="480"/>
                  </a:cubicBezTo>
                  <a:close/>
                  <a:moveTo>
                    <a:pt x="649" y="499"/>
                  </a:moveTo>
                  <a:lnTo>
                    <a:pt x="649" y="499"/>
                  </a:lnTo>
                  <a:cubicBezTo>
                    <a:pt x="653" y="500"/>
                    <a:pt x="656" y="500"/>
                    <a:pt x="659" y="500"/>
                  </a:cubicBezTo>
                  <a:cubicBezTo>
                    <a:pt x="656" y="500"/>
                    <a:pt x="652" y="500"/>
                    <a:pt x="649" y="4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7721736" y="4665408"/>
              <a:ext cx="20202" cy="7438"/>
            </a:xfrm>
            <a:custGeom>
              <a:rect b="b" l="l" r="r" t="t"/>
              <a:pathLst>
                <a:path extrusionOk="0" h="81" w="220">
                  <a:moveTo>
                    <a:pt x="0" y="0"/>
                  </a:moveTo>
                  <a:cubicBezTo>
                    <a:pt x="31" y="20"/>
                    <a:pt x="51" y="30"/>
                    <a:pt x="80" y="40"/>
                  </a:cubicBezTo>
                  <a:cubicBezTo>
                    <a:pt x="110" y="50"/>
                    <a:pt x="140" y="60"/>
                    <a:pt x="160" y="70"/>
                  </a:cubicBezTo>
                  <a:cubicBezTo>
                    <a:pt x="180" y="70"/>
                    <a:pt x="200" y="80"/>
                    <a:pt x="220" y="80"/>
                  </a:cubicBezTo>
                  <a:lnTo>
                    <a:pt x="130" y="40"/>
                  </a:lnTo>
                  <a:cubicBezTo>
                    <a:pt x="120" y="30"/>
                    <a:pt x="110" y="30"/>
                    <a:pt x="100" y="20"/>
                  </a:cubicBezTo>
                  <a:cubicBezTo>
                    <a:pt x="80" y="10"/>
                    <a:pt x="71" y="10"/>
                    <a:pt x="51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674079" y="4643370"/>
              <a:ext cx="110100" cy="53259"/>
            </a:xfrm>
            <a:custGeom>
              <a:rect b="b" l="l" r="r" t="t"/>
              <a:pathLst>
                <a:path extrusionOk="0" h="580" w="1199">
                  <a:moveTo>
                    <a:pt x="370" y="1"/>
                  </a:moveTo>
                  <a:cubicBezTo>
                    <a:pt x="340" y="10"/>
                    <a:pt x="300" y="10"/>
                    <a:pt x="260" y="21"/>
                  </a:cubicBezTo>
                  <a:cubicBezTo>
                    <a:pt x="230" y="21"/>
                    <a:pt x="200" y="30"/>
                    <a:pt x="170" y="41"/>
                  </a:cubicBezTo>
                  <a:cubicBezTo>
                    <a:pt x="150" y="41"/>
                    <a:pt x="130" y="50"/>
                    <a:pt x="120" y="50"/>
                  </a:cubicBezTo>
                  <a:lnTo>
                    <a:pt x="100" y="50"/>
                  </a:lnTo>
                  <a:lnTo>
                    <a:pt x="90" y="61"/>
                  </a:lnTo>
                  <a:lnTo>
                    <a:pt x="70" y="61"/>
                  </a:lnTo>
                  <a:lnTo>
                    <a:pt x="70" y="70"/>
                  </a:lnTo>
                  <a:cubicBezTo>
                    <a:pt x="30" y="80"/>
                    <a:pt x="0" y="120"/>
                    <a:pt x="0" y="170"/>
                  </a:cubicBezTo>
                  <a:lnTo>
                    <a:pt x="0" y="200"/>
                  </a:lnTo>
                  <a:cubicBezTo>
                    <a:pt x="11" y="230"/>
                    <a:pt x="30" y="260"/>
                    <a:pt x="60" y="280"/>
                  </a:cubicBezTo>
                  <a:cubicBezTo>
                    <a:pt x="60" y="280"/>
                    <a:pt x="70" y="290"/>
                    <a:pt x="80" y="290"/>
                  </a:cubicBezTo>
                  <a:cubicBezTo>
                    <a:pt x="90" y="300"/>
                    <a:pt x="90" y="300"/>
                    <a:pt x="100" y="300"/>
                  </a:cubicBezTo>
                  <a:lnTo>
                    <a:pt x="340" y="420"/>
                  </a:lnTo>
                  <a:cubicBezTo>
                    <a:pt x="390" y="449"/>
                    <a:pt x="450" y="480"/>
                    <a:pt x="519" y="500"/>
                  </a:cubicBezTo>
                  <a:cubicBezTo>
                    <a:pt x="550" y="520"/>
                    <a:pt x="579" y="529"/>
                    <a:pt x="609" y="540"/>
                  </a:cubicBezTo>
                  <a:cubicBezTo>
                    <a:pt x="649" y="549"/>
                    <a:pt x="679" y="560"/>
                    <a:pt x="719" y="560"/>
                  </a:cubicBezTo>
                  <a:cubicBezTo>
                    <a:pt x="779" y="569"/>
                    <a:pt x="839" y="580"/>
                    <a:pt x="899" y="580"/>
                  </a:cubicBezTo>
                  <a:lnTo>
                    <a:pt x="949" y="580"/>
                  </a:lnTo>
                  <a:cubicBezTo>
                    <a:pt x="989" y="580"/>
                    <a:pt x="1018" y="569"/>
                    <a:pt x="1058" y="569"/>
                  </a:cubicBezTo>
                  <a:cubicBezTo>
                    <a:pt x="1089" y="560"/>
                    <a:pt x="1118" y="560"/>
                    <a:pt x="1149" y="549"/>
                  </a:cubicBezTo>
                  <a:cubicBezTo>
                    <a:pt x="1169" y="549"/>
                    <a:pt x="1178" y="540"/>
                    <a:pt x="1198" y="540"/>
                  </a:cubicBezTo>
                  <a:cubicBezTo>
                    <a:pt x="1149" y="529"/>
                    <a:pt x="1098" y="509"/>
                    <a:pt x="1038" y="480"/>
                  </a:cubicBezTo>
                  <a:cubicBezTo>
                    <a:pt x="978" y="460"/>
                    <a:pt x="919" y="420"/>
                    <a:pt x="879" y="400"/>
                  </a:cubicBezTo>
                  <a:lnTo>
                    <a:pt x="739" y="320"/>
                  </a:lnTo>
                  <a:cubicBezTo>
                    <a:pt x="719" y="320"/>
                    <a:pt x="699" y="310"/>
                    <a:pt x="679" y="310"/>
                  </a:cubicBezTo>
                  <a:cubicBezTo>
                    <a:pt x="659" y="300"/>
                    <a:pt x="629" y="290"/>
                    <a:pt x="599" y="280"/>
                  </a:cubicBezTo>
                  <a:cubicBezTo>
                    <a:pt x="570" y="270"/>
                    <a:pt x="550" y="260"/>
                    <a:pt x="519" y="240"/>
                  </a:cubicBezTo>
                  <a:cubicBezTo>
                    <a:pt x="539" y="240"/>
                    <a:pt x="559" y="250"/>
                    <a:pt x="570" y="250"/>
                  </a:cubicBezTo>
                  <a:cubicBezTo>
                    <a:pt x="590" y="250"/>
                    <a:pt x="599" y="250"/>
                    <a:pt x="619" y="260"/>
                  </a:cubicBezTo>
                  <a:cubicBezTo>
                    <a:pt x="609" y="250"/>
                    <a:pt x="609" y="250"/>
                    <a:pt x="599" y="250"/>
                  </a:cubicBezTo>
                  <a:cubicBezTo>
                    <a:pt x="570" y="230"/>
                    <a:pt x="550" y="190"/>
                    <a:pt x="550" y="150"/>
                  </a:cubicBezTo>
                  <a:lnTo>
                    <a:pt x="550" y="140"/>
                  </a:lnTo>
                  <a:lnTo>
                    <a:pt x="550" y="130"/>
                  </a:lnTo>
                  <a:lnTo>
                    <a:pt x="550" y="110"/>
                  </a:lnTo>
                  <a:cubicBezTo>
                    <a:pt x="559" y="90"/>
                    <a:pt x="570" y="70"/>
                    <a:pt x="590" y="50"/>
                  </a:cubicBezTo>
                  <a:cubicBezTo>
                    <a:pt x="599" y="41"/>
                    <a:pt x="619" y="41"/>
                    <a:pt x="629" y="30"/>
                  </a:cubicBezTo>
                  <a:lnTo>
                    <a:pt x="639" y="30"/>
                  </a:lnTo>
                  <a:lnTo>
                    <a:pt x="659" y="21"/>
                  </a:lnTo>
                  <a:lnTo>
                    <a:pt x="669" y="21"/>
                  </a:lnTo>
                  <a:cubicBezTo>
                    <a:pt x="649" y="21"/>
                    <a:pt x="629" y="21"/>
                    <a:pt x="609" y="10"/>
                  </a:cubicBezTo>
                  <a:cubicBezTo>
                    <a:pt x="570" y="1"/>
                    <a:pt x="519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7729083" y="4666234"/>
              <a:ext cx="59687" cy="27640"/>
            </a:xfrm>
            <a:custGeom>
              <a:rect b="b" l="l" r="r" t="t"/>
              <a:pathLst>
                <a:path extrusionOk="0" h="301" w="650">
                  <a:moveTo>
                    <a:pt x="0" y="1"/>
                  </a:moveTo>
                  <a:cubicBezTo>
                    <a:pt x="10" y="1"/>
                    <a:pt x="10" y="11"/>
                    <a:pt x="20" y="11"/>
                  </a:cubicBezTo>
                  <a:cubicBezTo>
                    <a:pt x="10" y="1"/>
                    <a:pt x="10" y="1"/>
                    <a:pt x="0" y="1"/>
                  </a:cubicBezTo>
                  <a:close/>
                  <a:moveTo>
                    <a:pt x="50" y="31"/>
                  </a:moveTo>
                  <a:lnTo>
                    <a:pt x="280" y="151"/>
                  </a:lnTo>
                  <a:lnTo>
                    <a:pt x="140" y="71"/>
                  </a:lnTo>
                  <a:lnTo>
                    <a:pt x="50" y="31"/>
                  </a:lnTo>
                  <a:close/>
                  <a:moveTo>
                    <a:pt x="439" y="231"/>
                  </a:moveTo>
                  <a:lnTo>
                    <a:pt x="439" y="231"/>
                  </a:lnTo>
                  <a:cubicBezTo>
                    <a:pt x="503" y="267"/>
                    <a:pt x="567" y="287"/>
                    <a:pt x="631" y="297"/>
                  </a:cubicBezTo>
                  <a:lnTo>
                    <a:pt x="631" y="297"/>
                  </a:lnTo>
                  <a:cubicBezTo>
                    <a:pt x="621" y="295"/>
                    <a:pt x="612" y="291"/>
                    <a:pt x="599" y="291"/>
                  </a:cubicBezTo>
                  <a:cubicBezTo>
                    <a:pt x="550" y="280"/>
                    <a:pt x="499" y="260"/>
                    <a:pt x="439" y="231"/>
                  </a:cubicBezTo>
                  <a:close/>
                  <a:moveTo>
                    <a:pt x="631" y="297"/>
                  </a:moveTo>
                  <a:lnTo>
                    <a:pt x="631" y="297"/>
                  </a:lnTo>
                  <a:cubicBezTo>
                    <a:pt x="636" y="299"/>
                    <a:pt x="642" y="300"/>
                    <a:pt x="649" y="300"/>
                  </a:cubicBezTo>
                  <a:cubicBezTo>
                    <a:pt x="643" y="299"/>
                    <a:pt x="637" y="299"/>
                    <a:pt x="631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7771231" y="4663572"/>
              <a:ext cx="21212" cy="8264"/>
            </a:xfrm>
            <a:custGeom>
              <a:rect b="b" l="l" r="r" t="t"/>
              <a:pathLst>
                <a:path extrusionOk="0" h="90" w="231">
                  <a:moveTo>
                    <a:pt x="0" y="0"/>
                  </a:moveTo>
                  <a:cubicBezTo>
                    <a:pt x="20" y="20"/>
                    <a:pt x="51" y="30"/>
                    <a:pt x="80" y="40"/>
                  </a:cubicBezTo>
                  <a:cubicBezTo>
                    <a:pt x="130" y="70"/>
                    <a:pt x="180" y="80"/>
                    <a:pt x="230" y="90"/>
                  </a:cubicBezTo>
                  <a:lnTo>
                    <a:pt x="140" y="40"/>
                  </a:lnTo>
                  <a:cubicBezTo>
                    <a:pt x="130" y="30"/>
                    <a:pt x="120" y="30"/>
                    <a:pt x="120" y="20"/>
                  </a:cubicBezTo>
                  <a:lnTo>
                    <a:pt x="111" y="20"/>
                  </a:lnTo>
                  <a:cubicBezTo>
                    <a:pt x="100" y="20"/>
                    <a:pt x="80" y="20"/>
                    <a:pt x="71" y="10"/>
                  </a:cubicBezTo>
                  <a:cubicBezTo>
                    <a:pt x="51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724491" y="4641533"/>
              <a:ext cx="108263" cy="53259"/>
            </a:xfrm>
            <a:custGeom>
              <a:rect b="b" l="l" r="r" t="t"/>
              <a:pathLst>
                <a:path extrusionOk="0" h="580" w="1179">
                  <a:moveTo>
                    <a:pt x="380" y="1"/>
                  </a:moveTo>
                  <a:cubicBezTo>
                    <a:pt x="340" y="1"/>
                    <a:pt x="310" y="10"/>
                    <a:pt x="270" y="10"/>
                  </a:cubicBezTo>
                  <a:cubicBezTo>
                    <a:pt x="240" y="21"/>
                    <a:pt x="200" y="21"/>
                    <a:pt x="180" y="30"/>
                  </a:cubicBezTo>
                  <a:cubicBezTo>
                    <a:pt x="160" y="30"/>
                    <a:pt x="140" y="41"/>
                    <a:pt x="120" y="41"/>
                  </a:cubicBezTo>
                  <a:lnTo>
                    <a:pt x="110" y="41"/>
                  </a:lnTo>
                  <a:lnTo>
                    <a:pt x="90" y="50"/>
                  </a:lnTo>
                  <a:lnTo>
                    <a:pt x="80" y="50"/>
                  </a:lnTo>
                  <a:cubicBezTo>
                    <a:pt x="70" y="61"/>
                    <a:pt x="50" y="61"/>
                    <a:pt x="41" y="70"/>
                  </a:cubicBezTo>
                  <a:cubicBezTo>
                    <a:pt x="21" y="90"/>
                    <a:pt x="10" y="110"/>
                    <a:pt x="1" y="130"/>
                  </a:cubicBezTo>
                  <a:lnTo>
                    <a:pt x="1" y="150"/>
                  </a:lnTo>
                  <a:lnTo>
                    <a:pt x="1" y="160"/>
                  </a:lnTo>
                  <a:lnTo>
                    <a:pt x="1" y="170"/>
                  </a:lnTo>
                  <a:cubicBezTo>
                    <a:pt x="1" y="210"/>
                    <a:pt x="21" y="250"/>
                    <a:pt x="50" y="270"/>
                  </a:cubicBezTo>
                  <a:cubicBezTo>
                    <a:pt x="60" y="270"/>
                    <a:pt x="60" y="280"/>
                    <a:pt x="70" y="280"/>
                  </a:cubicBezTo>
                  <a:cubicBezTo>
                    <a:pt x="80" y="290"/>
                    <a:pt x="90" y="290"/>
                    <a:pt x="100" y="300"/>
                  </a:cubicBezTo>
                  <a:lnTo>
                    <a:pt x="330" y="420"/>
                  </a:lnTo>
                  <a:cubicBezTo>
                    <a:pt x="370" y="440"/>
                    <a:pt x="429" y="480"/>
                    <a:pt x="489" y="500"/>
                  </a:cubicBezTo>
                  <a:cubicBezTo>
                    <a:pt x="560" y="540"/>
                    <a:pt x="629" y="560"/>
                    <a:pt x="699" y="569"/>
                  </a:cubicBezTo>
                  <a:cubicBezTo>
                    <a:pt x="749" y="580"/>
                    <a:pt x="809" y="580"/>
                    <a:pt x="879" y="580"/>
                  </a:cubicBezTo>
                  <a:lnTo>
                    <a:pt x="1028" y="580"/>
                  </a:lnTo>
                  <a:cubicBezTo>
                    <a:pt x="1059" y="569"/>
                    <a:pt x="1088" y="569"/>
                    <a:pt x="1119" y="560"/>
                  </a:cubicBezTo>
                  <a:cubicBezTo>
                    <a:pt x="1139" y="560"/>
                    <a:pt x="1159" y="560"/>
                    <a:pt x="1168" y="549"/>
                  </a:cubicBezTo>
                  <a:lnTo>
                    <a:pt x="1179" y="549"/>
                  </a:lnTo>
                  <a:cubicBezTo>
                    <a:pt x="1128" y="540"/>
                    <a:pt x="1068" y="520"/>
                    <a:pt x="1019" y="489"/>
                  </a:cubicBezTo>
                  <a:cubicBezTo>
                    <a:pt x="959" y="460"/>
                    <a:pt x="899" y="430"/>
                    <a:pt x="859" y="400"/>
                  </a:cubicBezTo>
                  <a:cubicBezTo>
                    <a:pt x="819" y="380"/>
                    <a:pt x="779" y="350"/>
                    <a:pt x="749" y="330"/>
                  </a:cubicBezTo>
                  <a:lnTo>
                    <a:pt x="739" y="330"/>
                  </a:lnTo>
                  <a:cubicBezTo>
                    <a:pt x="689" y="320"/>
                    <a:pt x="639" y="310"/>
                    <a:pt x="589" y="280"/>
                  </a:cubicBezTo>
                  <a:cubicBezTo>
                    <a:pt x="560" y="270"/>
                    <a:pt x="529" y="260"/>
                    <a:pt x="509" y="240"/>
                  </a:cubicBezTo>
                  <a:lnTo>
                    <a:pt x="509" y="240"/>
                  </a:lnTo>
                  <a:cubicBezTo>
                    <a:pt x="529" y="250"/>
                    <a:pt x="560" y="250"/>
                    <a:pt x="580" y="250"/>
                  </a:cubicBezTo>
                  <a:cubicBezTo>
                    <a:pt x="589" y="260"/>
                    <a:pt x="609" y="260"/>
                    <a:pt x="620" y="260"/>
                  </a:cubicBezTo>
                  <a:cubicBezTo>
                    <a:pt x="609" y="260"/>
                    <a:pt x="609" y="250"/>
                    <a:pt x="600" y="250"/>
                  </a:cubicBezTo>
                  <a:cubicBezTo>
                    <a:pt x="589" y="240"/>
                    <a:pt x="569" y="230"/>
                    <a:pt x="569" y="210"/>
                  </a:cubicBezTo>
                  <a:lnTo>
                    <a:pt x="560" y="210"/>
                  </a:lnTo>
                  <a:cubicBezTo>
                    <a:pt x="549" y="190"/>
                    <a:pt x="540" y="160"/>
                    <a:pt x="549" y="130"/>
                  </a:cubicBezTo>
                  <a:cubicBezTo>
                    <a:pt x="549" y="90"/>
                    <a:pt x="589" y="50"/>
                    <a:pt x="639" y="41"/>
                  </a:cubicBezTo>
                  <a:cubicBezTo>
                    <a:pt x="639" y="41"/>
                    <a:pt x="639" y="30"/>
                    <a:pt x="649" y="30"/>
                  </a:cubicBezTo>
                  <a:lnTo>
                    <a:pt x="679" y="130"/>
                  </a:lnTo>
                  <a:lnTo>
                    <a:pt x="659" y="30"/>
                  </a:lnTo>
                  <a:lnTo>
                    <a:pt x="669" y="30"/>
                  </a:lnTo>
                  <a:cubicBezTo>
                    <a:pt x="649" y="21"/>
                    <a:pt x="639" y="21"/>
                    <a:pt x="620" y="21"/>
                  </a:cubicBezTo>
                  <a:cubicBezTo>
                    <a:pt x="569" y="10"/>
                    <a:pt x="50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7774445" y="4642451"/>
              <a:ext cx="16988" cy="18365"/>
            </a:xfrm>
            <a:custGeom>
              <a:rect b="b" l="l" r="r" t="t"/>
              <a:pathLst>
                <a:path extrusionOk="0" h="200" w="185">
                  <a:moveTo>
                    <a:pt x="184" y="1"/>
                  </a:moveTo>
                  <a:cubicBezTo>
                    <a:pt x="165" y="11"/>
                    <a:pt x="145" y="11"/>
                    <a:pt x="115" y="20"/>
                  </a:cubicBezTo>
                  <a:lnTo>
                    <a:pt x="135" y="20"/>
                  </a:lnTo>
                  <a:cubicBezTo>
                    <a:pt x="145" y="11"/>
                    <a:pt x="165" y="11"/>
                    <a:pt x="184" y="1"/>
                  </a:cubicBezTo>
                  <a:close/>
                  <a:moveTo>
                    <a:pt x="95" y="31"/>
                  </a:moveTo>
                  <a:cubicBezTo>
                    <a:pt x="45" y="41"/>
                    <a:pt x="5" y="80"/>
                    <a:pt x="5" y="120"/>
                  </a:cubicBezTo>
                  <a:cubicBezTo>
                    <a:pt x="2" y="130"/>
                    <a:pt x="1" y="139"/>
                    <a:pt x="1" y="148"/>
                  </a:cubicBezTo>
                  <a:lnTo>
                    <a:pt x="1" y="148"/>
                  </a:lnTo>
                  <a:cubicBezTo>
                    <a:pt x="1" y="142"/>
                    <a:pt x="3" y="136"/>
                    <a:pt x="5" y="130"/>
                  </a:cubicBezTo>
                  <a:cubicBezTo>
                    <a:pt x="5" y="80"/>
                    <a:pt x="45" y="41"/>
                    <a:pt x="95" y="31"/>
                  </a:cubicBezTo>
                  <a:close/>
                  <a:moveTo>
                    <a:pt x="1" y="148"/>
                  </a:moveTo>
                  <a:lnTo>
                    <a:pt x="1" y="148"/>
                  </a:lnTo>
                  <a:cubicBezTo>
                    <a:pt x="1" y="165"/>
                    <a:pt x="8" y="185"/>
                    <a:pt x="15" y="199"/>
                  </a:cubicBezTo>
                  <a:lnTo>
                    <a:pt x="15" y="199"/>
                  </a:lnTo>
                  <a:cubicBezTo>
                    <a:pt x="8" y="186"/>
                    <a:pt x="2" y="168"/>
                    <a:pt x="1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7819807" y="4662561"/>
              <a:ext cx="22957" cy="9274"/>
            </a:xfrm>
            <a:custGeom>
              <a:rect b="b" l="l" r="r" t="t"/>
              <a:pathLst>
                <a:path extrusionOk="0" h="101" w="250">
                  <a:moveTo>
                    <a:pt x="1" y="1"/>
                  </a:moveTo>
                  <a:cubicBezTo>
                    <a:pt x="30" y="21"/>
                    <a:pt x="61" y="31"/>
                    <a:pt x="90" y="51"/>
                  </a:cubicBezTo>
                  <a:cubicBezTo>
                    <a:pt x="141" y="71"/>
                    <a:pt x="190" y="91"/>
                    <a:pt x="230" y="101"/>
                  </a:cubicBezTo>
                  <a:lnTo>
                    <a:pt x="250" y="101"/>
                  </a:lnTo>
                  <a:lnTo>
                    <a:pt x="150" y="41"/>
                  </a:lnTo>
                  <a:cubicBezTo>
                    <a:pt x="150" y="31"/>
                    <a:pt x="141" y="31"/>
                    <a:pt x="130" y="21"/>
                  </a:cubicBezTo>
                  <a:cubicBezTo>
                    <a:pt x="121" y="21"/>
                    <a:pt x="101" y="21"/>
                    <a:pt x="90" y="11"/>
                  </a:cubicBezTo>
                  <a:cubicBezTo>
                    <a:pt x="61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773986" y="4640615"/>
              <a:ext cx="107345" cy="54178"/>
            </a:xfrm>
            <a:custGeom>
              <a:rect b="b" l="l" r="r" t="t"/>
              <a:pathLst>
                <a:path extrusionOk="0" h="590" w="1169">
                  <a:moveTo>
                    <a:pt x="400" y="0"/>
                  </a:moveTo>
                  <a:cubicBezTo>
                    <a:pt x="360" y="0"/>
                    <a:pt x="320" y="0"/>
                    <a:pt x="290" y="11"/>
                  </a:cubicBezTo>
                  <a:cubicBezTo>
                    <a:pt x="250" y="11"/>
                    <a:pt x="220" y="20"/>
                    <a:pt x="190" y="20"/>
                  </a:cubicBezTo>
                  <a:cubicBezTo>
                    <a:pt x="170" y="31"/>
                    <a:pt x="150" y="31"/>
                    <a:pt x="120" y="40"/>
                  </a:cubicBezTo>
                  <a:lnTo>
                    <a:pt x="140" y="140"/>
                  </a:lnTo>
                  <a:lnTo>
                    <a:pt x="110" y="40"/>
                  </a:lnTo>
                  <a:cubicBezTo>
                    <a:pt x="100" y="40"/>
                    <a:pt x="100" y="51"/>
                    <a:pt x="100" y="51"/>
                  </a:cubicBezTo>
                  <a:cubicBezTo>
                    <a:pt x="50" y="60"/>
                    <a:pt x="10" y="100"/>
                    <a:pt x="10" y="150"/>
                  </a:cubicBezTo>
                  <a:cubicBezTo>
                    <a:pt x="1" y="170"/>
                    <a:pt x="10" y="200"/>
                    <a:pt x="21" y="220"/>
                  </a:cubicBezTo>
                  <a:lnTo>
                    <a:pt x="30" y="220"/>
                  </a:lnTo>
                  <a:cubicBezTo>
                    <a:pt x="30" y="240"/>
                    <a:pt x="50" y="250"/>
                    <a:pt x="61" y="260"/>
                  </a:cubicBezTo>
                  <a:cubicBezTo>
                    <a:pt x="70" y="260"/>
                    <a:pt x="81" y="270"/>
                    <a:pt x="90" y="270"/>
                  </a:cubicBezTo>
                  <a:cubicBezTo>
                    <a:pt x="90" y="280"/>
                    <a:pt x="100" y="280"/>
                    <a:pt x="110" y="290"/>
                  </a:cubicBezTo>
                  <a:lnTo>
                    <a:pt x="200" y="340"/>
                  </a:lnTo>
                  <a:cubicBezTo>
                    <a:pt x="230" y="360"/>
                    <a:pt x="270" y="380"/>
                    <a:pt x="320" y="410"/>
                  </a:cubicBezTo>
                  <a:cubicBezTo>
                    <a:pt x="360" y="440"/>
                    <a:pt x="420" y="470"/>
                    <a:pt x="480" y="499"/>
                  </a:cubicBezTo>
                  <a:cubicBezTo>
                    <a:pt x="549" y="539"/>
                    <a:pt x="620" y="559"/>
                    <a:pt x="679" y="570"/>
                  </a:cubicBezTo>
                  <a:cubicBezTo>
                    <a:pt x="739" y="590"/>
                    <a:pt x="809" y="590"/>
                    <a:pt x="879" y="590"/>
                  </a:cubicBezTo>
                  <a:lnTo>
                    <a:pt x="1009" y="590"/>
                  </a:lnTo>
                  <a:cubicBezTo>
                    <a:pt x="1048" y="579"/>
                    <a:pt x="1079" y="579"/>
                    <a:pt x="1108" y="570"/>
                  </a:cubicBezTo>
                  <a:cubicBezTo>
                    <a:pt x="1128" y="570"/>
                    <a:pt x="1148" y="570"/>
                    <a:pt x="1159" y="559"/>
                  </a:cubicBezTo>
                  <a:lnTo>
                    <a:pt x="1168" y="559"/>
                  </a:lnTo>
                  <a:cubicBezTo>
                    <a:pt x="1108" y="550"/>
                    <a:pt x="1059" y="530"/>
                    <a:pt x="1009" y="499"/>
                  </a:cubicBezTo>
                  <a:cubicBezTo>
                    <a:pt x="949" y="470"/>
                    <a:pt x="899" y="440"/>
                    <a:pt x="859" y="410"/>
                  </a:cubicBezTo>
                  <a:lnTo>
                    <a:pt x="749" y="340"/>
                  </a:lnTo>
                  <a:lnTo>
                    <a:pt x="729" y="340"/>
                  </a:lnTo>
                  <a:cubicBezTo>
                    <a:pt x="689" y="330"/>
                    <a:pt x="640" y="310"/>
                    <a:pt x="589" y="290"/>
                  </a:cubicBezTo>
                  <a:cubicBezTo>
                    <a:pt x="560" y="270"/>
                    <a:pt x="529" y="260"/>
                    <a:pt x="500" y="240"/>
                  </a:cubicBezTo>
                  <a:cubicBezTo>
                    <a:pt x="529" y="240"/>
                    <a:pt x="560" y="250"/>
                    <a:pt x="589" y="250"/>
                  </a:cubicBezTo>
                  <a:cubicBezTo>
                    <a:pt x="600" y="260"/>
                    <a:pt x="620" y="260"/>
                    <a:pt x="629" y="260"/>
                  </a:cubicBezTo>
                  <a:cubicBezTo>
                    <a:pt x="620" y="260"/>
                    <a:pt x="620" y="260"/>
                    <a:pt x="609" y="250"/>
                  </a:cubicBezTo>
                  <a:cubicBezTo>
                    <a:pt x="580" y="230"/>
                    <a:pt x="569" y="190"/>
                    <a:pt x="569" y="160"/>
                  </a:cubicBezTo>
                  <a:lnTo>
                    <a:pt x="569" y="130"/>
                  </a:lnTo>
                  <a:cubicBezTo>
                    <a:pt x="580" y="91"/>
                    <a:pt x="609" y="51"/>
                    <a:pt x="649" y="40"/>
                  </a:cubicBezTo>
                  <a:lnTo>
                    <a:pt x="660" y="40"/>
                  </a:lnTo>
                  <a:lnTo>
                    <a:pt x="679" y="31"/>
                  </a:lnTo>
                  <a:lnTo>
                    <a:pt x="689" y="31"/>
                  </a:lnTo>
                  <a:cubicBezTo>
                    <a:pt x="669" y="31"/>
                    <a:pt x="660" y="20"/>
                    <a:pt x="640" y="20"/>
                  </a:cubicBezTo>
                  <a:cubicBezTo>
                    <a:pt x="580" y="11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869302" y="4662561"/>
              <a:ext cx="23967" cy="10285"/>
            </a:xfrm>
            <a:custGeom>
              <a:rect b="b" l="l" r="r" t="t"/>
              <a:pathLst>
                <a:path extrusionOk="0" h="112" w="261">
                  <a:moveTo>
                    <a:pt x="1" y="1"/>
                  </a:moveTo>
                  <a:cubicBezTo>
                    <a:pt x="21" y="21"/>
                    <a:pt x="50" y="31"/>
                    <a:pt x="81" y="51"/>
                  </a:cubicBezTo>
                  <a:cubicBezTo>
                    <a:pt x="121" y="71"/>
                    <a:pt x="170" y="91"/>
                    <a:pt x="220" y="101"/>
                  </a:cubicBezTo>
                  <a:cubicBezTo>
                    <a:pt x="240" y="101"/>
                    <a:pt x="250" y="111"/>
                    <a:pt x="260" y="111"/>
                  </a:cubicBezTo>
                  <a:lnTo>
                    <a:pt x="161" y="41"/>
                  </a:lnTo>
                  <a:lnTo>
                    <a:pt x="141" y="21"/>
                  </a:lnTo>
                  <a:cubicBezTo>
                    <a:pt x="130" y="21"/>
                    <a:pt x="121" y="21"/>
                    <a:pt x="110" y="11"/>
                  </a:cubicBezTo>
                  <a:cubicBezTo>
                    <a:pt x="70" y="11"/>
                    <a:pt x="4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826235" y="4640615"/>
              <a:ext cx="102754" cy="55096"/>
            </a:xfrm>
            <a:custGeom>
              <a:rect b="b" l="l" r="r" t="t"/>
              <a:pathLst>
                <a:path extrusionOk="0" h="600" w="1119">
                  <a:moveTo>
                    <a:pt x="390" y="0"/>
                  </a:moveTo>
                  <a:cubicBezTo>
                    <a:pt x="350" y="0"/>
                    <a:pt x="310" y="0"/>
                    <a:pt x="280" y="11"/>
                  </a:cubicBezTo>
                  <a:cubicBezTo>
                    <a:pt x="240" y="11"/>
                    <a:pt x="210" y="11"/>
                    <a:pt x="180" y="20"/>
                  </a:cubicBezTo>
                  <a:cubicBezTo>
                    <a:pt x="160" y="20"/>
                    <a:pt x="140" y="31"/>
                    <a:pt x="130" y="31"/>
                  </a:cubicBezTo>
                  <a:lnTo>
                    <a:pt x="110" y="31"/>
                  </a:lnTo>
                  <a:lnTo>
                    <a:pt x="91" y="40"/>
                  </a:lnTo>
                  <a:lnTo>
                    <a:pt x="80" y="40"/>
                  </a:lnTo>
                  <a:cubicBezTo>
                    <a:pt x="40" y="51"/>
                    <a:pt x="11" y="91"/>
                    <a:pt x="0" y="130"/>
                  </a:cubicBezTo>
                  <a:lnTo>
                    <a:pt x="0" y="160"/>
                  </a:lnTo>
                  <a:cubicBezTo>
                    <a:pt x="0" y="190"/>
                    <a:pt x="11" y="230"/>
                    <a:pt x="40" y="250"/>
                  </a:cubicBezTo>
                  <a:cubicBezTo>
                    <a:pt x="51" y="260"/>
                    <a:pt x="51" y="260"/>
                    <a:pt x="60" y="260"/>
                  </a:cubicBezTo>
                  <a:cubicBezTo>
                    <a:pt x="71" y="270"/>
                    <a:pt x="80" y="270"/>
                    <a:pt x="80" y="280"/>
                  </a:cubicBezTo>
                  <a:lnTo>
                    <a:pt x="290" y="410"/>
                  </a:lnTo>
                  <a:cubicBezTo>
                    <a:pt x="330" y="440"/>
                    <a:pt x="380" y="470"/>
                    <a:pt x="440" y="499"/>
                  </a:cubicBezTo>
                  <a:cubicBezTo>
                    <a:pt x="499" y="530"/>
                    <a:pt x="570" y="550"/>
                    <a:pt x="630" y="570"/>
                  </a:cubicBezTo>
                  <a:cubicBezTo>
                    <a:pt x="699" y="590"/>
                    <a:pt x="779" y="599"/>
                    <a:pt x="859" y="599"/>
                  </a:cubicBezTo>
                  <a:cubicBezTo>
                    <a:pt x="889" y="599"/>
                    <a:pt x="929" y="599"/>
                    <a:pt x="969" y="590"/>
                  </a:cubicBezTo>
                  <a:cubicBezTo>
                    <a:pt x="999" y="590"/>
                    <a:pt x="1029" y="590"/>
                    <a:pt x="1058" y="579"/>
                  </a:cubicBezTo>
                  <a:cubicBezTo>
                    <a:pt x="1078" y="579"/>
                    <a:pt x="1098" y="579"/>
                    <a:pt x="1118" y="570"/>
                  </a:cubicBezTo>
                  <a:cubicBezTo>
                    <a:pt x="1069" y="559"/>
                    <a:pt x="1019" y="539"/>
                    <a:pt x="969" y="510"/>
                  </a:cubicBezTo>
                  <a:cubicBezTo>
                    <a:pt x="949" y="499"/>
                    <a:pt x="929" y="490"/>
                    <a:pt x="919" y="479"/>
                  </a:cubicBezTo>
                  <a:cubicBezTo>
                    <a:pt x="889" y="459"/>
                    <a:pt x="859" y="440"/>
                    <a:pt x="839" y="420"/>
                  </a:cubicBezTo>
                  <a:cubicBezTo>
                    <a:pt x="829" y="420"/>
                    <a:pt x="829" y="420"/>
                    <a:pt x="819" y="410"/>
                  </a:cubicBezTo>
                  <a:lnTo>
                    <a:pt x="809" y="400"/>
                  </a:lnTo>
                  <a:lnTo>
                    <a:pt x="729" y="350"/>
                  </a:lnTo>
                  <a:cubicBezTo>
                    <a:pt x="719" y="350"/>
                    <a:pt x="709" y="340"/>
                    <a:pt x="689" y="340"/>
                  </a:cubicBezTo>
                  <a:cubicBezTo>
                    <a:pt x="639" y="330"/>
                    <a:pt x="590" y="310"/>
                    <a:pt x="550" y="290"/>
                  </a:cubicBezTo>
                  <a:cubicBezTo>
                    <a:pt x="519" y="270"/>
                    <a:pt x="490" y="260"/>
                    <a:pt x="470" y="240"/>
                  </a:cubicBezTo>
                  <a:cubicBezTo>
                    <a:pt x="510" y="240"/>
                    <a:pt x="539" y="250"/>
                    <a:pt x="579" y="250"/>
                  </a:cubicBezTo>
                  <a:cubicBezTo>
                    <a:pt x="590" y="260"/>
                    <a:pt x="599" y="260"/>
                    <a:pt x="610" y="260"/>
                  </a:cubicBezTo>
                  <a:cubicBezTo>
                    <a:pt x="599" y="260"/>
                    <a:pt x="599" y="250"/>
                    <a:pt x="590" y="250"/>
                  </a:cubicBezTo>
                  <a:cubicBezTo>
                    <a:pt x="550" y="220"/>
                    <a:pt x="539" y="180"/>
                    <a:pt x="550" y="130"/>
                  </a:cubicBezTo>
                  <a:cubicBezTo>
                    <a:pt x="550" y="91"/>
                    <a:pt x="590" y="60"/>
                    <a:pt x="630" y="40"/>
                  </a:cubicBezTo>
                  <a:lnTo>
                    <a:pt x="650" y="40"/>
                  </a:lnTo>
                  <a:lnTo>
                    <a:pt x="670" y="31"/>
                  </a:lnTo>
                  <a:cubicBezTo>
                    <a:pt x="659" y="31"/>
                    <a:pt x="639" y="20"/>
                    <a:pt x="630" y="20"/>
                  </a:cubicBezTo>
                  <a:cubicBezTo>
                    <a:pt x="559" y="11"/>
                    <a:pt x="490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7882157" y="4664398"/>
              <a:ext cx="18457" cy="12948"/>
            </a:xfrm>
            <a:custGeom>
              <a:rect b="b" l="l" r="r" t="t"/>
              <a:pathLst>
                <a:path extrusionOk="0" h="141" w="201">
                  <a:moveTo>
                    <a:pt x="1" y="1"/>
                  </a:moveTo>
                  <a:cubicBezTo>
                    <a:pt x="4" y="5"/>
                    <a:pt x="7" y="7"/>
                    <a:pt x="9" y="9"/>
                  </a:cubicBezTo>
                  <a:lnTo>
                    <a:pt x="9" y="9"/>
                  </a:lnTo>
                  <a:lnTo>
                    <a:pt x="1" y="1"/>
                  </a:lnTo>
                  <a:close/>
                  <a:moveTo>
                    <a:pt x="9" y="9"/>
                  </a:moveTo>
                  <a:lnTo>
                    <a:pt x="21" y="21"/>
                  </a:lnTo>
                  <a:lnTo>
                    <a:pt x="120" y="91"/>
                  </a:lnTo>
                  <a:lnTo>
                    <a:pt x="200" y="141"/>
                  </a:lnTo>
                  <a:lnTo>
                    <a:pt x="200" y="141"/>
                  </a:lnTo>
                  <a:lnTo>
                    <a:pt x="30" y="21"/>
                  </a:lnTo>
                  <a:cubicBezTo>
                    <a:pt x="18" y="15"/>
                    <a:pt x="13" y="13"/>
                    <a:pt x="9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7918796" y="4663572"/>
              <a:ext cx="24885" cy="10101"/>
            </a:xfrm>
            <a:custGeom>
              <a:rect b="b" l="l" r="r" t="t"/>
              <a:pathLst>
                <a:path extrusionOk="0" h="110" w="271">
                  <a:moveTo>
                    <a:pt x="1" y="0"/>
                  </a:moveTo>
                  <a:cubicBezTo>
                    <a:pt x="21" y="10"/>
                    <a:pt x="50" y="30"/>
                    <a:pt x="81" y="50"/>
                  </a:cubicBezTo>
                  <a:cubicBezTo>
                    <a:pt x="121" y="70"/>
                    <a:pt x="170" y="90"/>
                    <a:pt x="210" y="100"/>
                  </a:cubicBezTo>
                  <a:cubicBezTo>
                    <a:pt x="230" y="110"/>
                    <a:pt x="250" y="110"/>
                    <a:pt x="270" y="110"/>
                  </a:cubicBezTo>
                  <a:lnTo>
                    <a:pt x="170" y="40"/>
                  </a:lnTo>
                  <a:lnTo>
                    <a:pt x="150" y="20"/>
                  </a:lnTo>
                  <a:cubicBezTo>
                    <a:pt x="141" y="20"/>
                    <a:pt x="130" y="20"/>
                    <a:pt x="121" y="10"/>
                  </a:cubicBezTo>
                  <a:cubicBezTo>
                    <a:pt x="81" y="10"/>
                    <a:pt x="4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875729" y="4640615"/>
              <a:ext cx="100917" cy="56014"/>
            </a:xfrm>
            <a:custGeom>
              <a:rect b="b" l="l" r="r" t="t"/>
              <a:pathLst>
                <a:path extrusionOk="0" h="610" w="1099">
                  <a:moveTo>
                    <a:pt x="390" y="0"/>
                  </a:moveTo>
                  <a:cubicBezTo>
                    <a:pt x="360" y="0"/>
                    <a:pt x="330" y="11"/>
                    <a:pt x="300" y="11"/>
                  </a:cubicBezTo>
                  <a:cubicBezTo>
                    <a:pt x="260" y="11"/>
                    <a:pt x="230" y="20"/>
                    <a:pt x="200" y="20"/>
                  </a:cubicBezTo>
                  <a:cubicBezTo>
                    <a:pt x="180" y="20"/>
                    <a:pt x="160" y="31"/>
                    <a:pt x="140" y="31"/>
                  </a:cubicBezTo>
                  <a:lnTo>
                    <a:pt x="131" y="31"/>
                  </a:lnTo>
                  <a:lnTo>
                    <a:pt x="111" y="40"/>
                  </a:lnTo>
                  <a:lnTo>
                    <a:pt x="91" y="40"/>
                  </a:lnTo>
                  <a:cubicBezTo>
                    <a:pt x="51" y="60"/>
                    <a:pt x="11" y="91"/>
                    <a:pt x="11" y="130"/>
                  </a:cubicBezTo>
                  <a:cubicBezTo>
                    <a:pt x="0" y="180"/>
                    <a:pt x="11" y="220"/>
                    <a:pt x="51" y="250"/>
                  </a:cubicBezTo>
                  <a:cubicBezTo>
                    <a:pt x="60" y="250"/>
                    <a:pt x="60" y="260"/>
                    <a:pt x="71" y="260"/>
                  </a:cubicBezTo>
                  <a:cubicBezTo>
                    <a:pt x="80" y="270"/>
                    <a:pt x="80" y="270"/>
                    <a:pt x="100" y="280"/>
                  </a:cubicBezTo>
                  <a:lnTo>
                    <a:pt x="270" y="400"/>
                  </a:lnTo>
                  <a:lnTo>
                    <a:pt x="280" y="410"/>
                  </a:lnTo>
                  <a:cubicBezTo>
                    <a:pt x="290" y="420"/>
                    <a:pt x="290" y="420"/>
                    <a:pt x="300" y="420"/>
                  </a:cubicBezTo>
                  <a:cubicBezTo>
                    <a:pt x="320" y="440"/>
                    <a:pt x="350" y="459"/>
                    <a:pt x="380" y="479"/>
                  </a:cubicBezTo>
                  <a:cubicBezTo>
                    <a:pt x="390" y="490"/>
                    <a:pt x="410" y="499"/>
                    <a:pt x="430" y="510"/>
                  </a:cubicBezTo>
                  <a:cubicBezTo>
                    <a:pt x="499" y="539"/>
                    <a:pt x="559" y="570"/>
                    <a:pt x="619" y="579"/>
                  </a:cubicBezTo>
                  <a:cubicBezTo>
                    <a:pt x="699" y="599"/>
                    <a:pt x="769" y="610"/>
                    <a:pt x="839" y="610"/>
                  </a:cubicBezTo>
                  <a:lnTo>
                    <a:pt x="949" y="610"/>
                  </a:lnTo>
                  <a:cubicBezTo>
                    <a:pt x="979" y="610"/>
                    <a:pt x="1019" y="610"/>
                    <a:pt x="1039" y="599"/>
                  </a:cubicBezTo>
                  <a:cubicBezTo>
                    <a:pt x="1059" y="599"/>
                    <a:pt x="1078" y="599"/>
                    <a:pt x="1098" y="590"/>
                  </a:cubicBezTo>
                  <a:cubicBezTo>
                    <a:pt x="1059" y="579"/>
                    <a:pt x="1009" y="550"/>
                    <a:pt x="959" y="519"/>
                  </a:cubicBezTo>
                  <a:cubicBezTo>
                    <a:pt x="919" y="499"/>
                    <a:pt x="879" y="470"/>
                    <a:pt x="849" y="450"/>
                  </a:cubicBezTo>
                  <a:lnTo>
                    <a:pt x="819" y="420"/>
                  </a:lnTo>
                  <a:lnTo>
                    <a:pt x="739" y="360"/>
                  </a:lnTo>
                  <a:cubicBezTo>
                    <a:pt x="719" y="360"/>
                    <a:pt x="699" y="360"/>
                    <a:pt x="679" y="350"/>
                  </a:cubicBezTo>
                  <a:cubicBezTo>
                    <a:pt x="639" y="340"/>
                    <a:pt x="590" y="320"/>
                    <a:pt x="550" y="300"/>
                  </a:cubicBezTo>
                  <a:cubicBezTo>
                    <a:pt x="519" y="280"/>
                    <a:pt x="490" y="260"/>
                    <a:pt x="470" y="250"/>
                  </a:cubicBezTo>
                  <a:cubicBezTo>
                    <a:pt x="510" y="250"/>
                    <a:pt x="550" y="260"/>
                    <a:pt x="590" y="260"/>
                  </a:cubicBezTo>
                  <a:cubicBezTo>
                    <a:pt x="599" y="270"/>
                    <a:pt x="610" y="270"/>
                    <a:pt x="619" y="270"/>
                  </a:cubicBezTo>
                  <a:cubicBezTo>
                    <a:pt x="610" y="270"/>
                    <a:pt x="610" y="260"/>
                    <a:pt x="599" y="260"/>
                  </a:cubicBezTo>
                  <a:cubicBezTo>
                    <a:pt x="579" y="230"/>
                    <a:pt x="559" y="200"/>
                    <a:pt x="559" y="170"/>
                  </a:cubicBezTo>
                  <a:cubicBezTo>
                    <a:pt x="559" y="160"/>
                    <a:pt x="559" y="150"/>
                    <a:pt x="570" y="140"/>
                  </a:cubicBezTo>
                  <a:cubicBezTo>
                    <a:pt x="579" y="91"/>
                    <a:pt x="610" y="60"/>
                    <a:pt x="659" y="51"/>
                  </a:cubicBezTo>
                  <a:lnTo>
                    <a:pt x="679" y="40"/>
                  </a:lnTo>
                  <a:lnTo>
                    <a:pt x="690" y="40"/>
                  </a:lnTo>
                  <a:cubicBezTo>
                    <a:pt x="670" y="40"/>
                    <a:pt x="659" y="31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963699" y="4688273"/>
              <a:ext cx="16621" cy="7438"/>
            </a:xfrm>
            <a:custGeom>
              <a:rect b="b" l="l" r="r" t="t"/>
              <a:pathLst>
                <a:path extrusionOk="0" h="81" w="181">
                  <a:moveTo>
                    <a:pt x="1" y="0"/>
                  </a:moveTo>
                  <a:cubicBezTo>
                    <a:pt x="38" y="25"/>
                    <a:pt x="75" y="46"/>
                    <a:pt x="112" y="61"/>
                  </a:cubicBezTo>
                  <a:lnTo>
                    <a:pt x="112" y="61"/>
                  </a:lnTo>
                  <a:cubicBezTo>
                    <a:pt x="78" y="47"/>
                    <a:pt x="40" y="24"/>
                    <a:pt x="1" y="0"/>
                  </a:cubicBezTo>
                  <a:close/>
                  <a:moveTo>
                    <a:pt x="112" y="61"/>
                  </a:moveTo>
                  <a:cubicBezTo>
                    <a:pt x="119" y="64"/>
                    <a:pt x="126" y="67"/>
                    <a:pt x="133" y="69"/>
                  </a:cubicBezTo>
                  <a:lnTo>
                    <a:pt x="133" y="69"/>
                  </a:lnTo>
                  <a:cubicBezTo>
                    <a:pt x="126" y="66"/>
                    <a:pt x="119" y="64"/>
                    <a:pt x="112" y="61"/>
                  </a:cubicBezTo>
                  <a:close/>
                  <a:moveTo>
                    <a:pt x="133" y="69"/>
                  </a:moveTo>
                  <a:cubicBezTo>
                    <a:pt x="136" y="70"/>
                    <a:pt x="139" y="70"/>
                    <a:pt x="142" y="71"/>
                  </a:cubicBezTo>
                  <a:lnTo>
                    <a:pt x="142" y="71"/>
                  </a:lnTo>
                  <a:cubicBezTo>
                    <a:pt x="141" y="71"/>
                    <a:pt x="141" y="71"/>
                    <a:pt x="140" y="71"/>
                  </a:cubicBezTo>
                  <a:cubicBezTo>
                    <a:pt x="138" y="70"/>
                    <a:pt x="136" y="69"/>
                    <a:pt x="133" y="69"/>
                  </a:cubicBezTo>
                  <a:close/>
                  <a:moveTo>
                    <a:pt x="142" y="71"/>
                  </a:moveTo>
                  <a:lnTo>
                    <a:pt x="142" y="71"/>
                  </a:lnTo>
                  <a:cubicBezTo>
                    <a:pt x="161" y="80"/>
                    <a:pt x="171" y="80"/>
                    <a:pt x="180" y="80"/>
                  </a:cubicBezTo>
                  <a:cubicBezTo>
                    <a:pt x="168" y="78"/>
                    <a:pt x="155" y="75"/>
                    <a:pt x="142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967372" y="4664398"/>
              <a:ext cx="26721" cy="12029"/>
            </a:xfrm>
            <a:custGeom>
              <a:rect b="b" l="l" r="r" t="t"/>
              <a:pathLst>
                <a:path extrusionOk="0" h="131" w="291">
                  <a:moveTo>
                    <a:pt x="1" y="1"/>
                  </a:moveTo>
                  <a:lnTo>
                    <a:pt x="1" y="1"/>
                  </a:lnTo>
                  <a:cubicBezTo>
                    <a:pt x="31" y="21"/>
                    <a:pt x="51" y="41"/>
                    <a:pt x="80" y="61"/>
                  </a:cubicBezTo>
                  <a:cubicBezTo>
                    <a:pt x="131" y="81"/>
                    <a:pt x="171" y="101"/>
                    <a:pt x="211" y="111"/>
                  </a:cubicBezTo>
                  <a:cubicBezTo>
                    <a:pt x="231" y="121"/>
                    <a:pt x="260" y="131"/>
                    <a:pt x="291" y="131"/>
                  </a:cubicBezTo>
                  <a:lnTo>
                    <a:pt x="260" y="101"/>
                  </a:lnTo>
                  <a:lnTo>
                    <a:pt x="191" y="51"/>
                  </a:lnTo>
                  <a:cubicBezTo>
                    <a:pt x="180" y="41"/>
                    <a:pt x="171" y="41"/>
                    <a:pt x="171" y="31"/>
                  </a:cubicBezTo>
                  <a:cubicBezTo>
                    <a:pt x="160" y="31"/>
                    <a:pt x="151" y="31"/>
                    <a:pt x="140" y="21"/>
                  </a:cubicBezTo>
                  <a:cubicBezTo>
                    <a:pt x="100" y="11"/>
                    <a:pt x="5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927060" y="4642451"/>
              <a:ext cx="98162" cy="56932"/>
            </a:xfrm>
            <a:custGeom>
              <a:rect b="b" l="l" r="r" t="t"/>
              <a:pathLst>
                <a:path extrusionOk="0" h="620" w="1069">
                  <a:moveTo>
                    <a:pt x="290" y="0"/>
                  </a:moveTo>
                  <a:cubicBezTo>
                    <a:pt x="260" y="11"/>
                    <a:pt x="220" y="11"/>
                    <a:pt x="200" y="11"/>
                  </a:cubicBezTo>
                  <a:cubicBezTo>
                    <a:pt x="180" y="20"/>
                    <a:pt x="151" y="20"/>
                    <a:pt x="140" y="20"/>
                  </a:cubicBezTo>
                  <a:lnTo>
                    <a:pt x="120" y="20"/>
                  </a:lnTo>
                  <a:lnTo>
                    <a:pt x="100" y="31"/>
                  </a:lnTo>
                  <a:cubicBezTo>
                    <a:pt x="51" y="40"/>
                    <a:pt x="20" y="71"/>
                    <a:pt x="11" y="120"/>
                  </a:cubicBezTo>
                  <a:cubicBezTo>
                    <a:pt x="0" y="130"/>
                    <a:pt x="0" y="140"/>
                    <a:pt x="0" y="150"/>
                  </a:cubicBezTo>
                  <a:cubicBezTo>
                    <a:pt x="0" y="180"/>
                    <a:pt x="20" y="210"/>
                    <a:pt x="40" y="240"/>
                  </a:cubicBezTo>
                  <a:cubicBezTo>
                    <a:pt x="51" y="240"/>
                    <a:pt x="51" y="250"/>
                    <a:pt x="60" y="250"/>
                  </a:cubicBezTo>
                  <a:lnTo>
                    <a:pt x="80" y="270"/>
                  </a:lnTo>
                  <a:lnTo>
                    <a:pt x="180" y="340"/>
                  </a:lnTo>
                  <a:lnTo>
                    <a:pt x="260" y="400"/>
                  </a:lnTo>
                  <a:lnTo>
                    <a:pt x="290" y="430"/>
                  </a:lnTo>
                  <a:cubicBezTo>
                    <a:pt x="320" y="450"/>
                    <a:pt x="360" y="479"/>
                    <a:pt x="400" y="499"/>
                  </a:cubicBezTo>
                  <a:cubicBezTo>
                    <a:pt x="460" y="539"/>
                    <a:pt x="519" y="570"/>
                    <a:pt x="579" y="579"/>
                  </a:cubicBezTo>
                  <a:cubicBezTo>
                    <a:pt x="650" y="599"/>
                    <a:pt x="719" y="610"/>
                    <a:pt x="799" y="619"/>
                  </a:cubicBezTo>
                  <a:lnTo>
                    <a:pt x="909" y="619"/>
                  </a:lnTo>
                  <a:cubicBezTo>
                    <a:pt x="939" y="619"/>
                    <a:pt x="979" y="610"/>
                    <a:pt x="999" y="610"/>
                  </a:cubicBezTo>
                  <a:cubicBezTo>
                    <a:pt x="1029" y="610"/>
                    <a:pt x="1049" y="599"/>
                    <a:pt x="1059" y="599"/>
                  </a:cubicBezTo>
                  <a:lnTo>
                    <a:pt x="1069" y="599"/>
                  </a:lnTo>
                  <a:cubicBezTo>
                    <a:pt x="1019" y="579"/>
                    <a:pt x="969" y="559"/>
                    <a:pt x="919" y="530"/>
                  </a:cubicBezTo>
                  <a:cubicBezTo>
                    <a:pt x="869" y="490"/>
                    <a:pt x="819" y="450"/>
                    <a:pt x="789" y="430"/>
                  </a:cubicBezTo>
                  <a:lnTo>
                    <a:pt x="759" y="400"/>
                  </a:lnTo>
                  <a:lnTo>
                    <a:pt x="730" y="370"/>
                  </a:lnTo>
                  <a:cubicBezTo>
                    <a:pt x="699" y="370"/>
                    <a:pt x="670" y="360"/>
                    <a:pt x="650" y="350"/>
                  </a:cubicBezTo>
                  <a:cubicBezTo>
                    <a:pt x="610" y="340"/>
                    <a:pt x="570" y="320"/>
                    <a:pt x="519" y="300"/>
                  </a:cubicBezTo>
                  <a:cubicBezTo>
                    <a:pt x="490" y="280"/>
                    <a:pt x="470" y="260"/>
                    <a:pt x="440" y="240"/>
                  </a:cubicBezTo>
                  <a:lnTo>
                    <a:pt x="440" y="240"/>
                  </a:lnTo>
                  <a:cubicBezTo>
                    <a:pt x="490" y="250"/>
                    <a:pt x="539" y="250"/>
                    <a:pt x="579" y="260"/>
                  </a:cubicBezTo>
                  <a:cubicBezTo>
                    <a:pt x="590" y="270"/>
                    <a:pt x="599" y="270"/>
                    <a:pt x="610" y="270"/>
                  </a:cubicBezTo>
                  <a:cubicBezTo>
                    <a:pt x="599" y="270"/>
                    <a:pt x="590" y="260"/>
                    <a:pt x="590" y="260"/>
                  </a:cubicBezTo>
                  <a:cubicBezTo>
                    <a:pt x="570" y="230"/>
                    <a:pt x="550" y="200"/>
                    <a:pt x="550" y="170"/>
                  </a:cubicBezTo>
                  <a:cubicBezTo>
                    <a:pt x="550" y="160"/>
                    <a:pt x="550" y="150"/>
                    <a:pt x="559" y="140"/>
                  </a:cubicBezTo>
                  <a:cubicBezTo>
                    <a:pt x="570" y="90"/>
                    <a:pt x="610" y="60"/>
                    <a:pt x="650" y="51"/>
                  </a:cubicBezTo>
                  <a:lnTo>
                    <a:pt x="679" y="51"/>
                  </a:lnTo>
                  <a:cubicBezTo>
                    <a:pt x="670" y="40"/>
                    <a:pt x="659" y="40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8016867" y="4667245"/>
              <a:ext cx="26721" cy="12856"/>
            </a:xfrm>
            <a:custGeom>
              <a:rect b="b" l="l" r="r" t="t"/>
              <a:pathLst>
                <a:path extrusionOk="0" h="140" w="291">
                  <a:moveTo>
                    <a:pt x="1" y="0"/>
                  </a:moveTo>
                  <a:cubicBezTo>
                    <a:pt x="21" y="20"/>
                    <a:pt x="51" y="40"/>
                    <a:pt x="71" y="60"/>
                  </a:cubicBezTo>
                  <a:lnTo>
                    <a:pt x="191" y="120"/>
                  </a:lnTo>
                  <a:cubicBezTo>
                    <a:pt x="220" y="120"/>
                    <a:pt x="251" y="130"/>
                    <a:pt x="291" y="140"/>
                  </a:cubicBezTo>
                  <a:cubicBezTo>
                    <a:pt x="280" y="120"/>
                    <a:pt x="271" y="110"/>
                    <a:pt x="260" y="110"/>
                  </a:cubicBezTo>
                  <a:cubicBezTo>
                    <a:pt x="260" y="100"/>
                    <a:pt x="251" y="100"/>
                    <a:pt x="251" y="100"/>
                  </a:cubicBezTo>
                  <a:lnTo>
                    <a:pt x="200" y="50"/>
                  </a:lnTo>
                  <a:cubicBezTo>
                    <a:pt x="191" y="40"/>
                    <a:pt x="180" y="40"/>
                    <a:pt x="171" y="30"/>
                  </a:cubicBezTo>
                  <a:cubicBezTo>
                    <a:pt x="171" y="30"/>
                    <a:pt x="160" y="30"/>
                    <a:pt x="151" y="20"/>
                  </a:cubicBezTo>
                  <a:cubicBezTo>
                    <a:pt x="101" y="10"/>
                    <a:pt x="5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7977473" y="4645206"/>
              <a:ext cx="94489" cy="56932"/>
            </a:xfrm>
            <a:custGeom>
              <a:rect b="b" l="l" r="r" t="t"/>
              <a:pathLst>
                <a:path extrusionOk="0" h="620" w="1029">
                  <a:moveTo>
                    <a:pt x="300" y="1"/>
                  </a:moveTo>
                  <a:cubicBezTo>
                    <a:pt x="260" y="1"/>
                    <a:pt x="230" y="1"/>
                    <a:pt x="200" y="10"/>
                  </a:cubicBezTo>
                  <a:cubicBezTo>
                    <a:pt x="181" y="10"/>
                    <a:pt x="161" y="10"/>
                    <a:pt x="130" y="21"/>
                  </a:cubicBezTo>
                  <a:lnTo>
                    <a:pt x="101" y="21"/>
                  </a:lnTo>
                  <a:cubicBezTo>
                    <a:pt x="61" y="30"/>
                    <a:pt x="21" y="60"/>
                    <a:pt x="10" y="110"/>
                  </a:cubicBezTo>
                  <a:cubicBezTo>
                    <a:pt x="1" y="120"/>
                    <a:pt x="1" y="130"/>
                    <a:pt x="1" y="140"/>
                  </a:cubicBezTo>
                  <a:cubicBezTo>
                    <a:pt x="1" y="170"/>
                    <a:pt x="21" y="200"/>
                    <a:pt x="41" y="230"/>
                  </a:cubicBezTo>
                  <a:cubicBezTo>
                    <a:pt x="41" y="230"/>
                    <a:pt x="50" y="240"/>
                    <a:pt x="61" y="240"/>
                  </a:cubicBezTo>
                  <a:cubicBezTo>
                    <a:pt x="61" y="250"/>
                    <a:pt x="70" y="250"/>
                    <a:pt x="81" y="260"/>
                  </a:cubicBezTo>
                  <a:lnTo>
                    <a:pt x="150" y="310"/>
                  </a:lnTo>
                  <a:lnTo>
                    <a:pt x="210" y="370"/>
                  </a:lnTo>
                  <a:lnTo>
                    <a:pt x="240" y="400"/>
                  </a:lnTo>
                  <a:cubicBezTo>
                    <a:pt x="270" y="420"/>
                    <a:pt x="320" y="460"/>
                    <a:pt x="370" y="500"/>
                  </a:cubicBezTo>
                  <a:cubicBezTo>
                    <a:pt x="430" y="540"/>
                    <a:pt x="490" y="569"/>
                    <a:pt x="549" y="580"/>
                  </a:cubicBezTo>
                  <a:cubicBezTo>
                    <a:pt x="609" y="600"/>
                    <a:pt x="689" y="620"/>
                    <a:pt x="769" y="620"/>
                  </a:cubicBezTo>
                  <a:lnTo>
                    <a:pt x="969" y="620"/>
                  </a:lnTo>
                  <a:cubicBezTo>
                    <a:pt x="989" y="620"/>
                    <a:pt x="1009" y="609"/>
                    <a:pt x="1029" y="609"/>
                  </a:cubicBezTo>
                  <a:cubicBezTo>
                    <a:pt x="989" y="589"/>
                    <a:pt x="939" y="560"/>
                    <a:pt x="889" y="529"/>
                  </a:cubicBezTo>
                  <a:cubicBezTo>
                    <a:pt x="839" y="500"/>
                    <a:pt x="799" y="460"/>
                    <a:pt x="769" y="429"/>
                  </a:cubicBezTo>
                  <a:cubicBezTo>
                    <a:pt x="749" y="409"/>
                    <a:pt x="740" y="390"/>
                    <a:pt x="720" y="380"/>
                  </a:cubicBezTo>
                  <a:cubicBezTo>
                    <a:pt x="680" y="370"/>
                    <a:pt x="649" y="360"/>
                    <a:pt x="620" y="360"/>
                  </a:cubicBezTo>
                  <a:lnTo>
                    <a:pt x="500" y="300"/>
                  </a:lnTo>
                  <a:cubicBezTo>
                    <a:pt x="480" y="280"/>
                    <a:pt x="450" y="260"/>
                    <a:pt x="430" y="240"/>
                  </a:cubicBezTo>
                  <a:cubicBezTo>
                    <a:pt x="480" y="240"/>
                    <a:pt x="530" y="250"/>
                    <a:pt x="580" y="260"/>
                  </a:cubicBezTo>
                  <a:cubicBezTo>
                    <a:pt x="589" y="270"/>
                    <a:pt x="600" y="270"/>
                    <a:pt x="600" y="270"/>
                  </a:cubicBezTo>
                  <a:lnTo>
                    <a:pt x="580" y="250"/>
                  </a:lnTo>
                  <a:cubicBezTo>
                    <a:pt x="560" y="230"/>
                    <a:pt x="549" y="200"/>
                    <a:pt x="549" y="170"/>
                  </a:cubicBezTo>
                  <a:cubicBezTo>
                    <a:pt x="549" y="160"/>
                    <a:pt x="560" y="140"/>
                    <a:pt x="560" y="130"/>
                  </a:cubicBezTo>
                  <a:cubicBezTo>
                    <a:pt x="580" y="90"/>
                    <a:pt x="609" y="60"/>
                    <a:pt x="649" y="50"/>
                  </a:cubicBezTo>
                  <a:lnTo>
                    <a:pt x="669" y="170"/>
                  </a:lnTo>
                  <a:lnTo>
                    <a:pt x="660" y="50"/>
                  </a:lnTo>
                  <a:lnTo>
                    <a:pt x="689" y="50"/>
                  </a:lnTo>
                  <a:cubicBezTo>
                    <a:pt x="669" y="41"/>
                    <a:pt x="660" y="41"/>
                    <a:pt x="649" y="30"/>
                  </a:cubicBezTo>
                  <a:cubicBezTo>
                    <a:pt x="580" y="10"/>
                    <a:pt x="500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8059015" y="4652552"/>
              <a:ext cx="32231" cy="49586"/>
            </a:xfrm>
            <a:custGeom>
              <a:rect b="b" l="l" r="r" t="t"/>
              <a:pathLst>
                <a:path extrusionOk="0" h="540" w="351">
                  <a:moveTo>
                    <a:pt x="311" y="0"/>
                  </a:moveTo>
                  <a:cubicBezTo>
                    <a:pt x="320" y="0"/>
                    <a:pt x="331" y="10"/>
                    <a:pt x="351" y="10"/>
                  </a:cubicBezTo>
                  <a:cubicBezTo>
                    <a:pt x="331" y="0"/>
                    <a:pt x="320" y="0"/>
                    <a:pt x="311" y="0"/>
                  </a:cubicBezTo>
                  <a:close/>
                  <a:moveTo>
                    <a:pt x="1" y="449"/>
                  </a:moveTo>
                  <a:cubicBezTo>
                    <a:pt x="29" y="468"/>
                    <a:pt x="56" y="484"/>
                    <a:pt x="84" y="498"/>
                  </a:cubicBezTo>
                  <a:lnTo>
                    <a:pt x="84" y="498"/>
                  </a:lnTo>
                  <a:cubicBezTo>
                    <a:pt x="57" y="483"/>
                    <a:pt x="29" y="466"/>
                    <a:pt x="1" y="449"/>
                  </a:cubicBezTo>
                  <a:close/>
                  <a:moveTo>
                    <a:pt x="84" y="498"/>
                  </a:moveTo>
                  <a:lnTo>
                    <a:pt x="84" y="498"/>
                  </a:lnTo>
                  <a:cubicBezTo>
                    <a:pt x="104" y="510"/>
                    <a:pt x="123" y="520"/>
                    <a:pt x="141" y="529"/>
                  </a:cubicBezTo>
                  <a:cubicBezTo>
                    <a:pt x="151" y="540"/>
                    <a:pt x="171" y="540"/>
                    <a:pt x="181" y="540"/>
                  </a:cubicBezTo>
                  <a:cubicBezTo>
                    <a:pt x="148" y="529"/>
                    <a:pt x="116" y="515"/>
                    <a:pt x="84" y="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8065535" y="4669908"/>
              <a:ext cx="26630" cy="13866"/>
            </a:xfrm>
            <a:custGeom>
              <a:rect b="b" l="l" r="r" t="t"/>
              <a:pathLst>
                <a:path extrusionOk="0" h="151" w="290">
                  <a:moveTo>
                    <a:pt x="0" y="1"/>
                  </a:moveTo>
                  <a:cubicBezTo>
                    <a:pt x="20" y="31"/>
                    <a:pt x="50" y="51"/>
                    <a:pt x="80" y="71"/>
                  </a:cubicBezTo>
                  <a:cubicBezTo>
                    <a:pt x="110" y="91"/>
                    <a:pt x="150" y="111"/>
                    <a:pt x="189" y="131"/>
                  </a:cubicBezTo>
                  <a:cubicBezTo>
                    <a:pt x="220" y="140"/>
                    <a:pt x="249" y="151"/>
                    <a:pt x="289" y="151"/>
                  </a:cubicBezTo>
                  <a:lnTo>
                    <a:pt x="200" y="51"/>
                  </a:lnTo>
                  <a:cubicBezTo>
                    <a:pt x="189" y="51"/>
                    <a:pt x="189" y="51"/>
                    <a:pt x="189" y="41"/>
                  </a:cubicBezTo>
                  <a:cubicBezTo>
                    <a:pt x="180" y="41"/>
                    <a:pt x="169" y="41"/>
                    <a:pt x="160" y="31"/>
                  </a:cubicBezTo>
                  <a:cubicBezTo>
                    <a:pt x="120" y="21"/>
                    <a:pt x="6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8027886" y="4647961"/>
              <a:ext cx="91735" cy="58769"/>
            </a:xfrm>
            <a:custGeom>
              <a:rect b="b" l="l" r="r" t="t"/>
              <a:pathLst>
                <a:path extrusionOk="0" h="640" w="999">
                  <a:moveTo>
                    <a:pt x="589" y="279"/>
                  </a:moveTo>
                  <a:lnTo>
                    <a:pt x="589" y="279"/>
                  </a:lnTo>
                  <a:cubicBezTo>
                    <a:pt x="590" y="279"/>
                    <a:pt x="590" y="280"/>
                    <a:pt x="590" y="280"/>
                  </a:cubicBezTo>
                  <a:lnTo>
                    <a:pt x="599" y="280"/>
                  </a:lnTo>
                  <a:cubicBezTo>
                    <a:pt x="596" y="280"/>
                    <a:pt x="593" y="280"/>
                    <a:pt x="589" y="279"/>
                  </a:cubicBezTo>
                  <a:close/>
                  <a:moveTo>
                    <a:pt x="300" y="0"/>
                  </a:moveTo>
                  <a:cubicBezTo>
                    <a:pt x="270" y="0"/>
                    <a:pt x="230" y="11"/>
                    <a:pt x="200" y="11"/>
                  </a:cubicBezTo>
                  <a:cubicBezTo>
                    <a:pt x="180" y="11"/>
                    <a:pt x="160" y="11"/>
                    <a:pt x="140" y="20"/>
                  </a:cubicBezTo>
                  <a:lnTo>
                    <a:pt x="111" y="20"/>
                  </a:lnTo>
                  <a:lnTo>
                    <a:pt x="120" y="140"/>
                  </a:lnTo>
                  <a:lnTo>
                    <a:pt x="100" y="20"/>
                  </a:lnTo>
                  <a:cubicBezTo>
                    <a:pt x="60" y="30"/>
                    <a:pt x="31" y="60"/>
                    <a:pt x="11" y="100"/>
                  </a:cubicBezTo>
                  <a:cubicBezTo>
                    <a:pt x="11" y="110"/>
                    <a:pt x="0" y="130"/>
                    <a:pt x="0" y="140"/>
                  </a:cubicBezTo>
                  <a:cubicBezTo>
                    <a:pt x="0" y="170"/>
                    <a:pt x="11" y="200"/>
                    <a:pt x="31" y="220"/>
                  </a:cubicBezTo>
                  <a:lnTo>
                    <a:pt x="51" y="240"/>
                  </a:lnTo>
                  <a:cubicBezTo>
                    <a:pt x="60" y="240"/>
                    <a:pt x="60" y="250"/>
                    <a:pt x="80" y="260"/>
                  </a:cubicBezTo>
                  <a:lnTo>
                    <a:pt x="131" y="310"/>
                  </a:lnTo>
                  <a:cubicBezTo>
                    <a:pt x="131" y="310"/>
                    <a:pt x="140" y="310"/>
                    <a:pt x="140" y="320"/>
                  </a:cubicBezTo>
                  <a:cubicBezTo>
                    <a:pt x="151" y="320"/>
                    <a:pt x="160" y="330"/>
                    <a:pt x="171" y="350"/>
                  </a:cubicBezTo>
                  <a:cubicBezTo>
                    <a:pt x="191" y="360"/>
                    <a:pt x="200" y="379"/>
                    <a:pt x="220" y="399"/>
                  </a:cubicBezTo>
                  <a:cubicBezTo>
                    <a:pt x="250" y="430"/>
                    <a:pt x="290" y="470"/>
                    <a:pt x="340" y="499"/>
                  </a:cubicBezTo>
                  <a:cubicBezTo>
                    <a:pt x="400" y="539"/>
                    <a:pt x="460" y="570"/>
                    <a:pt x="520" y="590"/>
                  </a:cubicBezTo>
                  <a:cubicBezTo>
                    <a:pt x="579" y="619"/>
                    <a:pt x="659" y="629"/>
                    <a:pt x="730" y="629"/>
                  </a:cubicBezTo>
                  <a:cubicBezTo>
                    <a:pt x="770" y="639"/>
                    <a:pt x="799" y="639"/>
                    <a:pt x="829" y="639"/>
                  </a:cubicBezTo>
                  <a:lnTo>
                    <a:pt x="839" y="639"/>
                  </a:lnTo>
                  <a:cubicBezTo>
                    <a:pt x="879" y="639"/>
                    <a:pt x="909" y="639"/>
                    <a:pt x="939" y="629"/>
                  </a:cubicBezTo>
                  <a:lnTo>
                    <a:pt x="999" y="629"/>
                  </a:lnTo>
                  <a:cubicBezTo>
                    <a:pt x="979" y="619"/>
                    <a:pt x="959" y="609"/>
                    <a:pt x="949" y="599"/>
                  </a:cubicBezTo>
                  <a:cubicBezTo>
                    <a:pt x="919" y="590"/>
                    <a:pt x="889" y="570"/>
                    <a:pt x="859" y="550"/>
                  </a:cubicBezTo>
                  <a:cubicBezTo>
                    <a:pt x="809" y="510"/>
                    <a:pt x="779" y="470"/>
                    <a:pt x="750" y="439"/>
                  </a:cubicBezTo>
                  <a:lnTo>
                    <a:pt x="699" y="390"/>
                  </a:lnTo>
                  <a:cubicBezTo>
                    <a:pt x="659" y="390"/>
                    <a:pt x="630" y="379"/>
                    <a:pt x="599" y="370"/>
                  </a:cubicBezTo>
                  <a:cubicBezTo>
                    <a:pt x="560" y="350"/>
                    <a:pt x="520" y="330"/>
                    <a:pt x="490" y="310"/>
                  </a:cubicBezTo>
                  <a:cubicBezTo>
                    <a:pt x="460" y="290"/>
                    <a:pt x="430" y="270"/>
                    <a:pt x="410" y="240"/>
                  </a:cubicBezTo>
                  <a:lnTo>
                    <a:pt x="410" y="240"/>
                  </a:lnTo>
                  <a:cubicBezTo>
                    <a:pt x="470" y="250"/>
                    <a:pt x="530" y="260"/>
                    <a:pt x="570" y="270"/>
                  </a:cubicBezTo>
                  <a:cubicBezTo>
                    <a:pt x="576" y="276"/>
                    <a:pt x="583" y="279"/>
                    <a:pt x="589" y="279"/>
                  </a:cubicBezTo>
                  <a:lnTo>
                    <a:pt x="589" y="279"/>
                  </a:lnTo>
                  <a:cubicBezTo>
                    <a:pt x="579" y="270"/>
                    <a:pt x="579" y="260"/>
                    <a:pt x="579" y="260"/>
                  </a:cubicBezTo>
                  <a:cubicBezTo>
                    <a:pt x="560" y="240"/>
                    <a:pt x="550" y="210"/>
                    <a:pt x="550" y="180"/>
                  </a:cubicBezTo>
                  <a:cubicBezTo>
                    <a:pt x="550" y="170"/>
                    <a:pt x="550" y="150"/>
                    <a:pt x="560" y="140"/>
                  </a:cubicBezTo>
                  <a:cubicBezTo>
                    <a:pt x="570" y="100"/>
                    <a:pt x="610" y="70"/>
                    <a:pt x="650" y="60"/>
                  </a:cubicBezTo>
                  <a:lnTo>
                    <a:pt x="690" y="60"/>
                  </a:lnTo>
                  <a:cubicBezTo>
                    <a:pt x="670" y="50"/>
                    <a:pt x="659" y="50"/>
                    <a:pt x="650" y="50"/>
                  </a:cubicBezTo>
                  <a:cubicBezTo>
                    <a:pt x="579" y="20"/>
                    <a:pt x="500" y="11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8081972" y="4673581"/>
              <a:ext cx="14784" cy="14784"/>
            </a:xfrm>
            <a:custGeom>
              <a:rect b="b" l="l" r="r" t="t"/>
              <a:pathLst>
                <a:path extrusionOk="0" h="161" w="161">
                  <a:moveTo>
                    <a:pt x="1" y="1"/>
                  </a:moveTo>
                  <a:cubicBezTo>
                    <a:pt x="6" y="1"/>
                    <a:pt x="8" y="3"/>
                    <a:pt x="11" y="6"/>
                  </a:cubicBezTo>
                  <a:lnTo>
                    <a:pt x="11" y="6"/>
                  </a:lnTo>
                  <a:cubicBezTo>
                    <a:pt x="10" y="4"/>
                    <a:pt x="10" y="3"/>
                    <a:pt x="10" y="1"/>
                  </a:cubicBezTo>
                  <a:close/>
                  <a:moveTo>
                    <a:pt x="11" y="6"/>
                  </a:moveTo>
                  <a:cubicBezTo>
                    <a:pt x="11" y="11"/>
                    <a:pt x="13" y="11"/>
                    <a:pt x="21" y="11"/>
                  </a:cubicBezTo>
                  <a:cubicBezTo>
                    <a:pt x="16" y="11"/>
                    <a:pt x="13" y="8"/>
                    <a:pt x="11" y="6"/>
                  </a:cubicBezTo>
                  <a:close/>
                  <a:moveTo>
                    <a:pt x="21" y="11"/>
                  </a:moveTo>
                  <a:lnTo>
                    <a:pt x="110" y="111"/>
                  </a:lnTo>
                  <a:lnTo>
                    <a:pt x="161" y="160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8114019" y="4674591"/>
              <a:ext cx="26721" cy="14692"/>
            </a:xfrm>
            <a:custGeom>
              <a:rect b="b" l="l" r="r" t="t"/>
              <a:pathLst>
                <a:path extrusionOk="0" h="160" w="291">
                  <a:moveTo>
                    <a:pt x="1" y="0"/>
                  </a:moveTo>
                  <a:cubicBezTo>
                    <a:pt x="21" y="20"/>
                    <a:pt x="41" y="50"/>
                    <a:pt x="71" y="70"/>
                  </a:cubicBezTo>
                  <a:cubicBezTo>
                    <a:pt x="101" y="89"/>
                    <a:pt x="141" y="109"/>
                    <a:pt x="171" y="129"/>
                  </a:cubicBezTo>
                  <a:lnTo>
                    <a:pt x="291" y="160"/>
                  </a:lnTo>
                  <a:lnTo>
                    <a:pt x="291" y="160"/>
                  </a:lnTo>
                  <a:lnTo>
                    <a:pt x="201" y="50"/>
                  </a:lnTo>
                  <a:lnTo>
                    <a:pt x="191" y="40"/>
                  </a:lnTo>
                  <a:cubicBezTo>
                    <a:pt x="191" y="40"/>
                    <a:pt x="181" y="40"/>
                    <a:pt x="171" y="30"/>
                  </a:cubicBezTo>
                  <a:cubicBezTo>
                    <a:pt x="131" y="20"/>
                    <a:pt x="71" y="1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8078298" y="4652552"/>
              <a:ext cx="88153" cy="58769"/>
            </a:xfrm>
            <a:custGeom>
              <a:rect b="b" l="l" r="r" t="t"/>
              <a:pathLst>
                <a:path extrusionOk="0" h="640" w="960">
                  <a:moveTo>
                    <a:pt x="201" y="0"/>
                  </a:moveTo>
                  <a:cubicBezTo>
                    <a:pt x="181" y="10"/>
                    <a:pt x="161" y="10"/>
                    <a:pt x="141" y="10"/>
                  </a:cubicBezTo>
                  <a:lnTo>
                    <a:pt x="101" y="10"/>
                  </a:lnTo>
                  <a:cubicBezTo>
                    <a:pt x="61" y="20"/>
                    <a:pt x="21" y="50"/>
                    <a:pt x="11" y="90"/>
                  </a:cubicBezTo>
                  <a:cubicBezTo>
                    <a:pt x="1" y="100"/>
                    <a:pt x="1" y="120"/>
                    <a:pt x="1" y="130"/>
                  </a:cubicBezTo>
                  <a:cubicBezTo>
                    <a:pt x="1" y="160"/>
                    <a:pt x="11" y="190"/>
                    <a:pt x="30" y="210"/>
                  </a:cubicBezTo>
                  <a:cubicBezTo>
                    <a:pt x="30" y="210"/>
                    <a:pt x="30" y="220"/>
                    <a:pt x="41" y="230"/>
                  </a:cubicBezTo>
                  <a:cubicBezTo>
                    <a:pt x="50" y="230"/>
                    <a:pt x="50" y="240"/>
                    <a:pt x="61" y="240"/>
                  </a:cubicBezTo>
                  <a:lnTo>
                    <a:pt x="201" y="389"/>
                  </a:lnTo>
                  <a:cubicBezTo>
                    <a:pt x="230" y="420"/>
                    <a:pt x="260" y="460"/>
                    <a:pt x="310" y="500"/>
                  </a:cubicBezTo>
                  <a:cubicBezTo>
                    <a:pt x="340" y="520"/>
                    <a:pt x="370" y="540"/>
                    <a:pt x="400" y="549"/>
                  </a:cubicBezTo>
                  <a:cubicBezTo>
                    <a:pt x="410" y="559"/>
                    <a:pt x="430" y="569"/>
                    <a:pt x="450" y="579"/>
                  </a:cubicBezTo>
                  <a:cubicBezTo>
                    <a:pt x="460" y="579"/>
                    <a:pt x="470" y="589"/>
                    <a:pt x="480" y="589"/>
                  </a:cubicBezTo>
                  <a:cubicBezTo>
                    <a:pt x="540" y="619"/>
                    <a:pt x="609" y="629"/>
                    <a:pt x="689" y="639"/>
                  </a:cubicBezTo>
                  <a:lnTo>
                    <a:pt x="959" y="639"/>
                  </a:lnTo>
                  <a:cubicBezTo>
                    <a:pt x="909" y="609"/>
                    <a:pt x="859" y="579"/>
                    <a:pt x="820" y="549"/>
                  </a:cubicBezTo>
                  <a:cubicBezTo>
                    <a:pt x="780" y="509"/>
                    <a:pt x="749" y="469"/>
                    <a:pt x="720" y="440"/>
                  </a:cubicBezTo>
                  <a:lnTo>
                    <a:pt x="680" y="400"/>
                  </a:lnTo>
                  <a:lnTo>
                    <a:pt x="560" y="369"/>
                  </a:lnTo>
                  <a:cubicBezTo>
                    <a:pt x="530" y="349"/>
                    <a:pt x="490" y="329"/>
                    <a:pt x="460" y="310"/>
                  </a:cubicBezTo>
                  <a:cubicBezTo>
                    <a:pt x="430" y="290"/>
                    <a:pt x="410" y="260"/>
                    <a:pt x="390" y="240"/>
                  </a:cubicBezTo>
                  <a:lnTo>
                    <a:pt x="400" y="240"/>
                  </a:lnTo>
                  <a:cubicBezTo>
                    <a:pt x="460" y="250"/>
                    <a:pt x="520" y="260"/>
                    <a:pt x="560" y="270"/>
                  </a:cubicBezTo>
                  <a:cubicBezTo>
                    <a:pt x="570" y="280"/>
                    <a:pt x="580" y="280"/>
                    <a:pt x="580" y="280"/>
                  </a:cubicBezTo>
                  <a:lnTo>
                    <a:pt x="580" y="270"/>
                  </a:lnTo>
                  <a:cubicBezTo>
                    <a:pt x="570" y="270"/>
                    <a:pt x="570" y="260"/>
                    <a:pt x="560" y="260"/>
                  </a:cubicBezTo>
                  <a:cubicBezTo>
                    <a:pt x="550" y="230"/>
                    <a:pt x="540" y="210"/>
                    <a:pt x="540" y="190"/>
                  </a:cubicBezTo>
                  <a:cubicBezTo>
                    <a:pt x="540" y="170"/>
                    <a:pt x="550" y="150"/>
                    <a:pt x="550" y="140"/>
                  </a:cubicBezTo>
                  <a:cubicBezTo>
                    <a:pt x="570" y="100"/>
                    <a:pt x="609" y="70"/>
                    <a:pt x="649" y="70"/>
                  </a:cubicBezTo>
                  <a:lnTo>
                    <a:pt x="680" y="60"/>
                  </a:lnTo>
                  <a:cubicBezTo>
                    <a:pt x="669" y="60"/>
                    <a:pt x="660" y="50"/>
                    <a:pt x="649" y="50"/>
                  </a:cubicBezTo>
                  <a:cubicBezTo>
                    <a:pt x="580" y="20"/>
                    <a:pt x="500" y="1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8147076" y="4657052"/>
              <a:ext cx="65197" cy="59779"/>
            </a:xfrm>
            <a:custGeom>
              <a:rect b="b" l="l" r="r" t="t"/>
              <a:pathLst>
                <a:path extrusionOk="0" h="651" w="710">
                  <a:moveTo>
                    <a:pt x="709" y="650"/>
                  </a:moveTo>
                  <a:lnTo>
                    <a:pt x="699" y="650"/>
                  </a:lnTo>
                  <a:lnTo>
                    <a:pt x="709" y="650"/>
                  </a:lnTo>
                  <a:lnTo>
                    <a:pt x="709" y="650"/>
                  </a:lnTo>
                  <a:close/>
                  <a:moveTo>
                    <a:pt x="439" y="61"/>
                  </a:moveTo>
                  <a:cubicBezTo>
                    <a:pt x="450" y="61"/>
                    <a:pt x="459" y="71"/>
                    <a:pt x="470" y="81"/>
                  </a:cubicBezTo>
                  <a:lnTo>
                    <a:pt x="470" y="81"/>
                  </a:lnTo>
                  <a:cubicBezTo>
                    <a:pt x="459" y="71"/>
                    <a:pt x="450" y="61"/>
                    <a:pt x="439" y="61"/>
                  </a:cubicBezTo>
                  <a:close/>
                  <a:moveTo>
                    <a:pt x="100" y="1"/>
                  </a:moveTo>
                  <a:cubicBezTo>
                    <a:pt x="60" y="1"/>
                    <a:pt x="31" y="11"/>
                    <a:pt x="0" y="11"/>
                  </a:cubicBezTo>
                  <a:cubicBezTo>
                    <a:pt x="31" y="11"/>
                    <a:pt x="60" y="1"/>
                    <a:pt x="100" y="1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8161677" y="4680008"/>
              <a:ext cx="27640" cy="14784"/>
            </a:xfrm>
            <a:custGeom>
              <a:rect b="b" l="l" r="r" t="t"/>
              <a:pathLst>
                <a:path extrusionOk="0" h="161" w="301">
                  <a:moveTo>
                    <a:pt x="1" y="1"/>
                  </a:moveTo>
                  <a:cubicBezTo>
                    <a:pt x="31" y="21"/>
                    <a:pt x="51" y="50"/>
                    <a:pt x="71" y="70"/>
                  </a:cubicBezTo>
                  <a:cubicBezTo>
                    <a:pt x="101" y="101"/>
                    <a:pt x="131" y="110"/>
                    <a:pt x="171" y="130"/>
                  </a:cubicBezTo>
                  <a:cubicBezTo>
                    <a:pt x="201" y="141"/>
                    <a:pt x="251" y="150"/>
                    <a:pt x="300" y="161"/>
                  </a:cubicBezTo>
                  <a:lnTo>
                    <a:pt x="211" y="50"/>
                  </a:lnTo>
                  <a:lnTo>
                    <a:pt x="211" y="41"/>
                  </a:lnTo>
                  <a:cubicBezTo>
                    <a:pt x="201" y="41"/>
                    <a:pt x="201" y="41"/>
                    <a:pt x="191" y="30"/>
                  </a:cubicBezTo>
                  <a:cubicBezTo>
                    <a:pt x="151" y="21"/>
                    <a:pt x="91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8127793" y="4657052"/>
              <a:ext cx="84480" cy="60605"/>
            </a:xfrm>
            <a:custGeom>
              <a:rect b="b" l="l" r="r" t="t"/>
              <a:pathLst>
                <a:path extrusionOk="0" h="660" w="920">
                  <a:moveTo>
                    <a:pt x="310" y="1"/>
                  </a:moveTo>
                  <a:cubicBezTo>
                    <a:pt x="270" y="1"/>
                    <a:pt x="241" y="11"/>
                    <a:pt x="210" y="11"/>
                  </a:cubicBezTo>
                  <a:lnTo>
                    <a:pt x="141" y="11"/>
                  </a:lnTo>
                  <a:lnTo>
                    <a:pt x="110" y="21"/>
                  </a:lnTo>
                  <a:cubicBezTo>
                    <a:pt x="70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41"/>
                  </a:cubicBezTo>
                  <a:cubicBezTo>
                    <a:pt x="1" y="161"/>
                    <a:pt x="11" y="181"/>
                    <a:pt x="21" y="211"/>
                  </a:cubicBezTo>
                  <a:cubicBezTo>
                    <a:pt x="31" y="211"/>
                    <a:pt x="31" y="221"/>
                    <a:pt x="41" y="221"/>
                  </a:cubicBezTo>
                  <a:cubicBezTo>
                    <a:pt x="41" y="231"/>
                    <a:pt x="51" y="241"/>
                    <a:pt x="51" y="241"/>
                  </a:cubicBezTo>
                  <a:lnTo>
                    <a:pt x="181" y="391"/>
                  </a:lnTo>
                  <a:cubicBezTo>
                    <a:pt x="210" y="420"/>
                    <a:pt x="241" y="460"/>
                    <a:pt x="281" y="500"/>
                  </a:cubicBezTo>
                  <a:cubicBezTo>
                    <a:pt x="330" y="540"/>
                    <a:pt x="390" y="580"/>
                    <a:pt x="450" y="600"/>
                  </a:cubicBezTo>
                  <a:cubicBezTo>
                    <a:pt x="510" y="630"/>
                    <a:pt x="580" y="640"/>
                    <a:pt x="660" y="650"/>
                  </a:cubicBezTo>
                  <a:cubicBezTo>
                    <a:pt x="689" y="650"/>
                    <a:pt x="729" y="660"/>
                    <a:pt x="760" y="660"/>
                  </a:cubicBezTo>
                  <a:lnTo>
                    <a:pt x="860" y="660"/>
                  </a:lnTo>
                  <a:cubicBezTo>
                    <a:pt x="879" y="660"/>
                    <a:pt x="889" y="660"/>
                    <a:pt x="909" y="650"/>
                  </a:cubicBezTo>
                  <a:lnTo>
                    <a:pt x="919" y="650"/>
                  </a:lnTo>
                  <a:cubicBezTo>
                    <a:pt x="869" y="630"/>
                    <a:pt x="829" y="600"/>
                    <a:pt x="789" y="560"/>
                  </a:cubicBezTo>
                  <a:cubicBezTo>
                    <a:pt x="749" y="520"/>
                    <a:pt x="720" y="480"/>
                    <a:pt x="700" y="451"/>
                  </a:cubicBezTo>
                  <a:lnTo>
                    <a:pt x="669" y="411"/>
                  </a:lnTo>
                  <a:cubicBezTo>
                    <a:pt x="620" y="400"/>
                    <a:pt x="570" y="391"/>
                    <a:pt x="540" y="380"/>
                  </a:cubicBezTo>
                  <a:cubicBezTo>
                    <a:pt x="500" y="360"/>
                    <a:pt x="470" y="351"/>
                    <a:pt x="440" y="320"/>
                  </a:cubicBezTo>
                  <a:cubicBezTo>
                    <a:pt x="420" y="300"/>
                    <a:pt x="400" y="271"/>
                    <a:pt x="370" y="251"/>
                  </a:cubicBezTo>
                  <a:lnTo>
                    <a:pt x="400" y="251"/>
                  </a:lnTo>
                  <a:cubicBezTo>
                    <a:pt x="460" y="251"/>
                    <a:pt x="520" y="271"/>
                    <a:pt x="560" y="280"/>
                  </a:cubicBezTo>
                  <a:cubicBezTo>
                    <a:pt x="570" y="291"/>
                    <a:pt x="570" y="291"/>
                    <a:pt x="580" y="291"/>
                  </a:cubicBezTo>
                  <a:cubicBezTo>
                    <a:pt x="570" y="291"/>
                    <a:pt x="570" y="280"/>
                    <a:pt x="570" y="280"/>
                  </a:cubicBezTo>
                  <a:cubicBezTo>
                    <a:pt x="560" y="271"/>
                    <a:pt x="560" y="261"/>
                    <a:pt x="550" y="261"/>
                  </a:cubicBezTo>
                  <a:cubicBezTo>
                    <a:pt x="540" y="241"/>
                    <a:pt x="540" y="221"/>
                    <a:pt x="540" y="201"/>
                  </a:cubicBezTo>
                  <a:cubicBezTo>
                    <a:pt x="540" y="181"/>
                    <a:pt x="540" y="161"/>
                    <a:pt x="550" y="141"/>
                  </a:cubicBezTo>
                  <a:cubicBezTo>
                    <a:pt x="570" y="101"/>
                    <a:pt x="610" y="81"/>
                    <a:pt x="649" y="81"/>
                  </a:cubicBezTo>
                  <a:lnTo>
                    <a:pt x="680" y="81"/>
                  </a:lnTo>
                  <a:cubicBezTo>
                    <a:pt x="669" y="71"/>
                    <a:pt x="660" y="61"/>
                    <a:pt x="649" y="61"/>
                  </a:cubicBezTo>
                  <a:cubicBezTo>
                    <a:pt x="580" y="41"/>
                    <a:pt x="510" y="21"/>
                    <a:pt x="430" y="11"/>
                  </a:cubicBezTo>
                  <a:cubicBezTo>
                    <a:pt x="390" y="11"/>
                    <a:pt x="360" y="1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8180042" y="4682763"/>
              <a:ext cx="34894" cy="35904"/>
            </a:xfrm>
            <a:custGeom>
              <a:rect b="b" l="l" r="r" t="t"/>
              <a:pathLst>
                <a:path extrusionOk="0" h="391" w="380">
                  <a:moveTo>
                    <a:pt x="1" y="0"/>
                  </a:moveTo>
                  <a:cubicBezTo>
                    <a:pt x="1" y="0"/>
                    <a:pt x="1" y="9"/>
                    <a:pt x="8" y="11"/>
                  </a:cubicBezTo>
                  <a:lnTo>
                    <a:pt x="8" y="11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8" y="11"/>
                  </a:moveTo>
                  <a:cubicBezTo>
                    <a:pt x="10" y="14"/>
                    <a:pt x="11" y="17"/>
                    <a:pt x="11" y="20"/>
                  </a:cubicBezTo>
                  <a:lnTo>
                    <a:pt x="11" y="11"/>
                  </a:lnTo>
                  <a:cubicBezTo>
                    <a:pt x="10" y="11"/>
                    <a:pt x="9" y="11"/>
                    <a:pt x="8" y="11"/>
                  </a:cubicBezTo>
                  <a:close/>
                  <a:moveTo>
                    <a:pt x="11" y="20"/>
                  </a:moveTo>
                  <a:lnTo>
                    <a:pt x="131" y="171"/>
                  </a:lnTo>
                  <a:lnTo>
                    <a:pt x="100" y="131"/>
                  </a:lnTo>
                  <a:lnTo>
                    <a:pt x="11" y="20"/>
                  </a:lnTo>
                  <a:close/>
                  <a:moveTo>
                    <a:pt x="220" y="280"/>
                  </a:moveTo>
                  <a:cubicBezTo>
                    <a:pt x="246" y="306"/>
                    <a:pt x="272" y="327"/>
                    <a:pt x="300" y="345"/>
                  </a:cubicBezTo>
                  <a:lnTo>
                    <a:pt x="300" y="345"/>
                  </a:lnTo>
                  <a:cubicBezTo>
                    <a:pt x="273" y="327"/>
                    <a:pt x="247" y="306"/>
                    <a:pt x="220" y="280"/>
                  </a:cubicBezTo>
                  <a:close/>
                  <a:moveTo>
                    <a:pt x="300" y="345"/>
                  </a:moveTo>
                  <a:lnTo>
                    <a:pt x="300" y="345"/>
                  </a:lnTo>
                  <a:cubicBezTo>
                    <a:pt x="325" y="361"/>
                    <a:pt x="351" y="376"/>
                    <a:pt x="380" y="390"/>
                  </a:cubicBezTo>
                  <a:cubicBezTo>
                    <a:pt x="370" y="380"/>
                    <a:pt x="360" y="380"/>
                    <a:pt x="350" y="370"/>
                  </a:cubicBezTo>
                  <a:cubicBezTo>
                    <a:pt x="332" y="363"/>
                    <a:pt x="316" y="355"/>
                    <a:pt x="300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8209427" y="4685518"/>
              <a:ext cx="26630" cy="15702"/>
            </a:xfrm>
            <a:custGeom>
              <a:rect b="b" l="l" r="r" t="t"/>
              <a:pathLst>
                <a:path extrusionOk="0" h="171" w="290">
                  <a:moveTo>
                    <a:pt x="0" y="1"/>
                  </a:moveTo>
                  <a:cubicBezTo>
                    <a:pt x="30" y="30"/>
                    <a:pt x="50" y="61"/>
                    <a:pt x="70" y="81"/>
                  </a:cubicBezTo>
                  <a:cubicBezTo>
                    <a:pt x="90" y="110"/>
                    <a:pt x="120" y="121"/>
                    <a:pt x="150" y="141"/>
                  </a:cubicBezTo>
                  <a:cubicBezTo>
                    <a:pt x="190" y="150"/>
                    <a:pt x="240" y="170"/>
                    <a:pt x="290" y="170"/>
                  </a:cubicBezTo>
                  <a:lnTo>
                    <a:pt x="220" y="50"/>
                  </a:lnTo>
                  <a:lnTo>
                    <a:pt x="210" y="50"/>
                  </a:lnTo>
                  <a:cubicBezTo>
                    <a:pt x="210" y="50"/>
                    <a:pt x="200" y="50"/>
                    <a:pt x="200" y="41"/>
                  </a:cubicBezTo>
                  <a:cubicBezTo>
                    <a:pt x="160" y="30"/>
                    <a:pt x="110" y="10"/>
                    <a:pt x="50" y="10"/>
                  </a:cubicBezTo>
                  <a:cubicBezTo>
                    <a:pt x="30" y="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8177379" y="4663572"/>
              <a:ext cx="79797" cy="60605"/>
            </a:xfrm>
            <a:custGeom>
              <a:rect b="b" l="l" r="r" t="t"/>
              <a:pathLst>
                <a:path extrusionOk="0" h="660" w="869">
                  <a:moveTo>
                    <a:pt x="149" y="0"/>
                  </a:moveTo>
                  <a:lnTo>
                    <a:pt x="140" y="10"/>
                  </a:lnTo>
                  <a:lnTo>
                    <a:pt x="109" y="10"/>
                  </a:lnTo>
                  <a:cubicBezTo>
                    <a:pt x="70" y="10"/>
                    <a:pt x="30" y="30"/>
                    <a:pt x="10" y="70"/>
                  </a:cubicBezTo>
                  <a:cubicBezTo>
                    <a:pt x="0" y="90"/>
                    <a:pt x="0" y="110"/>
                    <a:pt x="0" y="130"/>
                  </a:cubicBezTo>
                  <a:cubicBezTo>
                    <a:pt x="0" y="150"/>
                    <a:pt x="0" y="170"/>
                    <a:pt x="10" y="190"/>
                  </a:cubicBezTo>
                  <a:cubicBezTo>
                    <a:pt x="20" y="190"/>
                    <a:pt x="20" y="200"/>
                    <a:pt x="30" y="209"/>
                  </a:cubicBezTo>
                  <a:cubicBezTo>
                    <a:pt x="30" y="209"/>
                    <a:pt x="40" y="220"/>
                    <a:pt x="40" y="229"/>
                  </a:cubicBezTo>
                  <a:lnTo>
                    <a:pt x="160" y="380"/>
                  </a:lnTo>
                  <a:cubicBezTo>
                    <a:pt x="180" y="409"/>
                    <a:pt x="209" y="449"/>
                    <a:pt x="249" y="489"/>
                  </a:cubicBezTo>
                  <a:cubicBezTo>
                    <a:pt x="300" y="539"/>
                    <a:pt x="349" y="569"/>
                    <a:pt x="409" y="599"/>
                  </a:cubicBezTo>
                  <a:cubicBezTo>
                    <a:pt x="469" y="619"/>
                    <a:pt x="539" y="639"/>
                    <a:pt x="619" y="649"/>
                  </a:cubicBezTo>
                  <a:cubicBezTo>
                    <a:pt x="649" y="659"/>
                    <a:pt x="688" y="659"/>
                    <a:pt x="719" y="659"/>
                  </a:cubicBezTo>
                  <a:lnTo>
                    <a:pt x="868" y="659"/>
                  </a:lnTo>
                  <a:cubicBezTo>
                    <a:pt x="828" y="639"/>
                    <a:pt x="788" y="599"/>
                    <a:pt x="748" y="559"/>
                  </a:cubicBezTo>
                  <a:cubicBezTo>
                    <a:pt x="719" y="519"/>
                    <a:pt x="688" y="479"/>
                    <a:pt x="669" y="449"/>
                  </a:cubicBezTo>
                  <a:lnTo>
                    <a:pt x="639" y="409"/>
                  </a:lnTo>
                  <a:cubicBezTo>
                    <a:pt x="589" y="409"/>
                    <a:pt x="539" y="389"/>
                    <a:pt x="499" y="380"/>
                  </a:cubicBezTo>
                  <a:cubicBezTo>
                    <a:pt x="469" y="360"/>
                    <a:pt x="439" y="349"/>
                    <a:pt x="419" y="320"/>
                  </a:cubicBezTo>
                  <a:cubicBezTo>
                    <a:pt x="399" y="300"/>
                    <a:pt x="379" y="269"/>
                    <a:pt x="349" y="240"/>
                  </a:cubicBezTo>
                  <a:cubicBezTo>
                    <a:pt x="369" y="240"/>
                    <a:pt x="379" y="240"/>
                    <a:pt x="399" y="249"/>
                  </a:cubicBezTo>
                  <a:cubicBezTo>
                    <a:pt x="459" y="249"/>
                    <a:pt x="509" y="269"/>
                    <a:pt x="549" y="280"/>
                  </a:cubicBezTo>
                  <a:cubicBezTo>
                    <a:pt x="549" y="289"/>
                    <a:pt x="559" y="289"/>
                    <a:pt x="559" y="289"/>
                  </a:cubicBezTo>
                  <a:cubicBezTo>
                    <a:pt x="559" y="280"/>
                    <a:pt x="559" y="280"/>
                    <a:pt x="549" y="269"/>
                  </a:cubicBezTo>
                  <a:cubicBezTo>
                    <a:pt x="549" y="269"/>
                    <a:pt x="539" y="260"/>
                    <a:pt x="539" y="249"/>
                  </a:cubicBezTo>
                  <a:cubicBezTo>
                    <a:pt x="529" y="240"/>
                    <a:pt x="529" y="220"/>
                    <a:pt x="529" y="200"/>
                  </a:cubicBezTo>
                  <a:cubicBezTo>
                    <a:pt x="529" y="180"/>
                    <a:pt x="529" y="160"/>
                    <a:pt x="539" y="140"/>
                  </a:cubicBezTo>
                  <a:cubicBezTo>
                    <a:pt x="559" y="110"/>
                    <a:pt x="599" y="80"/>
                    <a:pt x="639" y="80"/>
                  </a:cubicBezTo>
                  <a:lnTo>
                    <a:pt x="679" y="80"/>
                  </a:lnTo>
                  <a:cubicBezTo>
                    <a:pt x="669" y="70"/>
                    <a:pt x="649" y="70"/>
                    <a:pt x="639" y="60"/>
                  </a:cubicBezTo>
                  <a:cubicBezTo>
                    <a:pt x="579" y="40"/>
                    <a:pt x="509" y="20"/>
                    <a:pt x="419" y="10"/>
                  </a:cubicBezTo>
                  <a:cubicBezTo>
                    <a:pt x="389" y="0"/>
                    <a:pt x="349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8227700" y="4688273"/>
              <a:ext cx="32231" cy="36731"/>
            </a:xfrm>
            <a:custGeom>
              <a:rect b="b" l="l" r="r" t="t"/>
              <a:pathLst>
                <a:path extrusionOk="0" h="400" w="351">
                  <a:moveTo>
                    <a:pt x="1" y="0"/>
                  </a:moveTo>
                  <a:lnTo>
                    <a:pt x="1" y="0"/>
                  </a:lnTo>
                  <a:cubicBezTo>
                    <a:pt x="6" y="5"/>
                    <a:pt x="8" y="10"/>
                    <a:pt x="11" y="14"/>
                  </a:cubicBezTo>
                  <a:lnTo>
                    <a:pt x="11" y="14"/>
                  </a:lnTo>
                  <a:cubicBezTo>
                    <a:pt x="10" y="10"/>
                    <a:pt x="8" y="8"/>
                    <a:pt x="1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11" y="16"/>
                    <a:pt x="11" y="18"/>
                    <a:pt x="11" y="20"/>
                  </a:cubicBezTo>
                  <a:lnTo>
                    <a:pt x="21" y="20"/>
                  </a:lnTo>
                  <a:cubicBezTo>
                    <a:pt x="16" y="20"/>
                    <a:pt x="13" y="18"/>
                    <a:pt x="11" y="14"/>
                  </a:cubicBezTo>
                  <a:close/>
                  <a:moveTo>
                    <a:pt x="21" y="20"/>
                  </a:moveTo>
                  <a:lnTo>
                    <a:pt x="21" y="31"/>
                  </a:lnTo>
                  <a:lnTo>
                    <a:pt x="70" y="105"/>
                  </a:lnTo>
                  <a:lnTo>
                    <a:pt x="21" y="20"/>
                  </a:lnTo>
                  <a:close/>
                  <a:moveTo>
                    <a:pt x="70" y="105"/>
                  </a:moveTo>
                  <a:lnTo>
                    <a:pt x="91" y="140"/>
                  </a:lnTo>
                  <a:lnTo>
                    <a:pt x="121" y="180"/>
                  </a:lnTo>
                  <a:lnTo>
                    <a:pt x="70" y="105"/>
                  </a:lnTo>
                  <a:close/>
                  <a:moveTo>
                    <a:pt x="200" y="290"/>
                  </a:moveTo>
                  <a:lnTo>
                    <a:pt x="200" y="290"/>
                  </a:lnTo>
                  <a:cubicBezTo>
                    <a:pt x="225" y="321"/>
                    <a:pt x="253" y="348"/>
                    <a:pt x="286" y="368"/>
                  </a:cubicBezTo>
                  <a:lnTo>
                    <a:pt x="286" y="368"/>
                  </a:lnTo>
                  <a:cubicBezTo>
                    <a:pt x="257" y="347"/>
                    <a:pt x="229" y="319"/>
                    <a:pt x="200" y="290"/>
                  </a:cubicBezTo>
                  <a:close/>
                  <a:moveTo>
                    <a:pt x="286" y="368"/>
                  </a:moveTo>
                  <a:lnTo>
                    <a:pt x="286" y="368"/>
                  </a:lnTo>
                  <a:cubicBezTo>
                    <a:pt x="297" y="377"/>
                    <a:pt x="309" y="384"/>
                    <a:pt x="320" y="390"/>
                  </a:cubicBezTo>
                  <a:cubicBezTo>
                    <a:pt x="331" y="400"/>
                    <a:pt x="340" y="400"/>
                    <a:pt x="351" y="400"/>
                  </a:cubicBezTo>
                  <a:cubicBezTo>
                    <a:pt x="327" y="392"/>
                    <a:pt x="306" y="381"/>
                    <a:pt x="286" y="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8257085" y="4692864"/>
              <a:ext cx="25711" cy="16621"/>
            </a:xfrm>
            <a:custGeom>
              <a:rect b="b" l="l" r="r" t="t"/>
              <a:pathLst>
                <a:path extrusionOk="0" h="181" w="280">
                  <a:moveTo>
                    <a:pt x="0" y="1"/>
                  </a:moveTo>
                  <a:cubicBezTo>
                    <a:pt x="20" y="30"/>
                    <a:pt x="40" y="61"/>
                    <a:pt x="60" y="81"/>
                  </a:cubicBezTo>
                  <a:cubicBezTo>
                    <a:pt x="80" y="110"/>
                    <a:pt x="110" y="120"/>
                    <a:pt x="130" y="140"/>
                  </a:cubicBezTo>
                  <a:cubicBezTo>
                    <a:pt x="170" y="150"/>
                    <a:pt x="220" y="170"/>
                    <a:pt x="270" y="170"/>
                  </a:cubicBezTo>
                  <a:cubicBezTo>
                    <a:pt x="270" y="180"/>
                    <a:pt x="280" y="180"/>
                    <a:pt x="280" y="180"/>
                  </a:cubicBezTo>
                  <a:lnTo>
                    <a:pt x="210" y="50"/>
                  </a:lnTo>
                  <a:cubicBezTo>
                    <a:pt x="210" y="50"/>
                    <a:pt x="210" y="41"/>
                    <a:pt x="200" y="41"/>
                  </a:cubicBezTo>
                  <a:cubicBezTo>
                    <a:pt x="160" y="21"/>
                    <a:pt x="110" y="10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8225864" y="4669908"/>
              <a:ext cx="76216" cy="62442"/>
            </a:xfrm>
            <a:custGeom>
              <a:rect b="b" l="l" r="r" t="t"/>
              <a:pathLst>
                <a:path extrusionOk="0" h="680" w="830">
                  <a:moveTo>
                    <a:pt x="211" y="1"/>
                  </a:moveTo>
                  <a:cubicBezTo>
                    <a:pt x="191" y="11"/>
                    <a:pt x="171" y="11"/>
                    <a:pt x="151" y="11"/>
                  </a:cubicBezTo>
                  <a:lnTo>
                    <a:pt x="111" y="11"/>
                  </a:lnTo>
                  <a:cubicBezTo>
                    <a:pt x="71" y="11"/>
                    <a:pt x="31" y="41"/>
                    <a:pt x="11" y="71"/>
                  </a:cubicBezTo>
                  <a:cubicBezTo>
                    <a:pt x="1" y="91"/>
                    <a:pt x="1" y="111"/>
                    <a:pt x="1" y="131"/>
                  </a:cubicBezTo>
                  <a:cubicBezTo>
                    <a:pt x="1" y="151"/>
                    <a:pt x="1" y="171"/>
                    <a:pt x="11" y="180"/>
                  </a:cubicBezTo>
                  <a:cubicBezTo>
                    <a:pt x="11" y="191"/>
                    <a:pt x="21" y="200"/>
                    <a:pt x="21" y="200"/>
                  </a:cubicBezTo>
                  <a:cubicBezTo>
                    <a:pt x="31" y="211"/>
                    <a:pt x="31" y="220"/>
                    <a:pt x="41" y="220"/>
                  </a:cubicBezTo>
                  <a:lnTo>
                    <a:pt x="41" y="231"/>
                  </a:lnTo>
                  <a:lnTo>
                    <a:pt x="141" y="380"/>
                  </a:lnTo>
                  <a:cubicBezTo>
                    <a:pt x="160" y="410"/>
                    <a:pt x="191" y="450"/>
                    <a:pt x="220" y="490"/>
                  </a:cubicBezTo>
                  <a:cubicBezTo>
                    <a:pt x="260" y="540"/>
                    <a:pt x="311" y="580"/>
                    <a:pt x="371" y="600"/>
                  </a:cubicBezTo>
                  <a:cubicBezTo>
                    <a:pt x="430" y="630"/>
                    <a:pt x="500" y="650"/>
                    <a:pt x="580" y="660"/>
                  </a:cubicBezTo>
                  <a:cubicBezTo>
                    <a:pt x="610" y="670"/>
                    <a:pt x="650" y="670"/>
                    <a:pt x="680" y="670"/>
                  </a:cubicBezTo>
                  <a:cubicBezTo>
                    <a:pt x="710" y="680"/>
                    <a:pt x="750" y="680"/>
                    <a:pt x="779" y="680"/>
                  </a:cubicBezTo>
                  <a:lnTo>
                    <a:pt x="830" y="680"/>
                  </a:lnTo>
                  <a:cubicBezTo>
                    <a:pt x="790" y="650"/>
                    <a:pt x="750" y="610"/>
                    <a:pt x="710" y="570"/>
                  </a:cubicBezTo>
                  <a:cubicBezTo>
                    <a:pt x="680" y="530"/>
                    <a:pt x="660" y="490"/>
                    <a:pt x="640" y="450"/>
                  </a:cubicBezTo>
                  <a:lnTo>
                    <a:pt x="620" y="430"/>
                  </a:lnTo>
                  <a:cubicBezTo>
                    <a:pt x="620" y="430"/>
                    <a:pt x="610" y="430"/>
                    <a:pt x="610" y="420"/>
                  </a:cubicBezTo>
                  <a:cubicBezTo>
                    <a:pt x="560" y="420"/>
                    <a:pt x="510" y="400"/>
                    <a:pt x="470" y="390"/>
                  </a:cubicBezTo>
                  <a:cubicBezTo>
                    <a:pt x="450" y="370"/>
                    <a:pt x="420" y="360"/>
                    <a:pt x="400" y="331"/>
                  </a:cubicBezTo>
                  <a:cubicBezTo>
                    <a:pt x="380" y="311"/>
                    <a:pt x="360" y="280"/>
                    <a:pt x="340" y="251"/>
                  </a:cubicBezTo>
                  <a:lnTo>
                    <a:pt x="390" y="251"/>
                  </a:lnTo>
                  <a:cubicBezTo>
                    <a:pt x="450" y="260"/>
                    <a:pt x="500" y="271"/>
                    <a:pt x="540" y="291"/>
                  </a:cubicBezTo>
                  <a:cubicBezTo>
                    <a:pt x="550" y="291"/>
                    <a:pt x="550" y="300"/>
                    <a:pt x="550" y="300"/>
                  </a:cubicBezTo>
                  <a:lnTo>
                    <a:pt x="550" y="300"/>
                  </a:lnTo>
                  <a:cubicBezTo>
                    <a:pt x="550" y="291"/>
                    <a:pt x="540" y="280"/>
                    <a:pt x="540" y="280"/>
                  </a:cubicBezTo>
                  <a:cubicBezTo>
                    <a:pt x="540" y="271"/>
                    <a:pt x="530" y="271"/>
                    <a:pt x="530" y="260"/>
                  </a:cubicBezTo>
                  <a:cubicBezTo>
                    <a:pt x="520" y="240"/>
                    <a:pt x="520" y="231"/>
                    <a:pt x="520" y="211"/>
                  </a:cubicBezTo>
                  <a:cubicBezTo>
                    <a:pt x="520" y="191"/>
                    <a:pt x="530" y="171"/>
                    <a:pt x="540" y="151"/>
                  </a:cubicBezTo>
                  <a:cubicBezTo>
                    <a:pt x="560" y="111"/>
                    <a:pt x="600" y="91"/>
                    <a:pt x="640" y="91"/>
                  </a:cubicBezTo>
                  <a:lnTo>
                    <a:pt x="670" y="91"/>
                  </a:lnTo>
                  <a:cubicBezTo>
                    <a:pt x="660" y="81"/>
                    <a:pt x="650" y="81"/>
                    <a:pt x="640" y="71"/>
                  </a:cubicBezTo>
                  <a:cubicBezTo>
                    <a:pt x="580" y="51"/>
                    <a:pt x="510" y="31"/>
                    <a:pt x="430" y="11"/>
                  </a:cubicBezTo>
                  <a:lnTo>
                    <a:pt x="311" y="11"/>
                  </a:lnTo>
                  <a:cubicBezTo>
                    <a:pt x="291" y="1"/>
                    <a:pt x="271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8303824" y="4700210"/>
              <a:ext cx="25803" cy="17447"/>
            </a:xfrm>
            <a:custGeom>
              <a:rect b="b" l="l" r="r" t="t"/>
              <a:pathLst>
                <a:path extrusionOk="0" h="190" w="281">
                  <a:moveTo>
                    <a:pt x="1" y="1"/>
                  </a:moveTo>
                  <a:lnTo>
                    <a:pt x="1" y="10"/>
                  </a:lnTo>
                  <a:cubicBezTo>
                    <a:pt x="21" y="40"/>
                    <a:pt x="30" y="70"/>
                    <a:pt x="50" y="90"/>
                  </a:cubicBezTo>
                  <a:cubicBezTo>
                    <a:pt x="70" y="110"/>
                    <a:pt x="90" y="130"/>
                    <a:pt x="120" y="150"/>
                  </a:cubicBezTo>
                  <a:cubicBezTo>
                    <a:pt x="150" y="160"/>
                    <a:pt x="200" y="180"/>
                    <a:pt x="250" y="180"/>
                  </a:cubicBezTo>
                  <a:cubicBezTo>
                    <a:pt x="260" y="190"/>
                    <a:pt x="270" y="190"/>
                    <a:pt x="280" y="190"/>
                  </a:cubicBezTo>
                  <a:lnTo>
                    <a:pt x="210" y="50"/>
                  </a:lnTo>
                  <a:cubicBezTo>
                    <a:pt x="170" y="30"/>
                    <a:pt x="120" y="21"/>
                    <a:pt x="61" y="10"/>
                  </a:cubicBezTo>
                  <a:cubicBezTo>
                    <a:pt x="41" y="10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8273521" y="4678172"/>
              <a:ext cx="73461" cy="62442"/>
            </a:xfrm>
            <a:custGeom>
              <a:rect b="b" l="l" r="r" t="t"/>
              <a:pathLst>
                <a:path extrusionOk="0" h="680" w="800">
                  <a:moveTo>
                    <a:pt x="121" y="1"/>
                  </a:moveTo>
                  <a:cubicBezTo>
                    <a:pt x="81" y="1"/>
                    <a:pt x="41" y="21"/>
                    <a:pt x="21" y="61"/>
                  </a:cubicBezTo>
                  <a:cubicBezTo>
                    <a:pt x="11" y="81"/>
                    <a:pt x="1" y="101"/>
                    <a:pt x="1" y="121"/>
                  </a:cubicBezTo>
                  <a:cubicBezTo>
                    <a:pt x="1" y="141"/>
                    <a:pt x="1" y="150"/>
                    <a:pt x="11" y="170"/>
                  </a:cubicBezTo>
                  <a:cubicBezTo>
                    <a:pt x="11" y="181"/>
                    <a:pt x="21" y="181"/>
                    <a:pt x="21" y="190"/>
                  </a:cubicBezTo>
                  <a:cubicBezTo>
                    <a:pt x="21" y="190"/>
                    <a:pt x="31" y="201"/>
                    <a:pt x="31" y="210"/>
                  </a:cubicBezTo>
                  <a:lnTo>
                    <a:pt x="121" y="360"/>
                  </a:lnTo>
                  <a:cubicBezTo>
                    <a:pt x="141" y="400"/>
                    <a:pt x="161" y="440"/>
                    <a:pt x="191" y="480"/>
                  </a:cubicBezTo>
                  <a:cubicBezTo>
                    <a:pt x="231" y="530"/>
                    <a:pt x="280" y="570"/>
                    <a:pt x="340" y="600"/>
                  </a:cubicBezTo>
                  <a:cubicBezTo>
                    <a:pt x="391" y="629"/>
                    <a:pt x="460" y="649"/>
                    <a:pt x="540" y="660"/>
                  </a:cubicBezTo>
                  <a:cubicBezTo>
                    <a:pt x="580" y="669"/>
                    <a:pt x="610" y="669"/>
                    <a:pt x="640" y="669"/>
                  </a:cubicBezTo>
                  <a:cubicBezTo>
                    <a:pt x="680" y="680"/>
                    <a:pt x="710" y="680"/>
                    <a:pt x="740" y="680"/>
                  </a:cubicBezTo>
                  <a:lnTo>
                    <a:pt x="799" y="680"/>
                  </a:lnTo>
                  <a:cubicBezTo>
                    <a:pt x="750" y="649"/>
                    <a:pt x="710" y="610"/>
                    <a:pt x="680" y="570"/>
                  </a:cubicBezTo>
                  <a:cubicBezTo>
                    <a:pt x="650" y="520"/>
                    <a:pt x="630" y="480"/>
                    <a:pt x="610" y="440"/>
                  </a:cubicBezTo>
                  <a:lnTo>
                    <a:pt x="610" y="430"/>
                  </a:lnTo>
                  <a:cubicBezTo>
                    <a:pt x="600" y="430"/>
                    <a:pt x="590" y="430"/>
                    <a:pt x="580" y="420"/>
                  </a:cubicBezTo>
                  <a:cubicBezTo>
                    <a:pt x="530" y="420"/>
                    <a:pt x="480" y="400"/>
                    <a:pt x="450" y="390"/>
                  </a:cubicBezTo>
                  <a:cubicBezTo>
                    <a:pt x="420" y="370"/>
                    <a:pt x="400" y="350"/>
                    <a:pt x="380" y="330"/>
                  </a:cubicBezTo>
                  <a:cubicBezTo>
                    <a:pt x="360" y="310"/>
                    <a:pt x="351" y="280"/>
                    <a:pt x="331" y="250"/>
                  </a:cubicBezTo>
                  <a:lnTo>
                    <a:pt x="331" y="241"/>
                  </a:lnTo>
                  <a:cubicBezTo>
                    <a:pt x="351" y="241"/>
                    <a:pt x="371" y="250"/>
                    <a:pt x="391" y="250"/>
                  </a:cubicBezTo>
                  <a:cubicBezTo>
                    <a:pt x="450" y="261"/>
                    <a:pt x="500" y="270"/>
                    <a:pt x="540" y="290"/>
                  </a:cubicBezTo>
                  <a:cubicBezTo>
                    <a:pt x="540" y="290"/>
                    <a:pt x="530" y="280"/>
                    <a:pt x="530" y="270"/>
                  </a:cubicBezTo>
                  <a:cubicBezTo>
                    <a:pt x="530" y="261"/>
                    <a:pt x="530" y="261"/>
                    <a:pt x="520" y="250"/>
                  </a:cubicBezTo>
                  <a:lnTo>
                    <a:pt x="520" y="210"/>
                  </a:lnTo>
                  <a:cubicBezTo>
                    <a:pt x="520" y="190"/>
                    <a:pt x="520" y="170"/>
                    <a:pt x="540" y="150"/>
                  </a:cubicBezTo>
                  <a:cubicBezTo>
                    <a:pt x="560" y="110"/>
                    <a:pt x="590" y="90"/>
                    <a:pt x="630" y="90"/>
                  </a:cubicBezTo>
                  <a:lnTo>
                    <a:pt x="640" y="210"/>
                  </a:lnTo>
                  <a:lnTo>
                    <a:pt x="640" y="90"/>
                  </a:lnTo>
                  <a:lnTo>
                    <a:pt x="670" y="90"/>
                  </a:lnTo>
                  <a:cubicBezTo>
                    <a:pt x="660" y="90"/>
                    <a:pt x="650" y="81"/>
                    <a:pt x="640" y="81"/>
                  </a:cubicBezTo>
                  <a:cubicBezTo>
                    <a:pt x="580" y="50"/>
                    <a:pt x="510" y="31"/>
                    <a:pt x="431" y="11"/>
                  </a:cubicBezTo>
                  <a:cubicBezTo>
                    <a:pt x="391" y="11"/>
                    <a:pt x="360" y="1"/>
                    <a:pt x="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8349646" y="4708383"/>
              <a:ext cx="24793" cy="18457"/>
            </a:xfrm>
            <a:custGeom>
              <a:rect b="b" l="l" r="r" t="t"/>
              <a:pathLst>
                <a:path extrusionOk="0" h="201" w="270">
                  <a:moveTo>
                    <a:pt x="1" y="1"/>
                  </a:moveTo>
                  <a:lnTo>
                    <a:pt x="1" y="21"/>
                  </a:lnTo>
                  <a:cubicBezTo>
                    <a:pt x="10" y="41"/>
                    <a:pt x="30" y="71"/>
                    <a:pt x="50" y="101"/>
                  </a:cubicBezTo>
                  <a:cubicBezTo>
                    <a:pt x="61" y="121"/>
                    <a:pt x="81" y="141"/>
                    <a:pt x="101" y="151"/>
                  </a:cubicBezTo>
                  <a:cubicBezTo>
                    <a:pt x="130" y="161"/>
                    <a:pt x="170" y="181"/>
                    <a:pt x="230" y="191"/>
                  </a:cubicBezTo>
                  <a:cubicBezTo>
                    <a:pt x="240" y="191"/>
                    <a:pt x="260" y="201"/>
                    <a:pt x="270" y="201"/>
                  </a:cubicBezTo>
                  <a:lnTo>
                    <a:pt x="210" y="61"/>
                  </a:lnTo>
                  <a:cubicBezTo>
                    <a:pt x="181" y="41"/>
                    <a:pt x="130" y="21"/>
                    <a:pt x="81" y="11"/>
                  </a:cubicBezTo>
                  <a:cubicBezTo>
                    <a:pt x="50" y="11"/>
                    <a:pt x="2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8321179" y="4686436"/>
              <a:ext cx="68962" cy="63360"/>
            </a:xfrm>
            <a:custGeom>
              <a:rect b="b" l="l" r="r" t="t"/>
              <a:pathLst>
                <a:path extrusionOk="0" h="690" w="751">
                  <a:moveTo>
                    <a:pt x="111" y="0"/>
                  </a:moveTo>
                  <a:cubicBezTo>
                    <a:pt x="71" y="0"/>
                    <a:pt x="41" y="20"/>
                    <a:pt x="21" y="60"/>
                  </a:cubicBezTo>
                  <a:cubicBezTo>
                    <a:pt x="1" y="80"/>
                    <a:pt x="1" y="100"/>
                    <a:pt x="1" y="120"/>
                  </a:cubicBezTo>
                  <a:lnTo>
                    <a:pt x="1" y="160"/>
                  </a:lnTo>
                  <a:cubicBezTo>
                    <a:pt x="11" y="171"/>
                    <a:pt x="11" y="171"/>
                    <a:pt x="11" y="180"/>
                  </a:cubicBezTo>
                  <a:cubicBezTo>
                    <a:pt x="11" y="190"/>
                    <a:pt x="21" y="200"/>
                    <a:pt x="21" y="200"/>
                  </a:cubicBezTo>
                  <a:lnTo>
                    <a:pt x="91" y="350"/>
                  </a:lnTo>
                  <a:cubicBezTo>
                    <a:pt x="111" y="390"/>
                    <a:pt x="131" y="430"/>
                    <a:pt x="161" y="480"/>
                  </a:cubicBezTo>
                  <a:cubicBezTo>
                    <a:pt x="201" y="530"/>
                    <a:pt x="241" y="570"/>
                    <a:pt x="300" y="599"/>
                  </a:cubicBezTo>
                  <a:cubicBezTo>
                    <a:pt x="351" y="630"/>
                    <a:pt x="420" y="650"/>
                    <a:pt x="500" y="670"/>
                  </a:cubicBezTo>
                  <a:cubicBezTo>
                    <a:pt x="530" y="670"/>
                    <a:pt x="570" y="679"/>
                    <a:pt x="600" y="679"/>
                  </a:cubicBezTo>
                  <a:cubicBezTo>
                    <a:pt x="640" y="690"/>
                    <a:pt x="670" y="690"/>
                    <a:pt x="700" y="690"/>
                  </a:cubicBezTo>
                  <a:lnTo>
                    <a:pt x="750" y="690"/>
                  </a:lnTo>
                  <a:cubicBezTo>
                    <a:pt x="730" y="679"/>
                    <a:pt x="710" y="659"/>
                    <a:pt x="690" y="639"/>
                  </a:cubicBezTo>
                  <a:cubicBezTo>
                    <a:pt x="670" y="619"/>
                    <a:pt x="660" y="599"/>
                    <a:pt x="640" y="570"/>
                  </a:cubicBezTo>
                  <a:cubicBezTo>
                    <a:pt x="610" y="530"/>
                    <a:pt x="590" y="480"/>
                    <a:pt x="580" y="440"/>
                  </a:cubicBezTo>
                  <a:cubicBezTo>
                    <a:pt x="570" y="440"/>
                    <a:pt x="550" y="430"/>
                    <a:pt x="540" y="430"/>
                  </a:cubicBezTo>
                  <a:cubicBezTo>
                    <a:pt x="480" y="420"/>
                    <a:pt x="440" y="400"/>
                    <a:pt x="411" y="390"/>
                  </a:cubicBezTo>
                  <a:cubicBezTo>
                    <a:pt x="391" y="380"/>
                    <a:pt x="371" y="360"/>
                    <a:pt x="360" y="340"/>
                  </a:cubicBezTo>
                  <a:cubicBezTo>
                    <a:pt x="340" y="310"/>
                    <a:pt x="320" y="280"/>
                    <a:pt x="311" y="260"/>
                  </a:cubicBezTo>
                  <a:lnTo>
                    <a:pt x="311" y="240"/>
                  </a:lnTo>
                  <a:cubicBezTo>
                    <a:pt x="331" y="250"/>
                    <a:pt x="360" y="250"/>
                    <a:pt x="391" y="250"/>
                  </a:cubicBezTo>
                  <a:cubicBezTo>
                    <a:pt x="440" y="260"/>
                    <a:pt x="491" y="280"/>
                    <a:pt x="520" y="300"/>
                  </a:cubicBezTo>
                  <a:lnTo>
                    <a:pt x="520" y="290"/>
                  </a:lnTo>
                  <a:cubicBezTo>
                    <a:pt x="520" y="290"/>
                    <a:pt x="520" y="280"/>
                    <a:pt x="510" y="270"/>
                  </a:cubicBezTo>
                  <a:lnTo>
                    <a:pt x="510" y="250"/>
                  </a:lnTo>
                  <a:lnTo>
                    <a:pt x="510" y="240"/>
                  </a:lnTo>
                  <a:cubicBezTo>
                    <a:pt x="500" y="240"/>
                    <a:pt x="500" y="230"/>
                    <a:pt x="500" y="220"/>
                  </a:cubicBezTo>
                  <a:cubicBezTo>
                    <a:pt x="500" y="190"/>
                    <a:pt x="510" y="171"/>
                    <a:pt x="530" y="151"/>
                  </a:cubicBezTo>
                  <a:cubicBezTo>
                    <a:pt x="550" y="120"/>
                    <a:pt x="580" y="100"/>
                    <a:pt x="620" y="100"/>
                  </a:cubicBezTo>
                  <a:lnTo>
                    <a:pt x="660" y="100"/>
                  </a:lnTo>
                  <a:cubicBezTo>
                    <a:pt x="650" y="100"/>
                    <a:pt x="640" y="91"/>
                    <a:pt x="640" y="91"/>
                  </a:cubicBezTo>
                  <a:cubicBezTo>
                    <a:pt x="580" y="60"/>
                    <a:pt x="510" y="31"/>
                    <a:pt x="431" y="20"/>
                  </a:cubicBezTo>
                  <a:cubicBezTo>
                    <a:pt x="391" y="11"/>
                    <a:pt x="351" y="11"/>
                    <a:pt x="311" y="0"/>
                  </a:cubicBezTo>
                  <a:lnTo>
                    <a:pt x="121" y="0"/>
                  </a:lnTo>
                  <a:lnTo>
                    <a:pt x="121" y="12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8368929" y="4713066"/>
              <a:ext cx="5510" cy="13774"/>
            </a:xfrm>
            <a:custGeom>
              <a:rect b="b" l="l" r="r" t="t"/>
              <a:pathLst>
                <a:path extrusionOk="0" h="150" w="60">
                  <a:moveTo>
                    <a:pt x="0" y="0"/>
                  </a:moveTo>
                  <a:lnTo>
                    <a:pt x="0" y="10"/>
                  </a:lnTo>
                  <a:lnTo>
                    <a:pt x="6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8394549" y="4718576"/>
              <a:ext cx="23967" cy="18365"/>
            </a:xfrm>
            <a:custGeom>
              <a:rect b="b" l="l" r="r" t="t"/>
              <a:pathLst>
                <a:path extrusionOk="0" h="200" w="261">
                  <a:moveTo>
                    <a:pt x="1" y="0"/>
                  </a:moveTo>
                  <a:lnTo>
                    <a:pt x="11" y="10"/>
                  </a:lnTo>
                  <a:lnTo>
                    <a:pt x="40" y="100"/>
                  </a:lnTo>
                  <a:lnTo>
                    <a:pt x="91" y="150"/>
                  </a:lnTo>
                  <a:cubicBezTo>
                    <a:pt x="111" y="160"/>
                    <a:pt x="151" y="170"/>
                    <a:pt x="220" y="189"/>
                  </a:cubicBezTo>
                  <a:cubicBezTo>
                    <a:pt x="231" y="189"/>
                    <a:pt x="251" y="189"/>
                    <a:pt x="260" y="200"/>
                  </a:cubicBezTo>
                  <a:lnTo>
                    <a:pt x="260" y="189"/>
                  </a:lnTo>
                  <a:cubicBezTo>
                    <a:pt x="251" y="160"/>
                    <a:pt x="240" y="130"/>
                    <a:pt x="240" y="110"/>
                  </a:cubicBezTo>
                  <a:lnTo>
                    <a:pt x="220" y="50"/>
                  </a:lnTo>
                  <a:cubicBezTo>
                    <a:pt x="191" y="30"/>
                    <a:pt x="140" y="20"/>
                    <a:pt x="91" y="10"/>
                  </a:cubicBezTo>
                  <a:cubicBezTo>
                    <a:pt x="60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8367093" y="4695619"/>
              <a:ext cx="66023" cy="64279"/>
            </a:xfrm>
            <a:custGeom>
              <a:rect b="b" l="l" r="r" t="t"/>
              <a:pathLst>
                <a:path extrusionOk="0" h="700" w="719">
                  <a:moveTo>
                    <a:pt x="120" y="0"/>
                  </a:moveTo>
                  <a:cubicBezTo>
                    <a:pt x="80" y="0"/>
                    <a:pt x="50" y="20"/>
                    <a:pt x="30" y="51"/>
                  </a:cubicBezTo>
                  <a:cubicBezTo>
                    <a:pt x="10" y="71"/>
                    <a:pt x="0" y="90"/>
                    <a:pt x="0" y="120"/>
                  </a:cubicBezTo>
                  <a:cubicBezTo>
                    <a:pt x="0" y="130"/>
                    <a:pt x="0" y="140"/>
                    <a:pt x="10" y="140"/>
                  </a:cubicBezTo>
                  <a:lnTo>
                    <a:pt x="10" y="150"/>
                  </a:lnTo>
                  <a:lnTo>
                    <a:pt x="10" y="170"/>
                  </a:lnTo>
                  <a:cubicBezTo>
                    <a:pt x="20" y="180"/>
                    <a:pt x="20" y="190"/>
                    <a:pt x="20" y="190"/>
                  </a:cubicBezTo>
                  <a:lnTo>
                    <a:pt x="80" y="340"/>
                  </a:lnTo>
                  <a:cubicBezTo>
                    <a:pt x="90" y="380"/>
                    <a:pt x="110" y="430"/>
                    <a:pt x="140" y="470"/>
                  </a:cubicBezTo>
                  <a:cubicBezTo>
                    <a:pt x="160" y="499"/>
                    <a:pt x="170" y="519"/>
                    <a:pt x="190" y="539"/>
                  </a:cubicBezTo>
                  <a:cubicBezTo>
                    <a:pt x="210" y="559"/>
                    <a:pt x="230" y="579"/>
                    <a:pt x="250" y="590"/>
                  </a:cubicBezTo>
                  <a:cubicBezTo>
                    <a:pt x="260" y="590"/>
                    <a:pt x="270" y="599"/>
                    <a:pt x="270" y="599"/>
                  </a:cubicBezTo>
                  <a:cubicBezTo>
                    <a:pt x="310" y="619"/>
                    <a:pt x="350" y="639"/>
                    <a:pt x="399" y="659"/>
                  </a:cubicBezTo>
                  <a:cubicBezTo>
                    <a:pt x="419" y="659"/>
                    <a:pt x="450" y="669"/>
                    <a:pt x="470" y="669"/>
                  </a:cubicBezTo>
                  <a:cubicBezTo>
                    <a:pt x="499" y="679"/>
                    <a:pt x="53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19" y="699"/>
                  </a:lnTo>
                  <a:cubicBezTo>
                    <a:pt x="679" y="669"/>
                    <a:pt x="639" y="630"/>
                    <a:pt x="609" y="579"/>
                  </a:cubicBezTo>
                  <a:cubicBezTo>
                    <a:pt x="589" y="530"/>
                    <a:pt x="569" y="479"/>
                    <a:pt x="559" y="450"/>
                  </a:cubicBezTo>
                  <a:cubicBezTo>
                    <a:pt x="550" y="439"/>
                    <a:pt x="530" y="439"/>
                    <a:pt x="519" y="439"/>
                  </a:cubicBezTo>
                  <a:cubicBezTo>
                    <a:pt x="450" y="420"/>
                    <a:pt x="410" y="410"/>
                    <a:pt x="390" y="400"/>
                  </a:cubicBezTo>
                  <a:lnTo>
                    <a:pt x="339" y="350"/>
                  </a:lnTo>
                  <a:lnTo>
                    <a:pt x="310" y="260"/>
                  </a:lnTo>
                  <a:lnTo>
                    <a:pt x="300" y="250"/>
                  </a:lnTo>
                  <a:cubicBezTo>
                    <a:pt x="330" y="250"/>
                    <a:pt x="359" y="250"/>
                    <a:pt x="390" y="260"/>
                  </a:cubicBezTo>
                  <a:cubicBezTo>
                    <a:pt x="439" y="270"/>
                    <a:pt x="490" y="280"/>
                    <a:pt x="519" y="300"/>
                  </a:cubicBezTo>
                  <a:lnTo>
                    <a:pt x="510" y="290"/>
                  </a:lnTo>
                  <a:lnTo>
                    <a:pt x="510" y="270"/>
                  </a:lnTo>
                  <a:cubicBezTo>
                    <a:pt x="510" y="260"/>
                    <a:pt x="499" y="260"/>
                    <a:pt x="499" y="250"/>
                  </a:cubicBezTo>
                  <a:lnTo>
                    <a:pt x="499" y="240"/>
                  </a:lnTo>
                  <a:lnTo>
                    <a:pt x="499" y="230"/>
                  </a:lnTo>
                  <a:cubicBezTo>
                    <a:pt x="499" y="200"/>
                    <a:pt x="510" y="170"/>
                    <a:pt x="530" y="150"/>
                  </a:cubicBezTo>
                  <a:cubicBezTo>
                    <a:pt x="550" y="120"/>
                    <a:pt x="589" y="110"/>
                    <a:pt x="619" y="110"/>
                  </a:cubicBezTo>
                  <a:lnTo>
                    <a:pt x="659" y="110"/>
                  </a:lnTo>
                  <a:lnTo>
                    <a:pt x="639" y="90"/>
                  </a:lnTo>
                  <a:cubicBezTo>
                    <a:pt x="579" y="60"/>
                    <a:pt x="510" y="40"/>
                    <a:pt x="430" y="20"/>
                  </a:cubicBezTo>
                  <a:cubicBezTo>
                    <a:pt x="399" y="11"/>
                    <a:pt x="359" y="11"/>
                    <a:pt x="320" y="11"/>
                  </a:cubicBezTo>
                  <a:cubicBezTo>
                    <a:pt x="290" y="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8413832" y="4722249"/>
              <a:ext cx="9274" cy="26538"/>
            </a:xfrm>
            <a:custGeom>
              <a:rect b="b" l="l" r="r" t="t"/>
              <a:pathLst>
                <a:path extrusionOk="0" h="289" w="101">
                  <a:moveTo>
                    <a:pt x="1" y="0"/>
                  </a:moveTo>
                  <a:lnTo>
                    <a:pt x="30" y="70"/>
                  </a:lnTo>
                  <a:lnTo>
                    <a:pt x="10" y="10"/>
                  </a:lnTo>
                  <a:lnTo>
                    <a:pt x="1" y="0"/>
                  </a:lnTo>
                  <a:close/>
                  <a:moveTo>
                    <a:pt x="50" y="149"/>
                  </a:moveTo>
                  <a:lnTo>
                    <a:pt x="50" y="160"/>
                  </a:lnTo>
                  <a:cubicBezTo>
                    <a:pt x="60" y="189"/>
                    <a:pt x="80" y="239"/>
                    <a:pt x="100" y="289"/>
                  </a:cubicBezTo>
                  <a:lnTo>
                    <a:pt x="100" y="289"/>
                  </a:lnTo>
                  <a:cubicBezTo>
                    <a:pt x="80" y="239"/>
                    <a:pt x="60" y="189"/>
                    <a:pt x="5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8439544" y="4727758"/>
              <a:ext cx="22957" cy="19284"/>
            </a:xfrm>
            <a:custGeom>
              <a:rect b="b" l="l" r="r" t="t"/>
              <a:pathLst>
                <a:path extrusionOk="0" h="210" w="250">
                  <a:moveTo>
                    <a:pt x="0" y="0"/>
                  </a:moveTo>
                  <a:lnTo>
                    <a:pt x="0" y="30"/>
                  </a:lnTo>
                  <a:cubicBezTo>
                    <a:pt x="10" y="60"/>
                    <a:pt x="20" y="80"/>
                    <a:pt x="30" y="109"/>
                  </a:cubicBezTo>
                  <a:cubicBezTo>
                    <a:pt x="40" y="129"/>
                    <a:pt x="60" y="140"/>
                    <a:pt x="80" y="160"/>
                  </a:cubicBezTo>
                  <a:cubicBezTo>
                    <a:pt x="100" y="169"/>
                    <a:pt x="129" y="189"/>
                    <a:pt x="200" y="200"/>
                  </a:cubicBezTo>
                  <a:cubicBezTo>
                    <a:pt x="209" y="200"/>
                    <a:pt x="229" y="209"/>
                    <a:pt x="249" y="209"/>
                  </a:cubicBezTo>
                  <a:lnTo>
                    <a:pt x="249" y="200"/>
                  </a:lnTo>
                  <a:lnTo>
                    <a:pt x="240" y="169"/>
                  </a:lnTo>
                  <a:cubicBezTo>
                    <a:pt x="240" y="149"/>
                    <a:pt x="229" y="129"/>
                    <a:pt x="229" y="109"/>
                  </a:cubicBezTo>
                  <a:lnTo>
                    <a:pt x="209" y="60"/>
                  </a:lnTo>
                  <a:cubicBezTo>
                    <a:pt x="180" y="40"/>
                    <a:pt x="140" y="30"/>
                    <a:pt x="90" y="20"/>
                  </a:cubicBezTo>
                  <a:cubicBezTo>
                    <a:pt x="60" y="10"/>
                    <a:pt x="40" y="1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8412914" y="4705720"/>
              <a:ext cx="63360" cy="64279"/>
            </a:xfrm>
            <a:custGeom>
              <a:rect b="b" l="l" r="r" t="t"/>
              <a:pathLst>
                <a:path extrusionOk="0" h="700" w="690">
                  <a:moveTo>
                    <a:pt x="120" y="0"/>
                  </a:moveTo>
                  <a:cubicBezTo>
                    <a:pt x="90" y="0"/>
                    <a:pt x="51" y="10"/>
                    <a:pt x="31" y="40"/>
                  </a:cubicBezTo>
                  <a:cubicBezTo>
                    <a:pt x="11" y="60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cubicBezTo>
                    <a:pt x="0" y="150"/>
                    <a:pt x="11" y="150"/>
                    <a:pt x="11" y="160"/>
                  </a:cubicBezTo>
                  <a:lnTo>
                    <a:pt x="11" y="180"/>
                  </a:lnTo>
                  <a:lnTo>
                    <a:pt x="40" y="250"/>
                  </a:lnTo>
                  <a:cubicBezTo>
                    <a:pt x="40" y="270"/>
                    <a:pt x="51" y="300"/>
                    <a:pt x="60" y="329"/>
                  </a:cubicBezTo>
                  <a:cubicBezTo>
                    <a:pt x="70" y="369"/>
                    <a:pt x="90" y="420"/>
                    <a:pt x="110" y="469"/>
                  </a:cubicBezTo>
                  <a:cubicBezTo>
                    <a:pt x="140" y="520"/>
                    <a:pt x="180" y="559"/>
                    <a:pt x="220" y="589"/>
                  </a:cubicBezTo>
                  <a:cubicBezTo>
                    <a:pt x="230" y="589"/>
                    <a:pt x="230" y="599"/>
                    <a:pt x="240" y="599"/>
                  </a:cubicBezTo>
                  <a:cubicBezTo>
                    <a:pt x="280" y="619"/>
                    <a:pt x="320" y="639"/>
                    <a:pt x="380" y="659"/>
                  </a:cubicBezTo>
                  <a:cubicBezTo>
                    <a:pt x="400" y="669"/>
                    <a:pt x="410" y="669"/>
                    <a:pt x="430" y="669"/>
                  </a:cubicBezTo>
                  <a:cubicBezTo>
                    <a:pt x="470" y="679"/>
                    <a:pt x="499" y="689"/>
                    <a:pt x="539" y="689"/>
                  </a:cubicBezTo>
                  <a:cubicBezTo>
                    <a:pt x="570" y="699"/>
                    <a:pt x="599" y="699"/>
                    <a:pt x="630" y="699"/>
                  </a:cubicBezTo>
                  <a:lnTo>
                    <a:pt x="689" y="699"/>
                  </a:lnTo>
                  <a:cubicBezTo>
                    <a:pt x="639" y="669"/>
                    <a:pt x="610" y="629"/>
                    <a:pt x="579" y="579"/>
                  </a:cubicBezTo>
                  <a:cubicBezTo>
                    <a:pt x="559" y="529"/>
                    <a:pt x="550" y="480"/>
                    <a:pt x="539" y="449"/>
                  </a:cubicBezTo>
                  <a:cubicBezTo>
                    <a:pt x="519" y="449"/>
                    <a:pt x="499" y="440"/>
                    <a:pt x="490" y="440"/>
                  </a:cubicBezTo>
                  <a:cubicBezTo>
                    <a:pt x="419" y="429"/>
                    <a:pt x="390" y="409"/>
                    <a:pt x="370" y="400"/>
                  </a:cubicBezTo>
                  <a:cubicBezTo>
                    <a:pt x="350" y="380"/>
                    <a:pt x="330" y="369"/>
                    <a:pt x="320" y="349"/>
                  </a:cubicBezTo>
                  <a:cubicBezTo>
                    <a:pt x="310" y="320"/>
                    <a:pt x="300" y="300"/>
                    <a:pt x="290" y="270"/>
                  </a:cubicBezTo>
                  <a:lnTo>
                    <a:pt x="290" y="240"/>
                  </a:lnTo>
                  <a:lnTo>
                    <a:pt x="300" y="240"/>
                  </a:lnTo>
                  <a:cubicBezTo>
                    <a:pt x="330" y="250"/>
                    <a:pt x="350" y="250"/>
                    <a:pt x="380" y="260"/>
                  </a:cubicBezTo>
                  <a:cubicBezTo>
                    <a:pt x="430" y="270"/>
                    <a:pt x="470" y="280"/>
                    <a:pt x="499" y="300"/>
                  </a:cubicBezTo>
                  <a:lnTo>
                    <a:pt x="499" y="290"/>
                  </a:lnTo>
                  <a:cubicBezTo>
                    <a:pt x="499" y="280"/>
                    <a:pt x="499" y="270"/>
                    <a:pt x="490" y="260"/>
                  </a:cubicBezTo>
                  <a:lnTo>
                    <a:pt x="490" y="240"/>
                  </a:lnTo>
                  <a:lnTo>
                    <a:pt x="490" y="230"/>
                  </a:lnTo>
                  <a:cubicBezTo>
                    <a:pt x="490" y="160"/>
                    <a:pt x="539" y="110"/>
                    <a:pt x="610" y="110"/>
                  </a:cubicBezTo>
                  <a:lnTo>
                    <a:pt x="649" y="110"/>
                  </a:lnTo>
                  <a:cubicBezTo>
                    <a:pt x="649" y="110"/>
                    <a:pt x="639" y="100"/>
                    <a:pt x="630" y="100"/>
                  </a:cubicBezTo>
                  <a:cubicBezTo>
                    <a:pt x="579" y="70"/>
                    <a:pt x="510" y="40"/>
                    <a:pt x="430" y="20"/>
                  </a:cubicBezTo>
                  <a:lnTo>
                    <a:pt x="400" y="20"/>
                  </a:lnTo>
                  <a:cubicBezTo>
                    <a:pt x="370" y="10"/>
                    <a:pt x="350" y="10"/>
                    <a:pt x="320" y="10"/>
                  </a:cubicBezTo>
                  <a:lnTo>
                    <a:pt x="310" y="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8458735" y="4732258"/>
              <a:ext cx="18365" cy="38567"/>
            </a:xfrm>
            <a:custGeom>
              <a:rect b="b" l="l" r="r" t="t"/>
              <a:pathLst>
                <a:path extrusionOk="0" h="420" w="200">
                  <a:moveTo>
                    <a:pt x="0" y="1"/>
                  </a:moveTo>
                  <a:lnTo>
                    <a:pt x="0" y="11"/>
                  </a:lnTo>
                  <a:lnTo>
                    <a:pt x="20" y="60"/>
                  </a:lnTo>
                  <a:lnTo>
                    <a:pt x="0" y="1"/>
                  </a:lnTo>
                  <a:close/>
                  <a:moveTo>
                    <a:pt x="40" y="151"/>
                  </a:moveTo>
                  <a:lnTo>
                    <a:pt x="40" y="160"/>
                  </a:lnTo>
                  <a:cubicBezTo>
                    <a:pt x="40" y="161"/>
                    <a:pt x="41" y="161"/>
                    <a:pt x="41" y="162"/>
                  </a:cubicBezTo>
                  <a:lnTo>
                    <a:pt x="41" y="162"/>
                  </a:lnTo>
                  <a:cubicBezTo>
                    <a:pt x="40" y="158"/>
                    <a:pt x="40" y="154"/>
                    <a:pt x="40" y="151"/>
                  </a:cubicBezTo>
                  <a:close/>
                  <a:moveTo>
                    <a:pt x="41" y="162"/>
                  </a:moveTo>
                  <a:cubicBezTo>
                    <a:pt x="44" y="199"/>
                    <a:pt x="62" y="245"/>
                    <a:pt x="80" y="290"/>
                  </a:cubicBezTo>
                  <a:cubicBezTo>
                    <a:pt x="61" y="241"/>
                    <a:pt x="51" y="192"/>
                    <a:pt x="41" y="162"/>
                  </a:cubicBezTo>
                  <a:close/>
                  <a:moveTo>
                    <a:pt x="80" y="291"/>
                  </a:moveTo>
                  <a:cubicBezTo>
                    <a:pt x="100" y="323"/>
                    <a:pt x="119" y="351"/>
                    <a:pt x="144" y="375"/>
                  </a:cubicBezTo>
                  <a:lnTo>
                    <a:pt x="144" y="375"/>
                  </a:lnTo>
                  <a:cubicBezTo>
                    <a:pt x="119" y="349"/>
                    <a:pt x="98" y="320"/>
                    <a:pt x="80" y="291"/>
                  </a:cubicBezTo>
                  <a:close/>
                  <a:moveTo>
                    <a:pt x="144" y="375"/>
                  </a:moveTo>
                  <a:cubicBezTo>
                    <a:pt x="159" y="390"/>
                    <a:pt x="174" y="403"/>
                    <a:pt x="191" y="414"/>
                  </a:cubicBezTo>
                  <a:lnTo>
                    <a:pt x="191" y="414"/>
                  </a:lnTo>
                  <a:cubicBezTo>
                    <a:pt x="191" y="413"/>
                    <a:pt x="190" y="412"/>
                    <a:pt x="190" y="410"/>
                  </a:cubicBezTo>
                  <a:cubicBezTo>
                    <a:pt x="173" y="400"/>
                    <a:pt x="158" y="388"/>
                    <a:pt x="144" y="375"/>
                  </a:cubicBezTo>
                  <a:close/>
                  <a:moveTo>
                    <a:pt x="191" y="414"/>
                  </a:moveTo>
                  <a:cubicBezTo>
                    <a:pt x="193" y="420"/>
                    <a:pt x="200" y="420"/>
                    <a:pt x="200" y="420"/>
                  </a:cubicBezTo>
                  <a:cubicBezTo>
                    <a:pt x="197" y="418"/>
                    <a:pt x="194" y="416"/>
                    <a:pt x="191" y="4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8482518" y="4738686"/>
              <a:ext cx="23048" cy="19375"/>
            </a:xfrm>
            <a:custGeom>
              <a:rect b="b" l="l" r="r" t="t"/>
              <a:pathLst>
                <a:path extrusionOk="0" h="211" w="251">
                  <a:moveTo>
                    <a:pt x="1" y="1"/>
                  </a:moveTo>
                  <a:lnTo>
                    <a:pt x="11" y="30"/>
                  </a:lnTo>
                  <a:cubicBezTo>
                    <a:pt x="21" y="50"/>
                    <a:pt x="21" y="81"/>
                    <a:pt x="41" y="110"/>
                  </a:cubicBezTo>
                  <a:cubicBezTo>
                    <a:pt x="41" y="130"/>
                    <a:pt x="61" y="141"/>
                    <a:pt x="71" y="150"/>
                  </a:cubicBezTo>
                  <a:cubicBezTo>
                    <a:pt x="101" y="170"/>
                    <a:pt x="141" y="190"/>
                    <a:pt x="191" y="200"/>
                  </a:cubicBezTo>
                  <a:cubicBezTo>
                    <a:pt x="211" y="200"/>
                    <a:pt x="231" y="210"/>
                    <a:pt x="251" y="210"/>
                  </a:cubicBezTo>
                  <a:cubicBezTo>
                    <a:pt x="251" y="200"/>
                    <a:pt x="240" y="200"/>
                    <a:pt x="240" y="200"/>
                  </a:cubicBezTo>
                  <a:lnTo>
                    <a:pt x="221" y="50"/>
                  </a:lnTo>
                  <a:cubicBezTo>
                    <a:pt x="191" y="41"/>
                    <a:pt x="151" y="21"/>
                    <a:pt x="111" y="10"/>
                  </a:cubicBezTo>
                  <a:cubicBezTo>
                    <a:pt x="81" y="10"/>
                    <a:pt x="51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8457817" y="4715729"/>
              <a:ext cx="60605" cy="65289"/>
            </a:xfrm>
            <a:custGeom>
              <a:rect b="b" l="l" r="r" t="t"/>
              <a:pathLst>
                <a:path extrusionOk="0" h="711" w="660">
                  <a:moveTo>
                    <a:pt x="121" y="1"/>
                  </a:moveTo>
                  <a:cubicBezTo>
                    <a:pt x="50" y="1"/>
                    <a:pt x="1" y="51"/>
                    <a:pt x="1" y="121"/>
                  </a:cubicBezTo>
                  <a:lnTo>
                    <a:pt x="1" y="131"/>
                  </a:lnTo>
                  <a:lnTo>
                    <a:pt x="1" y="151"/>
                  </a:lnTo>
                  <a:cubicBezTo>
                    <a:pt x="10" y="161"/>
                    <a:pt x="10" y="171"/>
                    <a:pt x="10" y="181"/>
                  </a:cubicBezTo>
                  <a:lnTo>
                    <a:pt x="30" y="240"/>
                  </a:lnTo>
                  <a:cubicBezTo>
                    <a:pt x="30" y="260"/>
                    <a:pt x="41" y="280"/>
                    <a:pt x="41" y="300"/>
                  </a:cubicBezTo>
                  <a:lnTo>
                    <a:pt x="50" y="331"/>
                  </a:lnTo>
                  <a:cubicBezTo>
                    <a:pt x="50" y="371"/>
                    <a:pt x="70" y="420"/>
                    <a:pt x="90" y="470"/>
                  </a:cubicBezTo>
                  <a:cubicBezTo>
                    <a:pt x="121" y="520"/>
                    <a:pt x="160" y="570"/>
                    <a:pt x="210" y="600"/>
                  </a:cubicBezTo>
                  <a:cubicBezTo>
                    <a:pt x="260" y="640"/>
                    <a:pt x="330" y="660"/>
                    <a:pt x="400" y="680"/>
                  </a:cubicBezTo>
                  <a:cubicBezTo>
                    <a:pt x="440" y="690"/>
                    <a:pt x="470" y="700"/>
                    <a:pt x="509" y="700"/>
                  </a:cubicBezTo>
                  <a:cubicBezTo>
                    <a:pt x="540" y="700"/>
                    <a:pt x="569" y="710"/>
                    <a:pt x="600" y="710"/>
                  </a:cubicBezTo>
                  <a:lnTo>
                    <a:pt x="660" y="710"/>
                  </a:lnTo>
                  <a:cubicBezTo>
                    <a:pt x="609" y="680"/>
                    <a:pt x="580" y="630"/>
                    <a:pt x="549" y="580"/>
                  </a:cubicBezTo>
                  <a:cubicBezTo>
                    <a:pt x="529" y="540"/>
                    <a:pt x="520" y="490"/>
                    <a:pt x="520" y="460"/>
                  </a:cubicBezTo>
                  <a:cubicBezTo>
                    <a:pt x="500" y="460"/>
                    <a:pt x="480" y="450"/>
                    <a:pt x="460" y="450"/>
                  </a:cubicBezTo>
                  <a:cubicBezTo>
                    <a:pt x="410" y="440"/>
                    <a:pt x="370" y="420"/>
                    <a:pt x="340" y="400"/>
                  </a:cubicBezTo>
                  <a:cubicBezTo>
                    <a:pt x="330" y="391"/>
                    <a:pt x="310" y="380"/>
                    <a:pt x="310" y="360"/>
                  </a:cubicBezTo>
                  <a:cubicBezTo>
                    <a:pt x="290" y="331"/>
                    <a:pt x="290" y="300"/>
                    <a:pt x="280" y="280"/>
                  </a:cubicBezTo>
                  <a:lnTo>
                    <a:pt x="270" y="251"/>
                  </a:lnTo>
                  <a:lnTo>
                    <a:pt x="290" y="251"/>
                  </a:lnTo>
                  <a:cubicBezTo>
                    <a:pt x="320" y="251"/>
                    <a:pt x="350" y="260"/>
                    <a:pt x="380" y="260"/>
                  </a:cubicBezTo>
                  <a:cubicBezTo>
                    <a:pt x="420" y="271"/>
                    <a:pt x="460" y="291"/>
                    <a:pt x="490" y="300"/>
                  </a:cubicBezTo>
                  <a:lnTo>
                    <a:pt x="490" y="291"/>
                  </a:lnTo>
                  <a:cubicBezTo>
                    <a:pt x="480" y="291"/>
                    <a:pt x="480" y="280"/>
                    <a:pt x="480" y="271"/>
                  </a:cubicBezTo>
                  <a:lnTo>
                    <a:pt x="480" y="240"/>
                  </a:lnTo>
                  <a:cubicBezTo>
                    <a:pt x="480" y="171"/>
                    <a:pt x="529" y="121"/>
                    <a:pt x="600" y="121"/>
                  </a:cubicBezTo>
                  <a:lnTo>
                    <a:pt x="649" y="121"/>
                  </a:lnTo>
                  <a:cubicBezTo>
                    <a:pt x="640" y="121"/>
                    <a:pt x="629" y="111"/>
                    <a:pt x="629" y="111"/>
                  </a:cubicBezTo>
                  <a:cubicBezTo>
                    <a:pt x="580" y="71"/>
                    <a:pt x="509" y="51"/>
                    <a:pt x="430" y="31"/>
                  </a:cubicBezTo>
                  <a:cubicBezTo>
                    <a:pt x="390" y="21"/>
                    <a:pt x="360" y="21"/>
                    <a:pt x="320" y="11"/>
                  </a:cubicBezTo>
                  <a:cubicBezTo>
                    <a:pt x="290" y="11"/>
                    <a:pt x="25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8525677" y="4749705"/>
              <a:ext cx="22130" cy="19284"/>
            </a:xfrm>
            <a:custGeom>
              <a:rect b="b" l="l" r="r" t="t"/>
              <a:pathLst>
                <a:path extrusionOk="0" h="210" w="241">
                  <a:moveTo>
                    <a:pt x="0" y="1"/>
                  </a:moveTo>
                  <a:lnTo>
                    <a:pt x="10" y="41"/>
                  </a:lnTo>
                  <a:cubicBezTo>
                    <a:pt x="10" y="61"/>
                    <a:pt x="20" y="90"/>
                    <a:pt x="30" y="110"/>
                  </a:cubicBezTo>
                  <a:cubicBezTo>
                    <a:pt x="40" y="130"/>
                    <a:pt x="50" y="140"/>
                    <a:pt x="70" y="160"/>
                  </a:cubicBezTo>
                  <a:cubicBezTo>
                    <a:pt x="90" y="170"/>
                    <a:pt x="130" y="190"/>
                    <a:pt x="170" y="200"/>
                  </a:cubicBezTo>
                  <a:cubicBezTo>
                    <a:pt x="200" y="210"/>
                    <a:pt x="220" y="210"/>
                    <a:pt x="240" y="210"/>
                  </a:cubicBezTo>
                  <a:lnTo>
                    <a:pt x="240" y="190"/>
                  </a:lnTo>
                  <a:lnTo>
                    <a:pt x="220" y="61"/>
                  </a:lnTo>
                  <a:cubicBezTo>
                    <a:pt x="200" y="41"/>
                    <a:pt x="170" y="30"/>
                    <a:pt x="110" y="21"/>
                  </a:cubicBezTo>
                  <a:cubicBezTo>
                    <a:pt x="90" y="10"/>
                    <a:pt x="60" y="10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8501802" y="4726748"/>
              <a:ext cx="58769" cy="66115"/>
            </a:xfrm>
            <a:custGeom>
              <a:rect b="b" l="l" r="r" t="t"/>
              <a:pathLst>
                <a:path extrusionOk="0" h="720" w="640">
                  <a:moveTo>
                    <a:pt x="121" y="1"/>
                  </a:moveTo>
                  <a:cubicBezTo>
                    <a:pt x="50" y="1"/>
                    <a:pt x="1" y="51"/>
                    <a:pt x="1" y="120"/>
                  </a:cubicBezTo>
                  <a:lnTo>
                    <a:pt x="1" y="151"/>
                  </a:lnTo>
                  <a:cubicBezTo>
                    <a:pt x="1" y="160"/>
                    <a:pt x="1" y="171"/>
                    <a:pt x="11" y="171"/>
                  </a:cubicBezTo>
                  <a:lnTo>
                    <a:pt x="30" y="330"/>
                  </a:lnTo>
                  <a:cubicBezTo>
                    <a:pt x="41" y="360"/>
                    <a:pt x="50" y="410"/>
                    <a:pt x="70" y="460"/>
                  </a:cubicBezTo>
                  <a:cubicBezTo>
                    <a:pt x="101" y="520"/>
                    <a:pt x="141" y="570"/>
                    <a:pt x="190" y="600"/>
                  </a:cubicBezTo>
                  <a:cubicBezTo>
                    <a:pt x="241" y="640"/>
                    <a:pt x="300" y="670"/>
                    <a:pt x="380" y="679"/>
                  </a:cubicBezTo>
                  <a:cubicBezTo>
                    <a:pt x="410" y="690"/>
                    <a:pt x="450" y="699"/>
                    <a:pt x="480" y="699"/>
                  </a:cubicBezTo>
                  <a:cubicBezTo>
                    <a:pt x="510" y="710"/>
                    <a:pt x="550" y="710"/>
                    <a:pt x="580" y="710"/>
                  </a:cubicBezTo>
                  <a:cubicBezTo>
                    <a:pt x="590" y="719"/>
                    <a:pt x="609" y="719"/>
                    <a:pt x="629" y="719"/>
                  </a:cubicBezTo>
                  <a:cubicBezTo>
                    <a:pt x="580" y="679"/>
                    <a:pt x="550" y="640"/>
                    <a:pt x="530" y="580"/>
                  </a:cubicBezTo>
                  <a:cubicBezTo>
                    <a:pt x="510" y="540"/>
                    <a:pt x="500" y="500"/>
                    <a:pt x="500" y="460"/>
                  </a:cubicBezTo>
                  <a:cubicBezTo>
                    <a:pt x="480" y="460"/>
                    <a:pt x="460" y="460"/>
                    <a:pt x="430" y="450"/>
                  </a:cubicBezTo>
                  <a:cubicBezTo>
                    <a:pt x="390" y="440"/>
                    <a:pt x="350" y="420"/>
                    <a:pt x="330" y="410"/>
                  </a:cubicBezTo>
                  <a:cubicBezTo>
                    <a:pt x="310" y="390"/>
                    <a:pt x="300" y="380"/>
                    <a:pt x="290" y="360"/>
                  </a:cubicBezTo>
                  <a:cubicBezTo>
                    <a:pt x="280" y="340"/>
                    <a:pt x="270" y="311"/>
                    <a:pt x="270" y="291"/>
                  </a:cubicBezTo>
                  <a:lnTo>
                    <a:pt x="260" y="251"/>
                  </a:lnTo>
                  <a:lnTo>
                    <a:pt x="290" y="251"/>
                  </a:lnTo>
                  <a:cubicBezTo>
                    <a:pt x="320" y="260"/>
                    <a:pt x="350" y="260"/>
                    <a:pt x="370" y="271"/>
                  </a:cubicBezTo>
                  <a:cubicBezTo>
                    <a:pt x="430" y="280"/>
                    <a:pt x="460" y="291"/>
                    <a:pt x="480" y="311"/>
                  </a:cubicBezTo>
                  <a:lnTo>
                    <a:pt x="480" y="291"/>
                  </a:lnTo>
                  <a:cubicBezTo>
                    <a:pt x="480" y="280"/>
                    <a:pt x="470" y="271"/>
                    <a:pt x="470" y="271"/>
                  </a:cubicBezTo>
                  <a:lnTo>
                    <a:pt x="470" y="240"/>
                  </a:lnTo>
                  <a:lnTo>
                    <a:pt x="470" y="231"/>
                  </a:lnTo>
                  <a:cubicBezTo>
                    <a:pt x="470" y="200"/>
                    <a:pt x="490" y="171"/>
                    <a:pt x="510" y="151"/>
                  </a:cubicBezTo>
                  <a:cubicBezTo>
                    <a:pt x="530" y="131"/>
                    <a:pt x="560" y="120"/>
                    <a:pt x="590" y="120"/>
                  </a:cubicBezTo>
                  <a:lnTo>
                    <a:pt x="600" y="120"/>
                  </a:lnTo>
                  <a:lnTo>
                    <a:pt x="640" y="131"/>
                  </a:lnTo>
                  <a:lnTo>
                    <a:pt x="620" y="111"/>
                  </a:lnTo>
                  <a:cubicBezTo>
                    <a:pt x="570" y="81"/>
                    <a:pt x="510" y="51"/>
                    <a:pt x="430" y="31"/>
                  </a:cubicBezTo>
                  <a:cubicBezTo>
                    <a:pt x="390" y="31"/>
                    <a:pt x="360" y="21"/>
                    <a:pt x="320" y="11"/>
                  </a:cubicBezTo>
                  <a:cubicBezTo>
                    <a:pt x="290" y="11"/>
                    <a:pt x="250" y="11"/>
                    <a:pt x="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8544869" y="4740522"/>
              <a:ext cx="5601" cy="39485"/>
            </a:xfrm>
            <a:custGeom>
              <a:rect b="b" l="l" r="r" t="t"/>
              <a:pathLst>
                <a:path extrusionOk="0" h="430" w="61">
                  <a:moveTo>
                    <a:pt x="41" y="1"/>
                  </a:moveTo>
                  <a:cubicBezTo>
                    <a:pt x="21" y="21"/>
                    <a:pt x="1" y="50"/>
                    <a:pt x="1" y="81"/>
                  </a:cubicBezTo>
                  <a:cubicBezTo>
                    <a:pt x="11" y="50"/>
                    <a:pt x="21" y="21"/>
                    <a:pt x="41" y="1"/>
                  </a:cubicBezTo>
                  <a:close/>
                  <a:moveTo>
                    <a:pt x="1" y="110"/>
                  </a:moveTo>
                  <a:lnTo>
                    <a:pt x="1" y="121"/>
                  </a:lnTo>
                  <a:cubicBezTo>
                    <a:pt x="1" y="121"/>
                    <a:pt x="11" y="130"/>
                    <a:pt x="11" y="140"/>
                  </a:cubicBezTo>
                  <a:lnTo>
                    <a:pt x="11" y="140"/>
                  </a:lnTo>
                  <a:cubicBezTo>
                    <a:pt x="11" y="130"/>
                    <a:pt x="1" y="120"/>
                    <a:pt x="1" y="110"/>
                  </a:cubicBezTo>
                  <a:close/>
                  <a:moveTo>
                    <a:pt x="11" y="141"/>
                  </a:moveTo>
                  <a:lnTo>
                    <a:pt x="11" y="161"/>
                  </a:lnTo>
                  <a:lnTo>
                    <a:pt x="31" y="290"/>
                  </a:lnTo>
                  <a:lnTo>
                    <a:pt x="11" y="141"/>
                  </a:lnTo>
                  <a:close/>
                  <a:moveTo>
                    <a:pt x="31" y="290"/>
                  </a:moveTo>
                  <a:lnTo>
                    <a:pt x="31" y="310"/>
                  </a:lnTo>
                  <a:cubicBezTo>
                    <a:pt x="31" y="350"/>
                    <a:pt x="41" y="390"/>
                    <a:pt x="61" y="430"/>
                  </a:cubicBezTo>
                  <a:cubicBezTo>
                    <a:pt x="41" y="380"/>
                    <a:pt x="31" y="330"/>
                    <a:pt x="31" y="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8568743" y="4760724"/>
              <a:ext cx="20202" cy="20294"/>
            </a:xfrm>
            <a:custGeom>
              <a:rect b="b" l="l" r="r" t="t"/>
              <a:pathLst>
                <a:path extrusionOk="0" h="221" w="220">
                  <a:moveTo>
                    <a:pt x="0" y="0"/>
                  </a:moveTo>
                  <a:lnTo>
                    <a:pt x="0" y="50"/>
                  </a:lnTo>
                  <a:cubicBezTo>
                    <a:pt x="11" y="70"/>
                    <a:pt x="11" y="100"/>
                    <a:pt x="20" y="120"/>
                  </a:cubicBezTo>
                  <a:cubicBezTo>
                    <a:pt x="31" y="140"/>
                    <a:pt x="40" y="150"/>
                    <a:pt x="51" y="160"/>
                  </a:cubicBezTo>
                  <a:cubicBezTo>
                    <a:pt x="71" y="170"/>
                    <a:pt x="100" y="190"/>
                    <a:pt x="160" y="210"/>
                  </a:cubicBezTo>
                  <a:cubicBezTo>
                    <a:pt x="180" y="210"/>
                    <a:pt x="200" y="220"/>
                    <a:pt x="220" y="220"/>
                  </a:cubicBezTo>
                  <a:lnTo>
                    <a:pt x="22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10" y="20"/>
                  </a:cubicBezTo>
                  <a:cubicBezTo>
                    <a:pt x="80" y="20"/>
                    <a:pt x="60" y="10"/>
                    <a:pt x="31" y="10"/>
                  </a:cubicBezTo>
                  <a:cubicBezTo>
                    <a:pt x="20" y="10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8544869" y="4737767"/>
              <a:ext cx="58769" cy="67033"/>
            </a:xfrm>
            <a:custGeom>
              <a:rect b="b" l="l" r="r" t="t"/>
              <a:pathLst>
                <a:path extrusionOk="0" h="730" w="640">
                  <a:moveTo>
                    <a:pt x="121" y="0"/>
                  </a:moveTo>
                  <a:cubicBezTo>
                    <a:pt x="91" y="0"/>
                    <a:pt x="61" y="11"/>
                    <a:pt x="41" y="31"/>
                  </a:cubicBezTo>
                  <a:cubicBezTo>
                    <a:pt x="21" y="51"/>
                    <a:pt x="11" y="80"/>
                    <a:pt x="1" y="111"/>
                  </a:cubicBezTo>
                  <a:lnTo>
                    <a:pt x="1" y="140"/>
                  </a:lnTo>
                  <a:cubicBezTo>
                    <a:pt x="1" y="151"/>
                    <a:pt x="11" y="160"/>
                    <a:pt x="11" y="171"/>
                  </a:cubicBezTo>
                  <a:lnTo>
                    <a:pt x="31" y="320"/>
                  </a:lnTo>
                  <a:cubicBezTo>
                    <a:pt x="31" y="360"/>
                    <a:pt x="41" y="410"/>
                    <a:pt x="61" y="460"/>
                  </a:cubicBezTo>
                  <a:cubicBezTo>
                    <a:pt x="81" y="520"/>
                    <a:pt x="111" y="559"/>
                    <a:pt x="160" y="599"/>
                  </a:cubicBezTo>
                  <a:cubicBezTo>
                    <a:pt x="160" y="599"/>
                    <a:pt x="171" y="599"/>
                    <a:pt x="171" y="610"/>
                  </a:cubicBezTo>
                  <a:cubicBezTo>
                    <a:pt x="220" y="639"/>
                    <a:pt x="280" y="670"/>
                    <a:pt x="360" y="690"/>
                  </a:cubicBezTo>
                  <a:cubicBezTo>
                    <a:pt x="390" y="699"/>
                    <a:pt x="430" y="710"/>
                    <a:pt x="460" y="710"/>
                  </a:cubicBezTo>
                  <a:cubicBezTo>
                    <a:pt x="490" y="719"/>
                    <a:pt x="530" y="719"/>
                    <a:pt x="560" y="719"/>
                  </a:cubicBezTo>
                  <a:cubicBezTo>
                    <a:pt x="570" y="719"/>
                    <a:pt x="590" y="730"/>
                    <a:pt x="610" y="730"/>
                  </a:cubicBezTo>
                  <a:cubicBezTo>
                    <a:pt x="560" y="690"/>
                    <a:pt x="530" y="639"/>
                    <a:pt x="510" y="590"/>
                  </a:cubicBezTo>
                  <a:cubicBezTo>
                    <a:pt x="490" y="550"/>
                    <a:pt x="490" y="500"/>
                    <a:pt x="480" y="470"/>
                  </a:cubicBezTo>
                  <a:cubicBezTo>
                    <a:pt x="460" y="470"/>
                    <a:pt x="440" y="460"/>
                    <a:pt x="420" y="460"/>
                  </a:cubicBezTo>
                  <a:cubicBezTo>
                    <a:pt x="360" y="440"/>
                    <a:pt x="331" y="420"/>
                    <a:pt x="311" y="410"/>
                  </a:cubicBezTo>
                  <a:cubicBezTo>
                    <a:pt x="300" y="400"/>
                    <a:pt x="291" y="390"/>
                    <a:pt x="280" y="370"/>
                  </a:cubicBezTo>
                  <a:cubicBezTo>
                    <a:pt x="271" y="350"/>
                    <a:pt x="271" y="320"/>
                    <a:pt x="260" y="300"/>
                  </a:cubicBezTo>
                  <a:lnTo>
                    <a:pt x="260" y="250"/>
                  </a:lnTo>
                  <a:cubicBezTo>
                    <a:pt x="271" y="250"/>
                    <a:pt x="280" y="260"/>
                    <a:pt x="291" y="260"/>
                  </a:cubicBezTo>
                  <a:cubicBezTo>
                    <a:pt x="320" y="260"/>
                    <a:pt x="340" y="270"/>
                    <a:pt x="370" y="270"/>
                  </a:cubicBezTo>
                  <a:cubicBezTo>
                    <a:pt x="420" y="290"/>
                    <a:pt x="450" y="300"/>
                    <a:pt x="470" y="310"/>
                  </a:cubicBezTo>
                  <a:lnTo>
                    <a:pt x="470" y="300"/>
                  </a:lnTo>
                  <a:lnTo>
                    <a:pt x="470" y="270"/>
                  </a:lnTo>
                  <a:lnTo>
                    <a:pt x="470" y="260"/>
                  </a:lnTo>
                  <a:lnTo>
                    <a:pt x="470" y="250"/>
                  </a:lnTo>
                  <a:cubicBezTo>
                    <a:pt x="470" y="220"/>
                    <a:pt x="480" y="191"/>
                    <a:pt x="500" y="171"/>
                  </a:cubicBezTo>
                  <a:cubicBezTo>
                    <a:pt x="520" y="140"/>
                    <a:pt x="550" y="131"/>
                    <a:pt x="580" y="131"/>
                  </a:cubicBezTo>
                  <a:lnTo>
                    <a:pt x="590" y="131"/>
                  </a:lnTo>
                  <a:lnTo>
                    <a:pt x="590" y="140"/>
                  </a:lnTo>
                  <a:lnTo>
                    <a:pt x="600" y="250"/>
                  </a:lnTo>
                  <a:lnTo>
                    <a:pt x="610" y="131"/>
                  </a:lnTo>
                  <a:lnTo>
                    <a:pt x="640" y="131"/>
                  </a:lnTo>
                  <a:cubicBezTo>
                    <a:pt x="630" y="131"/>
                    <a:pt x="630" y="131"/>
                    <a:pt x="620" y="120"/>
                  </a:cubicBezTo>
                  <a:cubicBezTo>
                    <a:pt x="570" y="91"/>
                    <a:pt x="510" y="60"/>
                    <a:pt x="430" y="40"/>
                  </a:cubicBezTo>
                  <a:cubicBezTo>
                    <a:pt x="390" y="31"/>
                    <a:pt x="360" y="31"/>
                    <a:pt x="320" y="20"/>
                  </a:cubicBezTo>
                  <a:cubicBezTo>
                    <a:pt x="291" y="20"/>
                    <a:pt x="260" y="11"/>
                    <a:pt x="231" y="11"/>
                  </a:cubicBezTo>
                  <a:lnTo>
                    <a:pt x="171" y="1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8626502" y="4753378"/>
              <a:ext cx="5601" cy="1928"/>
            </a:xfrm>
            <a:custGeom>
              <a:rect b="b" l="l" r="r" t="t"/>
              <a:pathLst>
                <a:path extrusionOk="0" h="21" w="61">
                  <a:moveTo>
                    <a:pt x="1" y="1"/>
                  </a:moveTo>
                  <a:cubicBezTo>
                    <a:pt x="21" y="10"/>
                    <a:pt x="41" y="10"/>
                    <a:pt x="60" y="21"/>
                  </a:cubicBezTo>
                  <a:cubicBezTo>
                    <a:pt x="41" y="1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8610892" y="4772569"/>
              <a:ext cx="20294" cy="20294"/>
            </a:xfrm>
            <a:custGeom>
              <a:rect b="b" l="l" r="r" t="t"/>
              <a:pathLst>
                <a:path extrusionOk="0" h="221" w="221">
                  <a:moveTo>
                    <a:pt x="0" y="1"/>
                  </a:moveTo>
                  <a:lnTo>
                    <a:pt x="0" y="51"/>
                  </a:lnTo>
                  <a:cubicBezTo>
                    <a:pt x="0" y="81"/>
                    <a:pt x="11" y="111"/>
                    <a:pt x="20" y="131"/>
                  </a:cubicBezTo>
                  <a:cubicBezTo>
                    <a:pt x="20" y="141"/>
                    <a:pt x="31" y="151"/>
                    <a:pt x="40" y="161"/>
                  </a:cubicBezTo>
                  <a:cubicBezTo>
                    <a:pt x="60" y="171"/>
                    <a:pt x="91" y="191"/>
                    <a:pt x="151" y="211"/>
                  </a:cubicBezTo>
                  <a:cubicBezTo>
                    <a:pt x="171" y="211"/>
                    <a:pt x="191" y="220"/>
                    <a:pt x="220" y="220"/>
                  </a:cubicBezTo>
                  <a:lnTo>
                    <a:pt x="220" y="200"/>
                  </a:lnTo>
                  <a:lnTo>
                    <a:pt x="211" y="61"/>
                  </a:lnTo>
                  <a:cubicBezTo>
                    <a:pt x="191" y="51"/>
                    <a:pt x="160" y="41"/>
                    <a:pt x="111" y="21"/>
                  </a:cubicBezTo>
                  <a:cubicBezTo>
                    <a:pt x="91" y="21"/>
                    <a:pt x="60" y="11"/>
                    <a:pt x="31" y="11"/>
                  </a:cubicBezTo>
                  <a:cubicBezTo>
                    <a:pt x="20" y="1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8588027" y="4749705"/>
              <a:ext cx="57759" cy="66941"/>
            </a:xfrm>
            <a:custGeom>
              <a:rect b="b" l="l" r="r" t="t"/>
              <a:pathLst>
                <a:path extrusionOk="0" h="729" w="629">
                  <a:moveTo>
                    <a:pt x="110" y="1"/>
                  </a:moveTo>
                  <a:cubicBezTo>
                    <a:pt x="80" y="1"/>
                    <a:pt x="50" y="10"/>
                    <a:pt x="30" y="41"/>
                  </a:cubicBezTo>
                  <a:cubicBezTo>
                    <a:pt x="10" y="61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lnTo>
                    <a:pt x="0" y="170"/>
                  </a:lnTo>
                  <a:lnTo>
                    <a:pt x="10" y="320"/>
                  </a:lnTo>
                  <a:cubicBezTo>
                    <a:pt x="20" y="350"/>
                    <a:pt x="20" y="400"/>
                    <a:pt x="40" y="460"/>
                  </a:cubicBezTo>
                  <a:cubicBezTo>
                    <a:pt x="60" y="520"/>
                    <a:pt x="100" y="569"/>
                    <a:pt x="150" y="600"/>
                  </a:cubicBezTo>
                  <a:cubicBezTo>
                    <a:pt x="200" y="640"/>
                    <a:pt x="260" y="669"/>
                    <a:pt x="340" y="689"/>
                  </a:cubicBezTo>
                  <a:cubicBezTo>
                    <a:pt x="369" y="699"/>
                    <a:pt x="400" y="709"/>
                    <a:pt x="440" y="709"/>
                  </a:cubicBezTo>
                  <a:cubicBezTo>
                    <a:pt x="469" y="719"/>
                    <a:pt x="509" y="719"/>
                    <a:pt x="529" y="719"/>
                  </a:cubicBezTo>
                  <a:cubicBezTo>
                    <a:pt x="549" y="729"/>
                    <a:pt x="569" y="729"/>
                    <a:pt x="589" y="729"/>
                  </a:cubicBezTo>
                  <a:cubicBezTo>
                    <a:pt x="539" y="689"/>
                    <a:pt x="509" y="640"/>
                    <a:pt x="489" y="589"/>
                  </a:cubicBezTo>
                  <a:cubicBezTo>
                    <a:pt x="469" y="549"/>
                    <a:pt x="469" y="509"/>
                    <a:pt x="469" y="469"/>
                  </a:cubicBezTo>
                  <a:cubicBezTo>
                    <a:pt x="440" y="469"/>
                    <a:pt x="420" y="460"/>
                    <a:pt x="400" y="460"/>
                  </a:cubicBezTo>
                  <a:cubicBezTo>
                    <a:pt x="340" y="440"/>
                    <a:pt x="309" y="420"/>
                    <a:pt x="289" y="410"/>
                  </a:cubicBezTo>
                  <a:cubicBezTo>
                    <a:pt x="280" y="400"/>
                    <a:pt x="269" y="390"/>
                    <a:pt x="269" y="380"/>
                  </a:cubicBezTo>
                  <a:cubicBezTo>
                    <a:pt x="260" y="360"/>
                    <a:pt x="249" y="330"/>
                    <a:pt x="249" y="300"/>
                  </a:cubicBezTo>
                  <a:lnTo>
                    <a:pt x="249" y="250"/>
                  </a:lnTo>
                  <a:cubicBezTo>
                    <a:pt x="260" y="250"/>
                    <a:pt x="269" y="260"/>
                    <a:pt x="280" y="260"/>
                  </a:cubicBezTo>
                  <a:cubicBezTo>
                    <a:pt x="309" y="260"/>
                    <a:pt x="340" y="270"/>
                    <a:pt x="360" y="270"/>
                  </a:cubicBezTo>
                  <a:cubicBezTo>
                    <a:pt x="409" y="290"/>
                    <a:pt x="440" y="300"/>
                    <a:pt x="460" y="310"/>
                  </a:cubicBezTo>
                  <a:lnTo>
                    <a:pt x="460" y="290"/>
                  </a:lnTo>
                  <a:lnTo>
                    <a:pt x="460" y="260"/>
                  </a:lnTo>
                  <a:lnTo>
                    <a:pt x="460" y="240"/>
                  </a:lnTo>
                  <a:lnTo>
                    <a:pt x="460" y="23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609" y="140"/>
                  </a:lnTo>
                  <a:lnTo>
                    <a:pt x="629" y="140"/>
                  </a:lnTo>
                  <a:lnTo>
                    <a:pt x="619" y="130"/>
                  </a:lnTo>
                  <a:cubicBezTo>
                    <a:pt x="579" y="100"/>
                    <a:pt x="529" y="80"/>
                    <a:pt x="479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389" y="30"/>
                    <a:pt x="349" y="30"/>
                    <a:pt x="320" y="21"/>
                  </a:cubicBezTo>
                  <a:cubicBezTo>
                    <a:pt x="289" y="21"/>
                    <a:pt x="249" y="10"/>
                    <a:pt x="220" y="10"/>
                  </a:cubicBezTo>
                  <a:cubicBezTo>
                    <a:pt x="200" y="10"/>
                    <a:pt x="190" y="10"/>
                    <a:pt x="170" y="1"/>
                  </a:cubicBezTo>
                  <a:lnTo>
                    <a:pt x="140" y="1"/>
                  </a:lnTo>
                  <a:lnTo>
                    <a:pt x="130" y="120"/>
                  </a:lnTo>
                  <a:lnTo>
                    <a:pt x="120" y="1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8644868" y="4762560"/>
              <a:ext cx="5601" cy="92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6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8652214" y="4785425"/>
              <a:ext cx="20202" cy="20294"/>
            </a:xfrm>
            <a:custGeom>
              <a:rect b="b" l="l" r="r" t="t"/>
              <a:pathLst>
                <a:path extrusionOk="0" h="221" w="220">
                  <a:moveTo>
                    <a:pt x="0" y="1"/>
                  </a:moveTo>
                  <a:lnTo>
                    <a:pt x="0" y="51"/>
                  </a:lnTo>
                  <a:cubicBezTo>
                    <a:pt x="10" y="71"/>
                    <a:pt x="10" y="100"/>
                    <a:pt x="20" y="120"/>
                  </a:cubicBezTo>
                  <a:cubicBezTo>
                    <a:pt x="20" y="140"/>
                    <a:pt x="30" y="151"/>
                    <a:pt x="40" y="160"/>
                  </a:cubicBezTo>
                  <a:cubicBezTo>
                    <a:pt x="60" y="171"/>
                    <a:pt x="90" y="191"/>
                    <a:pt x="149" y="200"/>
                  </a:cubicBezTo>
                  <a:cubicBezTo>
                    <a:pt x="169" y="211"/>
                    <a:pt x="189" y="211"/>
                    <a:pt x="220" y="220"/>
                  </a:cubicBezTo>
                  <a:cubicBezTo>
                    <a:pt x="220" y="211"/>
                    <a:pt x="220" y="200"/>
                    <a:pt x="209" y="191"/>
                  </a:cubicBezTo>
                  <a:lnTo>
                    <a:pt x="209" y="51"/>
                  </a:lnTo>
                  <a:cubicBezTo>
                    <a:pt x="189" y="40"/>
                    <a:pt x="169" y="31"/>
                    <a:pt x="120" y="21"/>
                  </a:cubicBezTo>
                  <a:cubicBezTo>
                    <a:pt x="90" y="11"/>
                    <a:pt x="7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8630175" y="4761550"/>
              <a:ext cx="56932" cy="67125"/>
            </a:xfrm>
            <a:custGeom>
              <a:rect b="b" l="l" r="r" t="t"/>
              <a:pathLst>
                <a:path extrusionOk="0" h="731" w="620">
                  <a:moveTo>
                    <a:pt x="120" y="1"/>
                  </a:moveTo>
                  <a:cubicBezTo>
                    <a:pt x="60" y="1"/>
                    <a:pt x="10" y="51"/>
                    <a:pt x="1" y="101"/>
                  </a:cubicBezTo>
                  <a:lnTo>
                    <a:pt x="1" y="111"/>
                  </a:lnTo>
                  <a:lnTo>
                    <a:pt x="1" y="131"/>
                  </a:lnTo>
                  <a:lnTo>
                    <a:pt x="1" y="161"/>
                  </a:lnTo>
                  <a:lnTo>
                    <a:pt x="10" y="320"/>
                  </a:lnTo>
                  <a:cubicBezTo>
                    <a:pt x="10" y="351"/>
                    <a:pt x="10" y="400"/>
                    <a:pt x="30" y="460"/>
                  </a:cubicBezTo>
                  <a:cubicBezTo>
                    <a:pt x="50" y="520"/>
                    <a:pt x="90" y="570"/>
                    <a:pt x="140" y="610"/>
                  </a:cubicBezTo>
                  <a:cubicBezTo>
                    <a:pt x="180" y="640"/>
                    <a:pt x="250" y="670"/>
                    <a:pt x="320" y="690"/>
                  </a:cubicBezTo>
                  <a:cubicBezTo>
                    <a:pt x="360" y="700"/>
                    <a:pt x="389" y="710"/>
                    <a:pt x="429" y="720"/>
                  </a:cubicBezTo>
                  <a:cubicBezTo>
                    <a:pt x="460" y="720"/>
                    <a:pt x="489" y="730"/>
                    <a:pt x="520" y="730"/>
                  </a:cubicBezTo>
                  <a:lnTo>
                    <a:pt x="569" y="730"/>
                  </a:lnTo>
                  <a:lnTo>
                    <a:pt x="529" y="690"/>
                  </a:lnTo>
                  <a:cubicBezTo>
                    <a:pt x="509" y="660"/>
                    <a:pt x="489" y="630"/>
                    <a:pt x="480" y="590"/>
                  </a:cubicBezTo>
                  <a:cubicBezTo>
                    <a:pt x="460" y="550"/>
                    <a:pt x="460" y="511"/>
                    <a:pt x="460" y="480"/>
                  </a:cubicBezTo>
                  <a:cubicBezTo>
                    <a:pt x="429" y="471"/>
                    <a:pt x="409" y="471"/>
                    <a:pt x="389" y="460"/>
                  </a:cubicBezTo>
                  <a:cubicBezTo>
                    <a:pt x="330" y="451"/>
                    <a:pt x="300" y="431"/>
                    <a:pt x="280" y="420"/>
                  </a:cubicBezTo>
                  <a:cubicBezTo>
                    <a:pt x="270" y="411"/>
                    <a:pt x="260" y="400"/>
                    <a:pt x="260" y="380"/>
                  </a:cubicBezTo>
                  <a:cubicBezTo>
                    <a:pt x="250" y="360"/>
                    <a:pt x="250" y="331"/>
                    <a:pt x="240" y="311"/>
                  </a:cubicBezTo>
                  <a:lnTo>
                    <a:pt x="240" y="261"/>
                  </a:lnTo>
                  <a:lnTo>
                    <a:pt x="280" y="261"/>
                  </a:lnTo>
                  <a:cubicBezTo>
                    <a:pt x="310" y="261"/>
                    <a:pt x="330" y="271"/>
                    <a:pt x="360" y="281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300"/>
                  </a:lnTo>
                  <a:lnTo>
                    <a:pt x="449" y="281"/>
                  </a:lnTo>
                  <a:lnTo>
                    <a:pt x="449" y="271"/>
                  </a:lnTo>
                  <a:lnTo>
                    <a:pt x="449" y="251"/>
                  </a:lnTo>
                  <a:lnTo>
                    <a:pt x="449" y="241"/>
                  </a:lnTo>
                  <a:cubicBezTo>
                    <a:pt x="460" y="221"/>
                    <a:pt x="469" y="191"/>
                    <a:pt x="489" y="171"/>
                  </a:cubicBezTo>
                  <a:cubicBezTo>
                    <a:pt x="509" y="151"/>
                    <a:pt x="540" y="141"/>
                    <a:pt x="569" y="141"/>
                  </a:cubicBezTo>
                  <a:lnTo>
                    <a:pt x="619" y="141"/>
                  </a:lnTo>
                  <a:cubicBezTo>
                    <a:pt x="619" y="141"/>
                    <a:pt x="619" y="131"/>
                    <a:pt x="609" y="131"/>
                  </a:cubicBezTo>
                  <a:cubicBezTo>
                    <a:pt x="560" y="91"/>
                    <a:pt x="500" y="71"/>
                    <a:pt x="420" y="41"/>
                  </a:cubicBezTo>
                  <a:cubicBezTo>
                    <a:pt x="389" y="41"/>
                    <a:pt x="350" y="31"/>
                    <a:pt x="320" y="21"/>
                  </a:cubicBezTo>
                  <a:cubicBezTo>
                    <a:pt x="280" y="21"/>
                    <a:pt x="250" y="11"/>
                    <a:pt x="220" y="11"/>
                  </a:cubicBezTo>
                  <a:lnTo>
                    <a:pt x="150" y="1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8678752" y="4824911"/>
              <a:ext cx="13866" cy="10101"/>
            </a:xfrm>
            <a:custGeom>
              <a:rect b="b" l="l" r="r" t="t"/>
              <a:pathLst>
                <a:path extrusionOk="0" h="110" w="151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31" y="40"/>
                    <a:pt x="51" y="50"/>
                  </a:cubicBezTo>
                  <a:lnTo>
                    <a:pt x="40" y="40"/>
                  </a:lnTo>
                  <a:lnTo>
                    <a:pt x="0" y="0"/>
                  </a:lnTo>
                  <a:close/>
                  <a:moveTo>
                    <a:pt x="51" y="50"/>
                  </a:moveTo>
                  <a:cubicBezTo>
                    <a:pt x="80" y="70"/>
                    <a:pt x="110" y="90"/>
                    <a:pt x="150" y="110"/>
                  </a:cubicBezTo>
                  <a:cubicBezTo>
                    <a:pt x="120" y="90"/>
                    <a:pt x="80" y="70"/>
                    <a:pt x="5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8693352" y="4797363"/>
              <a:ext cx="19375" cy="20294"/>
            </a:xfrm>
            <a:custGeom>
              <a:rect b="b" l="l" r="r" t="t"/>
              <a:pathLst>
                <a:path extrusionOk="0" h="221" w="211">
                  <a:moveTo>
                    <a:pt x="1" y="1"/>
                  </a:moveTo>
                  <a:lnTo>
                    <a:pt x="1" y="50"/>
                  </a:lnTo>
                  <a:cubicBezTo>
                    <a:pt x="11" y="81"/>
                    <a:pt x="11" y="110"/>
                    <a:pt x="11" y="130"/>
                  </a:cubicBezTo>
                  <a:lnTo>
                    <a:pt x="41" y="160"/>
                  </a:lnTo>
                  <a:cubicBezTo>
                    <a:pt x="51" y="170"/>
                    <a:pt x="81" y="190"/>
                    <a:pt x="141" y="210"/>
                  </a:cubicBezTo>
                  <a:cubicBezTo>
                    <a:pt x="171" y="210"/>
                    <a:pt x="191" y="220"/>
                    <a:pt x="211" y="220"/>
                  </a:cubicBezTo>
                  <a:lnTo>
                    <a:pt x="211" y="190"/>
                  </a:lnTo>
                  <a:lnTo>
                    <a:pt x="211" y="61"/>
                  </a:lnTo>
                  <a:cubicBezTo>
                    <a:pt x="191" y="50"/>
                    <a:pt x="171" y="30"/>
                    <a:pt x="121" y="21"/>
                  </a:cubicBezTo>
                  <a:cubicBezTo>
                    <a:pt x="101" y="10"/>
                    <a:pt x="71" y="10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8671405" y="4774406"/>
              <a:ext cx="56932" cy="67033"/>
            </a:xfrm>
            <a:custGeom>
              <a:rect b="b" l="l" r="r" t="t"/>
              <a:pathLst>
                <a:path extrusionOk="0" h="730" w="62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20" y="51"/>
                    <a:pt x="11" y="81"/>
                    <a:pt x="0" y="101"/>
                  </a:cubicBezTo>
                  <a:lnTo>
                    <a:pt x="0" y="111"/>
                  </a:lnTo>
                  <a:lnTo>
                    <a:pt x="0" y="131"/>
                  </a:lnTo>
                  <a:lnTo>
                    <a:pt x="0" y="141"/>
                  </a:lnTo>
                  <a:lnTo>
                    <a:pt x="0" y="160"/>
                  </a:lnTo>
                  <a:lnTo>
                    <a:pt x="0" y="311"/>
                  </a:lnTo>
                  <a:cubicBezTo>
                    <a:pt x="11" y="340"/>
                    <a:pt x="11" y="390"/>
                    <a:pt x="31" y="450"/>
                  </a:cubicBezTo>
                  <a:cubicBezTo>
                    <a:pt x="40" y="490"/>
                    <a:pt x="60" y="520"/>
                    <a:pt x="80" y="550"/>
                  </a:cubicBezTo>
                  <a:cubicBezTo>
                    <a:pt x="100" y="570"/>
                    <a:pt x="111" y="590"/>
                    <a:pt x="131" y="600"/>
                  </a:cubicBezTo>
                  <a:cubicBezTo>
                    <a:pt x="160" y="620"/>
                    <a:pt x="190" y="640"/>
                    <a:pt x="230" y="660"/>
                  </a:cubicBezTo>
                  <a:lnTo>
                    <a:pt x="320" y="690"/>
                  </a:lnTo>
                  <a:cubicBezTo>
                    <a:pt x="350" y="700"/>
                    <a:pt x="390" y="700"/>
                    <a:pt x="420" y="710"/>
                  </a:cubicBezTo>
                  <a:cubicBezTo>
                    <a:pt x="460" y="720"/>
                    <a:pt x="490" y="720"/>
                    <a:pt x="519" y="720"/>
                  </a:cubicBezTo>
                  <a:cubicBezTo>
                    <a:pt x="530" y="730"/>
                    <a:pt x="550" y="730"/>
                    <a:pt x="570" y="730"/>
                  </a:cubicBezTo>
                  <a:cubicBezTo>
                    <a:pt x="519" y="690"/>
                    <a:pt x="490" y="640"/>
                    <a:pt x="470" y="580"/>
                  </a:cubicBezTo>
                  <a:cubicBezTo>
                    <a:pt x="460" y="540"/>
                    <a:pt x="460" y="500"/>
                    <a:pt x="450" y="470"/>
                  </a:cubicBezTo>
                  <a:cubicBezTo>
                    <a:pt x="430" y="470"/>
                    <a:pt x="410" y="460"/>
                    <a:pt x="380" y="460"/>
                  </a:cubicBezTo>
                  <a:cubicBezTo>
                    <a:pt x="320" y="440"/>
                    <a:pt x="290" y="420"/>
                    <a:pt x="280" y="410"/>
                  </a:cubicBezTo>
                  <a:lnTo>
                    <a:pt x="250" y="380"/>
                  </a:lnTo>
                  <a:cubicBezTo>
                    <a:pt x="250" y="360"/>
                    <a:pt x="250" y="331"/>
                    <a:pt x="240" y="300"/>
                  </a:cubicBezTo>
                  <a:lnTo>
                    <a:pt x="24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30" y="300"/>
                    <a:pt x="450" y="311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1"/>
                  </a:lnTo>
                  <a:cubicBezTo>
                    <a:pt x="470" y="180"/>
                    <a:pt x="510" y="131"/>
                    <a:pt x="570" y="131"/>
                  </a:cubicBezTo>
                  <a:lnTo>
                    <a:pt x="599" y="131"/>
                  </a:lnTo>
                  <a:lnTo>
                    <a:pt x="619" y="141"/>
                  </a:lnTo>
                  <a:cubicBezTo>
                    <a:pt x="619" y="131"/>
                    <a:pt x="619" y="131"/>
                    <a:pt x="610" y="131"/>
                  </a:cubicBezTo>
                  <a:cubicBezTo>
                    <a:pt x="570" y="91"/>
                    <a:pt x="499" y="61"/>
                    <a:pt x="420" y="41"/>
                  </a:cubicBezTo>
                  <a:cubicBezTo>
                    <a:pt x="390" y="31"/>
                    <a:pt x="360" y="21"/>
                    <a:pt x="320" y="21"/>
                  </a:cubicBezTo>
                  <a:cubicBezTo>
                    <a:pt x="290" y="11"/>
                    <a:pt x="250" y="11"/>
                    <a:pt x="230" y="11"/>
                  </a:cubicBezTo>
                  <a:cubicBezTo>
                    <a:pt x="210" y="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8751203" y="4790935"/>
              <a:ext cx="17447" cy="7438"/>
            </a:xfrm>
            <a:custGeom>
              <a:rect b="b" l="l" r="r" t="t"/>
              <a:pathLst>
                <a:path extrusionOk="0" h="81" w="190">
                  <a:moveTo>
                    <a:pt x="0" y="0"/>
                  </a:moveTo>
                  <a:lnTo>
                    <a:pt x="0" y="0"/>
                  </a:lnTo>
                  <a:cubicBezTo>
                    <a:pt x="68" y="17"/>
                    <a:pt x="121" y="42"/>
                    <a:pt x="166" y="67"/>
                  </a:cubicBezTo>
                  <a:lnTo>
                    <a:pt x="166" y="67"/>
                  </a:lnTo>
                  <a:lnTo>
                    <a:pt x="160" y="60"/>
                  </a:lnTo>
                  <a:cubicBezTo>
                    <a:pt x="120" y="40"/>
                    <a:pt x="70" y="11"/>
                    <a:pt x="0" y="0"/>
                  </a:cubicBezTo>
                  <a:close/>
                  <a:moveTo>
                    <a:pt x="166" y="67"/>
                  </a:moveTo>
                  <a:lnTo>
                    <a:pt x="170" y="71"/>
                  </a:lnTo>
                  <a:cubicBezTo>
                    <a:pt x="170" y="71"/>
                    <a:pt x="180" y="80"/>
                    <a:pt x="190" y="80"/>
                  </a:cubicBezTo>
                  <a:cubicBezTo>
                    <a:pt x="182" y="76"/>
                    <a:pt x="174" y="71"/>
                    <a:pt x="166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8734674" y="4809300"/>
              <a:ext cx="19284" cy="21212"/>
            </a:xfrm>
            <a:custGeom>
              <a:rect b="b" l="l" r="r" t="t"/>
              <a:pathLst>
                <a:path extrusionOk="0" h="231" w="210">
                  <a:moveTo>
                    <a:pt x="1" y="0"/>
                  </a:moveTo>
                  <a:lnTo>
                    <a:pt x="1" y="60"/>
                  </a:lnTo>
                  <a:cubicBezTo>
                    <a:pt x="1" y="80"/>
                    <a:pt x="1" y="110"/>
                    <a:pt x="10" y="130"/>
                  </a:cubicBezTo>
                  <a:cubicBezTo>
                    <a:pt x="21" y="150"/>
                    <a:pt x="21" y="160"/>
                    <a:pt x="40" y="170"/>
                  </a:cubicBezTo>
                  <a:cubicBezTo>
                    <a:pt x="50" y="180"/>
                    <a:pt x="80" y="200"/>
                    <a:pt x="140" y="210"/>
                  </a:cubicBezTo>
                  <a:cubicBezTo>
                    <a:pt x="160" y="220"/>
                    <a:pt x="190" y="220"/>
                    <a:pt x="210" y="230"/>
                  </a:cubicBezTo>
                  <a:lnTo>
                    <a:pt x="21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20" y="30"/>
                  </a:cubicBezTo>
                  <a:cubicBezTo>
                    <a:pt x="100" y="20"/>
                    <a:pt x="70" y="10"/>
                    <a:pt x="40" y="10"/>
                  </a:cubicBezTo>
                  <a:cubicBezTo>
                    <a:pt x="30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8712635" y="4786343"/>
              <a:ext cx="56932" cy="67033"/>
            </a:xfrm>
            <a:custGeom>
              <a:rect b="b" l="l" r="r" t="t"/>
              <a:pathLst>
                <a:path extrusionOk="0" h="730" w="620">
                  <a:moveTo>
                    <a:pt x="121" y="1"/>
                  </a:moveTo>
                  <a:cubicBezTo>
                    <a:pt x="61" y="1"/>
                    <a:pt x="21" y="50"/>
                    <a:pt x="1" y="101"/>
                  </a:cubicBezTo>
                  <a:lnTo>
                    <a:pt x="1" y="110"/>
                  </a:lnTo>
                  <a:lnTo>
                    <a:pt x="1" y="13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50"/>
                    <a:pt x="11" y="400"/>
                    <a:pt x="21" y="450"/>
                  </a:cubicBezTo>
                  <a:cubicBezTo>
                    <a:pt x="41" y="520"/>
                    <a:pt x="81" y="570"/>
                    <a:pt x="130" y="609"/>
                  </a:cubicBezTo>
                  <a:cubicBezTo>
                    <a:pt x="181" y="640"/>
                    <a:pt x="241" y="669"/>
                    <a:pt x="320" y="689"/>
                  </a:cubicBezTo>
                  <a:cubicBezTo>
                    <a:pt x="350" y="700"/>
                    <a:pt x="380" y="709"/>
                    <a:pt x="420" y="720"/>
                  </a:cubicBezTo>
                  <a:cubicBezTo>
                    <a:pt x="450" y="720"/>
                    <a:pt x="490" y="729"/>
                    <a:pt x="510" y="729"/>
                  </a:cubicBezTo>
                  <a:lnTo>
                    <a:pt x="570" y="729"/>
                  </a:lnTo>
                  <a:cubicBezTo>
                    <a:pt x="520" y="700"/>
                    <a:pt x="490" y="649"/>
                    <a:pt x="470" y="590"/>
                  </a:cubicBezTo>
                  <a:cubicBezTo>
                    <a:pt x="460" y="550"/>
                    <a:pt x="450" y="510"/>
                    <a:pt x="450" y="480"/>
                  </a:cubicBezTo>
                  <a:cubicBezTo>
                    <a:pt x="430" y="470"/>
                    <a:pt x="400" y="470"/>
                    <a:pt x="380" y="460"/>
                  </a:cubicBezTo>
                  <a:cubicBezTo>
                    <a:pt x="320" y="450"/>
                    <a:pt x="290" y="430"/>
                    <a:pt x="280" y="420"/>
                  </a:cubicBezTo>
                  <a:cubicBezTo>
                    <a:pt x="261" y="410"/>
                    <a:pt x="261" y="400"/>
                    <a:pt x="250" y="380"/>
                  </a:cubicBezTo>
                  <a:cubicBezTo>
                    <a:pt x="241" y="360"/>
                    <a:pt x="241" y="330"/>
                    <a:pt x="241" y="310"/>
                  </a:cubicBezTo>
                  <a:lnTo>
                    <a:pt x="241" y="250"/>
                  </a:lnTo>
                  <a:cubicBezTo>
                    <a:pt x="250" y="260"/>
                    <a:pt x="270" y="260"/>
                    <a:pt x="280" y="260"/>
                  </a:cubicBezTo>
                  <a:cubicBezTo>
                    <a:pt x="310" y="260"/>
                    <a:pt x="340" y="270"/>
                    <a:pt x="360" y="280"/>
                  </a:cubicBezTo>
                  <a:cubicBezTo>
                    <a:pt x="400" y="290"/>
                    <a:pt x="430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30"/>
                  </a:lnTo>
                  <a:cubicBezTo>
                    <a:pt x="460" y="181"/>
                    <a:pt x="510" y="141"/>
                    <a:pt x="570" y="141"/>
                  </a:cubicBezTo>
                  <a:lnTo>
                    <a:pt x="620" y="141"/>
                  </a:lnTo>
                  <a:cubicBezTo>
                    <a:pt x="620" y="141"/>
                    <a:pt x="610" y="141"/>
                    <a:pt x="610" y="130"/>
                  </a:cubicBezTo>
                  <a:cubicBezTo>
                    <a:pt x="560" y="101"/>
                    <a:pt x="500" y="70"/>
                    <a:pt x="420" y="50"/>
                  </a:cubicBezTo>
                  <a:cubicBezTo>
                    <a:pt x="390" y="41"/>
                    <a:pt x="360" y="30"/>
                    <a:pt x="320" y="21"/>
                  </a:cubicBezTo>
                  <a:cubicBezTo>
                    <a:pt x="290" y="21"/>
                    <a:pt x="250" y="11"/>
                    <a:pt x="230" y="11"/>
                  </a:cubicBezTo>
                  <a:lnTo>
                    <a:pt x="170" y="1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8764885" y="4799199"/>
              <a:ext cx="45087" cy="12029"/>
            </a:xfrm>
            <a:custGeom>
              <a:rect b="b" l="l" r="r" t="t"/>
              <a:pathLst>
                <a:path extrusionOk="0" h="131" w="491">
                  <a:moveTo>
                    <a:pt x="350" y="61"/>
                  </a:moveTo>
                  <a:cubicBezTo>
                    <a:pt x="410" y="81"/>
                    <a:pt x="450" y="101"/>
                    <a:pt x="490" y="130"/>
                  </a:cubicBezTo>
                  <a:cubicBezTo>
                    <a:pt x="450" y="101"/>
                    <a:pt x="410" y="81"/>
                    <a:pt x="350" y="61"/>
                  </a:cubicBezTo>
                  <a:close/>
                  <a:moveTo>
                    <a:pt x="200" y="21"/>
                  </a:moveTo>
                  <a:cubicBezTo>
                    <a:pt x="211" y="21"/>
                    <a:pt x="220" y="21"/>
                    <a:pt x="231" y="30"/>
                  </a:cubicBezTo>
                  <a:cubicBezTo>
                    <a:pt x="220" y="21"/>
                    <a:pt x="211" y="21"/>
                    <a:pt x="200" y="2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1" y="1"/>
                  </a:lnTo>
                  <a:lnTo>
                    <a:pt x="41" y="1"/>
                  </a:lnTo>
                  <a:lnTo>
                    <a:pt x="1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8775904" y="4822064"/>
              <a:ext cx="19375" cy="20294"/>
            </a:xfrm>
            <a:custGeom>
              <a:rect b="b" l="l" r="r" t="t"/>
              <a:pathLst>
                <a:path extrusionOk="0" h="221" w="211">
                  <a:moveTo>
                    <a:pt x="0" y="1"/>
                  </a:moveTo>
                  <a:lnTo>
                    <a:pt x="0" y="61"/>
                  </a:lnTo>
                  <a:cubicBezTo>
                    <a:pt x="0" y="91"/>
                    <a:pt x="0" y="111"/>
                    <a:pt x="11" y="131"/>
                  </a:cubicBezTo>
                  <a:cubicBezTo>
                    <a:pt x="11" y="141"/>
                    <a:pt x="20" y="151"/>
                    <a:pt x="40" y="161"/>
                  </a:cubicBezTo>
                  <a:cubicBezTo>
                    <a:pt x="51" y="171"/>
                    <a:pt x="80" y="191"/>
                    <a:pt x="140" y="211"/>
                  </a:cubicBezTo>
                  <a:cubicBezTo>
                    <a:pt x="160" y="211"/>
                    <a:pt x="190" y="220"/>
                    <a:pt x="210" y="220"/>
                  </a:cubicBezTo>
                  <a:lnTo>
                    <a:pt x="210" y="201"/>
                  </a:lnTo>
                  <a:lnTo>
                    <a:pt x="200" y="61"/>
                  </a:lnTo>
                  <a:cubicBezTo>
                    <a:pt x="190" y="51"/>
                    <a:pt x="160" y="31"/>
                    <a:pt x="120" y="21"/>
                  </a:cubicBezTo>
                  <a:cubicBezTo>
                    <a:pt x="91" y="21"/>
                    <a:pt x="60" y="11"/>
                    <a:pt x="40" y="11"/>
                  </a:cubicBezTo>
                  <a:cubicBezTo>
                    <a:pt x="3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8753866" y="4799199"/>
              <a:ext cx="56932" cy="67033"/>
            </a:xfrm>
            <a:custGeom>
              <a:rect b="b" l="l" r="r" t="t"/>
              <a:pathLst>
                <a:path extrusionOk="0" h="730" w="620">
                  <a:moveTo>
                    <a:pt x="121" y="1"/>
                  </a:moveTo>
                  <a:cubicBezTo>
                    <a:pt x="61" y="1"/>
                    <a:pt x="11" y="41"/>
                    <a:pt x="1" y="90"/>
                  </a:cubicBezTo>
                  <a:lnTo>
                    <a:pt x="1" y="110"/>
                  </a:lnTo>
                  <a:lnTo>
                    <a:pt x="1" y="12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40"/>
                    <a:pt x="1" y="400"/>
                    <a:pt x="21" y="450"/>
                  </a:cubicBezTo>
                  <a:cubicBezTo>
                    <a:pt x="41" y="509"/>
                    <a:pt x="71" y="560"/>
                    <a:pt x="121" y="589"/>
                  </a:cubicBezTo>
                  <a:cubicBezTo>
                    <a:pt x="121" y="600"/>
                    <a:pt x="121" y="600"/>
                    <a:pt x="131" y="600"/>
                  </a:cubicBezTo>
                  <a:cubicBezTo>
                    <a:pt x="180" y="640"/>
                    <a:pt x="240" y="669"/>
                    <a:pt x="320" y="689"/>
                  </a:cubicBezTo>
                  <a:cubicBezTo>
                    <a:pt x="351" y="699"/>
                    <a:pt x="391" y="709"/>
                    <a:pt x="420" y="709"/>
                  </a:cubicBezTo>
                  <a:cubicBezTo>
                    <a:pt x="450" y="719"/>
                    <a:pt x="490" y="719"/>
                    <a:pt x="520" y="719"/>
                  </a:cubicBezTo>
                  <a:cubicBezTo>
                    <a:pt x="540" y="729"/>
                    <a:pt x="550" y="729"/>
                    <a:pt x="570" y="729"/>
                  </a:cubicBezTo>
                  <a:cubicBezTo>
                    <a:pt x="520" y="689"/>
                    <a:pt x="490" y="640"/>
                    <a:pt x="470" y="589"/>
                  </a:cubicBezTo>
                  <a:cubicBezTo>
                    <a:pt x="460" y="549"/>
                    <a:pt x="450" y="520"/>
                    <a:pt x="450" y="469"/>
                  </a:cubicBezTo>
                  <a:cubicBezTo>
                    <a:pt x="430" y="469"/>
                    <a:pt x="400" y="460"/>
                    <a:pt x="380" y="460"/>
                  </a:cubicBezTo>
                  <a:cubicBezTo>
                    <a:pt x="320" y="440"/>
                    <a:pt x="291" y="420"/>
                    <a:pt x="280" y="410"/>
                  </a:cubicBezTo>
                  <a:cubicBezTo>
                    <a:pt x="260" y="400"/>
                    <a:pt x="251" y="390"/>
                    <a:pt x="251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0"/>
                  </a:lnTo>
                  <a:cubicBezTo>
                    <a:pt x="251" y="250"/>
                    <a:pt x="271" y="250"/>
                    <a:pt x="280" y="260"/>
                  </a:cubicBezTo>
                  <a:cubicBezTo>
                    <a:pt x="300" y="260"/>
                    <a:pt x="331" y="270"/>
                    <a:pt x="360" y="270"/>
                  </a:cubicBezTo>
                  <a:cubicBezTo>
                    <a:pt x="400" y="280"/>
                    <a:pt x="430" y="300"/>
                    <a:pt x="440" y="310"/>
                  </a:cubicBezTo>
                  <a:lnTo>
                    <a:pt x="440" y="280"/>
                  </a:lnTo>
                  <a:lnTo>
                    <a:pt x="440" y="260"/>
                  </a:lnTo>
                  <a:cubicBezTo>
                    <a:pt x="440" y="250"/>
                    <a:pt x="440" y="250"/>
                    <a:pt x="450" y="240"/>
                  </a:cubicBezTo>
                  <a:lnTo>
                    <a:pt x="450" y="230"/>
                  </a:lnTo>
                  <a:cubicBezTo>
                    <a:pt x="460" y="180"/>
                    <a:pt x="510" y="130"/>
                    <a:pt x="560" y="130"/>
                  </a:cubicBezTo>
                  <a:lnTo>
                    <a:pt x="580" y="130"/>
                  </a:lnTo>
                  <a:lnTo>
                    <a:pt x="610" y="140"/>
                  </a:lnTo>
                  <a:lnTo>
                    <a:pt x="620" y="140"/>
                  </a:lnTo>
                  <a:lnTo>
                    <a:pt x="610" y="130"/>
                  </a:lnTo>
                  <a:cubicBezTo>
                    <a:pt x="570" y="101"/>
                    <a:pt x="530" y="81"/>
                    <a:pt x="470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400" y="41"/>
                    <a:pt x="371" y="30"/>
                    <a:pt x="351" y="30"/>
                  </a:cubicBezTo>
                  <a:cubicBezTo>
                    <a:pt x="340" y="21"/>
                    <a:pt x="331" y="21"/>
                    <a:pt x="320" y="21"/>
                  </a:cubicBezTo>
                  <a:cubicBezTo>
                    <a:pt x="280" y="10"/>
                    <a:pt x="251" y="10"/>
                    <a:pt x="220" y="10"/>
                  </a:cubicBezTo>
                  <a:cubicBezTo>
                    <a:pt x="200" y="1"/>
                    <a:pt x="191" y="1"/>
                    <a:pt x="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8806207" y="4811137"/>
              <a:ext cx="44903" cy="12856"/>
            </a:xfrm>
            <a:custGeom>
              <a:rect b="b" l="l" r="r" t="t"/>
              <a:pathLst>
                <a:path extrusionOk="0" h="140" w="489">
                  <a:moveTo>
                    <a:pt x="400" y="80"/>
                  </a:moveTo>
                  <a:cubicBezTo>
                    <a:pt x="429" y="100"/>
                    <a:pt x="459" y="110"/>
                    <a:pt x="479" y="130"/>
                  </a:cubicBezTo>
                  <a:cubicBezTo>
                    <a:pt x="489" y="130"/>
                    <a:pt x="489" y="140"/>
                    <a:pt x="489" y="140"/>
                  </a:cubicBezTo>
                  <a:lnTo>
                    <a:pt x="489" y="140"/>
                  </a:lnTo>
                  <a:cubicBezTo>
                    <a:pt x="489" y="140"/>
                    <a:pt x="489" y="130"/>
                    <a:pt x="479" y="130"/>
                  </a:cubicBezTo>
                  <a:cubicBezTo>
                    <a:pt x="459" y="110"/>
                    <a:pt x="429" y="100"/>
                    <a:pt x="400" y="80"/>
                  </a:cubicBezTo>
                  <a:close/>
                  <a:moveTo>
                    <a:pt x="400" y="80"/>
                  </a:moveTo>
                  <a:lnTo>
                    <a:pt x="400" y="80"/>
                  </a:lnTo>
                  <a:lnTo>
                    <a:pt x="400" y="80"/>
                  </a:lnTo>
                  <a:close/>
                  <a:moveTo>
                    <a:pt x="189" y="20"/>
                  </a:moveTo>
                  <a:cubicBezTo>
                    <a:pt x="209" y="30"/>
                    <a:pt x="220" y="30"/>
                    <a:pt x="240" y="30"/>
                  </a:cubicBezTo>
                  <a:cubicBezTo>
                    <a:pt x="220" y="30"/>
                    <a:pt x="209" y="30"/>
                    <a:pt x="189" y="2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8817134" y="4834093"/>
              <a:ext cx="19375" cy="21120"/>
            </a:xfrm>
            <a:custGeom>
              <a:rect b="b" l="l" r="r" t="t"/>
              <a:pathLst>
                <a:path extrusionOk="0" h="230" w="211">
                  <a:moveTo>
                    <a:pt x="1" y="0"/>
                  </a:moveTo>
                  <a:lnTo>
                    <a:pt x="1" y="60"/>
                  </a:lnTo>
                  <a:cubicBezTo>
                    <a:pt x="1" y="89"/>
                    <a:pt x="1" y="109"/>
                    <a:pt x="11" y="129"/>
                  </a:cubicBezTo>
                  <a:cubicBezTo>
                    <a:pt x="11" y="140"/>
                    <a:pt x="21" y="160"/>
                    <a:pt x="41" y="169"/>
                  </a:cubicBezTo>
                  <a:cubicBezTo>
                    <a:pt x="51" y="180"/>
                    <a:pt x="81" y="200"/>
                    <a:pt x="141" y="209"/>
                  </a:cubicBezTo>
                  <a:cubicBezTo>
                    <a:pt x="161" y="220"/>
                    <a:pt x="190" y="220"/>
                    <a:pt x="210" y="229"/>
                  </a:cubicBezTo>
                  <a:lnTo>
                    <a:pt x="210" y="200"/>
                  </a:lnTo>
                  <a:lnTo>
                    <a:pt x="201" y="60"/>
                  </a:lnTo>
                  <a:cubicBezTo>
                    <a:pt x="190" y="50"/>
                    <a:pt x="161" y="40"/>
                    <a:pt x="110" y="30"/>
                  </a:cubicBezTo>
                  <a:cubicBezTo>
                    <a:pt x="90" y="20"/>
                    <a:pt x="61" y="10"/>
                    <a:pt x="31" y="10"/>
                  </a:cubicBezTo>
                  <a:cubicBezTo>
                    <a:pt x="21" y="10"/>
                    <a:pt x="11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8794269" y="4811137"/>
              <a:ext cx="56841" cy="67033"/>
            </a:xfrm>
            <a:custGeom>
              <a:rect b="b" l="l" r="r" t="t"/>
              <a:pathLst>
                <a:path extrusionOk="0" h="730" w="619">
                  <a:moveTo>
                    <a:pt x="120" y="0"/>
                  </a:moveTo>
                  <a:cubicBezTo>
                    <a:pt x="70" y="0"/>
                    <a:pt x="20" y="50"/>
                    <a:pt x="10" y="100"/>
                  </a:cubicBezTo>
                  <a:lnTo>
                    <a:pt x="10" y="110"/>
                  </a:lnTo>
                  <a:cubicBezTo>
                    <a:pt x="0" y="120"/>
                    <a:pt x="0" y="120"/>
                    <a:pt x="0" y="130"/>
                  </a:cubicBezTo>
                  <a:lnTo>
                    <a:pt x="0" y="150"/>
                  </a:lnTo>
                  <a:lnTo>
                    <a:pt x="10" y="320"/>
                  </a:lnTo>
                  <a:cubicBezTo>
                    <a:pt x="10" y="370"/>
                    <a:pt x="20" y="410"/>
                    <a:pt x="30" y="459"/>
                  </a:cubicBezTo>
                  <a:cubicBezTo>
                    <a:pt x="50" y="519"/>
                    <a:pt x="90" y="569"/>
                    <a:pt x="140" y="609"/>
                  </a:cubicBezTo>
                  <a:cubicBezTo>
                    <a:pt x="190" y="649"/>
                    <a:pt x="260" y="669"/>
                    <a:pt x="330" y="689"/>
                  </a:cubicBezTo>
                  <a:cubicBezTo>
                    <a:pt x="370" y="699"/>
                    <a:pt x="399" y="709"/>
                    <a:pt x="439" y="719"/>
                  </a:cubicBezTo>
                  <a:cubicBezTo>
                    <a:pt x="470" y="719"/>
                    <a:pt x="499" y="719"/>
                    <a:pt x="530" y="729"/>
                  </a:cubicBezTo>
                  <a:lnTo>
                    <a:pt x="589" y="729"/>
                  </a:lnTo>
                  <a:cubicBezTo>
                    <a:pt x="539" y="699"/>
                    <a:pt x="510" y="649"/>
                    <a:pt x="490" y="589"/>
                  </a:cubicBezTo>
                  <a:cubicBezTo>
                    <a:pt x="470" y="559"/>
                    <a:pt x="470" y="519"/>
                    <a:pt x="459" y="479"/>
                  </a:cubicBezTo>
                  <a:cubicBezTo>
                    <a:pt x="439" y="470"/>
                    <a:pt x="410" y="470"/>
                    <a:pt x="390" y="459"/>
                  </a:cubicBezTo>
                  <a:cubicBezTo>
                    <a:pt x="330" y="450"/>
                    <a:pt x="300" y="430"/>
                    <a:pt x="290" y="419"/>
                  </a:cubicBezTo>
                  <a:cubicBezTo>
                    <a:pt x="270" y="410"/>
                    <a:pt x="260" y="390"/>
                    <a:pt x="260" y="379"/>
                  </a:cubicBezTo>
                  <a:cubicBezTo>
                    <a:pt x="250" y="359"/>
                    <a:pt x="250" y="339"/>
                    <a:pt x="250" y="310"/>
                  </a:cubicBezTo>
                  <a:lnTo>
                    <a:pt x="250" y="250"/>
                  </a:lnTo>
                  <a:cubicBezTo>
                    <a:pt x="260" y="260"/>
                    <a:pt x="270" y="260"/>
                    <a:pt x="280" y="260"/>
                  </a:cubicBezTo>
                  <a:cubicBezTo>
                    <a:pt x="310" y="260"/>
                    <a:pt x="339" y="270"/>
                    <a:pt x="359" y="280"/>
                  </a:cubicBezTo>
                  <a:cubicBezTo>
                    <a:pt x="410" y="290"/>
                    <a:pt x="439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0"/>
                  </a:lnTo>
                  <a:cubicBezTo>
                    <a:pt x="470" y="180"/>
                    <a:pt x="510" y="140"/>
                    <a:pt x="569" y="140"/>
                  </a:cubicBezTo>
                  <a:lnTo>
                    <a:pt x="619" y="140"/>
                  </a:lnTo>
                  <a:cubicBezTo>
                    <a:pt x="619" y="140"/>
                    <a:pt x="619" y="130"/>
                    <a:pt x="609" y="130"/>
                  </a:cubicBezTo>
                  <a:cubicBezTo>
                    <a:pt x="589" y="110"/>
                    <a:pt x="559" y="100"/>
                    <a:pt x="530" y="80"/>
                  </a:cubicBezTo>
                  <a:cubicBezTo>
                    <a:pt x="499" y="70"/>
                    <a:pt x="459" y="50"/>
                    <a:pt x="430" y="50"/>
                  </a:cubicBezTo>
                  <a:cubicBezTo>
                    <a:pt x="410" y="40"/>
                    <a:pt x="390" y="40"/>
                    <a:pt x="370" y="30"/>
                  </a:cubicBezTo>
                  <a:cubicBezTo>
                    <a:pt x="350" y="30"/>
                    <a:pt x="339" y="30"/>
                    <a:pt x="319" y="20"/>
                  </a:cubicBezTo>
                  <a:cubicBezTo>
                    <a:pt x="290" y="20"/>
                    <a:pt x="260" y="10"/>
                    <a:pt x="230" y="10"/>
                  </a:cubicBezTo>
                  <a:lnTo>
                    <a:pt x="170" y="1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8870301" y="4826747"/>
              <a:ext cx="3765" cy="918"/>
            </a:xfrm>
            <a:custGeom>
              <a:rect b="b" l="l" r="r" t="t"/>
              <a:pathLst>
                <a:path extrusionOk="0" h="10" w="41">
                  <a:moveTo>
                    <a:pt x="1" y="0"/>
                  </a:moveTo>
                  <a:cubicBezTo>
                    <a:pt x="21" y="0"/>
                    <a:pt x="31" y="0"/>
                    <a:pt x="41" y="10"/>
                  </a:cubicBezTo>
                  <a:cubicBezTo>
                    <a:pt x="31" y="0"/>
                    <a:pt x="2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8858364" y="4846857"/>
              <a:ext cx="20294" cy="20294"/>
            </a:xfrm>
            <a:custGeom>
              <a:rect b="b" l="l" r="r" t="t"/>
              <a:pathLst>
                <a:path extrusionOk="0" h="221" w="221">
                  <a:moveTo>
                    <a:pt x="1" y="1"/>
                  </a:moveTo>
                  <a:lnTo>
                    <a:pt x="1" y="50"/>
                  </a:lnTo>
                  <a:cubicBezTo>
                    <a:pt x="1" y="81"/>
                    <a:pt x="1" y="101"/>
                    <a:pt x="11" y="121"/>
                  </a:cubicBezTo>
                  <a:cubicBezTo>
                    <a:pt x="21" y="130"/>
                    <a:pt x="31" y="150"/>
                    <a:pt x="41" y="161"/>
                  </a:cubicBezTo>
                  <a:cubicBezTo>
                    <a:pt x="61" y="170"/>
                    <a:pt x="91" y="190"/>
                    <a:pt x="151" y="200"/>
                  </a:cubicBezTo>
                  <a:cubicBezTo>
                    <a:pt x="171" y="210"/>
                    <a:pt x="191" y="210"/>
                    <a:pt x="220" y="220"/>
                  </a:cubicBezTo>
                  <a:cubicBezTo>
                    <a:pt x="220" y="210"/>
                    <a:pt x="220" y="200"/>
                    <a:pt x="211" y="200"/>
                  </a:cubicBezTo>
                  <a:lnTo>
                    <a:pt x="200" y="50"/>
                  </a:lnTo>
                  <a:cubicBezTo>
                    <a:pt x="191" y="41"/>
                    <a:pt x="161" y="30"/>
                    <a:pt x="111" y="21"/>
                  </a:cubicBezTo>
                  <a:cubicBezTo>
                    <a:pt x="91" y="10"/>
                    <a:pt x="61" y="1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8835499" y="4823900"/>
              <a:ext cx="56932" cy="66115"/>
            </a:xfrm>
            <a:custGeom>
              <a:rect b="b" l="l" r="r" t="t"/>
              <a:pathLst>
                <a:path extrusionOk="0" h="720" w="620">
                  <a:moveTo>
                    <a:pt x="120" y="1"/>
                  </a:moveTo>
                  <a:cubicBezTo>
                    <a:pt x="61" y="1"/>
                    <a:pt x="21" y="41"/>
                    <a:pt x="1" y="91"/>
                  </a:cubicBezTo>
                  <a:lnTo>
                    <a:pt x="1" y="101"/>
                  </a:lnTo>
                  <a:lnTo>
                    <a:pt x="1" y="121"/>
                  </a:lnTo>
                  <a:lnTo>
                    <a:pt x="1" y="151"/>
                  </a:lnTo>
                  <a:lnTo>
                    <a:pt x="10" y="311"/>
                  </a:lnTo>
                  <a:cubicBezTo>
                    <a:pt x="10" y="371"/>
                    <a:pt x="21" y="411"/>
                    <a:pt x="41" y="450"/>
                  </a:cubicBezTo>
                  <a:cubicBezTo>
                    <a:pt x="61" y="510"/>
                    <a:pt x="100" y="560"/>
                    <a:pt x="150" y="600"/>
                  </a:cubicBezTo>
                  <a:cubicBezTo>
                    <a:pt x="200" y="640"/>
                    <a:pt x="260" y="670"/>
                    <a:pt x="340" y="690"/>
                  </a:cubicBezTo>
                  <a:cubicBezTo>
                    <a:pt x="380" y="690"/>
                    <a:pt x="410" y="700"/>
                    <a:pt x="449" y="710"/>
                  </a:cubicBezTo>
                  <a:cubicBezTo>
                    <a:pt x="480" y="710"/>
                    <a:pt x="520" y="720"/>
                    <a:pt x="540" y="720"/>
                  </a:cubicBezTo>
                  <a:lnTo>
                    <a:pt x="600" y="720"/>
                  </a:lnTo>
                  <a:cubicBezTo>
                    <a:pt x="589" y="710"/>
                    <a:pt x="569" y="700"/>
                    <a:pt x="560" y="680"/>
                  </a:cubicBezTo>
                  <a:cubicBezTo>
                    <a:pt x="529" y="650"/>
                    <a:pt x="509" y="620"/>
                    <a:pt x="500" y="590"/>
                  </a:cubicBezTo>
                  <a:cubicBezTo>
                    <a:pt x="480" y="550"/>
                    <a:pt x="469" y="510"/>
                    <a:pt x="469" y="470"/>
                  </a:cubicBezTo>
                  <a:cubicBezTo>
                    <a:pt x="440" y="460"/>
                    <a:pt x="420" y="460"/>
                    <a:pt x="400" y="450"/>
                  </a:cubicBezTo>
                  <a:cubicBezTo>
                    <a:pt x="340" y="440"/>
                    <a:pt x="310" y="420"/>
                    <a:pt x="290" y="411"/>
                  </a:cubicBezTo>
                  <a:cubicBezTo>
                    <a:pt x="280" y="400"/>
                    <a:pt x="270" y="380"/>
                    <a:pt x="260" y="371"/>
                  </a:cubicBezTo>
                  <a:cubicBezTo>
                    <a:pt x="250" y="351"/>
                    <a:pt x="250" y="331"/>
                    <a:pt x="250" y="300"/>
                  </a:cubicBezTo>
                  <a:lnTo>
                    <a:pt x="25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40" y="291"/>
                    <a:pt x="449" y="300"/>
                  </a:cubicBezTo>
                  <a:lnTo>
                    <a:pt x="449" y="291"/>
                  </a:lnTo>
                  <a:lnTo>
                    <a:pt x="449" y="271"/>
                  </a:lnTo>
                  <a:lnTo>
                    <a:pt x="449" y="260"/>
                  </a:lnTo>
                  <a:lnTo>
                    <a:pt x="449" y="251"/>
                  </a:lnTo>
                  <a:lnTo>
                    <a:pt x="449" y="240"/>
                  </a:lnTo>
                  <a:cubicBezTo>
                    <a:pt x="449" y="211"/>
                    <a:pt x="460" y="181"/>
                    <a:pt x="489" y="161"/>
                  </a:cubicBezTo>
                  <a:cubicBezTo>
                    <a:pt x="509" y="141"/>
                    <a:pt x="540" y="131"/>
                    <a:pt x="569" y="131"/>
                  </a:cubicBezTo>
                  <a:lnTo>
                    <a:pt x="620" y="131"/>
                  </a:lnTo>
                  <a:lnTo>
                    <a:pt x="609" y="121"/>
                  </a:lnTo>
                  <a:lnTo>
                    <a:pt x="600" y="111"/>
                  </a:lnTo>
                  <a:cubicBezTo>
                    <a:pt x="549" y="81"/>
                    <a:pt x="489" y="51"/>
                    <a:pt x="420" y="41"/>
                  </a:cubicBezTo>
                  <a:cubicBezTo>
                    <a:pt x="410" y="31"/>
                    <a:pt x="400" y="31"/>
                    <a:pt x="380" y="31"/>
                  </a:cubicBezTo>
                  <a:cubicBezTo>
                    <a:pt x="360" y="21"/>
                    <a:pt x="340" y="21"/>
                    <a:pt x="320" y="21"/>
                  </a:cubicBezTo>
                  <a:cubicBezTo>
                    <a:pt x="290" y="11"/>
                    <a:pt x="25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8876729" y="4850530"/>
              <a:ext cx="4683" cy="27640"/>
            </a:xfrm>
            <a:custGeom>
              <a:rect b="b" l="l" r="r" t="t"/>
              <a:pathLst>
                <a:path extrusionOk="0" h="301" w="51">
                  <a:moveTo>
                    <a:pt x="0" y="1"/>
                  </a:moveTo>
                  <a:lnTo>
                    <a:pt x="0" y="10"/>
                  </a:lnTo>
                  <a:lnTo>
                    <a:pt x="11" y="160"/>
                  </a:lnTo>
                  <a:lnTo>
                    <a:pt x="11" y="160"/>
                  </a:lnTo>
                  <a:lnTo>
                    <a:pt x="0" y="1"/>
                  </a:lnTo>
                  <a:close/>
                  <a:moveTo>
                    <a:pt x="11" y="160"/>
                  </a:moveTo>
                  <a:cubicBezTo>
                    <a:pt x="15" y="183"/>
                    <a:pt x="20" y="205"/>
                    <a:pt x="25" y="226"/>
                  </a:cubicBezTo>
                  <a:lnTo>
                    <a:pt x="25" y="226"/>
                  </a:lnTo>
                  <a:cubicBezTo>
                    <a:pt x="22" y="211"/>
                    <a:pt x="20" y="196"/>
                    <a:pt x="20" y="180"/>
                  </a:cubicBezTo>
                  <a:cubicBezTo>
                    <a:pt x="20" y="170"/>
                    <a:pt x="20" y="160"/>
                    <a:pt x="11" y="160"/>
                  </a:cubicBezTo>
                  <a:close/>
                  <a:moveTo>
                    <a:pt x="25" y="226"/>
                  </a:moveTo>
                  <a:cubicBezTo>
                    <a:pt x="30" y="251"/>
                    <a:pt x="38" y="276"/>
                    <a:pt x="51" y="300"/>
                  </a:cubicBezTo>
                  <a:cubicBezTo>
                    <a:pt x="40" y="278"/>
                    <a:pt x="32" y="253"/>
                    <a:pt x="25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8899686" y="4858795"/>
              <a:ext cx="21120" cy="19375"/>
            </a:xfrm>
            <a:custGeom>
              <a:rect b="b" l="l" r="r" t="t"/>
              <a:pathLst>
                <a:path extrusionOk="0" h="211" w="230">
                  <a:moveTo>
                    <a:pt x="0" y="0"/>
                  </a:moveTo>
                  <a:lnTo>
                    <a:pt x="0" y="40"/>
                  </a:lnTo>
                  <a:cubicBezTo>
                    <a:pt x="10" y="70"/>
                    <a:pt x="10" y="100"/>
                    <a:pt x="20" y="110"/>
                  </a:cubicBezTo>
                  <a:cubicBezTo>
                    <a:pt x="30" y="130"/>
                    <a:pt x="40" y="150"/>
                    <a:pt x="50" y="160"/>
                  </a:cubicBezTo>
                  <a:cubicBezTo>
                    <a:pt x="70" y="170"/>
                    <a:pt x="100" y="190"/>
                    <a:pt x="170" y="200"/>
                  </a:cubicBezTo>
                  <a:cubicBezTo>
                    <a:pt x="190" y="210"/>
                    <a:pt x="210" y="210"/>
                    <a:pt x="230" y="210"/>
                  </a:cubicBezTo>
                  <a:lnTo>
                    <a:pt x="230" y="200"/>
                  </a:lnTo>
                  <a:lnTo>
                    <a:pt x="210" y="50"/>
                  </a:lnTo>
                  <a:cubicBezTo>
                    <a:pt x="190" y="40"/>
                    <a:pt x="160" y="31"/>
                    <a:pt x="110" y="20"/>
                  </a:cubicBezTo>
                  <a:cubicBezTo>
                    <a:pt x="90" y="11"/>
                    <a:pt x="60" y="11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8876729" y="4835838"/>
              <a:ext cx="56932" cy="66115"/>
            </a:xfrm>
            <a:custGeom>
              <a:rect b="b" l="l" r="r" t="t"/>
              <a:pathLst>
                <a:path extrusionOk="0" h="720" w="62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11" y="51"/>
                    <a:pt x="0" y="81"/>
                    <a:pt x="0" y="110"/>
                  </a:cubicBezTo>
                  <a:lnTo>
                    <a:pt x="0" y="121"/>
                  </a:lnTo>
                  <a:lnTo>
                    <a:pt x="0" y="130"/>
                  </a:lnTo>
                  <a:lnTo>
                    <a:pt x="0" y="141"/>
                  </a:lnTo>
                  <a:lnTo>
                    <a:pt x="0" y="161"/>
                  </a:lnTo>
                  <a:lnTo>
                    <a:pt x="11" y="320"/>
                  </a:lnTo>
                  <a:cubicBezTo>
                    <a:pt x="20" y="370"/>
                    <a:pt x="31" y="420"/>
                    <a:pt x="51" y="460"/>
                  </a:cubicBezTo>
                  <a:cubicBezTo>
                    <a:pt x="60" y="490"/>
                    <a:pt x="80" y="520"/>
                    <a:pt x="111" y="550"/>
                  </a:cubicBezTo>
                  <a:cubicBezTo>
                    <a:pt x="120" y="570"/>
                    <a:pt x="140" y="580"/>
                    <a:pt x="151" y="590"/>
                  </a:cubicBezTo>
                  <a:cubicBezTo>
                    <a:pt x="160" y="600"/>
                    <a:pt x="160" y="600"/>
                    <a:pt x="171" y="600"/>
                  </a:cubicBezTo>
                  <a:cubicBezTo>
                    <a:pt x="180" y="610"/>
                    <a:pt x="191" y="620"/>
                    <a:pt x="211" y="630"/>
                  </a:cubicBezTo>
                  <a:cubicBezTo>
                    <a:pt x="250" y="649"/>
                    <a:pt x="300" y="669"/>
                    <a:pt x="360" y="689"/>
                  </a:cubicBezTo>
                  <a:cubicBezTo>
                    <a:pt x="400" y="689"/>
                    <a:pt x="430" y="700"/>
                    <a:pt x="470" y="700"/>
                  </a:cubicBezTo>
                  <a:cubicBezTo>
                    <a:pt x="500" y="709"/>
                    <a:pt x="540" y="709"/>
                    <a:pt x="570" y="720"/>
                  </a:cubicBezTo>
                  <a:lnTo>
                    <a:pt x="619" y="720"/>
                  </a:lnTo>
                  <a:lnTo>
                    <a:pt x="610" y="709"/>
                  </a:lnTo>
                  <a:cubicBezTo>
                    <a:pt x="570" y="680"/>
                    <a:pt x="540" y="640"/>
                    <a:pt x="520" y="590"/>
                  </a:cubicBezTo>
                  <a:cubicBezTo>
                    <a:pt x="500" y="550"/>
                    <a:pt x="490" y="510"/>
                    <a:pt x="480" y="460"/>
                  </a:cubicBezTo>
                  <a:cubicBezTo>
                    <a:pt x="460" y="460"/>
                    <a:pt x="440" y="460"/>
                    <a:pt x="420" y="450"/>
                  </a:cubicBezTo>
                  <a:cubicBezTo>
                    <a:pt x="350" y="440"/>
                    <a:pt x="320" y="420"/>
                    <a:pt x="300" y="410"/>
                  </a:cubicBezTo>
                  <a:cubicBezTo>
                    <a:pt x="290" y="400"/>
                    <a:pt x="280" y="380"/>
                    <a:pt x="270" y="360"/>
                  </a:cubicBezTo>
                  <a:cubicBezTo>
                    <a:pt x="260" y="350"/>
                    <a:pt x="260" y="320"/>
                    <a:pt x="250" y="29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1"/>
                    <a:pt x="340" y="261"/>
                    <a:pt x="360" y="270"/>
                  </a:cubicBezTo>
                  <a:cubicBezTo>
                    <a:pt x="410" y="281"/>
                    <a:pt x="440" y="290"/>
                    <a:pt x="460" y="300"/>
                  </a:cubicBezTo>
                  <a:lnTo>
                    <a:pt x="460" y="290"/>
                  </a:lnTo>
                  <a:cubicBezTo>
                    <a:pt x="450" y="281"/>
                    <a:pt x="450" y="270"/>
                    <a:pt x="450" y="261"/>
                  </a:cubicBezTo>
                  <a:lnTo>
                    <a:pt x="450" y="230"/>
                  </a:lnTo>
                  <a:cubicBezTo>
                    <a:pt x="450" y="201"/>
                    <a:pt x="470" y="170"/>
                    <a:pt x="490" y="150"/>
                  </a:cubicBezTo>
                  <a:cubicBezTo>
                    <a:pt x="510" y="130"/>
                    <a:pt x="540" y="121"/>
                    <a:pt x="570" y="121"/>
                  </a:cubicBezTo>
                  <a:lnTo>
                    <a:pt x="579" y="121"/>
                  </a:lnTo>
                  <a:lnTo>
                    <a:pt x="619" y="130"/>
                  </a:lnTo>
                  <a:cubicBezTo>
                    <a:pt x="619" y="121"/>
                    <a:pt x="610" y="121"/>
                    <a:pt x="610" y="121"/>
                  </a:cubicBezTo>
                  <a:cubicBezTo>
                    <a:pt x="560" y="81"/>
                    <a:pt x="500" y="51"/>
                    <a:pt x="420" y="31"/>
                  </a:cubicBezTo>
                  <a:cubicBezTo>
                    <a:pt x="390" y="31"/>
                    <a:pt x="350" y="21"/>
                    <a:pt x="320" y="11"/>
                  </a:cubicBezTo>
                  <a:lnTo>
                    <a:pt x="270" y="11"/>
                  </a:lnTo>
                  <a:cubicBezTo>
                    <a:pt x="250" y="11"/>
                    <a:pt x="24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8932652" y="4900943"/>
              <a:ext cx="2847" cy="1928"/>
            </a:xfrm>
            <a:custGeom>
              <a:rect b="b" l="l" r="r" t="t"/>
              <a:pathLst>
                <a:path extrusionOk="0" h="21" w="31">
                  <a:moveTo>
                    <a:pt x="1" y="0"/>
                  </a:moveTo>
                  <a:lnTo>
                    <a:pt x="10" y="11"/>
                  </a:lnTo>
                  <a:cubicBezTo>
                    <a:pt x="21" y="11"/>
                    <a:pt x="30" y="20"/>
                    <a:pt x="30" y="20"/>
                  </a:cubicBezTo>
                  <a:lnTo>
                    <a:pt x="30" y="20"/>
                  </a:lnTo>
                  <a:cubicBezTo>
                    <a:pt x="21" y="11"/>
                    <a:pt x="10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8941834" y="4869722"/>
              <a:ext cx="22130" cy="19375"/>
            </a:xfrm>
            <a:custGeom>
              <a:rect b="b" l="l" r="r" t="t"/>
              <a:pathLst>
                <a:path extrusionOk="0" h="211" w="241">
                  <a:moveTo>
                    <a:pt x="1" y="1"/>
                  </a:moveTo>
                  <a:lnTo>
                    <a:pt x="1" y="51"/>
                  </a:lnTo>
                  <a:cubicBezTo>
                    <a:pt x="10" y="71"/>
                    <a:pt x="10" y="101"/>
                    <a:pt x="21" y="121"/>
                  </a:cubicBezTo>
                  <a:cubicBezTo>
                    <a:pt x="30" y="131"/>
                    <a:pt x="41" y="151"/>
                    <a:pt x="61" y="161"/>
                  </a:cubicBezTo>
                  <a:cubicBezTo>
                    <a:pt x="90" y="181"/>
                    <a:pt x="130" y="191"/>
                    <a:pt x="180" y="201"/>
                  </a:cubicBezTo>
                  <a:cubicBezTo>
                    <a:pt x="200" y="211"/>
                    <a:pt x="220" y="211"/>
                    <a:pt x="240" y="211"/>
                  </a:cubicBezTo>
                  <a:lnTo>
                    <a:pt x="210" y="61"/>
                  </a:lnTo>
                  <a:cubicBezTo>
                    <a:pt x="180" y="41"/>
                    <a:pt x="150" y="31"/>
                    <a:pt x="110" y="21"/>
                  </a:cubicBezTo>
                  <a:cubicBezTo>
                    <a:pt x="81" y="2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8918051" y="4846857"/>
              <a:ext cx="60514" cy="66115"/>
            </a:xfrm>
            <a:custGeom>
              <a:rect b="b" l="l" r="r" t="t"/>
              <a:pathLst>
                <a:path extrusionOk="0" h="720" w="659">
                  <a:moveTo>
                    <a:pt x="120" y="1"/>
                  </a:moveTo>
                  <a:cubicBezTo>
                    <a:pt x="90" y="1"/>
                    <a:pt x="60" y="10"/>
                    <a:pt x="40" y="30"/>
                  </a:cubicBezTo>
                  <a:cubicBezTo>
                    <a:pt x="20" y="50"/>
                    <a:pt x="0" y="81"/>
                    <a:pt x="0" y="110"/>
                  </a:cubicBezTo>
                  <a:lnTo>
                    <a:pt x="0" y="141"/>
                  </a:lnTo>
                  <a:cubicBezTo>
                    <a:pt x="0" y="150"/>
                    <a:pt x="0" y="161"/>
                    <a:pt x="10" y="170"/>
                  </a:cubicBezTo>
                  <a:lnTo>
                    <a:pt x="30" y="330"/>
                  </a:lnTo>
                  <a:cubicBezTo>
                    <a:pt x="30" y="380"/>
                    <a:pt x="50" y="430"/>
                    <a:pt x="70" y="470"/>
                  </a:cubicBezTo>
                  <a:cubicBezTo>
                    <a:pt x="90" y="520"/>
                    <a:pt x="120" y="560"/>
                    <a:pt x="160" y="589"/>
                  </a:cubicBezTo>
                  <a:cubicBezTo>
                    <a:pt x="169" y="600"/>
                    <a:pt x="180" y="600"/>
                    <a:pt x="189" y="609"/>
                  </a:cubicBezTo>
                  <a:cubicBezTo>
                    <a:pt x="240" y="649"/>
                    <a:pt x="309" y="669"/>
                    <a:pt x="389" y="689"/>
                  </a:cubicBezTo>
                  <a:cubicBezTo>
                    <a:pt x="429" y="700"/>
                    <a:pt x="459" y="700"/>
                    <a:pt x="499" y="709"/>
                  </a:cubicBezTo>
                  <a:cubicBezTo>
                    <a:pt x="529" y="709"/>
                    <a:pt x="569" y="709"/>
                    <a:pt x="589" y="720"/>
                  </a:cubicBezTo>
                  <a:lnTo>
                    <a:pt x="659" y="720"/>
                  </a:lnTo>
                  <a:cubicBezTo>
                    <a:pt x="609" y="689"/>
                    <a:pt x="569" y="640"/>
                    <a:pt x="539" y="589"/>
                  </a:cubicBezTo>
                  <a:cubicBezTo>
                    <a:pt x="519" y="560"/>
                    <a:pt x="509" y="510"/>
                    <a:pt x="499" y="460"/>
                  </a:cubicBezTo>
                  <a:cubicBezTo>
                    <a:pt x="479" y="460"/>
                    <a:pt x="459" y="460"/>
                    <a:pt x="439" y="450"/>
                  </a:cubicBezTo>
                  <a:cubicBezTo>
                    <a:pt x="389" y="440"/>
                    <a:pt x="349" y="430"/>
                    <a:pt x="320" y="410"/>
                  </a:cubicBezTo>
                  <a:cubicBezTo>
                    <a:pt x="300" y="400"/>
                    <a:pt x="289" y="380"/>
                    <a:pt x="280" y="370"/>
                  </a:cubicBezTo>
                  <a:cubicBezTo>
                    <a:pt x="269" y="350"/>
                    <a:pt x="269" y="320"/>
                    <a:pt x="260" y="300"/>
                  </a:cubicBezTo>
                  <a:lnTo>
                    <a:pt x="260" y="250"/>
                  </a:lnTo>
                  <a:cubicBezTo>
                    <a:pt x="269" y="250"/>
                    <a:pt x="280" y="260"/>
                    <a:pt x="289" y="260"/>
                  </a:cubicBezTo>
                  <a:cubicBezTo>
                    <a:pt x="309" y="260"/>
                    <a:pt x="340" y="270"/>
                    <a:pt x="369" y="270"/>
                  </a:cubicBezTo>
                  <a:cubicBezTo>
                    <a:pt x="409" y="280"/>
                    <a:pt x="439" y="290"/>
                    <a:pt x="469" y="310"/>
                  </a:cubicBezTo>
                  <a:lnTo>
                    <a:pt x="459" y="290"/>
                  </a:lnTo>
                  <a:lnTo>
                    <a:pt x="459" y="270"/>
                  </a:lnTo>
                  <a:lnTo>
                    <a:pt x="459" y="250"/>
                  </a:lnTo>
                  <a:lnTo>
                    <a:pt x="459" y="24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599" y="250"/>
                  </a:lnTo>
                  <a:lnTo>
                    <a:pt x="609" y="130"/>
                  </a:lnTo>
                  <a:lnTo>
                    <a:pt x="629" y="130"/>
                  </a:lnTo>
                  <a:cubicBezTo>
                    <a:pt x="619" y="121"/>
                    <a:pt x="619" y="121"/>
                    <a:pt x="609" y="121"/>
                  </a:cubicBezTo>
                  <a:cubicBezTo>
                    <a:pt x="559" y="81"/>
                    <a:pt x="499" y="61"/>
                    <a:pt x="429" y="41"/>
                  </a:cubicBezTo>
                  <a:lnTo>
                    <a:pt x="419" y="41"/>
                  </a:lnTo>
                  <a:cubicBezTo>
                    <a:pt x="389" y="30"/>
                    <a:pt x="349" y="21"/>
                    <a:pt x="320" y="21"/>
                  </a:cubicBezTo>
                  <a:cubicBezTo>
                    <a:pt x="289" y="10"/>
                    <a:pt x="249" y="10"/>
                    <a:pt x="220" y="10"/>
                  </a:cubicBezTo>
                  <a:lnTo>
                    <a:pt x="169" y="1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8983983" y="4880741"/>
              <a:ext cx="23048" cy="19375"/>
            </a:xfrm>
            <a:custGeom>
              <a:rect b="b" l="l" r="r" t="t"/>
              <a:pathLst>
                <a:path extrusionOk="0" h="211" w="251">
                  <a:moveTo>
                    <a:pt x="1" y="1"/>
                  </a:moveTo>
                  <a:lnTo>
                    <a:pt x="10" y="41"/>
                  </a:lnTo>
                  <a:cubicBezTo>
                    <a:pt x="21" y="71"/>
                    <a:pt x="21" y="91"/>
                    <a:pt x="30" y="111"/>
                  </a:cubicBezTo>
                  <a:cubicBezTo>
                    <a:pt x="41" y="131"/>
                    <a:pt x="61" y="141"/>
                    <a:pt x="81" y="160"/>
                  </a:cubicBezTo>
                  <a:cubicBezTo>
                    <a:pt x="110" y="180"/>
                    <a:pt x="161" y="191"/>
                    <a:pt x="210" y="200"/>
                  </a:cubicBezTo>
                  <a:cubicBezTo>
                    <a:pt x="220" y="200"/>
                    <a:pt x="240" y="211"/>
                    <a:pt x="250" y="211"/>
                  </a:cubicBezTo>
                  <a:lnTo>
                    <a:pt x="220" y="81"/>
                  </a:lnTo>
                  <a:lnTo>
                    <a:pt x="220" y="71"/>
                  </a:lnTo>
                  <a:lnTo>
                    <a:pt x="210" y="61"/>
                  </a:lnTo>
                  <a:cubicBezTo>
                    <a:pt x="190" y="51"/>
                    <a:pt x="161" y="31"/>
                    <a:pt x="110" y="21"/>
                  </a:cubicBezTo>
                  <a:cubicBezTo>
                    <a:pt x="81" y="1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8960200" y="4858795"/>
              <a:ext cx="63268" cy="64187"/>
            </a:xfrm>
            <a:custGeom>
              <a:rect b="b" l="l" r="r" t="t"/>
              <a:pathLst>
                <a:path extrusionOk="0" h="699" w="689">
                  <a:moveTo>
                    <a:pt x="120" y="0"/>
                  </a:moveTo>
                  <a:cubicBezTo>
                    <a:pt x="60" y="0"/>
                    <a:pt x="10" y="5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40" y="330"/>
                  </a:lnTo>
                  <a:cubicBezTo>
                    <a:pt x="50" y="380"/>
                    <a:pt x="60" y="419"/>
                    <a:pt x="80" y="459"/>
                  </a:cubicBezTo>
                  <a:cubicBezTo>
                    <a:pt x="110" y="519"/>
                    <a:pt x="160" y="570"/>
                    <a:pt x="220" y="599"/>
                  </a:cubicBezTo>
                  <a:cubicBezTo>
                    <a:pt x="269" y="639"/>
                    <a:pt x="340" y="659"/>
                    <a:pt x="420" y="679"/>
                  </a:cubicBezTo>
                  <a:cubicBezTo>
                    <a:pt x="460" y="679"/>
                    <a:pt x="489" y="689"/>
                    <a:pt x="529" y="689"/>
                  </a:cubicBezTo>
                  <a:cubicBezTo>
                    <a:pt x="559" y="699"/>
                    <a:pt x="599" y="699"/>
                    <a:pt x="629" y="699"/>
                  </a:cubicBezTo>
                  <a:lnTo>
                    <a:pt x="689" y="699"/>
                  </a:lnTo>
                  <a:cubicBezTo>
                    <a:pt x="639" y="669"/>
                    <a:pt x="599" y="629"/>
                    <a:pt x="569" y="590"/>
                  </a:cubicBezTo>
                  <a:cubicBezTo>
                    <a:pt x="569" y="579"/>
                    <a:pt x="559" y="570"/>
                    <a:pt x="549" y="550"/>
                  </a:cubicBezTo>
                  <a:cubicBezTo>
                    <a:pt x="529" y="519"/>
                    <a:pt x="519" y="479"/>
                    <a:pt x="509" y="450"/>
                  </a:cubicBezTo>
                  <a:cubicBezTo>
                    <a:pt x="499" y="450"/>
                    <a:pt x="479" y="439"/>
                    <a:pt x="469" y="439"/>
                  </a:cubicBezTo>
                  <a:cubicBezTo>
                    <a:pt x="420" y="430"/>
                    <a:pt x="369" y="419"/>
                    <a:pt x="340" y="399"/>
                  </a:cubicBezTo>
                  <a:cubicBezTo>
                    <a:pt x="320" y="380"/>
                    <a:pt x="300" y="370"/>
                    <a:pt x="289" y="350"/>
                  </a:cubicBezTo>
                  <a:cubicBezTo>
                    <a:pt x="280" y="330"/>
                    <a:pt x="280" y="310"/>
                    <a:pt x="269" y="280"/>
                  </a:cubicBezTo>
                  <a:lnTo>
                    <a:pt x="260" y="240"/>
                  </a:lnTo>
                  <a:cubicBezTo>
                    <a:pt x="269" y="240"/>
                    <a:pt x="280" y="250"/>
                    <a:pt x="289" y="250"/>
                  </a:cubicBezTo>
                  <a:cubicBezTo>
                    <a:pt x="309" y="250"/>
                    <a:pt x="340" y="250"/>
                    <a:pt x="369" y="260"/>
                  </a:cubicBezTo>
                  <a:cubicBezTo>
                    <a:pt x="420" y="270"/>
                    <a:pt x="449" y="290"/>
                    <a:pt x="469" y="300"/>
                  </a:cubicBezTo>
                  <a:lnTo>
                    <a:pt x="469" y="290"/>
                  </a:lnTo>
                  <a:lnTo>
                    <a:pt x="469" y="260"/>
                  </a:lnTo>
                  <a:cubicBezTo>
                    <a:pt x="469" y="260"/>
                    <a:pt x="460" y="260"/>
                    <a:pt x="460" y="250"/>
                  </a:cubicBezTo>
                  <a:lnTo>
                    <a:pt x="460" y="240"/>
                  </a:lnTo>
                  <a:lnTo>
                    <a:pt x="460" y="230"/>
                  </a:lnTo>
                  <a:cubicBezTo>
                    <a:pt x="460" y="170"/>
                    <a:pt x="519" y="110"/>
                    <a:pt x="579" y="110"/>
                  </a:cubicBezTo>
                  <a:lnTo>
                    <a:pt x="629" y="110"/>
                  </a:lnTo>
                  <a:cubicBezTo>
                    <a:pt x="619" y="110"/>
                    <a:pt x="609" y="100"/>
                    <a:pt x="609" y="100"/>
                  </a:cubicBezTo>
                  <a:cubicBezTo>
                    <a:pt x="559" y="70"/>
                    <a:pt x="489" y="40"/>
                    <a:pt x="420" y="31"/>
                  </a:cubicBezTo>
                  <a:cubicBezTo>
                    <a:pt x="380" y="20"/>
                    <a:pt x="349" y="11"/>
                    <a:pt x="309" y="11"/>
                  </a:cubicBezTo>
                  <a:cubicBezTo>
                    <a:pt x="280" y="0"/>
                    <a:pt x="249" y="0"/>
                    <a:pt x="220" y="0"/>
                  </a:cubicBezTo>
                  <a:lnTo>
                    <a:pt x="150" y="0"/>
                  </a:lnTo>
                  <a:lnTo>
                    <a:pt x="140" y="12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9002348" y="4868895"/>
              <a:ext cx="11111" cy="18457"/>
            </a:xfrm>
            <a:custGeom>
              <a:rect b="b" l="l" r="r" t="t"/>
              <a:pathLst>
                <a:path extrusionOk="0" h="201" w="121">
                  <a:moveTo>
                    <a:pt x="120" y="0"/>
                  </a:moveTo>
                  <a:cubicBezTo>
                    <a:pt x="60" y="0"/>
                    <a:pt x="1" y="60"/>
                    <a:pt x="1" y="120"/>
                  </a:cubicBezTo>
                  <a:cubicBezTo>
                    <a:pt x="10" y="60"/>
                    <a:pt x="60" y="0"/>
                    <a:pt x="120" y="0"/>
                  </a:cubicBezTo>
                  <a:close/>
                  <a:moveTo>
                    <a:pt x="10" y="180"/>
                  </a:moveTo>
                  <a:lnTo>
                    <a:pt x="10" y="190"/>
                  </a:lnTo>
                  <a:lnTo>
                    <a:pt x="20" y="200"/>
                  </a:lnTo>
                  <a:lnTo>
                    <a:pt x="10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9028059" y="4891760"/>
              <a:ext cx="23875" cy="18457"/>
            </a:xfrm>
            <a:custGeom>
              <a:rect b="b" l="l" r="r" t="t"/>
              <a:pathLst>
                <a:path extrusionOk="0" h="201" w="260">
                  <a:moveTo>
                    <a:pt x="0" y="1"/>
                  </a:moveTo>
                  <a:lnTo>
                    <a:pt x="0" y="31"/>
                  </a:lnTo>
                  <a:cubicBezTo>
                    <a:pt x="10" y="51"/>
                    <a:pt x="20" y="80"/>
                    <a:pt x="30" y="100"/>
                  </a:cubicBezTo>
                  <a:cubicBezTo>
                    <a:pt x="50" y="120"/>
                    <a:pt x="70" y="131"/>
                    <a:pt x="89" y="151"/>
                  </a:cubicBezTo>
                  <a:cubicBezTo>
                    <a:pt x="120" y="171"/>
                    <a:pt x="169" y="180"/>
                    <a:pt x="220" y="191"/>
                  </a:cubicBezTo>
                  <a:cubicBezTo>
                    <a:pt x="240" y="191"/>
                    <a:pt x="249" y="200"/>
                    <a:pt x="260" y="200"/>
                  </a:cubicBezTo>
                  <a:lnTo>
                    <a:pt x="209" y="51"/>
                  </a:lnTo>
                  <a:cubicBezTo>
                    <a:pt x="189" y="40"/>
                    <a:pt x="149" y="21"/>
                    <a:pt x="89" y="11"/>
                  </a:cubicBezTo>
                  <a:cubicBezTo>
                    <a:pt x="6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9002348" y="4868895"/>
              <a:ext cx="67952" cy="64279"/>
            </a:xfrm>
            <a:custGeom>
              <a:rect b="b" l="l" r="r" t="t"/>
              <a:pathLst>
                <a:path extrusionOk="0" h="700" w="740">
                  <a:moveTo>
                    <a:pt x="120" y="0"/>
                  </a:moveTo>
                  <a:cubicBezTo>
                    <a:pt x="60" y="0"/>
                    <a:pt x="10" y="6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cubicBezTo>
                    <a:pt x="1" y="150"/>
                    <a:pt x="10" y="150"/>
                    <a:pt x="10" y="150"/>
                  </a:cubicBezTo>
                  <a:lnTo>
                    <a:pt x="10" y="180"/>
                  </a:lnTo>
                  <a:lnTo>
                    <a:pt x="20" y="200"/>
                  </a:lnTo>
                  <a:lnTo>
                    <a:pt x="20" y="210"/>
                  </a:lnTo>
                  <a:lnTo>
                    <a:pt x="50" y="340"/>
                  </a:lnTo>
                  <a:cubicBezTo>
                    <a:pt x="60" y="369"/>
                    <a:pt x="70" y="409"/>
                    <a:pt x="90" y="440"/>
                  </a:cubicBezTo>
                  <a:cubicBezTo>
                    <a:pt x="100" y="460"/>
                    <a:pt x="110" y="469"/>
                    <a:pt x="110" y="480"/>
                  </a:cubicBezTo>
                  <a:cubicBezTo>
                    <a:pt x="150" y="529"/>
                    <a:pt x="200" y="579"/>
                    <a:pt x="250" y="609"/>
                  </a:cubicBezTo>
                  <a:cubicBezTo>
                    <a:pt x="310" y="639"/>
                    <a:pt x="380" y="659"/>
                    <a:pt x="460" y="679"/>
                  </a:cubicBezTo>
                  <a:cubicBezTo>
                    <a:pt x="500" y="679"/>
                    <a:pt x="52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39" y="699"/>
                  </a:lnTo>
                  <a:cubicBezTo>
                    <a:pt x="699" y="679"/>
                    <a:pt x="669" y="649"/>
                    <a:pt x="639" y="619"/>
                  </a:cubicBezTo>
                  <a:lnTo>
                    <a:pt x="609" y="589"/>
                  </a:lnTo>
                  <a:cubicBezTo>
                    <a:pt x="580" y="549"/>
                    <a:pt x="560" y="500"/>
                    <a:pt x="540" y="449"/>
                  </a:cubicBezTo>
                  <a:cubicBezTo>
                    <a:pt x="529" y="449"/>
                    <a:pt x="520" y="440"/>
                    <a:pt x="500" y="440"/>
                  </a:cubicBezTo>
                  <a:cubicBezTo>
                    <a:pt x="449" y="429"/>
                    <a:pt x="400" y="420"/>
                    <a:pt x="369" y="400"/>
                  </a:cubicBezTo>
                  <a:cubicBezTo>
                    <a:pt x="350" y="380"/>
                    <a:pt x="330" y="369"/>
                    <a:pt x="310" y="349"/>
                  </a:cubicBezTo>
                  <a:cubicBezTo>
                    <a:pt x="300" y="329"/>
                    <a:pt x="290" y="300"/>
                    <a:pt x="280" y="28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40" y="260"/>
                    <a:pt x="369" y="260"/>
                  </a:cubicBezTo>
                  <a:cubicBezTo>
                    <a:pt x="429" y="270"/>
                    <a:pt x="469" y="289"/>
                    <a:pt x="489" y="300"/>
                  </a:cubicBezTo>
                  <a:lnTo>
                    <a:pt x="489" y="289"/>
                  </a:lnTo>
                  <a:cubicBezTo>
                    <a:pt x="480" y="289"/>
                    <a:pt x="480" y="280"/>
                    <a:pt x="480" y="270"/>
                  </a:cubicBezTo>
                  <a:cubicBezTo>
                    <a:pt x="480" y="260"/>
                    <a:pt x="469" y="250"/>
                    <a:pt x="469" y="240"/>
                  </a:cubicBezTo>
                  <a:lnTo>
                    <a:pt x="469" y="230"/>
                  </a:lnTo>
                  <a:cubicBezTo>
                    <a:pt x="480" y="180"/>
                    <a:pt x="509" y="130"/>
                    <a:pt x="560" y="110"/>
                  </a:cubicBezTo>
                  <a:lnTo>
                    <a:pt x="629" y="110"/>
                  </a:lnTo>
                  <a:cubicBezTo>
                    <a:pt x="629" y="100"/>
                    <a:pt x="619" y="100"/>
                    <a:pt x="609" y="100"/>
                  </a:cubicBezTo>
                  <a:cubicBezTo>
                    <a:pt x="560" y="70"/>
                    <a:pt x="500" y="40"/>
                    <a:pt x="420" y="30"/>
                  </a:cubicBezTo>
                  <a:cubicBezTo>
                    <a:pt x="389" y="20"/>
                    <a:pt x="350" y="10"/>
                    <a:pt x="320" y="10"/>
                  </a:cubicBezTo>
                  <a:cubicBezTo>
                    <a:pt x="280" y="1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9061025" y="4925736"/>
              <a:ext cx="11111" cy="8264"/>
            </a:xfrm>
            <a:custGeom>
              <a:rect b="b" l="l" r="r" t="t"/>
              <a:pathLst>
                <a:path extrusionOk="0" h="90" w="121">
                  <a:moveTo>
                    <a:pt x="0" y="0"/>
                  </a:moveTo>
                  <a:cubicBezTo>
                    <a:pt x="30" y="30"/>
                    <a:pt x="60" y="60"/>
                    <a:pt x="100" y="80"/>
                  </a:cubicBezTo>
                  <a:cubicBezTo>
                    <a:pt x="100" y="80"/>
                    <a:pt x="110" y="90"/>
                    <a:pt x="120" y="90"/>
                  </a:cubicBezTo>
                  <a:cubicBezTo>
                    <a:pt x="80" y="70"/>
                    <a:pt x="40" y="4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9072044" y="4900943"/>
              <a:ext cx="24793" cy="17539"/>
            </a:xfrm>
            <a:custGeom>
              <a:rect b="b" l="l" r="r" t="t"/>
              <a:pathLst>
                <a:path extrusionOk="0" h="191" w="270">
                  <a:moveTo>
                    <a:pt x="0" y="0"/>
                  </a:moveTo>
                  <a:lnTo>
                    <a:pt x="10" y="20"/>
                  </a:lnTo>
                  <a:cubicBezTo>
                    <a:pt x="20" y="51"/>
                    <a:pt x="30" y="71"/>
                    <a:pt x="50" y="100"/>
                  </a:cubicBezTo>
                  <a:cubicBezTo>
                    <a:pt x="60" y="120"/>
                    <a:pt x="80" y="131"/>
                    <a:pt x="110" y="151"/>
                  </a:cubicBezTo>
                  <a:cubicBezTo>
                    <a:pt x="150" y="170"/>
                    <a:pt x="200" y="180"/>
                    <a:pt x="249" y="190"/>
                  </a:cubicBezTo>
                  <a:lnTo>
                    <a:pt x="269" y="190"/>
                  </a:lnTo>
                  <a:cubicBezTo>
                    <a:pt x="260" y="180"/>
                    <a:pt x="260" y="160"/>
                    <a:pt x="249" y="140"/>
                  </a:cubicBezTo>
                  <a:lnTo>
                    <a:pt x="209" y="51"/>
                  </a:lnTo>
                  <a:cubicBezTo>
                    <a:pt x="180" y="40"/>
                    <a:pt x="140" y="20"/>
                    <a:pt x="90" y="20"/>
                  </a:cubicBezTo>
                  <a:cubicBezTo>
                    <a:pt x="60" y="11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9045414" y="4878905"/>
              <a:ext cx="71533" cy="62442"/>
            </a:xfrm>
            <a:custGeom>
              <a:rect b="b" l="l" r="r" t="t"/>
              <a:pathLst>
                <a:path extrusionOk="0" h="680" w="779">
                  <a:moveTo>
                    <a:pt x="91" y="1"/>
                  </a:moveTo>
                  <a:cubicBezTo>
                    <a:pt x="40" y="21"/>
                    <a:pt x="11" y="71"/>
                    <a:pt x="0" y="121"/>
                  </a:cubicBezTo>
                  <a:lnTo>
                    <a:pt x="0" y="131"/>
                  </a:lnTo>
                  <a:cubicBezTo>
                    <a:pt x="0" y="141"/>
                    <a:pt x="11" y="151"/>
                    <a:pt x="11" y="161"/>
                  </a:cubicBezTo>
                  <a:cubicBezTo>
                    <a:pt x="11" y="171"/>
                    <a:pt x="11" y="180"/>
                    <a:pt x="20" y="180"/>
                  </a:cubicBezTo>
                  <a:lnTo>
                    <a:pt x="71" y="340"/>
                  </a:lnTo>
                  <a:cubicBezTo>
                    <a:pt x="91" y="391"/>
                    <a:pt x="111" y="440"/>
                    <a:pt x="140" y="480"/>
                  </a:cubicBezTo>
                  <a:lnTo>
                    <a:pt x="170" y="510"/>
                  </a:lnTo>
                  <a:cubicBezTo>
                    <a:pt x="210" y="550"/>
                    <a:pt x="250" y="580"/>
                    <a:pt x="290" y="600"/>
                  </a:cubicBezTo>
                  <a:cubicBezTo>
                    <a:pt x="350" y="630"/>
                    <a:pt x="420" y="660"/>
                    <a:pt x="499" y="670"/>
                  </a:cubicBezTo>
                  <a:cubicBezTo>
                    <a:pt x="539" y="670"/>
                    <a:pt x="579" y="680"/>
                    <a:pt x="619" y="680"/>
                  </a:cubicBezTo>
                  <a:lnTo>
                    <a:pt x="779" y="680"/>
                  </a:lnTo>
                  <a:cubicBezTo>
                    <a:pt x="729" y="660"/>
                    <a:pt x="690" y="620"/>
                    <a:pt x="659" y="580"/>
                  </a:cubicBezTo>
                  <a:cubicBezTo>
                    <a:pt x="619" y="540"/>
                    <a:pt x="599" y="500"/>
                    <a:pt x="570" y="450"/>
                  </a:cubicBezTo>
                  <a:cubicBezTo>
                    <a:pt x="570" y="450"/>
                    <a:pt x="570" y="440"/>
                    <a:pt x="559" y="430"/>
                  </a:cubicBezTo>
                  <a:lnTo>
                    <a:pt x="539" y="430"/>
                  </a:lnTo>
                  <a:cubicBezTo>
                    <a:pt x="490" y="420"/>
                    <a:pt x="440" y="410"/>
                    <a:pt x="400" y="391"/>
                  </a:cubicBezTo>
                  <a:cubicBezTo>
                    <a:pt x="370" y="371"/>
                    <a:pt x="350" y="360"/>
                    <a:pt x="340" y="340"/>
                  </a:cubicBezTo>
                  <a:cubicBezTo>
                    <a:pt x="320" y="311"/>
                    <a:pt x="310" y="291"/>
                    <a:pt x="300" y="260"/>
                  </a:cubicBezTo>
                  <a:lnTo>
                    <a:pt x="290" y="240"/>
                  </a:lnTo>
                  <a:lnTo>
                    <a:pt x="290" y="240"/>
                  </a:lnTo>
                  <a:cubicBezTo>
                    <a:pt x="320" y="251"/>
                    <a:pt x="350" y="251"/>
                    <a:pt x="380" y="260"/>
                  </a:cubicBezTo>
                  <a:cubicBezTo>
                    <a:pt x="430" y="260"/>
                    <a:pt x="470" y="280"/>
                    <a:pt x="499" y="291"/>
                  </a:cubicBezTo>
                  <a:cubicBezTo>
                    <a:pt x="499" y="280"/>
                    <a:pt x="490" y="271"/>
                    <a:pt x="490" y="271"/>
                  </a:cubicBezTo>
                  <a:cubicBezTo>
                    <a:pt x="490" y="260"/>
                    <a:pt x="479" y="251"/>
                    <a:pt x="479" y="251"/>
                  </a:cubicBezTo>
                  <a:lnTo>
                    <a:pt x="479" y="220"/>
                  </a:lnTo>
                  <a:cubicBezTo>
                    <a:pt x="479" y="191"/>
                    <a:pt x="490" y="171"/>
                    <a:pt x="499" y="151"/>
                  </a:cubicBezTo>
                  <a:cubicBezTo>
                    <a:pt x="519" y="121"/>
                    <a:pt x="559" y="101"/>
                    <a:pt x="590" y="101"/>
                  </a:cubicBezTo>
                  <a:lnTo>
                    <a:pt x="639" y="101"/>
                  </a:lnTo>
                  <a:cubicBezTo>
                    <a:pt x="630" y="91"/>
                    <a:pt x="619" y="91"/>
                    <a:pt x="619" y="81"/>
                  </a:cubicBezTo>
                  <a:cubicBezTo>
                    <a:pt x="579" y="71"/>
                    <a:pt x="550" y="51"/>
                    <a:pt x="510" y="41"/>
                  </a:cubicBezTo>
                  <a:lnTo>
                    <a:pt x="499" y="41"/>
                  </a:lnTo>
                  <a:cubicBezTo>
                    <a:pt x="479" y="31"/>
                    <a:pt x="450" y="21"/>
                    <a:pt x="420" y="21"/>
                  </a:cubicBezTo>
                  <a:cubicBezTo>
                    <a:pt x="380" y="11"/>
                    <a:pt x="350" y="1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9116855" y="4910125"/>
              <a:ext cx="26721" cy="16529"/>
            </a:xfrm>
            <a:custGeom>
              <a:rect b="b" l="l" r="r" t="t"/>
              <a:pathLst>
                <a:path extrusionOk="0" h="180" w="291">
                  <a:moveTo>
                    <a:pt x="1" y="0"/>
                  </a:moveTo>
                  <a:lnTo>
                    <a:pt x="11" y="11"/>
                  </a:lnTo>
                  <a:cubicBezTo>
                    <a:pt x="21" y="40"/>
                    <a:pt x="41" y="60"/>
                    <a:pt x="61" y="80"/>
                  </a:cubicBezTo>
                  <a:cubicBezTo>
                    <a:pt x="81" y="110"/>
                    <a:pt x="101" y="130"/>
                    <a:pt x="131" y="140"/>
                  </a:cubicBezTo>
                  <a:cubicBezTo>
                    <a:pt x="151" y="150"/>
                    <a:pt x="181" y="160"/>
                    <a:pt x="201" y="160"/>
                  </a:cubicBezTo>
                  <a:cubicBezTo>
                    <a:pt x="221" y="170"/>
                    <a:pt x="251" y="180"/>
                    <a:pt x="280" y="180"/>
                  </a:cubicBezTo>
                  <a:lnTo>
                    <a:pt x="291" y="180"/>
                  </a:lnTo>
                  <a:lnTo>
                    <a:pt x="211" y="51"/>
                  </a:lnTo>
                  <a:cubicBezTo>
                    <a:pt x="171" y="31"/>
                    <a:pt x="131" y="20"/>
                    <a:pt x="81" y="11"/>
                  </a:cubicBezTo>
                  <a:cubicBezTo>
                    <a:pt x="5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9089399" y="4888087"/>
              <a:ext cx="76216" cy="61524"/>
            </a:xfrm>
            <a:custGeom>
              <a:rect b="b" l="l" r="r" t="t"/>
              <a:pathLst>
                <a:path extrusionOk="0" h="670" w="830">
                  <a:moveTo>
                    <a:pt x="111" y="1"/>
                  </a:moveTo>
                  <a:cubicBezTo>
                    <a:pt x="80" y="1"/>
                    <a:pt x="40" y="21"/>
                    <a:pt x="20" y="51"/>
                  </a:cubicBezTo>
                  <a:cubicBezTo>
                    <a:pt x="11" y="71"/>
                    <a:pt x="0" y="91"/>
                    <a:pt x="0" y="120"/>
                  </a:cubicBezTo>
                  <a:lnTo>
                    <a:pt x="0" y="151"/>
                  </a:lnTo>
                  <a:cubicBezTo>
                    <a:pt x="0" y="151"/>
                    <a:pt x="11" y="160"/>
                    <a:pt x="11" y="171"/>
                  </a:cubicBezTo>
                  <a:cubicBezTo>
                    <a:pt x="11" y="171"/>
                    <a:pt x="20" y="180"/>
                    <a:pt x="20" y="191"/>
                  </a:cubicBezTo>
                  <a:lnTo>
                    <a:pt x="60" y="280"/>
                  </a:lnTo>
                  <a:cubicBezTo>
                    <a:pt x="71" y="300"/>
                    <a:pt x="80" y="330"/>
                    <a:pt x="91" y="350"/>
                  </a:cubicBezTo>
                  <a:cubicBezTo>
                    <a:pt x="120" y="400"/>
                    <a:pt x="140" y="440"/>
                    <a:pt x="180" y="480"/>
                  </a:cubicBezTo>
                  <a:cubicBezTo>
                    <a:pt x="220" y="530"/>
                    <a:pt x="270" y="570"/>
                    <a:pt x="330" y="600"/>
                  </a:cubicBezTo>
                  <a:cubicBezTo>
                    <a:pt x="360" y="610"/>
                    <a:pt x="400" y="630"/>
                    <a:pt x="440" y="639"/>
                  </a:cubicBezTo>
                  <a:cubicBezTo>
                    <a:pt x="470" y="650"/>
                    <a:pt x="510" y="650"/>
                    <a:pt x="550" y="659"/>
                  </a:cubicBezTo>
                  <a:cubicBezTo>
                    <a:pt x="590" y="659"/>
                    <a:pt x="630" y="670"/>
                    <a:pt x="659" y="670"/>
                  </a:cubicBezTo>
                  <a:lnTo>
                    <a:pt x="829" y="670"/>
                  </a:lnTo>
                  <a:cubicBezTo>
                    <a:pt x="779" y="639"/>
                    <a:pt x="739" y="610"/>
                    <a:pt x="699" y="570"/>
                  </a:cubicBezTo>
                  <a:cubicBezTo>
                    <a:pt x="659" y="540"/>
                    <a:pt x="630" y="500"/>
                    <a:pt x="599" y="450"/>
                  </a:cubicBezTo>
                  <a:lnTo>
                    <a:pt x="590" y="420"/>
                  </a:lnTo>
                  <a:lnTo>
                    <a:pt x="579" y="420"/>
                  </a:lnTo>
                  <a:cubicBezTo>
                    <a:pt x="550" y="420"/>
                    <a:pt x="520" y="410"/>
                    <a:pt x="500" y="400"/>
                  </a:cubicBezTo>
                  <a:cubicBezTo>
                    <a:pt x="480" y="400"/>
                    <a:pt x="450" y="390"/>
                    <a:pt x="430" y="380"/>
                  </a:cubicBezTo>
                  <a:cubicBezTo>
                    <a:pt x="400" y="370"/>
                    <a:pt x="380" y="350"/>
                    <a:pt x="360" y="320"/>
                  </a:cubicBezTo>
                  <a:cubicBezTo>
                    <a:pt x="340" y="300"/>
                    <a:pt x="320" y="280"/>
                    <a:pt x="310" y="251"/>
                  </a:cubicBezTo>
                  <a:lnTo>
                    <a:pt x="300" y="240"/>
                  </a:lnTo>
                  <a:cubicBezTo>
                    <a:pt x="330" y="240"/>
                    <a:pt x="350" y="240"/>
                    <a:pt x="380" y="251"/>
                  </a:cubicBezTo>
                  <a:cubicBezTo>
                    <a:pt x="430" y="260"/>
                    <a:pt x="470" y="271"/>
                    <a:pt x="510" y="291"/>
                  </a:cubicBezTo>
                  <a:cubicBezTo>
                    <a:pt x="510" y="280"/>
                    <a:pt x="500" y="271"/>
                    <a:pt x="500" y="260"/>
                  </a:cubicBezTo>
                  <a:cubicBezTo>
                    <a:pt x="500" y="260"/>
                    <a:pt x="490" y="251"/>
                    <a:pt x="490" y="240"/>
                  </a:cubicBezTo>
                  <a:cubicBezTo>
                    <a:pt x="480" y="211"/>
                    <a:pt x="480" y="171"/>
                    <a:pt x="500" y="140"/>
                  </a:cubicBezTo>
                  <a:cubicBezTo>
                    <a:pt x="520" y="100"/>
                    <a:pt x="559" y="91"/>
                    <a:pt x="599" y="91"/>
                  </a:cubicBezTo>
                  <a:lnTo>
                    <a:pt x="639" y="80"/>
                  </a:lnTo>
                  <a:cubicBezTo>
                    <a:pt x="630" y="80"/>
                    <a:pt x="619" y="71"/>
                    <a:pt x="610" y="71"/>
                  </a:cubicBezTo>
                  <a:cubicBezTo>
                    <a:pt x="559" y="41"/>
                    <a:pt x="490" y="21"/>
                    <a:pt x="410" y="11"/>
                  </a:cubicBezTo>
                  <a:cubicBezTo>
                    <a:pt x="380" y="11"/>
                    <a:pt x="350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9133384" y="4896352"/>
              <a:ext cx="11111" cy="13866"/>
            </a:xfrm>
            <a:custGeom>
              <a:rect b="b" l="l" r="r" t="t"/>
              <a:pathLst>
                <a:path extrusionOk="0" h="151" w="121">
                  <a:moveTo>
                    <a:pt x="120" y="1"/>
                  </a:moveTo>
                  <a:cubicBezTo>
                    <a:pt x="80" y="1"/>
                    <a:pt x="41" y="10"/>
                    <a:pt x="21" y="50"/>
                  </a:cubicBezTo>
                  <a:cubicBezTo>
                    <a:pt x="41" y="21"/>
                    <a:pt x="80" y="1"/>
                    <a:pt x="120" y="1"/>
                  </a:cubicBezTo>
                  <a:close/>
                  <a:moveTo>
                    <a:pt x="21" y="50"/>
                  </a:moveTo>
                  <a:cubicBezTo>
                    <a:pt x="1" y="81"/>
                    <a:pt x="1" y="121"/>
                    <a:pt x="11" y="150"/>
                  </a:cubicBezTo>
                  <a:cubicBezTo>
                    <a:pt x="1" y="121"/>
                    <a:pt x="11" y="81"/>
                    <a:pt x="2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9163687" y="4917472"/>
              <a:ext cx="26630" cy="15702"/>
            </a:xfrm>
            <a:custGeom>
              <a:rect b="b" l="l" r="r" t="t"/>
              <a:pathLst>
                <a:path extrusionOk="0" h="171" w="29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10" y="130"/>
                    <a:pt x="150" y="140"/>
                  </a:cubicBezTo>
                  <a:cubicBezTo>
                    <a:pt x="180" y="160"/>
                    <a:pt x="230" y="170"/>
                    <a:pt x="290" y="170"/>
                  </a:cubicBezTo>
                  <a:lnTo>
                    <a:pt x="220" y="80"/>
                  </a:lnTo>
                  <a:cubicBezTo>
                    <a:pt x="210" y="70"/>
                    <a:pt x="200" y="60"/>
                    <a:pt x="200" y="50"/>
                  </a:cubicBezTo>
                  <a:lnTo>
                    <a:pt x="190" y="50"/>
                  </a:lnTo>
                  <a:cubicBezTo>
                    <a:pt x="150" y="30"/>
                    <a:pt x="110" y="20"/>
                    <a:pt x="50" y="10"/>
                  </a:cubicBezTo>
                  <a:cubicBezTo>
                    <a:pt x="40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9133384" y="4895433"/>
              <a:ext cx="81726" cy="60605"/>
            </a:xfrm>
            <a:custGeom>
              <a:rect b="b" l="l" r="r" t="t"/>
              <a:pathLst>
                <a:path extrusionOk="0" h="660" w="890">
                  <a:moveTo>
                    <a:pt x="160" y="0"/>
                  </a:moveTo>
                  <a:lnTo>
                    <a:pt x="120" y="11"/>
                  </a:lnTo>
                  <a:cubicBezTo>
                    <a:pt x="80" y="11"/>
                    <a:pt x="41" y="31"/>
                    <a:pt x="21" y="60"/>
                  </a:cubicBezTo>
                  <a:cubicBezTo>
                    <a:pt x="11" y="91"/>
                    <a:pt x="1" y="131"/>
                    <a:pt x="11" y="160"/>
                  </a:cubicBezTo>
                  <a:cubicBezTo>
                    <a:pt x="11" y="171"/>
                    <a:pt x="21" y="180"/>
                    <a:pt x="21" y="180"/>
                  </a:cubicBezTo>
                  <a:cubicBezTo>
                    <a:pt x="21" y="191"/>
                    <a:pt x="31" y="200"/>
                    <a:pt x="31" y="211"/>
                  </a:cubicBezTo>
                  <a:lnTo>
                    <a:pt x="120" y="370"/>
                  </a:lnTo>
                  <a:cubicBezTo>
                    <a:pt x="151" y="420"/>
                    <a:pt x="180" y="460"/>
                    <a:pt x="220" y="490"/>
                  </a:cubicBezTo>
                  <a:cubicBezTo>
                    <a:pt x="271" y="540"/>
                    <a:pt x="320" y="579"/>
                    <a:pt x="380" y="599"/>
                  </a:cubicBezTo>
                  <a:cubicBezTo>
                    <a:pt x="440" y="630"/>
                    <a:pt x="520" y="650"/>
                    <a:pt x="610" y="659"/>
                  </a:cubicBezTo>
                  <a:lnTo>
                    <a:pt x="889" y="659"/>
                  </a:lnTo>
                  <a:cubicBezTo>
                    <a:pt x="839" y="639"/>
                    <a:pt x="790" y="610"/>
                    <a:pt x="750" y="570"/>
                  </a:cubicBezTo>
                  <a:cubicBezTo>
                    <a:pt x="710" y="540"/>
                    <a:pt x="679" y="500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10" y="400"/>
                    <a:pt x="480" y="380"/>
                  </a:cubicBezTo>
                  <a:cubicBezTo>
                    <a:pt x="440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50"/>
                    <a:pt x="370" y="250"/>
                    <a:pt x="380" y="250"/>
                  </a:cubicBezTo>
                  <a:cubicBezTo>
                    <a:pt x="440" y="260"/>
                    <a:pt x="480" y="270"/>
                    <a:pt x="520" y="290"/>
                  </a:cubicBezTo>
                  <a:lnTo>
                    <a:pt x="530" y="290"/>
                  </a:lnTo>
                  <a:cubicBezTo>
                    <a:pt x="530" y="290"/>
                    <a:pt x="520" y="280"/>
                    <a:pt x="520" y="270"/>
                  </a:cubicBezTo>
                  <a:cubicBezTo>
                    <a:pt x="520" y="270"/>
                    <a:pt x="510" y="260"/>
                    <a:pt x="510" y="250"/>
                  </a:cubicBezTo>
                  <a:cubicBezTo>
                    <a:pt x="490" y="220"/>
                    <a:pt x="490" y="180"/>
                    <a:pt x="510" y="151"/>
                  </a:cubicBezTo>
                  <a:cubicBezTo>
                    <a:pt x="530" y="111"/>
                    <a:pt x="560" y="91"/>
                    <a:pt x="610" y="80"/>
                  </a:cubicBezTo>
                  <a:lnTo>
                    <a:pt x="650" y="80"/>
                  </a:lnTo>
                  <a:cubicBezTo>
                    <a:pt x="640" y="80"/>
                    <a:pt x="630" y="71"/>
                    <a:pt x="620" y="71"/>
                  </a:cubicBezTo>
                  <a:cubicBezTo>
                    <a:pt x="560" y="40"/>
                    <a:pt x="490" y="20"/>
                    <a:pt x="410" y="11"/>
                  </a:cubicBezTo>
                  <a:cubicBezTo>
                    <a:pt x="380" y="11"/>
                    <a:pt x="34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9210427" y="4924726"/>
              <a:ext cx="32139" cy="14784"/>
            </a:xfrm>
            <a:custGeom>
              <a:rect b="b" l="l" r="r" t="t"/>
              <a:pathLst>
                <a:path extrusionOk="0" h="161" w="350">
                  <a:moveTo>
                    <a:pt x="0" y="1"/>
                  </a:moveTo>
                  <a:cubicBezTo>
                    <a:pt x="20" y="31"/>
                    <a:pt x="50" y="51"/>
                    <a:pt x="70" y="71"/>
                  </a:cubicBezTo>
                  <a:cubicBezTo>
                    <a:pt x="90" y="91"/>
                    <a:pt x="120" y="111"/>
                    <a:pt x="170" y="131"/>
                  </a:cubicBezTo>
                  <a:cubicBezTo>
                    <a:pt x="210" y="141"/>
                    <a:pt x="260" y="161"/>
                    <a:pt x="320" y="161"/>
                  </a:cubicBezTo>
                  <a:lnTo>
                    <a:pt x="350" y="161"/>
                  </a:lnTo>
                  <a:cubicBezTo>
                    <a:pt x="320" y="141"/>
                    <a:pt x="300" y="111"/>
                    <a:pt x="280" y="91"/>
                  </a:cubicBezTo>
                  <a:cubicBezTo>
                    <a:pt x="250" y="71"/>
                    <a:pt x="220" y="51"/>
                    <a:pt x="180" y="31"/>
                  </a:cubicBezTo>
                  <a:cubicBezTo>
                    <a:pt x="140" y="21"/>
                    <a:pt x="90" y="1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9246147" y="4913799"/>
              <a:ext cx="30303" cy="48668"/>
            </a:xfrm>
            <a:custGeom>
              <a:rect b="b" l="l" r="r" t="t"/>
              <a:pathLst>
                <a:path extrusionOk="0" h="530" w="330">
                  <a:moveTo>
                    <a:pt x="1" y="0"/>
                  </a:moveTo>
                  <a:lnTo>
                    <a:pt x="1" y="530"/>
                  </a:lnTo>
                  <a:lnTo>
                    <a:pt x="30" y="530"/>
                  </a:lnTo>
                  <a:cubicBezTo>
                    <a:pt x="61" y="530"/>
                    <a:pt x="90" y="530"/>
                    <a:pt x="121" y="519"/>
                  </a:cubicBezTo>
                  <a:lnTo>
                    <a:pt x="201" y="519"/>
                  </a:lnTo>
                  <a:cubicBezTo>
                    <a:pt x="250" y="519"/>
                    <a:pt x="280" y="499"/>
                    <a:pt x="310" y="459"/>
                  </a:cubicBezTo>
                  <a:cubicBezTo>
                    <a:pt x="330" y="430"/>
                    <a:pt x="330" y="379"/>
                    <a:pt x="310" y="350"/>
                  </a:cubicBezTo>
                  <a:cubicBezTo>
                    <a:pt x="310" y="340"/>
                    <a:pt x="300" y="330"/>
                    <a:pt x="290" y="310"/>
                  </a:cubicBezTo>
                  <a:lnTo>
                    <a:pt x="280" y="300"/>
                  </a:lnTo>
                  <a:lnTo>
                    <a:pt x="161" y="150"/>
                  </a:lnTo>
                  <a:cubicBezTo>
                    <a:pt x="121" y="100"/>
                    <a:pt x="81" y="60"/>
                    <a:pt x="50" y="30"/>
                  </a:cubicBezTo>
                  <a:cubicBezTo>
                    <a:pt x="30" y="20"/>
                    <a:pt x="2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9246147" y="4913799"/>
              <a:ext cx="92" cy="48668"/>
            </a:xfrm>
            <a:custGeom>
              <a:rect b="b" l="l" r="r" t="t"/>
              <a:pathLst>
                <a:path extrusionOk="0" h="530" w="1">
                  <a:moveTo>
                    <a:pt x="1" y="0"/>
                  </a:moveTo>
                  <a:lnTo>
                    <a:pt x="1" y="530"/>
                  </a:lnTo>
                  <a:lnTo>
                    <a:pt x="1" y="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9178379" y="4902779"/>
              <a:ext cx="67860" cy="59687"/>
            </a:xfrm>
            <a:custGeom>
              <a:rect b="b" l="l" r="r" t="t"/>
              <a:pathLst>
                <a:path extrusionOk="0" h="650" w="739">
                  <a:moveTo>
                    <a:pt x="389" y="240"/>
                  </a:moveTo>
                  <a:cubicBezTo>
                    <a:pt x="439" y="250"/>
                    <a:pt x="489" y="260"/>
                    <a:pt x="529" y="270"/>
                  </a:cubicBezTo>
                  <a:cubicBezTo>
                    <a:pt x="569" y="290"/>
                    <a:pt x="599" y="310"/>
                    <a:pt x="629" y="330"/>
                  </a:cubicBezTo>
                  <a:cubicBezTo>
                    <a:pt x="649" y="350"/>
                    <a:pt x="669" y="380"/>
                    <a:pt x="699" y="400"/>
                  </a:cubicBezTo>
                  <a:lnTo>
                    <a:pt x="669" y="400"/>
                  </a:lnTo>
                  <a:cubicBezTo>
                    <a:pt x="609" y="400"/>
                    <a:pt x="559" y="380"/>
                    <a:pt x="519" y="370"/>
                  </a:cubicBezTo>
                  <a:cubicBezTo>
                    <a:pt x="469" y="350"/>
                    <a:pt x="439" y="330"/>
                    <a:pt x="419" y="310"/>
                  </a:cubicBezTo>
                  <a:cubicBezTo>
                    <a:pt x="399" y="290"/>
                    <a:pt x="369" y="270"/>
                    <a:pt x="349" y="240"/>
                  </a:cubicBezTo>
                  <a:close/>
                  <a:moveTo>
                    <a:pt x="120" y="0"/>
                  </a:moveTo>
                  <a:cubicBezTo>
                    <a:pt x="70" y="11"/>
                    <a:pt x="40" y="31"/>
                    <a:pt x="20" y="71"/>
                  </a:cubicBezTo>
                  <a:cubicBezTo>
                    <a:pt x="0" y="100"/>
                    <a:pt x="0" y="140"/>
                    <a:pt x="20" y="170"/>
                  </a:cubicBezTo>
                  <a:cubicBezTo>
                    <a:pt x="20" y="180"/>
                    <a:pt x="30" y="190"/>
                    <a:pt x="30" y="190"/>
                  </a:cubicBezTo>
                  <a:cubicBezTo>
                    <a:pt x="30" y="200"/>
                    <a:pt x="40" y="210"/>
                    <a:pt x="40" y="210"/>
                  </a:cubicBezTo>
                  <a:cubicBezTo>
                    <a:pt x="40" y="220"/>
                    <a:pt x="50" y="230"/>
                    <a:pt x="60" y="240"/>
                  </a:cubicBezTo>
                  <a:lnTo>
                    <a:pt x="130" y="330"/>
                  </a:lnTo>
                  <a:lnTo>
                    <a:pt x="150" y="370"/>
                  </a:lnTo>
                  <a:cubicBezTo>
                    <a:pt x="189" y="420"/>
                    <a:pt x="220" y="460"/>
                    <a:pt x="260" y="490"/>
                  </a:cubicBezTo>
                  <a:cubicBezTo>
                    <a:pt x="300" y="530"/>
                    <a:pt x="349" y="559"/>
                    <a:pt x="399" y="579"/>
                  </a:cubicBezTo>
                  <a:cubicBezTo>
                    <a:pt x="409" y="579"/>
                    <a:pt x="419" y="590"/>
                    <a:pt x="429" y="590"/>
                  </a:cubicBezTo>
                  <a:cubicBezTo>
                    <a:pt x="499" y="619"/>
                    <a:pt x="569" y="630"/>
                    <a:pt x="649" y="639"/>
                  </a:cubicBezTo>
                  <a:cubicBezTo>
                    <a:pt x="679" y="639"/>
                    <a:pt x="709" y="650"/>
                    <a:pt x="739" y="650"/>
                  </a:cubicBezTo>
                  <a:lnTo>
                    <a:pt x="739" y="120"/>
                  </a:lnTo>
                  <a:cubicBezTo>
                    <a:pt x="709" y="91"/>
                    <a:pt x="669" y="71"/>
                    <a:pt x="619" y="51"/>
                  </a:cubicBezTo>
                  <a:cubicBezTo>
                    <a:pt x="559" y="31"/>
                    <a:pt x="489" y="11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221109" y="3520332"/>
              <a:ext cx="694024" cy="1132312"/>
            </a:xfrm>
            <a:custGeom>
              <a:rect b="b" l="l" r="r" t="t"/>
              <a:pathLst>
                <a:path extrusionOk="0" h="12331" w="7558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959" y="3415"/>
                    <a:pt x="2287" y="4264"/>
                    <a:pt x="2696" y="4454"/>
                  </a:cubicBezTo>
                  <a:cubicBezTo>
                    <a:pt x="3105" y="4653"/>
                    <a:pt x="3495" y="4993"/>
                    <a:pt x="5511" y="5622"/>
                  </a:cubicBezTo>
                  <a:cubicBezTo>
                    <a:pt x="5511" y="5622"/>
                    <a:pt x="5172" y="6760"/>
                    <a:pt x="5341" y="7718"/>
                  </a:cubicBezTo>
                  <a:cubicBezTo>
                    <a:pt x="5511" y="8666"/>
                    <a:pt x="5581" y="8996"/>
                    <a:pt x="5681" y="10403"/>
                  </a:cubicBezTo>
                  <a:cubicBezTo>
                    <a:pt x="5731" y="10973"/>
                    <a:pt x="5791" y="12330"/>
                    <a:pt x="5791" y="12330"/>
                  </a:cubicBezTo>
                  <a:lnTo>
                    <a:pt x="6939" y="12330"/>
                  </a:lnTo>
                  <a:cubicBezTo>
                    <a:pt x="6939" y="12330"/>
                    <a:pt x="7158" y="9495"/>
                    <a:pt x="7228" y="8327"/>
                  </a:cubicBezTo>
                  <a:cubicBezTo>
                    <a:pt x="7298" y="7149"/>
                    <a:pt x="7557" y="5652"/>
                    <a:pt x="7498" y="5013"/>
                  </a:cubicBezTo>
                  <a:cubicBezTo>
                    <a:pt x="7438" y="4364"/>
                    <a:pt x="5452" y="2368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6472346" y="3805545"/>
              <a:ext cx="328280" cy="687596"/>
            </a:xfrm>
            <a:custGeom>
              <a:rect b="b" l="l" r="r" t="t"/>
              <a:pathLst>
                <a:path extrusionOk="0" h="7488" w="3575">
                  <a:moveTo>
                    <a:pt x="240" y="0"/>
                  </a:moveTo>
                  <a:cubicBezTo>
                    <a:pt x="170" y="389"/>
                    <a:pt x="40" y="1168"/>
                    <a:pt x="0" y="1368"/>
                  </a:cubicBezTo>
                  <a:cubicBezTo>
                    <a:pt x="389" y="1567"/>
                    <a:pt x="828" y="1907"/>
                    <a:pt x="2775" y="2506"/>
                  </a:cubicBezTo>
                  <a:lnTo>
                    <a:pt x="2775" y="2516"/>
                  </a:lnTo>
                  <a:cubicBezTo>
                    <a:pt x="2775" y="2516"/>
                    <a:pt x="2496" y="3484"/>
                    <a:pt x="2576" y="4382"/>
                  </a:cubicBezTo>
                  <a:cubicBezTo>
                    <a:pt x="2585" y="4422"/>
                    <a:pt x="2596" y="4473"/>
                    <a:pt x="2596" y="4513"/>
                  </a:cubicBezTo>
                  <a:cubicBezTo>
                    <a:pt x="2775" y="5461"/>
                    <a:pt x="2835" y="5790"/>
                    <a:pt x="2945" y="7198"/>
                  </a:cubicBezTo>
                  <a:cubicBezTo>
                    <a:pt x="2955" y="7277"/>
                    <a:pt x="2955" y="7368"/>
                    <a:pt x="2965" y="7487"/>
                  </a:cubicBezTo>
                  <a:cubicBezTo>
                    <a:pt x="2935" y="5940"/>
                    <a:pt x="2865" y="3863"/>
                    <a:pt x="3184" y="3105"/>
                  </a:cubicBezTo>
                  <a:cubicBezTo>
                    <a:pt x="3574" y="2177"/>
                    <a:pt x="3215" y="1977"/>
                    <a:pt x="2386" y="1587"/>
                  </a:cubicBezTo>
                  <a:cubicBezTo>
                    <a:pt x="669" y="799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6221109" y="3520332"/>
              <a:ext cx="337462" cy="358674"/>
            </a:xfrm>
            <a:custGeom>
              <a:rect b="b" l="l" r="r" t="t"/>
              <a:pathLst>
                <a:path extrusionOk="0" h="3906" w="3675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760" y="2916"/>
                    <a:pt x="1339" y="3506"/>
                    <a:pt x="1847" y="3905"/>
                  </a:cubicBezTo>
                  <a:cubicBezTo>
                    <a:pt x="1847" y="3905"/>
                    <a:pt x="2167" y="1579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6706962" y="4555400"/>
              <a:ext cx="389711" cy="165930"/>
            </a:xfrm>
            <a:custGeom>
              <a:rect b="b" l="l" r="r" t="t"/>
              <a:pathLst>
                <a:path extrusionOk="0" h="1807" w="4244">
                  <a:moveTo>
                    <a:pt x="1782" y="0"/>
                  </a:moveTo>
                  <a:cubicBezTo>
                    <a:pt x="1780" y="0"/>
                    <a:pt x="1779" y="0"/>
                    <a:pt x="1778" y="0"/>
                  </a:cubicBezTo>
                  <a:cubicBezTo>
                    <a:pt x="1508" y="10"/>
                    <a:pt x="1528" y="340"/>
                    <a:pt x="1458" y="380"/>
                  </a:cubicBezTo>
                  <a:cubicBezTo>
                    <a:pt x="1398" y="420"/>
                    <a:pt x="1338" y="449"/>
                    <a:pt x="1188" y="459"/>
                  </a:cubicBezTo>
                  <a:cubicBezTo>
                    <a:pt x="1108" y="459"/>
                    <a:pt x="879" y="429"/>
                    <a:pt x="819" y="369"/>
                  </a:cubicBezTo>
                  <a:cubicBezTo>
                    <a:pt x="759" y="309"/>
                    <a:pt x="709" y="80"/>
                    <a:pt x="640" y="30"/>
                  </a:cubicBezTo>
                  <a:cubicBezTo>
                    <a:pt x="618" y="14"/>
                    <a:pt x="587" y="7"/>
                    <a:pt x="553" y="7"/>
                  </a:cubicBezTo>
                  <a:cubicBezTo>
                    <a:pt x="478" y="7"/>
                    <a:pt x="388" y="44"/>
                    <a:pt x="340" y="120"/>
                  </a:cubicBezTo>
                  <a:cubicBezTo>
                    <a:pt x="141" y="449"/>
                    <a:pt x="90" y="1328"/>
                    <a:pt x="81" y="1358"/>
                  </a:cubicBezTo>
                  <a:cubicBezTo>
                    <a:pt x="70" y="1387"/>
                    <a:pt x="50" y="1427"/>
                    <a:pt x="41" y="1467"/>
                  </a:cubicBezTo>
                  <a:cubicBezTo>
                    <a:pt x="21" y="1507"/>
                    <a:pt x="10" y="1538"/>
                    <a:pt x="1" y="1567"/>
                  </a:cubicBezTo>
                  <a:cubicBezTo>
                    <a:pt x="121" y="1737"/>
                    <a:pt x="759" y="1767"/>
                    <a:pt x="1019" y="1767"/>
                  </a:cubicBezTo>
                  <a:lnTo>
                    <a:pt x="1957" y="1767"/>
                  </a:lnTo>
                  <a:cubicBezTo>
                    <a:pt x="1967" y="1767"/>
                    <a:pt x="2047" y="1777"/>
                    <a:pt x="2157" y="1777"/>
                  </a:cubicBezTo>
                  <a:cubicBezTo>
                    <a:pt x="2257" y="1777"/>
                    <a:pt x="2397" y="1787"/>
                    <a:pt x="2526" y="1787"/>
                  </a:cubicBezTo>
                  <a:cubicBezTo>
                    <a:pt x="2696" y="1797"/>
                    <a:pt x="2856" y="1797"/>
                    <a:pt x="2945" y="1807"/>
                  </a:cubicBezTo>
                  <a:lnTo>
                    <a:pt x="3045" y="1807"/>
                  </a:lnTo>
                  <a:cubicBezTo>
                    <a:pt x="3285" y="1807"/>
                    <a:pt x="3654" y="1767"/>
                    <a:pt x="3764" y="1737"/>
                  </a:cubicBezTo>
                  <a:cubicBezTo>
                    <a:pt x="3884" y="1707"/>
                    <a:pt x="4174" y="1637"/>
                    <a:pt x="4213" y="1558"/>
                  </a:cubicBezTo>
                  <a:cubicBezTo>
                    <a:pt x="4243" y="1498"/>
                    <a:pt x="4233" y="1218"/>
                    <a:pt x="4233" y="1218"/>
                  </a:cubicBezTo>
                  <a:cubicBezTo>
                    <a:pt x="4243" y="1178"/>
                    <a:pt x="4223" y="1148"/>
                    <a:pt x="4223" y="1118"/>
                  </a:cubicBezTo>
                  <a:cubicBezTo>
                    <a:pt x="4194" y="1019"/>
                    <a:pt x="4103" y="968"/>
                    <a:pt x="4023" y="939"/>
                  </a:cubicBezTo>
                  <a:lnTo>
                    <a:pt x="3455" y="868"/>
                  </a:lnTo>
                  <a:cubicBezTo>
                    <a:pt x="3455" y="868"/>
                    <a:pt x="3404" y="848"/>
                    <a:pt x="3315" y="839"/>
                  </a:cubicBezTo>
                  <a:cubicBezTo>
                    <a:pt x="2432" y="720"/>
                    <a:pt x="1964" y="0"/>
                    <a:pt x="1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714309" y="4625923"/>
              <a:ext cx="77134" cy="75298"/>
            </a:xfrm>
            <a:custGeom>
              <a:rect b="b" l="l" r="r" t="t"/>
              <a:pathLst>
                <a:path extrusionOk="0" h="820" w="840">
                  <a:moveTo>
                    <a:pt x="70" y="1"/>
                  </a:moveTo>
                  <a:cubicBezTo>
                    <a:pt x="21" y="300"/>
                    <a:pt x="10" y="580"/>
                    <a:pt x="1" y="590"/>
                  </a:cubicBezTo>
                  <a:cubicBezTo>
                    <a:pt x="210" y="739"/>
                    <a:pt x="500" y="799"/>
                    <a:pt x="819" y="819"/>
                  </a:cubicBezTo>
                  <a:cubicBezTo>
                    <a:pt x="839" y="211"/>
                    <a:pt x="70" y="1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6706962" y="4665775"/>
              <a:ext cx="389711" cy="55555"/>
            </a:xfrm>
            <a:custGeom>
              <a:rect b="b" l="l" r="r" t="t"/>
              <a:pathLst>
                <a:path extrusionOk="0" h="605" w="4244">
                  <a:moveTo>
                    <a:pt x="4163" y="1"/>
                  </a:moveTo>
                  <a:cubicBezTo>
                    <a:pt x="4130" y="1"/>
                    <a:pt x="4088" y="10"/>
                    <a:pt x="4043" y="46"/>
                  </a:cubicBezTo>
                  <a:cubicBezTo>
                    <a:pt x="3934" y="126"/>
                    <a:pt x="3874" y="305"/>
                    <a:pt x="3794" y="356"/>
                  </a:cubicBezTo>
                  <a:cubicBezTo>
                    <a:pt x="3719" y="393"/>
                    <a:pt x="3386" y="442"/>
                    <a:pt x="2925" y="442"/>
                  </a:cubicBezTo>
                  <a:cubicBezTo>
                    <a:pt x="2777" y="442"/>
                    <a:pt x="2616" y="437"/>
                    <a:pt x="2446" y="425"/>
                  </a:cubicBezTo>
                  <a:cubicBezTo>
                    <a:pt x="2197" y="405"/>
                    <a:pt x="1932" y="405"/>
                    <a:pt x="1669" y="405"/>
                  </a:cubicBezTo>
                  <a:cubicBezTo>
                    <a:pt x="1406" y="405"/>
                    <a:pt x="1144" y="405"/>
                    <a:pt x="899" y="385"/>
                  </a:cubicBezTo>
                  <a:cubicBezTo>
                    <a:pt x="580" y="365"/>
                    <a:pt x="290" y="305"/>
                    <a:pt x="81" y="156"/>
                  </a:cubicBezTo>
                  <a:cubicBezTo>
                    <a:pt x="70" y="185"/>
                    <a:pt x="50" y="225"/>
                    <a:pt x="41" y="265"/>
                  </a:cubicBezTo>
                  <a:cubicBezTo>
                    <a:pt x="21" y="305"/>
                    <a:pt x="10" y="336"/>
                    <a:pt x="1" y="365"/>
                  </a:cubicBezTo>
                  <a:cubicBezTo>
                    <a:pt x="121" y="535"/>
                    <a:pt x="759" y="565"/>
                    <a:pt x="1019" y="565"/>
                  </a:cubicBezTo>
                  <a:lnTo>
                    <a:pt x="1957" y="565"/>
                  </a:lnTo>
                  <a:cubicBezTo>
                    <a:pt x="1967" y="565"/>
                    <a:pt x="2047" y="575"/>
                    <a:pt x="2157" y="575"/>
                  </a:cubicBezTo>
                  <a:cubicBezTo>
                    <a:pt x="2257" y="575"/>
                    <a:pt x="2397" y="585"/>
                    <a:pt x="2526" y="585"/>
                  </a:cubicBezTo>
                  <a:cubicBezTo>
                    <a:pt x="2696" y="595"/>
                    <a:pt x="2856" y="595"/>
                    <a:pt x="2945" y="605"/>
                  </a:cubicBezTo>
                  <a:lnTo>
                    <a:pt x="3045" y="605"/>
                  </a:lnTo>
                  <a:cubicBezTo>
                    <a:pt x="3285" y="605"/>
                    <a:pt x="3654" y="565"/>
                    <a:pt x="3764" y="535"/>
                  </a:cubicBezTo>
                  <a:cubicBezTo>
                    <a:pt x="3884" y="505"/>
                    <a:pt x="4174" y="435"/>
                    <a:pt x="4213" y="356"/>
                  </a:cubicBezTo>
                  <a:cubicBezTo>
                    <a:pt x="4243" y="296"/>
                    <a:pt x="4233" y="16"/>
                    <a:pt x="4233" y="16"/>
                  </a:cubicBezTo>
                  <a:cubicBezTo>
                    <a:pt x="4233" y="16"/>
                    <a:pt x="4205" y="1"/>
                    <a:pt x="4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898512" y="4588366"/>
              <a:ext cx="125710" cy="63452"/>
            </a:xfrm>
            <a:custGeom>
              <a:rect b="b" l="l" r="r" t="t"/>
              <a:pathLst>
                <a:path extrusionOk="0" h="691" w="1369">
                  <a:moveTo>
                    <a:pt x="180" y="1"/>
                  </a:moveTo>
                  <a:cubicBezTo>
                    <a:pt x="171" y="10"/>
                    <a:pt x="1" y="100"/>
                    <a:pt x="1" y="160"/>
                  </a:cubicBezTo>
                  <a:cubicBezTo>
                    <a:pt x="1" y="220"/>
                    <a:pt x="61" y="380"/>
                    <a:pt x="430" y="520"/>
                  </a:cubicBezTo>
                  <a:cubicBezTo>
                    <a:pt x="653" y="605"/>
                    <a:pt x="914" y="691"/>
                    <a:pt x="1105" y="691"/>
                  </a:cubicBezTo>
                  <a:cubicBezTo>
                    <a:pt x="1248" y="691"/>
                    <a:pt x="1352" y="642"/>
                    <a:pt x="1369" y="509"/>
                  </a:cubicBezTo>
                  <a:cubicBezTo>
                    <a:pt x="1369" y="509"/>
                    <a:pt x="1318" y="489"/>
                    <a:pt x="1229" y="480"/>
                  </a:cubicBezTo>
                  <a:cubicBezTo>
                    <a:pt x="779" y="420"/>
                    <a:pt x="430" y="200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815134" y="4634187"/>
              <a:ext cx="158676" cy="54178"/>
            </a:xfrm>
            <a:custGeom>
              <a:rect b="b" l="l" r="r" t="t"/>
              <a:pathLst>
                <a:path extrusionOk="0" h="590" w="1728">
                  <a:moveTo>
                    <a:pt x="689" y="1"/>
                  </a:moveTo>
                  <a:lnTo>
                    <a:pt x="680" y="121"/>
                  </a:lnTo>
                  <a:cubicBezTo>
                    <a:pt x="680" y="200"/>
                    <a:pt x="669" y="290"/>
                    <a:pt x="669" y="370"/>
                  </a:cubicBezTo>
                  <a:cubicBezTo>
                    <a:pt x="640" y="360"/>
                    <a:pt x="609" y="360"/>
                    <a:pt x="580" y="350"/>
                  </a:cubicBezTo>
                  <a:cubicBezTo>
                    <a:pt x="520" y="340"/>
                    <a:pt x="450" y="320"/>
                    <a:pt x="390" y="310"/>
                  </a:cubicBezTo>
                  <a:cubicBezTo>
                    <a:pt x="330" y="300"/>
                    <a:pt x="260" y="290"/>
                    <a:pt x="200" y="280"/>
                  </a:cubicBezTo>
                  <a:cubicBezTo>
                    <a:pt x="130" y="270"/>
                    <a:pt x="70" y="260"/>
                    <a:pt x="1" y="260"/>
                  </a:cubicBezTo>
                  <a:cubicBezTo>
                    <a:pt x="61" y="290"/>
                    <a:pt x="121" y="320"/>
                    <a:pt x="180" y="340"/>
                  </a:cubicBezTo>
                  <a:cubicBezTo>
                    <a:pt x="240" y="370"/>
                    <a:pt x="300" y="400"/>
                    <a:pt x="360" y="420"/>
                  </a:cubicBezTo>
                  <a:cubicBezTo>
                    <a:pt x="420" y="450"/>
                    <a:pt x="480" y="470"/>
                    <a:pt x="540" y="490"/>
                  </a:cubicBezTo>
                  <a:cubicBezTo>
                    <a:pt x="600" y="510"/>
                    <a:pt x="660" y="540"/>
                    <a:pt x="720" y="560"/>
                  </a:cubicBezTo>
                  <a:lnTo>
                    <a:pt x="819" y="589"/>
                  </a:lnTo>
                  <a:lnTo>
                    <a:pt x="829" y="480"/>
                  </a:lnTo>
                  <a:cubicBezTo>
                    <a:pt x="839" y="400"/>
                    <a:pt x="849" y="330"/>
                    <a:pt x="849" y="250"/>
                  </a:cubicBezTo>
                  <a:cubicBezTo>
                    <a:pt x="979" y="300"/>
                    <a:pt x="1099" y="340"/>
                    <a:pt x="1228" y="370"/>
                  </a:cubicBezTo>
                  <a:cubicBezTo>
                    <a:pt x="1268" y="390"/>
                    <a:pt x="1308" y="400"/>
                    <a:pt x="1348" y="410"/>
                  </a:cubicBezTo>
                  <a:cubicBezTo>
                    <a:pt x="1388" y="420"/>
                    <a:pt x="1438" y="430"/>
                    <a:pt x="1478" y="440"/>
                  </a:cubicBezTo>
                  <a:cubicBezTo>
                    <a:pt x="1558" y="460"/>
                    <a:pt x="1647" y="480"/>
                    <a:pt x="1727" y="490"/>
                  </a:cubicBezTo>
                  <a:cubicBezTo>
                    <a:pt x="1658" y="450"/>
                    <a:pt x="1578" y="400"/>
                    <a:pt x="1508" y="360"/>
                  </a:cubicBezTo>
                  <a:lnTo>
                    <a:pt x="1388" y="300"/>
                  </a:lnTo>
                  <a:cubicBezTo>
                    <a:pt x="1358" y="280"/>
                    <a:pt x="1318" y="260"/>
                    <a:pt x="1279" y="250"/>
                  </a:cubicBezTo>
                  <a:cubicBezTo>
                    <a:pt x="1119" y="170"/>
                    <a:pt x="969" y="101"/>
                    <a:pt x="809" y="41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899523" y="4594518"/>
              <a:ext cx="38567" cy="29660"/>
            </a:xfrm>
            <a:custGeom>
              <a:rect b="b" l="l" r="r" t="t"/>
              <a:pathLst>
                <a:path extrusionOk="0" h="323" w="420">
                  <a:moveTo>
                    <a:pt x="371" y="1"/>
                  </a:moveTo>
                  <a:cubicBezTo>
                    <a:pt x="367" y="1"/>
                    <a:pt x="363" y="1"/>
                    <a:pt x="360" y="3"/>
                  </a:cubicBezTo>
                  <a:cubicBezTo>
                    <a:pt x="169" y="53"/>
                    <a:pt x="20" y="243"/>
                    <a:pt x="20" y="253"/>
                  </a:cubicBezTo>
                  <a:cubicBezTo>
                    <a:pt x="0" y="273"/>
                    <a:pt x="10" y="303"/>
                    <a:pt x="30" y="313"/>
                  </a:cubicBezTo>
                  <a:cubicBezTo>
                    <a:pt x="40" y="323"/>
                    <a:pt x="40" y="323"/>
                    <a:pt x="50" y="323"/>
                  </a:cubicBezTo>
                  <a:cubicBezTo>
                    <a:pt x="70" y="323"/>
                    <a:pt x="80" y="323"/>
                    <a:pt x="90" y="303"/>
                  </a:cubicBezTo>
                  <a:cubicBezTo>
                    <a:pt x="90" y="303"/>
                    <a:pt x="229" y="133"/>
                    <a:pt x="379" y="93"/>
                  </a:cubicBezTo>
                  <a:cubicBezTo>
                    <a:pt x="409" y="83"/>
                    <a:pt x="419" y="63"/>
                    <a:pt x="419" y="33"/>
                  </a:cubicBezTo>
                  <a:cubicBezTo>
                    <a:pt x="411" y="17"/>
                    <a:pt x="38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923306" y="4607557"/>
              <a:ext cx="38567" cy="33149"/>
            </a:xfrm>
            <a:custGeom>
              <a:rect b="b" l="l" r="r" t="t"/>
              <a:pathLst>
                <a:path extrusionOk="0" h="361" w="420">
                  <a:moveTo>
                    <a:pt x="360" y="1"/>
                  </a:moveTo>
                  <a:cubicBezTo>
                    <a:pt x="170" y="51"/>
                    <a:pt x="21" y="280"/>
                    <a:pt x="10" y="291"/>
                  </a:cubicBezTo>
                  <a:cubicBezTo>
                    <a:pt x="1" y="311"/>
                    <a:pt x="1" y="340"/>
                    <a:pt x="30" y="351"/>
                  </a:cubicBezTo>
                  <a:cubicBezTo>
                    <a:pt x="30" y="351"/>
                    <a:pt x="41" y="360"/>
                    <a:pt x="50" y="360"/>
                  </a:cubicBezTo>
                  <a:cubicBezTo>
                    <a:pt x="70" y="360"/>
                    <a:pt x="81" y="351"/>
                    <a:pt x="90" y="340"/>
                  </a:cubicBezTo>
                  <a:cubicBezTo>
                    <a:pt x="90" y="331"/>
                    <a:pt x="230" y="131"/>
                    <a:pt x="380" y="91"/>
                  </a:cubicBezTo>
                  <a:cubicBezTo>
                    <a:pt x="400" y="81"/>
                    <a:pt x="420" y="61"/>
                    <a:pt x="410" y="41"/>
                  </a:cubicBezTo>
                  <a:cubicBezTo>
                    <a:pt x="410" y="11"/>
                    <a:pt x="380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6950854" y="4616556"/>
              <a:ext cx="34894" cy="34251"/>
            </a:xfrm>
            <a:custGeom>
              <a:rect b="b" l="l" r="r" t="t"/>
              <a:pathLst>
                <a:path extrusionOk="0" h="373" w="380">
                  <a:moveTo>
                    <a:pt x="324" y="0"/>
                  </a:moveTo>
                  <a:cubicBezTo>
                    <a:pt x="320" y="0"/>
                    <a:pt x="315" y="1"/>
                    <a:pt x="309" y="3"/>
                  </a:cubicBezTo>
                  <a:cubicBezTo>
                    <a:pt x="120" y="53"/>
                    <a:pt x="10" y="302"/>
                    <a:pt x="10" y="313"/>
                  </a:cubicBezTo>
                  <a:cubicBezTo>
                    <a:pt x="0" y="333"/>
                    <a:pt x="10" y="362"/>
                    <a:pt x="30" y="372"/>
                  </a:cubicBezTo>
                  <a:lnTo>
                    <a:pt x="50" y="372"/>
                  </a:lnTo>
                  <a:cubicBezTo>
                    <a:pt x="60" y="372"/>
                    <a:pt x="80" y="362"/>
                    <a:pt x="90" y="342"/>
                  </a:cubicBezTo>
                  <a:cubicBezTo>
                    <a:pt x="120" y="282"/>
                    <a:pt x="209" y="123"/>
                    <a:pt x="340" y="93"/>
                  </a:cubicBezTo>
                  <a:cubicBezTo>
                    <a:pt x="360" y="83"/>
                    <a:pt x="380" y="63"/>
                    <a:pt x="369" y="33"/>
                  </a:cubicBezTo>
                  <a:cubicBezTo>
                    <a:pt x="361" y="17"/>
                    <a:pt x="346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979228" y="4625004"/>
              <a:ext cx="33058" cy="33149"/>
            </a:xfrm>
            <a:custGeom>
              <a:rect b="b" l="l" r="r" t="t"/>
              <a:pathLst>
                <a:path extrusionOk="0" h="361" w="360">
                  <a:moveTo>
                    <a:pt x="300" y="1"/>
                  </a:moveTo>
                  <a:cubicBezTo>
                    <a:pt x="110" y="61"/>
                    <a:pt x="11" y="280"/>
                    <a:pt x="0" y="290"/>
                  </a:cubicBezTo>
                  <a:cubicBezTo>
                    <a:pt x="0" y="320"/>
                    <a:pt x="11" y="340"/>
                    <a:pt x="31" y="350"/>
                  </a:cubicBezTo>
                  <a:cubicBezTo>
                    <a:pt x="31" y="360"/>
                    <a:pt x="40" y="360"/>
                    <a:pt x="51" y="360"/>
                  </a:cubicBezTo>
                  <a:cubicBezTo>
                    <a:pt x="60" y="360"/>
                    <a:pt x="80" y="350"/>
                    <a:pt x="90" y="330"/>
                  </a:cubicBezTo>
                  <a:cubicBezTo>
                    <a:pt x="90" y="330"/>
                    <a:pt x="170" y="130"/>
                    <a:pt x="320" y="90"/>
                  </a:cubicBezTo>
                  <a:cubicBezTo>
                    <a:pt x="350" y="90"/>
                    <a:pt x="360" y="61"/>
                    <a:pt x="350" y="41"/>
                  </a:cubicBezTo>
                  <a:cubicBezTo>
                    <a:pt x="350" y="11"/>
                    <a:pt x="320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942507" y="3475521"/>
              <a:ext cx="701278" cy="1241310"/>
            </a:xfrm>
            <a:custGeom>
              <a:rect b="b" l="l" r="r" t="t"/>
              <a:pathLst>
                <a:path extrusionOk="0" h="13518" w="7637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3364" y="4673"/>
                    <a:pt x="3643" y="5101"/>
                    <a:pt x="5531" y="6200"/>
                  </a:cubicBezTo>
                  <a:cubicBezTo>
                    <a:pt x="5531" y="6200"/>
                    <a:pt x="5181" y="7248"/>
                    <a:pt x="5351" y="8206"/>
                  </a:cubicBezTo>
                  <a:cubicBezTo>
                    <a:pt x="5520" y="9154"/>
                    <a:pt x="5580" y="9484"/>
                    <a:pt x="5690" y="10891"/>
                  </a:cubicBezTo>
                  <a:cubicBezTo>
                    <a:pt x="5730" y="11461"/>
                    <a:pt x="5730" y="13517"/>
                    <a:pt x="5730" y="13517"/>
                  </a:cubicBezTo>
                  <a:lnTo>
                    <a:pt x="7068" y="13517"/>
                  </a:lnTo>
                  <a:cubicBezTo>
                    <a:pt x="7068" y="13517"/>
                    <a:pt x="7237" y="9983"/>
                    <a:pt x="7308" y="8815"/>
                  </a:cubicBezTo>
                  <a:cubicBezTo>
                    <a:pt x="7377" y="7637"/>
                    <a:pt x="7637" y="6140"/>
                    <a:pt x="7577" y="5501"/>
                  </a:cubicBezTo>
                  <a:cubicBezTo>
                    <a:pt x="7517" y="4852"/>
                    <a:pt x="5820" y="2366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942507" y="3475521"/>
              <a:ext cx="437277" cy="411658"/>
            </a:xfrm>
            <a:custGeom>
              <a:rect b="b" l="l" r="r" t="t"/>
              <a:pathLst>
                <a:path extrusionOk="0" h="4483" w="4762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2955" y="4482"/>
                    <a:pt x="2745" y="2107"/>
                    <a:pt x="4762" y="1707"/>
                  </a:cubicBezTo>
                  <a:cubicBezTo>
                    <a:pt x="4532" y="1508"/>
                    <a:pt x="4293" y="1318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942507" y="3475521"/>
              <a:ext cx="275938" cy="411658"/>
            </a:xfrm>
            <a:custGeom>
              <a:rect b="b" l="l" r="r" t="t"/>
              <a:pathLst>
                <a:path extrusionOk="0" h="4483" w="3005">
                  <a:moveTo>
                    <a:pt x="1169" y="0"/>
                  </a:moveTo>
                  <a:cubicBezTo>
                    <a:pt x="1155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539" y="2816"/>
                    <a:pt x="599" y="2945"/>
                    <a:pt x="679" y="3055"/>
                  </a:cubicBezTo>
                  <a:cubicBezTo>
                    <a:pt x="709" y="3105"/>
                    <a:pt x="749" y="3155"/>
                    <a:pt x="779" y="3195"/>
                  </a:cubicBezTo>
                  <a:cubicBezTo>
                    <a:pt x="808" y="3225"/>
                    <a:pt x="828" y="3255"/>
                    <a:pt x="859" y="3285"/>
                  </a:cubicBezTo>
                  <a:cubicBezTo>
                    <a:pt x="899" y="3324"/>
                    <a:pt x="939" y="3375"/>
                    <a:pt x="979" y="3415"/>
                  </a:cubicBezTo>
                  <a:cubicBezTo>
                    <a:pt x="1647" y="4074"/>
                    <a:pt x="2645" y="4333"/>
                    <a:pt x="2955" y="4482"/>
                  </a:cubicBezTo>
                  <a:cubicBezTo>
                    <a:pt x="2955" y="4482"/>
                    <a:pt x="2925" y="4133"/>
                    <a:pt x="3005" y="3674"/>
                  </a:cubicBezTo>
                  <a:cubicBezTo>
                    <a:pt x="3005" y="3674"/>
                    <a:pt x="1418" y="3105"/>
                    <a:pt x="1278" y="2317"/>
                  </a:cubicBezTo>
                  <a:cubicBezTo>
                    <a:pt x="1018" y="869"/>
                    <a:pt x="1857" y="560"/>
                    <a:pt x="1857" y="560"/>
                  </a:cubicBezTo>
                  <a:lnTo>
                    <a:pt x="2326" y="250"/>
                  </a:lnTo>
                  <a:cubicBezTo>
                    <a:pt x="1674" y="15"/>
                    <a:pt x="1264" y="0"/>
                    <a:pt x="1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6211008" y="3812891"/>
              <a:ext cx="313587" cy="688423"/>
            </a:xfrm>
            <a:custGeom>
              <a:rect b="b" l="l" r="r" t="t"/>
              <a:pathLst>
                <a:path extrusionOk="0" h="7497" w="3415">
                  <a:moveTo>
                    <a:pt x="81" y="0"/>
                  </a:moveTo>
                  <a:cubicBezTo>
                    <a:pt x="1" y="459"/>
                    <a:pt x="31" y="808"/>
                    <a:pt x="31" y="808"/>
                  </a:cubicBezTo>
                  <a:cubicBezTo>
                    <a:pt x="440" y="999"/>
                    <a:pt x="719" y="1427"/>
                    <a:pt x="2607" y="2526"/>
                  </a:cubicBezTo>
                  <a:cubicBezTo>
                    <a:pt x="2607" y="2526"/>
                    <a:pt x="2257" y="3574"/>
                    <a:pt x="2427" y="4532"/>
                  </a:cubicBezTo>
                  <a:cubicBezTo>
                    <a:pt x="2596" y="5480"/>
                    <a:pt x="2656" y="5810"/>
                    <a:pt x="2766" y="7217"/>
                  </a:cubicBezTo>
                  <a:cubicBezTo>
                    <a:pt x="2766" y="7276"/>
                    <a:pt x="2773" y="7355"/>
                    <a:pt x="2775" y="7443"/>
                  </a:cubicBezTo>
                  <a:lnTo>
                    <a:pt x="2775" y="7443"/>
                  </a:lnTo>
                  <a:cubicBezTo>
                    <a:pt x="2754" y="5902"/>
                    <a:pt x="2690" y="3865"/>
                    <a:pt x="3016" y="3115"/>
                  </a:cubicBezTo>
                  <a:cubicBezTo>
                    <a:pt x="3415" y="2196"/>
                    <a:pt x="3046" y="1986"/>
                    <a:pt x="2217" y="1607"/>
                  </a:cubicBezTo>
                  <a:cubicBezTo>
                    <a:pt x="510" y="808"/>
                    <a:pt x="81" y="0"/>
                    <a:pt x="81" y="0"/>
                  </a:cubicBezTo>
                  <a:close/>
                  <a:moveTo>
                    <a:pt x="2775" y="7443"/>
                  </a:moveTo>
                  <a:cubicBezTo>
                    <a:pt x="2775" y="7461"/>
                    <a:pt x="2776" y="7479"/>
                    <a:pt x="2776" y="7497"/>
                  </a:cubicBezTo>
                  <a:cubicBezTo>
                    <a:pt x="2776" y="7479"/>
                    <a:pt x="2776" y="7461"/>
                    <a:pt x="2775" y="7443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6428912" y="4647410"/>
              <a:ext cx="366387" cy="219465"/>
            </a:xfrm>
            <a:custGeom>
              <a:rect b="b" l="l" r="r" t="t"/>
              <a:pathLst>
                <a:path extrusionOk="0" h="2390" w="3990">
                  <a:moveTo>
                    <a:pt x="1697" y="1"/>
                  </a:moveTo>
                  <a:cubicBezTo>
                    <a:pt x="1490" y="1"/>
                    <a:pt x="1237" y="69"/>
                    <a:pt x="1202" y="266"/>
                  </a:cubicBezTo>
                  <a:cubicBezTo>
                    <a:pt x="1158" y="557"/>
                    <a:pt x="826" y="692"/>
                    <a:pt x="666" y="692"/>
                  </a:cubicBezTo>
                  <a:cubicBezTo>
                    <a:pt x="645" y="692"/>
                    <a:pt x="627" y="690"/>
                    <a:pt x="613" y="685"/>
                  </a:cubicBezTo>
                  <a:cubicBezTo>
                    <a:pt x="493" y="645"/>
                    <a:pt x="493" y="476"/>
                    <a:pt x="503" y="356"/>
                  </a:cubicBezTo>
                  <a:cubicBezTo>
                    <a:pt x="513" y="246"/>
                    <a:pt x="453" y="56"/>
                    <a:pt x="453" y="56"/>
                  </a:cubicBezTo>
                  <a:cubicBezTo>
                    <a:pt x="429" y="45"/>
                    <a:pt x="405" y="40"/>
                    <a:pt x="383" y="40"/>
                  </a:cubicBezTo>
                  <a:cubicBezTo>
                    <a:pt x="72" y="40"/>
                    <a:pt x="1" y="1093"/>
                    <a:pt x="94" y="1344"/>
                  </a:cubicBezTo>
                  <a:cubicBezTo>
                    <a:pt x="183" y="1614"/>
                    <a:pt x="1801" y="2213"/>
                    <a:pt x="2430" y="2352"/>
                  </a:cubicBezTo>
                  <a:cubicBezTo>
                    <a:pt x="2550" y="2377"/>
                    <a:pt x="2682" y="2389"/>
                    <a:pt x="2816" y="2389"/>
                  </a:cubicBezTo>
                  <a:cubicBezTo>
                    <a:pt x="3385" y="2389"/>
                    <a:pt x="3989" y="2173"/>
                    <a:pt x="3827" y="1793"/>
                  </a:cubicBezTo>
                  <a:cubicBezTo>
                    <a:pt x="3628" y="1314"/>
                    <a:pt x="3557" y="1304"/>
                    <a:pt x="3049" y="1155"/>
                  </a:cubicBezTo>
                  <a:cubicBezTo>
                    <a:pt x="2539" y="1004"/>
                    <a:pt x="2011" y="186"/>
                    <a:pt x="1971" y="76"/>
                  </a:cubicBezTo>
                  <a:cubicBezTo>
                    <a:pt x="1955" y="32"/>
                    <a:pt x="1836" y="1"/>
                    <a:pt x="1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6433779" y="4747868"/>
              <a:ext cx="361521" cy="119007"/>
            </a:xfrm>
            <a:custGeom>
              <a:rect b="b" l="l" r="r" t="t"/>
              <a:pathLst>
                <a:path extrusionOk="0" h="1296" w="3937">
                  <a:moveTo>
                    <a:pt x="1" y="1"/>
                  </a:moveTo>
                  <a:cubicBezTo>
                    <a:pt x="11" y="70"/>
                    <a:pt x="21" y="200"/>
                    <a:pt x="41" y="250"/>
                  </a:cubicBezTo>
                  <a:cubicBezTo>
                    <a:pt x="141" y="520"/>
                    <a:pt x="1748" y="1119"/>
                    <a:pt x="2377" y="1258"/>
                  </a:cubicBezTo>
                  <a:cubicBezTo>
                    <a:pt x="2497" y="1283"/>
                    <a:pt x="2629" y="1295"/>
                    <a:pt x="2763" y="1295"/>
                  </a:cubicBezTo>
                  <a:cubicBezTo>
                    <a:pt x="3332" y="1295"/>
                    <a:pt x="3936" y="1079"/>
                    <a:pt x="3774" y="699"/>
                  </a:cubicBezTo>
                  <a:cubicBezTo>
                    <a:pt x="3774" y="699"/>
                    <a:pt x="3717" y="648"/>
                    <a:pt x="3622" y="648"/>
                  </a:cubicBezTo>
                  <a:cubicBezTo>
                    <a:pt x="3598" y="648"/>
                    <a:pt x="3572" y="652"/>
                    <a:pt x="3544" y="660"/>
                  </a:cubicBezTo>
                  <a:cubicBezTo>
                    <a:pt x="3455" y="689"/>
                    <a:pt x="3295" y="769"/>
                    <a:pt x="3275" y="929"/>
                  </a:cubicBezTo>
                  <a:cubicBezTo>
                    <a:pt x="3255" y="1088"/>
                    <a:pt x="3045" y="1128"/>
                    <a:pt x="2796" y="1128"/>
                  </a:cubicBezTo>
                  <a:cubicBezTo>
                    <a:pt x="2791" y="1128"/>
                    <a:pt x="2786" y="1129"/>
                    <a:pt x="2780" y="1129"/>
                  </a:cubicBezTo>
                  <a:cubicBezTo>
                    <a:pt x="2426" y="1129"/>
                    <a:pt x="1147" y="802"/>
                    <a:pt x="380" y="360"/>
                  </a:cubicBezTo>
                  <a:cubicBezTo>
                    <a:pt x="241" y="270"/>
                    <a:pt x="101" y="12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6575008" y="4684692"/>
              <a:ext cx="146739" cy="98254"/>
            </a:xfrm>
            <a:custGeom>
              <a:rect b="b" l="l" r="r" t="t"/>
              <a:pathLst>
                <a:path extrusionOk="0" h="1070" w="1598">
                  <a:moveTo>
                    <a:pt x="500" y="1"/>
                  </a:moveTo>
                  <a:cubicBezTo>
                    <a:pt x="298" y="1"/>
                    <a:pt x="1" y="91"/>
                    <a:pt x="60" y="259"/>
                  </a:cubicBezTo>
                  <a:cubicBezTo>
                    <a:pt x="130" y="469"/>
                    <a:pt x="828" y="1058"/>
                    <a:pt x="1019" y="1068"/>
                  </a:cubicBezTo>
                  <a:cubicBezTo>
                    <a:pt x="1026" y="1069"/>
                    <a:pt x="1033" y="1069"/>
                    <a:pt x="1041" y="1069"/>
                  </a:cubicBezTo>
                  <a:cubicBezTo>
                    <a:pt x="1214" y="1069"/>
                    <a:pt x="1291" y="846"/>
                    <a:pt x="1598" y="788"/>
                  </a:cubicBezTo>
                  <a:cubicBezTo>
                    <a:pt x="1558" y="778"/>
                    <a:pt x="1507" y="758"/>
                    <a:pt x="1458" y="749"/>
                  </a:cubicBezTo>
                  <a:cubicBezTo>
                    <a:pt x="1138" y="658"/>
                    <a:pt x="808" y="289"/>
                    <a:pt x="599" y="10"/>
                  </a:cubicBezTo>
                  <a:cubicBezTo>
                    <a:pt x="571" y="4"/>
                    <a:pt x="537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6433779" y="4716739"/>
              <a:ext cx="34986" cy="64279"/>
            </a:xfrm>
            <a:custGeom>
              <a:rect b="b" l="l" r="r" t="t"/>
              <a:pathLst>
                <a:path extrusionOk="0" h="700" w="381">
                  <a:moveTo>
                    <a:pt x="11" y="0"/>
                  </a:moveTo>
                  <a:cubicBezTo>
                    <a:pt x="1" y="160"/>
                    <a:pt x="1" y="320"/>
                    <a:pt x="11" y="439"/>
                  </a:cubicBezTo>
                  <a:cubicBezTo>
                    <a:pt x="110" y="529"/>
                    <a:pt x="241" y="609"/>
                    <a:pt x="380" y="699"/>
                  </a:cubicBezTo>
                  <a:cubicBezTo>
                    <a:pt x="380" y="1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6497966" y="4743277"/>
              <a:ext cx="127455" cy="66115"/>
            </a:xfrm>
            <a:custGeom>
              <a:rect b="b" l="l" r="r" t="t"/>
              <a:pathLst>
                <a:path extrusionOk="0" h="720" w="1388">
                  <a:moveTo>
                    <a:pt x="509" y="0"/>
                  </a:moveTo>
                  <a:lnTo>
                    <a:pt x="480" y="131"/>
                  </a:lnTo>
                  <a:cubicBezTo>
                    <a:pt x="470" y="190"/>
                    <a:pt x="460" y="240"/>
                    <a:pt x="450" y="300"/>
                  </a:cubicBezTo>
                  <a:cubicBezTo>
                    <a:pt x="390" y="270"/>
                    <a:pt x="340" y="240"/>
                    <a:pt x="290" y="200"/>
                  </a:cubicBezTo>
                  <a:cubicBezTo>
                    <a:pt x="190" y="150"/>
                    <a:pt x="101" y="100"/>
                    <a:pt x="1" y="60"/>
                  </a:cubicBezTo>
                  <a:lnTo>
                    <a:pt x="1" y="60"/>
                  </a:lnTo>
                  <a:cubicBezTo>
                    <a:pt x="70" y="140"/>
                    <a:pt x="150" y="220"/>
                    <a:pt x="220" y="290"/>
                  </a:cubicBezTo>
                  <a:lnTo>
                    <a:pt x="460" y="499"/>
                  </a:lnTo>
                  <a:lnTo>
                    <a:pt x="549" y="579"/>
                  </a:lnTo>
                  <a:lnTo>
                    <a:pt x="580" y="450"/>
                  </a:lnTo>
                  <a:cubicBezTo>
                    <a:pt x="600" y="400"/>
                    <a:pt x="609" y="350"/>
                    <a:pt x="629" y="300"/>
                  </a:cubicBezTo>
                  <a:cubicBezTo>
                    <a:pt x="729" y="360"/>
                    <a:pt x="829" y="430"/>
                    <a:pt x="939" y="490"/>
                  </a:cubicBezTo>
                  <a:cubicBezTo>
                    <a:pt x="1009" y="539"/>
                    <a:pt x="1079" y="570"/>
                    <a:pt x="1159" y="610"/>
                  </a:cubicBezTo>
                  <a:cubicBezTo>
                    <a:pt x="1228" y="650"/>
                    <a:pt x="1308" y="690"/>
                    <a:pt x="1388" y="719"/>
                  </a:cubicBezTo>
                  <a:cubicBezTo>
                    <a:pt x="1328" y="650"/>
                    <a:pt x="1268" y="599"/>
                    <a:pt x="1208" y="539"/>
                  </a:cubicBezTo>
                  <a:cubicBezTo>
                    <a:pt x="1148" y="480"/>
                    <a:pt x="1088" y="430"/>
                    <a:pt x="1019" y="370"/>
                  </a:cubicBezTo>
                  <a:cubicBezTo>
                    <a:pt x="889" y="270"/>
                    <a:pt x="759" y="170"/>
                    <a:pt x="620" y="80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6572161" y="4695619"/>
              <a:ext cx="73461" cy="27548"/>
            </a:xfrm>
            <a:custGeom>
              <a:rect b="b" l="l" r="r" t="t"/>
              <a:pathLst>
                <a:path extrusionOk="0" h="300" w="800">
                  <a:moveTo>
                    <a:pt x="750" y="0"/>
                  </a:moveTo>
                  <a:cubicBezTo>
                    <a:pt x="280" y="11"/>
                    <a:pt x="41" y="210"/>
                    <a:pt x="31" y="210"/>
                  </a:cubicBezTo>
                  <a:cubicBezTo>
                    <a:pt x="11" y="230"/>
                    <a:pt x="1" y="260"/>
                    <a:pt x="21" y="280"/>
                  </a:cubicBezTo>
                  <a:cubicBezTo>
                    <a:pt x="31" y="290"/>
                    <a:pt x="41" y="300"/>
                    <a:pt x="51" y="300"/>
                  </a:cubicBezTo>
                  <a:cubicBezTo>
                    <a:pt x="61" y="300"/>
                    <a:pt x="71" y="290"/>
                    <a:pt x="81" y="290"/>
                  </a:cubicBezTo>
                  <a:cubicBezTo>
                    <a:pt x="81" y="280"/>
                    <a:pt x="320" y="100"/>
                    <a:pt x="750" y="90"/>
                  </a:cubicBezTo>
                  <a:cubicBezTo>
                    <a:pt x="780" y="90"/>
                    <a:pt x="800" y="71"/>
                    <a:pt x="800" y="51"/>
                  </a:cubicBezTo>
                  <a:cubicBezTo>
                    <a:pt x="800" y="20"/>
                    <a:pt x="780" y="0"/>
                    <a:pt x="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6588690" y="4713801"/>
              <a:ext cx="72543" cy="28650"/>
            </a:xfrm>
            <a:custGeom>
              <a:rect b="b" l="l" r="r" t="t"/>
              <a:pathLst>
                <a:path extrusionOk="0" h="312" w="790">
                  <a:moveTo>
                    <a:pt x="761" y="0"/>
                  </a:moveTo>
                  <a:cubicBezTo>
                    <a:pt x="757" y="0"/>
                    <a:pt x="754" y="1"/>
                    <a:pt x="750" y="2"/>
                  </a:cubicBezTo>
                  <a:cubicBezTo>
                    <a:pt x="271" y="12"/>
                    <a:pt x="31" y="232"/>
                    <a:pt x="21" y="232"/>
                  </a:cubicBezTo>
                  <a:cubicBezTo>
                    <a:pt x="1" y="252"/>
                    <a:pt x="1" y="281"/>
                    <a:pt x="21" y="301"/>
                  </a:cubicBezTo>
                  <a:cubicBezTo>
                    <a:pt x="31" y="312"/>
                    <a:pt x="41" y="312"/>
                    <a:pt x="51" y="312"/>
                  </a:cubicBezTo>
                  <a:cubicBezTo>
                    <a:pt x="61" y="312"/>
                    <a:pt x="71" y="312"/>
                    <a:pt x="80" y="301"/>
                  </a:cubicBezTo>
                  <a:cubicBezTo>
                    <a:pt x="91" y="301"/>
                    <a:pt x="310" y="102"/>
                    <a:pt x="750" y="92"/>
                  </a:cubicBezTo>
                  <a:cubicBezTo>
                    <a:pt x="770" y="92"/>
                    <a:pt x="790" y="72"/>
                    <a:pt x="790" y="42"/>
                  </a:cubicBezTo>
                  <a:cubicBezTo>
                    <a:pt x="790" y="25"/>
                    <a:pt x="782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6611647" y="4731339"/>
              <a:ext cx="69788" cy="31313"/>
            </a:xfrm>
            <a:custGeom>
              <a:rect b="b" l="l" r="r" t="t"/>
              <a:pathLst>
                <a:path extrusionOk="0" h="341" w="760">
                  <a:moveTo>
                    <a:pt x="709" y="1"/>
                  </a:moveTo>
                  <a:cubicBezTo>
                    <a:pt x="240" y="11"/>
                    <a:pt x="21" y="261"/>
                    <a:pt x="10" y="270"/>
                  </a:cubicBezTo>
                  <a:cubicBezTo>
                    <a:pt x="1" y="290"/>
                    <a:pt x="1" y="320"/>
                    <a:pt x="21" y="330"/>
                  </a:cubicBezTo>
                  <a:cubicBezTo>
                    <a:pt x="30" y="340"/>
                    <a:pt x="41" y="340"/>
                    <a:pt x="50" y="340"/>
                  </a:cubicBezTo>
                  <a:cubicBezTo>
                    <a:pt x="60" y="340"/>
                    <a:pt x="70" y="340"/>
                    <a:pt x="80" y="330"/>
                  </a:cubicBezTo>
                  <a:cubicBezTo>
                    <a:pt x="90" y="330"/>
                    <a:pt x="280" y="101"/>
                    <a:pt x="709" y="90"/>
                  </a:cubicBezTo>
                  <a:cubicBezTo>
                    <a:pt x="739" y="90"/>
                    <a:pt x="759" y="70"/>
                    <a:pt x="759" y="41"/>
                  </a:cubicBezTo>
                  <a:cubicBezTo>
                    <a:pt x="759" y="21"/>
                    <a:pt x="739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6636348" y="4747685"/>
              <a:ext cx="71625" cy="34159"/>
            </a:xfrm>
            <a:custGeom>
              <a:rect b="b" l="l" r="r" t="t"/>
              <a:pathLst>
                <a:path extrusionOk="0" h="372" w="780">
                  <a:moveTo>
                    <a:pt x="751" y="1"/>
                  </a:moveTo>
                  <a:cubicBezTo>
                    <a:pt x="748" y="1"/>
                    <a:pt x="744" y="1"/>
                    <a:pt x="739" y="3"/>
                  </a:cubicBezTo>
                  <a:cubicBezTo>
                    <a:pt x="260" y="12"/>
                    <a:pt x="31" y="282"/>
                    <a:pt x="21" y="292"/>
                  </a:cubicBezTo>
                  <a:cubicBezTo>
                    <a:pt x="1" y="312"/>
                    <a:pt x="1" y="342"/>
                    <a:pt x="21" y="362"/>
                  </a:cubicBezTo>
                  <a:cubicBezTo>
                    <a:pt x="31" y="362"/>
                    <a:pt x="41" y="372"/>
                    <a:pt x="51" y="372"/>
                  </a:cubicBezTo>
                  <a:cubicBezTo>
                    <a:pt x="61" y="372"/>
                    <a:pt x="81" y="362"/>
                    <a:pt x="91" y="352"/>
                  </a:cubicBezTo>
                  <a:cubicBezTo>
                    <a:pt x="91" y="352"/>
                    <a:pt x="311" y="102"/>
                    <a:pt x="739" y="92"/>
                  </a:cubicBezTo>
                  <a:cubicBezTo>
                    <a:pt x="759" y="92"/>
                    <a:pt x="779" y="72"/>
                    <a:pt x="779" y="43"/>
                  </a:cubicBezTo>
                  <a:cubicBezTo>
                    <a:pt x="779" y="25"/>
                    <a:pt x="772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6831663" y="3619413"/>
              <a:ext cx="96327" cy="114693"/>
            </a:xfrm>
            <a:custGeom>
              <a:rect b="b" l="l" r="r" t="t"/>
              <a:pathLst>
                <a:path extrusionOk="0" h="1249" w="1049">
                  <a:moveTo>
                    <a:pt x="589" y="1"/>
                  </a:moveTo>
                  <a:cubicBezTo>
                    <a:pt x="529" y="250"/>
                    <a:pt x="290" y="220"/>
                    <a:pt x="260" y="410"/>
                  </a:cubicBezTo>
                  <a:cubicBezTo>
                    <a:pt x="200" y="670"/>
                    <a:pt x="0" y="770"/>
                    <a:pt x="0" y="770"/>
                  </a:cubicBezTo>
                  <a:cubicBezTo>
                    <a:pt x="240" y="1029"/>
                    <a:pt x="559" y="1249"/>
                    <a:pt x="559" y="1249"/>
                  </a:cubicBezTo>
                  <a:cubicBezTo>
                    <a:pt x="859" y="1019"/>
                    <a:pt x="1048" y="540"/>
                    <a:pt x="1048" y="540"/>
                  </a:cubicBezTo>
                  <a:cubicBezTo>
                    <a:pt x="988" y="420"/>
                    <a:pt x="589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7041578" y="3587366"/>
              <a:ext cx="112856" cy="89899"/>
            </a:xfrm>
            <a:custGeom>
              <a:rect b="b" l="l" r="r" t="t"/>
              <a:pathLst>
                <a:path extrusionOk="0" h="979" w="1229">
                  <a:moveTo>
                    <a:pt x="430" y="1"/>
                  </a:moveTo>
                  <a:cubicBezTo>
                    <a:pt x="320" y="80"/>
                    <a:pt x="0" y="569"/>
                    <a:pt x="0" y="569"/>
                  </a:cubicBezTo>
                  <a:cubicBezTo>
                    <a:pt x="260" y="569"/>
                    <a:pt x="280" y="809"/>
                    <a:pt x="470" y="809"/>
                  </a:cubicBezTo>
                  <a:cubicBezTo>
                    <a:pt x="477" y="808"/>
                    <a:pt x="484" y="808"/>
                    <a:pt x="490" y="808"/>
                  </a:cubicBezTo>
                  <a:cubicBezTo>
                    <a:pt x="746" y="808"/>
                    <a:pt x="879" y="979"/>
                    <a:pt x="879" y="979"/>
                  </a:cubicBezTo>
                  <a:cubicBezTo>
                    <a:pt x="1078" y="689"/>
                    <a:pt x="1228" y="330"/>
                    <a:pt x="1228" y="330"/>
                  </a:cubicBezTo>
                  <a:cubicBezTo>
                    <a:pt x="938" y="8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503475" y="2885812"/>
              <a:ext cx="802205" cy="646649"/>
            </a:xfrm>
            <a:custGeom>
              <a:rect b="b" l="l" r="r" t="t"/>
              <a:pathLst>
                <a:path extrusionOk="0" h="7042" w="8736">
                  <a:moveTo>
                    <a:pt x="1120" y="0"/>
                  </a:moveTo>
                  <a:cubicBezTo>
                    <a:pt x="996" y="0"/>
                    <a:pt x="919" y="34"/>
                    <a:pt x="919" y="34"/>
                  </a:cubicBezTo>
                  <a:cubicBezTo>
                    <a:pt x="420" y="253"/>
                    <a:pt x="1" y="972"/>
                    <a:pt x="1008" y="2410"/>
                  </a:cubicBezTo>
                  <a:cubicBezTo>
                    <a:pt x="1088" y="2509"/>
                    <a:pt x="1119" y="3597"/>
                    <a:pt x="2047" y="5285"/>
                  </a:cubicBezTo>
                  <a:cubicBezTo>
                    <a:pt x="2406" y="5913"/>
                    <a:pt x="3415" y="6213"/>
                    <a:pt x="4173" y="6423"/>
                  </a:cubicBezTo>
                  <a:cubicBezTo>
                    <a:pt x="4832" y="6602"/>
                    <a:pt x="6459" y="6862"/>
                    <a:pt x="6998" y="7042"/>
                  </a:cubicBezTo>
                  <a:cubicBezTo>
                    <a:pt x="6998" y="7042"/>
                    <a:pt x="7637" y="6332"/>
                    <a:pt x="8735" y="5844"/>
                  </a:cubicBezTo>
                  <a:cubicBezTo>
                    <a:pt x="8735" y="5844"/>
                    <a:pt x="8562" y="5783"/>
                    <a:pt x="8353" y="5783"/>
                  </a:cubicBezTo>
                  <a:cubicBezTo>
                    <a:pt x="8338" y="5783"/>
                    <a:pt x="8322" y="5783"/>
                    <a:pt x="8306" y="5784"/>
                  </a:cubicBezTo>
                  <a:cubicBezTo>
                    <a:pt x="8047" y="5793"/>
                    <a:pt x="7298" y="6213"/>
                    <a:pt x="6978" y="6223"/>
                  </a:cubicBezTo>
                  <a:cubicBezTo>
                    <a:pt x="6974" y="6223"/>
                    <a:pt x="6970" y="6223"/>
                    <a:pt x="6965" y="6223"/>
                  </a:cubicBezTo>
                  <a:cubicBezTo>
                    <a:pt x="6628" y="6223"/>
                    <a:pt x="5482" y="5498"/>
                    <a:pt x="4822" y="5045"/>
                  </a:cubicBezTo>
                  <a:cubicBezTo>
                    <a:pt x="4343" y="4715"/>
                    <a:pt x="3814" y="4586"/>
                    <a:pt x="3554" y="4536"/>
                  </a:cubicBezTo>
                  <a:cubicBezTo>
                    <a:pt x="3444" y="4516"/>
                    <a:pt x="3384" y="4516"/>
                    <a:pt x="3384" y="4516"/>
                  </a:cubicBezTo>
                  <a:cubicBezTo>
                    <a:pt x="3255" y="4087"/>
                    <a:pt x="3185" y="3827"/>
                    <a:pt x="3135" y="3627"/>
                  </a:cubicBezTo>
                  <a:cubicBezTo>
                    <a:pt x="3055" y="3288"/>
                    <a:pt x="3045" y="3148"/>
                    <a:pt x="2925" y="2779"/>
                  </a:cubicBezTo>
                  <a:cubicBezTo>
                    <a:pt x="2696" y="2010"/>
                    <a:pt x="2346" y="1621"/>
                    <a:pt x="2306" y="1521"/>
                  </a:cubicBezTo>
                  <a:cubicBezTo>
                    <a:pt x="2257" y="1401"/>
                    <a:pt x="2257" y="1192"/>
                    <a:pt x="2177" y="992"/>
                  </a:cubicBezTo>
                  <a:cubicBezTo>
                    <a:pt x="1815" y="140"/>
                    <a:pt x="1372" y="0"/>
                    <a:pt x="112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643694" y="3225202"/>
              <a:ext cx="511565" cy="307435"/>
            </a:xfrm>
            <a:custGeom>
              <a:rect b="b" l="l" r="r" t="t"/>
              <a:pathLst>
                <a:path extrusionOk="0" h="3348" w="5571">
                  <a:moveTo>
                    <a:pt x="610" y="1"/>
                  </a:moveTo>
                  <a:lnTo>
                    <a:pt x="1" y="400"/>
                  </a:lnTo>
                  <a:lnTo>
                    <a:pt x="1" y="491"/>
                  </a:lnTo>
                  <a:cubicBezTo>
                    <a:pt x="131" y="820"/>
                    <a:pt x="300" y="1189"/>
                    <a:pt x="520" y="1589"/>
                  </a:cubicBezTo>
                  <a:cubicBezTo>
                    <a:pt x="879" y="2217"/>
                    <a:pt x="1888" y="2517"/>
                    <a:pt x="2646" y="2727"/>
                  </a:cubicBezTo>
                  <a:cubicBezTo>
                    <a:pt x="3305" y="2906"/>
                    <a:pt x="4922" y="3166"/>
                    <a:pt x="5462" y="3346"/>
                  </a:cubicBezTo>
                  <a:cubicBezTo>
                    <a:pt x="5462" y="3346"/>
                    <a:pt x="5464" y="3348"/>
                    <a:pt x="5470" y="3348"/>
                  </a:cubicBezTo>
                  <a:cubicBezTo>
                    <a:pt x="5483" y="3348"/>
                    <a:pt x="5511" y="3339"/>
                    <a:pt x="5571" y="3286"/>
                  </a:cubicBezTo>
                  <a:cubicBezTo>
                    <a:pt x="5362" y="3186"/>
                    <a:pt x="5362" y="2986"/>
                    <a:pt x="5362" y="2986"/>
                  </a:cubicBezTo>
                  <a:cubicBezTo>
                    <a:pt x="5284" y="3038"/>
                    <a:pt x="5163" y="3055"/>
                    <a:pt x="5044" y="3055"/>
                  </a:cubicBezTo>
                  <a:cubicBezTo>
                    <a:pt x="4934" y="3055"/>
                    <a:pt x="4825" y="3040"/>
                    <a:pt x="4752" y="3026"/>
                  </a:cubicBezTo>
                  <a:cubicBezTo>
                    <a:pt x="2576" y="2616"/>
                    <a:pt x="1429" y="1938"/>
                    <a:pt x="1029" y="1518"/>
                  </a:cubicBezTo>
                  <a:cubicBezTo>
                    <a:pt x="630" y="1099"/>
                    <a:pt x="610" y="1"/>
                    <a:pt x="61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7131384" y="3416477"/>
              <a:ext cx="153166" cy="114140"/>
            </a:xfrm>
            <a:custGeom>
              <a:rect b="b" l="l" r="r" t="t"/>
              <a:pathLst>
                <a:path extrusionOk="0" h="1243" w="1668">
                  <a:moveTo>
                    <a:pt x="1527" y="0"/>
                  </a:moveTo>
                  <a:cubicBezTo>
                    <a:pt x="1495" y="0"/>
                    <a:pt x="1465" y="1"/>
                    <a:pt x="1448" y="5"/>
                  </a:cubicBezTo>
                  <a:cubicBezTo>
                    <a:pt x="1448" y="5"/>
                    <a:pt x="1258" y="65"/>
                    <a:pt x="1189" y="184"/>
                  </a:cubicBezTo>
                  <a:cubicBezTo>
                    <a:pt x="1189" y="184"/>
                    <a:pt x="869" y="224"/>
                    <a:pt x="749" y="493"/>
                  </a:cubicBezTo>
                  <a:cubicBezTo>
                    <a:pt x="749" y="493"/>
                    <a:pt x="480" y="524"/>
                    <a:pt x="380" y="773"/>
                  </a:cubicBezTo>
                  <a:cubicBezTo>
                    <a:pt x="380" y="773"/>
                    <a:pt x="151" y="853"/>
                    <a:pt x="71" y="1033"/>
                  </a:cubicBezTo>
                  <a:cubicBezTo>
                    <a:pt x="0" y="1223"/>
                    <a:pt x="420" y="1243"/>
                    <a:pt x="420" y="1243"/>
                  </a:cubicBezTo>
                  <a:lnTo>
                    <a:pt x="1668" y="5"/>
                  </a:lnTo>
                  <a:cubicBezTo>
                    <a:pt x="1668" y="5"/>
                    <a:pt x="1592" y="0"/>
                    <a:pt x="1527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787678" y="3218866"/>
              <a:ext cx="42240" cy="98162"/>
            </a:xfrm>
            <a:custGeom>
              <a:rect b="b" l="l" r="r" t="t"/>
              <a:pathLst>
                <a:path extrusionOk="0" h="1069" w="460">
                  <a:moveTo>
                    <a:pt x="40" y="0"/>
                  </a:moveTo>
                  <a:cubicBezTo>
                    <a:pt x="50" y="70"/>
                    <a:pt x="100" y="789"/>
                    <a:pt x="0" y="1068"/>
                  </a:cubicBezTo>
                  <a:cubicBezTo>
                    <a:pt x="10" y="1068"/>
                    <a:pt x="210" y="959"/>
                    <a:pt x="459" y="909"/>
                  </a:cubicBezTo>
                  <a:cubicBezTo>
                    <a:pt x="349" y="889"/>
                    <a:pt x="289" y="889"/>
                    <a:pt x="289" y="889"/>
                  </a:cubicBezTo>
                  <a:cubicBezTo>
                    <a:pt x="160" y="460"/>
                    <a:pt x="90" y="200"/>
                    <a:pt x="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6901359" y="3656052"/>
              <a:ext cx="44904" cy="102755"/>
            </a:xfrm>
            <a:custGeom>
              <a:rect b="b" l="l" r="r" t="t"/>
              <a:pathLst>
                <a:path extrusionOk="0" h="1119" w="489">
                  <a:moveTo>
                    <a:pt x="20" y="1"/>
                  </a:moveTo>
                  <a:lnTo>
                    <a:pt x="20" y="11"/>
                  </a:lnTo>
                  <a:lnTo>
                    <a:pt x="20" y="61"/>
                  </a:lnTo>
                  <a:cubicBezTo>
                    <a:pt x="20" y="81"/>
                    <a:pt x="20" y="101"/>
                    <a:pt x="10" y="121"/>
                  </a:cubicBezTo>
                  <a:lnTo>
                    <a:pt x="10" y="211"/>
                  </a:lnTo>
                  <a:cubicBezTo>
                    <a:pt x="10" y="271"/>
                    <a:pt x="10" y="340"/>
                    <a:pt x="0" y="420"/>
                  </a:cubicBezTo>
                  <a:cubicBezTo>
                    <a:pt x="0" y="500"/>
                    <a:pt x="0" y="580"/>
                    <a:pt x="10" y="660"/>
                  </a:cubicBezTo>
                  <a:cubicBezTo>
                    <a:pt x="10" y="700"/>
                    <a:pt x="20" y="730"/>
                    <a:pt x="30" y="770"/>
                  </a:cubicBezTo>
                  <a:cubicBezTo>
                    <a:pt x="30" y="790"/>
                    <a:pt x="40" y="810"/>
                    <a:pt x="40" y="819"/>
                  </a:cubicBezTo>
                  <a:lnTo>
                    <a:pt x="70" y="879"/>
                  </a:lnTo>
                  <a:cubicBezTo>
                    <a:pt x="100" y="939"/>
                    <a:pt x="149" y="990"/>
                    <a:pt x="209" y="1029"/>
                  </a:cubicBezTo>
                  <a:cubicBezTo>
                    <a:pt x="240" y="1049"/>
                    <a:pt x="280" y="1059"/>
                    <a:pt x="309" y="1079"/>
                  </a:cubicBezTo>
                  <a:cubicBezTo>
                    <a:pt x="340" y="1089"/>
                    <a:pt x="369" y="1099"/>
                    <a:pt x="399" y="1099"/>
                  </a:cubicBezTo>
                  <a:cubicBezTo>
                    <a:pt x="419" y="1109"/>
                    <a:pt x="449" y="1109"/>
                    <a:pt x="459" y="1119"/>
                  </a:cubicBezTo>
                  <a:lnTo>
                    <a:pt x="489" y="1119"/>
                  </a:lnTo>
                  <a:lnTo>
                    <a:pt x="489" y="1099"/>
                  </a:lnTo>
                  <a:lnTo>
                    <a:pt x="489" y="1059"/>
                  </a:lnTo>
                  <a:lnTo>
                    <a:pt x="489" y="999"/>
                  </a:lnTo>
                  <a:lnTo>
                    <a:pt x="489" y="910"/>
                  </a:lnTo>
                  <a:lnTo>
                    <a:pt x="489" y="700"/>
                  </a:lnTo>
                  <a:cubicBezTo>
                    <a:pt x="489" y="620"/>
                    <a:pt x="489" y="540"/>
                    <a:pt x="479" y="460"/>
                  </a:cubicBezTo>
                  <a:cubicBezTo>
                    <a:pt x="469" y="420"/>
                    <a:pt x="469" y="391"/>
                    <a:pt x="459" y="351"/>
                  </a:cubicBezTo>
                  <a:cubicBezTo>
                    <a:pt x="459" y="331"/>
                    <a:pt x="449" y="320"/>
                    <a:pt x="449" y="300"/>
                  </a:cubicBezTo>
                  <a:cubicBezTo>
                    <a:pt x="439" y="280"/>
                    <a:pt x="429" y="271"/>
                    <a:pt x="419" y="251"/>
                  </a:cubicBezTo>
                  <a:cubicBezTo>
                    <a:pt x="389" y="191"/>
                    <a:pt x="340" y="141"/>
                    <a:pt x="289" y="101"/>
                  </a:cubicBezTo>
                  <a:cubicBezTo>
                    <a:pt x="260" y="81"/>
                    <a:pt x="229" y="61"/>
                    <a:pt x="200" y="51"/>
                  </a:cubicBezTo>
                  <a:lnTo>
                    <a:pt x="110" y="21"/>
                  </a:lnTo>
                  <a:cubicBezTo>
                    <a:pt x="90" y="11"/>
                    <a:pt x="60" y="1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6895849" y="3650542"/>
              <a:ext cx="55923" cy="114784"/>
            </a:xfrm>
            <a:custGeom>
              <a:rect b="b" l="l" r="r" t="t"/>
              <a:pathLst>
                <a:path extrusionOk="0" h="1250" w="609">
                  <a:moveTo>
                    <a:pt x="140" y="131"/>
                  </a:moveTo>
                  <a:cubicBezTo>
                    <a:pt x="140" y="131"/>
                    <a:pt x="150" y="131"/>
                    <a:pt x="160" y="141"/>
                  </a:cubicBezTo>
                  <a:cubicBezTo>
                    <a:pt x="180" y="141"/>
                    <a:pt x="209" y="151"/>
                    <a:pt x="229" y="161"/>
                  </a:cubicBezTo>
                  <a:cubicBezTo>
                    <a:pt x="260" y="181"/>
                    <a:pt x="289" y="191"/>
                    <a:pt x="309" y="211"/>
                  </a:cubicBezTo>
                  <a:cubicBezTo>
                    <a:pt x="360" y="241"/>
                    <a:pt x="400" y="291"/>
                    <a:pt x="429" y="340"/>
                  </a:cubicBezTo>
                  <a:cubicBezTo>
                    <a:pt x="439" y="351"/>
                    <a:pt x="439" y="360"/>
                    <a:pt x="449" y="371"/>
                  </a:cubicBezTo>
                  <a:lnTo>
                    <a:pt x="449" y="400"/>
                  </a:lnTo>
                  <a:cubicBezTo>
                    <a:pt x="459" y="411"/>
                    <a:pt x="459" y="411"/>
                    <a:pt x="459" y="420"/>
                  </a:cubicBezTo>
                  <a:cubicBezTo>
                    <a:pt x="469" y="460"/>
                    <a:pt x="469" y="490"/>
                    <a:pt x="479" y="530"/>
                  </a:cubicBezTo>
                  <a:cubicBezTo>
                    <a:pt x="479" y="590"/>
                    <a:pt x="489" y="670"/>
                    <a:pt x="489" y="760"/>
                  </a:cubicBezTo>
                  <a:lnTo>
                    <a:pt x="489" y="970"/>
                  </a:lnTo>
                  <a:lnTo>
                    <a:pt x="489" y="1109"/>
                  </a:lnTo>
                  <a:lnTo>
                    <a:pt x="469" y="1109"/>
                  </a:lnTo>
                  <a:cubicBezTo>
                    <a:pt x="439" y="1099"/>
                    <a:pt x="419" y="1089"/>
                    <a:pt x="389" y="1079"/>
                  </a:cubicBezTo>
                  <a:cubicBezTo>
                    <a:pt x="360" y="1069"/>
                    <a:pt x="329" y="1050"/>
                    <a:pt x="309" y="1039"/>
                  </a:cubicBezTo>
                  <a:cubicBezTo>
                    <a:pt x="249" y="1010"/>
                    <a:pt x="209" y="959"/>
                    <a:pt x="180" y="910"/>
                  </a:cubicBezTo>
                  <a:cubicBezTo>
                    <a:pt x="170" y="890"/>
                    <a:pt x="160" y="879"/>
                    <a:pt x="160" y="859"/>
                  </a:cubicBezTo>
                  <a:cubicBezTo>
                    <a:pt x="150" y="850"/>
                    <a:pt x="150" y="830"/>
                    <a:pt x="140" y="820"/>
                  </a:cubicBezTo>
                  <a:cubicBezTo>
                    <a:pt x="140" y="780"/>
                    <a:pt x="130" y="750"/>
                    <a:pt x="130" y="710"/>
                  </a:cubicBezTo>
                  <a:cubicBezTo>
                    <a:pt x="120" y="650"/>
                    <a:pt x="120" y="580"/>
                    <a:pt x="120" y="480"/>
                  </a:cubicBezTo>
                  <a:lnTo>
                    <a:pt x="140" y="131"/>
                  </a:lnTo>
                  <a:close/>
                  <a:moveTo>
                    <a:pt x="70" y="1"/>
                  </a:moveTo>
                  <a:lnTo>
                    <a:pt x="20" y="31"/>
                  </a:lnTo>
                  <a:lnTo>
                    <a:pt x="20" y="91"/>
                  </a:lnTo>
                  <a:lnTo>
                    <a:pt x="20" y="121"/>
                  </a:lnTo>
                  <a:lnTo>
                    <a:pt x="0" y="480"/>
                  </a:lnTo>
                  <a:cubicBezTo>
                    <a:pt x="0" y="580"/>
                    <a:pt x="0" y="650"/>
                    <a:pt x="10" y="720"/>
                  </a:cubicBezTo>
                  <a:cubicBezTo>
                    <a:pt x="10" y="770"/>
                    <a:pt x="20" y="810"/>
                    <a:pt x="30" y="839"/>
                  </a:cubicBezTo>
                  <a:cubicBezTo>
                    <a:pt x="30" y="870"/>
                    <a:pt x="40" y="890"/>
                    <a:pt x="50" y="910"/>
                  </a:cubicBezTo>
                  <a:cubicBezTo>
                    <a:pt x="50" y="930"/>
                    <a:pt x="60" y="950"/>
                    <a:pt x="70" y="959"/>
                  </a:cubicBezTo>
                  <a:cubicBezTo>
                    <a:pt x="110" y="1039"/>
                    <a:pt x="170" y="1099"/>
                    <a:pt x="240" y="1139"/>
                  </a:cubicBezTo>
                  <a:cubicBezTo>
                    <a:pt x="269" y="1159"/>
                    <a:pt x="309" y="1179"/>
                    <a:pt x="349" y="1189"/>
                  </a:cubicBezTo>
                  <a:cubicBezTo>
                    <a:pt x="380" y="1209"/>
                    <a:pt x="409" y="1219"/>
                    <a:pt x="439" y="1219"/>
                  </a:cubicBezTo>
                  <a:cubicBezTo>
                    <a:pt x="459" y="1229"/>
                    <a:pt x="479" y="1229"/>
                    <a:pt x="499" y="1229"/>
                  </a:cubicBezTo>
                  <a:lnTo>
                    <a:pt x="599" y="1249"/>
                  </a:lnTo>
                  <a:lnTo>
                    <a:pt x="609" y="1189"/>
                  </a:lnTo>
                  <a:lnTo>
                    <a:pt x="609" y="1159"/>
                  </a:lnTo>
                  <a:lnTo>
                    <a:pt x="609" y="1149"/>
                  </a:lnTo>
                  <a:lnTo>
                    <a:pt x="609" y="1119"/>
                  </a:lnTo>
                  <a:lnTo>
                    <a:pt x="609" y="970"/>
                  </a:lnTo>
                  <a:lnTo>
                    <a:pt x="609" y="760"/>
                  </a:lnTo>
                  <a:cubicBezTo>
                    <a:pt x="609" y="660"/>
                    <a:pt x="599" y="590"/>
                    <a:pt x="599" y="520"/>
                  </a:cubicBezTo>
                  <a:cubicBezTo>
                    <a:pt x="589" y="480"/>
                    <a:pt x="589" y="440"/>
                    <a:pt x="579" y="400"/>
                  </a:cubicBezTo>
                  <a:cubicBezTo>
                    <a:pt x="579" y="391"/>
                    <a:pt x="569" y="380"/>
                    <a:pt x="569" y="360"/>
                  </a:cubicBezTo>
                  <a:lnTo>
                    <a:pt x="559" y="340"/>
                  </a:lnTo>
                  <a:cubicBezTo>
                    <a:pt x="559" y="320"/>
                    <a:pt x="549" y="300"/>
                    <a:pt x="539" y="280"/>
                  </a:cubicBezTo>
                  <a:cubicBezTo>
                    <a:pt x="499" y="211"/>
                    <a:pt x="449" y="151"/>
                    <a:pt x="380" y="111"/>
                  </a:cubicBezTo>
                  <a:cubicBezTo>
                    <a:pt x="349" y="91"/>
                    <a:pt x="320" y="71"/>
                    <a:pt x="280" y="51"/>
                  </a:cubicBezTo>
                  <a:lnTo>
                    <a:pt x="189" y="21"/>
                  </a:lnTo>
                  <a:cubicBezTo>
                    <a:pt x="170" y="21"/>
                    <a:pt x="150" y="11"/>
                    <a:pt x="130" y="1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941671" y="3685436"/>
              <a:ext cx="46832" cy="100918"/>
            </a:xfrm>
            <a:custGeom>
              <a:rect b="b" l="l" r="r" t="t"/>
              <a:pathLst>
                <a:path extrusionOk="0" h="1099" w="51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0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936161" y="3679927"/>
              <a:ext cx="57759" cy="111938"/>
            </a:xfrm>
            <a:custGeom>
              <a:rect b="b" l="l" r="r" t="t"/>
              <a:pathLst>
                <a:path extrusionOk="0" h="1219" w="629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9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6941671" y="3685436"/>
              <a:ext cx="46832" cy="100918"/>
            </a:xfrm>
            <a:custGeom>
              <a:rect b="b" l="l" r="r" t="t"/>
              <a:pathLst>
                <a:path extrusionOk="0" h="1099" w="51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9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6936161" y="3679927"/>
              <a:ext cx="57759" cy="111938"/>
            </a:xfrm>
            <a:custGeom>
              <a:rect b="b" l="l" r="r" t="t"/>
              <a:pathLst>
                <a:path extrusionOk="0" h="1219" w="629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0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981983" y="3712892"/>
              <a:ext cx="49587" cy="99082"/>
            </a:xfrm>
            <a:custGeom>
              <a:rect b="b" l="l" r="r" t="t"/>
              <a:pathLst>
                <a:path extrusionOk="0" h="1079" w="54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6976473" y="3707383"/>
              <a:ext cx="60606" cy="111111"/>
            </a:xfrm>
            <a:custGeom>
              <a:rect b="b" l="l" r="r" t="t"/>
              <a:pathLst>
                <a:path extrusionOk="0" h="1210" w="66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20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6981983" y="3712892"/>
              <a:ext cx="49587" cy="99082"/>
            </a:xfrm>
            <a:custGeom>
              <a:rect b="b" l="l" r="r" t="t"/>
              <a:pathLst>
                <a:path extrusionOk="0" h="1079" w="54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976473" y="3707383"/>
              <a:ext cx="60606" cy="110101"/>
            </a:xfrm>
            <a:custGeom>
              <a:rect b="b" l="l" r="r" t="t"/>
              <a:pathLst>
                <a:path extrusionOk="0" h="1199" w="66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19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7023213" y="3739522"/>
              <a:ext cx="51423" cy="98164"/>
            </a:xfrm>
            <a:custGeom>
              <a:rect b="b" l="l" r="r" t="t"/>
              <a:pathLst>
                <a:path extrusionOk="0" h="1069" w="56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7017703" y="3734013"/>
              <a:ext cx="62443" cy="109183"/>
            </a:xfrm>
            <a:custGeom>
              <a:rect b="b" l="l" r="r" t="t"/>
              <a:pathLst>
                <a:path extrusionOk="0" h="1189" w="68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7023213" y="3739522"/>
              <a:ext cx="51423" cy="98164"/>
            </a:xfrm>
            <a:custGeom>
              <a:rect b="b" l="l" r="r" t="t"/>
              <a:pathLst>
                <a:path extrusionOk="0" h="1069" w="56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7017703" y="3734013"/>
              <a:ext cx="62443" cy="109183"/>
            </a:xfrm>
            <a:custGeom>
              <a:rect b="b" l="l" r="r" t="t"/>
              <a:pathLst>
                <a:path extrusionOk="0" h="1189" w="68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7064535" y="3764223"/>
              <a:ext cx="54086" cy="97245"/>
            </a:xfrm>
            <a:custGeom>
              <a:rect b="b" l="l" r="r" t="t"/>
              <a:pathLst>
                <a:path extrusionOk="0" h="1059" w="589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7059025" y="3758714"/>
              <a:ext cx="65106" cy="108265"/>
            </a:xfrm>
            <a:custGeom>
              <a:rect b="b" l="l" r="r" t="t"/>
              <a:pathLst>
                <a:path extrusionOk="0" h="1179" w="709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289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7064535" y="3764223"/>
              <a:ext cx="54086" cy="97245"/>
            </a:xfrm>
            <a:custGeom>
              <a:rect b="b" l="l" r="r" t="t"/>
              <a:pathLst>
                <a:path extrusionOk="0" h="1059" w="589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7059025" y="3758714"/>
              <a:ext cx="65106" cy="108265"/>
            </a:xfrm>
            <a:custGeom>
              <a:rect b="b" l="l" r="r" t="t"/>
              <a:pathLst>
                <a:path extrusionOk="0" h="1179" w="709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300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7106683" y="3789017"/>
              <a:ext cx="55923" cy="96327"/>
            </a:xfrm>
            <a:custGeom>
              <a:rect b="b" l="l" r="r" t="t"/>
              <a:pathLst>
                <a:path extrusionOk="0" h="1049" w="609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7101173" y="3783507"/>
              <a:ext cx="66942" cy="107346"/>
            </a:xfrm>
            <a:custGeom>
              <a:rect b="b" l="l" r="r" t="t"/>
              <a:pathLst>
                <a:path extrusionOk="0" h="1169" w="729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7106683" y="3789017"/>
              <a:ext cx="55923" cy="96327"/>
            </a:xfrm>
            <a:custGeom>
              <a:rect b="b" l="l" r="r" t="t"/>
              <a:pathLst>
                <a:path extrusionOk="0" h="1049" w="609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7101173" y="3783507"/>
              <a:ext cx="66942" cy="107346"/>
            </a:xfrm>
            <a:custGeom>
              <a:rect b="b" l="l" r="r" t="t"/>
              <a:pathLst>
                <a:path extrusionOk="0" h="1169" w="729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7149750" y="3812891"/>
              <a:ext cx="57851" cy="94490"/>
            </a:xfrm>
            <a:custGeom>
              <a:rect b="b" l="l" r="r" t="t"/>
              <a:pathLst>
                <a:path extrusionOk="0" h="1029" w="63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7144240" y="3807382"/>
              <a:ext cx="68871" cy="105418"/>
            </a:xfrm>
            <a:custGeom>
              <a:rect b="b" l="l" r="r" t="t"/>
              <a:pathLst>
                <a:path extrusionOk="0" h="1148" w="75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699" y="1148"/>
                  </a:lnTo>
                  <a:lnTo>
                    <a:pt x="749" y="112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7149750" y="3812891"/>
              <a:ext cx="57851" cy="94490"/>
            </a:xfrm>
            <a:custGeom>
              <a:rect b="b" l="l" r="r" t="t"/>
              <a:pathLst>
                <a:path extrusionOk="0" h="1029" w="63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7144240" y="3807382"/>
              <a:ext cx="68871" cy="105418"/>
            </a:xfrm>
            <a:custGeom>
              <a:rect b="b" l="l" r="r" t="t"/>
              <a:pathLst>
                <a:path extrusionOk="0" h="1148" w="75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709" y="1148"/>
                  </a:lnTo>
                  <a:lnTo>
                    <a:pt x="749" y="110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7192816" y="3834838"/>
              <a:ext cx="59688" cy="94490"/>
            </a:xfrm>
            <a:custGeom>
              <a:rect b="b" l="l" r="r" t="t"/>
              <a:pathLst>
                <a:path extrusionOk="0" h="1029" w="65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7187307" y="3829328"/>
              <a:ext cx="70615" cy="105510"/>
            </a:xfrm>
            <a:custGeom>
              <a:rect b="b" l="l" r="r" t="t"/>
              <a:pathLst>
                <a:path extrusionOk="0" h="1149" w="769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39" y="1139"/>
                    <a:pt x="759" y="1129"/>
                  </a:cubicBezTo>
                  <a:lnTo>
                    <a:pt x="769" y="110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101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7192816" y="3834838"/>
              <a:ext cx="59688" cy="94490"/>
            </a:xfrm>
            <a:custGeom>
              <a:rect b="b" l="l" r="r" t="t"/>
              <a:pathLst>
                <a:path extrusionOk="0" h="1029" w="65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7187307" y="3829328"/>
              <a:ext cx="70615" cy="105510"/>
            </a:xfrm>
            <a:custGeom>
              <a:rect b="b" l="l" r="r" t="t"/>
              <a:pathLst>
                <a:path extrusionOk="0" h="1149" w="769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29" y="1139"/>
                    <a:pt x="739" y="1139"/>
                  </a:cubicBezTo>
                  <a:lnTo>
                    <a:pt x="769" y="111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99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7236801" y="3856876"/>
              <a:ext cx="61524" cy="92654"/>
            </a:xfrm>
            <a:custGeom>
              <a:rect b="b" l="l" r="r" t="t"/>
              <a:pathLst>
                <a:path extrusionOk="0" h="1009" w="67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7231291" y="3851367"/>
              <a:ext cx="72544" cy="103673"/>
            </a:xfrm>
            <a:custGeom>
              <a:rect b="b" l="l" r="r" t="t"/>
              <a:pathLst>
                <a:path extrusionOk="0" h="1129" w="79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669" y="1128"/>
                  </a:lnTo>
                  <a:lnTo>
                    <a:pt x="760" y="1119"/>
                  </a:ln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7236801" y="3856876"/>
              <a:ext cx="61524" cy="92654"/>
            </a:xfrm>
            <a:custGeom>
              <a:rect b="b" l="l" r="r" t="t"/>
              <a:pathLst>
                <a:path extrusionOk="0" h="1009" w="67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7231291" y="3851367"/>
              <a:ext cx="72544" cy="103673"/>
            </a:xfrm>
            <a:custGeom>
              <a:rect b="b" l="l" r="r" t="t"/>
              <a:pathLst>
                <a:path extrusionOk="0" h="1129" w="79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709" y="1128"/>
                  </a:lnTo>
                  <a:cubicBezTo>
                    <a:pt x="749" y="1128"/>
                    <a:pt x="760" y="1119"/>
                    <a:pt x="780" y="1108"/>
                  </a:cubicBez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lnTo>
                    <a:pt x="81" y="1"/>
                  </a:lnTo>
                  <a:lnTo>
                    <a:pt x="81" y="6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7280786" y="3877537"/>
              <a:ext cx="64279" cy="91277"/>
            </a:xfrm>
            <a:custGeom>
              <a:rect b="b" l="l" r="r" t="t"/>
              <a:pathLst>
                <a:path extrusionOk="0" h="994" w="70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7275368" y="3872395"/>
              <a:ext cx="75207" cy="101929"/>
            </a:xfrm>
            <a:custGeom>
              <a:rect b="b" l="l" r="r" t="t"/>
              <a:pathLst>
                <a:path extrusionOk="0" h="1110" w="819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79" y="1109"/>
                  </a:lnTo>
                  <a:lnTo>
                    <a:pt x="819" y="106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7280786" y="3877537"/>
              <a:ext cx="64279" cy="91277"/>
            </a:xfrm>
            <a:custGeom>
              <a:rect b="b" l="l" r="r" t="t"/>
              <a:pathLst>
                <a:path extrusionOk="0" h="994" w="70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7275368" y="3872395"/>
              <a:ext cx="75207" cy="101929"/>
            </a:xfrm>
            <a:custGeom>
              <a:rect b="b" l="l" r="r" t="t"/>
              <a:pathLst>
                <a:path extrusionOk="0" h="1110" w="819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68" y="1109"/>
                  </a:lnTo>
                  <a:lnTo>
                    <a:pt x="819" y="107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7325689" y="3897188"/>
              <a:ext cx="66116" cy="89899"/>
            </a:xfrm>
            <a:custGeom>
              <a:rect b="b" l="l" r="r" t="t"/>
              <a:pathLst>
                <a:path extrusionOk="0" h="979" w="72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7320179" y="3891679"/>
              <a:ext cx="77135" cy="100918"/>
            </a:xfrm>
            <a:custGeom>
              <a:rect b="b" l="l" r="r" t="t"/>
              <a:pathLst>
                <a:path extrusionOk="0" h="1099" w="84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819" y="1089"/>
                    <a:pt x="830" y="1059"/>
                  </a:cubicBezTo>
                  <a:lnTo>
                    <a:pt x="839" y="104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7325689" y="3897188"/>
              <a:ext cx="66116" cy="89899"/>
            </a:xfrm>
            <a:custGeom>
              <a:rect b="b" l="l" r="r" t="t"/>
              <a:pathLst>
                <a:path extrusionOk="0" h="979" w="72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7320179" y="3891679"/>
              <a:ext cx="77135" cy="100918"/>
            </a:xfrm>
            <a:custGeom>
              <a:rect b="b" l="l" r="r" t="t"/>
              <a:pathLst>
                <a:path extrusionOk="0" h="1099" w="84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799" y="1089"/>
                    <a:pt x="819" y="1079"/>
                  </a:cubicBezTo>
                  <a:lnTo>
                    <a:pt x="839" y="105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7370684" y="3915553"/>
              <a:ext cx="67861" cy="88981"/>
            </a:xfrm>
            <a:custGeom>
              <a:rect b="b" l="l" r="r" t="t"/>
              <a:pathLst>
                <a:path extrusionOk="0" h="969" w="739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7365174" y="3910044"/>
              <a:ext cx="78880" cy="100000"/>
            </a:xfrm>
            <a:custGeom>
              <a:rect b="b" l="l" r="r" t="t"/>
              <a:pathLst>
                <a:path extrusionOk="0" h="1089" w="859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9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29" y="1079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7370684" y="3915553"/>
              <a:ext cx="67861" cy="88981"/>
            </a:xfrm>
            <a:custGeom>
              <a:rect b="b" l="l" r="r" t="t"/>
              <a:pathLst>
                <a:path extrusionOk="0" h="969" w="739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7365174" y="3910044"/>
              <a:ext cx="78880" cy="100000"/>
            </a:xfrm>
            <a:custGeom>
              <a:rect b="b" l="l" r="r" t="t"/>
              <a:pathLst>
                <a:path extrusionOk="0" h="1089" w="859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0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19" y="1079"/>
                    <a:pt x="829" y="1079"/>
                  </a:cubicBezTo>
                  <a:lnTo>
                    <a:pt x="859" y="1059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7416505" y="3933460"/>
              <a:ext cx="69789" cy="87512"/>
            </a:xfrm>
            <a:custGeom>
              <a:rect b="b" l="l" r="r" t="t"/>
              <a:pathLst>
                <a:path extrusionOk="0" h="953" w="76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7410996" y="3927399"/>
              <a:ext cx="80716" cy="99082"/>
            </a:xfrm>
            <a:custGeom>
              <a:rect b="b" l="l" r="r" t="t"/>
              <a:pathLst>
                <a:path extrusionOk="0" h="1079" w="879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7416505" y="3933460"/>
              <a:ext cx="69789" cy="87512"/>
            </a:xfrm>
            <a:custGeom>
              <a:rect b="b" l="l" r="r" t="t"/>
              <a:pathLst>
                <a:path extrusionOk="0" h="953" w="76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7410996" y="3927399"/>
              <a:ext cx="80716" cy="99082"/>
            </a:xfrm>
            <a:custGeom>
              <a:rect b="b" l="l" r="r" t="t"/>
              <a:pathLst>
                <a:path extrusionOk="0" h="1079" w="879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7462327" y="3949437"/>
              <a:ext cx="71625" cy="87236"/>
            </a:xfrm>
            <a:custGeom>
              <a:rect b="b" l="l" r="r" t="t"/>
              <a:pathLst>
                <a:path extrusionOk="0" h="950" w="78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7455899" y="3943928"/>
              <a:ext cx="83563" cy="98164"/>
            </a:xfrm>
            <a:custGeom>
              <a:rect b="b" l="l" r="r" t="t"/>
              <a:pathLst>
                <a:path extrusionOk="0" h="1069" w="91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7462327" y="3949437"/>
              <a:ext cx="71625" cy="87236"/>
            </a:xfrm>
            <a:custGeom>
              <a:rect b="b" l="l" r="r" t="t"/>
              <a:pathLst>
                <a:path extrusionOk="0" h="950" w="78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7455899" y="3943928"/>
              <a:ext cx="83563" cy="98164"/>
            </a:xfrm>
            <a:custGeom>
              <a:rect b="b" l="l" r="r" t="t"/>
              <a:pathLst>
                <a:path extrusionOk="0" h="1069" w="91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7508148" y="3965048"/>
              <a:ext cx="74288" cy="85308"/>
            </a:xfrm>
            <a:custGeom>
              <a:rect b="b" l="l" r="r" t="t"/>
              <a:pathLst>
                <a:path extrusionOk="0" h="929" w="809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7502639" y="3959538"/>
              <a:ext cx="85308" cy="96327"/>
            </a:xfrm>
            <a:custGeom>
              <a:rect b="b" l="l" r="r" t="t"/>
              <a:pathLst>
                <a:path extrusionOk="0" h="1049" w="929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6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81" y="10"/>
                  </a:lnTo>
                  <a:lnTo>
                    <a:pt x="81" y="70"/>
                  </a:lnTo>
                  <a:lnTo>
                    <a:pt x="61" y="10"/>
                  </a:ln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7508148" y="3965048"/>
              <a:ext cx="74288" cy="85308"/>
            </a:xfrm>
            <a:custGeom>
              <a:rect b="b" l="l" r="r" t="t"/>
              <a:pathLst>
                <a:path extrusionOk="0" h="929" w="809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7502639" y="3959538"/>
              <a:ext cx="85308" cy="96327"/>
            </a:xfrm>
            <a:custGeom>
              <a:rect b="b" l="l" r="r" t="t"/>
              <a:pathLst>
                <a:path extrusionOk="0" h="1049" w="929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7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7554888" y="3978730"/>
              <a:ext cx="76217" cy="84481"/>
            </a:xfrm>
            <a:custGeom>
              <a:rect b="b" l="l" r="r" t="t"/>
              <a:pathLst>
                <a:path extrusionOk="0" h="920" w="83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7549378" y="3973220"/>
              <a:ext cx="88063" cy="95501"/>
            </a:xfrm>
            <a:custGeom>
              <a:rect b="b" l="l" r="r" t="t"/>
              <a:pathLst>
                <a:path extrusionOk="0" h="1040" w="959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909" y="1019"/>
                    <a:pt x="909" y="1019"/>
                    <a:pt x="919" y="1010"/>
                  </a:cubicBezTo>
                  <a:lnTo>
                    <a:pt x="959" y="990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7554888" y="3978730"/>
              <a:ext cx="76217" cy="84481"/>
            </a:xfrm>
            <a:custGeom>
              <a:rect b="b" l="l" r="r" t="t"/>
              <a:pathLst>
                <a:path extrusionOk="0" h="920" w="83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3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7549378" y="3973220"/>
              <a:ext cx="87236" cy="95501"/>
            </a:xfrm>
            <a:custGeom>
              <a:rect b="b" l="l" r="r" t="t"/>
              <a:pathLst>
                <a:path extrusionOk="0" h="1040" w="95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899" y="1019"/>
                    <a:pt x="919" y="1019"/>
                    <a:pt x="929" y="999"/>
                  </a:cubicBezTo>
                  <a:lnTo>
                    <a:pt x="949" y="979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7601627" y="3991586"/>
              <a:ext cx="78053" cy="83563"/>
            </a:xfrm>
            <a:custGeom>
              <a:rect b="b" l="l" r="r" t="t"/>
              <a:pathLst>
                <a:path extrusionOk="0" h="910" w="85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596210" y="3986076"/>
              <a:ext cx="89899" cy="94582"/>
            </a:xfrm>
            <a:custGeom>
              <a:rect b="b" l="l" r="r" t="t"/>
              <a:pathLst>
                <a:path extrusionOk="0" h="1030" w="979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7601627" y="3991586"/>
              <a:ext cx="78053" cy="83563"/>
            </a:xfrm>
            <a:custGeom>
              <a:rect b="b" l="l" r="r" t="t"/>
              <a:pathLst>
                <a:path extrusionOk="0" h="910" w="85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7596210" y="3986076"/>
              <a:ext cx="89899" cy="94582"/>
            </a:xfrm>
            <a:custGeom>
              <a:rect b="b" l="l" r="r" t="t"/>
              <a:pathLst>
                <a:path extrusionOk="0" h="1030" w="979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648367" y="4003523"/>
              <a:ext cx="80808" cy="81635"/>
            </a:xfrm>
            <a:custGeom>
              <a:rect b="b" l="l" r="r" t="t"/>
              <a:pathLst>
                <a:path extrusionOk="0" h="889" w="88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7642858" y="3998014"/>
              <a:ext cx="92746" cy="92654"/>
            </a:xfrm>
            <a:custGeom>
              <a:rect b="b" l="l" r="r" t="t"/>
              <a:pathLst>
                <a:path extrusionOk="0" h="1009" w="101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61" y="30"/>
                  </a:lnTo>
                  <a:lnTo>
                    <a:pt x="1" y="61"/>
                  </a:lnTo>
                  <a:lnTo>
                    <a:pt x="11" y="11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7648367" y="4003523"/>
              <a:ext cx="80808" cy="81635"/>
            </a:xfrm>
            <a:custGeom>
              <a:rect b="b" l="l" r="r" t="t"/>
              <a:pathLst>
                <a:path extrusionOk="0" h="889" w="88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642858" y="3998014"/>
              <a:ext cx="92746" cy="92654"/>
            </a:xfrm>
            <a:custGeom>
              <a:rect b="b" l="l" r="r" t="t"/>
              <a:pathLst>
                <a:path extrusionOk="0" h="1009" w="101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31" y="30"/>
                  </a:lnTo>
                  <a:lnTo>
                    <a:pt x="1" y="7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7696025" y="4013624"/>
              <a:ext cx="82645" cy="80716"/>
            </a:xfrm>
            <a:custGeom>
              <a:rect b="b" l="l" r="r" t="t"/>
              <a:pathLst>
                <a:path extrusionOk="0" h="879" w="90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690515" y="4008114"/>
              <a:ext cx="94582" cy="91736"/>
            </a:xfrm>
            <a:custGeom>
              <a:rect b="b" l="l" r="r" t="t"/>
              <a:pathLst>
                <a:path extrusionOk="0" h="999" w="103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99" y="949"/>
                  </a:ln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6025" y="4013624"/>
              <a:ext cx="82645" cy="80716"/>
            </a:xfrm>
            <a:custGeom>
              <a:rect b="b" l="l" r="r" t="t"/>
              <a:pathLst>
                <a:path extrusionOk="0" h="879" w="90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690515" y="4008114"/>
              <a:ext cx="94582" cy="91736"/>
            </a:xfrm>
            <a:custGeom>
              <a:rect b="b" l="l" r="r" t="t"/>
              <a:pathLst>
                <a:path extrusionOk="0" h="999" w="103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59" y="959"/>
                  </a:lnTo>
                  <a:cubicBezTo>
                    <a:pt x="990" y="949"/>
                    <a:pt x="999" y="949"/>
                    <a:pt x="1009" y="939"/>
                  </a:cubicBez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743683" y="4021888"/>
              <a:ext cx="85400" cy="79798"/>
            </a:xfrm>
            <a:custGeom>
              <a:rect b="b" l="l" r="r" t="t"/>
              <a:pathLst>
                <a:path extrusionOk="0" h="869" w="93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738173" y="4016562"/>
              <a:ext cx="97337" cy="90634"/>
            </a:xfrm>
            <a:custGeom>
              <a:rect b="b" l="l" r="r" t="t"/>
              <a:pathLst>
                <a:path extrusionOk="0" h="987" w="106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31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7743683" y="4021888"/>
              <a:ext cx="85400" cy="79798"/>
            </a:xfrm>
            <a:custGeom>
              <a:rect b="b" l="l" r="r" t="t"/>
              <a:pathLst>
                <a:path extrusionOk="0" h="869" w="93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7738173" y="4016562"/>
              <a:ext cx="97337" cy="90634"/>
            </a:xfrm>
            <a:custGeom>
              <a:rect b="b" l="l" r="r" t="t"/>
              <a:pathLst>
                <a:path extrusionOk="0" h="987" w="106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20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7792351" y="4029235"/>
              <a:ext cx="86226" cy="77962"/>
            </a:xfrm>
            <a:custGeom>
              <a:rect b="b" l="l" r="r" t="t"/>
              <a:pathLst>
                <a:path extrusionOk="0" h="849" w="939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7785923" y="4023725"/>
              <a:ext cx="98164" cy="88981"/>
            </a:xfrm>
            <a:custGeom>
              <a:rect b="b" l="l" r="r" t="t"/>
              <a:pathLst>
                <a:path extrusionOk="0" h="969" w="1069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18" y="919"/>
                  </a:lnTo>
                  <a:cubicBezTo>
                    <a:pt x="1038" y="908"/>
                    <a:pt x="1069" y="899"/>
                    <a:pt x="1069" y="859"/>
                  </a:cubicBez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7792351" y="4029235"/>
              <a:ext cx="86226" cy="77962"/>
            </a:xfrm>
            <a:custGeom>
              <a:rect b="b" l="l" r="r" t="t"/>
              <a:pathLst>
                <a:path extrusionOk="0" h="849" w="939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7785923" y="4023725"/>
              <a:ext cx="99082" cy="88981"/>
            </a:xfrm>
            <a:custGeom>
              <a:rect b="b" l="l" r="r" t="t"/>
              <a:pathLst>
                <a:path extrusionOk="0" h="969" w="1079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09" y="928"/>
                  </a:lnTo>
                  <a:cubicBezTo>
                    <a:pt x="1049" y="908"/>
                    <a:pt x="1058" y="908"/>
                    <a:pt x="1069" y="888"/>
                  </a:cubicBezTo>
                  <a:lnTo>
                    <a:pt x="1078" y="859"/>
                  </a:ln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7840009" y="4034744"/>
              <a:ext cx="88981" cy="77043"/>
            </a:xfrm>
            <a:custGeom>
              <a:rect b="b" l="l" r="r" t="t"/>
              <a:pathLst>
                <a:path extrusionOk="0" h="839" w="969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7833581" y="4029235"/>
              <a:ext cx="101837" cy="88063"/>
            </a:xfrm>
            <a:custGeom>
              <a:rect b="b" l="l" r="r" t="t"/>
              <a:pathLst>
                <a:path extrusionOk="0" h="959" w="1109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7840009" y="4034744"/>
              <a:ext cx="88981" cy="77043"/>
            </a:xfrm>
            <a:custGeom>
              <a:rect b="b" l="l" r="r" t="t"/>
              <a:pathLst>
                <a:path extrusionOk="0" h="839" w="969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7833581" y="4029235"/>
              <a:ext cx="101837" cy="88063"/>
            </a:xfrm>
            <a:custGeom>
              <a:rect b="b" l="l" r="r" t="t"/>
              <a:pathLst>
                <a:path extrusionOk="0" h="959" w="1109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7888585" y="4039244"/>
              <a:ext cx="90817" cy="75299"/>
            </a:xfrm>
            <a:custGeom>
              <a:rect b="b" l="l" r="r" t="t"/>
              <a:pathLst>
                <a:path extrusionOk="0" h="820" w="989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7882157" y="4033734"/>
              <a:ext cx="103673" cy="86318"/>
            </a:xfrm>
            <a:custGeom>
              <a:rect b="b" l="l" r="r" t="t"/>
              <a:pathLst>
                <a:path extrusionOk="0" h="940" w="1129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099" y="859"/>
                    <a:pt x="1108" y="850"/>
                  </a:cubicBezTo>
                  <a:lnTo>
                    <a:pt x="1128" y="819"/>
                  </a:ln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7888585" y="4039244"/>
              <a:ext cx="90817" cy="75299"/>
            </a:xfrm>
            <a:custGeom>
              <a:rect b="b" l="l" r="r" t="t"/>
              <a:pathLst>
                <a:path extrusionOk="0" h="820" w="989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7882157" y="4033734"/>
              <a:ext cx="102755" cy="86318"/>
            </a:xfrm>
            <a:custGeom>
              <a:rect b="b" l="l" r="r" t="t"/>
              <a:pathLst>
                <a:path extrusionOk="0" h="940" w="1119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119" y="839"/>
                    <a:pt x="1119" y="810"/>
                  </a:cubicBez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7937161" y="4041080"/>
              <a:ext cx="92654" cy="74564"/>
            </a:xfrm>
            <a:custGeom>
              <a:rect b="b" l="l" r="r" t="t"/>
              <a:pathLst>
                <a:path extrusionOk="0" h="812" w="1009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7930733" y="4035571"/>
              <a:ext cx="106428" cy="85400"/>
            </a:xfrm>
            <a:custGeom>
              <a:rect b="b" l="l" r="r" t="t"/>
              <a:pathLst>
                <a:path extrusionOk="0" h="930" w="1159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40" y="8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18" y="830"/>
                    <a:pt x="1129" y="830"/>
                  </a:cubicBezTo>
                  <a:lnTo>
                    <a:pt x="1158" y="799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lnTo>
                    <a:pt x="1089" y="699"/>
                  </a:ln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7937161" y="4041080"/>
              <a:ext cx="92654" cy="74564"/>
            </a:xfrm>
            <a:custGeom>
              <a:rect b="b" l="l" r="r" t="t"/>
              <a:pathLst>
                <a:path extrusionOk="0" h="812" w="1009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7930733" y="4035571"/>
              <a:ext cx="104592" cy="85400"/>
            </a:xfrm>
            <a:custGeom>
              <a:rect b="b" l="l" r="r" t="t"/>
              <a:pathLst>
                <a:path extrusionOk="0" h="930" w="1139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31" y="9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38" y="819"/>
                    <a:pt x="1138" y="790"/>
                  </a:cubicBezTo>
                  <a:lnTo>
                    <a:pt x="1138" y="770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cubicBezTo>
                    <a:pt x="1109" y="719"/>
                    <a:pt x="1098" y="710"/>
                    <a:pt x="1098" y="699"/>
                  </a:cubicBez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7984819" y="4041998"/>
              <a:ext cx="95409" cy="72727"/>
            </a:xfrm>
            <a:custGeom>
              <a:rect b="b" l="l" r="r" t="t"/>
              <a:pathLst>
                <a:path extrusionOk="0" h="792" w="1039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979310" y="4036581"/>
              <a:ext cx="106428" cy="83471"/>
            </a:xfrm>
            <a:custGeom>
              <a:rect b="b" l="l" r="r" t="t"/>
              <a:pathLst>
                <a:path extrusionOk="0" h="909" w="1159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799"/>
                    <a:pt x="1159" y="788"/>
                    <a:pt x="1159" y="759"/>
                  </a:cubicBezTo>
                  <a:lnTo>
                    <a:pt x="1159" y="739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7984819" y="4041998"/>
              <a:ext cx="95409" cy="72727"/>
            </a:xfrm>
            <a:custGeom>
              <a:rect b="b" l="l" r="r" t="t"/>
              <a:pathLst>
                <a:path extrusionOk="0" h="792" w="1039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7979310" y="4036581"/>
              <a:ext cx="108265" cy="83471"/>
            </a:xfrm>
            <a:custGeom>
              <a:rect b="b" l="l" r="r" t="t"/>
              <a:pathLst>
                <a:path extrusionOk="0" h="909" w="1179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808"/>
                    <a:pt x="1139" y="808"/>
                    <a:pt x="1148" y="799"/>
                  </a:cubicBezTo>
                  <a:lnTo>
                    <a:pt x="1179" y="768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8033395" y="4041080"/>
              <a:ext cx="97245" cy="71074"/>
            </a:xfrm>
            <a:custGeom>
              <a:rect b="b" l="l" r="r" t="t"/>
              <a:pathLst>
                <a:path extrusionOk="0" h="774" w="1059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8027886" y="4035571"/>
              <a:ext cx="110101" cy="81726"/>
            </a:xfrm>
            <a:custGeom>
              <a:rect b="b" l="l" r="r" t="t"/>
              <a:pathLst>
                <a:path extrusionOk="0" h="890" w="1199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8033395" y="4041080"/>
              <a:ext cx="97245" cy="71074"/>
            </a:xfrm>
            <a:custGeom>
              <a:rect b="b" l="l" r="r" t="t"/>
              <a:pathLst>
                <a:path extrusionOk="0" h="774" w="1059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8027886" y="4035571"/>
              <a:ext cx="110101" cy="81726"/>
            </a:xfrm>
            <a:custGeom>
              <a:rect b="b" l="l" r="r" t="t"/>
              <a:pathLst>
                <a:path extrusionOk="0" h="890" w="1199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8081972" y="4038142"/>
              <a:ext cx="99082" cy="69605"/>
            </a:xfrm>
            <a:custGeom>
              <a:rect b="b" l="l" r="r" t="t"/>
              <a:pathLst>
                <a:path extrusionOk="0" h="758" w="1079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8076462" y="4032540"/>
              <a:ext cx="110101" cy="81084"/>
            </a:xfrm>
            <a:custGeom>
              <a:rect b="b" l="l" r="r" t="t"/>
              <a:pathLst>
                <a:path extrusionOk="0" h="883" w="1199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2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8081972" y="4038142"/>
              <a:ext cx="99082" cy="69605"/>
            </a:xfrm>
            <a:custGeom>
              <a:rect b="b" l="l" r="r" t="t"/>
              <a:pathLst>
                <a:path extrusionOk="0" h="758" w="1079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8076462" y="4032540"/>
              <a:ext cx="110101" cy="81084"/>
            </a:xfrm>
            <a:custGeom>
              <a:rect b="b" l="l" r="r" t="t"/>
              <a:pathLst>
                <a:path extrusionOk="0" h="883" w="1199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1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8129629" y="4033367"/>
              <a:ext cx="101837" cy="68411"/>
            </a:xfrm>
            <a:custGeom>
              <a:rect b="b" l="l" r="r" t="t"/>
              <a:pathLst>
                <a:path extrusionOk="0" h="745" w="1109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123202" y="4027949"/>
              <a:ext cx="113774" cy="79247"/>
            </a:xfrm>
            <a:custGeom>
              <a:rect b="b" l="l" r="r" t="t"/>
              <a:pathLst>
                <a:path extrusionOk="0" h="863" w="1239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89" y="733"/>
                  </a:lnTo>
                  <a:cubicBezTo>
                    <a:pt x="1219" y="713"/>
                    <a:pt x="1219" y="713"/>
                    <a:pt x="1229" y="703"/>
                  </a:cubicBezTo>
                  <a:lnTo>
                    <a:pt x="1239" y="66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129629" y="4033367"/>
              <a:ext cx="101837" cy="68411"/>
            </a:xfrm>
            <a:custGeom>
              <a:rect b="b" l="l" r="r" t="t"/>
              <a:pathLst>
                <a:path extrusionOk="0" h="745" w="1109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123202" y="4027949"/>
              <a:ext cx="113774" cy="79247"/>
            </a:xfrm>
            <a:custGeom>
              <a:rect b="b" l="l" r="r" t="t"/>
              <a:pathLst>
                <a:path extrusionOk="0" h="863" w="1239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99" y="733"/>
                  </a:lnTo>
                  <a:cubicBezTo>
                    <a:pt x="1219" y="713"/>
                    <a:pt x="1239" y="703"/>
                    <a:pt x="1239" y="673"/>
                  </a:cubicBezTo>
                  <a:lnTo>
                    <a:pt x="1229" y="65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178206" y="4026939"/>
              <a:ext cx="102755" cy="66942"/>
            </a:xfrm>
            <a:custGeom>
              <a:rect b="b" l="l" r="r" t="t"/>
              <a:pathLst>
                <a:path extrusionOk="0" h="729" w="1119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172696" y="4021797"/>
              <a:ext cx="114693" cy="78053"/>
            </a:xfrm>
            <a:custGeom>
              <a:rect b="b" l="l" r="r" t="t"/>
              <a:pathLst>
                <a:path extrusionOk="0" h="850" w="1249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10"/>
                  </a:lnTo>
                  <a:lnTo>
                    <a:pt x="1229" y="670"/>
                  </a:lnTo>
                  <a:lnTo>
                    <a:pt x="1249" y="63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178206" y="4026939"/>
              <a:ext cx="102755" cy="66942"/>
            </a:xfrm>
            <a:custGeom>
              <a:rect b="b" l="l" r="r" t="t"/>
              <a:pathLst>
                <a:path extrusionOk="0" h="729" w="1119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8172696" y="4021797"/>
              <a:ext cx="113774" cy="78053"/>
            </a:xfrm>
            <a:custGeom>
              <a:rect b="b" l="l" r="r" t="t"/>
              <a:pathLst>
                <a:path extrusionOk="0" h="850" w="1239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00"/>
                  </a:lnTo>
                  <a:cubicBezTo>
                    <a:pt x="1219" y="680"/>
                    <a:pt x="1239" y="670"/>
                    <a:pt x="1239" y="640"/>
                  </a:cubicBezTo>
                  <a:lnTo>
                    <a:pt x="1239" y="62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8225864" y="4018674"/>
              <a:ext cx="103765" cy="66024"/>
            </a:xfrm>
            <a:custGeom>
              <a:rect b="b" l="l" r="r" t="t"/>
              <a:pathLst>
                <a:path extrusionOk="0" h="719" w="113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8219528" y="4013257"/>
              <a:ext cx="117447" cy="76584"/>
            </a:xfrm>
            <a:custGeom>
              <a:rect b="b" l="l" r="r" t="t"/>
              <a:pathLst>
                <a:path extrusionOk="0" h="834" w="1279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8225864" y="4018674"/>
              <a:ext cx="103765" cy="66024"/>
            </a:xfrm>
            <a:custGeom>
              <a:rect b="b" l="l" r="r" t="t"/>
              <a:pathLst>
                <a:path extrusionOk="0" h="719" w="113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8219528" y="4013257"/>
              <a:ext cx="117447" cy="76584"/>
            </a:xfrm>
            <a:custGeom>
              <a:rect b="b" l="l" r="r" t="t"/>
              <a:pathLst>
                <a:path extrusionOk="0" h="834" w="1279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8273521" y="4008941"/>
              <a:ext cx="105602" cy="64004"/>
            </a:xfrm>
            <a:custGeom>
              <a:rect b="b" l="l" r="r" t="t"/>
              <a:pathLst>
                <a:path extrusionOk="0" h="697" w="115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8268012" y="4003431"/>
              <a:ext cx="117447" cy="75390"/>
            </a:xfrm>
            <a:custGeom>
              <a:rect b="b" l="l" r="r" t="t"/>
              <a:pathLst>
                <a:path extrusionOk="0" h="821" w="1279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29" y="650"/>
                  </a:lnTo>
                  <a:cubicBezTo>
                    <a:pt x="1259" y="630"/>
                    <a:pt x="1259" y="630"/>
                    <a:pt x="1259" y="621"/>
                  </a:cubicBezTo>
                  <a:lnTo>
                    <a:pt x="1279" y="581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8273521" y="4008941"/>
              <a:ext cx="105602" cy="64004"/>
            </a:xfrm>
            <a:custGeom>
              <a:rect b="b" l="l" r="r" t="t"/>
              <a:pathLst>
                <a:path extrusionOk="0" h="697" w="115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8268012" y="4003431"/>
              <a:ext cx="116621" cy="75390"/>
            </a:xfrm>
            <a:custGeom>
              <a:rect b="b" l="l" r="r" t="t"/>
              <a:pathLst>
                <a:path extrusionOk="0" h="821" w="127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39" y="650"/>
                  </a:lnTo>
                  <a:cubicBezTo>
                    <a:pt x="1249" y="630"/>
                    <a:pt x="1269" y="621"/>
                    <a:pt x="1269" y="590"/>
                  </a:cubicBezTo>
                  <a:lnTo>
                    <a:pt x="1269" y="570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8321179" y="3997463"/>
              <a:ext cx="106428" cy="62626"/>
            </a:xfrm>
            <a:custGeom>
              <a:rect b="b" l="l" r="r" t="t"/>
              <a:pathLst>
                <a:path extrusionOk="0" h="682" w="1159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8314843" y="3991953"/>
              <a:ext cx="118274" cy="74013"/>
            </a:xfrm>
            <a:custGeom>
              <a:rect b="b" l="l" r="r" t="t"/>
              <a:pathLst>
                <a:path extrusionOk="0" h="806" w="1288">
                  <a:moveTo>
                    <a:pt x="422" y="120"/>
                  </a:moveTo>
                  <a:cubicBezTo>
                    <a:pt x="446" y="120"/>
                    <a:pt x="468" y="122"/>
                    <a:pt x="489" y="127"/>
                  </a:cubicBezTo>
                  <a:cubicBezTo>
                    <a:pt x="549" y="136"/>
                    <a:pt x="609" y="167"/>
                    <a:pt x="679" y="207"/>
                  </a:cubicBezTo>
                  <a:cubicBezTo>
                    <a:pt x="739" y="256"/>
                    <a:pt x="809" y="306"/>
                    <a:pt x="859" y="346"/>
                  </a:cubicBezTo>
                  <a:cubicBezTo>
                    <a:pt x="919" y="396"/>
                    <a:pt x="979" y="446"/>
                    <a:pt x="1028" y="486"/>
                  </a:cubicBezTo>
                  <a:lnTo>
                    <a:pt x="1128" y="566"/>
                  </a:lnTo>
                  <a:lnTo>
                    <a:pt x="1119" y="576"/>
                  </a:lnTo>
                  <a:cubicBezTo>
                    <a:pt x="1099" y="595"/>
                    <a:pt x="1068" y="615"/>
                    <a:pt x="1048" y="626"/>
                  </a:cubicBezTo>
                  <a:cubicBezTo>
                    <a:pt x="1028" y="635"/>
                    <a:pt x="999" y="655"/>
                    <a:pt x="968" y="666"/>
                  </a:cubicBezTo>
                  <a:cubicBezTo>
                    <a:pt x="934" y="677"/>
                    <a:pt x="899" y="682"/>
                    <a:pt x="862" y="682"/>
                  </a:cubicBezTo>
                  <a:cubicBezTo>
                    <a:pt x="836" y="682"/>
                    <a:pt x="808" y="680"/>
                    <a:pt x="779" y="675"/>
                  </a:cubicBezTo>
                  <a:cubicBezTo>
                    <a:pt x="729" y="666"/>
                    <a:pt x="669" y="646"/>
                    <a:pt x="599" y="595"/>
                  </a:cubicBezTo>
                  <a:cubicBezTo>
                    <a:pt x="540" y="566"/>
                    <a:pt x="480" y="516"/>
                    <a:pt x="420" y="456"/>
                  </a:cubicBezTo>
                  <a:lnTo>
                    <a:pt x="160" y="227"/>
                  </a:lnTo>
                  <a:lnTo>
                    <a:pt x="170" y="216"/>
                  </a:lnTo>
                  <a:cubicBezTo>
                    <a:pt x="190" y="196"/>
                    <a:pt x="220" y="187"/>
                    <a:pt x="240" y="176"/>
                  </a:cubicBezTo>
                  <a:cubicBezTo>
                    <a:pt x="270" y="156"/>
                    <a:pt x="300" y="147"/>
                    <a:pt x="320" y="136"/>
                  </a:cubicBezTo>
                  <a:cubicBezTo>
                    <a:pt x="355" y="125"/>
                    <a:pt x="390" y="120"/>
                    <a:pt x="422" y="120"/>
                  </a:cubicBezTo>
                  <a:close/>
                  <a:moveTo>
                    <a:pt x="431" y="1"/>
                  </a:moveTo>
                  <a:cubicBezTo>
                    <a:pt x="381" y="1"/>
                    <a:pt x="330" y="8"/>
                    <a:pt x="280" y="27"/>
                  </a:cubicBezTo>
                  <a:cubicBezTo>
                    <a:pt x="250" y="36"/>
                    <a:pt x="220" y="47"/>
                    <a:pt x="190" y="67"/>
                  </a:cubicBezTo>
                  <a:cubicBezTo>
                    <a:pt x="160" y="87"/>
                    <a:pt x="130" y="96"/>
                    <a:pt x="100" y="116"/>
                  </a:cubicBezTo>
                  <a:cubicBezTo>
                    <a:pt x="90" y="127"/>
                    <a:pt x="70" y="136"/>
                    <a:pt x="60" y="147"/>
                  </a:cubicBezTo>
                  <a:lnTo>
                    <a:pt x="20" y="187"/>
                  </a:lnTo>
                  <a:lnTo>
                    <a:pt x="0" y="236"/>
                  </a:lnTo>
                  <a:lnTo>
                    <a:pt x="50" y="286"/>
                  </a:lnTo>
                  <a:cubicBezTo>
                    <a:pt x="50" y="296"/>
                    <a:pt x="60" y="296"/>
                    <a:pt x="70" y="306"/>
                  </a:cubicBezTo>
                  <a:lnTo>
                    <a:pt x="340" y="546"/>
                  </a:lnTo>
                  <a:cubicBezTo>
                    <a:pt x="409" y="615"/>
                    <a:pt x="469" y="655"/>
                    <a:pt x="529" y="695"/>
                  </a:cubicBezTo>
                  <a:cubicBezTo>
                    <a:pt x="619" y="755"/>
                    <a:pt x="689" y="786"/>
                    <a:pt x="759" y="795"/>
                  </a:cubicBezTo>
                  <a:cubicBezTo>
                    <a:pt x="789" y="795"/>
                    <a:pt x="819" y="806"/>
                    <a:pt x="849" y="806"/>
                  </a:cubicBezTo>
                  <a:cubicBezTo>
                    <a:pt x="899" y="806"/>
                    <a:pt x="948" y="795"/>
                    <a:pt x="999" y="775"/>
                  </a:cubicBezTo>
                  <a:cubicBezTo>
                    <a:pt x="1048" y="766"/>
                    <a:pt x="1079" y="746"/>
                    <a:pt x="1108" y="726"/>
                  </a:cubicBezTo>
                  <a:cubicBezTo>
                    <a:pt x="1138" y="715"/>
                    <a:pt x="1168" y="695"/>
                    <a:pt x="1188" y="675"/>
                  </a:cubicBezTo>
                  <a:cubicBezTo>
                    <a:pt x="1208" y="655"/>
                    <a:pt x="1228" y="646"/>
                    <a:pt x="1238" y="635"/>
                  </a:cubicBezTo>
                  <a:lnTo>
                    <a:pt x="1248" y="615"/>
                  </a:lnTo>
                  <a:cubicBezTo>
                    <a:pt x="1268" y="595"/>
                    <a:pt x="1288" y="586"/>
                    <a:pt x="1288" y="566"/>
                  </a:cubicBezTo>
                  <a:lnTo>
                    <a:pt x="1288" y="536"/>
                  </a:lnTo>
                  <a:lnTo>
                    <a:pt x="1268" y="526"/>
                  </a:lnTo>
                  <a:lnTo>
                    <a:pt x="1248" y="506"/>
                  </a:lnTo>
                  <a:lnTo>
                    <a:pt x="1238" y="496"/>
                  </a:lnTo>
                  <a:cubicBezTo>
                    <a:pt x="1228" y="496"/>
                    <a:pt x="1228" y="486"/>
                    <a:pt x="1218" y="476"/>
                  </a:cubicBezTo>
                  <a:lnTo>
                    <a:pt x="1099" y="386"/>
                  </a:lnTo>
                  <a:cubicBezTo>
                    <a:pt x="1048" y="346"/>
                    <a:pt x="999" y="306"/>
                    <a:pt x="939" y="256"/>
                  </a:cubicBezTo>
                  <a:cubicBezTo>
                    <a:pt x="879" y="216"/>
                    <a:pt x="809" y="156"/>
                    <a:pt x="739" y="107"/>
                  </a:cubicBezTo>
                  <a:cubicBezTo>
                    <a:pt x="659" y="56"/>
                    <a:pt x="589" y="27"/>
                    <a:pt x="520" y="7"/>
                  </a:cubicBezTo>
                  <a:cubicBezTo>
                    <a:pt x="490" y="3"/>
                    <a:pt x="461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8321179" y="3997463"/>
              <a:ext cx="106428" cy="62626"/>
            </a:xfrm>
            <a:custGeom>
              <a:rect b="b" l="l" r="r" t="t"/>
              <a:pathLst>
                <a:path extrusionOk="0" h="682" w="1159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8315762" y="3991953"/>
              <a:ext cx="117356" cy="74013"/>
            </a:xfrm>
            <a:custGeom>
              <a:rect b="b" l="l" r="r" t="t"/>
              <a:pathLst>
                <a:path extrusionOk="0" h="806" w="1278">
                  <a:moveTo>
                    <a:pt x="412" y="120"/>
                  </a:moveTo>
                  <a:cubicBezTo>
                    <a:pt x="436" y="120"/>
                    <a:pt x="458" y="122"/>
                    <a:pt x="479" y="127"/>
                  </a:cubicBezTo>
                  <a:cubicBezTo>
                    <a:pt x="539" y="136"/>
                    <a:pt x="599" y="167"/>
                    <a:pt x="669" y="207"/>
                  </a:cubicBezTo>
                  <a:cubicBezTo>
                    <a:pt x="729" y="256"/>
                    <a:pt x="799" y="306"/>
                    <a:pt x="849" y="346"/>
                  </a:cubicBezTo>
                  <a:cubicBezTo>
                    <a:pt x="909" y="396"/>
                    <a:pt x="969" y="446"/>
                    <a:pt x="1018" y="486"/>
                  </a:cubicBezTo>
                  <a:lnTo>
                    <a:pt x="1118" y="566"/>
                  </a:lnTo>
                  <a:lnTo>
                    <a:pt x="1109" y="576"/>
                  </a:lnTo>
                  <a:cubicBezTo>
                    <a:pt x="1089" y="595"/>
                    <a:pt x="1058" y="615"/>
                    <a:pt x="1038" y="626"/>
                  </a:cubicBezTo>
                  <a:cubicBezTo>
                    <a:pt x="1018" y="635"/>
                    <a:pt x="989" y="655"/>
                    <a:pt x="958" y="666"/>
                  </a:cubicBezTo>
                  <a:cubicBezTo>
                    <a:pt x="924" y="677"/>
                    <a:pt x="889" y="682"/>
                    <a:pt x="852" y="682"/>
                  </a:cubicBezTo>
                  <a:cubicBezTo>
                    <a:pt x="826" y="682"/>
                    <a:pt x="798" y="680"/>
                    <a:pt x="769" y="675"/>
                  </a:cubicBezTo>
                  <a:cubicBezTo>
                    <a:pt x="719" y="666"/>
                    <a:pt x="659" y="646"/>
                    <a:pt x="589" y="595"/>
                  </a:cubicBezTo>
                  <a:cubicBezTo>
                    <a:pt x="530" y="566"/>
                    <a:pt x="470" y="516"/>
                    <a:pt x="410" y="456"/>
                  </a:cubicBezTo>
                  <a:lnTo>
                    <a:pt x="150" y="227"/>
                  </a:lnTo>
                  <a:lnTo>
                    <a:pt x="160" y="216"/>
                  </a:lnTo>
                  <a:cubicBezTo>
                    <a:pt x="180" y="196"/>
                    <a:pt x="210" y="187"/>
                    <a:pt x="230" y="176"/>
                  </a:cubicBezTo>
                  <a:cubicBezTo>
                    <a:pt x="260" y="156"/>
                    <a:pt x="290" y="147"/>
                    <a:pt x="310" y="136"/>
                  </a:cubicBezTo>
                  <a:cubicBezTo>
                    <a:pt x="345" y="125"/>
                    <a:pt x="380" y="120"/>
                    <a:pt x="412" y="120"/>
                  </a:cubicBezTo>
                  <a:close/>
                  <a:moveTo>
                    <a:pt x="421" y="1"/>
                  </a:moveTo>
                  <a:cubicBezTo>
                    <a:pt x="371" y="1"/>
                    <a:pt x="320" y="8"/>
                    <a:pt x="270" y="27"/>
                  </a:cubicBezTo>
                  <a:cubicBezTo>
                    <a:pt x="240" y="36"/>
                    <a:pt x="210" y="47"/>
                    <a:pt x="180" y="67"/>
                  </a:cubicBezTo>
                  <a:cubicBezTo>
                    <a:pt x="150" y="87"/>
                    <a:pt x="120" y="96"/>
                    <a:pt x="90" y="116"/>
                  </a:cubicBezTo>
                  <a:cubicBezTo>
                    <a:pt x="80" y="127"/>
                    <a:pt x="60" y="136"/>
                    <a:pt x="50" y="147"/>
                  </a:cubicBezTo>
                  <a:lnTo>
                    <a:pt x="0" y="196"/>
                  </a:lnTo>
                  <a:lnTo>
                    <a:pt x="0" y="246"/>
                  </a:lnTo>
                  <a:lnTo>
                    <a:pt x="40" y="286"/>
                  </a:lnTo>
                  <a:cubicBezTo>
                    <a:pt x="40" y="296"/>
                    <a:pt x="50" y="296"/>
                    <a:pt x="60" y="306"/>
                  </a:cubicBezTo>
                  <a:lnTo>
                    <a:pt x="330" y="546"/>
                  </a:lnTo>
                  <a:cubicBezTo>
                    <a:pt x="399" y="615"/>
                    <a:pt x="459" y="655"/>
                    <a:pt x="519" y="695"/>
                  </a:cubicBezTo>
                  <a:cubicBezTo>
                    <a:pt x="609" y="755"/>
                    <a:pt x="679" y="786"/>
                    <a:pt x="749" y="795"/>
                  </a:cubicBezTo>
                  <a:cubicBezTo>
                    <a:pt x="779" y="795"/>
                    <a:pt x="809" y="806"/>
                    <a:pt x="839" y="806"/>
                  </a:cubicBezTo>
                  <a:cubicBezTo>
                    <a:pt x="889" y="806"/>
                    <a:pt x="938" y="795"/>
                    <a:pt x="989" y="775"/>
                  </a:cubicBezTo>
                  <a:cubicBezTo>
                    <a:pt x="1038" y="766"/>
                    <a:pt x="1069" y="746"/>
                    <a:pt x="1098" y="726"/>
                  </a:cubicBezTo>
                  <a:cubicBezTo>
                    <a:pt x="1128" y="715"/>
                    <a:pt x="1158" y="695"/>
                    <a:pt x="1178" y="675"/>
                  </a:cubicBezTo>
                  <a:cubicBezTo>
                    <a:pt x="1198" y="655"/>
                    <a:pt x="1218" y="646"/>
                    <a:pt x="1228" y="635"/>
                  </a:cubicBezTo>
                  <a:lnTo>
                    <a:pt x="1238" y="615"/>
                  </a:lnTo>
                  <a:cubicBezTo>
                    <a:pt x="1258" y="595"/>
                    <a:pt x="1278" y="586"/>
                    <a:pt x="1278" y="566"/>
                  </a:cubicBezTo>
                  <a:lnTo>
                    <a:pt x="1278" y="536"/>
                  </a:lnTo>
                  <a:lnTo>
                    <a:pt x="1258" y="526"/>
                  </a:lnTo>
                  <a:lnTo>
                    <a:pt x="1238" y="506"/>
                  </a:lnTo>
                  <a:lnTo>
                    <a:pt x="1228" y="496"/>
                  </a:lnTo>
                  <a:cubicBezTo>
                    <a:pt x="1218" y="496"/>
                    <a:pt x="1218" y="486"/>
                    <a:pt x="1208" y="476"/>
                  </a:cubicBezTo>
                  <a:lnTo>
                    <a:pt x="1089" y="386"/>
                  </a:lnTo>
                  <a:cubicBezTo>
                    <a:pt x="1038" y="346"/>
                    <a:pt x="989" y="306"/>
                    <a:pt x="929" y="256"/>
                  </a:cubicBezTo>
                  <a:cubicBezTo>
                    <a:pt x="869" y="216"/>
                    <a:pt x="799" y="156"/>
                    <a:pt x="729" y="107"/>
                  </a:cubicBezTo>
                  <a:cubicBezTo>
                    <a:pt x="649" y="56"/>
                    <a:pt x="579" y="27"/>
                    <a:pt x="510" y="7"/>
                  </a:cubicBezTo>
                  <a:cubicBezTo>
                    <a:pt x="480" y="3"/>
                    <a:pt x="451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8368011" y="3984240"/>
              <a:ext cx="107346" cy="61892"/>
            </a:xfrm>
            <a:custGeom>
              <a:rect b="b" l="l" r="r" t="t"/>
              <a:pathLst>
                <a:path extrusionOk="0" h="674" w="1169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8361583" y="3978730"/>
              <a:ext cx="119192" cy="72544"/>
            </a:xfrm>
            <a:custGeom>
              <a:rect b="b" l="l" r="r" t="t"/>
              <a:pathLst>
                <a:path extrusionOk="0" h="790" w="1298">
                  <a:moveTo>
                    <a:pt x="418" y="124"/>
                  </a:moveTo>
                  <a:cubicBezTo>
                    <a:pt x="441" y="124"/>
                    <a:pt x="465" y="127"/>
                    <a:pt x="490" y="131"/>
                  </a:cubicBezTo>
                  <a:cubicBezTo>
                    <a:pt x="550" y="141"/>
                    <a:pt x="610" y="160"/>
                    <a:pt x="679" y="200"/>
                  </a:cubicBezTo>
                  <a:cubicBezTo>
                    <a:pt x="749" y="240"/>
                    <a:pt x="809" y="291"/>
                    <a:pt x="869" y="331"/>
                  </a:cubicBezTo>
                  <a:lnTo>
                    <a:pt x="919" y="380"/>
                  </a:lnTo>
                  <a:cubicBezTo>
                    <a:pt x="959" y="410"/>
                    <a:pt x="998" y="440"/>
                    <a:pt x="1038" y="460"/>
                  </a:cubicBezTo>
                  <a:lnTo>
                    <a:pt x="1149" y="540"/>
                  </a:lnTo>
                  <a:lnTo>
                    <a:pt x="1129" y="560"/>
                  </a:lnTo>
                  <a:cubicBezTo>
                    <a:pt x="1109" y="570"/>
                    <a:pt x="1089" y="590"/>
                    <a:pt x="1058" y="610"/>
                  </a:cubicBezTo>
                  <a:cubicBezTo>
                    <a:pt x="1038" y="620"/>
                    <a:pt x="1009" y="640"/>
                    <a:pt x="978" y="650"/>
                  </a:cubicBezTo>
                  <a:cubicBezTo>
                    <a:pt x="919" y="670"/>
                    <a:pt x="859" y="670"/>
                    <a:pt x="799" y="670"/>
                  </a:cubicBezTo>
                  <a:cubicBezTo>
                    <a:pt x="739" y="660"/>
                    <a:pt x="679" y="630"/>
                    <a:pt x="610" y="590"/>
                  </a:cubicBezTo>
                  <a:cubicBezTo>
                    <a:pt x="559" y="560"/>
                    <a:pt x="490" y="520"/>
                    <a:pt x="430" y="460"/>
                  </a:cubicBezTo>
                  <a:lnTo>
                    <a:pt x="160" y="240"/>
                  </a:lnTo>
                  <a:cubicBezTo>
                    <a:pt x="160" y="231"/>
                    <a:pt x="170" y="231"/>
                    <a:pt x="170" y="220"/>
                  </a:cubicBezTo>
                  <a:cubicBezTo>
                    <a:pt x="190" y="211"/>
                    <a:pt x="220" y="191"/>
                    <a:pt x="240" y="180"/>
                  </a:cubicBezTo>
                  <a:cubicBezTo>
                    <a:pt x="270" y="160"/>
                    <a:pt x="290" y="151"/>
                    <a:pt x="320" y="141"/>
                  </a:cubicBezTo>
                  <a:cubicBezTo>
                    <a:pt x="354" y="129"/>
                    <a:pt x="386" y="124"/>
                    <a:pt x="418" y="124"/>
                  </a:cubicBezTo>
                  <a:close/>
                  <a:moveTo>
                    <a:pt x="431" y="1"/>
                  </a:moveTo>
                  <a:cubicBezTo>
                    <a:pt x="382" y="1"/>
                    <a:pt x="331" y="12"/>
                    <a:pt x="280" y="31"/>
                  </a:cubicBezTo>
                  <a:cubicBezTo>
                    <a:pt x="250" y="41"/>
                    <a:pt x="210" y="61"/>
                    <a:pt x="180" y="71"/>
                  </a:cubicBezTo>
                  <a:cubicBezTo>
                    <a:pt x="150" y="91"/>
                    <a:pt x="120" y="111"/>
                    <a:pt x="100" y="131"/>
                  </a:cubicBezTo>
                  <a:cubicBezTo>
                    <a:pt x="80" y="141"/>
                    <a:pt x="70" y="151"/>
                    <a:pt x="60" y="160"/>
                  </a:cubicBezTo>
                  <a:lnTo>
                    <a:pt x="20" y="200"/>
                  </a:lnTo>
                  <a:lnTo>
                    <a:pt x="0" y="251"/>
                  </a:lnTo>
                  <a:lnTo>
                    <a:pt x="51" y="300"/>
                  </a:lnTo>
                  <a:lnTo>
                    <a:pt x="70" y="320"/>
                  </a:lnTo>
                  <a:lnTo>
                    <a:pt x="350" y="550"/>
                  </a:lnTo>
                  <a:cubicBezTo>
                    <a:pt x="419" y="610"/>
                    <a:pt x="490" y="660"/>
                    <a:pt x="550" y="700"/>
                  </a:cubicBezTo>
                  <a:cubicBezTo>
                    <a:pt x="639" y="750"/>
                    <a:pt x="709" y="770"/>
                    <a:pt x="779" y="779"/>
                  </a:cubicBezTo>
                  <a:cubicBezTo>
                    <a:pt x="809" y="790"/>
                    <a:pt x="829" y="790"/>
                    <a:pt x="849" y="790"/>
                  </a:cubicBezTo>
                  <a:cubicBezTo>
                    <a:pt x="909" y="790"/>
                    <a:pt x="969" y="779"/>
                    <a:pt x="1018" y="759"/>
                  </a:cubicBezTo>
                  <a:cubicBezTo>
                    <a:pt x="1058" y="750"/>
                    <a:pt x="1089" y="730"/>
                    <a:pt x="1118" y="710"/>
                  </a:cubicBezTo>
                  <a:cubicBezTo>
                    <a:pt x="1158" y="690"/>
                    <a:pt x="1189" y="670"/>
                    <a:pt x="1208" y="650"/>
                  </a:cubicBezTo>
                  <a:cubicBezTo>
                    <a:pt x="1228" y="640"/>
                    <a:pt x="1238" y="620"/>
                    <a:pt x="1248" y="610"/>
                  </a:cubicBezTo>
                  <a:lnTo>
                    <a:pt x="1258" y="600"/>
                  </a:lnTo>
                  <a:cubicBezTo>
                    <a:pt x="1288" y="570"/>
                    <a:pt x="1298" y="560"/>
                    <a:pt x="1298" y="540"/>
                  </a:cubicBezTo>
                  <a:lnTo>
                    <a:pt x="1298" y="510"/>
                  </a:lnTo>
                  <a:lnTo>
                    <a:pt x="1278" y="490"/>
                  </a:lnTo>
                  <a:cubicBezTo>
                    <a:pt x="1278" y="490"/>
                    <a:pt x="1268" y="490"/>
                    <a:pt x="1258" y="480"/>
                  </a:cubicBezTo>
                  <a:lnTo>
                    <a:pt x="1248" y="470"/>
                  </a:lnTo>
                  <a:cubicBezTo>
                    <a:pt x="1238" y="470"/>
                    <a:pt x="1238" y="460"/>
                    <a:pt x="1228" y="450"/>
                  </a:cubicBezTo>
                  <a:lnTo>
                    <a:pt x="1109" y="371"/>
                  </a:lnTo>
                  <a:cubicBezTo>
                    <a:pt x="1069" y="340"/>
                    <a:pt x="1038" y="311"/>
                    <a:pt x="998" y="280"/>
                  </a:cubicBezTo>
                  <a:lnTo>
                    <a:pt x="939" y="240"/>
                  </a:lnTo>
                  <a:cubicBezTo>
                    <a:pt x="889" y="200"/>
                    <a:pt x="809" y="141"/>
                    <a:pt x="739" y="101"/>
                  </a:cubicBezTo>
                  <a:cubicBezTo>
                    <a:pt x="659" y="51"/>
                    <a:pt x="579" y="21"/>
                    <a:pt x="510" y="11"/>
                  </a:cubicBezTo>
                  <a:cubicBezTo>
                    <a:pt x="485" y="4"/>
                    <a:pt x="458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8368011" y="3984240"/>
              <a:ext cx="107346" cy="61892"/>
            </a:xfrm>
            <a:custGeom>
              <a:rect b="b" l="l" r="r" t="t"/>
              <a:pathLst>
                <a:path extrusionOk="0" h="674" w="1169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8362501" y="3978730"/>
              <a:ext cx="118274" cy="72544"/>
            </a:xfrm>
            <a:custGeom>
              <a:rect b="b" l="l" r="r" t="t"/>
              <a:pathLst>
                <a:path extrusionOk="0" h="790" w="1288">
                  <a:moveTo>
                    <a:pt x="408" y="124"/>
                  </a:moveTo>
                  <a:cubicBezTo>
                    <a:pt x="431" y="124"/>
                    <a:pt x="455" y="127"/>
                    <a:pt x="480" y="131"/>
                  </a:cubicBezTo>
                  <a:cubicBezTo>
                    <a:pt x="540" y="141"/>
                    <a:pt x="600" y="160"/>
                    <a:pt x="669" y="200"/>
                  </a:cubicBezTo>
                  <a:cubicBezTo>
                    <a:pt x="739" y="240"/>
                    <a:pt x="799" y="291"/>
                    <a:pt x="859" y="331"/>
                  </a:cubicBezTo>
                  <a:lnTo>
                    <a:pt x="909" y="380"/>
                  </a:lnTo>
                  <a:cubicBezTo>
                    <a:pt x="949" y="410"/>
                    <a:pt x="988" y="440"/>
                    <a:pt x="1028" y="460"/>
                  </a:cubicBezTo>
                  <a:lnTo>
                    <a:pt x="1139" y="540"/>
                  </a:lnTo>
                  <a:lnTo>
                    <a:pt x="1119" y="560"/>
                  </a:lnTo>
                  <a:cubicBezTo>
                    <a:pt x="1099" y="570"/>
                    <a:pt x="1079" y="590"/>
                    <a:pt x="1048" y="610"/>
                  </a:cubicBezTo>
                  <a:cubicBezTo>
                    <a:pt x="1028" y="620"/>
                    <a:pt x="999" y="640"/>
                    <a:pt x="968" y="650"/>
                  </a:cubicBezTo>
                  <a:cubicBezTo>
                    <a:pt x="925" y="665"/>
                    <a:pt x="881" y="674"/>
                    <a:pt x="837" y="674"/>
                  </a:cubicBezTo>
                  <a:cubicBezTo>
                    <a:pt x="821" y="674"/>
                    <a:pt x="805" y="673"/>
                    <a:pt x="789" y="670"/>
                  </a:cubicBezTo>
                  <a:cubicBezTo>
                    <a:pt x="729" y="660"/>
                    <a:pt x="669" y="630"/>
                    <a:pt x="600" y="590"/>
                  </a:cubicBezTo>
                  <a:cubicBezTo>
                    <a:pt x="549" y="560"/>
                    <a:pt x="480" y="520"/>
                    <a:pt x="420" y="460"/>
                  </a:cubicBezTo>
                  <a:lnTo>
                    <a:pt x="150" y="240"/>
                  </a:lnTo>
                  <a:cubicBezTo>
                    <a:pt x="150" y="231"/>
                    <a:pt x="160" y="231"/>
                    <a:pt x="160" y="220"/>
                  </a:cubicBezTo>
                  <a:cubicBezTo>
                    <a:pt x="180" y="211"/>
                    <a:pt x="210" y="191"/>
                    <a:pt x="230" y="180"/>
                  </a:cubicBezTo>
                  <a:cubicBezTo>
                    <a:pt x="260" y="160"/>
                    <a:pt x="280" y="151"/>
                    <a:pt x="310" y="141"/>
                  </a:cubicBezTo>
                  <a:cubicBezTo>
                    <a:pt x="344" y="129"/>
                    <a:pt x="376" y="124"/>
                    <a:pt x="408" y="124"/>
                  </a:cubicBezTo>
                  <a:close/>
                  <a:moveTo>
                    <a:pt x="421" y="1"/>
                  </a:moveTo>
                  <a:cubicBezTo>
                    <a:pt x="372" y="1"/>
                    <a:pt x="321" y="12"/>
                    <a:pt x="270" y="31"/>
                  </a:cubicBezTo>
                  <a:cubicBezTo>
                    <a:pt x="240" y="41"/>
                    <a:pt x="200" y="61"/>
                    <a:pt x="170" y="71"/>
                  </a:cubicBezTo>
                  <a:cubicBezTo>
                    <a:pt x="140" y="91"/>
                    <a:pt x="110" y="111"/>
                    <a:pt x="90" y="131"/>
                  </a:cubicBezTo>
                  <a:cubicBezTo>
                    <a:pt x="70" y="141"/>
                    <a:pt x="60" y="151"/>
                    <a:pt x="50" y="160"/>
                  </a:cubicBezTo>
                  <a:lnTo>
                    <a:pt x="1" y="211"/>
                  </a:lnTo>
                  <a:lnTo>
                    <a:pt x="1" y="260"/>
                  </a:lnTo>
                  <a:lnTo>
                    <a:pt x="41" y="300"/>
                  </a:lnTo>
                  <a:lnTo>
                    <a:pt x="60" y="320"/>
                  </a:lnTo>
                  <a:lnTo>
                    <a:pt x="340" y="550"/>
                  </a:lnTo>
                  <a:cubicBezTo>
                    <a:pt x="409" y="610"/>
                    <a:pt x="480" y="660"/>
                    <a:pt x="540" y="700"/>
                  </a:cubicBezTo>
                  <a:cubicBezTo>
                    <a:pt x="629" y="750"/>
                    <a:pt x="699" y="770"/>
                    <a:pt x="769" y="779"/>
                  </a:cubicBezTo>
                  <a:cubicBezTo>
                    <a:pt x="799" y="790"/>
                    <a:pt x="819" y="790"/>
                    <a:pt x="839" y="790"/>
                  </a:cubicBezTo>
                  <a:cubicBezTo>
                    <a:pt x="899" y="790"/>
                    <a:pt x="959" y="779"/>
                    <a:pt x="1008" y="759"/>
                  </a:cubicBezTo>
                  <a:cubicBezTo>
                    <a:pt x="1048" y="750"/>
                    <a:pt x="1079" y="730"/>
                    <a:pt x="1108" y="710"/>
                  </a:cubicBezTo>
                  <a:cubicBezTo>
                    <a:pt x="1148" y="690"/>
                    <a:pt x="1179" y="670"/>
                    <a:pt x="1198" y="650"/>
                  </a:cubicBezTo>
                  <a:cubicBezTo>
                    <a:pt x="1218" y="640"/>
                    <a:pt x="1228" y="620"/>
                    <a:pt x="1238" y="610"/>
                  </a:cubicBezTo>
                  <a:lnTo>
                    <a:pt x="1248" y="600"/>
                  </a:lnTo>
                  <a:cubicBezTo>
                    <a:pt x="1278" y="570"/>
                    <a:pt x="1288" y="560"/>
                    <a:pt x="1288" y="540"/>
                  </a:cubicBezTo>
                  <a:lnTo>
                    <a:pt x="1288" y="510"/>
                  </a:lnTo>
                  <a:lnTo>
                    <a:pt x="1268" y="490"/>
                  </a:lnTo>
                  <a:cubicBezTo>
                    <a:pt x="1268" y="490"/>
                    <a:pt x="1258" y="490"/>
                    <a:pt x="1248" y="480"/>
                  </a:cubicBezTo>
                  <a:lnTo>
                    <a:pt x="1238" y="470"/>
                  </a:lnTo>
                  <a:cubicBezTo>
                    <a:pt x="1228" y="470"/>
                    <a:pt x="1228" y="460"/>
                    <a:pt x="1218" y="450"/>
                  </a:cubicBezTo>
                  <a:lnTo>
                    <a:pt x="1099" y="371"/>
                  </a:lnTo>
                  <a:cubicBezTo>
                    <a:pt x="1059" y="340"/>
                    <a:pt x="1028" y="311"/>
                    <a:pt x="988" y="280"/>
                  </a:cubicBezTo>
                  <a:lnTo>
                    <a:pt x="929" y="240"/>
                  </a:lnTo>
                  <a:cubicBezTo>
                    <a:pt x="879" y="200"/>
                    <a:pt x="799" y="141"/>
                    <a:pt x="729" y="101"/>
                  </a:cubicBezTo>
                  <a:cubicBezTo>
                    <a:pt x="649" y="51"/>
                    <a:pt x="569" y="21"/>
                    <a:pt x="500" y="11"/>
                  </a:cubicBezTo>
                  <a:cubicBezTo>
                    <a:pt x="475" y="4"/>
                    <a:pt x="448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8414751" y="3969547"/>
              <a:ext cx="108265" cy="60055"/>
            </a:xfrm>
            <a:custGeom>
              <a:rect b="b" l="l" r="r" t="t"/>
              <a:pathLst>
                <a:path extrusionOk="0" h="654" w="1179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8408323" y="3964497"/>
              <a:ext cx="120202" cy="71166"/>
            </a:xfrm>
            <a:custGeom>
              <a:rect b="b" l="l" r="r" t="t"/>
              <a:pathLst>
                <a:path extrusionOk="0" h="775" w="1309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1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8414751" y="3969547"/>
              <a:ext cx="108265" cy="60055"/>
            </a:xfrm>
            <a:custGeom>
              <a:rect b="b" l="l" r="r" t="t"/>
              <a:pathLst>
                <a:path extrusionOk="0" h="654" w="1179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8408323" y="3964497"/>
              <a:ext cx="120202" cy="71166"/>
            </a:xfrm>
            <a:custGeom>
              <a:rect b="b" l="l" r="r" t="t"/>
              <a:pathLst>
                <a:path extrusionOk="0" h="775" w="1309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0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8460572" y="3953661"/>
              <a:ext cx="109183" cy="59137"/>
            </a:xfrm>
            <a:custGeom>
              <a:rect b="b" l="l" r="r" t="t"/>
              <a:pathLst>
                <a:path extrusionOk="0" h="644" w="1189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8454144" y="3948152"/>
              <a:ext cx="121120" cy="70156"/>
            </a:xfrm>
            <a:custGeom>
              <a:rect b="b" l="l" r="r" t="t"/>
              <a:pathLst>
                <a:path extrusionOk="0" h="764" w="1319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45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21" y="22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279" y="544"/>
                  </a:lnTo>
                  <a:cubicBezTo>
                    <a:pt x="1308" y="513"/>
                    <a:pt x="1319" y="504"/>
                    <a:pt x="1319" y="484"/>
                  </a:cubicBezTo>
                  <a:lnTo>
                    <a:pt x="1319" y="45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8460572" y="3953661"/>
              <a:ext cx="109183" cy="59137"/>
            </a:xfrm>
            <a:custGeom>
              <a:rect b="b" l="l" r="r" t="t"/>
              <a:pathLst>
                <a:path extrusionOk="0" h="644" w="1189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8454144" y="3948152"/>
              <a:ext cx="122957" cy="70156"/>
            </a:xfrm>
            <a:custGeom>
              <a:rect b="b" l="l" r="r" t="t"/>
              <a:pathLst>
                <a:path extrusionOk="0" h="764" w="1339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54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30" y="21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339" y="47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8506393" y="3935663"/>
              <a:ext cx="109183" cy="58127"/>
            </a:xfrm>
            <a:custGeom>
              <a:rect b="b" l="l" r="r" t="t"/>
              <a:pathLst>
                <a:path extrusionOk="0" h="633" w="1189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8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8500884" y="3930246"/>
              <a:ext cx="122039" cy="68779"/>
            </a:xfrm>
            <a:custGeom>
              <a:rect b="b" l="l" r="r" t="t"/>
              <a:pathLst>
                <a:path extrusionOk="0" h="749" w="1329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cubicBezTo>
                    <a:pt x="1298" y="499"/>
                    <a:pt x="1298" y="499"/>
                    <a:pt x="1298" y="489"/>
                  </a:cubicBezTo>
                  <a:lnTo>
                    <a:pt x="1329" y="44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8506393" y="3935663"/>
              <a:ext cx="109183" cy="58127"/>
            </a:xfrm>
            <a:custGeom>
              <a:rect b="b" l="l" r="r" t="t"/>
              <a:pathLst>
                <a:path extrusionOk="0" h="633" w="1189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7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8500884" y="3930246"/>
              <a:ext cx="120202" cy="68779"/>
            </a:xfrm>
            <a:custGeom>
              <a:rect b="b" l="l" r="r" t="t"/>
              <a:pathLst>
                <a:path extrusionOk="0" h="749" w="1309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lnTo>
                    <a:pt x="1289" y="509"/>
                  </a:lnTo>
                  <a:cubicBezTo>
                    <a:pt x="1298" y="499"/>
                    <a:pt x="1309" y="489"/>
                    <a:pt x="1309" y="469"/>
                  </a:cubicBezTo>
                  <a:lnTo>
                    <a:pt x="1309" y="43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8551388" y="3917114"/>
              <a:ext cx="110009" cy="56474"/>
            </a:xfrm>
            <a:custGeom>
              <a:rect b="b" l="l" r="r" t="t"/>
              <a:pathLst>
                <a:path extrusionOk="0" h="615" w="1198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8545879" y="3911880"/>
              <a:ext cx="121029" cy="66942"/>
            </a:xfrm>
            <a:custGeom>
              <a:rect b="b" l="l" r="r" t="t"/>
              <a:pathLst>
                <a:path extrusionOk="0" h="729" w="1318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79" y="539"/>
                    <a:pt x="519" y="50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59" y="609"/>
                    <a:pt x="529" y="64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8551388" y="3917114"/>
              <a:ext cx="110009" cy="56474"/>
            </a:xfrm>
            <a:custGeom>
              <a:rect b="b" l="l" r="r" t="t"/>
              <a:pathLst>
                <a:path extrusionOk="0" h="615" w="1198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8545879" y="3911880"/>
              <a:ext cx="121029" cy="66942"/>
            </a:xfrm>
            <a:custGeom>
              <a:rect b="b" l="l" r="r" t="t"/>
              <a:pathLst>
                <a:path extrusionOk="0" h="729" w="1318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69" y="529"/>
                    <a:pt x="489" y="48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29" y="589"/>
                    <a:pt x="509" y="63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8596200" y="3896913"/>
              <a:ext cx="110101" cy="55372"/>
            </a:xfrm>
            <a:custGeom>
              <a:rect b="b" l="l" r="r" t="t"/>
              <a:pathLst>
                <a:path extrusionOk="0" h="603" w="1199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8590690" y="3891679"/>
              <a:ext cx="121120" cy="66116"/>
            </a:xfrm>
            <a:custGeom>
              <a:rect b="b" l="l" r="r" t="t"/>
              <a:pathLst>
                <a:path extrusionOk="0" h="720" w="1319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8596200" y="3896913"/>
              <a:ext cx="110101" cy="55372"/>
            </a:xfrm>
            <a:custGeom>
              <a:rect b="b" l="l" r="r" t="t"/>
              <a:pathLst>
                <a:path extrusionOk="0" h="603" w="1199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8590690" y="3891679"/>
              <a:ext cx="121120" cy="66116"/>
            </a:xfrm>
            <a:custGeom>
              <a:rect b="b" l="l" r="r" t="t"/>
              <a:pathLst>
                <a:path extrusionOk="0" h="720" w="1319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8640184" y="3875242"/>
              <a:ext cx="110101" cy="55096"/>
            </a:xfrm>
            <a:custGeom>
              <a:rect b="b" l="l" r="r" t="t"/>
              <a:pathLst>
                <a:path extrusionOk="0" h="600" w="1199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8634767" y="3869732"/>
              <a:ext cx="121029" cy="66024"/>
            </a:xfrm>
            <a:custGeom>
              <a:rect b="b" l="l" r="r" t="t"/>
              <a:pathLst>
                <a:path extrusionOk="0" h="719" w="1318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8640184" y="3875242"/>
              <a:ext cx="110101" cy="55096"/>
            </a:xfrm>
            <a:custGeom>
              <a:rect b="b" l="l" r="r" t="t"/>
              <a:pathLst>
                <a:path extrusionOk="0" h="600" w="1199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8634767" y="3869732"/>
              <a:ext cx="121029" cy="66024"/>
            </a:xfrm>
            <a:custGeom>
              <a:rect b="b" l="l" r="r" t="t"/>
              <a:pathLst>
                <a:path extrusionOk="0" h="719" w="1318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8684261" y="3852928"/>
              <a:ext cx="110101" cy="54454"/>
            </a:xfrm>
            <a:custGeom>
              <a:rect b="b" l="l" r="r" t="t"/>
              <a:pathLst>
                <a:path extrusionOk="0" h="593" w="1199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8677833" y="3847694"/>
              <a:ext cx="121947" cy="65106"/>
            </a:xfrm>
            <a:custGeom>
              <a:rect b="b" l="l" r="r" t="t"/>
              <a:pathLst>
                <a:path extrusionOk="0" h="709" w="1328">
                  <a:moveTo>
                    <a:pt x="480" y="120"/>
                  </a:moveTo>
                  <a:cubicBezTo>
                    <a:pt x="529" y="120"/>
                    <a:pt x="589" y="130"/>
                    <a:pt x="659" y="150"/>
                  </a:cubicBezTo>
                  <a:cubicBezTo>
                    <a:pt x="739" y="180"/>
                    <a:pt x="809" y="220"/>
                    <a:pt x="869" y="250"/>
                  </a:cubicBezTo>
                  <a:lnTo>
                    <a:pt x="1179" y="400"/>
                  </a:lnTo>
                  <a:cubicBezTo>
                    <a:pt x="1179" y="410"/>
                    <a:pt x="1179" y="410"/>
                    <a:pt x="1168" y="420"/>
                  </a:cubicBezTo>
                  <a:cubicBezTo>
                    <a:pt x="1159" y="440"/>
                    <a:pt x="1139" y="460"/>
                    <a:pt x="1108" y="480"/>
                  </a:cubicBezTo>
                  <a:cubicBezTo>
                    <a:pt x="1088" y="500"/>
                    <a:pt x="1068" y="520"/>
                    <a:pt x="1039" y="529"/>
                  </a:cubicBezTo>
                  <a:cubicBezTo>
                    <a:pt x="989" y="569"/>
                    <a:pt x="929" y="580"/>
                    <a:pt x="869" y="589"/>
                  </a:cubicBezTo>
                  <a:lnTo>
                    <a:pt x="849" y="589"/>
                  </a:lnTo>
                  <a:cubicBezTo>
                    <a:pt x="799" y="589"/>
                    <a:pt x="739" y="580"/>
                    <a:pt x="669" y="549"/>
                  </a:cubicBezTo>
                  <a:cubicBezTo>
                    <a:pt x="609" y="529"/>
                    <a:pt x="540" y="500"/>
                    <a:pt x="460" y="460"/>
                  </a:cubicBezTo>
                  <a:lnTo>
                    <a:pt x="160" y="290"/>
                  </a:lnTo>
                  <a:cubicBezTo>
                    <a:pt x="160" y="280"/>
                    <a:pt x="160" y="280"/>
                    <a:pt x="170" y="270"/>
                  </a:cubicBezTo>
                  <a:cubicBezTo>
                    <a:pt x="180" y="260"/>
                    <a:pt x="200" y="240"/>
                    <a:pt x="230" y="220"/>
                  </a:cubicBezTo>
                  <a:cubicBezTo>
                    <a:pt x="250" y="200"/>
                    <a:pt x="270" y="180"/>
                    <a:pt x="300" y="160"/>
                  </a:cubicBezTo>
                  <a:cubicBezTo>
                    <a:pt x="350" y="130"/>
                    <a:pt x="400" y="120"/>
                    <a:pt x="460" y="120"/>
                  </a:cubicBezTo>
                  <a:close/>
                  <a:moveTo>
                    <a:pt x="460" y="1"/>
                  </a:moveTo>
                  <a:cubicBezTo>
                    <a:pt x="380" y="1"/>
                    <a:pt x="300" y="21"/>
                    <a:pt x="240" y="61"/>
                  </a:cubicBezTo>
                  <a:cubicBezTo>
                    <a:pt x="200" y="80"/>
                    <a:pt x="170" y="100"/>
                    <a:pt x="150" y="130"/>
                  </a:cubicBezTo>
                  <a:cubicBezTo>
                    <a:pt x="120" y="150"/>
                    <a:pt x="100" y="170"/>
                    <a:pt x="80" y="190"/>
                  </a:cubicBezTo>
                  <a:cubicBezTo>
                    <a:pt x="61" y="210"/>
                    <a:pt x="50" y="230"/>
                    <a:pt x="41" y="240"/>
                  </a:cubicBezTo>
                  <a:lnTo>
                    <a:pt x="1" y="330"/>
                  </a:lnTo>
                  <a:lnTo>
                    <a:pt x="41" y="360"/>
                  </a:lnTo>
                  <a:lnTo>
                    <a:pt x="61" y="380"/>
                  </a:lnTo>
                  <a:cubicBezTo>
                    <a:pt x="70" y="380"/>
                    <a:pt x="80" y="390"/>
                    <a:pt x="90" y="390"/>
                  </a:cubicBezTo>
                  <a:lnTo>
                    <a:pt x="410" y="560"/>
                  </a:lnTo>
                  <a:cubicBezTo>
                    <a:pt x="489" y="609"/>
                    <a:pt x="560" y="640"/>
                    <a:pt x="629" y="659"/>
                  </a:cubicBezTo>
                  <a:cubicBezTo>
                    <a:pt x="709" y="689"/>
                    <a:pt x="779" y="709"/>
                    <a:pt x="849" y="709"/>
                  </a:cubicBezTo>
                  <a:lnTo>
                    <a:pt x="879" y="709"/>
                  </a:lnTo>
                  <a:cubicBezTo>
                    <a:pt x="949" y="699"/>
                    <a:pt x="1028" y="679"/>
                    <a:pt x="1099" y="640"/>
                  </a:cubicBezTo>
                  <a:cubicBezTo>
                    <a:pt x="1139" y="620"/>
                    <a:pt x="1168" y="589"/>
                    <a:pt x="1188" y="569"/>
                  </a:cubicBezTo>
                  <a:lnTo>
                    <a:pt x="1258" y="500"/>
                  </a:lnTo>
                  <a:cubicBezTo>
                    <a:pt x="1278" y="480"/>
                    <a:pt x="1288" y="460"/>
                    <a:pt x="1298" y="449"/>
                  </a:cubicBezTo>
                  <a:lnTo>
                    <a:pt x="1308" y="429"/>
                  </a:lnTo>
                  <a:cubicBezTo>
                    <a:pt x="1328" y="410"/>
                    <a:pt x="1328" y="400"/>
                    <a:pt x="1328" y="380"/>
                  </a:cubicBezTo>
                  <a:lnTo>
                    <a:pt x="1328" y="350"/>
                  </a:lnTo>
                  <a:lnTo>
                    <a:pt x="1308" y="330"/>
                  </a:lnTo>
                  <a:cubicBezTo>
                    <a:pt x="1308" y="330"/>
                    <a:pt x="1298" y="330"/>
                    <a:pt x="1288" y="320"/>
                  </a:cubicBezTo>
                  <a:lnTo>
                    <a:pt x="1268" y="310"/>
                  </a:lnTo>
                  <a:cubicBezTo>
                    <a:pt x="1268" y="310"/>
                    <a:pt x="1258" y="300"/>
                    <a:pt x="1248" y="300"/>
                  </a:cubicBezTo>
                  <a:lnTo>
                    <a:pt x="919" y="140"/>
                  </a:lnTo>
                  <a:cubicBezTo>
                    <a:pt x="859" y="110"/>
                    <a:pt x="779" y="70"/>
                    <a:pt x="699" y="41"/>
                  </a:cubicBezTo>
                  <a:cubicBezTo>
                    <a:pt x="620" y="10"/>
                    <a:pt x="540" y="1"/>
                    <a:pt x="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8684261" y="3852928"/>
              <a:ext cx="110101" cy="54454"/>
            </a:xfrm>
            <a:custGeom>
              <a:rect b="b" l="l" r="r" t="t"/>
              <a:pathLst>
                <a:path extrusionOk="0" h="593" w="1199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8678752" y="3847694"/>
              <a:ext cx="121029" cy="65106"/>
            </a:xfrm>
            <a:custGeom>
              <a:rect b="b" l="l" r="r" t="t"/>
              <a:pathLst>
                <a:path extrusionOk="0" h="709" w="1318">
                  <a:moveTo>
                    <a:pt x="470" y="120"/>
                  </a:moveTo>
                  <a:cubicBezTo>
                    <a:pt x="519" y="120"/>
                    <a:pt x="579" y="130"/>
                    <a:pt x="649" y="150"/>
                  </a:cubicBezTo>
                  <a:cubicBezTo>
                    <a:pt x="729" y="180"/>
                    <a:pt x="799" y="220"/>
                    <a:pt x="859" y="250"/>
                  </a:cubicBezTo>
                  <a:lnTo>
                    <a:pt x="1169" y="400"/>
                  </a:lnTo>
                  <a:cubicBezTo>
                    <a:pt x="1169" y="410"/>
                    <a:pt x="1169" y="410"/>
                    <a:pt x="1158" y="420"/>
                  </a:cubicBezTo>
                  <a:cubicBezTo>
                    <a:pt x="1149" y="440"/>
                    <a:pt x="1129" y="460"/>
                    <a:pt x="1098" y="480"/>
                  </a:cubicBezTo>
                  <a:cubicBezTo>
                    <a:pt x="1078" y="500"/>
                    <a:pt x="1058" y="520"/>
                    <a:pt x="1029" y="529"/>
                  </a:cubicBezTo>
                  <a:cubicBezTo>
                    <a:pt x="979" y="569"/>
                    <a:pt x="919" y="580"/>
                    <a:pt x="859" y="589"/>
                  </a:cubicBezTo>
                  <a:lnTo>
                    <a:pt x="839" y="589"/>
                  </a:lnTo>
                  <a:cubicBezTo>
                    <a:pt x="789" y="589"/>
                    <a:pt x="729" y="580"/>
                    <a:pt x="659" y="549"/>
                  </a:cubicBezTo>
                  <a:cubicBezTo>
                    <a:pt x="599" y="529"/>
                    <a:pt x="530" y="500"/>
                    <a:pt x="450" y="460"/>
                  </a:cubicBezTo>
                  <a:lnTo>
                    <a:pt x="150" y="290"/>
                  </a:lnTo>
                  <a:cubicBezTo>
                    <a:pt x="150" y="280"/>
                    <a:pt x="150" y="280"/>
                    <a:pt x="160" y="270"/>
                  </a:cubicBezTo>
                  <a:cubicBezTo>
                    <a:pt x="170" y="260"/>
                    <a:pt x="190" y="240"/>
                    <a:pt x="220" y="220"/>
                  </a:cubicBezTo>
                  <a:cubicBezTo>
                    <a:pt x="240" y="200"/>
                    <a:pt x="260" y="180"/>
                    <a:pt x="290" y="160"/>
                  </a:cubicBezTo>
                  <a:cubicBezTo>
                    <a:pt x="340" y="130"/>
                    <a:pt x="390" y="120"/>
                    <a:pt x="450" y="120"/>
                  </a:cubicBezTo>
                  <a:close/>
                  <a:moveTo>
                    <a:pt x="450" y="1"/>
                  </a:moveTo>
                  <a:cubicBezTo>
                    <a:pt x="370" y="1"/>
                    <a:pt x="290" y="21"/>
                    <a:pt x="230" y="61"/>
                  </a:cubicBezTo>
                  <a:cubicBezTo>
                    <a:pt x="190" y="80"/>
                    <a:pt x="160" y="100"/>
                    <a:pt x="140" y="130"/>
                  </a:cubicBezTo>
                  <a:cubicBezTo>
                    <a:pt x="110" y="150"/>
                    <a:pt x="90" y="170"/>
                    <a:pt x="70" y="190"/>
                  </a:cubicBezTo>
                  <a:cubicBezTo>
                    <a:pt x="51" y="210"/>
                    <a:pt x="40" y="230"/>
                    <a:pt x="31" y="240"/>
                  </a:cubicBezTo>
                  <a:lnTo>
                    <a:pt x="0" y="290"/>
                  </a:lnTo>
                  <a:lnTo>
                    <a:pt x="0" y="340"/>
                  </a:lnTo>
                  <a:lnTo>
                    <a:pt x="51" y="380"/>
                  </a:lnTo>
                  <a:cubicBezTo>
                    <a:pt x="60" y="380"/>
                    <a:pt x="70" y="390"/>
                    <a:pt x="80" y="390"/>
                  </a:cubicBezTo>
                  <a:lnTo>
                    <a:pt x="400" y="560"/>
                  </a:lnTo>
                  <a:cubicBezTo>
                    <a:pt x="479" y="609"/>
                    <a:pt x="550" y="640"/>
                    <a:pt x="619" y="659"/>
                  </a:cubicBezTo>
                  <a:cubicBezTo>
                    <a:pt x="699" y="689"/>
                    <a:pt x="769" y="709"/>
                    <a:pt x="839" y="709"/>
                  </a:cubicBezTo>
                  <a:lnTo>
                    <a:pt x="869" y="709"/>
                  </a:lnTo>
                  <a:cubicBezTo>
                    <a:pt x="939" y="699"/>
                    <a:pt x="1018" y="679"/>
                    <a:pt x="1089" y="640"/>
                  </a:cubicBezTo>
                  <a:cubicBezTo>
                    <a:pt x="1129" y="620"/>
                    <a:pt x="1158" y="589"/>
                    <a:pt x="1178" y="569"/>
                  </a:cubicBezTo>
                  <a:lnTo>
                    <a:pt x="1248" y="500"/>
                  </a:lnTo>
                  <a:cubicBezTo>
                    <a:pt x="1268" y="480"/>
                    <a:pt x="1278" y="460"/>
                    <a:pt x="1288" y="449"/>
                  </a:cubicBezTo>
                  <a:lnTo>
                    <a:pt x="1298" y="429"/>
                  </a:lnTo>
                  <a:cubicBezTo>
                    <a:pt x="1318" y="410"/>
                    <a:pt x="1318" y="400"/>
                    <a:pt x="1318" y="380"/>
                  </a:cubicBezTo>
                  <a:lnTo>
                    <a:pt x="1318" y="350"/>
                  </a:lnTo>
                  <a:lnTo>
                    <a:pt x="1298" y="330"/>
                  </a:lnTo>
                  <a:cubicBezTo>
                    <a:pt x="1298" y="330"/>
                    <a:pt x="1288" y="330"/>
                    <a:pt x="1278" y="320"/>
                  </a:cubicBezTo>
                  <a:lnTo>
                    <a:pt x="1258" y="310"/>
                  </a:lnTo>
                  <a:cubicBezTo>
                    <a:pt x="1258" y="310"/>
                    <a:pt x="1248" y="300"/>
                    <a:pt x="1238" y="300"/>
                  </a:cubicBezTo>
                  <a:lnTo>
                    <a:pt x="909" y="140"/>
                  </a:lnTo>
                  <a:cubicBezTo>
                    <a:pt x="849" y="110"/>
                    <a:pt x="769" y="70"/>
                    <a:pt x="689" y="41"/>
                  </a:cubicBezTo>
                  <a:cubicBezTo>
                    <a:pt x="610" y="10"/>
                    <a:pt x="53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8727328" y="3829328"/>
              <a:ext cx="111019" cy="53535"/>
            </a:xfrm>
            <a:custGeom>
              <a:rect b="b" l="l" r="r" t="t"/>
              <a:pathLst>
                <a:path extrusionOk="0" h="583" w="1209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8721818" y="3823911"/>
              <a:ext cx="122039" cy="64187"/>
            </a:xfrm>
            <a:custGeom>
              <a:rect b="b" l="l" r="r" t="t"/>
              <a:pathLst>
                <a:path extrusionOk="0" h="699" w="1329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lnTo>
                    <a:pt x="1299" y="439"/>
                  </a:lnTo>
                  <a:lnTo>
                    <a:pt x="1299" y="419"/>
                  </a:lnTo>
                  <a:cubicBezTo>
                    <a:pt x="1319" y="389"/>
                    <a:pt x="1328" y="389"/>
                    <a:pt x="1328" y="369"/>
                  </a:cubicBezTo>
                  <a:lnTo>
                    <a:pt x="1328" y="33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8727328" y="3829328"/>
              <a:ext cx="111019" cy="53535"/>
            </a:xfrm>
            <a:custGeom>
              <a:rect b="b" l="l" r="r" t="t"/>
              <a:pathLst>
                <a:path extrusionOk="0" h="583" w="1209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721818" y="3823911"/>
              <a:ext cx="122957" cy="64187"/>
            </a:xfrm>
            <a:custGeom>
              <a:rect b="b" l="l" r="r" t="t"/>
              <a:pathLst>
                <a:path extrusionOk="0" h="699" w="1339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cubicBezTo>
                    <a:pt x="1268" y="469"/>
                    <a:pt x="1288" y="449"/>
                    <a:pt x="1288" y="439"/>
                  </a:cubicBezTo>
                  <a:lnTo>
                    <a:pt x="1308" y="419"/>
                  </a:lnTo>
                  <a:cubicBezTo>
                    <a:pt x="1319" y="399"/>
                    <a:pt x="1338" y="369"/>
                    <a:pt x="1319" y="339"/>
                  </a:cubicBezTo>
                  <a:lnTo>
                    <a:pt x="1308" y="32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8770394" y="3805178"/>
              <a:ext cx="110101" cy="52893"/>
            </a:xfrm>
            <a:custGeom>
              <a:rect b="b" l="l" r="r" t="t"/>
              <a:pathLst>
                <a:path extrusionOk="0" h="576" w="1199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764885" y="3799668"/>
              <a:ext cx="121120" cy="63636"/>
            </a:xfrm>
            <a:custGeom>
              <a:rect b="b" l="l" r="r" t="t"/>
              <a:pathLst>
                <a:path extrusionOk="0" h="693" w="1319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8770394" y="3805178"/>
              <a:ext cx="110101" cy="52893"/>
            </a:xfrm>
            <a:custGeom>
              <a:rect b="b" l="l" r="r" t="t"/>
              <a:pathLst>
                <a:path extrusionOk="0" h="576" w="1199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8764885" y="3799668"/>
              <a:ext cx="121120" cy="63636"/>
            </a:xfrm>
            <a:custGeom>
              <a:rect b="b" l="l" r="r" t="t"/>
              <a:pathLst>
                <a:path extrusionOk="0" h="693" w="1319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8812543" y="3779834"/>
              <a:ext cx="111019" cy="52617"/>
            </a:xfrm>
            <a:custGeom>
              <a:rect b="b" l="l" r="r" t="t"/>
              <a:pathLst>
                <a:path extrusionOk="0" h="573" w="1209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8807033" y="3774416"/>
              <a:ext cx="122039" cy="63269"/>
            </a:xfrm>
            <a:custGeom>
              <a:rect b="b" l="l" r="r" t="t"/>
              <a:pathLst>
                <a:path extrusionOk="0" h="689" w="1329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2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99"/>
                  </a:lnTo>
                  <a:cubicBezTo>
                    <a:pt x="1319" y="369"/>
                    <a:pt x="1329" y="359"/>
                    <a:pt x="1329" y="339"/>
                  </a:cubicBezTo>
                  <a:lnTo>
                    <a:pt x="1329" y="309"/>
                  </a:ln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8812543" y="3779834"/>
              <a:ext cx="111019" cy="52617"/>
            </a:xfrm>
            <a:custGeom>
              <a:rect b="b" l="l" r="r" t="t"/>
              <a:pathLst>
                <a:path extrusionOk="0" h="573" w="1209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8807033" y="3774416"/>
              <a:ext cx="122957" cy="63269"/>
            </a:xfrm>
            <a:custGeom>
              <a:rect b="b" l="l" r="r" t="t"/>
              <a:pathLst>
                <a:path extrusionOk="0" h="689" w="1339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3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89"/>
                  </a:lnTo>
                  <a:cubicBezTo>
                    <a:pt x="1319" y="369"/>
                    <a:pt x="1338" y="339"/>
                    <a:pt x="1309" y="299"/>
                  </a:cubicBez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8854691" y="3753939"/>
              <a:ext cx="111111" cy="52066"/>
            </a:xfrm>
            <a:custGeom>
              <a:rect b="b" l="l" r="r" t="t"/>
              <a:pathLst>
                <a:path extrusionOk="0" h="567" w="121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8849181" y="3748337"/>
              <a:ext cx="122131" cy="63636"/>
            </a:xfrm>
            <a:custGeom>
              <a:rect b="b" l="l" r="r" t="t"/>
              <a:pathLst>
                <a:path extrusionOk="0" h="693" w="133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393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8854691" y="3753939"/>
              <a:ext cx="111111" cy="52066"/>
            </a:xfrm>
            <a:custGeom>
              <a:rect b="b" l="l" r="r" t="t"/>
              <a:pathLst>
                <a:path extrusionOk="0" h="567" w="121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8849181" y="3748337"/>
              <a:ext cx="122131" cy="63636"/>
            </a:xfrm>
            <a:custGeom>
              <a:rect b="b" l="l" r="r" t="t"/>
              <a:pathLst>
                <a:path extrusionOk="0" h="693" w="133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404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8896013" y="3727585"/>
              <a:ext cx="111019" cy="51791"/>
            </a:xfrm>
            <a:custGeom>
              <a:rect b="b" l="l" r="r" t="t"/>
              <a:pathLst>
                <a:path extrusionOk="0" h="564" w="1209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8890503" y="3722075"/>
              <a:ext cx="121947" cy="63361"/>
            </a:xfrm>
            <a:custGeom>
              <a:rect b="b" l="l" r="r" t="t"/>
              <a:pathLst>
                <a:path extrusionOk="0" h="690" w="1328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8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28" y="350"/>
                  </a:ln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8896013" y="3727585"/>
              <a:ext cx="111019" cy="51791"/>
            </a:xfrm>
            <a:custGeom>
              <a:rect b="b" l="l" r="r" t="t"/>
              <a:pathLst>
                <a:path extrusionOk="0" h="564" w="1209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8890503" y="3722075"/>
              <a:ext cx="121947" cy="63361"/>
            </a:xfrm>
            <a:custGeom>
              <a:rect b="b" l="l" r="r" t="t"/>
              <a:pathLst>
                <a:path extrusionOk="0" h="690" w="1328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9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08" y="380"/>
                  </a:lnTo>
                  <a:cubicBezTo>
                    <a:pt x="1328" y="350"/>
                    <a:pt x="1328" y="350"/>
                    <a:pt x="1328" y="330"/>
                  </a:cubicBez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8938161" y="3701047"/>
              <a:ext cx="111019" cy="51791"/>
            </a:xfrm>
            <a:custGeom>
              <a:rect b="b" l="l" r="r" t="t"/>
              <a:pathLst>
                <a:path extrusionOk="0" h="564" w="1209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8932652" y="3695537"/>
              <a:ext cx="122039" cy="62443"/>
            </a:xfrm>
            <a:custGeom>
              <a:rect b="b" l="l" r="r" t="t"/>
              <a:pathLst>
                <a:path extrusionOk="0" h="680" w="1329">
                  <a:moveTo>
                    <a:pt x="440" y="120"/>
                  </a:moveTo>
                  <a:cubicBezTo>
                    <a:pt x="500" y="120"/>
                    <a:pt x="560" y="120"/>
                    <a:pt x="640" y="140"/>
                  </a:cubicBezTo>
                  <a:cubicBezTo>
                    <a:pt x="720" y="170"/>
                    <a:pt x="799" y="200"/>
                    <a:pt x="859" y="220"/>
                  </a:cubicBezTo>
                  <a:lnTo>
                    <a:pt x="1179" y="360"/>
                  </a:lnTo>
                  <a:cubicBezTo>
                    <a:pt x="1168" y="360"/>
                    <a:pt x="1168" y="369"/>
                    <a:pt x="1168" y="369"/>
                  </a:cubicBezTo>
                  <a:cubicBezTo>
                    <a:pt x="1148" y="389"/>
                    <a:pt x="1128" y="409"/>
                    <a:pt x="1109" y="440"/>
                  </a:cubicBezTo>
                  <a:lnTo>
                    <a:pt x="1049" y="500"/>
                  </a:lnTo>
                  <a:cubicBezTo>
                    <a:pt x="999" y="529"/>
                    <a:pt x="939" y="549"/>
                    <a:pt x="879" y="560"/>
                  </a:cubicBezTo>
                  <a:cubicBezTo>
                    <a:pt x="863" y="562"/>
                    <a:pt x="847" y="563"/>
                    <a:pt x="831" y="563"/>
                  </a:cubicBezTo>
                  <a:cubicBezTo>
                    <a:pt x="786" y="563"/>
                    <a:pt x="738" y="554"/>
                    <a:pt x="680" y="540"/>
                  </a:cubicBezTo>
                  <a:cubicBezTo>
                    <a:pt x="600" y="520"/>
                    <a:pt x="520" y="480"/>
                    <a:pt x="470" y="460"/>
                  </a:cubicBezTo>
                  <a:lnTo>
                    <a:pt x="141" y="330"/>
                  </a:lnTo>
                  <a:lnTo>
                    <a:pt x="161" y="310"/>
                  </a:lnTo>
                  <a:cubicBezTo>
                    <a:pt x="170" y="290"/>
                    <a:pt x="190" y="270"/>
                    <a:pt x="210" y="250"/>
                  </a:cubicBezTo>
                  <a:cubicBezTo>
                    <a:pt x="230" y="220"/>
                    <a:pt x="250" y="200"/>
                    <a:pt x="280" y="190"/>
                  </a:cubicBezTo>
                  <a:cubicBezTo>
                    <a:pt x="320" y="150"/>
                    <a:pt x="380" y="130"/>
                    <a:pt x="440" y="120"/>
                  </a:cubicBezTo>
                  <a:close/>
                  <a:moveTo>
                    <a:pt x="430" y="0"/>
                  </a:moveTo>
                  <a:cubicBezTo>
                    <a:pt x="350" y="10"/>
                    <a:pt x="270" y="40"/>
                    <a:pt x="210" y="90"/>
                  </a:cubicBezTo>
                  <a:cubicBezTo>
                    <a:pt x="181" y="110"/>
                    <a:pt x="150" y="140"/>
                    <a:pt x="121" y="160"/>
                  </a:cubicBezTo>
                  <a:cubicBezTo>
                    <a:pt x="101" y="190"/>
                    <a:pt x="81" y="220"/>
                    <a:pt x="61" y="240"/>
                  </a:cubicBezTo>
                  <a:cubicBezTo>
                    <a:pt x="50" y="260"/>
                    <a:pt x="30" y="270"/>
                    <a:pt x="30" y="290"/>
                  </a:cubicBezTo>
                  <a:lnTo>
                    <a:pt x="1" y="340"/>
                  </a:lnTo>
                  <a:lnTo>
                    <a:pt x="1" y="389"/>
                  </a:lnTo>
                  <a:lnTo>
                    <a:pt x="61" y="420"/>
                  </a:lnTo>
                  <a:cubicBezTo>
                    <a:pt x="70" y="420"/>
                    <a:pt x="81" y="429"/>
                    <a:pt x="90" y="429"/>
                  </a:cubicBezTo>
                  <a:lnTo>
                    <a:pt x="420" y="569"/>
                  </a:lnTo>
                  <a:cubicBezTo>
                    <a:pt x="480" y="599"/>
                    <a:pt x="560" y="629"/>
                    <a:pt x="649" y="659"/>
                  </a:cubicBezTo>
                  <a:cubicBezTo>
                    <a:pt x="720" y="669"/>
                    <a:pt x="779" y="679"/>
                    <a:pt x="839" y="679"/>
                  </a:cubicBezTo>
                  <a:lnTo>
                    <a:pt x="899" y="679"/>
                  </a:lnTo>
                  <a:cubicBezTo>
                    <a:pt x="979" y="669"/>
                    <a:pt x="1049" y="639"/>
                    <a:pt x="1119" y="589"/>
                  </a:cubicBezTo>
                  <a:cubicBezTo>
                    <a:pt x="1148" y="569"/>
                    <a:pt x="1168" y="549"/>
                    <a:pt x="1199" y="520"/>
                  </a:cubicBezTo>
                  <a:cubicBezTo>
                    <a:pt x="1228" y="489"/>
                    <a:pt x="1248" y="469"/>
                    <a:pt x="1259" y="440"/>
                  </a:cubicBezTo>
                  <a:cubicBezTo>
                    <a:pt x="1279" y="429"/>
                    <a:pt x="1288" y="409"/>
                    <a:pt x="1299" y="389"/>
                  </a:cubicBezTo>
                  <a:lnTo>
                    <a:pt x="1308" y="369"/>
                  </a:lnTo>
                  <a:cubicBezTo>
                    <a:pt x="1319" y="349"/>
                    <a:pt x="1328" y="349"/>
                    <a:pt x="1328" y="330"/>
                  </a:cubicBezTo>
                  <a:lnTo>
                    <a:pt x="1319" y="290"/>
                  </a:lnTo>
                  <a:lnTo>
                    <a:pt x="1299" y="280"/>
                  </a:lnTo>
                  <a:cubicBezTo>
                    <a:pt x="1299" y="280"/>
                    <a:pt x="1288" y="270"/>
                    <a:pt x="1279" y="270"/>
                  </a:cubicBezTo>
                  <a:lnTo>
                    <a:pt x="1259" y="260"/>
                  </a:lnTo>
                  <a:cubicBezTo>
                    <a:pt x="1248" y="260"/>
                    <a:pt x="1248" y="250"/>
                    <a:pt x="1239" y="250"/>
                  </a:cubicBezTo>
                  <a:lnTo>
                    <a:pt x="899" y="110"/>
                  </a:lnTo>
                  <a:cubicBezTo>
                    <a:pt x="839" y="90"/>
                    <a:pt x="760" y="50"/>
                    <a:pt x="669" y="30"/>
                  </a:cubicBezTo>
                  <a:cubicBezTo>
                    <a:pt x="580" y="0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8938161" y="3701047"/>
              <a:ext cx="111019" cy="51791"/>
            </a:xfrm>
            <a:custGeom>
              <a:rect b="b" l="l" r="r" t="t"/>
              <a:pathLst>
                <a:path extrusionOk="0" h="564" w="1209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8931733" y="3695537"/>
              <a:ext cx="122957" cy="62443"/>
            </a:xfrm>
            <a:custGeom>
              <a:rect b="b" l="l" r="r" t="t"/>
              <a:pathLst>
                <a:path extrusionOk="0" h="680" w="1339">
                  <a:moveTo>
                    <a:pt x="450" y="120"/>
                  </a:moveTo>
                  <a:cubicBezTo>
                    <a:pt x="510" y="120"/>
                    <a:pt x="570" y="120"/>
                    <a:pt x="650" y="140"/>
                  </a:cubicBezTo>
                  <a:cubicBezTo>
                    <a:pt x="730" y="170"/>
                    <a:pt x="809" y="200"/>
                    <a:pt x="869" y="220"/>
                  </a:cubicBezTo>
                  <a:lnTo>
                    <a:pt x="1189" y="360"/>
                  </a:lnTo>
                  <a:cubicBezTo>
                    <a:pt x="1178" y="360"/>
                    <a:pt x="1178" y="369"/>
                    <a:pt x="1178" y="369"/>
                  </a:cubicBezTo>
                  <a:cubicBezTo>
                    <a:pt x="1158" y="389"/>
                    <a:pt x="1138" y="409"/>
                    <a:pt x="1119" y="440"/>
                  </a:cubicBezTo>
                  <a:lnTo>
                    <a:pt x="1059" y="500"/>
                  </a:lnTo>
                  <a:cubicBezTo>
                    <a:pt x="1009" y="529"/>
                    <a:pt x="949" y="549"/>
                    <a:pt x="889" y="560"/>
                  </a:cubicBezTo>
                  <a:cubicBezTo>
                    <a:pt x="873" y="562"/>
                    <a:pt x="857" y="563"/>
                    <a:pt x="841" y="563"/>
                  </a:cubicBezTo>
                  <a:cubicBezTo>
                    <a:pt x="796" y="563"/>
                    <a:pt x="748" y="554"/>
                    <a:pt x="690" y="540"/>
                  </a:cubicBezTo>
                  <a:cubicBezTo>
                    <a:pt x="610" y="520"/>
                    <a:pt x="530" y="480"/>
                    <a:pt x="480" y="460"/>
                  </a:cubicBezTo>
                  <a:lnTo>
                    <a:pt x="151" y="330"/>
                  </a:lnTo>
                  <a:lnTo>
                    <a:pt x="171" y="310"/>
                  </a:lnTo>
                  <a:cubicBezTo>
                    <a:pt x="180" y="290"/>
                    <a:pt x="200" y="270"/>
                    <a:pt x="220" y="250"/>
                  </a:cubicBezTo>
                  <a:cubicBezTo>
                    <a:pt x="240" y="220"/>
                    <a:pt x="260" y="200"/>
                    <a:pt x="290" y="190"/>
                  </a:cubicBezTo>
                  <a:cubicBezTo>
                    <a:pt x="330" y="150"/>
                    <a:pt x="390" y="130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40"/>
                    <a:pt x="220" y="90"/>
                  </a:cubicBezTo>
                  <a:cubicBezTo>
                    <a:pt x="191" y="110"/>
                    <a:pt x="160" y="140"/>
                    <a:pt x="131" y="160"/>
                  </a:cubicBezTo>
                  <a:cubicBezTo>
                    <a:pt x="111" y="190"/>
                    <a:pt x="91" y="220"/>
                    <a:pt x="71" y="240"/>
                  </a:cubicBezTo>
                  <a:cubicBezTo>
                    <a:pt x="60" y="260"/>
                    <a:pt x="40" y="270"/>
                    <a:pt x="40" y="290"/>
                  </a:cubicBezTo>
                  <a:lnTo>
                    <a:pt x="0" y="349"/>
                  </a:lnTo>
                  <a:lnTo>
                    <a:pt x="31" y="400"/>
                  </a:lnTo>
                  <a:lnTo>
                    <a:pt x="71" y="420"/>
                  </a:lnTo>
                  <a:cubicBezTo>
                    <a:pt x="80" y="420"/>
                    <a:pt x="91" y="429"/>
                    <a:pt x="100" y="429"/>
                  </a:cubicBezTo>
                  <a:lnTo>
                    <a:pt x="430" y="569"/>
                  </a:lnTo>
                  <a:cubicBezTo>
                    <a:pt x="490" y="599"/>
                    <a:pt x="570" y="629"/>
                    <a:pt x="659" y="659"/>
                  </a:cubicBezTo>
                  <a:cubicBezTo>
                    <a:pt x="730" y="669"/>
                    <a:pt x="789" y="679"/>
                    <a:pt x="849" y="679"/>
                  </a:cubicBezTo>
                  <a:lnTo>
                    <a:pt x="909" y="679"/>
                  </a:lnTo>
                  <a:cubicBezTo>
                    <a:pt x="989" y="669"/>
                    <a:pt x="1059" y="639"/>
                    <a:pt x="1129" y="589"/>
                  </a:cubicBezTo>
                  <a:cubicBezTo>
                    <a:pt x="1158" y="569"/>
                    <a:pt x="1178" y="549"/>
                    <a:pt x="1209" y="520"/>
                  </a:cubicBezTo>
                  <a:cubicBezTo>
                    <a:pt x="1238" y="489"/>
                    <a:pt x="1258" y="469"/>
                    <a:pt x="1269" y="440"/>
                  </a:cubicBezTo>
                  <a:cubicBezTo>
                    <a:pt x="1289" y="429"/>
                    <a:pt x="1298" y="409"/>
                    <a:pt x="1309" y="389"/>
                  </a:cubicBezTo>
                  <a:lnTo>
                    <a:pt x="1318" y="369"/>
                  </a:lnTo>
                  <a:cubicBezTo>
                    <a:pt x="1329" y="349"/>
                    <a:pt x="1338" y="349"/>
                    <a:pt x="1338" y="330"/>
                  </a:cubicBezTo>
                  <a:lnTo>
                    <a:pt x="1329" y="290"/>
                  </a:lnTo>
                  <a:lnTo>
                    <a:pt x="1309" y="280"/>
                  </a:lnTo>
                  <a:cubicBezTo>
                    <a:pt x="1309" y="280"/>
                    <a:pt x="1298" y="270"/>
                    <a:pt x="1289" y="270"/>
                  </a:cubicBezTo>
                  <a:lnTo>
                    <a:pt x="1269" y="260"/>
                  </a:lnTo>
                  <a:cubicBezTo>
                    <a:pt x="1258" y="260"/>
                    <a:pt x="1258" y="250"/>
                    <a:pt x="1249" y="250"/>
                  </a:cubicBezTo>
                  <a:lnTo>
                    <a:pt x="909" y="110"/>
                  </a:lnTo>
                  <a:cubicBezTo>
                    <a:pt x="849" y="90"/>
                    <a:pt x="770" y="50"/>
                    <a:pt x="679" y="30"/>
                  </a:cubicBezTo>
                  <a:cubicBezTo>
                    <a:pt x="590" y="0"/>
                    <a:pt x="51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8979391" y="3674050"/>
              <a:ext cx="111019" cy="52066"/>
            </a:xfrm>
            <a:custGeom>
              <a:rect b="b" l="l" r="r" t="t"/>
              <a:pathLst>
                <a:path extrusionOk="0" h="567" w="1209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8973882" y="3668632"/>
              <a:ext cx="122039" cy="62718"/>
            </a:xfrm>
            <a:custGeom>
              <a:rect b="b" l="l" r="r" t="t"/>
              <a:pathLst>
                <a:path extrusionOk="0" h="683" w="1329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73"/>
                  </a:lnTo>
                  <a:cubicBezTo>
                    <a:pt x="1318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8979391" y="3674050"/>
              <a:ext cx="111019" cy="52066"/>
            </a:xfrm>
            <a:custGeom>
              <a:rect b="b" l="l" r="r" t="t"/>
              <a:pathLst>
                <a:path extrusionOk="0" h="567" w="1209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8973882" y="3668632"/>
              <a:ext cx="122039" cy="62718"/>
            </a:xfrm>
            <a:custGeom>
              <a:rect b="b" l="l" r="r" t="t"/>
              <a:pathLst>
                <a:path extrusionOk="0" h="683" w="1329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83"/>
                  </a:lnTo>
                  <a:cubicBezTo>
                    <a:pt x="1329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9020713" y="3647512"/>
              <a:ext cx="110928" cy="51974"/>
            </a:xfrm>
            <a:custGeom>
              <a:rect b="b" l="l" r="r" t="t"/>
              <a:pathLst>
                <a:path extrusionOk="0" h="566" w="1208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9015204" y="3642002"/>
              <a:ext cx="121947" cy="62810"/>
            </a:xfrm>
            <a:custGeom>
              <a:rect b="b" l="l" r="r" t="t"/>
              <a:pathLst>
                <a:path extrusionOk="0" h="684" w="1328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28" y="364"/>
                    <a:pt x="1328" y="344"/>
                  </a:cubicBezTo>
                  <a:lnTo>
                    <a:pt x="1328" y="31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9020713" y="3647512"/>
              <a:ext cx="110928" cy="51974"/>
            </a:xfrm>
            <a:custGeom>
              <a:rect b="b" l="l" r="r" t="t"/>
              <a:pathLst>
                <a:path extrusionOk="0" h="566" w="1208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9015204" y="3642002"/>
              <a:ext cx="122865" cy="62810"/>
            </a:xfrm>
            <a:custGeom>
              <a:rect b="b" l="l" r="r" t="t"/>
              <a:pathLst>
                <a:path extrusionOk="0" h="684" w="1338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38" y="344"/>
                    <a:pt x="1328" y="314"/>
                  </a:cubicBezTo>
                  <a:lnTo>
                    <a:pt x="1318" y="30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9062861" y="3621066"/>
              <a:ext cx="110928" cy="52525"/>
            </a:xfrm>
            <a:custGeom>
              <a:rect b="b" l="l" r="r" t="t"/>
              <a:pathLst>
                <a:path extrusionOk="0" h="572" w="1208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9057352" y="3615465"/>
              <a:ext cx="121947" cy="63636"/>
            </a:xfrm>
            <a:custGeom>
              <a:rect b="b" l="l" r="r" t="t"/>
              <a:pathLst>
                <a:path extrusionOk="0" h="693" w="1328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9062861" y="3621066"/>
              <a:ext cx="110928" cy="52525"/>
            </a:xfrm>
            <a:custGeom>
              <a:rect b="b" l="l" r="r" t="t"/>
              <a:pathLst>
                <a:path extrusionOk="0" h="572" w="1208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9057352" y="3615465"/>
              <a:ext cx="121947" cy="63636"/>
            </a:xfrm>
            <a:custGeom>
              <a:rect b="b" l="l" r="r" t="t"/>
              <a:pathLst>
                <a:path extrusionOk="0" h="693" w="1328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9105928" y="3595538"/>
              <a:ext cx="110101" cy="54270"/>
            </a:xfrm>
            <a:custGeom>
              <a:rect b="b" l="l" r="r" t="t"/>
              <a:pathLst>
                <a:path extrusionOk="0" h="591" w="1199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9100419" y="3590121"/>
              <a:ext cx="121029" cy="65198"/>
            </a:xfrm>
            <a:custGeom>
              <a:rect b="b" l="l" r="r" t="t"/>
              <a:pathLst>
                <a:path extrusionOk="0" h="710" w="1318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9105928" y="3595538"/>
              <a:ext cx="110101" cy="54270"/>
            </a:xfrm>
            <a:custGeom>
              <a:rect b="b" l="l" r="r" t="t"/>
              <a:pathLst>
                <a:path extrusionOk="0" h="591" w="1199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9100419" y="3590121"/>
              <a:ext cx="121029" cy="65198"/>
            </a:xfrm>
            <a:custGeom>
              <a:rect b="b" l="l" r="r" t="t"/>
              <a:pathLst>
                <a:path extrusionOk="0" h="710" w="1318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9149913" y="3572673"/>
              <a:ext cx="108265" cy="57300"/>
            </a:xfrm>
            <a:custGeom>
              <a:rect b="b" l="l" r="r" t="t"/>
              <a:pathLst>
                <a:path extrusionOk="0" h="624" w="1179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9144403" y="3567164"/>
              <a:ext cx="119284" cy="67952"/>
            </a:xfrm>
            <a:custGeom>
              <a:rect b="b" l="l" r="r" t="t"/>
              <a:pathLst>
                <a:path extrusionOk="0" h="740" w="1299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298" y="540"/>
                  </a:lnTo>
                  <a:lnTo>
                    <a:pt x="1298" y="49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9149913" y="3572673"/>
              <a:ext cx="108265" cy="57300"/>
            </a:xfrm>
            <a:custGeom>
              <a:rect b="b" l="l" r="r" t="t"/>
              <a:pathLst>
                <a:path extrusionOk="0" h="624" w="1179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9144403" y="3567164"/>
              <a:ext cx="120202" cy="67952"/>
            </a:xfrm>
            <a:custGeom>
              <a:rect b="b" l="l" r="r" t="t"/>
              <a:pathLst>
                <a:path extrusionOk="0" h="740" w="1309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309" y="51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9197571" y="3553757"/>
              <a:ext cx="108265" cy="63636"/>
            </a:xfrm>
            <a:custGeom>
              <a:rect b="b" l="l" r="r" t="t"/>
              <a:pathLst>
                <a:path extrusionOk="0" h="693" w="1179">
                  <a:moveTo>
                    <a:pt x="402" y="1"/>
                  </a:moveTo>
                  <a:cubicBezTo>
                    <a:pt x="351" y="1"/>
                    <a:pt x="301" y="8"/>
                    <a:pt x="250" y="27"/>
                  </a:cubicBezTo>
                  <a:cubicBezTo>
                    <a:pt x="220" y="47"/>
                    <a:pt x="180" y="67"/>
                    <a:pt x="151" y="87"/>
                  </a:cubicBezTo>
                  <a:cubicBezTo>
                    <a:pt x="120" y="97"/>
                    <a:pt x="91" y="127"/>
                    <a:pt x="71" y="137"/>
                  </a:cubicBezTo>
                  <a:lnTo>
                    <a:pt x="20" y="187"/>
                  </a:lnTo>
                  <a:cubicBezTo>
                    <a:pt x="11" y="196"/>
                    <a:pt x="11" y="207"/>
                    <a:pt x="0" y="207"/>
                  </a:cubicBezTo>
                  <a:lnTo>
                    <a:pt x="0" y="216"/>
                  </a:lnTo>
                  <a:lnTo>
                    <a:pt x="11" y="216"/>
                  </a:lnTo>
                  <a:cubicBezTo>
                    <a:pt x="20" y="227"/>
                    <a:pt x="31" y="236"/>
                    <a:pt x="51" y="247"/>
                  </a:cubicBezTo>
                  <a:cubicBezTo>
                    <a:pt x="60" y="256"/>
                    <a:pt x="80" y="267"/>
                    <a:pt x="100" y="276"/>
                  </a:cubicBezTo>
                  <a:cubicBezTo>
                    <a:pt x="131" y="296"/>
                    <a:pt x="151" y="307"/>
                    <a:pt x="180" y="327"/>
                  </a:cubicBezTo>
                  <a:cubicBezTo>
                    <a:pt x="230" y="356"/>
                    <a:pt x="290" y="406"/>
                    <a:pt x="350" y="446"/>
                  </a:cubicBezTo>
                  <a:cubicBezTo>
                    <a:pt x="420" y="496"/>
                    <a:pt x="480" y="546"/>
                    <a:pt x="539" y="586"/>
                  </a:cubicBezTo>
                  <a:lnTo>
                    <a:pt x="630" y="646"/>
                  </a:lnTo>
                  <a:cubicBezTo>
                    <a:pt x="650" y="656"/>
                    <a:pt x="659" y="656"/>
                    <a:pt x="679" y="666"/>
                  </a:cubicBezTo>
                  <a:cubicBezTo>
                    <a:pt x="690" y="676"/>
                    <a:pt x="710" y="676"/>
                    <a:pt x="730" y="686"/>
                  </a:cubicBezTo>
                  <a:cubicBezTo>
                    <a:pt x="758" y="690"/>
                    <a:pt x="787" y="692"/>
                    <a:pt x="815" y="692"/>
                  </a:cubicBezTo>
                  <a:cubicBezTo>
                    <a:pt x="855" y="692"/>
                    <a:pt x="894" y="687"/>
                    <a:pt x="929" y="676"/>
                  </a:cubicBezTo>
                  <a:cubicBezTo>
                    <a:pt x="969" y="676"/>
                    <a:pt x="999" y="656"/>
                    <a:pt x="1029" y="646"/>
                  </a:cubicBezTo>
                  <a:cubicBezTo>
                    <a:pt x="1059" y="636"/>
                    <a:pt x="1089" y="616"/>
                    <a:pt x="1109" y="596"/>
                  </a:cubicBezTo>
                  <a:cubicBezTo>
                    <a:pt x="1129" y="586"/>
                    <a:pt x="1149" y="566"/>
                    <a:pt x="1158" y="566"/>
                  </a:cubicBezTo>
                  <a:cubicBezTo>
                    <a:pt x="1178" y="556"/>
                    <a:pt x="1178" y="546"/>
                    <a:pt x="1178" y="546"/>
                  </a:cubicBezTo>
                  <a:cubicBezTo>
                    <a:pt x="1178" y="546"/>
                    <a:pt x="1178" y="536"/>
                    <a:pt x="1169" y="536"/>
                  </a:cubicBezTo>
                  <a:cubicBezTo>
                    <a:pt x="1169" y="526"/>
                    <a:pt x="1158" y="516"/>
                    <a:pt x="1138" y="506"/>
                  </a:cubicBezTo>
                  <a:lnTo>
                    <a:pt x="1089" y="456"/>
                  </a:lnTo>
                  <a:cubicBezTo>
                    <a:pt x="1079" y="446"/>
                    <a:pt x="1059" y="426"/>
                    <a:pt x="1029" y="406"/>
                  </a:cubicBezTo>
                  <a:cubicBezTo>
                    <a:pt x="989" y="356"/>
                    <a:pt x="939" y="307"/>
                    <a:pt x="879" y="256"/>
                  </a:cubicBezTo>
                  <a:cubicBezTo>
                    <a:pt x="819" y="207"/>
                    <a:pt x="759" y="147"/>
                    <a:pt x="699" y="107"/>
                  </a:cubicBezTo>
                  <a:cubicBezTo>
                    <a:pt x="670" y="77"/>
                    <a:pt x="630" y="57"/>
                    <a:pt x="599" y="37"/>
                  </a:cubicBezTo>
                  <a:cubicBezTo>
                    <a:pt x="579" y="37"/>
                    <a:pt x="570" y="27"/>
                    <a:pt x="550" y="17"/>
                  </a:cubicBezTo>
                  <a:cubicBezTo>
                    <a:pt x="530" y="7"/>
                    <a:pt x="510" y="7"/>
                    <a:pt x="490" y="7"/>
                  </a:cubicBezTo>
                  <a:cubicBezTo>
                    <a:pt x="461" y="3"/>
                    <a:pt x="43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9192061" y="3548523"/>
              <a:ext cx="120202" cy="74656"/>
            </a:xfrm>
            <a:custGeom>
              <a:rect b="b" l="l" r="r" t="t"/>
              <a:pathLst>
                <a:path extrusionOk="0" h="813" w="1309">
                  <a:moveTo>
                    <a:pt x="483" y="120"/>
                  </a:moveTo>
                  <a:cubicBezTo>
                    <a:pt x="502" y="120"/>
                    <a:pt x="521" y="121"/>
                    <a:pt x="540" y="124"/>
                  </a:cubicBezTo>
                  <a:cubicBezTo>
                    <a:pt x="560" y="124"/>
                    <a:pt x="580" y="124"/>
                    <a:pt x="590" y="134"/>
                  </a:cubicBezTo>
                  <a:cubicBezTo>
                    <a:pt x="599" y="134"/>
                    <a:pt x="619" y="144"/>
                    <a:pt x="630" y="154"/>
                  </a:cubicBezTo>
                  <a:cubicBezTo>
                    <a:pt x="659" y="164"/>
                    <a:pt x="690" y="184"/>
                    <a:pt x="719" y="204"/>
                  </a:cubicBezTo>
                  <a:cubicBezTo>
                    <a:pt x="790" y="253"/>
                    <a:pt x="859" y="313"/>
                    <a:pt x="899" y="353"/>
                  </a:cubicBezTo>
                  <a:lnTo>
                    <a:pt x="1149" y="593"/>
                  </a:lnTo>
                  <a:cubicBezTo>
                    <a:pt x="1149" y="603"/>
                    <a:pt x="1139" y="603"/>
                    <a:pt x="1139" y="603"/>
                  </a:cubicBezTo>
                  <a:cubicBezTo>
                    <a:pt x="1109" y="623"/>
                    <a:pt x="1089" y="633"/>
                    <a:pt x="1059" y="653"/>
                  </a:cubicBezTo>
                  <a:cubicBezTo>
                    <a:pt x="1039" y="663"/>
                    <a:pt x="1009" y="673"/>
                    <a:pt x="979" y="683"/>
                  </a:cubicBezTo>
                  <a:cubicBezTo>
                    <a:pt x="949" y="688"/>
                    <a:pt x="919" y="690"/>
                    <a:pt x="889" y="690"/>
                  </a:cubicBezTo>
                  <a:cubicBezTo>
                    <a:pt x="859" y="690"/>
                    <a:pt x="829" y="688"/>
                    <a:pt x="799" y="683"/>
                  </a:cubicBezTo>
                  <a:cubicBezTo>
                    <a:pt x="790" y="673"/>
                    <a:pt x="770" y="673"/>
                    <a:pt x="759" y="663"/>
                  </a:cubicBezTo>
                  <a:cubicBezTo>
                    <a:pt x="750" y="663"/>
                    <a:pt x="730" y="653"/>
                    <a:pt x="719" y="653"/>
                  </a:cubicBezTo>
                  <a:cubicBezTo>
                    <a:pt x="690" y="633"/>
                    <a:pt x="659" y="613"/>
                    <a:pt x="639" y="593"/>
                  </a:cubicBezTo>
                  <a:lnTo>
                    <a:pt x="450" y="453"/>
                  </a:lnTo>
                  <a:cubicBezTo>
                    <a:pt x="380" y="413"/>
                    <a:pt x="320" y="364"/>
                    <a:pt x="270" y="333"/>
                  </a:cubicBezTo>
                  <a:cubicBezTo>
                    <a:pt x="240" y="313"/>
                    <a:pt x="220" y="293"/>
                    <a:pt x="191" y="284"/>
                  </a:cubicBezTo>
                  <a:lnTo>
                    <a:pt x="151" y="253"/>
                  </a:lnTo>
                  <a:cubicBezTo>
                    <a:pt x="160" y="253"/>
                    <a:pt x="160" y="253"/>
                    <a:pt x="171" y="244"/>
                  </a:cubicBezTo>
                  <a:cubicBezTo>
                    <a:pt x="191" y="224"/>
                    <a:pt x="211" y="204"/>
                    <a:pt x="240" y="194"/>
                  </a:cubicBezTo>
                  <a:cubicBezTo>
                    <a:pt x="270" y="174"/>
                    <a:pt x="300" y="154"/>
                    <a:pt x="330" y="144"/>
                  </a:cubicBezTo>
                  <a:cubicBezTo>
                    <a:pt x="381" y="129"/>
                    <a:pt x="432" y="120"/>
                    <a:pt x="483" y="120"/>
                  </a:cubicBezTo>
                  <a:close/>
                  <a:moveTo>
                    <a:pt x="490" y="0"/>
                  </a:moveTo>
                  <a:cubicBezTo>
                    <a:pt x="421" y="0"/>
                    <a:pt x="350" y="12"/>
                    <a:pt x="290" y="34"/>
                  </a:cubicBezTo>
                  <a:cubicBezTo>
                    <a:pt x="250" y="44"/>
                    <a:pt x="211" y="64"/>
                    <a:pt x="180" y="84"/>
                  </a:cubicBezTo>
                  <a:cubicBezTo>
                    <a:pt x="151" y="114"/>
                    <a:pt x="120" y="134"/>
                    <a:pt x="91" y="154"/>
                  </a:cubicBezTo>
                  <a:cubicBezTo>
                    <a:pt x="60" y="174"/>
                    <a:pt x="40" y="194"/>
                    <a:pt x="31" y="213"/>
                  </a:cubicBezTo>
                  <a:lnTo>
                    <a:pt x="1" y="244"/>
                  </a:lnTo>
                  <a:lnTo>
                    <a:pt x="1" y="304"/>
                  </a:lnTo>
                  <a:lnTo>
                    <a:pt x="51" y="333"/>
                  </a:lnTo>
                  <a:cubicBezTo>
                    <a:pt x="60" y="344"/>
                    <a:pt x="71" y="344"/>
                    <a:pt x="80" y="353"/>
                  </a:cubicBezTo>
                  <a:lnTo>
                    <a:pt x="131" y="384"/>
                  </a:lnTo>
                  <a:cubicBezTo>
                    <a:pt x="151" y="404"/>
                    <a:pt x="180" y="413"/>
                    <a:pt x="200" y="433"/>
                  </a:cubicBezTo>
                  <a:cubicBezTo>
                    <a:pt x="260" y="463"/>
                    <a:pt x="320" y="503"/>
                    <a:pt x="380" y="553"/>
                  </a:cubicBezTo>
                  <a:lnTo>
                    <a:pt x="570" y="693"/>
                  </a:lnTo>
                  <a:lnTo>
                    <a:pt x="659" y="753"/>
                  </a:lnTo>
                  <a:cubicBezTo>
                    <a:pt x="679" y="763"/>
                    <a:pt x="699" y="773"/>
                    <a:pt x="710" y="783"/>
                  </a:cubicBezTo>
                  <a:cubicBezTo>
                    <a:pt x="730" y="783"/>
                    <a:pt x="750" y="792"/>
                    <a:pt x="770" y="792"/>
                  </a:cubicBezTo>
                  <a:cubicBezTo>
                    <a:pt x="810" y="803"/>
                    <a:pt x="849" y="812"/>
                    <a:pt x="889" y="812"/>
                  </a:cubicBezTo>
                  <a:cubicBezTo>
                    <a:pt x="929" y="812"/>
                    <a:pt x="969" y="803"/>
                    <a:pt x="1009" y="792"/>
                  </a:cubicBezTo>
                  <a:cubicBezTo>
                    <a:pt x="1049" y="783"/>
                    <a:pt x="1079" y="773"/>
                    <a:pt x="1109" y="753"/>
                  </a:cubicBezTo>
                  <a:cubicBezTo>
                    <a:pt x="1149" y="743"/>
                    <a:pt x="1178" y="723"/>
                    <a:pt x="1198" y="713"/>
                  </a:cubicBezTo>
                  <a:cubicBezTo>
                    <a:pt x="1218" y="693"/>
                    <a:pt x="1238" y="683"/>
                    <a:pt x="1249" y="673"/>
                  </a:cubicBezTo>
                  <a:lnTo>
                    <a:pt x="1269" y="663"/>
                  </a:lnTo>
                  <a:lnTo>
                    <a:pt x="1298" y="633"/>
                  </a:lnTo>
                  <a:lnTo>
                    <a:pt x="1309" y="593"/>
                  </a:lnTo>
                  <a:lnTo>
                    <a:pt x="1289" y="563"/>
                  </a:lnTo>
                  <a:cubicBezTo>
                    <a:pt x="1289" y="563"/>
                    <a:pt x="1278" y="553"/>
                    <a:pt x="1269" y="553"/>
                  </a:cubicBezTo>
                  <a:lnTo>
                    <a:pt x="1258" y="533"/>
                  </a:lnTo>
                  <a:lnTo>
                    <a:pt x="1238" y="513"/>
                  </a:lnTo>
                  <a:lnTo>
                    <a:pt x="979" y="273"/>
                  </a:lnTo>
                  <a:cubicBezTo>
                    <a:pt x="939" y="224"/>
                    <a:pt x="869" y="164"/>
                    <a:pt x="790" y="114"/>
                  </a:cubicBezTo>
                  <a:cubicBezTo>
                    <a:pt x="759" y="84"/>
                    <a:pt x="719" y="64"/>
                    <a:pt x="690" y="44"/>
                  </a:cubicBezTo>
                  <a:lnTo>
                    <a:pt x="630" y="14"/>
                  </a:lnTo>
                  <a:cubicBezTo>
                    <a:pt x="610" y="14"/>
                    <a:pt x="580" y="4"/>
                    <a:pt x="560" y="4"/>
                  </a:cubicBezTo>
                  <a:cubicBezTo>
                    <a:pt x="537" y="2"/>
                    <a:pt x="51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7069952" y="3574510"/>
              <a:ext cx="106428" cy="44995"/>
            </a:xfrm>
            <a:custGeom>
              <a:rect b="b" l="l" r="r" t="t"/>
              <a:pathLst>
                <a:path extrusionOk="0" h="490" w="1159">
                  <a:moveTo>
                    <a:pt x="510" y="1"/>
                  </a:moveTo>
                  <a:cubicBezTo>
                    <a:pt x="430" y="1"/>
                    <a:pt x="350" y="10"/>
                    <a:pt x="280" y="41"/>
                  </a:cubicBezTo>
                  <a:cubicBezTo>
                    <a:pt x="221" y="70"/>
                    <a:pt x="161" y="110"/>
                    <a:pt x="121" y="170"/>
                  </a:cubicBezTo>
                  <a:cubicBezTo>
                    <a:pt x="101" y="200"/>
                    <a:pt x="81" y="220"/>
                    <a:pt x="70" y="250"/>
                  </a:cubicBezTo>
                  <a:cubicBezTo>
                    <a:pt x="50" y="280"/>
                    <a:pt x="41" y="310"/>
                    <a:pt x="30" y="340"/>
                  </a:cubicBezTo>
                  <a:cubicBezTo>
                    <a:pt x="21" y="360"/>
                    <a:pt x="11" y="390"/>
                    <a:pt x="11" y="400"/>
                  </a:cubicBezTo>
                  <a:cubicBezTo>
                    <a:pt x="11" y="410"/>
                    <a:pt x="11" y="420"/>
                    <a:pt x="1" y="420"/>
                  </a:cubicBezTo>
                  <a:lnTo>
                    <a:pt x="1" y="430"/>
                  </a:lnTo>
                  <a:lnTo>
                    <a:pt x="21" y="430"/>
                  </a:lnTo>
                  <a:cubicBezTo>
                    <a:pt x="30" y="430"/>
                    <a:pt x="41" y="430"/>
                    <a:pt x="61" y="440"/>
                  </a:cubicBezTo>
                  <a:lnTo>
                    <a:pt x="130" y="440"/>
                  </a:lnTo>
                  <a:cubicBezTo>
                    <a:pt x="150" y="440"/>
                    <a:pt x="181" y="450"/>
                    <a:pt x="210" y="450"/>
                  </a:cubicBezTo>
                  <a:cubicBezTo>
                    <a:pt x="270" y="460"/>
                    <a:pt x="340" y="470"/>
                    <a:pt x="420" y="480"/>
                  </a:cubicBezTo>
                  <a:cubicBezTo>
                    <a:pt x="500" y="480"/>
                    <a:pt x="580" y="490"/>
                    <a:pt x="660" y="490"/>
                  </a:cubicBezTo>
                  <a:cubicBezTo>
                    <a:pt x="740" y="490"/>
                    <a:pt x="809" y="470"/>
                    <a:pt x="879" y="450"/>
                  </a:cubicBezTo>
                  <a:cubicBezTo>
                    <a:pt x="939" y="430"/>
                    <a:pt x="999" y="390"/>
                    <a:pt x="1039" y="330"/>
                  </a:cubicBezTo>
                  <a:cubicBezTo>
                    <a:pt x="1059" y="310"/>
                    <a:pt x="1079" y="280"/>
                    <a:pt x="1089" y="250"/>
                  </a:cubicBezTo>
                  <a:cubicBezTo>
                    <a:pt x="1109" y="230"/>
                    <a:pt x="1119" y="200"/>
                    <a:pt x="1129" y="180"/>
                  </a:cubicBezTo>
                  <a:cubicBezTo>
                    <a:pt x="1139" y="150"/>
                    <a:pt x="1149" y="130"/>
                    <a:pt x="1149" y="121"/>
                  </a:cubicBezTo>
                  <a:cubicBezTo>
                    <a:pt x="1159" y="101"/>
                    <a:pt x="1159" y="90"/>
                    <a:pt x="1159" y="90"/>
                  </a:cubicBezTo>
                  <a:lnTo>
                    <a:pt x="1139" y="90"/>
                  </a:lnTo>
                  <a:cubicBezTo>
                    <a:pt x="1139" y="90"/>
                    <a:pt x="1119" y="81"/>
                    <a:pt x="1099" y="81"/>
                  </a:cubicBezTo>
                  <a:cubicBezTo>
                    <a:pt x="1089" y="81"/>
                    <a:pt x="1069" y="70"/>
                    <a:pt x="1039" y="70"/>
                  </a:cubicBezTo>
                  <a:cubicBezTo>
                    <a:pt x="1019" y="61"/>
                    <a:pt x="989" y="61"/>
                    <a:pt x="959" y="50"/>
                  </a:cubicBezTo>
                  <a:cubicBezTo>
                    <a:pt x="899" y="41"/>
                    <a:pt x="820" y="30"/>
                    <a:pt x="749" y="21"/>
                  </a:cubicBezTo>
                  <a:cubicBezTo>
                    <a:pt x="669" y="10"/>
                    <a:pt x="590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7064535" y="3569000"/>
              <a:ext cx="117356" cy="56015"/>
            </a:xfrm>
            <a:custGeom>
              <a:rect b="b" l="l" r="r" t="t"/>
              <a:pathLst>
                <a:path extrusionOk="0" h="610" w="1278">
                  <a:moveTo>
                    <a:pt x="579" y="121"/>
                  </a:moveTo>
                  <a:cubicBezTo>
                    <a:pt x="639" y="121"/>
                    <a:pt x="719" y="130"/>
                    <a:pt x="799" y="141"/>
                  </a:cubicBezTo>
                  <a:cubicBezTo>
                    <a:pt x="848" y="150"/>
                    <a:pt x="908" y="161"/>
                    <a:pt x="958" y="161"/>
                  </a:cubicBezTo>
                  <a:lnTo>
                    <a:pt x="1138" y="201"/>
                  </a:lnTo>
                  <a:cubicBezTo>
                    <a:pt x="1138" y="201"/>
                    <a:pt x="1138" y="210"/>
                    <a:pt x="1128" y="210"/>
                  </a:cubicBezTo>
                  <a:cubicBezTo>
                    <a:pt x="1128" y="240"/>
                    <a:pt x="1108" y="260"/>
                    <a:pt x="1098" y="280"/>
                  </a:cubicBezTo>
                  <a:cubicBezTo>
                    <a:pt x="1088" y="310"/>
                    <a:pt x="1068" y="330"/>
                    <a:pt x="1048" y="360"/>
                  </a:cubicBezTo>
                  <a:cubicBezTo>
                    <a:pt x="1008" y="400"/>
                    <a:pt x="968" y="430"/>
                    <a:pt x="918" y="450"/>
                  </a:cubicBezTo>
                  <a:cubicBezTo>
                    <a:pt x="859" y="480"/>
                    <a:pt x="788" y="490"/>
                    <a:pt x="719" y="490"/>
                  </a:cubicBezTo>
                  <a:lnTo>
                    <a:pt x="688" y="490"/>
                  </a:lnTo>
                  <a:cubicBezTo>
                    <a:pt x="619" y="490"/>
                    <a:pt x="539" y="480"/>
                    <a:pt x="489" y="480"/>
                  </a:cubicBezTo>
                  <a:lnTo>
                    <a:pt x="140" y="440"/>
                  </a:lnTo>
                  <a:cubicBezTo>
                    <a:pt x="140" y="430"/>
                    <a:pt x="140" y="420"/>
                    <a:pt x="149" y="420"/>
                  </a:cubicBezTo>
                  <a:cubicBezTo>
                    <a:pt x="149" y="390"/>
                    <a:pt x="169" y="370"/>
                    <a:pt x="180" y="340"/>
                  </a:cubicBezTo>
                  <a:cubicBezTo>
                    <a:pt x="189" y="310"/>
                    <a:pt x="209" y="290"/>
                    <a:pt x="229" y="260"/>
                  </a:cubicBezTo>
                  <a:cubicBezTo>
                    <a:pt x="260" y="220"/>
                    <a:pt x="309" y="181"/>
                    <a:pt x="369" y="161"/>
                  </a:cubicBezTo>
                  <a:cubicBezTo>
                    <a:pt x="419" y="130"/>
                    <a:pt x="489" y="121"/>
                    <a:pt x="579" y="121"/>
                  </a:cubicBezTo>
                  <a:close/>
                  <a:moveTo>
                    <a:pt x="569" y="1"/>
                  </a:moveTo>
                  <a:cubicBezTo>
                    <a:pt x="479" y="1"/>
                    <a:pt x="389" y="21"/>
                    <a:pt x="319" y="50"/>
                  </a:cubicBezTo>
                  <a:cubicBezTo>
                    <a:pt x="249" y="81"/>
                    <a:pt x="180" y="130"/>
                    <a:pt x="129" y="190"/>
                  </a:cubicBezTo>
                  <a:cubicBezTo>
                    <a:pt x="109" y="220"/>
                    <a:pt x="89" y="250"/>
                    <a:pt x="70" y="290"/>
                  </a:cubicBezTo>
                  <a:cubicBezTo>
                    <a:pt x="60" y="320"/>
                    <a:pt x="40" y="350"/>
                    <a:pt x="30" y="380"/>
                  </a:cubicBezTo>
                  <a:cubicBezTo>
                    <a:pt x="30" y="400"/>
                    <a:pt x="20" y="420"/>
                    <a:pt x="20" y="430"/>
                  </a:cubicBezTo>
                  <a:lnTo>
                    <a:pt x="0" y="510"/>
                  </a:lnTo>
                  <a:lnTo>
                    <a:pt x="40" y="540"/>
                  </a:lnTo>
                  <a:lnTo>
                    <a:pt x="80" y="550"/>
                  </a:lnTo>
                  <a:lnTo>
                    <a:pt x="109" y="550"/>
                  </a:lnTo>
                  <a:lnTo>
                    <a:pt x="469" y="589"/>
                  </a:lnTo>
                  <a:cubicBezTo>
                    <a:pt x="529" y="600"/>
                    <a:pt x="609" y="609"/>
                    <a:pt x="688" y="609"/>
                  </a:cubicBezTo>
                  <a:lnTo>
                    <a:pt x="719" y="609"/>
                  </a:lnTo>
                  <a:cubicBezTo>
                    <a:pt x="799" y="609"/>
                    <a:pt x="888" y="589"/>
                    <a:pt x="958" y="569"/>
                  </a:cubicBezTo>
                  <a:cubicBezTo>
                    <a:pt x="1028" y="540"/>
                    <a:pt x="1098" y="490"/>
                    <a:pt x="1138" y="430"/>
                  </a:cubicBezTo>
                  <a:cubicBezTo>
                    <a:pt x="1168" y="400"/>
                    <a:pt x="1188" y="370"/>
                    <a:pt x="1198" y="340"/>
                  </a:cubicBezTo>
                  <a:cubicBezTo>
                    <a:pt x="1218" y="320"/>
                    <a:pt x="1228" y="290"/>
                    <a:pt x="1247" y="260"/>
                  </a:cubicBezTo>
                  <a:cubicBezTo>
                    <a:pt x="1247" y="240"/>
                    <a:pt x="1258" y="220"/>
                    <a:pt x="1267" y="210"/>
                  </a:cubicBezTo>
                  <a:lnTo>
                    <a:pt x="1267" y="190"/>
                  </a:lnTo>
                  <a:cubicBezTo>
                    <a:pt x="1278" y="161"/>
                    <a:pt x="1278" y="161"/>
                    <a:pt x="1278" y="150"/>
                  </a:cubicBezTo>
                  <a:lnTo>
                    <a:pt x="1278" y="110"/>
                  </a:lnTo>
                  <a:lnTo>
                    <a:pt x="1238" y="90"/>
                  </a:lnTo>
                  <a:lnTo>
                    <a:pt x="1198" y="90"/>
                  </a:lnTo>
                  <a:cubicBezTo>
                    <a:pt x="1198" y="81"/>
                    <a:pt x="1178" y="81"/>
                    <a:pt x="1168" y="81"/>
                  </a:cubicBezTo>
                  <a:lnTo>
                    <a:pt x="978" y="50"/>
                  </a:lnTo>
                  <a:cubicBezTo>
                    <a:pt x="928" y="41"/>
                    <a:pt x="868" y="30"/>
                    <a:pt x="819" y="21"/>
                  </a:cubicBezTo>
                  <a:cubicBezTo>
                    <a:pt x="728" y="10"/>
                    <a:pt x="649" y="1"/>
                    <a:pt x="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7103010" y="3537504"/>
              <a:ext cx="108265" cy="46281"/>
            </a:xfrm>
            <a:custGeom>
              <a:rect b="b" l="l" r="r" t="t"/>
              <a:pathLst>
                <a:path extrusionOk="0" h="504" w="1179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7096582" y="3531994"/>
              <a:ext cx="120202" cy="57300"/>
            </a:xfrm>
            <a:custGeom>
              <a:rect b="b" l="l" r="r" t="t"/>
              <a:pathLst>
                <a:path extrusionOk="0" h="624" w="1309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88" y="244"/>
                  </a:lnTo>
                  <a:cubicBezTo>
                    <a:pt x="1308" y="204"/>
                    <a:pt x="1308" y="204"/>
                    <a:pt x="1308" y="194"/>
                  </a:cubicBezTo>
                  <a:lnTo>
                    <a:pt x="1308" y="154"/>
                  </a:ln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7103010" y="3537504"/>
              <a:ext cx="108265" cy="46281"/>
            </a:xfrm>
            <a:custGeom>
              <a:rect b="b" l="l" r="r" t="t"/>
              <a:pathLst>
                <a:path extrusionOk="0" h="504" w="1179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7096582" y="3531994"/>
              <a:ext cx="121029" cy="57300"/>
            </a:xfrm>
            <a:custGeom>
              <a:rect b="b" l="l" r="r" t="t"/>
              <a:pathLst>
                <a:path extrusionOk="0" h="624" w="1318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98" y="234"/>
                  </a:lnTo>
                  <a:cubicBezTo>
                    <a:pt x="1308" y="214"/>
                    <a:pt x="1318" y="184"/>
                    <a:pt x="1288" y="154"/>
                  </a:cubicBez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137812" y="3503345"/>
              <a:ext cx="110101" cy="47108"/>
            </a:xfrm>
            <a:custGeom>
              <a:rect b="b" l="l" r="r" t="t"/>
              <a:pathLst>
                <a:path extrusionOk="0" h="513" w="1199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133221" y="3497835"/>
              <a:ext cx="120202" cy="57484"/>
            </a:xfrm>
            <a:custGeom>
              <a:rect b="b" l="l" r="r" t="t"/>
              <a:pathLst>
                <a:path extrusionOk="0" h="626" w="1309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10" y="277"/>
                    <a:pt x="23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7137812" y="3503345"/>
              <a:ext cx="110101" cy="47108"/>
            </a:xfrm>
            <a:custGeom>
              <a:rect b="b" l="l" r="r" t="t"/>
              <a:pathLst>
                <a:path extrusionOk="0" h="513" w="1199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7133221" y="3497835"/>
              <a:ext cx="120202" cy="57484"/>
            </a:xfrm>
            <a:custGeom>
              <a:rect b="b" l="l" r="r" t="t"/>
              <a:pathLst>
                <a:path extrusionOk="0" h="626" w="1309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00" y="277"/>
                    <a:pt x="22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7176287" y="3470471"/>
              <a:ext cx="110101" cy="48944"/>
            </a:xfrm>
            <a:custGeom>
              <a:rect b="b" l="l" r="r" t="t"/>
              <a:pathLst>
                <a:path extrusionOk="0" h="533" w="1199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7169860" y="3464961"/>
              <a:ext cx="122039" cy="60147"/>
            </a:xfrm>
            <a:custGeom>
              <a:rect b="b" l="l" r="r" t="t"/>
              <a:pathLst>
                <a:path extrusionOk="0" h="655" w="1329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7176287" y="3470471"/>
              <a:ext cx="110101" cy="48944"/>
            </a:xfrm>
            <a:custGeom>
              <a:rect b="b" l="l" r="r" t="t"/>
              <a:pathLst>
                <a:path extrusionOk="0" h="533" w="1199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7169860" y="3464961"/>
              <a:ext cx="122039" cy="60147"/>
            </a:xfrm>
            <a:custGeom>
              <a:rect b="b" l="l" r="r" t="t"/>
              <a:pathLst>
                <a:path extrusionOk="0" h="655" w="1329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7215681" y="3440352"/>
              <a:ext cx="111111" cy="50321"/>
            </a:xfrm>
            <a:custGeom>
              <a:rect b="b" l="l" r="r" t="t"/>
              <a:pathLst>
                <a:path extrusionOk="0" h="548" w="121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7210171" y="3434842"/>
              <a:ext cx="122039" cy="61800"/>
            </a:xfrm>
            <a:custGeom>
              <a:rect b="b" l="l" r="r" t="t"/>
              <a:pathLst>
                <a:path extrusionOk="0" h="673" w="1329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cubicBezTo>
                    <a:pt x="221" y="244"/>
                    <a:pt x="251" y="224"/>
                    <a:pt x="271" y="204"/>
                  </a:cubicBez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lnTo>
                    <a:pt x="111" y="194"/>
                  </a:ln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7215681" y="3440352"/>
              <a:ext cx="111111" cy="50321"/>
            </a:xfrm>
            <a:custGeom>
              <a:rect b="b" l="l" r="r" t="t"/>
              <a:pathLst>
                <a:path extrusionOk="0" h="548" w="121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7210171" y="3434842"/>
              <a:ext cx="122039" cy="61800"/>
            </a:xfrm>
            <a:custGeom>
              <a:rect b="b" l="l" r="r" t="t"/>
              <a:pathLst>
                <a:path extrusionOk="0" h="673" w="1329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lnTo>
                    <a:pt x="271" y="204"/>
                  </a:ln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cubicBezTo>
                    <a:pt x="161" y="134"/>
                    <a:pt x="141" y="164"/>
                    <a:pt x="111" y="194"/>
                  </a:cubicBez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7257003" y="3412804"/>
              <a:ext cx="110928" cy="52158"/>
            </a:xfrm>
            <a:custGeom>
              <a:rect b="b" l="l" r="r" t="t"/>
              <a:pathLst>
                <a:path extrusionOk="0" h="568" w="1208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7251493" y="3407294"/>
              <a:ext cx="121947" cy="62810"/>
            </a:xfrm>
            <a:custGeom>
              <a:rect b="b" l="l" r="r" t="t"/>
              <a:pathLst>
                <a:path extrusionOk="0" h="684" w="1328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489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1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7257003" y="3412804"/>
              <a:ext cx="110928" cy="52158"/>
            </a:xfrm>
            <a:custGeom>
              <a:rect b="b" l="l" r="r" t="t"/>
              <a:pathLst>
                <a:path extrusionOk="0" h="568" w="1208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7251493" y="3407294"/>
              <a:ext cx="121947" cy="62810"/>
            </a:xfrm>
            <a:custGeom>
              <a:rect b="b" l="l" r="r" t="t"/>
              <a:pathLst>
                <a:path extrusionOk="0" h="684" w="1328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500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2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7300069" y="3387276"/>
              <a:ext cx="111019" cy="54362"/>
            </a:xfrm>
            <a:custGeom>
              <a:rect b="b" l="l" r="r" t="t"/>
              <a:pathLst>
                <a:path extrusionOk="0" h="592" w="1209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7294560" y="3381766"/>
              <a:ext cx="122039" cy="65381"/>
            </a:xfrm>
            <a:custGeom>
              <a:rect b="b" l="l" r="r" t="t"/>
              <a:pathLst>
                <a:path extrusionOk="0" h="712" w="1329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2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7300069" y="3387276"/>
              <a:ext cx="111019" cy="54362"/>
            </a:xfrm>
            <a:custGeom>
              <a:rect b="b" l="l" r="r" t="t"/>
              <a:pathLst>
                <a:path extrusionOk="0" h="592" w="1209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7294560" y="3381766"/>
              <a:ext cx="122039" cy="65381"/>
            </a:xfrm>
            <a:custGeom>
              <a:rect b="b" l="l" r="r" t="t"/>
              <a:pathLst>
                <a:path extrusionOk="0" h="712" w="1329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1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7344973" y="3363677"/>
              <a:ext cx="110101" cy="56933"/>
            </a:xfrm>
            <a:custGeom>
              <a:rect b="b" l="l" r="r" t="t"/>
              <a:pathLst>
                <a:path extrusionOk="0" h="620" w="1199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7339463" y="3358534"/>
              <a:ext cx="122957" cy="67585"/>
            </a:xfrm>
            <a:custGeom>
              <a:rect b="b" l="l" r="r" t="t"/>
              <a:pathLst>
                <a:path extrusionOk="0" h="736" w="1339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08" y="486"/>
                    <a:pt x="1308" y="486"/>
                    <a:pt x="1319" y="486"/>
                  </a:cubicBezTo>
                  <a:lnTo>
                    <a:pt x="1339" y="43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7344973" y="3363677"/>
              <a:ext cx="110101" cy="56933"/>
            </a:xfrm>
            <a:custGeom>
              <a:rect b="b" l="l" r="r" t="t"/>
              <a:pathLst>
                <a:path extrusionOk="0" h="620" w="1199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7339463" y="3358534"/>
              <a:ext cx="121120" cy="67585"/>
            </a:xfrm>
            <a:custGeom>
              <a:rect b="b" l="l" r="r" t="t"/>
              <a:pathLst>
                <a:path extrusionOk="0" h="736" w="1319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19" y="486"/>
                    <a:pt x="1319" y="476"/>
                    <a:pt x="1319" y="456"/>
                  </a:cubicBezTo>
                  <a:lnTo>
                    <a:pt x="1319" y="42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7390794" y="3343291"/>
              <a:ext cx="110101" cy="58402"/>
            </a:xfrm>
            <a:custGeom>
              <a:rect b="b" l="l" r="r" t="t"/>
              <a:pathLst>
                <a:path extrusionOk="0" h="636" w="1199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7385284" y="3337781"/>
              <a:ext cx="121120" cy="69054"/>
            </a:xfrm>
            <a:custGeom>
              <a:rect b="b" l="l" r="r" t="t"/>
              <a:pathLst>
                <a:path extrusionOk="0" h="752" w="1319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34" y="636"/>
                    <a:pt x="889" y="636"/>
                  </a:cubicBezTo>
                  <a:cubicBezTo>
                    <a:pt x="873" y="636"/>
                    <a:pt x="857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6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592"/>
                    <a:pt x="520" y="642"/>
                    <a:pt x="600" y="682"/>
                  </a:cubicBezTo>
                  <a:cubicBezTo>
                    <a:pt x="689" y="722"/>
                    <a:pt x="769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79" y="562"/>
                  </a:cubicBezTo>
                  <a:lnTo>
                    <a:pt x="1288" y="552"/>
                  </a:lnTo>
                  <a:cubicBezTo>
                    <a:pt x="1299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7390794" y="3343291"/>
              <a:ext cx="110101" cy="58402"/>
            </a:xfrm>
            <a:custGeom>
              <a:rect b="b" l="l" r="r" t="t"/>
              <a:pathLst>
                <a:path extrusionOk="0" h="636" w="1199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7385284" y="3337781"/>
              <a:ext cx="121120" cy="69054"/>
            </a:xfrm>
            <a:custGeom>
              <a:rect b="b" l="l" r="r" t="t"/>
              <a:pathLst>
                <a:path extrusionOk="0" h="752" w="1319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29" y="636"/>
                    <a:pt x="885" y="636"/>
                  </a:cubicBezTo>
                  <a:cubicBezTo>
                    <a:pt x="870" y="636"/>
                    <a:pt x="855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5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602"/>
                    <a:pt x="520" y="642"/>
                    <a:pt x="600" y="682"/>
                  </a:cubicBezTo>
                  <a:cubicBezTo>
                    <a:pt x="689" y="722"/>
                    <a:pt x="760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68" y="562"/>
                  </a:cubicBezTo>
                  <a:lnTo>
                    <a:pt x="1279" y="552"/>
                  </a:lnTo>
                  <a:cubicBezTo>
                    <a:pt x="1308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7438452" y="3324834"/>
              <a:ext cx="108265" cy="60422"/>
            </a:xfrm>
            <a:custGeom>
              <a:rect b="b" l="l" r="r" t="t"/>
              <a:pathLst>
                <a:path extrusionOk="0" h="658" w="1179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7430187" y="3319324"/>
              <a:ext cx="123875" cy="71993"/>
            </a:xfrm>
            <a:custGeom>
              <a:rect b="b" l="l" r="r" t="t"/>
              <a:pathLst>
                <a:path extrusionOk="0" h="784" w="1349">
                  <a:moveTo>
                    <a:pt x="473" y="120"/>
                  </a:moveTo>
                  <a:cubicBezTo>
                    <a:pt x="489" y="120"/>
                    <a:pt x="505" y="122"/>
                    <a:pt x="520" y="124"/>
                  </a:cubicBezTo>
                  <a:cubicBezTo>
                    <a:pt x="580" y="134"/>
                    <a:pt x="650" y="154"/>
                    <a:pt x="720" y="194"/>
                  </a:cubicBezTo>
                  <a:cubicBezTo>
                    <a:pt x="770" y="224"/>
                    <a:pt x="830" y="264"/>
                    <a:pt x="910" y="324"/>
                  </a:cubicBezTo>
                  <a:lnTo>
                    <a:pt x="1179" y="533"/>
                  </a:lnTo>
                  <a:lnTo>
                    <a:pt x="1159" y="553"/>
                  </a:lnTo>
                  <a:cubicBezTo>
                    <a:pt x="1139" y="564"/>
                    <a:pt x="1119" y="584"/>
                    <a:pt x="1089" y="604"/>
                  </a:cubicBezTo>
                  <a:cubicBezTo>
                    <a:pt x="1069" y="613"/>
                    <a:pt x="1039" y="624"/>
                    <a:pt x="1019" y="633"/>
                  </a:cubicBezTo>
                  <a:cubicBezTo>
                    <a:pt x="981" y="652"/>
                    <a:pt x="948" y="659"/>
                    <a:pt x="913" y="659"/>
                  </a:cubicBezTo>
                  <a:cubicBezTo>
                    <a:pt x="892" y="659"/>
                    <a:pt x="872" y="657"/>
                    <a:pt x="850" y="653"/>
                  </a:cubicBezTo>
                  <a:cubicBezTo>
                    <a:pt x="790" y="643"/>
                    <a:pt x="730" y="624"/>
                    <a:pt x="660" y="584"/>
                  </a:cubicBezTo>
                  <a:cubicBezTo>
                    <a:pt x="590" y="544"/>
                    <a:pt x="520" y="493"/>
                    <a:pt x="470" y="464"/>
                  </a:cubicBezTo>
                  <a:lnTo>
                    <a:pt x="180" y="264"/>
                  </a:lnTo>
                  <a:lnTo>
                    <a:pt x="191" y="254"/>
                  </a:lnTo>
                  <a:cubicBezTo>
                    <a:pt x="211" y="234"/>
                    <a:pt x="231" y="214"/>
                    <a:pt x="260" y="194"/>
                  </a:cubicBezTo>
                  <a:cubicBezTo>
                    <a:pt x="291" y="174"/>
                    <a:pt x="311" y="164"/>
                    <a:pt x="340" y="154"/>
                  </a:cubicBezTo>
                  <a:cubicBezTo>
                    <a:pt x="378" y="132"/>
                    <a:pt x="426" y="120"/>
                    <a:pt x="473" y="120"/>
                  </a:cubicBezTo>
                  <a:close/>
                  <a:moveTo>
                    <a:pt x="476" y="1"/>
                  </a:moveTo>
                  <a:cubicBezTo>
                    <a:pt x="409" y="1"/>
                    <a:pt x="344" y="14"/>
                    <a:pt x="291" y="45"/>
                  </a:cubicBezTo>
                  <a:cubicBezTo>
                    <a:pt x="260" y="54"/>
                    <a:pt x="220" y="74"/>
                    <a:pt x="191" y="94"/>
                  </a:cubicBezTo>
                  <a:cubicBezTo>
                    <a:pt x="160" y="124"/>
                    <a:pt x="131" y="144"/>
                    <a:pt x="111" y="164"/>
                  </a:cubicBezTo>
                  <a:lnTo>
                    <a:pt x="71" y="204"/>
                  </a:lnTo>
                  <a:lnTo>
                    <a:pt x="1" y="284"/>
                  </a:lnTo>
                  <a:lnTo>
                    <a:pt x="51" y="324"/>
                  </a:lnTo>
                  <a:lnTo>
                    <a:pt x="81" y="344"/>
                  </a:lnTo>
                  <a:lnTo>
                    <a:pt x="101" y="364"/>
                  </a:lnTo>
                  <a:lnTo>
                    <a:pt x="400" y="564"/>
                  </a:lnTo>
                  <a:cubicBezTo>
                    <a:pt x="450" y="593"/>
                    <a:pt x="530" y="643"/>
                    <a:pt x="600" y="693"/>
                  </a:cubicBezTo>
                  <a:cubicBezTo>
                    <a:pt x="690" y="733"/>
                    <a:pt x="759" y="763"/>
                    <a:pt x="830" y="773"/>
                  </a:cubicBezTo>
                  <a:cubicBezTo>
                    <a:pt x="850" y="783"/>
                    <a:pt x="879" y="783"/>
                    <a:pt x="899" y="783"/>
                  </a:cubicBezTo>
                  <a:cubicBezTo>
                    <a:pt x="950" y="783"/>
                    <a:pt x="1009" y="773"/>
                    <a:pt x="1059" y="753"/>
                  </a:cubicBezTo>
                  <a:cubicBezTo>
                    <a:pt x="1089" y="733"/>
                    <a:pt x="1129" y="723"/>
                    <a:pt x="1159" y="703"/>
                  </a:cubicBezTo>
                  <a:cubicBezTo>
                    <a:pt x="1189" y="683"/>
                    <a:pt x="1209" y="663"/>
                    <a:pt x="1239" y="643"/>
                  </a:cubicBezTo>
                  <a:lnTo>
                    <a:pt x="1289" y="604"/>
                  </a:lnTo>
                  <a:cubicBezTo>
                    <a:pt x="1299" y="584"/>
                    <a:pt x="1309" y="584"/>
                    <a:pt x="1309" y="584"/>
                  </a:cubicBezTo>
                  <a:lnTo>
                    <a:pt x="1349" y="544"/>
                  </a:lnTo>
                  <a:lnTo>
                    <a:pt x="1309" y="493"/>
                  </a:lnTo>
                  <a:lnTo>
                    <a:pt x="1289" y="484"/>
                  </a:lnTo>
                  <a:lnTo>
                    <a:pt x="1279" y="473"/>
                  </a:lnTo>
                  <a:cubicBezTo>
                    <a:pt x="1279" y="464"/>
                    <a:pt x="1269" y="464"/>
                    <a:pt x="1259" y="453"/>
                  </a:cubicBezTo>
                  <a:lnTo>
                    <a:pt x="979" y="234"/>
                  </a:lnTo>
                  <a:cubicBezTo>
                    <a:pt x="899" y="174"/>
                    <a:pt x="839" y="124"/>
                    <a:pt x="779" y="94"/>
                  </a:cubicBezTo>
                  <a:cubicBezTo>
                    <a:pt x="690" y="45"/>
                    <a:pt x="610" y="14"/>
                    <a:pt x="540" y="5"/>
                  </a:cubicBezTo>
                  <a:cubicBezTo>
                    <a:pt x="519" y="2"/>
                    <a:pt x="497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7438452" y="3324834"/>
              <a:ext cx="108265" cy="60422"/>
            </a:xfrm>
            <a:custGeom>
              <a:rect b="b" l="l" r="r" t="t"/>
              <a:pathLst>
                <a:path extrusionOk="0" h="658" w="1179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7432024" y="3319324"/>
              <a:ext cx="120202" cy="71993"/>
            </a:xfrm>
            <a:custGeom>
              <a:rect b="b" l="l" r="r" t="t"/>
              <a:pathLst>
                <a:path extrusionOk="0" h="784" w="1309">
                  <a:moveTo>
                    <a:pt x="453" y="120"/>
                  </a:moveTo>
                  <a:cubicBezTo>
                    <a:pt x="469" y="120"/>
                    <a:pt x="485" y="122"/>
                    <a:pt x="500" y="124"/>
                  </a:cubicBezTo>
                  <a:cubicBezTo>
                    <a:pt x="560" y="134"/>
                    <a:pt x="630" y="154"/>
                    <a:pt x="700" y="194"/>
                  </a:cubicBezTo>
                  <a:cubicBezTo>
                    <a:pt x="750" y="224"/>
                    <a:pt x="810" y="264"/>
                    <a:pt x="890" y="324"/>
                  </a:cubicBezTo>
                  <a:lnTo>
                    <a:pt x="1159" y="533"/>
                  </a:lnTo>
                  <a:lnTo>
                    <a:pt x="1139" y="553"/>
                  </a:lnTo>
                  <a:cubicBezTo>
                    <a:pt x="1119" y="564"/>
                    <a:pt x="1099" y="584"/>
                    <a:pt x="1069" y="604"/>
                  </a:cubicBezTo>
                  <a:cubicBezTo>
                    <a:pt x="1049" y="613"/>
                    <a:pt x="1019" y="624"/>
                    <a:pt x="999" y="633"/>
                  </a:cubicBezTo>
                  <a:cubicBezTo>
                    <a:pt x="961" y="652"/>
                    <a:pt x="928" y="659"/>
                    <a:pt x="893" y="659"/>
                  </a:cubicBezTo>
                  <a:cubicBezTo>
                    <a:pt x="872" y="659"/>
                    <a:pt x="852" y="657"/>
                    <a:pt x="830" y="653"/>
                  </a:cubicBezTo>
                  <a:cubicBezTo>
                    <a:pt x="770" y="643"/>
                    <a:pt x="710" y="624"/>
                    <a:pt x="640" y="584"/>
                  </a:cubicBezTo>
                  <a:cubicBezTo>
                    <a:pt x="570" y="544"/>
                    <a:pt x="500" y="493"/>
                    <a:pt x="450" y="464"/>
                  </a:cubicBezTo>
                  <a:lnTo>
                    <a:pt x="160" y="264"/>
                  </a:lnTo>
                  <a:lnTo>
                    <a:pt x="171" y="254"/>
                  </a:lnTo>
                  <a:cubicBezTo>
                    <a:pt x="191" y="234"/>
                    <a:pt x="211" y="214"/>
                    <a:pt x="240" y="194"/>
                  </a:cubicBezTo>
                  <a:cubicBezTo>
                    <a:pt x="271" y="174"/>
                    <a:pt x="291" y="164"/>
                    <a:pt x="320" y="154"/>
                  </a:cubicBezTo>
                  <a:cubicBezTo>
                    <a:pt x="358" y="132"/>
                    <a:pt x="406" y="120"/>
                    <a:pt x="453" y="120"/>
                  </a:cubicBezTo>
                  <a:close/>
                  <a:moveTo>
                    <a:pt x="456" y="1"/>
                  </a:moveTo>
                  <a:cubicBezTo>
                    <a:pt x="389" y="1"/>
                    <a:pt x="324" y="14"/>
                    <a:pt x="271" y="45"/>
                  </a:cubicBezTo>
                  <a:cubicBezTo>
                    <a:pt x="240" y="54"/>
                    <a:pt x="200" y="74"/>
                    <a:pt x="171" y="94"/>
                  </a:cubicBezTo>
                  <a:cubicBezTo>
                    <a:pt x="140" y="124"/>
                    <a:pt x="111" y="144"/>
                    <a:pt x="91" y="164"/>
                  </a:cubicBezTo>
                  <a:lnTo>
                    <a:pt x="51" y="204"/>
                  </a:lnTo>
                  <a:lnTo>
                    <a:pt x="1" y="254"/>
                  </a:lnTo>
                  <a:lnTo>
                    <a:pt x="11" y="304"/>
                  </a:lnTo>
                  <a:lnTo>
                    <a:pt x="51" y="344"/>
                  </a:lnTo>
                  <a:cubicBezTo>
                    <a:pt x="61" y="344"/>
                    <a:pt x="71" y="354"/>
                    <a:pt x="81" y="364"/>
                  </a:cubicBezTo>
                  <a:lnTo>
                    <a:pt x="380" y="564"/>
                  </a:lnTo>
                  <a:cubicBezTo>
                    <a:pt x="430" y="593"/>
                    <a:pt x="510" y="643"/>
                    <a:pt x="580" y="693"/>
                  </a:cubicBezTo>
                  <a:cubicBezTo>
                    <a:pt x="670" y="733"/>
                    <a:pt x="739" y="763"/>
                    <a:pt x="810" y="773"/>
                  </a:cubicBezTo>
                  <a:cubicBezTo>
                    <a:pt x="830" y="783"/>
                    <a:pt x="859" y="783"/>
                    <a:pt x="879" y="783"/>
                  </a:cubicBezTo>
                  <a:cubicBezTo>
                    <a:pt x="930" y="783"/>
                    <a:pt x="989" y="773"/>
                    <a:pt x="1039" y="753"/>
                  </a:cubicBezTo>
                  <a:cubicBezTo>
                    <a:pt x="1069" y="733"/>
                    <a:pt x="1109" y="723"/>
                    <a:pt x="1139" y="703"/>
                  </a:cubicBezTo>
                  <a:cubicBezTo>
                    <a:pt x="1169" y="683"/>
                    <a:pt x="1189" y="663"/>
                    <a:pt x="1219" y="643"/>
                  </a:cubicBezTo>
                  <a:lnTo>
                    <a:pt x="1269" y="604"/>
                  </a:lnTo>
                  <a:cubicBezTo>
                    <a:pt x="1298" y="573"/>
                    <a:pt x="1309" y="564"/>
                    <a:pt x="1309" y="533"/>
                  </a:cubicBezTo>
                  <a:lnTo>
                    <a:pt x="1309" y="513"/>
                  </a:lnTo>
                  <a:lnTo>
                    <a:pt x="1289" y="493"/>
                  </a:lnTo>
                  <a:lnTo>
                    <a:pt x="1269" y="484"/>
                  </a:lnTo>
                  <a:lnTo>
                    <a:pt x="1259" y="473"/>
                  </a:lnTo>
                  <a:cubicBezTo>
                    <a:pt x="1259" y="464"/>
                    <a:pt x="1249" y="464"/>
                    <a:pt x="1239" y="453"/>
                  </a:cubicBezTo>
                  <a:lnTo>
                    <a:pt x="959" y="234"/>
                  </a:lnTo>
                  <a:cubicBezTo>
                    <a:pt x="879" y="174"/>
                    <a:pt x="819" y="124"/>
                    <a:pt x="759" y="94"/>
                  </a:cubicBezTo>
                  <a:cubicBezTo>
                    <a:pt x="670" y="45"/>
                    <a:pt x="590" y="14"/>
                    <a:pt x="520" y="5"/>
                  </a:cubicBezTo>
                  <a:cubicBezTo>
                    <a:pt x="499" y="2"/>
                    <a:pt x="477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7486202" y="3308856"/>
              <a:ext cx="107255" cy="62810"/>
            </a:xfrm>
            <a:custGeom>
              <a:rect b="b" l="l" r="r" t="t"/>
              <a:pathLst>
                <a:path extrusionOk="0" h="684" w="1168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7480692" y="3303622"/>
              <a:ext cx="118274" cy="73921"/>
            </a:xfrm>
            <a:custGeom>
              <a:rect b="b" l="l" r="r" t="t"/>
              <a:pathLst>
                <a:path extrusionOk="0" h="805" w="1288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7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3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7486202" y="3308856"/>
              <a:ext cx="107255" cy="62810"/>
            </a:xfrm>
            <a:custGeom>
              <a:rect b="b" l="l" r="r" t="t"/>
              <a:pathLst>
                <a:path extrusionOk="0" h="684" w="1168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7480692" y="3303622"/>
              <a:ext cx="118274" cy="73921"/>
            </a:xfrm>
            <a:custGeom>
              <a:rect b="b" l="l" r="r" t="t"/>
              <a:pathLst>
                <a:path extrusionOk="0" h="805" w="1288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8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2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7534686" y="3296184"/>
              <a:ext cx="105602" cy="63636"/>
            </a:xfrm>
            <a:custGeom>
              <a:rect b="b" l="l" r="r" t="t"/>
              <a:pathLst>
                <a:path extrusionOk="0" h="693" w="115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7528350" y="3290307"/>
              <a:ext cx="117447" cy="75299"/>
            </a:xfrm>
            <a:custGeom>
              <a:rect b="b" l="l" r="r" t="t"/>
              <a:pathLst>
                <a:path extrusionOk="0" h="820" w="1279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48" y="670"/>
                  </a:lnTo>
                  <a:cubicBezTo>
                    <a:pt x="1268" y="660"/>
                    <a:pt x="1278" y="650"/>
                    <a:pt x="1278" y="620"/>
                  </a:cubicBezTo>
                  <a:lnTo>
                    <a:pt x="1278" y="600"/>
                  </a:lnTo>
                  <a:lnTo>
                    <a:pt x="1268" y="580"/>
                  </a:lnTo>
                  <a:cubicBezTo>
                    <a:pt x="1268" y="580"/>
                    <a:pt x="126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7534686" y="3296184"/>
              <a:ext cx="105602" cy="63636"/>
            </a:xfrm>
            <a:custGeom>
              <a:rect b="b" l="l" r="r" t="t"/>
              <a:pathLst>
                <a:path extrusionOk="0" h="693" w="115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7528350" y="3290307"/>
              <a:ext cx="119284" cy="75299"/>
            </a:xfrm>
            <a:custGeom>
              <a:rect b="b" l="l" r="r" t="t"/>
              <a:pathLst>
                <a:path extrusionOk="0" h="820" w="1299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98" y="620"/>
                  </a:lnTo>
                  <a:lnTo>
                    <a:pt x="1268" y="580"/>
                  </a:lnTo>
                  <a:cubicBezTo>
                    <a:pt x="1268" y="580"/>
                    <a:pt x="125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7584180" y="3285349"/>
              <a:ext cx="103765" cy="65289"/>
            </a:xfrm>
            <a:custGeom>
              <a:rect b="b" l="l" r="r" t="t"/>
              <a:pathLst>
                <a:path extrusionOk="0" h="711" w="113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7577844" y="3279839"/>
              <a:ext cx="117447" cy="76584"/>
            </a:xfrm>
            <a:custGeom>
              <a:rect b="b" l="l" r="r" t="t"/>
              <a:pathLst>
                <a:path extrusionOk="0" h="834" w="1279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4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28" y="694"/>
                    <a:pt x="1238" y="694"/>
                    <a:pt x="1238" y="694"/>
                  </a:cubicBezTo>
                  <a:lnTo>
                    <a:pt x="1278" y="65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7584180" y="3285349"/>
              <a:ext cx="103765" cy="65289"/>
            </a:xfrm>
            <a:custGeom>
              <a:rect b="b" l="l" r="r" t="t"/>
              <a:pathLst>
                <a:path extrusionOk="0" h="711" w="113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7577844" y="3279839"/>
              <a:ext cx="115611" cy="76584"/>
            </a:xfrm>
            <a:custGeom>
              <a:rect b="b" l="l" r="r" t="t"/>
              <a:pathLst>
                <a:path extrusionOk="0" h="834" w="1259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5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48" y="694"/>
                    <a:pt x="1258" y="674"/>
                    <a:pt x="1258" y="644"/>
                  </a:cubicBezTo>
                  <a:lnTo>
                    <a:pt x="1258" y="62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7634685" y="3276074"/>
              <a:ext cx="101745" cy="68044"/>
            </a:xfrm>
            <a:custGeom>
              <a:rect b="b" l="l" r="r" t="t"/>
              <a:pathLst>
                <a:path extrusionOk="0" h="741" w="1108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7628257" y="3270565"/>
              <a:ext cx="113682" cy="79431"/>
            </a:xfrm>
            <a:custGeom>
              <a:rect b="b" l="l" r="r" t="t"/>
              <a:pathLst>
                <a:path extrusionOk="0" h="865" w="1238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38" y="715"/>
                  </a:lnTo>
                  <a:lnTo>
                    <a:pt x="1228" y="66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cubicBezTo>
                    <a:pt x="1198" y="615"/>
                    <a:pt x="1188" y="605"/>
                    <a:pt x="1188" y="595"/>
                  </a:cubicBez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7634685" y="3276074"/>
              <a:ext cx="101745" cy="68044"/>
            </a:xfrm>
            <a:custGeom>
              <a:rect b="b" l="l" r="r" t="t"/>
              <a:pathLst>
                <a:path extrusionOk="0" h="741" w="1108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7628257" y="3270565"/>
              <a:ext cx="114693" cy="79431"/>
            </a:xfrm>
            <a:custGeom>
              <a:rect b="b" l="l" r="r" t="t"/>
              <a:pathLst>
                <a:path extrusionOk="0" h="865" w="1249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48" y="69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lnTo>
                    <a:pt x="1178" y="595"/>
                  </a:ln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7685006" y="3269646"/>
              <a:ext cx="99174" cy="69697"/>
            </a:xfrm>
            <a:custGeom>
              <a:rect b="b" l="l" r="r" t="t"/>
              <a:pathLst>
                <a:path extrusionOk="0" h="759" w="108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7678670" y="3264137"/>
              <a:ext cx="112764" cy="80349"/>
            </a:xfrm>
            <a:custGeom>
              <a:rect b="b" l="l" r="r" t="t"/>
              <a:pathLst>
                <a:path extrusionOk="0" h="875" w="1228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29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86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7685006" y="3269646"/>
              <a:ext cx="99174" cy="69697"/>
            </a:xfrm>
            <a:custGeom>
              <a:rect b="b" l="l" r="r" t="t"/>
              <a:pathLst>
                <a:path extrusionOk="0" h="759" w="108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7678670" y="3264137"/>
              <a:ext cx="112764" cy="80349"/>
            </a:xfrm>
            <a:custGeom>
              <a:rect b="b" l="l" r="r" t="t"/>
              <a:pathLst>
                <a:path extrusionOk="0" h="875" w="1228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40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95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7735510" y="3265606"/>
              <a:ext cx="97245" cy="70707"/>
            </a:xfrm>
            <a:custGeom>
              <a:rect b="b" l="l" r="r" t="t"/>
              <a:pathLst>
                <a:path extrusionOk="0" h="770" w="1059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7729083" y="3259821"/>
              <a:ext cx="109183" cy="82002"/>
            </a:xfrm>
            <a:custGeom>
              <a:rect b="b" l="l" r="r" t="t"/>
              <a:pathLst>
                <a:path extrusionOk="0" h="893" w="1189">
                  <a:moveTo>
                    <a:pt x="350" y="123"/>
                  </a:moveTo>
                  <a:cubicBezTo>
                    <a:pt x="410" y="123"/>
                    <a:pt x="470" y="123"/>
                    <a:pt x="530" y="153"/>
                  </a:cubicBezTo>
                  <a:cubicBezTo>
                    <a:pt x="579" y="173"/>
                    <a:pt x="639" y="213"/>
                    <a:pt x="689" y="263"/>
                  </a:cubicBezTo>
                  <a:cubicBezTo>
                    <a:pt x="739" y="313"/>
                    <a:pt x="789" y="373"/>
                    <a:pt x="839" y="443"/>
                  </a:cubicBezTo>
                  <a:lnTo>
                    <a:pt x="1038" y="722"/>
                  </a:lnTo>
                  <a:cubicBezTo>
                    <a:pt x="1038" y="732"/>
                    <a:pt x="1029" y="732"/>
                    <a:pt x="1029" y="732"/>
                  </a:cubicBezTo>
                  <a:cubicBezTo>
                    <a:pt x="998" y="742"/>
                    <a:pt x="978" y="752"/>
                    <a:pt x="949" y="762"/>
                  </a:cubicBezTo>
                  <a:cubicBezTo>
                    <a:pt x="919" y="762"/>
                    <a:pt x="889" y="772"/>
                    <a:pt x="859" y="772"/>
                  </a:cubicBezTo>
                  <a:cubicBezTo>
                    <a:pt x="799" y="772"/>
                    <a:pt x="739" y="772"/>
                    <a:pt x="689" y="742"/>
                  </a:cubicBezTo>
                  <a:cubicBezTo>
                    <a:pt x="639" y="722"/>
                    <a:pt x="589" y="693"/>
                    <a:pt x="530" y="633"/>
                  </a:cubicBezTo>
                  <a:cubicBezTo>
                    <a:pt x="479" y="573"/>
                    <a:pt x="419" y="513"/>
                    <a:pt x="379" y="453"/>
                  </a:cubicBezTo>
                  <a:lnTo>
                    <a:pt x="160" y="183"/>
                  </a:lnTo>
                  <a:cubicBezTo>
                    <a:pt x="160" y="183"/>
                    <a:pt x="170" y="183"/>
                    <a:pt x="180" y="173"/>
                  </a:cubicBezTo>
                  <a:cubicBezTo>
                    <a:pt x="200" y="163"/>
                    <a:pt x="230" y="153"/>
                    <a:pt x="260" y="143"/>
                  </a:cubicBezTo>
                  <a:cubicBezTo>
                    <a:pt x="290" y="133"/>
                    <a:pt x="320" y="133"/>
                    <a:pt x="350" y="123"/>
                  </a:cubicBezTo>
                  <a:close/>
                  <a:moveTo>
                    <a:pt x="375" y="1"/>
                  </a:moveTo>
                  <a:cubicBezTo>
                    <a:pt x="360" y="1"/>
                    <a:pt x="345" y="2"/>
                    <a:pt x="330" y="3"/>
                  </a:cubicBezTo>
                  <a:cubicBezTo>
                    <a:pt x="290" y="14"/>
                    <a:pt x="260" y="23"/>
                    <a:pt x="220" y="34"/>
                  </a:cubicBezTo>
                  <a:cubicBezTo>
                    <a:pt x="190" y="43"/>
                    <a:pt x="150" y="54"/>
                    <a:pt x="130" y="63"/>
                  </a:cubicBezTo>
                  <a:lnTo>
                    <a:pt x="70" y="94"/>
                  </a:lnTo>
                  <a:lnTo>
                    <a:pt x="20" y="123"/>
                  </a:lnTo>
                  <a:lnTo>
                    <a:pt x="0" y="173"/>
                  </a:lnTo>
                  <a:lnTo>
                    <a:pt x="40" y="223"/>
                  </a:lnTo>
                  <a:cubicBezTo>
                    <a:pt x="40" y="233"/>
                    <a:pt x="50" y="243"/>
                    <a:pt x="60" y="253"/>
                  </a:cubicBezTo>
                  <a:lnTo>
                    <a:pt x="290" y="533"/>
                  </a:lnTo>
                  <a:cubicBezTo>
                    <a:pt x="330" y="582"/>
                    <a:pt x="390" y="653"/>
                    <a:pt x="450" y="712"/>
                  </a:cubicBezTo>
                  <a:cubicBezTo>
                    <a:pt x="519" y="782"/>
                    <a:pt x="579" y="832"/>
                    <a:pt x="639" y="852"/>
                  </a:cubicBezTo>
                  <a:cubicBezTo>
                    <a:pt x="699" y="882"/>
                    <a:pt x="759" y="892"/>
                    <a:pt x="829" y="892"/>
                  </a:cubicBezTo>
                  <a:lnTo>
                    <a:pt x="869" y="892"/>
                  </a:lnTo>
                  <a:cubicBezTo>
                    <a:pt x="909" y="892"/>
                    <a:pt x="938" y="882"/>
                    <a:pt x="978" y="872"/>
                  </a:cubicBezTo>
                  <a:lnTo>
                    <a:pt x="1069" y="842"/>
                  </a:lnTo>
                  <a:cubicBezTo>
                    <a:pt x="1089" y="842"/>
                    <a:pt x="1109" y="832"/>
                    <a:pt x="1118" y="822"/>
                  </a:cubicBezTo>
                  <a:lnTo>
                    <a:pt x="1138" y="812"/>
                  </a:lnTo>
                  <a:cubicBezTo>
                    <a:pt x="1168" y="802"/>
                    <a:pt x="1188" y="782"/>
                    <a:pt x="1188" y="752"/>
                  </a:cubicBezTo>
                  <a:lnTo>
                    <a:pt x="1178" y="722"/>
                  </a:lnTo>
                  <a:cubicBezTo>
                    <a:pt x="1178" y="722"/>
                    <a:pt x="1178" y="712"/>
                    <a:pt x="1168" y="702"/>
                  </a:cubicBezTo>
                  <a:lnTo>
                    <a:pt x="1168" y="693"/>
                  </a:lnTo>
                  <a:lnTo>
                    <a:pt x="1149" y="673"/>
                  </a:lnTo>
                  <a:lnTo>
                    <a:pt x="938" y="373"/>
                  </a:lnTo>
                  <a:cubicBezTo>
                    <a:pt x="879" y="293"/>
                    <a:pt x="829" y="233"/>
                    <a:pt x="779" y="183"/>
                  </a:cubicBezTo>
                  <a:cubicBezTo>
                    <a:pt x="709" y="114"/>
                    <a:pt x="639" y="63"/>
                    <a:pt x="570" y="43"/>
                  </a:cubicBezTo>
                  <a:cubicBezTo>
                    <a:pt x="511" y="19"/>
                    <a:pt x="447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7735510" y="3265606"/>
              <a:ext cx="97245" cy="70707"/>
            </a:xfrm>
            <a:custGeom>
              <a:rect b="b" l="l" r="r" t="t"/>
              <a:pathLst>
                <a:path extrusionOk="0" h="770" w="1059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7730001" y="3259821"/>
              <a:ext cx="109183" cy="82002"/>
            </a:xfrm>
            <a:custGeom>
              <a:rect b="b" l="l" r="r" t="t"/>
              <a:pathLst>
                <a:path extrusionOk="0" h="893" w="1189">
                  <a:moveTo>
                    <a:pt x="340" y="123"/>
                  </a:moveTo>
                  <a:cubicBezTo>
                    <a:pt x="400" y="123"/>
                    <a:pt x="460" y="123"/>
                    <a:pt x="520" y="153"/>
                  </a:cubicBezTo>
                  <a:cubicBezTo>
                    <a:pt x="569" y="173"/>
                    <a:pt x="629" y="213"/>
                    <a:pt x="679" y="263"/>
                  </a:cubicBezTo>
                  <a:cubicBezTo>
                    <a:pt x="729" y="313"/>
                    <a:pt x="779" y="373"/>
                    <a:pt x="829" y="443"/>
                  </a:cubicBezTo>
                  <a:lnTo>
                    <a:pt x="1028" y="722"/>
                  </a:lnTo>
                  <a:cubicBezTo>
                    <a:pt x="1028" y="732"/>
                    <a:pt x="1019" y="732"/>
                    <a:pt x="1019" y="732"/>
                  </a:cubicBezTo>
                  <a:cubicBezTo>
                    <a:pt x="988" y="742"/>
                    <a:pt x="968" y="752"/>
                    <a:pt x="939" y="762"/>
                  </a:cubicBezTo>
                  <a:cubicBezTo>
                    <a:pt x="909" y="762"/>
                    <a:pt x="879" y="772"/>
                    <a:pt x="849" y="772"/>
                  </a:cubicBezTo>
                  <a:cubicBezTo>
                    <a:pt x="789" y="772"/>
                    <a:pt x="729" y="772"/>
                    <a:pt x="679" y="742"/>
                  </a:cubicBezTo>
                  <a:cubicBezTo>
                    <a:pt x="629" y="722"/>
                    <a:pt x="579" y="693"/>
                    <a:pt x="520" y="633"/>
                  </a:cubicBezTo>
                  <a:cubicBezTo>
                    <a:pt x="469" y="573"/>
                    <a:pt x="409" y="513"/>
                    <a:pt x="369" y="453"/>
                  </a:cubicBezTo>
                  <a:lnTo>
                    <a:pt x="150" y="183"/>
                  </a:lnTo>
                  <a:cubicBezTo>
                    <a:pt x="150" y="183"/>
                    <a:pt x="160" y="183"/>
                    <a:pt x="170" y="173"/>
                  </a:cubicBezTo>
                  <a:cubicBezTo>
                    <a:pt x="190" y="163"/>
                    <a:pt x="220" y="153"/>
                    <a:pt x="250" y="143"/>
                  </a:cubicBezTo>
                  <a:cubicBezTo>
                    <a:pt x="280" y="133"/>
                    <a:pt x="310" y="133"/>
                    <a:pt x="340" y="123"/>
                  </a:cubicBezTo>
                  <a:close/>
                  <a:moveTo>
                    <a:pt x="365" y="1"/>
                  </a:moveTo>
                  <a:cubicBezTo>
                    <a:pt x="350" y="1"/>
                    <a:pt x="335" y="2"/>
                    <a:pt x="320" y="3"/>
                  </a:cubicBezTo>
                  <a:cubicBezTo>
                    <a:pt x="280" y="14"/>
                    <a:pt x="250" y="23"/>
                    <a:pt x="210" y="34"/>
                  </a:cubicBezTo>
                  <a:cubicBezTo>
                    <a:pt x="180" y="43"/>
                    <a:pt x="140" y="54"/>
                    <a:pt x="120" y="63"/>
                  </a:cubicBezTo>
                  <a:lnTo>
                    <a:pt x="60" y="94"/>
                  </a:lnTo>
                  <a:lnTo>
                    <a:pt x="0" y="133"/>
                  </a:lnTo>
                  <a:lnTo>
                    <a:pt x="0" y="193"/>
                  </a:lnTo>
                  <a:lnTo>
                    <a:pt x="30" y="223"/>
                  </a:lnTo>
                  <a:cubicBezTo>
                    <a:pt x="30" y="233"/>
                    <a:pt x="40" y="243"/>
                    <a:pt x="50" y="253"/>
                  </a:cubicBezTo>
                  <a:lnTo>
                    <a:pt x="280" y="533"/>
                  </a:lnTo>
                  <a:cubicBezTo>
                    <a:pt x="320" y="582"/>
                    <a:pt x="380" y="653"/>
                    <a:pt x="440" y="712"/>
                  </a:cubicBezTo>
                  <a:cubicBezTo>
                    <a:pt x="509" y="782"/>
                    <a:pt x="569" y="832"/>
                    <a:pt x="629" y="852"/>
                  </a:cubicBezTo>
                  <a:cubicBezTo>
                    <a:pt x="689" y="882"/>
                    <a:pt x="749" y="892"/>
                    <a:pt x="819" y="892"/>
                  </a:cubicBezTo>
                  <a:lnTo>
                    <a:pt x="859" y="892"/>
                  </a:lnTo>
                  <a:cubicBezTo>
                    <a:pt x="899" y="892"/>
                    <a:pt x="928" y="882"/>
                    <a:pt x="968" y="872"/>
                  </a:cubicBezTo>
                  <a:lnTo>
                    <a:pt x="1059" y="842"/>
                  </a:lnTo>
                  <a:cubicBezTo>
                    <a:pt x="1079" y="842"/>
                    <a:pt x="1099" y="832"/>
                    <a:pt x="1108" y="822"/>
                  </a:cubicBezTo>
                  <a:lnTo>
                    <a:pt x="1128" y="812"/>
                  </a:lnTo>
                  <a:cubicBezTo>
                    <a:pt x="1158" y="802"/>
                    <a:pt x="1168" y="792"/>
                    <a:pt x="1168" y="772"/>
                  </a:cubicBezTo>
                  <a:lnTo>
                    <a:pt x="1188" y="752"/>
                  </a:lnTo>
                  <a:lnTo>
                    <a:pt x="1168" y="722"/>
                  </a:lnTo>
                  <a:cubicBezTo>
                    <a:pt x="1168" y="722"/>
                    <a:pt x="1168" y="712"/>
                    <a:pt x="1158" y="702"/>
                  </a:cubicBezTo>
                  <a:lnTo>
                    <a:pt x="1158" y="693"/>
                  </a:lnTo>
                  <a:lnTo>
                    <a:pt x="1139" y="673"/>
                  </a:lnTo>
                  <a:lnTo>
                    <a:pt x="928" y="373"/>
                  </a:lnTo>
                  <a:cubicBezTo>
                    <a:pt x="869" y="293"/>
                    <a:pt x="819" y="233"/>
                    <a:pt x="769" y="183"/>
                  </a:cubicBezTo>
                  <a:cubicBezTo>
                    <a:pt x="699" y="114"/>
                    <a:pt x="629" y="63"/>
                    <a:pt x="560" y="43"/>
                  </a:cubicBezTo>
                  <a:cubicBezTo>
                    <a:pt x="501" y="19"/>
                    <a:pt x="437" y="1"/>
                    <a:pt x="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7785923" y="3262851"/>
              <a:ext cx="95409" cy="73462"/>
            </a:xfrm>
            <a:custGeom>
              <a:rect b="b" l="l" r="r" t="t"/>
              <a:pathLst>
                <a:path extrusionOk="0" h="800" w="1039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7779495" y="3257342"/>
              <a:ext cx="108265" cy="84481"/>
            </a:xfrm>
            <a:custGeom>
              <a:rect b="b" l="l" r="r" t="t"/>
              <a:pathLst>
                <a:path extrusionOk="0" h="920" w="1179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lnTo>
                    <a:pt x="1108" y="839"/>
                  </a:lnTo>
                  <a:lnTo>
                    <a:pt x="1119" y="839"/>
                  </a:lnTo>
                  <a:cubicBezTo>
                    <a:pt x="1139" y="829"/>
                    <a:pt x="1159" y="819"/>
                    <a:pt x="1159" y="799"/>
                  </a:cubicBezTo>
                  <a:lnTo>
                    <a:pt x="1179" y="779"/>
                  </a:ln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7785923" y="3262851"/>
              <a:ext cx="95409" cy="73462"/>
            </a:xfrm>
            <a:custGeom>
              <a:rect b="b" l="l" r="r" t="t"/>
              <a:pathLst>
                <a:path extrusionOk="0" h="800" w="1039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7779495" y="3257342"/>
              <a:ext cx="107346" cy="84481"/>
            </a:xfrm>
            <a:custGeom>
              <a:rect b="b" l="l" r="r" t="t"/>
              <a:pathLst>
                <a:path extrusionOk="0" h="920" w="1169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cubicBezTo>
                    <a:pt x="1068" y="859"/>
                    <a:pt x="1088" y="849"/>
                    <a:pt x="1099" y="849"/>
                  </a:cubicBezTo>
                  <a:lnTo>
                    <a:pt x="1128" y="839"/>
                  </a:lnTo>
                  <a:cubicBezTo>
                    <a:pt x="1139" y="829"/>
                    <a:pt x="1168" y="809"/>
                    <a:pt x="1168" y="779"/>
                  </a:cubicBez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7836336" y="3262851"/>
              <a:ext cx="93572" cy="74288"/>
            </a:xfrm>
            <a:custGeom>
              <a:rect b="b" l="l" r="r" t="t"/>
              <a:pathLst>
                <a:path extrusionOk="0" h="809" w="1019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7830826" y="3257342"/>
              <a:ext cx="105510" cy="85308"/>
            </a:xfrm>
            <a:custGeom>
              <a:rect b="b" l="l" r="r" t="t"/>
              <a:pathLst>
                <a:path extrusionOk="0" h="929" w="1149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7836336" y="3262851"/>
              <a:ext cx="93572" cy="74288"/>
            </a:xfrm>
            <a:custGeom>
              <a:rect b="b" l="l" r="r" t="t"/>
              <a:pathLst>
                <a:path extrusionOk="0" h="809" w="1019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7830826" y="3257342"/>
              <a:ext cx="105510" cy="85308"/>
            </a:xfrm>
            <a:custGeom>
              <a:rect b="b" l="l" r="r" t="t"/>
              <a:pathLst>
                <a:path extrusionOk="0" h="929" w="1149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7887667" y="3264688"/>
              <a:ext cx="90817" cy="75299"/>
            </a:xfrm>
            <a:custGeom>
              <a:rect b="b" l="l" r="r" t="t"/>
              <a:pathLst>
                <a:path extrusionOk="0" h="820" w="989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7881239" y="3258811"/>
              <a:ext cx="102755" cy="86685"/>
            </a:xfrm>
            <a:custGeom>
              <a:rect b="b" l="l" r="r" t="t"/>
              <a:pathLst>
                <a:path extrusionOk="0" h="944" w="1119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3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7887667" y="3264688"/>
              <a:ext cx="90817" cy="75299"/>
            </a:xfrm>
            <a:custGeom>
              <a:rect b="b" l="l" r="r" t="t"/>
              <a:pathLst>
                <a:path extrusionOk="0" h="820" w="989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7881239" y="3258811"/>
              <a:ext cx="102755" cy="86685"/>
            </a:xfrm>
            <a:custGeom>
              <a:rect b="b" l="l" r="r" t="t"/>
              <a:pathLst>
                <a:path extrusionOk="0" h="944" w="1119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4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7938079" y="3267442"/>
              <a:ext cx="88063" cy="78053"/>
            </a:xfrm>
            <a:custGeom>
              <a:rect b="b" l="l" r="r" t="t"/>
              <a:pathLst>
                <a:path extrusionOk="0" h="850" w="959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7932570" y="3261933"/>
              <a:ext cx="99082" cy="88981"/>
            </a:xfrm>
            <a:custGeom>
              <a:rect b="b" l="l" r="r" t="t"/>
              <a:pathLst>
                <a:path extrusionOk="0" h="969" w="1079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19" y="92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7938079" y="3267442"/>
              <a:ext cx="88063" cy="78053"/>
            </a:xfrm>
            <a:custGeom>
              <a:rect b="b" l="l" r="r" t="t"/>
              <a:pathLst>
                <a:path extrusionOk="0" h="850" w="959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7932570" y="3261933"/>
              <a:ext cx="99082" cy="88981"/>
            </a:xfrm>
            <a:custGeom>
              <a:rect b="b" l="l" r="r" t="t"/>
              <a:pathLst>
                <a:path extrusionOk="0" h="969" w="1079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29" y="91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7988492" y="3272952"/>
              <a:ext cx="85308" cy="79614"/>
            </a:xfrm>
            <a:custGeom>
              <a:rect b="b" l="l" r="r" t="t"/>
              <a:pathLst>
                <a:path extrusionOk="0" h="867" w="929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7982064" y="3267442"/>
              <a:ext cx="97245" cy="90817"/>
            </a:xfrm>
            <a:custGeom>
              <a:rect b="b" l="l" r="r" t="t"/>
              <a:pathLst>
                <a:path extrusionOk="0" h="989" w="1059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7988492" y="3272952"/>
              <a:ext cx="85308" cy="79614"/>
            </a:xfrm>
            <a:custGeom>
              <a:rect b="b" l="l" r="r" t="t"/>
              <a:pathLst>
                <a:path extrusionOk="0" h="867" w="929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7982064" y="3267442"/>
              <a:ext cx="97245" cy="90817"/>
            </a:xfrm>
            <a:custGeom>
              <a:rect b="b" l="l" r="r" t="t"/>
              <a:pathLst>
                <a:path extrusionOk="0" h="989" w="1059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8038905" y="3280206"/>
              <a:ext cx="82553" cy="81726"/>
            </a:xfrm>
            <a:custGeom>
              <a:rect b="b" l="l" r="r" t="t"/>
              <a:pathLst>
                <a:path extrusionOk="0" h="890" w="899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8032477" y="3274789"/>
              <a:ext cx="94490" cy="92654"/>
            </a:xfrm>
            <a:custGeom>
              <a:rect b="b" l="l" r="r" t="t"/>
              <a:pathLst>
                <a:path extrusionOk="0" h="1009" w="1029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39" y="989"/>
                  </a:cubicBezTo>
                  <a:lnTo>
                    <a:pt x="959" y="978"/>
                  </a:lnTo>
                  <a:cubicBezTo>
                    <a:pt x="989" y="969"/>
                    <a:pt x="1009" y="969"/>
                    <a:pt x="1019" y="949"/>
                  </a:cubicBezTo>
                  <a:lnTo>
                    <a:pt x="1029" y="929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8038905" y="3280206"/>
              <a:ext cx="82553" cy="81726"/>
            </a:xfrm>
            <a:custGeom>
              <a:rect b="b" l="l" r="r" t="t"/>
              <a:pathLst>
                <a:path extrusionOk="0" h="890" w="899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8032477" y="3274789"/>
              <a:ext cx="94490" cy="92654"/>
            </a:xfrm>
            <a:custGeom>
              <a:rect b="b" l="l" r="r" t="t"/>
              <a:pathLst>
                <a:path extrusionOk="0" h="1009" w="1029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49" y="978"/>
                  </a:cubicBezTo>
                  <a:lnTo>
                    <a:pt x="969" y="978"/>
                  </a:lnTo>
                  <a:cubicBezTo>
                    <a:pt x="989" y="978"/>
                    <a:pt x="999" y="969"/>
                    <a:pt x="1009" y="958"/>
                  </a:cubicBezTo>
                  <a:lnTo>
                    <a:pt x="1029" y="938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8089318" y="3289389"/>
              <a:ext cx="78972" cy="83563"/>
            </a:xfrm>
            <a:custGeom>
              <a:rect b="b" l="l" r="r" t="t"/>
              <a:pathLst>
                <a:path extrusionOk="0" h="910" w="86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8083808" y="3283879"/>
              <a:ext cx="89991" cy="94582"/>
            </a:xfrm>
            <a:custGeom>
              <a:rect b="b" l="l" r="r" t="t"/>
              <a:pathLst>
                <a:path extrusionOk="0" h="1030" w="98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8089318" y="3289389"/>
              <a:ext cx="78972" cy="83563"/>
            </a:xfrm>
            <a:custGeom>
              <a:rect b="b" l="l" r="r" t="t"/>
              <a:pathLst>
                <a:path extrusionOk="0" h="910" w="86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8083808" y="3283879"/>
              <a:ext cx="89991" cy="94582"/>
            </a:xfrm>
            <a:custGeom>
              <a:rect b="b" l="l" r="r" t="t"/>
              <a:pathLst>
                <a:path extrusionOk="0" h="1030" w="98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8138812" y="3301326"/>
              <a:ext cx="76125" cy="84481"/>
            </a:xfrm>
            <a:custGeom>
              <a:rect b="b" l="l" r="r" t="t"/>
              <a:pathLst>
                <a:path extrusionOk="0" h="920" w="829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8132384" y="3295909"/>
              <a:ext cx="88063" cy="95409"/>
            </a:xfrm>
            <a:custGeom>
              <a:rect b="b" l="l" r="r" t="t"/>
              <a:pathLst>
                <a:path extrusionOk="0" h="1039" w="959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8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8138812" y="3301326"/>
              <a:ext cx="76125" cy="84481"/>
            </a:xfrm>
            <a:custGeom>
              <a:rect b="b" l="l" r="r" t="t"/>
              <a:pathLst>
                <a:path extrusionOk="0" h="920" w="829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8132384" y="3295909"/>
              <a:ext cx="88063" cy="95409"/>
            </a:xfrm>
            <a:custGeom>
              <a:rect b="b" l="l" r="r" t="t"/>
              <a:pathLst>
                <a:path extrusionOk="0" h="1039" w="959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9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188307" y="3314733"/>
              <a:ext cx="72544" cy="86593"/>
            </a:xfrm>
            <a:custGeom>
              <a:rect b="b" l="l" r="r" t="t"/>
              <a:pathLst>
                <a:path extrusionOk="0" h="943" w="79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8181879" y="3309223"/>
              <a:ext cx="84389" cy="97613"/>
            </a:xfrm>
            <a:custGeom>
              <a:rect b="b" l="l" r="r" t="t"/>
              <a:pathLst>
                <a:path extrusionOk="0" h="1063" w="919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60" y="15"/>
                  </a:lnTo>
                  <a:lnTo>
                    <a:pt x="1" y="55"/>
                  </a:lnTo>
                  <a:lnTo>
                    <a:pt x="11" y="95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8188307" y="3314733"/>
              <a:ext cx="72544" cy="86593"/>
            </a:xfrm>
            <a:custGeom>
              <a:rect b="b" l="l" r="r" t="t"/>
              <a:pathLst>
                <a:path extrusionOk="0" h="943" w="79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8181879" y="3309223"/>
              <a:ext cx="84389" cy="97613"/>
            </a:xfrm>
            <a:custGeom>
              <a:rect b="b" l="l" r="r" t="t"/>
              <a:pathLst>
                <a:path extrusionOk="0" h="1063" w="919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41" y="24"/>
                  </a:lnTo>
                  <a:lnTo>
                    <a:pt x="1" y="64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8236883" y="3329701"/>
              <a:ext cx="68871" cy="89073"/>
            </a:xfrm>
            <a:custGeom>
              <a:rect b="b" l="l" r="r" t="t"/>
              <a:pathLst>
                <a:path extrusionOk="0" h="970" w="75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8230547" y="3324283"/>
              <a:ext cx="80716" cy="100000"/>
            </a:xfrm>
            <a:custGeom>
              <a:rect b="b" l="l" r="r" t="t"/>
              <a:pathLst>
                <a:path extrusionOk="0" h="1089" w="879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8236883" y="3329701"/>
              <a:ext cx="68871" cy="89073"/>
            </a:xfrm>
            <a:custGeom>
              <a:rect b="b" l="l" r="r" t="t"/>
              <a:pathLst>
                <a:path extrusionOk="0" h="970" w="75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8230547" y="3324283"/>
              <a:ext cx="80716" cy="100000"/>
            </a:xfrm>
            <a:custGeom>
              <a:rect b="b" l="l" r="r" t="t"/>
              <a:pathLst>
                <a:path extrusionOk="0" h="1089" w="879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8284541" y="3347240"/>
              <a:ext cx="65198" cy="90726"/>
            </a:xfrm>
            <a:custGeom>
              <a:rect b="b" l="l" r="r" t="t"/>
              <a:pathLst>
                <a:path extrusionOk="0" h="988" w="71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8279031" y="3341730"/>
              <a:ext cx="76217" cy="101745"/>
            </a:xfrm>
            <a:custGeom>
              <a:rect b="b" l="l" r="r" t="t"/>
              <a:pathLst>
                <a:path extrusionOk="0" h="1108" w="83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99" y="1108"/>
                  </a:ln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8284541" y="3347240"/>
              <a:ext cx="65198" cy="90726"/>
            </a:xfrm>
            <a:custGeom>
              <a:rect b="b" l="l" r="r" t="t"/>
              <a:pathLst>
                <a:path extrusionOk="0" h="988" w="71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8279031" y="3341730"/>
              <a:ext cx="76217" cy="101745"/>
            </a:xfrm>
            <a:custGeom>
              <a:rect b="b" l="l" r="r" t="t"/>
              <a:pathLst>
                <a:path extrusionOk="0" h="1108" w="83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50" y="1108"/>
                  </a:lnTo>
                  <a:cubicBezTo>
                    <a:pt x="790" y="1108"/>
                    <a:pt x="799" y="1108"/>
                    <a:pt x="819" y="1088"/>
                  </a:cubicBez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8332199" y="3366431"/>
              <a:ext cx="61524" cy="92654"/>
            </a:xfrm>
            <a:custGeom>
              <a:rect b="b" l="l" r="r" t="t"/>
              <a:pathLst>
                <a:path extrusionOk="0" h="1009" w="67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8325863" y="3360922"/>
              <a:ext cx="73370" cy="103673"/>
            </a:xfrm>
            <a:custGeom>
              <a:rect b="b" l="l" r="r" t="t"/>
              <a:pathLst>
                <a:path extrusionOk="0" h="1129" w="799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8332199" y="3366431"/>
              <a:ext cx="61524" cy="92654"/>
            </a:xfrm>
            <a:custGeom>
              <a:rect b="b" l="l" r="r" t="t"/>
              <a:pathLst>
                <a:path extrusionOk="0" h="1009" w="67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8325863" y="3360922"/>
              <a:ext cx="73370" cy="103673"/>
            </a:xfrm>
            <a:custGeom>
              <a:rect b="b" l="l" r="r" t="t"/>
              <a:pathLst>
                <a:path extrusionOk="0" h="1129" w="799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8378020" y="3386541"/>
              <a:ext cx="59780" cy="94582"/>
            </a:xfrm>
            <a:custGeom>
              <a:rect b="b" l="l" r="r" t="t"/>
              <a:pathLst>
                <a:path extrusionOk="0" h="1030" w="651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8372510" y="3381124"/>
              <a:ext cx="70799" cy="105510"/>
            </a:xfrm>
            <a:custGeom>
              <a:rect b="b" l="l" r="r" t="t"/>
              <a:pathLst>
                <a:path extrusionOk="0" h="1149" w="771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71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8378020" y="3386541"/>
              <a:ext cx="59780" cy="94582"/>
            </a:xfrm>
            <a:custGeom>
              <a:rect b="b" l="l" r="r" t="t"/>
              <a:pathLst>
                <a:path extrusionOk="0" h="1030" w="651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8372510" y="3381124"/>
              <a:ext cx="70799" cy="105510"/>
            </a:xfrm>
            <a:custGeom>
              <a:rect b="b" l="l" r="r" t="t"/>
              <a:pathLst>
                <a:path extrusionOk="0" h="1149" w="771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80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8423933" y="3408580"/>
              <a:ext cx="56015" cy="96419"/>
            </a:xfrm>
            <a:custGeom>
              <a:rect b="b" l="l" r="r" t="t"/>
              <a:pathLst>
                <a:path extrusionOk="0" h="1050" w="61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60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8418424" y="3403070"/>
              <a:ext cx="67034" cy="107346"/>
            </a:xfrm>
            <a:custGeom>
              <a:rect b="b" l="l" r="r" t="t"/>
              <a:pathLst>
                <a:path extrusionOk="0" h="1169" w="73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8423933" y="3408580"/>
              <a:ext cx="56015" cy="96419"/>
            </a:xfrm>
            <a:custGeom>
              <a:rect b="b" l="l" r="r" t="t"/>
              <a:pathLst>
                <a:path extrusionOk="0" h="1050" w="61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59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8418424" y="3403070"/>
              <a:ext cx="67034" cy="107346"/>
            </a:xfrm>
            <a:custGeom>
              <a:rect b="b" l="l" r="r" t="t"/>
              <a:pathLst>
                <a:path extrusionOk="0" h="1169" w="73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8468836" y="3431536"/>
              <a:ext cx="53260" cy="98164"/>
            </a:xfrm>
            <a:custGeom>
              <a:rect b="b" l="l" r="r" t="t"/>
              <a:pathLst>
                <a:path extrusionOk="0" h="1069" w="58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8463327" y="3426027"/>
              <a:ext cx="64279" cy="109183"/>
            </a:xfrm>
            <a:custGeom>
              <a:rect b="b" l="l" r="r" t="t"/>
              <a:pathLst>
                <a:path extrusionOk="0" h="1189" w="70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8468836" y="3431536"/>
              <a:ext cx="53260" cy="98164"/>
            </a:xfrm>
            <a:custGeom>
              <a:rect b="b" l="l" r="r" t="t"/>
              <a:pathLst>
                <a:path extrusionOk="0" h="1069" w="58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8463327" y="3426027"/>
              <a:ext cx="64279" cy="109183"/>
            </a:xfrm>
            <a:custGeom>
              <a:rect b="b" l="l" r="r" t="t"/>
              <a:pathLst>
                <a:path extrusionOk="0" h="1189" w="70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8512821" y="3456238"/>
              <a:ext cx="51423" cy="99082"/>
            </a:xfrm>
            <a:custGeom>
              <a:rect b="b" l="l" r="r" t="t"/>
              <a:pathLst>
                <a:path extrusionOk="0" h="1079" w="56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8507312" y="3450728"/>
              <a:ext cx="62443" cy="110101"/>
            </a:xfrm>
            <a:custGeom>
              <a:rect b="b" l="l" r="r" t="t"/>
              <a:pathLst>
                <a:path extrusionOk="0" h="1199" w="68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8512821" y="3456238"/>
              <a:ext cx="51423" cy="99082"/>
            </a:xfrm>
            <a:custGeom>
              <a:rect b="b" l="l" r="r" t="t"/>
              <a:pathLst>
                <a:path extrusionOk="0" h="1079" w="56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8507312" y="3450728"/>
              <a:ext cx="62443" cy="110101"/>
            </a:xfrm>
            <a:custGeom>
              <a:rect b="b" l="l" r="r" t="t"/>
              <a:pathLst>
                <a:path extrusionOk="0" h="1199" w="68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589" y="1189"/>
                  </a:lnTo>
                  <a:cubicBezTo>
                    <a:pt x="609" y="1199"/>
                    <a:pt x="620" y="1199"/>
                    <a:pt x="620" y="119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8555888" y="3481949"/>
              <a:ext cx="49587" cy="100000"/>
            </a:xfrm>
            <a:custGeom>
              <a:rect b="b" l="l" r="r" t="t"/>
              <a:pathLst>
                <a:path extrusionOk="0" h="1089" w="54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8550378" y="3476439"/>
              <a:ext cx="60606" cy="111019"/>
            </a:xfrm>
            <a:custGeom>
              <a:rect b="b" l="l" r="r" t="t"/>
              <a:pathLst>
                <a:path extrusionOk="0" h="1209" w="66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19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8555888" y="3481949"/>
              <a:ext cx="49587" cy="100000"/>
            </a:xfrm>
            <a:custGeom>
              <a:rect b="b" l="l" r="r" t="t"/>
              <a:pathLst>
                <a:path extrusionOk="0" h="1089" w="54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8550378" y="3476439"/>
              <a:ext cx="60606" cy="111019"/>
            </a:xfrm>
            <a:custGeom>
              <a:rect b="b" l="l" r="r" t="t"/>
              <a:pathLst>
                <a:path extrusionOk="0" h="1209" w="66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30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8599046" y="3508579"/>
              <a:ext cx="47750" cy="99908"/>
            </a:xfrm>
            <a:custGeom>
              <a:rect b="b" l="l" r="r" t="t"/>
              <a:pathLst>
                <a:path extrusionOk="0" h="1088" w="52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8593537" y="3502059"/>
              <a:ext cx="58770" cy="112948"/>
            </a:xfrm>
            <a:custGeom>
              <a:rect b="b" l="l" r="r" t="t"/>
              <a:pathLst>
                <a:path extrusionOk="0" h="1230" w="64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8599046" y="3508579"/>
              <a:ext cx="47750" cy="99908"/>
            </a:xfrm>
            <a:custGeom>
              <a:rect b="b" l="l" r="r" t="t"/>
              <a:pathLst>
                <a:path extrusionOk="0" h="1088" w="52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8593537" y="3502059"/>
              <a:ext cx="58770" cy="112948"/>
            </a:xfrm>
            <a:custGeom>
              <a:rect b="b" l="l" r="r" t="t"/>
              <a:pathLst>
                <a:path extrusionOk="0" h="1230" w="64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9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8641195" y="3535116"/>
              <a:ext cx="46832" cy="100918"/>
            </a:xfrm>
            <a:custGeom>
              <a:rect b="b" l="l" r="r" t="t"/>
              <a:pathLst>
                <a:path extrusionOk="0" h="1099" w="51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8635685" y="3529607"/>
              <a:ext cx="57759" cy="112856"/>
            </a:xfrm>
            <a:custGeom>
              <a:rect b="b" l="l" r="r" t="t"/>
              <a:pathLst>
                <a:path extrusionOk="0" h="1229" w="629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49"/>
                    <a:pt x="130" y="579"/>
                    <a:pt x="130" y="479"/>
                  </a:cubicBezTo>
                  <a:lnTo>
                    <a:pt x="120" y="130"/>
                  </a:lnTo>
                  <a:close/>
                  <a:moveTo>
                    <a:pt x="60" y="0"/>
                  </a:moveTo>
                  <a:lnTo>
                    <a:pt x="0" y="1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79"/>
                    <a:pt x="10" y="65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8641195" y="3535116"/>
              <a:ext cx="46832" cy="100918"/>
            </a:xfrm>
            <a:custGeom>
              <a:rect b="b" l="l" r="r" t="t"/>
              <a:pathLst>
                <a:path extrusionOk="0" h="1099" w="51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8635685" y="3529607"/>
              <a:ext cx="57759" cy="112856"/>
            </a:xfrm>
            <a:custGeom>
              <a:rect b="b" l="l" r="r" t="t"/>
              <a:pathLst>
                <a:path extrusionOk="0" h="1229" w="629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30"/>
                    <a:pt x="130" y="550"/>
                    <a:pt x="130" y="479"/>
                  </a:cubicBezTo>
                  <a:lnTo>
                    <a:pt x="120" y="130"/>
                  </a:lnTo>
                  <a:close/>
                  <a:moveTo>
                    <a:pt x="3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50"/>
                    <a:pt x="10" y="63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8682425" y="3562573"/>
              <a:ext cx="45914" cy="101929"/>
            </a:xfrm>
            <a:custGeom>
              <a:rect b="b" l="l" r="r" t="t"/>
              <a:pathLst>
                <a:path extrusionOk="0" h="1110" w="50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8676915" y="3557063"/>
              <a:ext cx="56933" cy="112856"/>
            </a:xfrm>
            <a:custGeom>
              <a:rect b="b" l="l" r="r" t="t"/>
              <a:pathLst>
                <a:path extrusionOk="0" h="1229" w="62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8682425" y="3562573"/>
              <a:ext cx="45914" cy="101929"/>
            </a:xfrm>
            <a:custGeom>
              <a:rect b="b" l="l" r="r" t="t"/>
              <a:pathLst>
                <a:path extrusionOk="0" h="1110" w="50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8676915" y="3557063"/>
              <a:ext cx="56933" cy="112856"/>
            </a:xfrm>
            <a:custGeom>
              <a:rect b="b" l="l" r="r" t="t"/>
              <a:pathLst>
                <a:path extrusionOk="0" h="1229" w="62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8723655" y="3591039"/>
              <a:ext cx="45914" cy="100918"/>
            </a:xfrm>
            <a:custGeom>
              <a:rect b="b" l="l" r="r" t="t"/>
              <a:pathLst>
                <a:path extrusionOk="0" h="1099" w="50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8718145" y="3584611"/>
              <a:ext cx="56933" cy="113774"/>
            </a:xfrm>
            <a:custGeom>
              <a:rect b="b" l="l" r="r" t="t"/>
              <a:pathLst>
                <a:path extrusionOk="0" h="1239" w="62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8723655" y="3591039"/>
              <a:ext cx="45914" cy="100918"/>
            </a:xfrm>
            <a:custGeom>
              <a:rect b="b" l="l" r="r" t="t"/>
              <a:pathLst>
                <a:path extrusionOk="0" h="1099" w="50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8718145" y="3584611"/>
              <a:ext cx="56933" cy="113774"/>
            </a:xfrm>
            <a:custGeom>
              <a:rect b="b" l="l" r="r" t="t"/>
              <a:pathLst>
                <a:path extrusionOk="0" h="1239" w="62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8764885" y="3618495"/>
              <a:ext cx="45914" cy="101010"/>
            </a:xfrm>
            <a:custGeom>
              <a:rect b="b" l="l" r="r" t="t"/>
              <a:pathLst>
                <a:path extrusionOk="0" h="1100" w="50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8759375" y="3613077"/>
              <a:ext cx="56933" cy="111846"/>
            </a:xfrm>
            <a:custGeom>
              <a:rect b="b" l="l" r="r" t="t"/>
              <a:pathLst>
                <a:path extrusionOk="0" h="1218" w="62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1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8764885" y="3618495"/>
              <a:ext cx="45914" cy="101010"/>
            </a:xfrm>
            <a:custGeom>
              <a:rect b="b" l="l" r="r" t="t"/>
              <a:pathLst>
                <a:path extrusionOk="0" h="1100" w="50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8759375" y="3613077"/>
              <a:ext cx="56933" cy="112764"/>
            </a:xfrm>
            <a:custGeom>
              <a:rect b="b" l="l" r="r" t="t"/>
              <a:pathLst>
                <a:path extrusionOk="0" h="1228" w="62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2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8805197" y="3646043"/>
              <a:ext cx="47750" cy="100918"/>
            </a:xfrm>
            <a:custGeom>
              <a:rect b="b" l="l" r="r" t="t"/>
              <a:pathLst>
                <a:path extrusionOk="0" h="1099" w="52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8799687" y="3640533"/>
              <a:ext cx="58770" cy="111938"/>
            </a:xfrm>
            <a:custGeom>
              <a:rect b="b" l="l" r="r" t="t"/>
              <a:pathLst>
                <a:path extrusionOk="0" h="1219" w="64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51" y="1"/>
                  </a:moveTo>
                  <a:lnTo>
                    <a:pt x="11" y="3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31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8805197" y="3646043"/>
              <a:ext cx="47750" cy="100918"/>
            </a:xfrm>
            <a:custGeom>
              <a:rect b="b" l="l" r="r" t="t"/>
              <a:pathLst>
                <a:path extrusionOk="0" h="1099" w="52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8799687" y="3640533"/>
              <a:ext cx="58770" cy="111938"/>
            </a:xfrm>
            <a:custGeom>
              <a:rect b="b" l="l" r="r" t="t"/>
              <a:pathLst>
                <a:path extrusionOk="0" h="1219" w="64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41" y="1"/>
                  </a:moveTo>
                  <a:lnTo>
                    <a:pt x="11" y="4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580" y="1218"/>
                  </a:ln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40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8846518" y="3673499"/>
              <a:ext cx="48669" cy="100000"/>
            </a:xfrm>
            <a:custGeom>
              <a:rect b="b" l="l" r="r" t="t"/>
              <a:pathLst>
                <a:path extrusionOk="0" h="1089" w="53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8841009" y="3668081"/>
              <a:ext cx="59688" cy="110928"/>
            </a:xfrm>
            <a:custGeom>
              <a:rect b="b" l="l" r="r" t="t"/>
              <a:pathLst>
                <a:path extrusionOk="0" h="1208" w="65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6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6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8846518" y="3673499"/>
              <a:ext cx="48669" cy="100000"/>
            </a:xfrm>
            <a:custGeom>
              <a:rect b="b" l="l" r="r" t="t"/>
              <a:pathLst>
                <a:path extrusionOk="0" h="1089" w="53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8841009" y="3668081"/>
              <a:ext cx="59688" cy="110928"/>
            </a:xfrm>
            <a:custGeom>
              <a:rect b="b" l="l" r="r" t="t"/>
              <a:pathLst>
                <a:path extrusionOk="0" h="1208" w="65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0" y="948"/>
                  </a:ln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7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5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8887748" y="3700129"/>
              <a:ext cx="50505" cy="99082"/>
            </a:xfrm>
            <a:custGeom>
              <a:rect b="b" l="l" r="r" t="t"/>
              <a:pathLst>
                <a:path extrusionOk="0" h="1079" w="55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8882239" y="3694619"/>
              <a:ext cx="61524" cy="111019"/>
            </a:xfrm>
            <a:custGeom>
              <a:rect b="b" l="l" r="r" t="t"/>
              <a:pathLst>
                <a:path extrusionOk="0" h="1209" w="67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8887748" y="3700129"/>
              <a:ext cx="50505" cy="99082"/>
            </a:xfrm>
            <a:custGeom>
              <a:rect b="b" l="l" r="r" t="t"/>
              <a:pathLst>
                <a:path extrusionOk="0" h="1079" w="55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8882239" y="3694619"/>
              <a:ext cx="61524" cy="111019"/>
            </a:xfrm>
            <a:custGeom>
              <a:rect b="b" l="l" r="r" t="t"/>
              <a:pathLst>
                <a:path extrusionOk="0" h="1209" w="67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8928979" y="3726666"/>
              <a:ext cx="53260" cy="97337"/>
            </a:xfrm>
            <a:custGeom>
              <a:rect b="b" l="l" r="r" t="t"/>
              <a:pathLst>
                <a:path extrusionOk="0" h="1060" w="58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8923469" y="3721249"/>
              <a:ext cx="64279" cy="108173"/>
            </a:xfrm>
            <a:custGeom>
              <a:rect b="b" l="l" r="r" t="t"/>
              <a:pathLst>
                <a:path extrusionOk="0" h="1178" w="70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2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6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8928979" y="3726666"/>
              <a:ext cx="53260" cy="97337"/>
            </a:xfrm>
            <a:custGeom>
              <a:rect b="b" l="l" r="r" t="t"/>
              <a:pathLst>
                <a:path extrusionOk="0" h="1060" w="58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8923469" y="3721249"/>
              <a:ext cx="64279" cy="108173"/>
            </a:xfrm>
            <a:custGeom>
              <a:rect b="b" l="l" r="r" t="t"/>
              <a:pathLst>
                <a:path extrusionOk="0" h="1178" w="70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3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8971219" y="3751460"/>
              <a:ext cx="55923" cy="95409"/>
            </a:xfrm>
            <a:custGeom>
              <a:rect b="b" l="l" r="r" t="t"/>
              <a:pathLst>
                <a:path extrusionOk="0" h="1039" w="609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8965709" y="3745950"/>
              <a:ext cx="66942" cy="106428"/>
            </a:xfrm>
            <a:custGeom>
              <a:rect b="b" l="l" r="r" t="t"/>
              <a:pathLst>
                <a:path extrusionOk="0" h="1159" w="729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8971219" y="3751460"/>
              <a:ext cx="55923" cy="95409"/>
            </a:xfrm>
            <a:custGeom>
              <a:rect b="b" l="l" r="r" t="t"/>
              <a:pathLst>
                <a:path extrusionOk="0" h="1039" w="609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8965709" y="3745950"/>
              <a:ext cx="66942" cy="106428"/>
            </a:xfrm>
            <a:custGeom>
              <a:rect b="b" l="l" r="r" t="t"/>
              <a:pathLst>
                <a:path extrusionOk="0" h="1159" w="729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9013367" y="3775243"/>
              <a:ext cx="59596" cy="93572"/>
            </a:xfrm>
            <a:custGeom>
              <a:rect b="b" l="l" r="r" t="t"/>
              <a:pathLst>
                <a:path extrusionOk="0" h="1019" w="649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9007857" y="3769733"/>
              <a:ext cx="70615" cy="104592"/>
            </a:xfrm>
            <a:custGeom>
              <a:rect b="b" l="l" r="r" t="t"/>
              <a:pathLst>
                <a:path extrusionOk="0" h="1139" w="769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9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9013367" y="3775243"/>
              <a:ext cx="59596" cy="93572"/>
            </a:xfrm>
            <a:custGeom>
              <a:rect b="b" l="l" r="r" t="t"/>
              <a:pathLst>
                <a:path extrusionOk="0" h="1019" w="649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9007857" y="3769733"/>
              <a:ext cx="70615" cy="104592"/>
            </a:xfrm>
            <a:custGeom>
              <a:rect b="b" l="l" r="r" t="t"/>
              <a:pathLst>
                <a:path extrusionOk="0" h="1139" w="769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8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9056434" y="3796822"/>
              <a:ext cx="63361" cy="91277"/>
            </a:xfrm>
            <a:custGeom>
              <a:rect b="b" l="l" r="r" t="t"/>
              <a:pathLst>
                <a:path extrusionOk="0" h="994" w="69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9050924" y="3791771"/>
              <a:ext cx="75207" cy="101837"/>
            </a:xfrm>
            <a:custGeom>
              <a:rect b="b" l="l" r="r" t="t"/>
              <a:pathLst>
                <a:path extrusionOk="0" h="1109" w="819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51" y="0"/>
                  </a:moveTo>
                  <a:lnTo>
                    <a:pt x="0" y="31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9056434" y="3796822"/>
              <a:ext cx="63361" cy="91277"/>
            </a:xfrm>
            <a:custGeom>
              <a:rect b="b" l="l" r="r" t="t"/>
              <a:pathLst>
                <a:path extrusionOk="0" h="994" w="69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9050924" y="3791771"/>
              <a:ext cx="75207" cy="101837"/>
            </a:xfrm>
            <a:custGeom>
              <a:rect b="b" l="l" r="r" t="t"/>
              <a:pathLst>
                <a:path extrusionOk="0" h="1109" w="819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9100419" y="3816564"/>
              <a:ext cx="67861" cy="89899"/>
            </a:xfrm>
            <a:custGeom>
              <a:rect b="b" l="l" r="r" t="t"/>
              <a:pathLst>
                <a:path extrusionOk="0" h="979" w="739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9094909" y="3811055"/>
              <a:ext cx="78880" cy="100918"/>
            </a:xfrm>
            <a:custGeom>
              <a:rect b="b" l="l" r="r" t="t"/>
              <a:pathLst>
                <a:path extrusionOk="0" h="1099" w="859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9100419" y="3816564"/>
              <a:ext cx="67861" cy="89899"/>
            </a:xfrm>
            <a:custGeom>
              <a:rect b="b" l="l" r="r" t="t"/>
              <a:pathLst>
                <a:path extrusionOk="0" h="979" w="739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9094909" y="3811055"/>
              <a:ext cx="78880" cy="100918"/>
            </a:xfrm>
            <a:custGeom>
              <a:rect b="b" l="l" r="r" t="t"/>
              <a:pathLst>
                <a:path extrusionOk="0" h="1099" w="859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9144403" y="3834838"/>
              <a:ext cx="72544" cy="86318"/>
            </a:xfrm>
            <a:custGeom>
              <a:rect b="b" l="l" r="r" t="t"/>
              <a:pathLst>
                <a:path extrusionOk="0" h="940" w="79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9138894" y="3829328"/>
              <a:ext cx="84389" cy="97337"/>
            </a:xfrm>
            <a:custGeom>
              <a:rect b="b" l="l" r="r" t="t"/>
              <a:pathLst>
                <a:path extrusionOk="0" h="1060" w="919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20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79" y="1039"/>
                  </a:ln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9144403" y="3834838"/>
              <a:ext cx="72544" cy="86318"/>
            </a:xfrm>
            <a:custGeom>
              <a:rect b="b" l="l" r="r" t="t"/>
              <a:pathLst>
                <a:path extrusionOk="0" h="940" w="79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9138894" y="3829328"/>
              <a:ext cx="84389" cy="97337"/>
            </a:xfrm>
            <a:custGeom>
              <a:rect b="b" l="l" r="r" t="t"/>
              <a:pathLst>
                <a:path extrusionOk="0" h="1060" w="919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11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39" y="1049"/>
                  </a:lnTo>
                  <a:cubicBezTo>
                    <a:pt x="869" y="1039"/>
                    <a:pt x="879" y="1039"/>
                    <a:pt x="889" y="1029"/>
                  </a:cubicBez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9190225" y="3849530"/>
              <a:ext cx="74380" cy="84389"/>
            </a:xfrm>
            <a:custGeom>
              <a:rect b="b" l="l" r="r" t="t"/>
              <a:pathLst>
                <a:path extrusionOk="0" h="919" w="810">
                  <a:moveTo>
                    <a:pt x="180" y="1"/>
                  </a:moveTo>
                  <a:cubicBezTo>
                    <a:pt x="140" y="1"/>
                    <a:pt x="111" y="1"/>
                    <a:pt x="91" y="10"/>
                  </a:cubicBezTo>
                  <a:lnTo>
                    <a:pt x="21" y="10"/>
                  </a:lnTo>
                  <a:cubicBezTo>
                    <a:pt x="21" y="21"/>
                    <a:pt x="11" y="21"/>
                    <a:pt x="1" y="21"/>
                  </a:cubicBezTo>
                  <a:lnTo>
                    <a:pt x="1" y="30"/>
                  </a:lnTo>
                  <a:cubicBezTo>
                    <a:pt x="1" y="41"/>
                    <a:pt x="11" y="60"/>
                    <a:pt x="11" y="70"/>
                  </a:cubicBezTo>
                  <a:cubicBezTo>
                    <a:pt x="21" y="90"/>
                    <a:pt x="21" y="110"/>
                    <a:pt x="31" y="140"/>
                  </a:cubicBezTo>
                  <a:cubicBezTo>
                    <a:pt x="40" y="160"/>
                    <a:pt x="51" y="190"/>
                    <a:pt x="60" y="220"/>
                  </a:cubicBezTo>
                  <a:cubicBezTo>
                    <a:pt x="71" y="270"/>
                    <a:pt x="100" y="340"/>
                    <a:pt x="120" y="420"/>
                  </a:cubicBezTo>
                  <a:cubicBezTo>
                    <a:pt x="140" y="489"/>
                    <a:pt x="171" y="569"/>
                    <a:pt x="211" y="639"/>
                  </a:cubicBezTo>
                  <a:cubicBezTo>
                    <a:pt x="251" y="709"/>
                    <a:pt x="290" y="779"/>
                    <a:pt x="350" y="819"/>
                  </a:cubicBezTo>
                  <a:cubicBezTo>
                    <a:pt x="400" y="869"/>
                    <a:pt x="460" y="899"/>
                    <a:pt x="530" y="909"/>
                  </a:cubicBezTo>
                  <a:cubicBezTo>
                    <a:pt x="560" y="919"/>
                    <a:pt x="600" y="919"/>
                    <a:pt x="630" y="919"/>
                  </a:cubicBezTo>
                  <a:lnTo>
                    <a:pt x="719" y="919"/>
                  </a:lnTo>
                  <a:cubicBezTo>
                    <a:pt x="750" y="919"/>
                    <a:pt x="770" y="909"/>
                    <a:pt x="790" y="909"/>
                  </a:cubicBezTo>
                  <a:cubicBezTo>
                    <a:pt x="799" y="899"/>
                    <a:pt x="810" y="899"/>
                    <a:pt x="810" y="899"/>
                  </a:cubicBezTo>
                  <a:lnTo>
                    <a:pt x="810" y="889"/>
                  </a:lnTo>
                  <a:cubicBezTo>
                    <a:pt x="810" y="879"/>
                    <a:pt x="799" y="859"/>
                    <a:pt x="799" y="849"/>
                  </a:cubicBezTo>
                  <a:lnTo>
                    <a:pt x="770" y="789"/>
                  </a:lnTo>
                  <a:cubicBezTo>
                    <a:pt x="759" y="759"/>
                    <a:pt x="750" y="739"/>
                    <a:pt x="739" y="709"/>
                  </a:cubicBezTo>
                  <a:cubicBezTo>
                    <a:pt x="719" y="649"/>
                    <a:pt x="699" y="580"/>
                    <a:pt x="670" y="509"/>
                  </a:cubicBezTo>
                  <a:cubicBezTo>
                    <a:pt x="650" y="429"/>
                    <a:pt x="619" y="360"/>
                    <a:pt x="580" y="290"/>
                  </a:cubicBezTo>
                  <a:cubicBezTo>
                    <a:pt x="540" y="220"/>
                    <a:pt x="500" y="160"/>
                    <a:pt x="450" y="110"/>
                  </a:cubicBezTo>
                  <a:cubicBezTo>
                    <a:pt x="400" y="60"/>
                    <a:pt x="340" y="30"/>
                    <a:pt x="270" y="10"/>
                  </a:cubicBezTo>
                  <a:cubicBezTo>
                    <a:pt x="240" y="10"/>
                    <a:pt x="211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184715" y="3844021"/>
              <a:ext cx="86318" cy="95409"/>
            </a:xfrm>
            <a:custGeom>
              <a:rect b="b" l="l" r="r" t="t"/>
              <a:pathLst>
                <a:path extrusionOk="0" h="1039" w="940">
                  <a:moveTo>
                    <a:pt x="231" y="120"/>
                  </a:moveTo>
                  <a:cubicBezTo>
                    <a:pt x="260" y="120"/>
                    <a:pt x="291" y="130"/>
                    <a:pt x="320" y="130"/>
                  </a:cubicBezTo>
                  <a:cubicBezTo>
                    <a:pt x="370" y="150"/>
                    <a:pt x="420" y="170"/>
                    <a:pt x="470" y="210"/>
                  </a:cubicBezTo>
                  <a:cubicBezTo>
                    <a:pt x="510" y="250"/>
                    <a:pt x="550" y="310"/>
                    <a:pt x="590" y="380"/>
                  </a:cubicBezTo>
                  <a:cubicBezTo>
                    <a:pt x="620" y="430"/>
                    <a:pt x="640" y="500"/>
                    <a:pt x="679" y="589"/>
                  </a:cubicBezTo>
                  <a:lnTo>
                    <a:pt x="799" y="919"/>
                  </a:lnTo>
                  <a:lnTo>
                    <a:pt x="699" y="919"/>
                  </a:lnTo>
                  <a:lnTo>
                    <a:pt x="699" y="979"/>
                  </a:lnTo>
                  <a:lnTo>
                    <a:pt x="690" y="919"/>
                  </a:lnTo>
                  <a:cubicBezTo>
                    <a:pt x="660" y="919"/>
                    <a:pt x="630" y="919"/>
                    <a:pt x="600" y="909"/>
                  </a:cubicBezTo>
                  <a:cubicBezTo>
                    <a:pt x="540" y="899"/>
                    <a:pt x="490" y="869"/>
                    <a:pt x="440" y="829"/>
                  </a:cubicBezTo>
                  <a:cubicBezTo>
                    <a:pt x="400" y="799"/>
                    <a:pt x="360" y="739"/>
                    <a:pt x="320" y="669"/>
                  </a:cubicBezTo>
                  <a:cubicBezTo>
                    <a:pt x="291" y="609"/>
                    <a:pt x="271" y="540"/>
                    <a:pt x="240" y="460"/>
                  </a:cubicBezTo>
                  <a:lnTo>
                    <a:pt x="140" y="170"/>
                  </a:lnTo>
                  <a:cubicBezTo>
                    <a:pt x="140" y="150"/>
                    <a:pt x="140" y="140"/>
                    <a:pt x="131" y="130"/>
                  </a:cubicBezTo>
                  <a:lnTo>
                    <a:pt x="151" y="130"/>
                  </a:lnTo>
                  <a:cubicBezTo>
                    <a:pt x="171" y="120"/>
                    <a:pt x="191" y="120"/>
                    <a:pt x="220" y="120"/>
                  </a:cubicBezTo>
                  <a:close/>
                  <a:moveTo>
                    <a:pt x="220" y="1"/>
                  </a:moveTo>
                  <a:cubicBezTo>
                    <a:pt x="191" y="1"/>
                    <a:pt x="160" y="1"/>
                    <a:pt x="140" y="10"/>
                  </a:cubicBezTo>
                  <a:lnTo>
                    <a:pt x="100" y="10"/>
                  </a:lnTo>
                  <a:lnTo>
                    <a:pt x="21" y="21"/>
                  </a:lnTo>
                  <a:lnTo>
                    <a:pt x="1" y="81"/>
                  </a:lnTo>
                  <a:lnTo>
                    <a:pt x="11" y="120"/>
                  </a:lnTo>
                  <a:lnTo>
                    <a:pt x="11" y="150"/>
                  </a:lnTo>
                  <a:cubicBezTo>
                    <a:pt x="21" y="170"/>
                    <a:pt x="21" y="180"/>
                    <a:pt x="31" y="210"/>
                  </a:cubicBezTo>
                  <a:lnTo>
                    <a:pt x="120" y="489"/>
                  </a:lnTo>
                  <a:cubicBezTo>
                    <a:pt x="151" y="589"/>
                    <a:pt x="180" y="660"/>
                    <a:pt x="220" y="729"/>
                  </a:cubicBezTo>
                  <a:cubicBezTo>
                    <a:pt x="260" y="809"/>
                    <a:pt x="311" y="879"/>
                    <a:pt x="370" y="929"/>
                  </a:cubicBezTo>
                  <a:cubicBezTo>
                    <a:pt x="430" y="979"/>
                    <a:pt x="500" y="1009"/>
                    <a:pt x="580" y="1029"/>
                  </a:cubicBezTo>
                  <a:cubicBezTo>
                    <a:pt x="620" y="1039"/>
                    <a:pt x="650" y="1039"/>
                    <a:pt x="690" y="1039"/>
                  </a:cubicBezTo>
                  <a:lnTo>
                    <a:pt x="790" y="1039"/>
                  </a:lnTo>
                  <a:cubicBezTo>
                    <a:pt x="810" y="1039"/>
                    <a:pt x="830" y="1029"/>
                    <a:pt x="850" y="1029"/>
                  </a:cubicBezTo>
                  <a:lnTo>
                    <a:pt x="870" y="1019"/>
                  </a:lnTo>
                  <a:cubicBezTo>
                    <a:pt x="890" y="1019"/>
                    <a:pt x="919" y="1009"/>
                    <a:pt x="929" y="989"/>
                  </a:cubicBezTo>
                  <a:lnTo>
                    <a:pt x="939" y="969"/>
                  </a:lnTo>
                  <a:lnTo>
                    <a:pt x="929" y="949"/>
                  </a:lnTo>
                  <a:lnTo>
                    <a:pt x="929" y="929"/>
                  </a:lnTo>
                  <a:lnTo>
                    <a:pt x="919" y="909"/>
                  </a:lnTo>
                  <a:cubicBezTo>
                    <a:pt x="919" y="909"/>
                    <a:pt x="919" y="899"/>
                    <a:pt x="909" y="889"/>
                  </a:cubicBezTo>
                  <a:lnTo>
                    <a:pt x="790" y="549"/>
                  </a:lnTo>
                  <a:cubicBezTo>
                    <a:pt x="750" y="450"/>
                    <a:pt x="719" y="380"/>
                    <a:pt x="690" y="320"/>
                  </a:cubicBezTo>
                  <a:cubicBezTo>
                    <a:pt x="650" y="240"/>
                    <a:pt x="600" y="180"/>
                    <a:pt x="550" y="120"/>
                  </a:cubicBezTo>
                  <a:cubicBezTo>
                    <a:pt x="490" y="70"/>
                    <a:pt x="420" y="30"/>
                    <a:pt x="350" y="21"/>
                  </a:cubicBezTo>
                  <a:cubicBezTo>
                    <a:pt x="311" y="10"/>
                    <a:pt x="271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569498" y="2707301"/>
              <a:ext cx="190724" cy="185306"/>
            </a:xfrm>
            <a:custGeom>
              <a:rect b="b" l="l" r="r" t="t"/>
              <a:pathLst>
                <a:path extrusionOk="0" h="2018" w="2077">
                  <a:moveTo>
                    <a:pt x="592" y="1"/>
                  </a:moveTo>
                  <a:cubicBezTo>
                    <a:pt x="584" y="1"/>
                    <a:pt x="579" y="1"/>
                    <a:pt x="579" y="1"/>
                  </a:cubicBezTo>
                  <a:cubicBezTo>
                    <a:pt x="579" y="1"/>
                    <a:pt x="519" y="400"/>
                    <a:pt x="0" y="829"/>
                  </a:cubicBezTo>
                  <a:cubicBezTo>
                    <a:pt x="769" y="829"/>
                    <a:pt x="1118" y="1578"/>
                    <a:pt x="1418" y="2018"/>
                  </a:cubicBezTo>
                  <a:cubicBezTo>
                    <a:pt x="1547" y="1638"/>
                    <a:pt x="2077" y="820"/>
                    <a:pt x="2077" y="820"/>
                  </a:cubicBezTo>
                  <a:cubicBezTo>
                    <a:pt x="1592" y="27"/>
                    <a:pt x="708" y="1"/>
                    <a:pt x="592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6047832" y="2783425"/>
              <a:ext cx="738101" cy="797237"/>
            </a:xfrm>
            <a:custGeom>
              <a:rect b="b" l="l" r="r" t="t"/>
              <a:pathLst>
                <a:path extrusionOk="0" h="8682" w="8038">
                  <a:moveTo>
                    <a:pt x="5747" y="0"/>
                  </a:moveTo>
                  <a:cubicBezTo>
                    <a:pt x="5632" y="0"/>
                    <a:pt x="5511" y="19"/>
                    <a:pt x="5382" y="60"/>
                  </a:cubicBezTo>
                  <a:cubicBezTo>
                    <a:pt x="4364" y="380"/>
                    <a:pt x="3865" y="849"/>
                    <a:pt x="3475" y="1677"/>
                  </a:cubicBezTo>
                  <a:cubicBezTo>
                    <a:pt x="3086" y="2506"/>
                    <a:pt x="2676" y="4343"/>
                    <a:pt x="1" y="7538"/>
                  </a:cubicBezTo>
                  <a:cubicBezTo>
                    <a:pt x="1" y="7538"/>
                    <a:pt x="1028" y="8682"/>
                    <a:pt x="2867" y="8682"/>
                  </a:cubicBezTo>
                  <a:cubicBezTo>
                    <a:pt x="3174" y="8682"/>
                    <a:pt x="3503" y="8650"/>
                    <a:pt x="3854" y="8576"/>
                  </a:cubicBezTo>
                  <a:cubicBezTo>
                    <a:pt x="3854" y="8576"/>
                    <a:pt x="5741" y="6599"/>
                    <a:pt x="6889" y="5122"/>
                  </a:cubicBezTo>
                  <a:cubicBezTo>
                    <a:pt x="8037" y="3644"/>
                    <a:pt x="7308" y="1657"/>
                    <a:pt x="7099" y="1189"/>
                  </a:cubicBezTo>
                  <a:cubicBezTo>
                    <a:pt x="6917" y="782"/>
                    <a:pt x="6488" y="0"/>
                    <a:pt x="5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6047832" y="2788935"/>
              <a:ext cx="494210" cy="738009"/>
            </a:xfrm>
            <a:custGeom>
              <a:rect b="b" l="l" r="r" t="t"/>
              <a:pathLst>
                <a:path extrusionOk="0" h="8037" w="5382">
                  <a:moveTo>
                    <a:pt x="5382" y="0"/>
                  </a:moveTo>
                  <a:cubicBezTo>
                    <a:pt x="4364" y="320"/>
                    <a:pt x="3865" y="789"/>
                    <a:pt x="3475" y="1617"/>
                  </a:cubicBezTo>
                  <a:cubicBezTo>
                    <a:pt x="3086" y="2446"/>
                    <a:pt x="2667" y="4283"/>
                    <a:pt x="1" y="7478"/>
                  </a:cubicBezTo>
                  <a:cubicBezTo>
                    <a:pt x="1" y="7478"/>
                    <a:pt x="240" y="7757"/>
                    <a:pt x="710" y="8037"/>
                  </a:cubicBezTo>
                  <a:cubicBezTo>
                    <a:pt x="710" y="8037"/>
                    <a:pt x="1059" y="6839"/>
                    <a:pt x="1988" y="5750"/>
                  </a:cubicBezTo>
                  <a:cubicBezTo>
                    <a:pt x="2916" y="4672"/>
                    <a:pt x="3385" y="3105"/>
                    <a:pt x="3615" y="2775"/>
                  </a:cubicBezTo>
                  <a:cubicBezTo>
                    <a:pt x="3652" y="2721"/>
                    <a:pt x="3689" y="2696"/>
                    <a:pt x="3725" y="2696"/>
                  </a:cubicBezTo>
                  <a:cubicBezTo>
                    <a:pt x="3901" y="2696"/>
                    <a:pt x="4047" y="3289"/>
                    <a:pt x="4014" y="3944"/>
                  </a:cubicBezTo>
                  <a:cubicBezTo>
                    <a:pt x="3884" y="5950"/>
                    <a:pt x="4603" y="6529"/>
                    <a:pt x="4603" y="6529"/>
                  </a:cubicBezTo>
                  <a:cubicBezTo>
                    <a:pt x="4603" y="6529"/>
                    <a:pt x="4983" y="3873"/>
                    <a:pt x="4613" y="2516"/>
                  </a:cubicBezTo>
                  <a:cubicBezTo>
                    <a:pt x="4114" y="690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566744" y="2783058"/>
              <a:ext cx="167859" cy="236912"/>
            </a:xfrm>
            <a:custGeom>
              <a:rect b="b" l="l" r="r" t="t"/>
              <a:pathLst>
                <a:path extrusionOk="0" h="2580" w="1828">
                  <a:moveTo>
                    <a:pt x="93" y="0"/>
                  </a:moveTo>
                  <a:cubicBezTo>
                    <a:pt x="62" y="0"/>
                    <a:pt x="31" y="2"/>
                    <a:pt x="0" y="4"/>
                  </a:cubicBezTo>
                  <a:cubicBezTo>
                    <a:pt x="978" y="314"/>
                    <a:pt x="1208" y="1362"/>
                    <a:pt x="1348" y="1971"/>
                  </a:cubicBezTo>
                  <a:cubicBezTo>
                    <a:pt x="1468" y="2480"/>
                    <a:pt x="1737" y="2540"/>
                    <a:pt x="1827" y="2580"/>
                  </a:cubicBezTo>
                  <a:cubicBezTo>
                    <a:pt x="1747" y="1931"/>
                    <a:pt x="1548" y="1402"/>
                    <a:pt x="1448" y="1193"/>
                  </a:cubicBezTo>
                  <a:cubicBezTo>
                    <a:pt x="1265" y="790"/>
                    <a:pt x="834" y="0"/>
                    <a:pt x="93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6435615" y="2828328"/>
              <a:ext cx="612482" cy="1035251"/>
            </a:xfrm>
            <a:custGeom>
              <a:rect b="b" l="l" r="r" t="t"/>
              <a:pathLst>
                <a:path extrusionOk="0" h="11274" w="6670">
                  <a:moveTo>
                    <a:pt x="1382" y="1"/>
                  </a:moveTo>
                  <a:cubicBezTo>
                    <a:pt x="1380" y="1"/>
                    <a:pt x="1379" y="1"/>
                    <a:pt x="1379" y="1"/>
                  </a:cubicBezTo>
                  <a:cubicBezTo>
                    <a:pt x="979" y="41"/>
                    <a:pt x="620" y="210"/>
                    <a:pt x="400" y="569"/>
                  </a:cubicBezTo>
                  <a:cubicBezTo>
                    <a:pt x="390" y="589"/>
                    <a:pt x="380" y="600"/>
                    <a:pt x="370" y="620"/>
                  </a:cubicBezTo>
                  <a:cubicBezTo>
                    <a:pt x="360" y="640"/>
                    <a:pt x="350" y="649"/>
                    <a:pt x="340" y="669"/>
                  </a:cubicBezTo>
                  <a:lnTo>
                    <a:pt x="310" y="729"/>
                  </a:lnTo>
                  <a:cubicBezTo>
                    <a:pt x="290" y="760"/>
                    <a:pt x="280" y="799"/>
                    <a:pt x="270" y="829"/>
                  </a:cubicBezTo>
                  <a:cubicBezTo>
                    <a:pt x="260" y="839"/>
                    <a:pt x="260" y="839"/>
                    <a:pt x="260" y="849"/>
                  </a:cubicBezTo>
                  <a:cubicBezTo>
                    <a:pt x="250" y="869"/>
                    <a:pt x="250" y="889"/>
                    <a:pt x="240" y="899"/>
                  </a:cubicBezTo>
                  <a:cubicBezTo>
                    <a:pt x="230" y="949"/>
                    <a:pt x="210" y="989"/>
                    <a:pt x="201" y="1029"/>
                  </a:cubicBezTo>
                  <a:cubicBezTo>
                    <a:pt x="201" y="1059"/>
                    <a:pt x="190" y="1089"/>
                    <a:pt x="181" y="1119"/>
                  </a:cubicBezTo>
                  <a:lnTo>
                    <a:pt x="150" y="1328"/>
                  </a:lnTo>
                  <a:cubicBezTo>
                    <a:pt x="150" y="1358"/>
                    <a:pt x="150" y="1388"/>
                    <a:pt x="141" y="1408"/>
                  </a:cubicBezTo>
                  <a:cubicBezTo>
                    <a:pt x="141" y="1468"/>
                    <a:pt x="130" y="1528"/>
                    <a:pt x="130" y="1578"/>
                  </a:cubicBezTo>
                  <a:cubicBezTo>
                    <a:pt x="130" y="1778"/>
                    <a:pt x="141" y="1987"/>
                    <a:pt x="170" y="2227"/>
                  </a:cubicBezTo>
                  <a:cubicBezTo>
                    <a:pt x="170" y="2257"/>
                    <a:pt x="181" y="2286"/>
                    <a:pt x="181" y="2317"/>
                  </a:cubicBezTo>
                  <a:cubicBezTo>
                    <a:pt x="190" y="2357"/>
                    <a:pt x="190" y="2397"/>
                    <a:pt x="201" y="2437"/>
                  </a:cubicBezTo>
                  <a:cubicBezTo>
                    <a:pt x="221" y="2536"/>
                    <a:pt x="240" y="2636"/>
                    <a:pt x="260" y="2746"/>
                  </a:cubicBezTo>
                  <a:cubicBezTo>
                    <a:pt x="290" y="2896"/>
                    <a:pt x="1" y="3824"/>
                    <a:pt x="221" y="5990"/>
                  </a:cubicBezTo>
                  <a:cubicBezTo>
                    <a:pt x="250" y="6230"/>
                    <a:pt x="340" y="6450"/>
                    <a:pt x="470" y="6669"/>
                  </a:cubicBezTo>
                  <a:cubicBezTo>
                    <a:pt x="490" y="6699"/>
                    <a:pt x="500" y="6719"/>
                    <a:pt x="520" y="6739"/>
                  </a:cubicBezTo>
                  <a:cubicBezTo>
                    <a:pt x="540" y="6779"/>
                    <a:pt x="570" y="6819"/>
                    <a:pt x="589" y="6849"/>
                  </a:cubicBezTo>
                  <a:cubicBezTo>
                    <a:pt x="609" y="6879"/>
                    <a:pt x="629" y="6898"/>
                    <a:pt x="649" y="6918"/>
                  </a:cubicBezTo>
                  <a:cubicBezTo>
                    <a:pt x="660" y="6949"/>
                    <a:pt x="680" y="6969"/>
                    <a:pt x="700" y="6989"/>
                  </a:cubicBezTo>
                  <a:cubicBezTo>
                    <a:pt x="720" y="7018"/>
                    <a:pt x="740" y="7038"/>
                    <a:pt x="760" y="7058"/>
                  </a:cubicBezTo>
                  <a:cubicBezTo>
                    <a:pt x="849" y="7168"/>
                    <a:pt x="939" y="7268"/>
                    <a:pt x="1039" y="7368"/>
                  </a:cubicBezTo>
                  <a:cubicBezTo>
                    <a:pt x="1328" y="7648"/>
                    <a:pt x="1648" y="7907"/>
                    <a:pt x="1938" y="8136"/>
                  </a:cubicBezTo>
                  <a:cubicBezTo>
                    <a:pt x="2566" y="8646"/>
                    <a:pt x="4263" y="9704"/>
                    <a:pt x="4662" y="10093"/>
                  </a:cubicBezTo>
                  <a:cubicBezTo>
                    <a:pt x="4702" y="10133"/>
                    <a:pt x="4733" y="10173"/>
                    <a:pt x="4742" y="10193"/>
                  </a:cubicBezTo>
                  <a:cubicBezTo>
                    <a:pt x="4842" y="10443"/>
                    <a:pt x="4972" y="10782"/>
                    <a:pt x="5162" y="10982"/>
                  </a:cubicBezTo>
                  <a:cubicBezTo>
                    <a:pt x="5172" y="10991"/>
                    <a:pt x="5182" y="11011"/>
                    <a:pt x="5201" y="11022"/>
                  </a:cubicBezTo>
                  <a:cubicBezTo>
                    <a:pt x="5367" y="11179"/>
                    <a:pt x="6115" y="11274"/>
                    <a:pt x="6423" y="11274"/>
                  </a:cubicBezTo>
                  <a:cubicBezTo>
                    <a:pt x="6487" y="11274"/>
                    <a:pt x="6532" y="11270"/>
                    <a:pt x="6550" y="11261"/>
                  </a:cubicBezTo>
                  <a:cubicBezTo>
                    <a:pt x="6570" y="11251"/>
                    <a:pt x="6589" y="11241"/>
                    <a:pt x="6599" y="11221"/>
                  </a:cubicBezTo>
                  <a:cubicBezTo>
                    <a:pt x="6599" y="11211"/>
                    <a:pt x="6609" y="11201"/>
                    <a:pt x="6609" y="11191"/>
                  </a:cubicBezTo>
                  <a:cubicBezTo>
                    <a:pt x="6619" y="11191"/>
                    <a:pt x="6619" y="11181"/>
                    <a:pt x="6619" y="11171"/>
                  </a:cubicBezTo>
                  <a:cubicBezTo>
                    <a:pt x="6629" y="11162"/>
                    <a:pt x="6629" y="11151"/>
                    <a:pt x="6629" y="11142"/>
                  </a:cubicBezTo>
                  <a:cubicBezTo>
                    <a:pt x="6639" y="11091"/>
                    <a:pt x="6649" y="11031"/>
                    <a:pt x="6639" y="10991"/>
                  </a:cubicBezTo>
                  <a:cubicBezTo>
                    <a:pt x="6639" y="10971"/>
                    <a:pt x="6639" y="10951"/>
                    <a:pt x="6629" y="10932"/>
                  </a:cubicBezTo>
                  <a:cubicBezTo>
                    <a:pt x="6619" y="10892"/>
                    <a:pt x="6510" y="10792"/>
                    <a:pt x="6399" y="10642"/>
                  </a:cubicBezTo>
                  <a:lnTo>
                    <a:pt x="6390" y="10642"/>
                  </a:lnTo>
                  <a:cubicBezTo>
                    <a:pt x="6280" y="10483"/>
                    <a:pt x="6180" y="10273"/>
                    <a:pt x="6200" y="10023"/>
                  </a:cubicBezTo>
                  <a:cubicBezTo>
                    <a:pt x="6204" y="9956"/>
                    <a:pt x="6271" y="9935"/>
                    <a:pt x="6353" y="9935"/>
                  </a:cubicBezTo>
                  <a:cubicBezTo>
                    <a:pt x="6490" y="9935"/>
                    <a:pt x="6669" y="9993"/>
                    <a:pt x="6669" y="9993"/>
                  </a:cubicBezTo>
                  <a:cubicBezTo>
                    <a:pt x="6669" y="9993"/>
                    <a:pt x="6619" y="9884"/>
                    <a:pt x="6510" y="9744"/>
                  </a:cubicBezTo>
                  <a:cubicBezTo>
                    <a:pt x="6470" y="9694"/>
                    <a:pt x="6419" y="9644"/>
                    <a:pt x="6370" y="9594"/>
                  </a:cubicBezTo>
                  <a:cubicBezTo>
                    <a:pt x="6160" y="9394"/>
                    <a:pt x="5292" y="9305"/>
                    <a:pt x="4952" y="9175"/>
                  </a:cubicBezTo>
                  <a:cubicBezTo>
                    <a:pt x="4613" y="9055"/>
                    <a:pt x="3724" y="7767"/>
                    <a:pt x="3225" y="6989"/>
                  </a:cubicBezTo>
                  <a:cubicBezTo>
                    <a:pt x="2856" y="6399"/>
                    <a:pt x="2326" y="6020"/>
                    <a:pt x="2087" y="5860"/>
                  </a:cubicBezTo>
                  <a:cubicBezTo>
                    <a:pt x="2077" y="5860"/>
                    <a:pt x="2077" y="5851"/>
                    <a:pt x="2067" y="5851"/>
                  </a:cubicBezTo>
                  <a:cubicBezTo>
                    <a:pt x="2037" y="5831"/>
                    <a:pt x="2007" y="5811"/>
                    <a:pt x="1997" y="5800"/>
                  </a:cubicBezTo>
                  <a:cubicBezTo>
                    <a:pt x="1987" y="5800"/>
                    <a:pt x="1977" y="5800"/>
                    <a:pt x="1977" y="5791"/>
                  </a:cubicBezTo>
                  <a:lnTo>
                    <a:pt x="1967" y="5791"/>
                  </a:lnTo>
                  <a:lnTo>
                    <a:pt x="1958" y="5780"/>
                  </a:lnTo>
                  <a:cubicBezTo>
                    <a:pt x="1967" y="5741"/>
                    <a:pt x="1967" y="5701"/>
                    <a:pt x="1967" y="5671"/>
                  </a:cubicBezTo>
                  <a:cubicBezTo>
                    <a:pt x="1977" y="5651"/>
                    <a:pt x="1977" y="5621"/>
                    <a:pt x="1977" y="5601"/>
                  </a:cubicBezTo>
                  <a:cubicBezTo>
                    <a:pt x="1987" y="5571"/>
                    <a:pt x="1987" y="5541"/>
                    <a:pt x="1987" y="5511"/>
                  </a:cubicBezTo>
                  <a:cubicBezTo>
                    <a:pt x="1987" y="5511"/>
                    <a:pt x="1987" y="5501"/>
                    <a:pt x="1997" y="5501"/>
                  </a:cubicBezTo>
                  <a:cubicBezTo>
                    <a:pt x="1997" y="5471"/>
                    <a:pt x="1997" y="5441"/>
                    <a:pt x="2007" y="5421"/>
                  </a:cubicBezTo>
                  <a:cubicBezTo>
                    <a:pt x="2007" y="5361"/>
                    <a:pt x="2017" y="5301"/>
                    <a:pt x="2027" y="5252"/>
                  </a:cubicBezTo>
                  <a:lnTo>
                    <a:pt x="2027" y="5212"/>
                  </a:lnTo>
                  <a:cubicBezTo>
                    <a:pt x="2037" y="5192"/>
                    <a:pt x="2037" y="5172"/>
                    <a:pt x="2037" y="5152"/>
                  </a:cubicBezTo>
                  <a:cubicBezTo>
                    <a:pt x="2047" y="5122"/>
                    <a:pt x="2047" y="5102"/>
                    <a:pt x="2047" y="5082"/>
                  </a:cubicBezTo>
                  <a:cubicBezTo>
                    <a:pt x="2127" y="4573"/>
                    <a:pt x="2157" y="4682"/>
                    <a:pt x="2217" y="4143"/>
                  </a:cubicBezTo>
                  <a:cubicBezTo>
                    <a:pt x="2247" y="3884"/>
                    <a:pt x="2237" y="3644"/>
                    <a:pt x="2217" y="3435"/>
                  </a:cubicBezTo>
                  <a:lnTo>
                    <a:pt x="2217" y="3405"/>
                  </a:lnTo>
                  <a:lnTo>
                    <a:pt x="2217" y="3375"/>
                  </a:lnTo>
                  <a:cubicBezTo>
                    <a:pt x="2217" y="3355"/>
                    <a:pt x="2207" y="3335"/>
                    <a:pt x="2207" y="3325"/>
                  </a:cubicBezTo>
                  <a:cubicBezTo>
                    <a:pt x="2197" y="3255"/>
                    <a:pt x="2197" y="3195"/>
                    <a:pt x="2187" y="3145"/>
                  </a:cubicBezTo>
                  <a:cubicBezTo>
                    <a:pt x="2177" y="3125"/>
                    <a:pt x="2177" y="3105"/>
                    <a:pt x="2177" y="3085"/>
                  </a:cubicBezTo>
                  <a:cubicBezTo>
                    <a:pt x="2167" y="3065"/>
                    <a:pt x="2167" y="3056"/>
                    <a:pt x="2167" y="3036"/>
                  </a:cubicBezTo>
                  <a:cubicBezTo>
                    <a:pt x="2127" y="2876"/>
                    <a:pt x="2087" y="2746"/>
                    <a:pt x="2067" y="2656"/>
                  </a:cubicBezTo>
                  <a:cubicBezTo>
                    <a:pt x="2067" y="2636"/>
                    <a:pt x="2057" y="2626"/>
                    <a:pt x="2057" y="2606"/>
                  </a:cubicBezTo>
                  <a:cubicBezTo>
                    <a:pt x="2047" y="2586"/>
                    <a:pt x="2047" y="2566"/>
                    <a:pt x="2047" y="2556"/>
                  </a:cubicBezTo>
                  <a:cubicBezTo>
                    <a:pt x="2047" y="2536"/>
                    <a:pt x="2047" y="2516"/>
                    <a:pt x="2057" y="2486"/>
                  </a:cubicBezTo>
                  <a:lnTo>
                    <a:pt x="2057" y="2466"/>
                  </a:lnTo>
                  <a:cubicBezTo>
                    <a:pt x="2067" y="2437"/>
                    <a:pt x="2077" y="2417"/>
                    <a:pt x="2077" y="2386"/>
                  </a:cubicBezTo>
                  <a:cubicBezTo>
                    <a:pt x="2087" y="2366"/>
                    <a:pt x="2087" y="2357"/>
                    <a:pt x="2097" y="2337"/>
                  </a:cubicBezTo>
                  <a:cubicBezTo>
                    <a:pt x="2107" y="2297"/>
                    <a:pt x="2117" y="2267"/>
                    <a:pt x="2137" y="2227"/>
                  </a:cubicBezTo>
                  <a:cubicBezTo>
                    <a:pt x="2137" y="2197"/>
                    <a:pt x="2147" y="2177"/>
                    <a:pt x="2157" y="2147"/>
                  </a:cubicBezTo>
                  <a:cubicBezTo>
                    <a:pt x="2237" y="1927"/>
                    <a:pt x="2326" y="1668"/>
                    <a:pt x="2326" y="1538"/>
                  </a:cubicBezTo>
                  <a:cubicBezTo>
                    <a:pt x="2336" y="29"/>
                    <a:pt x="1449" y="1"/>
                    <a:pt x="1382" y="1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6435615" y="2880578"/>
              <a:ext cx="610646" cy="983002"/>
            </a:xfrm>
            <a:custGeom>
              <a:rect b="b" l="l" r="r" t="t"/>
              <a:pathLst>
                <a:path extrusionOk="0" h="10705" w="6650">
                  <a:moveTo>
                    <a:pt x="400" y="0"/>
                  </a:moveTo>
                  <a:lnTo>
                    <a:pt x="400" y="0"/>
                  </a:lnTo>
                  <a:cubicBezTo>
                    <a:pt x="130" y="430"/>
                    <a:pt x="41" y="1119"/>
                    <a:pt x="260" y="2177"/>
                  </a:cubicBezTo>
                  <a:cubicBezTo>
                    <a:pt x="290" y="2327"/>
                    <a:pt x="1" y="3255"/>
                    <a:pt x="221" y="5421"/>
                  </a:cubicBezTo>
                  <a:cubicBezTo>
                    <a:pt x="310" y="6250"/>
                    <a:pt x="1239" y="7008"/>
                    <a:pt x="1938" y="7567"/>
                  </a:cubicBezTo>
                  <a:cubicBezTo>
                    <a:pt x="2636" y="8126"/>
                    <a:pt x="4633" y="9364"/>
                    <a:pt x="4742" y="9624"/>
                  </a:cubicBezTo>
                  <a:cubicBezTo>
                    <a:pt x="4842" y="9894"/>
                    <a:pt x="4992" y="10263"/>
                    <a:pt x="5201" y="10453"/>
                  </a:cubicBezTo>
                  <a:cubicBezTo>
                    <a:pt x="5367" y="10610"/>
                    <a:pt x="6115" y="10705"/>
                    <a:pt x="6423" y="10705"/>
                  </a:cubicBezTo>
                  <a:cubicBezTo>
                    <a:pt x="6487" y="10705"/>
                    <a:pt x="6532" y="10701"/>
                    <a:pt x="6550" y="10692"/>
                  </a:cubicBezTo>
                  <a:cubicBezTo>
                    <a:pt x="6639" y="10642"/>
                    <a:pt x="6649" y="10513"/>
                    <a:pt x="6639" y="10422"/>
                  </a:cubicBezTo>
                  <a:lnTo>
                    <a:pt x="6639" y="10422"/>
                  </a:lnTo>
                  <a:cubicBezTo>
                    <a:pt x="6475" y="10448"/>
                    <a:pt x="6326" y="10459"/>
                    <a:pt x="6193" y="10459"/>
                  </a:cubicBezTo>
                  <a:cubicBezTo>
                    <a:pt x="5368" y="10459"/>
                    <a:pt x="5098" y="10038"/>
                    <a:pt x="5012" y="9883"/>
                  </a:cubicBezTo>
                  <a:cubicBezTo>
                    <a:pt x="4922" y="9704"/>
                    <a:pt x="4782" y="9264"/>
                    <a:pt x="4782" y="9264"/>
                  </a:cubicBezTo>
                  <a:cubicBezTo>
                    <a:pt x="4642" y="9255"/>
                    <a:pt x="4583" y="9205"/>
                    <a:pt x="4583" y="9205"/>
                  </a:cubicBezTo>
                  <a:cubicBezTo>
                    <a:pt x="1927" y="7188"/>
                    <a:pt x="629" y="6779"/>
                    <a:pt x="490" y="4763"/>
                  </a:cubicBezTo>
                  <a:cubicBezTo>
                    <a:pt x="380" y="3046"/>
                    <a:pt x="760" y="2376"/>
                    <a:pt x="760" y="2376"/>
                  </a:cubicBezTo>
                  <a:cubicBezTo>
                    <a:pt x="221" y="1528"/>
                    <a:pt x="400" y="1"/>
                    <a:pt x="40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596954" y="3025388"/>
              <a:ext cx="42332" cy="118364"/>
            </a:xfrm>
            <a:custGeom>
              <a:rect b="b" l="l" r="r" t="t"/>
              <a:pathLst>
                <a:path extrusionOk="0" h="1289" w="461">
                  <a:moveTo>
                    <a:pt x="400" y="1"/>
                  </a:moveTo>
                  <a:cubicBezTo>
                    <a:pt x="390" y="31"/>
                    <a:pt x="190" y="360"/>
                    <a:pt x="90" y="420"/>
                  </a:cubicBezTo>
                  <a:cubicBezTo>
                    <a:pt x="1" y="470"/>
                    <a:pt x="420" y="979"/>
                    <a:pt x="460" y="1289"/>
                  </a:cubicBezTo>
                  <a:cubicBezTo>
                    <a:pt x="420" y="799"/>
                    <a:pt x="290" y="490"/>
                    <a:pt x="290" y="410"/>
                  </a:cubicBezTo>
                  <a:cubicBezTo>
                    <a:pt x="290" y="340"/>
                    <a:pt x="340" y="180"/>
                    <a:pt x="400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6576844" y="3294899"/>
              <a:ext cx="54086" cy="74379"/>
            </a:xfrm>
            <a:custGeom>
              <a:rect b="b" l="l" r="r" t="t"/>
              <a:pathLst>
                <a:path extrusionOk="0" h="810" w="589">
                  <a:moveTo>
                    <a:pt x="509" y="1"/>
                  </a:moveTo>
                  <a:cubicBezTo>
                    <a:pt x="499" y="41"/>
                    <a:pt x="269" y="590"/>
                    <a:pt x="0" y="730"/>
                  </a:cubicBezTo>
                  <a:cubicBezTo>
                    <a:pt x="0" y="730"/>
                    <a:pt x="349" y="730"/>
                    <a:pt x="589" y="810"/>
                  </a:cubicBezTo>
                  <a:cubicBezTo>
                    <a:pt x="479" y="739"/>
                    <a:pt x="420" y="699"/>
                    <a:pt x="420" y="699"/>
                  </a:cubicBezTo>
                  <a:cubicBezTo>
                    <a:pt x="459" y="380"/>
                    <a:pt x="489" y="160"/>
                    <a:pt x="509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990063" y="3721249"/>
              <a:ext cx="58034" cy="84388"/>
            </a:xfrm>
            <a:custGeom>
              <a:rect b="b" l="l" r="r" t="t"/>
              <a:pathLst>
                <a:path extrusionOk="0" h="919" w="632">
                  <a:moveTo>
                    <a:pt x="304" y="0"/>
                  </a:moveTo>
                  <a:cubicBezTo>
                    <a:pt x="198" y="0"/>
                    <a:pt x="75" y="31"/>
                    <a:pt x="42" y="169"/>
                  </a:cubicBezTo>
                  <a:cubicBezTo>
                    <a:pt x="1" y="368"/>
                    <a:pt x="221" y="719"/>
                    <a:pt x="314" y="861"/>
                  </a:cubicBezTo>
                  <a:lnTo>
                    <a:pt x="314" y="861"/>
                  </a:lnTo>
                  <a:cubicBezTo>
                    <a:pt x="220" y="710"/>
                    <a:pt x="144" y="520"/>
                    <a:pt x="162" y="299"/>
                  </a:cubicBezTo>
                  <a:cubicBezTo>
                    <a:pt x="166" y="232"/>
                    <a:pt x="233" y="211"/>
                    <a:pt x="315" y="211"/>
                  </a:cubicBezTo>
                  <a:cubicBezTo>
                    <a:pt x="452" y="211"/>
                    <a:pt x="631" y="269"/>
                    <a:pt x="631" y="269"/>
                  </a:cubicBezTo>
                  <a:cubicBezTo>
                    <a:pt x="631" y="269"/>
                    <a:pt x="581" y="160"/>
                    <a:pt x="472" y="20"/>
                  </a:cubicBezTo>
                  <a:cubicBezTo>
                    <a:pt x="463" y="20"/>
                    <a:pt x="389" y="0"/>
                    <a:pt x="304" y="0"/>
                  </a:cubicBezTo>
                  <a:close/>
                  <a:moveTo>
                    <a:pt x="314" y="861"/>
                  </a:moveTo>
                  <a:lnTo>
                    <a:pt x="314" y="861"/>
                  </a:lnTo>
                  <a:cubicBezTo>
                    <a:pt x="326" y="881"/>
                    <a:pt x="339" y="900"/>
                    <a:pt x="352" y="918"/>
                  </a:cubicBezTo>
                  <a:cubicBezTo>
                    <a:pt x="347" y="910"/>
                    <a:pt x="333" y="890"/>
                    <a:pt x="314" y="86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7193734" y="3446412"/>
              <a:ext cx="175207" cy="113866"/>
            </a:xfrm>
            <a:custGeom>
              <a:rect b="b" l="l" r="r" t="t"/>
              <a:pathLst>
                <a:path extrusionOk="0" h="1240" w="1908">
                  <a:moveTo>
                    <a:pt x="1457" y="1"/>
                  </a:moveTo>
                  <a:cubicBezTo>
                    <a:pt x="1128" y="1"/>
                    <a:pt x="874" y="171"/>
                    <a:pt x="729" y="278"/>
                  </a:cubicBezTo>
                  <a:cubicBezTo>
                    <a:pt x="619" y="358"/>
                    <a:pt x="400" y="537"/>
                    <a:pt x="240" y="707"/>
                  </a:cubicBezTo>
                  <a:cubicBezTo>
                    <a:pt x="100" y="866"/>
                    <a:pt x="0" y="1006"/>
                    <a:pt x="60" y="1076"/>
                  </a:cubicBezTo>
                  <a:cubicBezTo>
                    <a:pt x="149" y="1186"/>
                    <a:pt x="445" y="1239"/>
                    <a:pt x="689" y="1239"/>
                  </a:cubicBezTo>
                  <a:cubicBezTo>
                    <a:pt x="801" y="1239"/>
                    <a:pt x="903" y="1228"/>
                    <a:pt x="969" y="1206"/>
                  </a:cubicBezTo>
                  <a:cubicBezTo>
                    <a:pt x="1038" y="1176"/>
                    <a:pt x="1138" y="1096"/>
                    <a:pt x="1258" y="996"/>
                  </a:cubicBezTo>
                  <a:cubicBezTo>
                    <a:pt x="1478" y="786"/>
                    <a:pt x="1737" y="477"/>
                    <a:pt x="1807" y="378"/>
                  </a:cubicBezTo>
                  <a:cubicBezTo>
                    <a:pt x="1907" y="227"/>
                    <a:pt x="1788" y="58"/>
                    <a:pt x="1788" y="58"/>
                  </a:cubicBezTo>
                  <a:cubicBezTo>
                    <a:pt x="1671" y="18"/>
                    <a:pt x="1560" y="1"/>
                    <a:pt x="1457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7193734" y="3511242"/>
              <a:ext cx="115609" cy="49035"/>
            </a:xfrm>
            <a:custGeom>
              <a:rect b="b" l="l" r="r" t="t"/>
              <a:pathLst>
                <a:path extrusionOk="0" h="534" w="1259">
                  <a:moveTo>
                    <a:pt x="240" y="1"/>
                  </a:moveTo>
                  <a:cubicBezTo>
                    <a:pt x="100" y="160"/>
                    <a:pt x="0" y="300"/>
                    <a:pt x="60" y="370"/>
                  </a:cubicBezTo>
                  <a:cubicBezTo>
                    <a:pt x="149" y="480"/>
                    <a:pt x="445" y="533"/>
                    <a:pt x="689" y="533"/>
                  </a:cubicBezTo>
                  <a:cubicBezTo>
                    <a:pt x="801" y="533"/>
                    <a:pt x="903" y="522"/>
                    <a:pt x="969" y="500"/>
                  </a:cubicBezTo>
                  <a:cubicBezTo>
                    <a:pt x="1038" y="470"/>
                    <a:pt x="1138" y="390"/>
                    <a:pt x="1258" y="290"/>
                  </a:cubicBezTo>
                  <a:lnTo>
                    <a:pt x="1258" y="290"/>
                  </a:lnTo>
                  <a:cubicBezTo>
                    <a:pt x="1258" y="290"/>
                    <a:pt x="1106" y="329"/>
                    <a:pt x="902" y="329"/>
                  </a:cubicBezTo>
                  <a:cubicBezTo>
                    <a:pt x="779" y="329"/>
                    <a:pt x="638" y="315"/>
                    <a:pt x="499" y="270"/>
                  </a:cubicBezTo>
                  <a:cubicBezTo>
                    <a:pt x="210" y="171"/>
                    <a:pt x="240" y="21"/>
                    <a:pt x="24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6551133" y="2348903"/>
              <a:ext cx="379610" cy="474651"/>
            </a:xfrm>
            <a:custGeom>
              <a:rect b="b" l="l" r="r" t="t"/>
              <a:pathLst>
                <a:path extrusionOk="0" h="5169" w="4134">
                  <a:moveTo>
                    <a:pt x="2246" y="0"/>
                  </a:moveTo>
                  <a:cubicBezTo>
                    <a:pt x="1636" y="0"/>
                    <a:pt x="1102" y="367"/>
                    <a:pt x="799" y="630"/>
                  </a:cubicBezTo>
                  <a:cubicBezTo>
                    <a:pt x="509" y="889"/>
                    <a:pt x="1" y="1828"/>
                    <a:pt x="140" y="3235"/>
                  </a:cubicBezTo>
                  <a:cubicBezTo>
                    <a:pt x="268" y="4531"/>
                    <a:pt x="1806" y="5168"/>
                    <a:pt x="2611" y="5168"/>
                  </a:cubicBezTo>
                  <a:cubicBezTo>
                    <a:pt x="2686" y="5168"/>
                    <a:pt x="2755" y="5163"/>
                    <a:pt x="2816" y="5152"/>
                  </a:cubicBezTo>
                  <a:cubicBezTo>
                    <a:pt x="3524" y="5022"/>
                    <a:pt x="4134" y="3685"/>
                    <a:pt x="4034" y="3375"/>
                  </a:cubicBezTo>
                  <a:cubicBezTo>
                    <a:pt x="3943" y="3066"/>
                    <a:pt x="3954" y="2906"/>
                    <a:pt x="3924" y="2456"/>
                  </a:cubicBezTo>
                  <a:cubicBezTo>
                    <a:pt x="3904" y="2007"/>
                    <a:pt x="4134" y="999"/>
                    <a:pt x="3165" y="310"/>
                  </a:cubicBezTo>
                  <a:cubicBezTo>
                    <a:pt x="2853" y="86"/>
                    <a:pt x="2540" y="0"/>
                    <a:pt x="2246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6502557" y="2345964"/>
              <a:ext cx="452888" cy="479609"/>
            </a:xfrm>
            <a:custGeom>
              <a:rect b="b" l="l" r="r" t="t"/>
              <a:pathLst>
                <a:path extrusionOk="0" h="5223" w="4932">
                  <a:moveTo>
                    <a:pt x="2820" y="1"/>
                  </a:moveTo>
                  <a:cubicBezTo>
                    <a:pt x="2445" y="1"/>
                    <a:pt x="2046" y="69"/>
                    <a:pt x="1648" y="232"/>
                  </a:cubicBezTo>
                  <a:cubicBezTo>
                    <a:pt x="0" y="891"/>
                    <a:pt x="380" y="2618"/>
                    <a:pt x="550" y="3277"/>
                  </a:cubicBezTo>
                  <a:cubicBezTo>
                    <a:pt x="729" y="3936"/>
                    <a:pt x="849" y="4615"/>
                    <a:pt x="849" y="4615"/>
                  </a:cubicBezTo>
                  <a:cubicBezTo>
                    <a:pt x="849" y="4615"/>
                    <a:pt x="1558" y="4575"/>
                    <a:pt x="1817" y="3377"/>
                  </a:cubicBezTo>
                  <a:cubicBezTo>
                    <a:pt x="1817" y="3377"/>
                    <a:pt x="1833" y="3313"/>
                    <a:pt x="1911" y="3313"/>
                  </a:cubicBezTo>
                  <a:cubicBezTo>
                    <a:pt x="2007" y="3313"/>
                    <a:pt x="2197" y="3411"/>
                    <a:pt x="2566" y="3846"/>
                  </a:cubicBezTo>
                  <a:cubicBezTo>
                    <a:pt x="2566" y="3846"/>
                    <a:pt x="2067" y="4775"/>
                    <a:pt x="2966" y="5094"/>
                  </a:cubicBezTo>
                  <a:cubicBezTo>
                    <a:pt x="3212" y="5182"/>
                    <a:pt x="3434" y="5222"/>
                    <a:pt x="3629" y="5222"/>
                  </a:cubicBezTo>
                  <a:cubicBezTo>
                    <a:pt x="4141" y="5222"/>
                    <a:pt x="4460" y="4942"/>
                    <a:pt x="4532" y="4515"/>
                  </a:cubicBezTo>
                  <a:cubicBezTo>
                    <a:pt x="4643" y="3936"/>
                    <a:pt x="4552" y="3646"/>
                    <a:pt x="4552" y="3646"/>
                  </a:cubicBezTo>
                  <a:lnTo>
                    <a:pt x="4552" y="3646"/>
                  </a:lnTo>
                  <a:cubicBezTo>
                    <a:pt x="4552" y="3646"/>
                    <a:pt x="4483" y="3653"/>
                    <a:pt x="4371" y="3653"/>
                  </a:cubicBezTo>
                  <a:cubicBezTo>
                    <a:pt x="4008" y="3653"/>
                    <a:pt x="3201" y="3583"/>
                    <a:pt x="2895" y="2987"/>
                  </a:cubicBezTo>
                  <a:cubicBezTo>
                    <a:pt x="2616" y="2439"/>
                    <a:pt x="2716" y="1840"/>
                    <a:pt x="2716" y="1840"/>
                  </a:cubicBezTo>
                  <a:lnTo>
                    <a:pt x="2716" y="1840"/>
                  </a:lnTo>
                  <a:cubicBezTo>
                    <a:pt x="2716" y="1840"/>
                    <a:pt x="2879" y="1850"/>
                    <a:pt x="3118" y="1850"/>
                  </a:cubicBezTo>
                  <a:cubicBezTo>
                    <a:pt x="3756" y="1850"/>
                    <a:pt x="4932" y="1776"/>
                    <a:pt x="4932" y="1230"/>
                  </a:cubicBezTo>
                  <a:cubicBezTo>
                    <a:pt x="4924" y="664"/>
                    <a:pt x="3986" y="1"/>
                    <a:pt x="2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6630838" y="2555237"/>
              <a:ext cx="92745" cy="110743"/>
            </a:xfrm>
            <a:custGeom>
              <a:rect b="b" l="l" r="r" t="t"/>
              <a:pathLst>
                <a:path extrusionOk="0" h="1206" w="1010">
                  <a:moveTo>
                    <a:pt x="511" y="0"/>
                  </a:moveTo>
                  <a:cubicBezTo>
                    <a:pt x="460" y="0"/>
                    <a:pt x="405" y="14"/>
                    <a:pt x="351" y="50"/>
                  </a:cubicBezTo>
                  <a:cubicBezTo>
                    <a:pt x="131" y="189"/>
                    <a:pt x="1" y="688"/>
                    <a:pt x="231" y="998"/>
                  </a:cubicBezTo>
                  <a:cubicBezTo>
                    <a:pt x="335" y="1144"/>
                    <a:pt x="485" y="1206"/>
                    <a:pt x="611" y="1206"/>
                  </a:cubicBezTo>
                  <a:cubicBezTo>
                    <a:pt x="726" y="1206"/>
                    <a:pt x="820" y="1154"/>
                    <a:pt x="839" y="1068"/>
                  </a:cubicBezTo>
                  <a:cubicBezTo>
                    <a:pt x="1009" y="419"/>
                    <a:pt x="810" y="140"/>
                    <a:pt x="810" y="140"/>
                  </a:cubicBezTo>
                  <a:cubicBezTo>
                    <a:pt x="810" y="140"/>
                    <a:pt x="676" y="0"/>
                    <a:pt x="511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6676660" y="2596375"/>
              <a:ext cx="27640" cy="39577"/>
            </a:xfrm>
            <a:custGeom>
              <a:rect b="b" l="l" r="r" t="t"/>
              <a:pathLst>
                <a:path extrusionOk="0" h="431" w="301">
                  <a:moveTo>
                    <a:pt x="291" y="1"/>
                  </a:moveTo>
                  <a:cubicBezTo>
                    <a:pt x="291" y="1"/>
                    <a:pt x="291" y="41"/>
                    <a:pt x="271" y="81"/>
                  </a:cubicBezTo>
                  <a:cubicBezTo>
                    <a:pt x="261" y="121"/>
                    <a:pt x="241" y="161"/>
                    <a:pt x="221" y="200"/>
                  </a:cubicBezTo>
                  <a:lnTo>
                    <a:pt x="221" y="191"/>
                  </a:lnTo>
                  <a:cubicBezTo>
                    <a:pt x="201" y="171"/>
                    <a:pt x="191" y="151"/>
                    <a:pt x="171" y="131"/>
                  </a:cubicBezTo>
                  <a:cubicBezTo>
                    <a:pt x="101" y="61"/>
                    <a:pt x="21" y="21"/>
                    <a:pt x="21" y="21"/>
                  </a:cubicBezTo>
                  <a:lnTo>
                    <a:pt x="11" y="31"/>
                  </a:lnTo>
                  <a:lnTo>
                    <a:pt x="51" y="71"/>
                  </a:lnTo>
                  <a:cubicBezTo>
                    <a:pt x="71" y="101"/>
                    <a:pt x="101" y="131"/>
                    <a:pt x="121" y="171"/>
                  </a:cubicBezTo>
                  <a:cubicBezTo>
                    <a:pt x="131" y="191"/>
                    <a:pt x="131" y="211"/>
                    <a:pt x="141" y="231"/>
                  </a:cubicBezTo>
                  <a:cubicBezTo>
                    <a:pt x="151" y="240"/>
                    <a:pt x="161" y="260"/>
                    <a:pt x="171" y="271"/>
                  </a:cubicBezTo>
                  <a:lnTo>
                    <a:pt x="181" y="280"/>
                  </a:lnTo>
                  <a:cubicBezTo>
                    <a:pt x="161" y="291"/>
                    <a:pt x="151" y="311"/>
                    <a:pt x="131" y="320"/>
                  </a:cubicBezTo>
                  <a:cubicBezTo>
                    <a:pt x="111" y="340"/>
                    <a:pt x="91" y="351"/>
                    <a:pt x="71" y="371"/>
                  </a:cubicBezTo>
                  <a:cubicBezTo>
                    <a:pt x="61" y="371"/>
                    <a:pt x="61" y="380"/>
                    <a:pt x="51" y="391"/>
                  </a:cubicBezTo>
                  <a:cubicBezTo>
                    <a:pt x="41" y="391"/>
                    <a:pt x="31" y="400"/>
                    <a:pt x="21" y="400"/>
                  </a:cubicBezTo>
                  <a:cubicBezTo>
                    <a:pt x="11" y="411"/>
                    <a:pt x="1" y="411"/>
                    <a:pt x="1" y="411"/>
                  </a:cubicBezTo>
                  <a:lnTo>
                    <a:pt x="1" y="420"/>
                  </a:lnTo>
                  <a:cubicBezTo>
                    <a:pt x="1" y="420"/>
                    <a:pt x="11" y="420"/>
                    <a:pt x="31" y="430"/>
                  </a:cubicBezTo>
                  <a:lnTo>
                    <a:pt x="101" y="430"/>
                  </a:lnTo>
                  <a:cubicBezTo>
                    <a:pt x="111" y="430"/>
                    <a:pt x="131" y="420"/>
                    <a:pt x="141" y="411"/>
                  </a:cubicBezTo>
                  <a:cubicBezTo>
                    <a:pt x="161" y="411"/>
                    <a:pt x="181" y="391"/>
                    <a:pt x="191" y="380"/>
                  </a:cubicBezTo>
                  <a:cubicBezTo>
                    <a:pt x="221" y="351"/>
                    <a:pt x="241" y="320"/>
                    <a:pt x="251" y="280"/>
                  </a:cubicBezTo>
                  <a:cubicBezTo>
                    <a:pt x="280" y="220"/>
                    <a:pt x="300" y="141"/>
                    <a:pt x="300" y="91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6635522" y="2553400"/>
              <a:ext cx="73369" cy="116436"/>
            </a:xfrm>
            <a:custGeom>
              <a:rect b="b" l="l" r="r" t="t"/>
              <a:pathLst>
                <a:path extrusionOk="0" h="1268" w="799">
                  <a:moveTo>
                    <a:pt x="439" y="0"/>
                  </a:moveTo>
                  <a:cubicBezTo>
                    <a:pt x="379" y="0"/>
                    <a:pt x="320" y="20"/>
                    <a:pt x="260" y="60"/>
                  </a:cubicBezTo>
                  <a:cubicBezTo>
                    <a:pt x="240" y="80"/>
                    <a:pt x="209" y="100"/>
                    <a:pt x="189" y="129"/>
                  </a:cubicBezTo>
                  <a:cubicBezTo>
                    <a:pt x="169" y="149"/>
                    <a:pt x="149" y="180"/>
                    <a:pt x="130" y="209"/>
                  </a:cubicBezTo>
                  <a:cubicBezTo>
                    <a:pt x="50" y="329"/>
                    <a:pt x="10" y="479"/>
                    <a:pt x="10" y="629"/>
                  </a:cubicBezTo>
                  <a:cubicBezTo>
                    <a:pt x="0" y="708"/>
                    <a:pt x="10" y="779"/>
                    <a:pt x="30" y="859"/>
                  </a:cubicBezTo>
                  <a:cubicBezTo>
                    <a:pt x="50" y="928"/>
                    <a:pt x="90" y="998"/>
                    <a:pt x="130" y="1068"/>
                  </a:cubicBezTo>
                  <a:lnTo>
                    <a:pt x="160" y="1098"/>
                  </a:lnTo>
                  <a:cubicBezTo>
                    <a:pt x="169" y="1118"/>
                    <a:pt x="189" y="1128"/>
                    <a:pt x="200" y="1138"/>
                  </a:cubicBezTo>
                  <a:cubicBezTo>
                    <a:pt x="229" y="1168"/>
                    <a:pt x="260" y="1188"/>
                    <a:pt x="289" y="1208"/>
                  </a:cubicBezTo>
                  <a:cubicBezTo>
                    <a:pt x="349" y="1238"/>
                    <a:pt x="409" y="1258"/>
                    <a:pt x="469" y="1267"/>
                  </a:cubicBezTo>
                  <a:cubicBezTo>
                    <a:pt x="529" y="1267"/>
                    <a:pt x="589" y="1258"/>
                    <a:pt x="629" y="1238"/>
                  </a:cubicBezTo>
                  <a:cubicBezTo>
                    <a:pt x="679" y="1228"/>
                    <a:pt x="709" y="1198"/>
                    <a:pt x="739" y="1178"/>
                  </a:cubicBezTo>
                  <a:cubicBezTo>
                    <a:pt x="759" y="1158"/>
                    <a:pt x="779" y="1138"/>
                    <a:pt x="788" y="1118"/>
                  </a:cubicBezTo>
                  <a:cubicBezTo>
                    <a:pt x="788" y="1098"/>
                    <a:pt x="799" y="1098"/>
                    <a:pt x="799" y="1098"/>
                  </a:cubicBezTo>
                  <a:lnTo>
                    <a:pt x="788" y="1088"/>
                  </a:lnTo>
                  <a:lnTo>
                    <a:pt x="768" y="1108"/>
                  </a:lnTo>
                  <a:cubicBezTo>
                    <a:pt x="759" y="1118"/>
                    <a:pt x="739" y="1128"/>
                    <a:pt x="709" y="1148"/>
                  </a:cubicBezTo>
                  <a:cubicBezTo>
                    <a:pt x="673" y="1162"/>
                    <a:pt x="623" y="1176"/>
                    <a:pt x="565" y="1176"/>
                  </a:cubicBezTo>
                  <a:cubicBezTo>
                    <a:pt x="541" y="1176"/>
                    <a:pt x="515" y="1173"/>
                    <a:pt x="489" y="1168"/>
                  </a:cubicBezTo>
                  <a:cubicBezTo>
                    <a:pt x="439" y="1158"/>
                    <a:pt x="389" y="1138"/>
                    <a:pt x="349" y="1108"/>
                  </a:cubicBezTo>
                  <a:lnTo>
                    <a:pt x="320" y="1078"/>
                  </a:lnTo>
                  <a:lnTo>
                    <a:pt x="289" y="1048"/>
                  </a:lnTo>
                  <a:cubicBezTo>
                    <a:pt x="280" y="1038"/>
                    <a:pt x="269" y="1038"/>
                    <a:pt x="260" y="1018"/>
                  </a:cubicBezTo>
                  <a:lnTo>
                    <a:pt x="229" y="978"/>
                  </a:lnTo>
                  <a:cubicBezTo>
                    <a:pt x="200" y="938"/>
                    <a:pt x="160" y="879"/>
                    <a:pt x="140" y="819"/>
                  </a:cubicBezTo>
                  <a:cubicBezTo>
                    <a:pt x="120" y="759"/>
                    <a:pt x="110" y="699"/>
                    <a:pt x="100" y="629"/>
                  </a:cubicBezTo>
                  <a:cubicBezTo>
                    <a:pt x="100" y="499"/>
                    <a:pt x="130" y="359"/>
                    <a:pt x="189" y="249"/>
                  </a:cubicBezTo>
                  <a:cubicBezTo>
                    <a:pt x="200" y="220"/>
                    <a:pt x="220" y="189"/>
                    <a:pt x="240" y="169"/>
                  </a:cubicBezTo>
                  <a:cubicBezTo>
                    <a:pt x="260" y="149"/>
                    <a:pt x="269" y="129"/>
                    <a:pt x="300" y="109"/>
                  </a:cubicBezTo>
                  <a:cubicBezTo>
                    <a:pt x="340" y="70"/>
                    <a:pt x="389" y="50"/>
                    <a:pt x="439" y="50"/>
                  </a:cubicBezTo>
                  <a:cubicBezTo>
                    <a:pt x="450" y="49"/>
                    <a:pt x="460" y="48"/>
                    <a:pt x="470" y="48"/>
                  </a:cubicBezTo>
                  <a:cubicBezTo>
                    <a:pt x="557" y="48"/>
                    <a:pt x="634" y="83"/>
                    <a:pt x="679" y="109"/>
                  </a:cubicBezTo>
                  <a:cubicBezTo>
                    <a:pt x="728" y="140"/>
                    <a:pt x="759" y="169"/>
                    <a:pt x="759" y="169"/>
                  </a:cubicBezTo>
                  <a:lnTo>
                    <a:pt x="759" y="160"/>
                  </a:lnTo>
                  <a:cubicBezTo>
                    <a:pt x="759" y="160"/>
                    <a:pt x="739" y="129"/>
                    <a:pt x="689" y="89"/>
                  </a:cubicBezTo>
                  <a:cubicBezTo>
                    <a:pt x="639" y="60"/>
                    <a:pt x="559" y="0"/>
                    <a:pt x="439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5106428" y="4714902"/>
              <a:ext cx="731673" cy="120109"/>
            </a:xfrm>
            <a:custGeom>
              <a:rect b="b" l="l" r="r" t="t"/>
              <a:pathLst>
                <a:path extrusionOk="0" h="1308" w="7968">
                  <a:moveTo>
                    <a:pt x="2017" y="0"/>
                  </a:moveTo>
                  <a:cubicBezTo>
                    <a:pt x="809" y="120"/>
                    <a:pt x="1" y="349"/>
                    <a:pt x="1" y="609"/>
                  </a:cubicBezTo>
                  <a:cubicBezTo>
                    <a:pt x="1" y="999"/>
                    <a:pt x="1787" y="1308"/>
                    <a:pt x="3984" y="1308"/>
                  </a:cubicBezTo>
                  <a:cubicBezTo>
                    <a:pt x="6190" y="1308"/>
                    <a:pt x="7967" y="999"/>
                    <a:pt x="7967" y="609"/>
                  </a:cubicBezTo>
                  <a:cubicBezTo>
                    <a:pt x="7967" y="360"/>
                    <a:pt x="7248" y="140"/>
                    <a:pt x="6150" y="20"/>
                  </a:cubicBezTo>
                  <a:cubicBezTo>
                    <a:pt x="5521" y="280"/>
                    <a:pt x="4833" y="429"/>
                    <a:pt x="4114" y="429"/>
                  </a:cubicBezTo>
                  <a:cubicBezTo>
                    <a:pt x="3365" y="429"/>
                    <a:pt x="2666" y="280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000093" y="3786262"/>
              <a:ext cx="968126" cy="968126"/>
            </a:xfrm>
            <a:custGeom>
              <a:rect b="b" l="l" r="r" t="t"/>
              <a:pathLst>
                <a:path extrusionOk="0" h="10543" w="10543">
                  <a:moveTo>
                    <a:pt x="5272" y="0"/>
                  </a:moveTo>
                  <a:cubicBezTo>
                    <a:pt x="2357" y="0"/>
                    <a:pt x="1" y="2356"/>
                    <a:pt x="1" y="5271"/>
                  </a:cubicBezTo>
                  <a:cubicBezTo>
                    <a:pt x="1" y="8186"/>
                    <a:pt x="2357" y="10542"/>
                    <a:pt x="5272" y="10542"/>
                  </a:cubicBezTo>
                  <a:cubicBezTo>
                    <a:pt x="8176" y="10542"/>
                    <a:pt x="10543" y="8186"/>
                    <a:pt x="10543" y="5271"/>
                  </a:cubicBezTo>
                  <a:cubicBezTo>
                    <a:pt x="10543" y="2356"/>
                    <a:pt x="8176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000093" y="3842184"/>
              <a:ext cx="860873" cy="912204"/>
            </a:xfrm>
            <a:custGeom>
              <a:rect b="b" l="l" r="r" t="t"/>
              <a:pathLst>
                <a:path extrusionOk="0" h="9934" w="9375">
                  <a:moveTo>
                    <a:pt x="2816" y="1"/>
                  </a:moveTo>
                  <a:lnTo>
                    <a:pt x="2816" y="1"/>
                  </a:lnTo>
                  <a:cubicBezTo>
                    <a:pt x="1139" y="879"/>
                    <a:pt x="1" y="2636"/>
                    <a:pt x="1" y="4662"/>
                  </a:cubicBezTo>
                  <a:cubicBezTo>
                    <a:pt x="1" y="7577"/>
                    <a:pt x="2357" y="9933"/>
                    <a:pt x="5272" y="9933"/>
                  </a:cubicBezTo>
                  <a:cubicBezTo>
                    <a:pt x="6929" y="9933"/>
                    <a:pt x="8416" y="9165"/>
                    <a:pt x="9374" y="7967"/>
                  </a:cubicBezTo>
                  <a:lnTo>
                    <a:pt x="9374" y="7967"/>
                  </a:lnTo>
                  <a:cubicBezTo>
                    <a:pt x="8646" y="8346"/>
                    <a:pt x="7807" y="8566"/>
                    <a:pt x="6929" y="8566"/>
                  </a:cubicBezTo>
                  <a:cubicBezTo>
                    <a:pt x="4014" y="8566"/>
                    <a:pt x="1658" y="6210"/>
                    <a:pt x="1658" y="3295"/>
                  </a:cubicBezTo>
                  <a:cubicBezTo>
                    <a:pt x="1658" y="2047"/>
                    <a:pt x="2087" y="899"/>
                    <a:pt x="28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5615146" y="3919226"/>
              <a:ext cx="271439" cy="215425"/>
            </a:xfrm>
            <a:custGeom>
              <a:rect b="b" l="l" r="r" t="t"/>
              <a:pathLst>
                <a:path extrusionOk="0" h="2346" w="2956">
                  <a:moveTo>
                    <a:pt x="970" y="0"/>
                  </a:moveTo>
                  <a:cubicBezTo>
                    <a:pt x="700" y="0"/>
                    <a:pt x="460" y="90"/>
                    <a:pt x="320" y="280"/>
                  </a:cubicBezTo>
                  <a:cubicBezTo>
                    <a:pt x="1" y="689"/>
                    <a:pt x="251" y="1427"/>
                    <a:pt x="890" y="1927"/>
                  </a:cubicBezTo>
                  <a:cubicBezTo>
                    <a:pt x="1249" y="2196"/>
                    <a:pt x="1649" y="2346"/>
                    <a:pt x="1988" y="2346"/>
                  </a:cubicBezTo>
                  <a:cubicBezTo>
                    <a:pt x="2257" y="2346"/>
                    <a:pt x="2487" y="2256"/>
                    <a:pt x="2636" y="2066"/>
                  </a:cubicBezTo>
                  <a:cubicBezTo>
                    <a:pt x="2956" y="1657"/>
                    <a:pt x="2696" y="919"/>
                    <a:pt x="2057" y="420"/>
                  </a:cubicBezTo>
                  <a:cubicBezTo>
                    <a:pt x="1708" y="140"/>
                    <a:pt x="1309" y="0"/>
                    <a:pt x="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8"/>
          <p:cNvSpPr txBox="1"/>
          <p:nvPr>
            <p:ph type="title"/>
          </p:nvPr>
        </p:nvSpPr>
        <p:spPr>
          <a:xfrm>
            <a:off x="1726450" y="1742775"/>
            <a:ext cx="271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Business Model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5" name="Google Shape;995;p38"/>
          <p:cNvSpPr txBox="1"/>
          <p:nvPr>
            <p:ph idx="2" type="title"/>
          </p:nvPr>
        </p:nvSpPr>
        <p:spPr>
          <a:xfrm>
            <a:off x="670150" y="1742775"/>
            <a:ext cx="1056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6" name="Google Shape;996;p38"/>
          <p:cNvSpPr txBox="1"/>
          <p:nvPr>
            <p:ph idx="1" type="subTitle"/>
          </p:nvPr>
        </p:nvSpPr>
        <p:spPr>
          <a:xfrm>
            <a:off x="1726450" y="23466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Freemium vs Premium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7" name="Google Shape;997;p38"/>
          <p:cNvSpPr txBox="1"/>
          <p:nvPr>
            <p:ph idx="3" type="title"/>
          </p:nvPr>
        </p:nvSpPr>
        <p:spPr>
          <a:xfrm>
            <a:off x="541455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What we offer?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8" name="Google Shape;998;p38"/>
          <p:cNvSpPr txBox="1"/>
          <p:nvPr>
            <p:ph idx="4" type="title"/>
          </p:nvPr>
        </p:nvSpPr>
        <p:spPr>
          <a:xfrm>
            <a:off x="4358250" y="1742775"/>
            <a:ext cx="1056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9" name="Google Shape;999;p38"/>
          <p:cNvSpPr txBox="1"/>
          <p:nvPr>
            <p:ph idx="5" type="subTitle"/>
          </p:nvPr>
        </p:nvSpPr>
        <p:spPr>
          <a:xfrm>
            <a:off x="5414550" y="23466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Enhanced Fitness Journey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0" name="Google Shape;1000;p38"/>
          <p:cNvSpPr txBox="1"/>
          <p:nvPr>
            <p:ph idx="6" type="title"/>
          </p:nvPr>
        </p:nvSpPr>
        <p:spPr>
          <a:xfrm>
            <a:off x="1726450" y="3455975"/>
            <a:ext cx="271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Lets Go Jim!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1" name="Google Shape;1001;p38"/>
          <p:cNvSpPr txBox="1"/>
          <p:nvPr>
            <p:ph idx="7" type="title"/>
          </p:nvPr>
        </p:nvSpPr>
        <p:spPr>
          <a:xfrm>
            <a:off x="670150" y="3455975"/>
            <a:ext cx="1056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02" name="Google Shape;1002;p38"/>
          <p:cNvSpPr txBox="1"/>
          <p:nvPr>
            <p:ph idx="8" type="subTitle"/>
          </p:nvPr>
        </p:nvSpPr>
        <p:spPr>
          <a:xfrm>
            <a:off x="1726450" y="406341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App Demo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3" name="Google Shape;1003;p38"/>
          <p:cNvSpPr txBox="1"/>
          <p:nvPr>
            <p:ph idx="9" type="title"/>
          </p:nvPr>
        </p:nvSpPr>
        <p:spPr>
          <a:xfrm>
            <a:off x="5414550" y="345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Conclusions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4" name="Google Shape;1004;p38"/>
          <p:cNvSpPr txBox="1"/>
          <p:nvPr>
            <p:ph idx="13" type="title"/>
          </p:nvPr>
        </p:nvSpPr>
        <p:spPr>
          <a:xfrm>
            <a:off x="4358250" y="3455975"/>
            <a:ext cx="1056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5" name="Google Shape;1005;p38"/>
          <p:cNvSpPr txBox="1"/>
          <p:nvPr>
            <p:ph idx="14" type="subTitle"/>
          </p:nvPr>
        </p:nvSpPr>
        <p:spPr>
          <a:xfrm>
            <a:off x="5414550" y="406341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Future Scope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6" name="Google Shape;1006;p3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007" name="Google Shape;1007;p38"/>
          <p:cNvCxnSpPr/>
          <p:nvPr/>
        </p:nvCxnSpPr>
        <p:spPr>
          <a:xfrm>
            <a:off x="1726450" y="2275200"/>
            <a:ext cx="2336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38"/>
          <p:cNvCxnSpPr/>
          <p:nvPr/>
        </p:nvCxnSpPr>
        <p:spPr>
          <a:xfrm>
            <a:off x="5414550" y="2275200"/>
            <a:ext cx="2336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8"/>
          <p:cNvCxnSpPr/>
          <p:nvPr/>
        </p:nvCxnSpPr>
        <p:spPr>
          <a:xfrm>
            <a:off x="1726450" y="3997775"/>
            <a:ext cx="2336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38"/>
          <p:cNvCxnSpPr/>
          <p:nvPr/>
        </p:nvCxnSpPr>
        <p:spPr>
          <a:xfrm>
            <a:off x="5414550" y="3997775"/>
            <a:ext cx="2336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9"/>
          <p:cNvSpPr txBox="1"/>
          <p:nvPr>
            <p:ph type="title"/>
          </p:nvPr>
        </p:nvSpPr>
        <p:spPr>
          <a:xfrm>
            <a:off x="720000" y="968800"/>
            <a:ext cx="48027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016" name="Google Shape;1016;p39"/>
          <p:cNvSpPr txBox="1"/>
          <p:nvPr>
            <p:ph idx="1" type="subTitle"/>
          </p:nvPr>
        </p:nvSpPr>
        <p:spPr>
          <a:xfrm>
            <a:off x="720000" y="2206054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We Go Jim: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ontserrat ExtraBold"/>
              <a:buChar char="●"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Dual-subscription model app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Char char="○"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Freemium: AI Generated Workout &amp; Meal Plans 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Char char="○"/>
            </a:pPr>
            <a:r>
              <a:rPr lang="en" sz="2000">
                <a:latin typeface="Montserrat ExtraBold"/>
                <a:ea typeface="Montserrat ExtraBold"/>
                <a:cs typeface="Montserrat ExtraBold"/>
                <a:sym typeface="Montserrat ExtraBold"/>
              </a:rPr>
              <a:t>Premium: Personal Training and Nutrition Plans</a:t>
            </a:r>
            <a:endParaRPr sz="2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017" name="Google Shape;1017;p39"/>
          <p:cNvCxnSpPr/>
          <p:nvPr/>
        </p:nvCxnSpPr>
        <p:spPr>
          <a:xfrm>
            <a:off x="720000" y="1724615"/>
            <a:ext cx="4238700" cy="0"/>
          </a:xfrm>
          <a:prstGeom prst="straightConnector1">
            <a:avLst/>
          </a:prstGeom>
          <a:noFill/>
          <a:ln cap="flat" cmpd="sng" w="9525">
            <a:solidFill>
              <a:srgbClr val="0885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8" name="Google Shape;1018;p39"/>
          <p:cNvGrpSpPr/>
          <p:nvPr/>
        </p:nvGrpSpPr>
        <p:grpSpPr>
          <a:xfrm flipH="1">
            <a:off x="4958830" y="2919554"/>
            <a:ext cx="3091921" cy="1445802"/>
            <a:chOff x="1114125" y="905050"/>
            <a:chExt cx="614525" cy="287350"/>
          </a:xfrm>
        </p:grpSpPr>
        <p:sp>
          <p:nvSpPr>
            <p:cNvPr id="1019" name="Google Shape;1019;p39"/>
            <p:cNvSpPr/>
            <p:nvPr/>
          </p:nvSpPr>
          <p:spPr>
            <a:xfrm>
              <a:off x="1181250" y="905050"/>
              <a:ext cx="47800" cy="31450"/>
            </a:xfrm>
            <a:custGeom>
              <a:rect b="b" l="l" r="r" t="t"/>
              <a:pathLst>
                <a:path extrusionOk="0" h="1258" w="1912">
                  <a:moveTo>
                    <a:pt x="626" y="1"/>
                  </a:moveTo>
                  <a:cubicBezTo>
                    <a:pt x="484" y="1"/>
                    <a:pt x="344" y="52"/>
                    <a:pt x="240" y="134"/>
                  </a:cubicBezTo>
                  <a:cubicBezTo>
                    <a:pt x="0" y="323"/>
                    <a:pt x="215" y="868"/>
                    <a:pt x="215" y="868"/>
                  </a:cubicBezTo>
                  <a:cubicBezTo>
                    <a:pt x="269" y="911"/>
                    <a:pt x="507" y="1258"/>
                    <a:pt x="983" y="1258"/>
                  </a:cubicBezTo>
                  <a:cubicBezTo>
                    <a:pt x="1066" y="1258"/>
                    <a:pt x="1156" y="1247"/>
                    <a:pt x="1253" y="1223"/>
                  </a:cubicBezTo>
                  <a:cubicBezTo>
                    <a:pt x="1912" y="1046"/>
                    <a:pt x="1849" y="210"/>
                    <a:pt x="1849" y="210"/>
                  </a:cubicBezTo>
                  <a:lnTo>
                    <a:pt x="1849" y="210"/>
                  </a:lnTo>
                  <a:cubicBezTo>
                    <a:pt x="1833" y="355"/>
                    <a:pt x="1611" y="526"/>
                    <a:pt x="1407" y="526"/>
                  </a:cubicBezTo>
                  <a:cubicBezTo>
                    <a:pt x="1290" y="526"/>
                    <a:pt x="1179" y="470"/>
                    <a:pt x="1115" y="323"/>
                  </a:cubicBezTo>
                  <a:cubicBezTo>
                    <a:pt x="1006" y="92"/>
                    <a:pt x="815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1177100" y="920725"/>
              <a:ext cx="15875" cy="25050"/>
            </a:xfrm>
            <a:custGeom>
              <a:rect b="b" l="l" r="r" t="t"/>
              <a:pathLst>
                <a:path extrusionOk="0" h="1002" w="635">
                  <a:moveTo>
                    <a:pt x="330" y="0"/>
                  </a:moveTo>
                  <a:lnTo>
                    <a:pt x="1" y="596"/>
                  </a:lnTo>
                  <a:lnTo>
                    <a:pt x="546" y="1001"/>
                  </a:lnTo>
                  <a:lnTo>
                    <a:pt x="634" y="292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1347150" y="971075"/>
              <a:ext cx="99100" cy="164625"/>
            </a:xfrm>
            <a:custGeom>
              <a:rect b="b" l="l" r="r" t="t"/>
              <a:pathLst>
                <a:path extrusionOk="0" h="6585" w="3964">
                  <a:moveTo>
                    <a:pt x="2609" y="0"/>
                  </a:moveTo>
                  <a:lnTo>
                    <a:pt x="1557" y="684"/>
                  </a:lnTo>
                  <a:cubicBezTo>
                    <a:pt x="1557" y="684"/>
                    <a:pt x="0" y="3622"/>
                    <a:pt x="443" y="5863"/>
                  </a:cubicBezTo>
                  <a:cubicBezTo>
                    <a:pt x="443" y="5863"/>
                    <a:pt x="494" y="6421"/>
                    <a:pt x="873" y="6535"/>
                  </a:cubicBezTo>
                  <a:cubicBezTo>
                    <a:pt x="967" y="6566"/>
                    <a:pt x="1114" y="6584"/>
                    <a:pt x="1292" y="6584"/>
                  </a:cubicBezTo>
                  <a:cubicBezTo>
                    <a:pt x="1839" y="6584"/>
                    <a:pt x="2682" y="6414"/>
                    <a:pt x="3178" y="5927"/>
                  </a:cubicBezTo>
                  <a:cubicBezTo>
                    <a:pt x="3356" y="5762"/>
                    <a:pt x="3597" y="5573"/>
                    <a:pt x="3862" y="5382"/>
                  </a:cubicBezTo>
                  <a:cubicBezTo>
                    <a:pt x="3964" y="4711"/>
                    <a:pt x="3736" y="4255"/>
                    <a:pt x="3533" y="3989"/>
                  </a:cubicBezTo>
                  <a:cubicBezTo>
                    <a:pt x="3191" y="4053"/>
                    <a:pt x="2888" y="4154"/>
                    <a:pt x="2697" y="4306"/>
                  </a:cubicBezTo>
                  <a:cubicBezTo>
                    <a:pt x="2697" y="4306"/>
                    <a:pt x="3761" y="3014"/>
                    <a:pt x="3761" y="1735"/>
                  </a:cubicBezTo>
                  <a:cubicBezTo>
                    <a:pt x="3761" y="443"/>
                    <a:pt x="2609" y="0"/>
                    <a:pt x="2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1435450" y="1058450"/>
              <a:ext cx="64625" cy="47200"/>
            </a:xfrm>
            <a:custGeom>
              <a:rect b="b" l="l" r="r" t="t"/>
              <a:pathLst>
                <a:path extrusionOk="0" h="1888" w="2585">
                  <a:moveTo>
                    <a:pt x="2179" y="1"/>
                  </a:moveTo>
                  <a:cubicBezTo>
                    <a:pt x="1990" y="139"/>
                    <a:pt x="1736" y="266"/>
                    <a:pt x="1470" y="291"/>
                  </a:cubicBezTo>
                  <a:cubicBezTo>
                    <a:pt x="1115" y="330"/>
                    <a:pt x="521" y="381"/>
                    <a:pt x="1" y="494"/>
                  </a:cubicBezTo>
                  <a:cubicBezTo>
                    <a:pt x="204" y="760"/>
                    <a:pt x="432" y="1216"/>
                    <a:pt x="330" y="1887"/>
                  </a:cubicBezTo>
                  <a:cubicBezTo>
                    <a:pt x="951" y="1470"/>
                    <a:pt x="1730" y="1085"/>
                    <a:pt x="2380" y="1085"/>
                  </a:cubicBezTo>
                  <a:cubicBezTo>
                    <a:pt x="2419" y="1085"/>
                    <a:pt x="2458" y="1087"/>
                    <a:pt x="2496" y="1090"/>
                  </a:cubicBezTo>
                  <a:cubicBezTo>
                    <a:pt x="2496" y="1051"/>
                    <a:pt x="2496" y="1014"/>
                    <a:pt x="2508" y="963"/>
                  </a:cubicBezTo>
                  <a:cubicBezTo>
                    <a:pt x="2584" y="545"/>
                    <a:pt x="2356" y="190"/>
                    <a:pt x="2179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511775" y="1070800"/>
              <a:ext cx="15550" cy="18500"/>
            </a:xfrm>
            <a:custGeom>
              <a:rect b="b" l="l" r="r" t="t"/>
              <a:pathLst>
                <a:path extrusionOk="0" h="740" w="622">
                  <a:moveTo>
                    <a:pt x="266" y="0"/>
                  </a:moveTo>
                  <a:lnTo>
                    <a:pt x="266" y="0"/>
                  </a:lnTo>
                  <a:cubicBezTo>
                    <a:pt x="317" y="177"/>
                    <a:pt x="355" y="342"/>
                    <a:pt x="342" y="368"/>
                  </a:cubicBezTo>
                  <a:cubicBezTo>
                    <a:pt x="317" y="431"/>
                    <a:pt x="203" y="621"/>
                    <a:pt x="127" y="646"/>
                  </a:cubicBezTo>
                  <a:cubicBezTo>
                    <a:pt x="114" y="659"/>
                    <a:pt x="63" y="684"/>
                    <a:pt x="1" y="709"/>
                  </a:cubicBezTo>
                  <a:cubicBezTo>
                    <a:pt x="108" y="730"/>
                    <a:pt x="196" y="739"/>
                    <a:pt x="267" y="739"/>
                  </a:cubicBezTo>
                  <a:cubicBezTo>
                    <a:pt x="622" y="739"/>
                    <a:pt x="566" y="511"/>
                    <a:pt x="545" y="405"/>
                  </a:cubicBezTo>
                  <a:cubicBezTo>
                    <a:pt x="532" y="355"/>
                    <a:pt x="418" y="190"/>
                    <a:pt x="266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1489925" y="1049600"/>
              <a:ext cx="30750" cy="38950"/>
            </a:xfrm>
            <a:custGeom>
              <a:rect b="b" l="l" r="r" t="t"/>
              <a:pathLst>
                <a:path extrusionOk="0" h="1558" w="1230">
                  <a:moveTo>
                    <a:pt x="431" y="0"/>
                  </a:moveTo>
                  <a:cubicBezTo>
                    <a:pt x="431" y="0"/>
                    <a:pt x="253" y="177"/>
                    <a:pt x="0" y="355"/>
                  </a:cubicBezTo>
                  <a:cubicBezTo>
                    <a:pt x="177" y="544"/>
                    <a:pt x="405" y="899"/>
                    <a:pt x="329" y="1317"/>
                  </a:cubicBezTo>
                  <a:cubicBezTo>
                    <a:pt x="317" y="1368"/>
                    <a:pt x="317" y="1405"/>
                    <a:pt x="317" y="1444"/>
                  </a:cubicBezTo>
                  <a:cubicBezTo>
                    <a:pt x="405" y="1444"/>
                    <a:pt x="495" y="1469"/>
                    <a:pt x="583" y="1494"/>
                  </a:cubicBezTo>
                  <a:cubicBezTo>
                    <a:pt x="684" y="1520"/>
                    <a:pt x="785" y="1545"/>
                    <a:pt x="875" y="1557"/>
                  </a:cubicBezTo>
                  <a:cubicBezTo>
                    <a:pt x="937" y="1532"/>
                    <a:pt x="988" y="1507"/>
                    <a:pt x="1001" y="1494"/>
                  </a:cubicBezTo>
                  <a:cubicBezTo>
                    <a:pt x="1077" y="1469"/>
                    <a:pt x="1191" y="1279"/>
                    <a:pt x="1216" y="1216"/>
                  </a:cubicBezTo>
                  <a:cubicBezTo>
                    <a:pt x="1229" y="1190"/>
                    <a:pt x="1191" y="1025"/>
                    <a:pt x="1140" y="848"/>
                  </a:cubicBezTo>
                  <a:cubicBezTo>
                    <a:pt x="849" y="481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1488650" y="1043900"/>
              <a:ext cx="57025" cy="86300"/>
            </a:xfrm>
            <a:custGeom>
              <a:rect b="b" l="l" r="r" t="t"/>
              <a:pathLst>
                <a:path extrusionOk="0" h="3452" w="2281">
                  <a:moveTo>
                    <a:pt x="760" y="0"/>
                  </a:moveTo>
                  <a:cubicBezTo>
                    <a:pt x="723" y="0"/>
                    <a:pt x="318" y="164"/>
                    <a:pt x="318" y="164"/>
                  </a:cubicBezTo>
                  <a:cubicBezTo>
                    <a:pt x="318" y="164"/>
                    <a:pt x="304" y="583"/>
                    <a:pt x="482" y="645"/>
                  </a:cubicBezTo>
                  <a:cubicBezTo>
                    <a:pt x="659" y="709"/>
                    <a:pt x="811" y="887"/>
                    <a:pt x="811" y="1152"/>
                  </a:cubicBezTo>
                  <a:cubicBezTo>
                    <a:pt x="824" y="1418"/>
                    <a:pt x="380" y="1545"/>
                    <a:pt x="380" y="1545"/>
                  </a:cubicBezTo>
                  <a:cubicBezTo>
                    <a:pt x="380" y="1545"/>
                    <a:pt x="1" y="1608"/>
                    <a:pt x="115" y="1836"/>
                  </a:cubicBezTo>
                  <a:cubicBezTo>
                    <a:pt x="242" y="2064"/>
                    <a:pt x="532" y="1976"/>
                    <a:pt x="811" y="2153"/>
                  </a:cubicBezTo>
                  <a:cubicBezTo>
                    <a:pt x="1090" y="2330"/>
                    <a:pt x="1444" y="3254"/>
                    <a:pt x="1457" y="3330"/>
                  </a:cubicBezTo>
                  <a:cubicBezTo>
                    <a:pt x="1464" y="3374"/>
                    <a:pt x="1643" y="3451"/>
                    <a:pt x="1813" y="3451"/>
                  </a:cubicBezTo>
                  <a:cubicBezTo>
                    <a:pt x="1939" y="3451"/>
                    <a:pt x="2060" y="3409"/>
                    <a:pt x="2103" y="3280"/>
                  </a:cubicBezTo>
                  <a:cubicBezTo>
                    <a:pt x="2204" y="2963"/>
                    <a:pt x="2280" y="2482"/>
                    <a:pt x="2141" y="2052"/>
                  </a:cubicBezTo>
                  <a:cubicBezTo>
                    <a:pt x="2001" y="1621"/>
                    <a:pt x="1989" y="1165"/>
                    <a:pt x="2040" y="899"/>
                  </a:cubicBezTo>
                  <a:cubicBezTo>
                    <a:pt x="2091" y="633"/>
                    <a:pt x="1863" y="405"/>
                    <a:pt x="1812" y="380"/>
                  </a:cubicBezTo>
                  <a:cubicBezTo>
                    <a:pt x="1774" y="341"/>
                    <a:pt x="786" y="0"/>
                    <a:pt x="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33425" y="957975"/>
              <a:ext cx="82025" cy="78650"/>
            </a:xfrm>
            <a:custGeom>
              <a:rect b="b" l="l" r="r" t="t"/>
              <a:pathLst>
                <a:path extrusionOk="0" h="3146" w="3281">
                  <a:moveTo>
                    <a:pt x="1712" y="0"/>
                  </a:moveTo>
                  <a:cubicBezTo>
                    <a:pt x="1454" y="0"/>
                    <a:pt x="1164" y="54"/>
                    <a:pt x="1064" y="81"/>
                  </a:cubicBezTo>
                  <a:cubicBezTo>
                    <a:pt x="937" y="106"/>
                    <a:pt x="633" y="170"/>
                    <a:pt x="532" y="308"/>
                  </a:cubicBezTo>
                  <a:cubicBezTo>
                    <a:pt x="419" y="435"/>
                    <a:pt x="0" y="980"/>
                    <a:pt x="0" y="980"/>
                  </a:cubicBezTo>
                  <a:cubicBezTo>
                    <a:pt x="0" y="980"/>
                    <a:pt x="26" y="1575"/>
                    <a:pt x="343" y="1955"/>
                  </a:cubicBezTo>
                  <a:cubicBezTo>
                    <a:pt x="343" y="1955"/>
                    <a:pt x="697" y="2095"/>
                    <a:pt x="557" y="2652"/>
                  </a:cubicBezTo>
                  <a:cubicBezTo>
                    <a:pt x="557" y="2652"/>
                    <a:pt x="596" y="2653"/>
                    <a:pt x="653" y="2653"/>
                  </a:cubicBezTo>
                  <a:cubicBezTo>
                    <a:pt x="772" y="2653"/>
                    <a:pt x="970" y="2648"/>
                    <a:pt x="1064" y="2613"/>
                  </a:cubicBezTo>
                  <a:lnTo>
                    <a:pt x="1103" y="2753"/>
                  </a:lnTo>
                  <a:lnTo>
                    <a:pt x="1292" y="2753"/>
                  </a:lnTo>
                  <a:lnTo>
                    <a:pt x="1393" y="2816"/>
                  </a:lnTo>
                  <a:cubicBezTo>
                    <a:pt x="1393" y="2816"/>
                    <a:pt x="1660" y="2917"/>
                    <a:pt x="1773" y="3145"/>
                  </a:cubicBezTo>
                  <a:cubicBezTo>
                    <a:pt x="1773" y="3145"/>
                    <a:pt x="2077" y="2968"/>
                    <a:pt x="2318" y="2639"/>
                  </a:cubicBezTo>
                  <a:cubicBezTo>
                    <a:pt x="2500" y="2389"/>
                    <a:pt x="2799" y="2336"/>
                    <a:pt x="2966" y="2336"/>
                  </a:cubicBezTo>
                  <a:cubicBezTo>
                    <a:pt x="3020" y="2336"/>
                    <a:pt x="3060" y="2342"/>
                    <a:pt x="3078" y="2348"/>
                  </a:cubicBezTo>
                  <a:cubicBezTo>
                    <a:pt x="3079" y="2348"/>
                    <a:pt x="3079" y="2348"/>
                    <a:pt x="3080" y="2348"/>
                  </a:cubicBezTo>
                  <a:cubicBezTo>
                    <a:pt x="3168" y="2348"/>
                    <a:pt x="3268" y="1448"/>
                    <a:pt x="3268" y="1448"/>
                  </a:cubicBezTo>
                  <a:cubicBezTo>
                    <a:pt x="3268" y="1448"/>
                    <a:pt x="3281" y="1068"/>
                    <a:pt x="3217" y="980"/>
                  </a:cubicBezTo>
                  <a:cubicBezTo>
                    <a:pt x="3166" y="891"/>
                    <a:pt x="2825" y="638"/>
                    <a:pt x="2698" y="511"/>
                  </a:cubicBezTo>
                  <a:cubicBezTo>
                    <a:pt x="2584" y="372"/>
                    <a:pt x="2254" y="94"/>
                    <a:pt x="1989" y="30"/>
                  </a:cubicBezTo>
                  <a:cubicBezTo>
                    <a:pt x="1910" y="8"/>
                    <a:pt x="1814" y="0"/>
                    <a:pt x="1712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119500" y="931300"/>
              <a:ext cx="93100" cy="63850"/>
            </a:xfrm>
            <a:custGeom>
              <a:rect b="b" l="l" r="r" t="t"/>
              <a:pathLst>
                <a:path extrusionOk="0" h="2554" w="3724">
                  <a:moveTo>
                    <a:pt x="1803" y="0"/>
                  </a:moveTo>
                  <a:cubicBezTo>
                    <a:pt x="330" y="0"/>
                    <a:pt x="165" y="1705"/>
                    <a:pt x="165" y="1705"/>
                  </a:cubicBezTo>
                  <a:cubicBezTo>
                    <a:pt x="165" y="1705"/>
                    <a:pt x="0" y="1755"/>
                    <a:pt x="115" y="2085"/>
                  </a:cubicBezTo>
                  <a:cubicBezTo>
                    <a:pt x="216" y="2414"/>
                    <a:pt x="659" y="2554"/>
                    <a:pt x="659" y="2554"/>
                  </a:cubicBezTo>
                  <a:lnTo>
                    <a:pt x="608" y="2402"/>
                  </a:lnTo>
                  <a:lnTo>
                    <a:pt x="608" y="2402"/>
                  </a:lnTo>
                  <a:cubicBezTo>
                    <a:pt x="642" y="2404"/>
                    <a:pt x="677" y="2405"/>
                    <a:pt x="713" y="2405"/>
                  </a:cubicBezTo>
                  <a:cubicBezTo>
                    <a:pt x="1143" y="2405"/>
                    <a:pt x="1672" y="2275"/>
                    <a:pt x="1672" y="2275"/>
                  </a:cubicBezTo>
                  <a:cubicBezTo>
                    <a:pt x="1913" y="2414"/>
                    <a:pt x="2128" y="2439"/>
                    <a:pt x="2128" y="2439"/>
                  </a:cubicBezTo>
                  <a:cubicBezTo>
                    <a:pt x="1905" y="2123"/>
                    <a:pt x="2138" y="1774"/>
                    <a:pt x="2375" y="1774"/>
                  </a:cubicBezTo>
                  <a:cubicBezTo>
                    <a:pt x="2394" y="1774"/>
                    <a:pt x="2413" y="1776"/>
                    <a:pt x="2432" y="1781"/>
                  </a:cubicBezTo>
                  <a:cubicBezTo>
                    <a:pt x="2685" y="1845"/>
                    <a:pt x="2660" y="2123"/>
                    <a:pt x="2660" y="2123"/>
                  </a:cubicBezTo>
                  <a:cubicBezTo>
                    <a:pt x="2796" y="2206"/>
                    <a:pt x="2990" y="2228"/>
                    <a:pt x="3156" y="2228"/>
                  </a:cubicBezTo>
                  <a:cubicBezTo>
                    <a:pt x="3347" y="2228"/>
                    <a:pt x="3502" y="2199"/>
                    <a:pt x="3495" y="2199"/>
                  </a:cubicBezTo>
                  <a:cubicBezTo>
                    <a:pt x="3470" y="2199"/>
                    <a:pt x="3723" y="1845"/>
                    <a:pt x="3723" y="1845"/>
                  </a:cubicBezTo>
                  <a:cubicBezTo>
                    <a:pt x="3723" y="1845"/>
                    <a:pt x="3673" y="173"/>
                    <a:pt x="1976" y="8"/>
                  </a:cubicBezTo>
                  <a:cubicBezTo>
                    <a:pt x="1916" y="3"/>
                    <a:pt x="1859" y="0"/>
                    <a:pt x="1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1221150" y="1003050"/>
              <a:ext cx="650" cy="1275"/>
            </a:xfrm>
            <a:custGeom>
              <a:rect b="b" l="l" r="r" t="t"/>
              <a:pathLst>
                <a:path extrusionOk="0" h="51" w="26">
                  <a:moveTo>
                    <a:pt x="0" y="1"/>
                  </a:moveTo>
                  <a:cubicBezTo>
                    <a:pt x="12" y="25"/>
                    <a:pt x="12" y="38"/>
                    <a:pt x="12" y="38"/>
                  </a:cubicBezTo>
                  <a:cubicBezTo>
                    <a:pt x="12" y="51"/>
                    <a:pt x="12" y="51"/>
                    <a:pt x="25" y="51"/>
                  </a:cubicBezTo>
                  <a:cubicBezTo>
                    <a:pt x="12" y="38"/>
                    <a:pt x="12" y="25"/>
                    <a:pt x="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1348700" y="1055600"/>
              <a:ext cx="675" cy="300"/>
            </a:xfrm>
            <a:custGeom>
              <a:rect b="b" l="l" r="r" t="t"/>
              <a:pathLst>
                <a:path extrusionOk="0" h="12" w="27">
                  <a:moveTo>
                    <a:pt x="1" y="0"/>
                  </a:moveTo>
                  <a:cubicBezTo>
                    <a:pt x="1" y="0"/>
                    <a:pt x="1" y="11"/>
                    <a:pt x="8" y="11"/>
                  </a:cubicBezTo>
                  <a:cubicBezTo>
                    <a:pt x="12" y="11"/>
                    <a:pt x="18" y="9"/>
                    <a:pt x="26" y="0"/>
                  </a:cubicBezTo>
                  <a:close/>
                </a:path>
              </a:pathLst>
            </a:custGeom>
            <a:solidFill>
              <a:srgbClr val="E04B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1296475" y="933700"/>
              <a:ext cx="95025" cy="93425"/>
            </a:xfrm>
            <a:custGeom>
              <a:rect b="b" l="l" r="r" t="t"/>
              <a:pathLst>
                <a:path extrusionOk="0" h="3737" w="3801">
                  <a:moveTo>
                    <a:pt x="2900" y="1"/>
                  </a:moveTo>
                  <a:cubicBezTo>
                    <a:pt x="2534" y="165"/>
                    <a:pt x="2065" y="317"/>
                    <a:pt x="1305" y="381"/>
                  </a:cubicBezTo>
                  <a:cubicBezTo>
                    <a:pt x="837" y="406"/>
                    <a:pt x="406" y="418"/>
                    <a:pt x="1" y="431"/>
                  </a:cubicBezTo>
                  <a:cubicBezTo>
                    <a:pt x="545" y="837"/>
                    <a:pt x="1521" y="1875"/>
                    <a:pt x="710" y="3736"/>
                  </a:cubicBezTo>
                  <a:cubicBezTo>
                    <a:pt x="1065" y="3711"/>
                    <a:pt x="1482" y="3648"/>
                    <a:pt x="1698" y="3446"/>
                  </a:cubicBezTo>
                  <a:cubicBezTo>
                    <a:pt x="2039" y="3142"/>
                    <a:pt x="2660" y="2610"/>
                    <a:pt x="3280" y="2483"/>
                  </a:cubicBezTo>
                  <a:cubicBezTo>
                    <a:pt x="3800" y="1052"/>
                    <a:pt x="3294" y="330"/>
                    <a:pt x="290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1368975" y="920350"/>
              <a:ext cx="257100" cy="176125"/>
            </a:xfrm>
            <a:custGeom>
              <a:rect b="b" l="l" r="r" t="t"/>
              <a:pathLst>
                <a:path extrusionOk="0" h="7045" w="10284">
                  <a:moveTo>
                    <a:pt x="1650" y="1"/>
                  </a:moveTo>
                  <a:cubicBezTo>
                    <a:pt x="885" y="1"/>
                    <a:pt x="562" y="288"/>
                    <a:pt x="0" y="535"/>
                  </a:cubicBezTo>
                  <a:cubicBezTo>
                    <a:pt x="394" y="864"/>
                    <a:pt x="900" y="1586"/>
                    <a:pt x="380" y="3017"/>
                  </a:cubicBezTo>
                  <a:cubicBezTo>
                    <a:pt x="482" y="2999"/>
                    <a:pt x="584" y="2987"/>
                    <a:pt x="681" y="2987"/>
                  </a:cubicBezTo>
                  <a:cubicBezTo>
                    <a:pt x="716" y="2987"/>
                    <a:pt x="751" y="2988"/>
                    <a:pt x="786" y="2992"/>
                  </a:cubicBezTo>
                  <a:cubicBezTo>
                    <a:pt x="1533" y="3093"/>
                    <a:pt x="3293" y="4650"/>
                    <a:pt x="4610" y="5119"/>
                  </a:cubicBezTo>
                  <a:cubicBezTo>
                    <a:pt x="5927" y="5587"/>
                    <a:pt x="7080" y="5879"/>
                    <a:pt x="8207" y="6347"/>
                  </a:cubicBezTo>
                  <a:cubicBezTo>
                    <a:pt x="8587" y="6512"/>
                    <a:pt x="9119" y="6766"/>
                    <a:pt x="9651" y="7044"/>
                  </a:cubicBezTo>
                  <a:cubicBezTo>
                    <a:pt x="9929" y="6854"/>
                    <a:pt x="10246" y="6436"/>
                    <a:pt x="10284" y="5486"/>
                  </a:cubicBezTo>
                  <a:cubicBezTo>
                    <a:pt x="9740" y="5018"/>
                    <a:pt x="9195" y="4600"/>
                    <a:pt x="8967" y="4461"/>
                  </a:cubicBezTo>
                  <a:cubicBezTo>
                    <a:pt x="8499" y="4194"/>
                    <a:pt x="7967" y="4157"/>
                    <a:pt x="7967" y="4157"/>
                  </a:cubicBezTo>
                  <a:cubicBezTo>
                    <a:pt x="7967" y="4157"/>
                    <a:pt x="6802" y="3549"/>
                    <a:pt x="6257" y="3118"/>
                  </a:cubicBezTo>
                  <a:cubicBezTo>
                    <a:pt x="5713" y="2688"/>
                    <a:pt x="4497" y="1751"/>
                    <a:pt x="4497" y="1751"/>
                  </a:cubicBezTo>
                  <a:cubicBezTo>
                    <a:pt x="4497" y="1751"/>
                    <a:pt x="3572" y="142"/>
                    <a:pt x="1964" y="15"/>
                  </a:cubicBezTo>
                  <a:cubicBezTo>
                    <a:pt x="1851" y="5"/>
                    <a:pt x="1747" y="1"/>
                    <a:pt x="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220800" y="944475"/>
              <a:ext cx="113700" cy="99450"/>
            </a:xfrm>
            <a:custGeom>
              <a:rect b="b" l="l" r="r" t="t"/>
              <a:pathLst>
                <a:path extrusionOk="0" h="3978" w="4548">
                  <a:moveTo>
                    <a:pt x="3028" y="0"/>
                  </a:moveTo>
                  <a:cubicBezTo>
                    <a:pt x="1660" y="51"/>
                    <a:pt x="710" y="76"/>
                    <a:pt x="381" y="747"/>
                  </a:cubicBezTo>
                  <a:cubicBezTo>
                    <a:pt x="1" y="1532"/>
                    <a:pt x="1" y="2179"/>
                    <a:pt x="14" y="2343"/>
                  </a:cubicBezTo>
                  <a:cubicBezTo>
                    <a:pt x="26" y="2368"/>
                    <a:pt x="26" y="2381"/>
                    <a:pt x="39" y="2394"/>
                  </a:cubicBezTo>
                  <a:cubicBezTo>
                    <a:pt x="90" y="2470"/>
                    <a:pt x="622" y="2837"/>
                    <a:pt x="622" y="2837"/>
                  </a:cubicBezTo>
                  <a:cubicBezTo>
                    <a:pt x="622" y="2837"/>
                    <a:pt x="1179" y="3913"/>
                    <a:pt x="2128" y="3977"/>
                  </a:cubicBezTo>
                  <a:cubicBezTo>
                    <a:pt x="2128" y="3977"/>
                    <a:pt x="2787" y="3888"/>
                    <a:pt x="3129" y="3319"/>
                  </a:cubicBezTo>
                  <a:cubicBezTo>
                    <a:pt x="3129" y="3319"/>
                    <a:pt x="3196" y="3321"/>
                    <a:pt x="3303" y="3321"/>
                  </a:cubicBezTo>
                  <a:cubicBezTo>
                    <a:pt x="3414" y="3321"/>
                    <a:pt x="3569" y="3318"/>
                    <a:pt x="3737" y="3305"/>
                  </a:cubicBezTo>
                  <a:cubicBezTo>
                    <a:pt x="4548" y="1444"/>
                    <a:pt x="3572" y="406"/>
                    <a:pt x="3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610225" y="1057500"/>
              <a:ext cx="74100" cy="72200"/>
            </a:xfrm>
            <a:custGeom>
              <a:rect b="b" l="l" r="r" t="t"/>
              <a:pathLst>
                <a:path extrusionOk="0" h="2888" w="2964">
                  <a:moveTo>
                    <a:pt x="634" y="0"/>
                  </a:moveTo>
                  <a:cubicBezTo>
                    <a:pt x="596" y="950"/>
                    <a:pt x="279" y="1368"/>
                    <a:pt x="1" y="1558"/>
                  </a:cubicBezTo>
                  <a:cubicBezTo>
                    <a:pt x="988" y="2077"/>
                    <a:pt x="2027" y="2673"/>
                    <a:pt x="2319" y="2888"/>
                  </a:cubicBezTo>
                  <a:cubicBezTo>
                    <a:pt x="2964" y="2609"/>
                    <a:pt x="2952" y="2077"/>
                    <a:pt x="2888" y="1798"/>
                  </a:cubicBezTo>
                  <a:cubicBezTo>
                    <a:pt x="2648" y="1736"/>
                    <a:pt x="2243" y="1584"/>
                    <a:pt x="1913" y="1204"/>
                  </a:cubicBezTo>
                  <a:cubicBezTo>
                    <a:pt x="1685" y="925"/>
                    <a:pt x="1154" y="444"/>
                    <a:pt x="634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68175" y="1102450"/>
              <a:ext cx="29800" cy="39975"/>
            </a:xfrm>
            <a:custGeom>
              <a:rect b="b" l="l" r="r" t="t"/>
              <a:pathLst>
                <a:path extrusionOk="0" h="1599" w="1192">
                  <a:moveTo>
                    <a:pt x="570" y="0"/>
                  </a:moveTo>
                  <a:lnTo>
                    <a:pt x="570" y="0"/>
                  </a:lnTo>
                  <a:cubicBezTo>
                    <a:pt x="634" y="279"/>
                    <a:pt x="646" y="811"/>
                    <a:pt x="1" y="1090"/>
                  </a:cubicBezTo>
                  <a:cubicBezTo>
                    <a:pt x="13" y="1103"/>
                    <a:pt x="38" y="1115"/>
                    <a:pt x="51" y="1128"/>
                  </a:cubicBezTo>
                  <a:cubicBezTo>
                    <a:pt x="340" y="1380"/>
                    <a:pt x="662" y="1598"/>
                    <a:pt x="737" y="1598"/>
                  </a:cubicBezTo>
                  <a:cubicBezTo>
                    <a:pt x="741" y="1598"/>
                    <a:pt x="745" y="1597"/>
                    <a:pt x="747" y="1596"/>
                  </a:cubicBezTo>
                  <a:cubicBezTo>
                    <a:pt x="786" y="1571"/>
                    <a:pt x="1127" y="1191"/>
                    <a:pt x="1153" y="1166"/>
                  </a:cubicBezTo>
                  <a:cubicBezTo>
                    <a:pt x="1191" y="1128"/>
                    <a:pt x="1064" y="380"/>
                    <a:pt x="1064" y="380"/>
                  </a:cubicBezTo>
                  <a:lnTo>
                    <a:pt x="773" y="39"/>
                  </a:lnTo>
                  <a:cubicBezTo>
                    <a:pt x="773" y="39"/>
                    <a:pt x="697" y="39"/>
                    <a:pt x="570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114125" y="953650"/>
              <a:ext cx="151350" cy="238750"/>
            </a:xfrm>
            <a:custGeom>
              <a:rect b="b" l="l" r="r" t="t"/>
              <a:pathLst>
                <a:path extrusionOk="0" h="9550" w="6054">
                  <a:moveTo>
                    <a:pt x="5001" y="1"/>
                  </a:moveTo>
                  <a:cubicBezTo>
                    <a:pt x="4878" y="1"/>
                    <a:pt x="4748" y="25"/>
                    <a:pt x="4610" y="76"/>
                  </a:cubicBezTo>
                  <a:cubicBezTo>
                    <a:pt x="3812" y="368"/>
                    <a:pt x="3470" y="748"/>
                    <a:pt x="3572" y="1951"/>
                  </a:cubicBezTo>
                  <a:cubicBezTo>
                    <a:pt x="3673" y="3166"/>
                    <a:pt x="3749" y="3787"/>
                    <a:pt x="3609" y="4345"/>
                  </a:cubicBezTo>
                  <a:cubicBezTo>
                    <a:pt x="3457" y="4889"/>
                    <a:pt x="3229" y="5510"/>
                    <a:pt x="3102" y="6231"/>
                  </a:cubicBezTo>
                  <a:cubicBezTo>
                    <a:pt x="2989" y="6953"/>
                    <a:pt x="2748" y="8397"/>
                    <a:pt x="2406" y="8701"/>
                  </a:cubicBezTo>
                  <a:cubicBezTo>
                    <a:pt x="2064" y="9005"/>
                    <a:pt x="912" y="9132"/>
                    <a:pt x="456" y="9194"/>
                  </a:cubicBezTo>
                  <a:cubicBezTo>
                    <a:pt x="0" y="9270"/>
                    <a:pt x="26" y="9549"/>
                    <a:pt x="456" y="9549"/>
                  </a:cubicBezTo>
                  <a:lnTo>
                    <a:pt x="2723" y="9549"/>
                  </a:lnTo>
                  <a:cubicBezTo>
                    <a:pt x="2723" y="9549"/>
                    <a:pt x="3077" y="9220"/>
                    <a:pt x="3204" y="8739"/>
                  </a:cubicBezTo>
                  <a:cubicBezTo>
                    <a:pt x="3204" y="8739"/>
                    <a:pt x="4318" y="6636"/>
                    <a:pt x="4534" y="5611"/>
                  </a:cubicBezTo>
                  <a:cubicBezTo>
                    <a:pt x="4749" y="4598"/>
                    <a:pt x="4977" y="2837"/>
                    <a:pt x="5066" y="2685"/>
                  </a:cubicBezTo>
                  <a:cubicBezTo>
                    <a:pt x="5066" y="2685"/>
                    <a:pt x="6054" y="2533"/>
                    <a:pt x="6015" y="1444"/>
                  </a:cubicBezTo>
                  <a:cubicBezTo>
                    <a:pt x="5973" y="546"/>
                    <a:pt x="5579" y="1"/>
                    <a:pt x="5001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1660875" y="1098025"/>
              <a:ext cx="67775" cy="88675"/>
            </a:xfrm>
            <a:custGeom>
              <a:rect b="b" l="l" r="r" t="t"/>
              <a:pathLst>
                <a:path extrusionOk="0" h="3547" w="2711">
                  <a:moveTo>
                    <a:pt x="1118" y="0"/>
                  </a:moveTo>
                  <a:cubicBezTo>
                    <a:pt x="1068" y="0"/>
                    <a:pt x="1005" y="19"/>
                    <a:pt x="963" y="101"/>
                  </a:cubicBezTo>
                  <a:cubicBezTo>
                    <a:pt x="875" y="241"/>
                    <a:pt x="951" y="495"/>
                    <a:pt x="963" y="545"/>
                  </a:cubicBezTo>
                  <a:cubicBezTo>
                    <a:pt x="963" y="608"/>
                    <a:pt x="1255" y="836"/>
                    <a:pt x="1179" y="1165"/>
                  </a:cubicBezTo>
                  <a:cubicBezTo>
                    <a:pt x="1103" y="1482"/>
                    <a:pt x="698" y="1508"/>
                    <a:pt x="698" y="1508"/>
                  </a:cubicBezTo>
                  <a:cubicBezTo>
                    <a:pt x="698" y="1508"/>
                    <a:pt x="492" y="1266"/>
                    <a:pt x="306" y="1266"/>
                  </a:cubicBezTo>
                  <a:cubicBezTo>
                    <a:pt x="302" y="1266"/>
                    <a:pt x="297" y="1266"/>
                    <a:pt x="293" y="1267"/>
                  </a:cubicBezTo>
                  <a:cubicBezTo>
                    <a:pt x="90" y="1280"/>
                    <a:pt x="1" y="1495"/>
                    <a:pt x="90" y="1621"/>
                  </a:cubicBezTo>
                  <a:cubicBezTo>
                    <a:pt x="178" y="1761"/>
                    <a:pt x="583" y="1888"/>
                    <a:pt x="583" y="1888"/>
                  </a:cubicBezTo>
                  <a:cubicBezTo>
                    <a:pt x="583" y="1888"/>
                    <a:pt x="761" y="2571"/>
                    <a:pt x="659" y="2774"/>
                  </a:cubicBezTo>
                  <a:cubicBezTo>
                    <a:pt x="558" y="2964"/>
                    <a:pt x="39" y="2989"/>
                    <a:pt x="102" y="3318"/>
                  </a:cubicBezTo>
                  <a:cubicBezTo>
                    <a:pt x="132" y="3465"/>
                    <a:pt x="492" y="3546"/>
                    <a:pt x="893" y="3546"/>
                  </a:cubicBezTo>
                  <a:cubicBezTo>
                    <a:pt x="1358" y="3546"/>
                    <a:pt x="1879" y="3437"/>
                    <a:pt x="2002" y="3192"/>
                  </a:cubicBezTo>
                  <a:cubicBezTo>
                    <a:pt x="2230" y="2736"/>
                    <a:pt x="2103" y="2344"/>
                    <a:pt x="2218" y="2052"/>
                  </a:cubicBezTo>
                  <a:cubicBezTo>
                    <a:pt x="2319" y="1748"/>
                    <a:pt x="2711" y="900"/>
                    <a:pt x="2559" y="633"/>
                  </a:cubicBezTo>
                  <a:cubicBezTo>
                    <a:pt x="2559" y="633"/>
                    <a:pt x="2192" y="292"/>
                    <a:pt x="1787" y="279"/>
                  </a:cubicBezTo>
                  <a:cubicBezTo>
                    <a:pt x="1394" y="279"/>
                    <a:pt x="1191" y="13"/>
                    <a:pt x="1191" y="13"/>
                  </a:cubicBezTo>
                  <a:cubicBezTo>
                    <a:pt x="1191" y="13"/>
                    <a:pt x="1160" y="0"/>
                    <a:pt x="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0"/>
          <p:cNvSpPr/>
          <p:nvPr/>
        </p:nvSpPr>
        <p:spPr>
          <a:xfrm rot="-787561">
            <a:off x="5091586" y="795808"/>
            <a:ext cx="3999439" cy="4803549"/>
          </a:xfrm>
          <a:custGeom>
            <a:rect b="b" l="l" r="r" t="t"/>
            <a:pathLst>
              <a:path extrusionOk="0" h="28441" w="23680">
                <a:moveTo>
                  <a:pt x="13414" y="0"/>
                </a:moveTo>
                <a:cubicBezTo>
                  <a:pt x="11797" y="0"/>
                  <a:pt x="9869" y="681"/>
                  <a:pt x="7767" y="2466"/>
                </a:cubicBezTo>
                <a:cubicBezTo>
                  <a:pt x="2146" y="7238"/>
                  <a:pt x="2665" y="9983"/>
                  <a:pt x="3364" y="14974"/>
                </a:cubicBezTo>
                <a:cubicBezTo>
                  <a:pt x="3783" y="17969"/>
                  <a:pt x="0" y="19546"/>
                  <a:pt x="200" y="24388"/>
                </a:cubicBezTo>
                <a:cubicBezTo>
                  <a:pt x="300" y="26904"/>
                  <a:pt x="2416" y="28441"/>
                  <a:pt x="2416" y="28441"/>
                </a:cubicBezTo>
                <a:lnTo>
                  <a:pt x="21922" y="28441"/>
                </a:lnTo>
                <a:cubicBezTo>
                  <a:pt x="21852" y="25905"/>
                  <a:pt x="20445" y="25675"/>
                  <a:pt x="19007" y="23299"/>
                </a:cubicBezTo>
                <a:cubicBezTo>
                  <a:pt x="17559" y="20914"/>
                  <a:pt x="20933" y="20684"/>
                  <a:pt x="22361" y="18029"/>
                </a:cubicBezTo>
                <a:cubicBezTo>
                  <a:pt x="23679" y="15583"/>
                  <a:pt x="22102" y="14565"/>
                  <a:pt x="19656" y="11680"/>
                </a:cubicBezTo>
                <a:cubicBezTo>
                  <a:pt x="17200" y="8795"/>
                  <a:pt x="18788" y="6668"/>
                  <a:pt x="18278" y="3744"/>
                </a:cubicBezTo>
                <a:cubicBezTo>
                  <a:pt x="17965" y="1917"/>
                  <a:pt x="16128" y="0"/>
                  <a:pt x="13414" y="0"/>
                </a:cubicBezTo>
                <a:close/>
              </a:path>
            </a:pathLst>
          </a:custGeom>
          <a:solidFill>
            <a:srgbClr val="CBEFF2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0"/>
          <p:cNvSpPr/>
          <p:nvPr/>
        </p:nvSpPr>
        <p:spPr>
          <a:xfrm>
            <a:off x="4654099" y="339948"/>
            <a:ext cx="3999434" cy="4803543"/>
          </a:xfrm>
          <a:custGeom>
            <a:rect b="b" l="l" r="r" t="t"/>
            <a:pathLst>
              <a:path extrusionOk="0" h="28441" w="23680">
                <a:moveTo>
                  <a:pt x="13414" y="0"/>
                </a:moveTo>
                <a:cubicBezTo>
                  <a:pt x="11797" y="0"/>
                  <a:pt x="9869" y="681"/>
                  <a:pt x="7767" y="2466"/>
                </a:cubicBezTo>
                <a:cubicBezTo>
                  <a:pt x="2146" y="7238"/>
                  <a:pt x="2665" y="9983"/>
                  <a:pt x="3364" y="14974"/>
                </a:cubicBezTo>
                <a:cubicBezTo>
                  <a:pt x="3783" y="17969"/>
                  <a:pt x="0" y="19546"/>
                  <a:pt x="200" y="24388"/>
                </a:cubicBezTo>
                <a:cubicBezTo>
                  <a:pt x="300" y="26904"/>
                  <a:pt x="2416" y="28441"/>
                  <a:pt x="2416" y="28441"/>
                </a:cubicBezTo>
                <a:lnTo>
                  <a:pt x="21922" y="28441"/>
                </a:lnTo>
                <a:cubicBezTo>
                  <a:pt x="21852" y="25905"/>
                  <a:pt x="20445" y="25675"/>
                  <a:pt x="19007" y="23299"/>
                </a:cubicBezTo>
                <a:cubicBezTo>
                  <a:pt x="17559" y="20914"/>
                  <a:pt x="20933" y="20684"/>
                  <a:pt x="22361" y="18029"/>
                </a:cubicBezTo>
                <a:cubicBezTo>
                  <a:pt x="23679" y="15583"/>
                  <a:pt x="22102" y="14565"/>
                  <a:pt x="19656" y="11680"/>
                </a:cubicBezTo>
                <a:cubicBezTo>
                  <a:pt x="17200" y="8795"/>
                  <a:pt x="18788" y="6668"/>
                  <a:pt x="18278" y="3744"/>
                </a:cubicBezTo>
                <a:cubicBezTo>
                  <a:pt x="17965" y="1917"/>
                  <a:pt x="16128" y="0"/>
                  <a:pt x="134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0"/>
          <p:cNvSpPr txBox="1"/>
          <p:nvPr>
            <p:ph idx="1" type="body"/>
          </p:nvPr>
        </p:nvSpPr>
        <p:spPr>
          <a:xfrm>
            <a:off x="588300" y="1366150"/>
            <a:ext cx="3685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Enhanced fitness goals, interactive AI, Personal Trainers and </a:t>
            </a: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nutritionists</a:t>
            </a: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, &amp; Social Connectivity </a:t>
            </a:r>
            <a:endParaRPr sz="1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 ExtraBold"/>
              <a:buChar char="●"/>
            </a:pP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Workout</a:t>
            </a: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 Plans</a:t>
            </a:r>
            <a:endParaRPr sz="1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Char char="●"/>
            </a:pP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Meal Plans</a:t>
            </a:r>
            <a:endParaRPr sz="1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Char char="●"/>
            </a:pP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Leaderboard Between Friends</a:t>
            </a:r>
            <a:endParaRPr sz="16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Elevate your fitness journey!</a:t>
            </a:r>
            <a:endParaRPr sz="16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44" name="Google Shape;1044;p40"/>
          <p:cNvGrpSpPr/>
          <p:nvPr/>
        </p:nvGrpSpPr>
        <p:grpSpPr>
          <a:xfrm>
            <a:off x="4845708" y="1049518"/>
            <a:ext cx="2804823" cy="3606780"/>
            <a:chOff x="4845708" y="1049518"/>
            <a:chExt cx="2804823" cy="3606780"/>
          </a:xfrm>
        </p:grpSpPr>
        <p:sp>
          <p:nvSpPr>
            <p:cNvPr id="1045" name="Google Shape;1045;p40"/>
            <p:cNvSpPr/>
            <p:nvPr/>
          </p:nvSpPr>
          <p:spPr>
            <a:xfrm>
              <a:off x="7457178" y="4122548"/>
              <a:ext cx="29551" cy="39402"/>
            </a:xfrm>
            <a:custGeom>
              <a:rect b="b" l="l" r="r" t="t"/>
              <a:pathLst>
                <a:path extrusionOk="0" h="280" w="210">
                  <a:moveTo>
                    <a:pt x="210" y="0"/>
                  </a:moveTo>
                  <a:cubicBezTo>
                    <a:pt x="140" y="100"/>
                    <a:pt x="70" y="190"/>
                    <a:pt x="1" y="280"/>
                  </a:cubicBezTo>
                  <a:cubicBezTo>
                    <a:pt x="81" y="190"/>
                    <a:pt x="140" y="100"/>
                    <a:pt x="210" y="0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312285" y="1049518"/>
              <a:ext cx="625360" cy="677145"/>
            </a:xfrm>
            <a:custGeom>
              <a:rect b="b" l="l" r="r" t="t"/>
              <a:pathLst>
                <a:path extrusionOk="0" h="4812" w="4444">
                  <a:moveTo>
                    <a:pt x="2261" y="1"/>
                  </a:moveTo>
                  <a:cubicBezTo>
                    <a:pt x="2153" y="1"/>
                    <a:pt x="2051" y="24"/>
                    <a:pt x="1967" y="76"/>
                  </a:cubicBezTo>
                  <a:cubicBezTo>
                    <a:pt x="1757" y="216"/>
                    <a:pt x="1777" y="306"/>
                    <a:pt x="1498" y="355"/>
                  </a:cubicBezTo>
                  <a:cubicBezTo>
                    <a:pt x="1169" y="406"/>
                    <a:pt x="1069" y="395"/>
                    <a:pt x="959" y="735"/>
                  </a:cubicBezTo>
                  <a:cubicBezTo>
                    <a:pt x="849" y="1084"/>
                    <a:pt x="769" y="1054"/>
                    <a:pt x="520" y="1314"/>
                  </a:cubicBezTo>
                  <a:cubicBezTo>
                    <a:pt x="171" y="1673"/>
                    <a:pt x="450" y="1853"/>
                    <a:pt x="539" y="2212"/>
                  </a:cubicBezTo>
                  <a:cubicBezTo>
                    <a:pt x="679" y="2742"/>
                    <a:pt x="0" y="2871"/>
                    <a:pt x="450" y="3390"/>
                  </a:cubicBezTo>
                  <a:cubicBezTo>
                    <a:pt x="570" y="3530"/>
                    <a:pt x="879" y="3610"/>
                    <a:pt x="719" y="3909"/>
                  </a:cubicBezTo>
                  <a:cubicBezTo>
                    <a:pt x="500" y="4348"/>
                    <a:pt x="909" y="4618"/>
                    <a:pt x="1178" y="4668"/>
                  </a:cubicBezTo>
                  <a:cubicBezTo>
                    <a:pt x="1300" y="4693"/>
                    <a:pt x="1829" y="4812"/>
                    <a:pt x="2379" y="4812"/>
                  </a:cubicBezTo>
                  <a:cubicBezTo>
                    <a:pt x="2911" y="4812"/>
                    <a:pt x="3463" y="4701"/>
                    <a:pt x="3684" y="4288"/>
                  </a:cubicBezTo>
                  <a:cubicBezTo>
                    <a:pt x="3804" y="4069"/>
                    <a:pt x="3634" y="3909"/>
                    <a:pt x="3734" y="3760"/>
                  </a:cubicBezTo>
                  <a:cubicBezTo>
                    <a:pt x="3794" y="3660"/>
                    <a:pt x="3894" y="3610"/>
                    <a:pt x="3954" y="3530"/>
                  </a:cubicBezTo>
                  <a:cubicBezTo>
                    <a:pt x="4053" y="3410"/>
                    <a:pt x="4064" y="3241"/>
                    <a:pt x="4053" y="3101"/>
                  </a:cubicBezTo>
                  <a:cubicBezTo>
                    <a:pt x="4044" y="2961"/>
                    <a:pt x="4004" y="2831"/>
                    <a:pt x="4113" y="2731"/>
                  </a:cubicBezTo>
                  <a:cubicBezTo>
                    <a:pt x="4443" y="2452"/>
                    <a:pt x="4413" y="2092"/>
                    <a:pt x="4283" y="1933"/>
                  </a:cubicBezTo>
                  <a:cubicBezTo>
                    <a:pt x="4024" y="1633"/>
                    <a:pt x="4323" y="1493"/>
                    <a:pt x="4193" y="1184"/>
                  </a:cubicBezTo>
                  <a:cubicBezTo>
                    <a:pt x="4093" y="965"/>
                    <a:pt x="3914" y="1034"/>
                    <a:pt x="3764" y="834"/>
                  </a:cubicBezTo>
                  <a:cubicBezTo>
                    <a:pt x="3688" y="736"/>
                    <a:pt x="3461" y="462"/>
                    <a:pt x="3246" y="462"/>
                  </a:cubicBezTo>
                  <a:cubicBezTo>
                    <a:pt x="3180" y="462"/>
                    <a:pt x="3114" y="489"/>
                    <a:pt x="3055" y="555"/>
                  </a:cubicBezTo>
                  <a:cubicBezTo>
                    <a:pt x="2980" y="224"/>
                    <a:pt x="2593" y="1"/>
                    <a:pt x="2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440199" y="1127476"/>
              <a:ext cx="361088" cy="496179"/>
            </a:xfrm>
            <a:custGeom>
              <a:rect b="b" l="l" r="r" t="t"/>
              <a:pathLst>
                <a:path extrusionOk="0" h="3526" w="2566">
                  <a:moveTo>
                    <a:pt x="1278" y="1"/>
                  </a:moveTo>
                  <a:cubicBezTo>
                    <a:pt x="569" y="1"/>
                    <a:pt x="0" y="570"/>
                    <a:pt x="0" y="1279"/>
                  </a:cubicBezTo>
                  <a:lnTo>
                    <a:pt x="0" y="2247"/>
                  </a:lnTo>
                  <a:cubicBezTo>
                    <a:pt x="0" y="2956"/>
                    <a:pt x="848" y="3525"/>
                    <a:pt x="1278" y="3525"/>
                  </a:cubicBezTo>
                  <a:cubicBezTo>
                    <a:pt x="1737" y="3525"/>
                    <a:pt x="2565" y="2956"/>
                    <a:pt x="2565" y="2247"/>
                  </a:cubicBezTo>
                  <a:lnTo>
                    <a:pt x="2565" y="1279"/>
                  </a:lnTo>
                  <a:cubicBezTo>
                    <a:pt x="2565" y="570"/>
                    <a:pt x="1986" y="1"/>
                    <a:pt x="1278" y="1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6420499" y="1125084"/>
              <a:ext cx="296497" cy="421175"/>
            </a:xfrm>
            <a:custGeom>
              <a:rect b="b" l="l" r="r" t="t"/>
              <a:pathLst>
                <a:path extrusionOk="0" h="2993" w="2107">
                  <a:moveTo>
                    <a:pt x="1462" y="1"/>
                  </a:moveTo>
                  <a:cubicBezTo>
                    <a:pt x="1298" y="1"/>
                    <a:pt x="1133" y="23"/>
                    <a:pt x="959" y="68"/>
                  </a:cubicBezTo>
                  <a:cubicBezTo>
                    <a:pt x="0" y="308"/>
                    <a:pt x="50" y="1027"/>
                    <a:pt x="80" y="1646"/>
                  </a:cubicBezTo>
                  <a:cubicBezTo>
                    <a:pt x="90" y="1945"/>
                    <a:pt x="140" y="2185"/>
                    <a:pt x="110" y="2484"/>
                  </a:cubicBezTo>
                  <a:cubicBezTo>
                    <a:pt x="80" y="2684"/>
                    <a:pt x="140" y="2843"/>
                    <a:pt x="250" y="2993"/>
                  </a:cubicBezTo>
                  <a:cubicBezTo>
                    <a:pt x="150" y="2764"/>
                    <a:pt x="210" y="2514"/>
                    <a:pt x="369" y="2354"/>
                  </a:cubicBezTo>
                  <a:cubicBezTo>
                    <a:pt x="560" y="2145"/>
                    <a:pt x="569" y="2034"/>
                    <a:pt x="569" y="1735"/>
                  </a:cubicBezTo>
                  <a:cubicBezTo>
                    <a:pt x="569" y="1655"/>
                    <a:pt x="560" y="1546"/>
                    <a:pt x="599" y="1466"/>
                  </a:cubicBezTo>
                  <a:cubicBezTo>
                    <a:pt x="649" y="1376"/>
                    <a:pt x="749" y="1356"/>
                    <a:pt x="809" y="1276"/>
                  </a:cubicBezTo>
                  <a:cubicBezTo>
                    <a:pt x="859" y="1196"/>
                    <a:pt x="849" y="1087"/>
                    <a:pt x="899" y="996"/>
                  </a:cubicBezTo>
                  <a:cubicBezTo>
                    <a:pt x="988" y="867"/>
                    <a:pt x="1139" y="797"/>
                    <a:pt x="1278" y="797"/>
                  </a:cubicBezTo>
                  <a:cubicBezTo>
                    <a:pt x="1638" y="767"/>
                    <a:pt x="1997" y="727"/>
                    <a:pt x="2106" y="248"/>
                  </a:cubicBezTo>
                  <a:lnTo>
                    <a:pt x="1957" y="68"/>
                  </a:lnTo>
                  <a:cubicBezTo>
                    <a:pt x="1787" y="23"/>
                    <a:pt x="1625" y="1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6674638" y="1140282"/>
              <a:ext cx="175900" cy="370938"/>
            </a:xfrm>
            <a:custGeom>
              <a:rect b="b" l="l" r="r" t="t"/>
              <a:pathLst>
                <a:path extrusionOk="0" h="2636" w="1250">
                  <a:moveTo>
                    <a:pt x="331" y="0"/>
                  </a:moveTo>
                  <a:lnTo>
                    <a:pt x="331" y="0"/>
                  </a:lnTo>
                  <a:cubicBezTo>
                    <a:pt x="1" y="249"/>
                    <a:pt x="191" y="709"/>
                    <a:pt x="411" y="959"/>
                  </a:cubicBezTo>
                  <a:cubicBezTo>
                    <a:pt x="560" y="1128"/>
                    <a:pt x="640" y="1178"/>
                    <a:pt x="620" y="1418"/>
                  </a:cubicBezTo>
                  <a:cubicBezTo>
                    <a:pt x="600" y="1637"/>
                    <a:pt x="650" y="1687"/>
                    <a:pt x="780" y="1847"/>
                  </a:cubicBezTo>
                  <a:cubicBezTo>
                    <a:pt x="999" y="2117"/>
                    <a:pt x="870" y="2336"/>
                    <a:pt x="790" y="2636"/>
                  </a:cubicBezTo>
                  <a:cubicBezTo>
                    <a:pt x="950" y="2565"/>
                    <a:pt x="1089" y="2256"/>
                    <a:pt x="1159" y="2077"/>
                  </a:cubicBezTo>
                  <a:cubicBezTo>
                    <a:pt x="1249" y="1837"/>
                    <a:pt x="1249" y="1547"/>
                    <a:pt x="1199" y="1298"/>
                  </a:cubicBezTo>
                  <a:cubicBezTo>
                    <a:pt x="1139" y="968"/>
                    <a:pt x="1030" y="589"/>
                    <a:pt x="810" y="360"/>
                  </a:cubicBezTo>
                  <a:cubicBezTo>
                    <a:pt x="710" y="260"/>
                    <a:pt x="520" y="200"/>
                    <a:pt x="460" y="6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205479" y="2544943"/>
              <a:ext cx="685729" cy="268494"/>
            </a:xfrm>
            <a:custGeom>
              <a:rect b="b" l="l" r="r" t="t"/>
              <a:pathLst>
                <a:path extrusionOk="0" h="1908" w="4873">
                  <a:moveTo>
                    <a:pt x="4832" y="1"/>
                  </a:moveTo>
                  <a:cubicBezTo>
                    <a:pt x="4224" y="530"/>
                    <a:pt x="2536" y="1159"/>
                    <a:pt x="71" y="1568"/>
                  </a:cubicBezTo>
                  <a:cubicBezTo>
                    <a:pt x="51" y="1678"/>
                    <a:pt x="21" y="1798"/>
                    <a:pt x="1" y="1907"/>
                  </a:cubicBezTo>
                  <a:cubicBezTo>
                    <a:pt x="2556" y="1488"/>
                    <a:pt x="4293" y="829"/>
                    <a:pt x="4872" y="290"/>
                  </a:cubicBezTo>
                  <a:cubicBezTo>
                    <a:pt x="4863" y="190"/>
                    <a:pt x="4852" y="90"/>
                    <a:pt x="4832" y="1"/>
                  </a:cubicBezTo>
                  <a:close/>
                </a:path>
              </a:pathLst>
            </a:custGeom>
            <a:solidFill>
              <a:srgbClr val="0E34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6084742" y="2469095"/>
              <a:ext cx="1011495" cy="1900846"/>
            </a:xfrm>
            <a:custGeom>
              <a:rect b="b" l="l" r="r" t="t"/>
              <a:pathLst>
                <a:path extrusionOk="0" h="13508" w="7188">
                  <a:moveTo>
                    <a:pt x="1508" y="1"/>
                  </a:moveTo>
                  <a:cubicBezTo>
                    <a:pt x="1198" y="989"/>
                    <a:pt x="829" y="2357"/>
                    <a:pt x="639" y="3615"/>
                  </a:cubicBezTo>
                  <a:cubicBezTo>
                    <a:pt x="380" y="5431"/>
                    <a:pt x="330" y="7118"/>
                    <a:pt x="240" y="7628"/>
                  </a:cubicBezTo>
                  <a:cubicBezTo>
                    <a:pt x="0" y="8975"/>
                    <a:pt x="0" y="9145"/>
                    <a:pt x="190" y="10253"/>
                  </a:cubicBezTo>
                  <a:cubicBezTo>
                    <a:pt x="330" y="11042"/>
                    <a:pt x="679" y="13507"/>
                    <a:pt x="679" y="13507"/>
                  </a:cubicBezTo>
                  <a:lnTo>
                    <a:pt x="1438" y="13507"/>
                  </a:lnTo>
                  <a:cubicBezTo>
                    <a:pt x="1438" y="13507"/>
                    <a:pt x="1577" y="10563"/>
                    <a:pt x="1637" y="9544"/>
                  </a:cubicBezTo>
                  <a:cubicBezTo>
                    <a:pt x="1697" y="8536"/>
                    <a:pt x="1448" y="7648"/>
                    <a:pt x="1648" y="6889"/>
                  </a:cubicBezTo>
                  <a:cubicBezTo>
                    <a:pt x="1827" y="6160"/>
                    <a:pt x="2646" y="4423"/>
                    <a:pt x="3135" y="2446"/>
                  </a:cubicBezTo>
                  <a:cubicBezTo>
                    <a:pt x="3135" y="2446"/>
                    <a:pt x="3215" y="2486"/>
                    <a:pt x="3336" y="2486"/>
                  </a:cubicBezTo>
                  <a:cubicBezTo>
                    <a:pt x="3397" y="2486"/>
                    <a:pt x="3468" y="2476"/>
                    <a:pt x="3544" y="2446"/>
                  </a:cubicBezTo>
                  <a:cubicBezTo>
                    <a:pt x="3544" y="2446"/>
                    <a:pt x="3624" y="2826"/>
                    <a:pt x="4073" y="4892"/>
                  </a:cubicBezTo>
                  <a:cubicBezTo>
                    <a:pt x="4273" y="5771"/>
                    <a:pt x="4782" y="7078"/>
                    <a:pt x="4982" y="7857"/>
                  </a:cubicBezTo>
                  <a:cubicBezTo>
                    <a:pt x="5131" y="8436"/>
                    <a:pt x="5231" y="9534"/>
                    <a:pt x="5361" y="9953"/>
                  </a:cubicBezTo>
                  <a:cubicBezTo>
                    <a:pt x="5670" y="10932"/>
                    <a:pt x="6170" y="12229"/>
                    <a:pt x="6419" y="13507"/>
                  </a:cubicBezTo>
                  <a:lnTo>
                    <a:pt x="7188" y="13507"/>
                  </a:lnTo>
                  <a:cubicBezTo>
                    <a:pt x="7188" y="13507"/>
                    <a:pt x="7038" y="10213"/>
                    <a:pt x="6739" y="9025"/>
                  </a:cubicBezTo>
                  <a:cubicBezTo>
                    <a:pt x="6449" y="7847"/>
                    <a:pt x="6160" y="7268"/>
                    <a:pt x="6100" y="6530"/>
                  </a:cubicBezTo>
                  <a:cubicBezTo>
                    <a:pt x="6040" y="5791"/>
                    <a:pt x="5930" y="3664"/>
                    <a:pt x="5840" y="1898"/>
                  </a:cubicBezTo>
                  <a:cubicBezTo>
                    <a:pt x="5801" y="1188"/>
                    <a:pt x="5710" y="569"/>
                    <a:pt x="5610" y="41"/>
                  </a:cubicBezTo>
                  <a:cubicBezTo>
                    <a:pt x="4878" y="228"/>
                    <a:pt x="4196" y="292"/>
                    <a:pt x="3606" y="292"/>
                  </a:cubicBezTo>
                  <a:cubicBezTo>
                    <a:pt x="2346" y="292"/>
                    <a:pt x="1508" y="1"/>
                    <a:pt x="1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6250509" y="2813295"/>
              <a:ext cx="274123" cy="1323331"/>
            </a:xfrm>
            <a:custGeom>
              <a:rect b="b" l="l" r="r" t="t"/>
              <a:pathLst>
                <a:path extrusionOk="0" h="9404" w="1948">
                  <a:moveTo>
                    <a:pt x="1947" y="0"/>
                  </a:moveTo>
                  <a:cubicBezTo>
                    <a:pt x="1927" y="40"/>
                    <a:pt x="1398" y="1418"/>
                    <a:pt x="869" y="2826"/>
                  </a:cubicBezTo>
                  <a:cubicBezTo>
                    <a:pt x="340" y="4263"/>
                    <a:pt x="40" y="4363"/>
                    <a:pt x="20" y="5022"/>
                  </a:cubicBezTo>
                  <a:cubicBezTo>
                    <a:pt x="0" y="5601"/>
                    <a:pt x="320" y="7158"/>
                    <a:pt x="330" y="9404"/>
                  </a:cubicBezTo>
                  <a:cubicBezTo>
                    <a:pt x="380" y="8556"/>
                    <a:pt x="419" y="7597"/>
                    <a:pt x="450" y="7098"/>
                  </a:cubicBezTo>
                  <a:cubicBezTo>
                    <a:pt x="510" y="6090"/>
                    <a:pt x="270" y="5202"/>
                    <a:pt x="459" y="4443"/>
                  </a:cubicBezTo>
                  <a:cubicBezTo>
                    <a:pt x="649" y="3714"/>
                    <a:pt x="1458" y="1977"/>
                    <a:pt x="1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583452" y="2814702"/>
              <a:ext cx="342935" cy="1323472"/>
            </a:xfrm>
            <a:custGeom>
              <a:rect b="b" l="l" r="r" t="t"/>
              <a:pathLst>
                <a:path extrusionOk="0" h="9405" w="2437">
                  <a:moveTo>
                    <a:pt x="0" y="1"/>
                  </a:moveTo>
                  <a:cubicBezTo>
                    <a:pt x="20" y="80"/>
                    <a:pt x="120" y="569"/>
                    <a:pt x="529" y="2436"/>
                  </a:cubicBezTo>
                  <a:cubicBezTo>
                    <a:pt x="719" y="3315"/>
                    <a:pt x="1228" y="4622"/>
                    <a:pt x="1438" y="5401"/>
                  </a:cubicBezTo>
                  <a:cubicBezTo>
                    <a:pt x="1578" y="5980"/>
                    <a:pt x="1687" y="7078"/>
                    <a:pt x="1817" y="7497"/>
                  </a:cubicBezTo>
                  <a:cubicBezTo>
                    <a:pt x="1987" y="8047"/>
                    <a:pt x="2226" y="8706"/>
                    <a:pt x="2436" y="9404"/>
                  </a:cubicBezTo>
                  <a:cubicBezTo>
                    <a:pt x="1807" y="6889"/>
                    <a:pt x="1767" y="5481"/>
                    <a:pt x="1787" y="5192"/>
                  </a:cubicBezTo>
                  <a:cubicBezTo>
                    <a:pt x="1797" y="4902"/>
                    <a:pt x="1438" y="4482"/>
                    <a:pt x="1059" y="3415"/>
                  </a:cubicBezTo>
                  <a:cubicBezTo>
                    <a:pt x="779" y="2606"/>
                    <a:pt x="50" y="19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076299" y="4489544"/>
              <a:ext cx="297904" cy="163376"/>
            </a:xfrm>
            <a:custGeom>
              <a:rect b="b" l="l" r="r" t="t"/>
              <a:pathLst>
                <a:path extrusionOk="0" h="1161" w="2117">
                  <a:moveTo>
                    <a:pt x="1489" y="1"/>
                  </a:moveTo>
                  <a:cubicBezTo>
                    <a:pt x="1337" y="1"/>
                    <a:pt x="1176" y="27"/>
                    <a:pt x="1039" y="78"/>
                  </a:cubicBezTo>
                  <a:cubicBezTo>
                    <a:pt x="690" y="198"/>
                    <a:pt x="0" y="1056"/>
                    <a:pt x="0" y="1056"/>
                  </a:cubicBezTo>
                  <a:cubicBezTo>
                    <a:pt x="0" y="1056"/>
                    <a:pt x="330" y="1160"/>
                    <a:pt x="564" y="1160"/>
                  </a:cubicBezTo>
                  <a:cubicBezTo>
                    <a:pt x="590" y="1160"/>
                    <a:pt x="616" y="1159"/>
                    <a:pt x="639" y="1156"/>
                  </a:cubicBezTo>
                  <a:cubicBezTo>
                    <a:pt x="879" y="1136"/>
                    <a:pt x="2117" y="427"/>
                    <a:pt x="2007" y="198"/>
                  </a:cubicBezTo>
                  <a:cubicBezTo>
                    <a:pt x="1940" y="64"/>
                    <a:pt x="1726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035631" y="4292115"/>
              <a:ext cx="290868" cy="364183"/>
            </a:xfrm>
            <a:custGeom>
              <a:rect b="b" l="l" r="r" t="t"/>
              <a:pathLst>
                <a:path extrusionOk="0" h="2588" w="2067">
                  <a:moveTo>
                    <a:pt x="1915" y="0"/>
                  </a:moveTo>
                  <a:cubicBezTo>
                    <a:pt x="1881" y="0"/>
                    <a:pt x="1831" y="32"/>
                    <a:pt x="1817" y="73"/>
                  </a:cubicBezTo>
                  <a:cubicBezTo>
                    <a:pt x="1777" y="183"/>
                    <a:pt x="1817" y="343"/>
                    <a:pt x="1747" y="412"/>
                  </a:cubicBezTo>
                  <a:cubicBezTo>
                    <a:pt x="1697" y="457"/>
                    <a:pt x="1650" y="492"/>
                    <a:pt x="1589" y="492"/>
                  </a:cubicBezTo>
                  <a:cubicBezTo>
                    <a:pt x="1540" y="492"/>
                    <a:pt x="1483" y="470"/>
                    <a:pt x="1407" y="412"/>
                  </a:cubicBezTo>
                  <a:cubicBezTo>
                    <a:pt x="1344" y="360"/>
                    <a:pt x="1250" y="340"/>
                    <a:pt x="1154" y="340"/>
                  </a:cubicBezTo>
                  <a:cubicBezTo>
                    <a:pt x="994" y="340"/>
                    <a:pt x="830" y="396"/>
                    <a:pt x="799" y="452"/>
                  </a:cubicBezTo>
                  <a:cubicBezTo>
                    <a:pt x="739" y="532"/>
                    <a:pt x="719" y="902"/>
                    <a:pt x="649" y="1231"/>
                  </a:cubicBezTo>
                  <a:cubicBezTo>
                    <a:pt x="579" y="1561"/>
                    <a:pt x="229" y="1800"/>
                    <a:pt x="110" y="1950"/>
                  </a:cubicBezTo>
                  <a:cubicBezTo>
                    <a:pt x="0" y="2100"/>
                    <a:pt x="0" y="2309"/>
                    <a:pt x="60" y="2429"/>
                  </a:cubicBezTo>
                  <a:cubicBezTo>
                    <a:pt x="92" y="2506"/>
                    <a:pt x="377" y="2588"/>
                    <a:pt x="667" y="2588"/>
                  </a:cubicBezTo>
                  <a:cubicBezTo>
                    <a:pt x="827" y="2588"/>
                    <a:pt x="987" y="2563"/>
                    <a:pt x="1108" y="2499"/>
                  </a:cubicBezTo>
                  <a:cubicBezTo>
                    <a:pt x="1447" y="2329"/>
                    <a:pt x="1647" y="1890"/>
                    <a:pt x="1717" y="1670"/>
                  </a:cubicBezTo>
                  <a:cubicBezTo>
                    <a:pt x="1777" y="1451"/>
                    <a:pt x="1977" y="1211"/>
                    <a:pt x="2026" y="1042"/>
                  </a:cubicBezTo>
                  <a:cubicBezTo>
                    <a:pt x="2066" y="882"/>
                    <a:pt x="2037" y="752"/>
                    <a:pt x="1986" y="562"/>
                  </a:cubicBezTo>
                  <a:cubicBezTo>
                    <a:pt x="1926" y="343"/>
                    <a:pt x="1966" y="183"/>
                    <a:pt x="1946" y="23"/>
                  </a:cubicBezTo>
                  <a:cubicBezTo>
                    <a:pt x="1943" y="7"/>
                    <a:pt x="1931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038445" y="4409053"/>
              <a:ext cx="285239" cy="247245"/>
            </a:xfrm>
            <a:custGeom>
              <a:rect b="b" l="l" r="r" t="t"/>
              <a:pathLst>
                <a:path extrusionOk="0" h="1757" w="2027">
                  <a:moveTo>
                    <a:pt x="2017" y="1"/>
                  </a:moveTo>
                  <a:lnTo>
                    <a:pt x="2017" y="1"/>
                  </a:lnTo>
                  <a:cubicBezTo>
                    <a:pt x="1946" y="251"/>
                    <a:pt x="1737" y="470"/>
                    <a:pt x="1637" y="770"/>
                  </a:cubicBezTo>
                  <a:cubicBezTo>
                    <a:pt x="1557" y="979"/>
                    <a:pt x="1387" y="1298"/>
                    <a:pt x="1048" y="1468"/>
                  </a:cubicBezTo>
                  <a:cubicBezTo>
                    <a:pt x="927" y="1529"/>
                    <a:pt x="768" y="1552"/>
                    <a:pt x="610" y="1552"/>
                  </a:cubicBezTo>
                  <a:cubicBezTo>
                    <a:pt x="326" y="1552"/>
                    <a:pt x="45" y="1475"/>
                    <a:pt x="0" y="1398"/>
                  </a:cubicBezTo>
                  <a:lnTo>
                    <a:pt x="0" y="1398"/>
                  </a:lnTo>
                  <a:cubicBezTo>
                    <a:pt x="0" y="1478"/>
                    <a:pt x="10" y="1548"/>
                    <a:pt x="40" y="1598"/>
                  </a:cubicBezTo>
                  <a:cubicBezTo>
                    <a:pt x="72" y="1675"/>
                    <a:pt x="357" y="1757"/>
                    <a:pt x="647" y="1757"/>
                  </a:cubicBezTo>
                  <a:cubicBezTo>
                    <a:pt x="807" y="1757"/>
                    <a:pt x="967" y="1732"/>
                    <a:pt x="1088" y="1668"/>
                  </a:cubicBezTo>
                  <a:cubicBezTo>
                    <a:pt x="1427" y="1498"/>
                    <a:pt x="1627" y="1059"/>
                    <a:pt x="1697" y="839"/>
                  </a:cubicBezTo>
                  <a:cubicBezTo>
                    <a:pt x="1757" y="620"/>
                    <a:pt x="1957" y="380"/>
                    <a:pt x="2006" y="211"/>
                  </a:cubicBezTo>
                  <a:cubicBezTo>
                    <a:pt x="2026" y="140"/>
                    <a:pt x="2026" y="71"/>
                    <a:pt x="2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899507" y="4489544"/>
              <a:ext cx="297904" cy="163376"/>
            </a:xfrm>
            <a:custGeom>
              <a:rect b="b" l="l" r="r" t="t"/>
              <a:pathLst>
                <a:path extrusionOk="0" h="1161" w="2117">
                  <a:moveTo>
                    <a:pt x="623" y="1"/>
                  </a:moveTo>
                  <a:cubicBezTo>
                    <a:pt x="388" y="1"/>
                    <a:pt x="177" y="64"/>
                    <a:pt x="110" y="198"/>
                  </a:cubicBezTo>
                  <a:cubicBezTo>
                    <a:pt x="0" y="427"/>
                    <a:pt x="1238" y="1136"/>
                    <a:pt x="1468" y="1156"/>
                  </a:cubicBezTo>
                  <a:cubicBezTo>
                    <a:pt x="1493" y="1159"/>
                    <a:pt x="1519" y="1160"/>
                    <a:pt x="1546" y="1160"/>
                  </a:cubicBezTo>
                  <a:cubicBezTo>
                    <a:pt x="1787" y="1160"/>
                    <a:pt x="2117" y="1056"/>
                    <a:pt x="2117" y="1056"/>
                  </a:cubicBezTo>
                  <a:cubicBezTo>
                    <a:pt x="2117" y="1056"/>
                    <a:pt x="1428" y="198"/>
                    <a:pt x="1078" y="78"/>
                  </a:cubicBezTo>
                  <a:cubicBezTo>
                    <a:pt x="938" y="27"/>
                    <a:pt x="775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944397" y="4292115"/>
              <a:ext cx="292416" cy="364183"/>
            </a:xfrm>
            <a:custGeom>
              <a:rect b="b" l="l" r="r" t="t"/>
              <a:pathLst>
                <a:path extrusionOk="0" h="2588" w="2078">
                  <a:moveTo>
                    <a:pt x="158" y="0"/>
                  </a:moveTo>
                  <a:cubicBezTo>
                    <a:pt x="142" y="0"/>
                    <a:pt x="131" y="7"/>
                    <a:pt x="131" y="23"/>
                  </a:cubicBezTo>
                  <a:cubicBezTo>
                    <a:pt x="111" y="183"/>
                    <a:pt x="151" y="343"/>
                    <a:pt x="91" y="562"/>
                  </a:cubicBezTo>
                  <a:cubicBezTo>
                    <a:pt x="41" y="752"/>
                    <a:pt x="1" y="882"/>
                    <a:pt x="51" y="1042"/>
                  </a:cubicBezTo>
                  <a:cubicBezTo>
                    <a:pt x="100" y="1211"/>
                    <a:pt x="300" y="1451"/>
                    <a:pt x="360" y="1670"/>
                  </a:cubicBezTo>
                  <a:cubicBezTo>
                    <a:pt x="430" y="1890"/>
                    <a:pt x="630" y="2329"/>
                    <a:pt x="969" y="2499"/>
                  </a:cubicBezTo>
                  <a:cubicBezTo>
                    <a:pt x="1090" y="2563"/>
                    <a:pt x="1249" y="2588"/>
                    <a:pt x="1408" y="2588"/>
                  </a:cubicBezTo>
                  <a:cubicBezTo>
                    <a:pt x="1695" y="2588"/>
                    <a:pt x="1979" y="2506"/>
                    <a:pt x="2017" y="2429"/>
                  </a:cubicBezTo>
                  <a:cubicBezTo>
                    <a:pt x="2077" y="2309"/>
                    <a:pt x="2077" y="2100"/>
                    <a:pt x="1957" y="1950"/>
                  </a:cubicBezTo>
                  <a:cubicBezTo>
                    <a:pt x="1848" y="1800"/>
                    <a:pt x="1498" y="1561"/>
                    <a:pt x="1429" y="1231"/>
                  </a:cubicBezTo>
                  <a:cubicBezTo>
                    <a:pt x="1349" y="902"/>
                    <a:pt x="1338" y="532"/>
                    <a:pt x="1278" y="452"/>
                  </a:cubicBezTo>
                  <a:cubicBezTo>
                    <a:pt x="1247" y="396"/>
                    <a:pt x="1083" y="340"/>
                    <a:pt x="923" y="340"/>
                  </a:cubicBezTo>
                  <a:cubicBezTo>
                    <a:pt x="827" y="340"/>
                    <a:pt x="733" y="360"/>
                    <a:pt x="670" y="412"/>
                  </a:cubicBezTo>
                  <a:cubicBezTo>
                    <a:pt x="595" y="470"/>
                    <a:pt x="537" y="492"/>
                    <a:pt x="488" y="492"/>
                  </a:cubicBezTo>
                  <a:cubicBezTo>
                    <a:pt x="427" y="492"/>
                    <a:pt x="380" y="457"/>
                    <a:pt x="330" y="412"/>
                  </a:cubicBezTo>
                  <a:cubicBezTo>
                    <a:pt x="260" y="343"/>
                    <a:pt x="300" y="183"/>
                    <a:pt x="260" y="73"/>
                  </a:cubicBezTo>
                  <a:cubicBezTo>
                    <a:pt x="247" y="32"/>
                    <a:pt x="191" y="0"/>
                    <a:pt x="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6948618" y="4409053"/>
              <a:ext cx="285380" cy="247245"/>
            </a:xfrm>
            <a:custGeom>
              <a:rect b="b" l="l" r="r" t="t"/>
              <a:pathLst>
                <a:path extrusionOk="0" h="1757" w="2028">
                  <a:moveTo>
                    <a:pt x="1" y="1"/>
                  </a:moveTo>
                  <a:cubicBezTo>
                    <a:pt x="1" y="71"/>
                    <a:pt x="1" y="140"/>
                    <a:pt x="21" y="211"/>
                  </a:cubicBezTo>
                  <a:cubicBezTo>
                    <a:pt x="70" y="380"/>
                    <a:pt x="270" y="620"/>
                    <a:pt x="330" y="839"/>
                  </a:cubicBezTo>
                  <a:cubicBezTo>
                    <a:pt x="400" y="1059"/>
                    <a:pt x="600" y="1498"/>
                    <a:pt x="939" y="1668"/>
                  </a:cubicBezTo>
                  <a:cubicBezTo>
                    <a:pt x="1060" y="1732"/>
                    <a:pt x="1219" y="1757"/>
                    <a:pt x="1378" y="1757"/>
                  </a:cubicBezTo>
                  <a:cubicBezTo>
                    <a:pt x="1665" y="1757"/>
                    <a:pt x="1949" y="1675"/>
                    <a:pt x="1987" y="1598"/>
                  </a:cubicBezTo>
                  <a:cubicBezTo>
                    <a:pt x="2007" y="1548"/>
                    <a:pt x="2027" y="1478"/>
                    <a:pt x="2027" y="1398"/>
                  </a:cubicBezTo>
                  <a:lnTo>
                    <a:pt x="2027" y="1398"/>
                  </a:lnTo>
                  <a:cubicBezTo>
                    <a:pt x="1982" y="1475"/>
                    <a:pt x="1697" y="1552"/>
                    <a:pt x="1412" y="1552"/>
                  </a:cubicBezTo>
                  <a:cubicBezTo>
                    <a:pt x="1254" y="1552"/>
                    <a:pt x="1097" y="1529"/>
                    <a:pt x="979" y="1468"/>
                  </a:cubicBezTo>
                  <a:cubicBezTo>
                    <a:pt x="640" y="1298"/>
                    <a:pt x="470" y="979"/>
                    <a:pt x="390" y="770"/>
                  </a:cubicBezTo>
                  <a:cubicBezTo>
                    <a:pt x="290" y="470"/>
                    <a:pt x="81" y="2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4845708" y="2414355"/>
              <a:ext cx="2080686" cy="427085"/>
            </a:xfrm>
            <a:custGeom>
              <a:rect b="b" l="l" r="r" t="t"/>
              <a:pathLst>
                <a:path extrusionOk="0" h="3035" w="14786">
                  <a:moveTo>
                    <a:pt x="10413" y="0"/>
                  </a:moveTo>
                  <a:cubicBezTo>
                    <a:pt x="9534" y="60"/>
                    <a:pt x="8546" y="140"/>
                    <a:pt x="7498" y="250"/>
                  </a:cubicBezTo>
                  <a:cubicBezTo>
                    <a:pt x="5691" y="419"/>
                    <a:pt x="3824" y="739"/>
                    <a:pt x="2387" y="1098"/>
                  </a:cubicBezTo>
                  <a:cubicBezTo>
                    <a:pt x="1368" y="1348"/>
                    <a:pt x="670" y="1608"/>
                    <a:pt x="310" y="1847"/>
                  </a:cubicBezTo>
                  <a:cubicBezTo>
                    <a:pt x="31" y="2037"/>
                    <a:pt x="0" y="2176"/>
                    <a:pt x="11" y="2296"/>
                  </a:cubicBezTo>
                  <a:cubicBezTo>
                    <a:pt x="20" y="2406"/>
                    <a:pt x="80" y="2506"/>
                    <a:pt x="180" y="2586"/>
                  </a:cubicBezTo>
                  <a:cubicBezTo>
                    <a:pt x="630" y="2955"/>
                    <a:pt x="2077" y="3035"/>
                    <a:pt x="3215" y="3035"/>
                  </a:cubicBezTo>
                  <a:cubicBezTo>
                    <a:pt x="4503" y="3035"/>
                    <a:pt x="6100" y="2935"/>
                    <a:pt x="7847" y="2755"/>
                  </a:cubicBezTo>
                  <a:cubicBezTo>
                    <a:pt x="11580" y="2356"/>
                    <a:pt x="14096" y="1468"/>
                    <a:pt x="14635" y="789"/>
                  </a:cubicBezTo>
                  <a:cubicBezTo>
                    <a:pt x="14735" y="659"/>
                    <a:pt x="14785" y="539"/>
                    <a:pt x="14765" y="410"/>
                  </a:cubicBezTo>
                  <a:cubicBezTo>
                    <a:pt x="14755" y="250"/>
                    <a:pt x="14626" y="140"/>
                    <a:pt x="14376" y="60"/>
                  </a:cubicBezTo>
                  <a:lnTo>
                    <a:pt x="14346" y="50"/>
                  </a:lnTo>
                  <a:lnTo>
                    <a:pt x="14406" y="390"/>
                  </a:lnTo>
                  <a:cubicBezTo>
                    <a:pt x="14396" y="410"/>
                    <a:pt x="14346" y="510"/>
                    <a:pt x="14326" y="539"/>
                  </a:cubicBezTo>
                  <a:cubicBezTo>
                    <a:pt x="13916" y="1049"/>
                    <a:pt x="11620" y="1957"/>
                    <a:pt x="7807" y="2356"/>
                  </a:cubicBezTo>
                  <a:cubicBezTo>
                    <a:pt x="5976" y="2551"/>
                    <a:pt x="4434" y="2633"/>
                    <a:pt x="3237" y="2633"/>
                  </a:cubicBezTo>
                  <a:cubicBezTo>
                    <a:pt x="1668" y="2633"/>
                    <a:pt x="691" y="2491"/>
                    <a:pt x="430" y="2276"/>
                  </a:cubicBezTo>
                  <a:lnTo>
                    <a:pt x="420" y="2267"/>
                  </a:lnTo>
                  <a:cubicBezTo>
                    <a:pt x="480" y="2196"/>
                    <a:pt x="799" y="1907"/>
                    <a:pt x="2487" y="1478"/>
                  </a:cubicBezTo>
                  <a:cubicBezTo>
                    <a:pt x="3904" y="1129"/>
                    <a:pt x="5751" y="819"/>
                    <a:pt x="7538" y="639"/>
                  </a:cubicBezTo>
                  <a:cubicBezTo>
                    <a:pt x="8536" y="539"/>
                    <a:pt x="9464" y="470"/>
                    <a:pt x="10303" y="410"/>
                  </a:cubicBezTo>
                  <a:lnTo>
                    <a:pt x="104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889331" y="2414355"/>
              <a:ext cx="1424509" cy="260051"/>
            </a:xfrm>
            <a:custGeom>
              <a:rect b="b" l="l" r="r" t="t"/>
              <a:pathLst>
                <a:path extrusionOk="0" h="1848" w="10123">
                  <a:moveTo>
                    <a:pt x="10103" y="0"/>
                  </a:moveTo>
                  <a:cubicBezTo>
                    <a:pt x="9224" y="60"/>
                    <a:pt x="8236" y="140"/>
                    <a:pt x="7188" y="250"/>
                  </a:cubicBezTo>
                  <a:cubicBezTo>
                    <a:pt x="5381" y="419"/>
                    <a:pt x="3514" y="739"/>
                    <a:pt x="2077" y="1098"/>
                  </a:cubicBezTo>
                  <a:cubicBezTo>
                    <a:pt x="1058" y="1348"/>
                    <a:pt x="360" y="1608"/>
                    <a:pt x="0" y="1847"/>
                  </a:cubicBezTo>
                  <a:cubicBezTo>
                    <a:pt x="0" y="1847"/>
                    <a:pt x="1467" y="978"/>
                    <a:pt x="7177" y="350"/>
                  </a:cubicBezTo>
                  <a:cubicBezTo>
                    <a:pt x="8226" y="230"/>
                    <a:pt x="9204" y="210"/>
                    <a:pt x="10083" y="150"/>
                  </a:cubicBezTo>
                  <a:lnTo>
                    <a:pt x="10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904669" y="2421391"/>
              <a:ext cx="1997802" cy="382055"/>
            </a:xfrm>
            <a:custGeom>
              <a:rect b="b" l="l" r="r" t="t"/>
              <a:pathLst>
                <a:path extrusionOk="0" h="2715" w="14197">
                  <a:moveTo>
                    <a:pt x="1" y="2217"/>
                  </a:moveTo>
                  <a:cubicBezTo>
                    <a:pt x="1" y="2217"/>
                    <a:pt x="1" y="2217"/>
                    <a:pt x="1" y="2219"/>
                  </a:cubicBezTo>
                  <a:lnTo>
                    <a:pt x="1" y="2219"/>
                  </a:lnTo>
                  <a:cubicBezTo>
                    <a:pt x="1" y="2217"/>
                    <a:pt x="1" y="2217"/>
                    <a:pt x="1" y="2217"/>
                  </a:cubicBezTo>
                  <a:close/>
                  <a:moveTo>
                    <a:pt x="13917" y="0"/>
                  </a:moveTo>
                  <a:lnTo>
                    <a:pt x="13987" y="340"/>
                  </a:lnTo>
                  <a:cubicBezTo>
                    <a:pt x="13977" y="360"/>
                    <a:pt x="13927" y="460"/>
                    <a:pt x="13907" y="489"/>
                  </a:cubicBezTo>
                  <a:cubicBezTo>
                    <a:pt x="13497" y="999"/>
                    <a:pt x="11201" y="1907"/>
                    <a:pt x="7378" y="2306"/>
                  </a:cubicBezTo>
                  <a:cubicBezTo>
                    <a:pt x="5551" y="2501"/>
                    <a:pt x="4012" y="2583"/>
                    <a:pt x="2816" y="2583"/>
                  </a:cubicBezTo>
                  <a:cubicBezTo>
                    <a:pt x="1249" y="2583"/>
                    <a:pt x="272" y="2441"/>
                    <a:pt x="11" y="2226"/>
                  </a:cubicBezTo>
                  <a:cubicBezTo>
                    <a:pt x="4" y="2226"/>
                    <a:pt x="2" y="2222"/>
                    <a:pt x="1" y="2219"/>
                  </a:cubicBezTo>
                  <a:lnTo>
                    <a:pt x="1" y="2219"/>
                  </a:lnTo>
                  <a:cubicBezTo>
                    <a:pt x="7" y="2254"/>
                    <a:pt x="140" y="2715"/>
                    <a:pt x="2858" y="2715"/>
                  </a:cubicBezTo>
                  <a:cubicBezTo>
                    <a:pt x="3910" y="2715"/>
                    <a:pt x="5349" y="2646"/>
                    <a:pt x="7318" y="2456"/>
                  </a:cubicBezTo>
                  <a:cubicBezTo>
                    <a:pt x="11082" y="2097"/>
                    <a:pt x="13568" y="1168"/>
                    <a:pt x="14107" y="489"/>
                  </a:cubicBezTo>
                  <a:cubicBezTo>
                    <a:pt x="14196" y="380"/>
                    <a:pt x="14076" y="50"/>
                    <a:pt x="13957" y="10"/>
                  </a:cubicBezTo>
                  <a:lnTo>
                    <a:pt x="139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896226" y="2484574"/>
              <a:ext cx="1229471" cy="248793"/>
            </a:xfrm>
            <a:custGeom>
              <a:rect b="b" l="l" r="r" t="t"/>
              <a:pathLst>
                <a:path extrusionOk="0" h="1768" w="8737">
                  <a:moveTo>
                    <a:pt x="8736" y="0"/>
                  </a:moveTo>
                  <a:lnTo>
                    <a:pt x="8736" y="0"/>
                  </a:lnTo>
                  <a:cubicBezTo>
                    <a:pt x="8197" y="40"/>
                    <a:pt x="7628" y="80"/>
                    <a:pt x="7039" y="130"/>
                  </a:cubicBezTo>
                  <a:cubicBezTo>
                    <a:pt x="5252" y="290"/>
                    <a:pt x="3395" y="530"/>
                    <a:pt x="1977" y="909"/>
                  </a:cubicBezTo>
                  <a:cubicBezTo>
                    <a:pt x="500" y="1308"/>
                    <a:pt x="181" y="1488"/>
                    <a:pt x="81" y="1597"/>
                  </a:cubicBezTo>
                  <a:cubicBezTo>
                    <a:pt x="31" y="1648"/>
                    <a:pt x="1" y="1737"/>
                    <a:pt x="61" y="1768"/>
                  </a:cubicBezTo>
                  <a:cubicBezTo>
                    <a:pt x="121" y="1688"/>
                    <a:pt x="450" y="1398"/>
                    <a:pt x="2128" y="979"/>
                  </a:cubicBezTo>
                  <a:cubicBezTo>
                    <a:pt x="3545" y="630"/>
                    <a:pt x="5392" y="320"/>
                    <a:pt x="7179" y="140"/>
                  </a:cubicBezTo>
                  <a:cubicBezTo>
                    <a:pt x="7718" y="91"/>
                    <a:pt x="8237" y="40"/>
                    <a:pt x="8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847115" y="2549165"/>
              <a:ext cx="2034248" cy="292275"/>
            </a:xfrm>
            <a:custGeom>
              <a:rect b="b" l="l" r="r" t="t"/>
              <a:pathLst>
                <a:path extrusionOk="0" h="2077" w="14456">
                  <a:moveTo>
                    <a:pt x="14456" y="0"/>
                  </a:moveTo>
                  <a:cubicBezTo>
                    <a:pt x="13657" y="639"/>
                    <a:pt x="11251" y="1398"/>
                    <a:pt x="7827" y="1728"/>
                  </a:cubicBezTo>
                  <a:cubicBezTo>
                    <a:pt x="6181" y="1878"/>
                    <a:pt x="4668" y="1958"/>
                    <a:pt x="3421" y="1958"/>
                  </a:cubicBezTo>
                  <a:cubicBezTo>
                    <a:pt x="3345" y="1958"/>
                    <a:pt x="3270" y="1958"/>
                    <a:pt x="3195" y="1957"/>
                  </a:cubicBezTo>
                  <a:cubicBezTo>
                    <a:pt x="2057" y="1947"/>
                    <a:pt x="609" y="1857"/>
                    <a:pt x="161" y="1488"/>
                  </a:cubicBezTo>
                  <a:cubicBezTo>
                    <a:pt x="81" y="1418"/>
                    <a:pt x="21" y="1338"/>
                    <a:pt x="1" y="1249"/>
                  </a:cubicBezTo>
                  <a:lnTo>
                    <a:pt x="1" y="1338"/>
                  </a:lnTo>
                  <a:cubicBezTo>
                    <a:pt x="10" y="1448"/>
                    <a:pt x="70" y="1548"/>
                    <a:pt x="170" y="1628"/>
                  </a:cubicBezTo>
                  <a:cubicBezTo>
                    <a:pt x="620" y="1997"/>
                    <a:pt x="2067" y="2077"/>
                    <a:pt x="3205" y="2077"/>
                  </a:cubicBezTo>
                  <a:cubicBezTo>
                    <a:pt x="4493" y="2077"/>
                    <a:pt x="6090" y="1977"/>
                    <a:pt x="7837" y="1797"/>
                  </a:cubicBezTo>
                  <a:cubicBezTo>
                    <a:pt x="11271" y="1428"/>
                    <a:pt x="13667" y="650"/>
                    <a:pt x="14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6947" y="1658551"/>
              <a:ext cx="599889" cy="851778"/>
            </a:xfrm>
            <a:custGeom>
              <a:rect b="b" l="l" r="r" t="t"/>
              <a:pathLst>
                <a:path extrusionOk="0" h="6053" w="4263">
                  <a:moveTo>
                    <a:pt x="878" y="0"/>
                  </a:moveTo>
                  <a:cubicBezTo>
                    <a:pt x="908" y="200"/>
                    <a:pt x="1118" y="1697"/>
                    <a:pt x="489" y="2347"/>
                  </a:cubicBezTo>
                  <a:cubicBezTo>
                    <a:pt x="539" y="2526"/>
                    <a:pt x="609" y="2766"/>
                    <a:pt x="688" y="2946"/>
                  </a:cubicBezTo>
                  <a:cubicBezTo>
                    <a:pt x="819" y="3265"/>
                    <a:pt x="748" y="3794"/>
                    <a:pt x="509" y="4343"/>
                  </a:cubicBezTo>
                  <a:cubicBezTo>
                    <a:pt x="409" y="4563"/>
                    <a:pt x="209" y="5082"/>
                    <a:pt x="0" y="5761"/>
                  </a:cubicBezTo>
                  <a:cubicBezTo>
                    <a:pt x="0" y="5761"/>
                    <a:pt x="838" y="6052"/>
                    <a:pt x="2098" y="6052"/>
                  </a:cubicBezTo>
                  <a:cubicBezTo>
                    <a:pt x="2688" y="6052"/>
                    <a:pt x="3370" y="5988"/>
                    <a:pt x="4102" y="5801"/>
                  </a:cubicBezTo>
                  <a:cubicBezTo>
                    <a:pt x="3933" y="4862"/>
                    <a:pt x="3734" y="4184"/>
                    <a:pt x="3754" y="3694"/>
                  </a:cubicBezTo>
                  <a:cubicBezTo>
                    <a:pt x="3773" y="2995"/>
                    <a:pt x="4093" y="3015"/>
                    <a:pt x="4262" y="2257"/>
                  </a:cubicBezTo>
                  <a:cubicBezTo>
                    <a:pt x="3534" y="1717"/>
                    <a:pt x="3663" y="131"/>
                    <a:pt x="3674" y="0"/>
                  </a:cubicBezTo>
                  <a:lnTo>
                    <a:pt x="3674" y="0"/>
                  </a:lnTo>
                  <a:cubicBezTo>
                    <a:pt x="3523" y="11"/>
                    <a:pt x="3364" y="11"/>
                    <a:pt x="3204" y="20"/>
                  </a:cubicBezTo>
                  <a:cubicBezTo>
                    <a:pt x="3144" y="190"/>
                    <a:pt x="2815" y="1069"/>
                    <a:pt x="2256" y="1069"/>
                  </a:cubicBezTo>
                  <a:cubicBezTo>
                    <a:pt x="1697" y="1069"/>
                    <a:pt x="1418" y="16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6687443" y="1956314"/>
              <a:ext cx="209391" cy="230499"/>
            </a:xfrm>
            <a:custGeom>
              <a:rect b="b" l="l" r="r" t="t"/>
              <a:pathLst>
                <a:path extrusionOk="0" h="1638" w="1488">
                  <a:moveTo>
                    <a:pt x="1338" y="1"/>
                  </a:moveTo>
                  <a:cubicBezTo>
                    <a:pt x="1318" y="71"/>
                    <a:pt x="1298" y="151"/>
                    <a:pt x="1268" y="220"/>
                  </a:cubicBezTo>
                  <a:cubicBezTo>
                    <a:pt x="1167" y="458"/>
                    <a:pt x="573" y="788"/>
                    <a:pt x="121" y="788"/>
                  </a:cubicBezTo>
                  <a:cubicBezTo>
                    <a:pt x="79" y="788"/>
                    <a:pt x="39" y="785"/>
                    <a:pt x="0" y="779"/>
                  </a:cubicBezTo>
                  <a:lnTo>
                    <a:pt x="0" y="779"/>
                  </a:lnTo>
                  <a:cubicBezTo>
                    <a:pt x="0" y="779"/>
                    <a:pt x="908" y="1059"/>
                    <a:pt x="979" y="1638"/>
                  </a:cubicBezTo>
                  <a:lnTo>
                    <a:pt x="979" y="1578"/>
                  </a:lnTo>
                  <a:cubicBezTo>
                    <a:pt x="998" y="879"/>
                    <a:pt x="1318" y="899"/>
                    <a:pt x="1487" y="141"/>
                  </a:cubicBezTo>
                  <a:cubicBezTo>
                    <a:pt x="1467" y="131"/>
                    <a:pt x="1458" y="121"/>
                    <a:pt x="1447" y="111"/>
                  </a:cubicBezTo>
                  <a:cubicBezTo>
                    <a:pt x="1427" y="101"/>
                    <a:pt x="1418" y="91"/>
                    <a:pt x="1407" y="81"/>
                  </a:cubicBezTo>
                  <a:lnTo>
                    <a:pt x="1378" y="51"/>
                  </a:lnTo>
                  <a:lnTo>
                    <a:pt x="1358" y="31"/>
                  </a:lnTo>
                  <a:cubicBezTo>
                    <a:pt x="1347" y="21"/>
                    <a:pt x="1347" y="1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6365618" y="1961942"/>
              <a:ext cx="182795" cy="219242"/>
            </a:xfrm>
            <a:custGeom>
              <a:rect b="b" l="l" r="r" t="t"/>
              <a:pathLst>
                <a:path extrusionOk="0" h="1558" w="1299">
                  <a:moveTo>
                    <a:pt x="151" y="1"/>
                  </a:moveTo>
                  <a:cubicBezTo>
                    <a:pt x="101" y="71"/>
                    <a:pt x="61" y="131"/>
                    <a:pt x="1" y="191"/>
                  </a:cubicBezTo>
                  <a:cubicBezTo>
                    <a:pt x="51" y="370"/>
                    <a:pt x="121" y="610"/>
                    <a:pt x="200" y="790"/>
                  </a:cubicBezTo>
                  <a:cubicBezTo>
                    <a:pt x="280" y="979"/>
                    <a:pt x="291" y="1249"/>
                    <a:pt x="220" y="1558"/>
                  </a:cubicBezTo>
                  <a:cubicBezTo>
                    <a:pt x="570" y="1059"/>
                    <a:pt x="1298" y="730"/>
                    <a:pt x="1299" y="730"/>
                  </a:cubicBezTo>
                  <a:lnTo>
                    <a:pt x="1299" y="730"/>
                  </a:lnTo>
                  <a:cubicBezTo>
                    <a:pt x="1298" y="730"/>
                    <a:pt x="1269" y="732"/>
                    <a:pt x="1218" y="732"/>
                  </a:cubicBezTo>
                  <a:cubicBezTo>
                    <a:pt x="1070" y="732"/>
                    <a:pt x="747" y="710"/>
                    <a:pt x="450" y="540"/>
                  </a:cubicBezTo>
                  <a:cubicBezTo>
                    <a:pt x="271" y="440"/>
                    <a:pt x="191" y="23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6579230" y="2235923"/>
              <a:ext cx="295090" cy="274123"/>
            </a:xfrm>
            <a:custGeom>
              <a:rect b="b" l="l" r="r" t="t"/>
              <a:pathLst>
                <a:path extrusionOk="0" h="1948" w="2097">
                  <a:moveTo>
                    <a:pt x="1767" y="1"/>
                  </a:moveTo>
                  <a:cubicBezTo>
                    <a:pt x="1767" y="30"/>
                    <a:pt x="1797" y="879"/>
                    <a:pt x="1597" y="1279"/>
                  </a:cubicBezTo>
                  <a:cubicBezTo>
                    <a:pt x="1328" y="1818"/>
                    <a:pt x="120" y="1937"/>
                    <a:pt x="0" y="1947"/>
                  </a:cubicBezTo>
                  <a:cubicBezTo>
                    <a:pt x="39" y="1948"/>
                    <a:pt x="78" y="1948"/>
                    <a:pt x="117" y="1948"/>
                  </a:cubicBezTo>
                  <a:cubicBezTo>
                    <a:pt x="701" y="1948"/>
                    <a:pt x="1377" y="1875"/>
                    <a:pt x="2096" y="1698"/>
                  </a:cubicBezTo>
                  <a:cubicBezTo>
                    <a:pt x="1967" y="999"/>
                    <a:pt x="1827" y="440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296947" y="2264067"/>
              <a:ext cx="161547" cy="237535"/>
            </a:xfrm>
            <a:custGeom>
              <a:rect b="b" l="l" r="r" t="t"/>
              <a:pathLst>
                <a:path extrusionOk="0" h="1688" w="1148">
                  <a:moveTo>
                    <a:pt x="519" y="0"/>
                  </a:moveTo>
                  <a:lnTo>
                    <a:pt x="519" y="0"/>
                  </a:lnTo>
                  <a:cubicBezTo>
                    <a:pt x="519" y="2"/>
                    <a:pt x="518" y="6"/>
                    <a:pt x="516" y="13"/>
                  </a:cubicBezTo>
                  <a:lnTo>
                    <a:pt x="516" y="13"/>
                  </a:lnTo>
                  <a:cubicBezTo>
                    <a:pt x="518" y="8"/>
                    <a:pt x="519" y="4"/>
                    <a:pt x="519" y="0"/>
                  </a:cubicBezTo>
                  <a:close/>
                  <a:moveTo>
                    <a:pt x="516" y="13"/>
                  </a:moveTo>
                  <a:cubicBezTo>
                    <a:pt x="514" y="22"/>
                    <a:pt x="509" y="32"/>
                    <a:pt x="509" y="39"/>
                  </a:cubicBezTo>
                  <a:lnTo>
                    <a:pt x="509" y="39"/>
                  </a:lnTo>
                  <a:cubicBezTo>
                    <a:pt x="512" y="28"/>
                    <a:pt x="515" y="19"/>
                    <a:pt x="516" y="13"/>
                  </a:cubicBezTo>
                  <a:close/>
                  <a:moveTo>
                    <a:pt x="509" y="39"/>
                  </a:moveTo>
                  <a:cubicBezTo>
                    <a:pt x="508" y="40"/>
                    <a:pt x="508" y="41"/>
                    <a:pt x="508" y="42"/>
                  </a:cubicBezTo>
                  <a:lnTo>
                    <a:pt x="508" y="42"/>
                  </a:lnTo>
                  <a:cubicBezTo>
                    <a:pt x="508" y="42"/>
                    <a:pt x="508" y="41"/>
                    <a:pt x="509" y="40"/>
                  </a:cubicBezTo>
                  <a:cubicBezTo>
                    <a:pt x="509" y="40"/>
                    <a:pt x="509" y="40"/>
                    <a:pt x="509" y="39"/>
                  </a:cubicBezTo>
                  <a:close/>
                  <a:moveTo>
                    <a:pt x="508" y="42"/>
                  </a:moveTo>
                  <a:cubicBezTo>
                    <a:pt x="408" y="263"/>
                    <a:pt x="209" y="781"/>
                    <a:pt x="0" y="1458"/>
                  </a:cubicBezTo>
                  <a:cubicBezTo>
                    <a:pt x="0" y="1458"/>
                    <a:pt x="429" y="1607"/>
                    <a:pt x="1148" y="1687"/>
                  </a:cubicBezTo>
                  <a:cubicBezTo>
                    <a:pt x="918" y="1598"/>
                    <a:pt x="459" y="1418"/>
                    <a:pt x="379" y="1228"/>
                  </a:cubicBezTo>
                  <a:cubicBezTo>
                    <a:pt x="247" y="877"/>
                    <a:pt x="456" y="216"/>
                    <a:pt x="508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6489310" y="1588332"/>
              <a:ext cx="258643" cy="220649"/>
            </a:xfrm>
            <a:custGeom>
              <a:rect b="b" l="l" r="r" t="t"/>
              <a:pathLst>
                <a:path extrusionOk="0" h="1568" w="1838">
                  <a:moveTo>
                    <a:pt x="350" y="0"/>
                  </a:moveTo>
                  <a:lnTo>
                    <a:pt x="310" y="519"/>
                  </a:lnTo>
                  <a:cubicBezTo>
                    <a:pt x="210" y="510"/>
                    <a:pt x="110" y="510"/>
                    <a:pt x="0" y="499"/>
                  </a:cubicBezTo>
                  <a:lnTo>
                    <a:pt x="0" y="499"/>
                  </a:lnTo>
                  <a:cubicBezTo>
                    <a:pt x="40" y="659"/>
                    <a:pt x="330" y="1568"/>
                    <a:pt x="889" y="1568"/>
                  </a:cubicBezTo>
                  <a:cubicBezTo>
                    <a:pt x="1428" y="1568"/>
                    <a:pt x="1768" y="719"/>
                    <a:pt x="1837" y="530"/>
                  </a:cubicBezTo>
                  <a:lnTo>
                    <a:pt x="1837" y="530"/>
                  </a:lnTo>
                  <a:cubicBezTo>
                    <a:pt x="1737" y="539"/>
                    <a:pt x="1548" y="539"/>
                    <a:pt x="1548" y="539"/>
                  </a:cubicBezTo>
                  <a:lnTo>
                    <a:pt x="1518" y="0"/>
                  </a:ln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6535748" y="1593961"/>
              <a:ext cx="169990" cy="75989"/>
            </a:xfrm>
            <a:custGeom>
              <a:rect b="b" l="l" r="r" t="t"/>
              <a:pathLst>
                <a:path extrusionOk="0" h="540" w="1208">
                  <a:moveTo>
                    <a:pt x="20" y="0"/>
                  </a:moveTo>
                  <a:lnTo>
                    <a:pt x="0" y="310"/>
                  </a:lnTo>
                  <a:cubicBezTo>
                    <a:pt x="209" y="450"/>
                    <a:pt x="439" y="539"/>
                    <a:pt x="599" y="539"/>
                  </a:cubicBezTo>
                  <a:cubicBezTo>
                    <a:pt x="768" y="539"/>
                    <a:pt x="998" y="459"/>
                    <a:pt x="1208" y="320"/>
                  </a:cubicBezTo>
                  <a:lnTo>
                    <a:pt x="1188" y="11"/>
                  </a:lnTo>
                  <a:cubicBezTo>
                    <a:pt x="978" y="140"/>
                    <a:pt x="768" y="210"/>
                    <a:pt x="599" y="210"/>
                  </a:cubicBezTo>
                  <a:cubicBezTo>
                    <a:pt x="439" y="210"/>
                    <a:pt x="229" y="140"/>
                    <a:pt x="2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7552727" y="2353987"/>
              <a:ext cx="67546" cy="82884"/>
            </a:xfrm>
            <a:custGeom>
              <a:rect b="b" l="l" r="r" t="t"/>
              <a:pathLst>
                <a:path extrusionOk="0" h="589" w="480">
                  <a:moveTo>
                    <a:pt x="1" y="0"/>
                  </a:moveTo>
                  <a:cubicBezTo>
                    <a:pt x="120" y="150"/>
                    <a:pt x="170" y="349"/>
                    <a:pt x="260" y="469"/>
                  </a:cubicBezTo>
                  <a:cubicBezTo>
                    <a:pt x="260" y="469"/>
                    <a:pt x="260" y="479"/>
                    <a:pt x="270" y="479"/>
                  </a:cubicBezTo>
                  <a:cubicBezTo>
                    <a:pt x="340" y="569"/>
                    <a:pt x="440" y="589"/>
                    <a:pt x="480" y="589"/>
                  </a:cubicBezTo>
                  <a:cubicBezTo>
                    <a:pt x="380" y="469"/>
                    <a:pt x="270" y="280"/>
                    <a:pt x="210" y="180"/>
                  </a:cubicBezTo>
                  <a:cubicBezTo>
                    <a:pt x="170" y="100"/>
                    <a:pt x="90" y="40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7533026" y="2346810"/>
              <a:ext cx="57695" cy="74722"/>
            </a:xfrm>
            <a:custGeom>
              <a:rect b="b" l="l" r="r" t="t"/>
              <a:pathLst>
                <a:path extrusionOk="0" h="531" w="410">
                  <a:moveTo>
                    <a:pt x="1" y="1"/>
                  </a:moveTo>
                  <a:lnTo>
                    <a:pt x="1" y="1"/>
                  </a:lnTo>
                  <a:cubicBezTo>
                    <a:pt x="90" y="141"/>
                    <a:pt x="150" y="311"/>
                    <a:pt x="220" y="420"/>
                  </a:cubicBezTo>
                  <a:cubicBezTo>
                    <a:pt x="279" y="498"/>
                    <a:pt x="356" y="519"/>
                    <a:pt x="405" y="530"/>
                  </a:cubicBezTo>
                  <a:lnTo>
                    <a:pt x="405" y="530"/>
                  </a:lnTo>
                  <a:cubicBezTo>
                    <a:pt x="400" y="527"/>
                    <a:pt x="400" y="520"/>
                    <a:pt x="400" y="520"/>
                  </a:cubicBezTo>
                  <a:cubicBezTo>
                    <a:pt x="310" y="400"/>
                    <a:pt x="260" y="201"/>
                    <a:pt x="141" y="51"/>
                  </a:cubicBezTo>
                  <a:cubicBezTo>
                    <a:pt x="90" y="31"/>
                    <a:pt x="50" y="11"/>
                    <a:pt x="1" y="1"/>
                  </a:cubicBezTo>
                  <a:close/>
                  <a:moveTo>
                    <a:pt x="405" y="530"/>
                  </a:moveTo>
                  <a:cubicBezTo>
                    <a:pt x="406" y="530"/>
                    <a:pt x="408" y="530"/>
                    <a:pt x="410" y="530"/>
                  </a:cubicBezTo>
                  <a:cubicBezTo>
                    <a:pt x="408" y="530"/>
                    <a:pt x="407" y="530"/>
                    <a:pt x="405" y="530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6796923" y="1661366"/>
              <a:ext cx="853608" cy="787469"/>
            </a:xfrm>
            <a:custGeom>
              <a:rect b="b" l="l" r="r" t="t"/>
              <a:pathLst>
                <a:path extrusionOk="0" h="5596" w="6066">
                  <a:moveTo>
                    <a:pt x="121" y="0"/>
                  </a:moveTo>
                  <a:cubicBezTo>
                    <a:pt x="101" y="210"/>
                    <a:pt x="1" y="1708"/>
                    <a:pt x="709" y="2237"/>
                  </a:cubicBezTo>
                  <a:cubicBezTo>
                    <a:pt x="720" y="2167"/>
                    <a:pt x="740" y="2097"/>
                    <a:pt x="749" y="2017"/>
                  </a:cubicBezTo>
                  <a:cubicBezTo>
                    <a:pt x="749" y="2017"/>
                    <a:pt x="1089" y="3884"/>
                    <a:pt x="1299" y="4153"/>
                  </a:cubicBezTo>
                  <a:cubicBezTo>
                    <a:pt x="1508" y="4423"/>
                    <a:pt x="1977" y="4623"/>
                    <a:pt x="2876" y="4623"/>
                  </a:cubicBezTo>
                  <a:cubicBezTo>
                    <a:pt x="3315" y="4623"/>
                    <a:pt x="3808" y="4600"/>
                    <a:pt x="4123" y="4600"/>
                  </a:cubicBezTo>
                  <a:cubicBezTo>
                    <a:pt x="4280" y="4600"/>
                    <a:pt x="4393" y="4606"/>
                    <a:pt x="4433" y="4623"/>
                  </a:cubicBezTo>
                  <a:cubicBezTo>
                    <a:pt x="4553" y="4683"/>
                    <a:pt x="4773" y="4982"/>
                    <a:pt x="4842" y="5122"/>
                  </a:cubicBezTo>
                  <a:cubicBezTo>
                    <a:pt x="4912" y="5262"/>
                    <a:pt x="4992" y="5391"/>
                    <a:pt x="5062" y="5401"/>
                  </a:cubicBezTo>
                  <a:cubicBezTo>
                    <a:pt x="5066" y="5403"/>
                    <a:pt x="5070" y="5403"/>
                    <a:pt x="5073" y="5403"/>
                  </a:cubicBezTo>
                  <a:cubicBezTo>
                    <a:pt x="5129" y="5403"/>
                    <a:pt x="5178" y="5276"/>
                    <a:pt x="5132" y="5202"/>
                  </a:cubicBezTo>
                  <a:cubicBezTo>
                    <a:pt x="5082" y="5122"/>
                    <a:pt x="5032" y="5052"/>
                    <a:pt x="5022" y="4932"/>
                  </a:cubicBezTo>
                  <a:lnTo>
                    <a:pt x="5022" y="4932"/>
                  </a:lnTo>
                  <a:cubicBezTo>
                    <a:pt x="5022" y="4932"/>
                    <a:pt x="5441" y="4932"/>
                    <a:pt x="5541" y="5062"/>
                  </a:cubicBezTo>
                  <a:cubicBezTo>
                    <a:pt x="5641" y="5191"/>
                    <a:pt x="5840" y="5581"/>
                    <a:pt x="5940" y="5591"/>
                  </a:cubicBezTo>
                  <a:cubicBezTo>
                    <a:pt x="5955" y="5594"/>
                    <a:pt x="5968" y="5595"/>
                    <a:pt x="5980" y="5595"/>
                  </a:cubicBezTo>
                  <a:cubicBezTo>
                    <a:pt x="6048" y="5595"/>
                    <a:pt x="6066" y="5548"/>
                    <a:pt x="6040" y="5471"/>
                  </a:cubicBezTo>
                  <a:cubicBezTo>
                    <a:pt x="6010" y="5381"/>
                    <a:pt x="5840" y="4912"/>
                    <a:pt x="5760" y="4812"/>
                  </a:cubicBezTo>
                  <a:cubicBezTo>
                    <a:pt x="5681" y="4712"/>
                    <a:pt x="5301" y="4313"/>
                    <a:pt x="5132" y="4263"/>
                  </a:cubicBezTo>
                  <a:cubicBezTo>
                    <a:pt x="4962" y="4213"/>
                    <a:pt x="4503" y="4164"/>
                    <a:pt x="4353" y="4133"/>
                  </a:cubicBezTo>
                  <a:cubicBezTo>
                    <a:pt x="4203" y="4104"/>
                    <a:pt x="3065" y="3625"/>
                    <a:pt x="2127" y="3545"/>
                  </a:cubicBezTo>
                  <a:cubicBezTo>
                    <a:pt x="2127" y="3545"/>
                    <a:pt x="1967" y="2367"/>
                    <a:pt x="1747" y="1578"/>
                  </a:cubicBezTo>
                  <a:cubicBezTo>
                    <a:pt x="1628" y="1129"/>
                    <a:pt x="1608" y="690"/>
                    <a:pt x="1418" y="400"/>
                  </a:cubicBezTo>
                  <a:cubicBezTo>
                    <a:pt x="1219" y="71"/>
                    <a:pt x="709" y="0"/>
                    <a:pt x="121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6875585" y="1845427"/>
              <a:ext cx="26878" cy="130729"/>
            </a:xfrm>
            <a:custGeom>
              <a:rect b="b" l="l" r="r" t="t"/>
              <a:pathLst>
                <a:path extrusionOk="0" h="929" w="191">
                  <a:moveTo>
                    <a:pt x="21" y="1"/>
                  </a:moveTo>
                  <a:cubicBezTo>
                    <a:pt x="21" y="30"/>
                    <a:pt x="81" y="420"/>
                    <a:pt x="1" y="789"/>
                  </a:cubicBezTo>
                  <a:cubicBezTo>
                    <a:pt x="10" y="799"/>
                    <a:pt x="10" y="809"/>
                    <a:pt x="21" y="819"/>
                  </a:cubicBezTo>
                  <a:lnTo>
                    <a:pt x="41" y="839"/>
                  </a:lnTo>
                  <a:lnTo>
                    <a:pt x="70" y="869"/>
                  </a:lnTo>
                  <a:cubicBezTo>
                    <a:pt x="81" y="879"/>
                    <a:pt x="90" y="889"/>
                    <a:pt x="110" y="899"/>
                  </a:cubicBezTo>
                  <a:cubicBezTo>
                    <a:pt x="121" y="909"/>
                    <a:pt x="130" y="919"/>
                    <a:pt x="150" y="929"/>
                  </a:cubicBezTo>
                  <a:cubicBezTo>
                    <a:pt x="161" y="859"/>
                    <a:pt x="181" y="789"/>
                    <a:pt x="190" y="709"/>
                  </a:cubicBezTo>
                  <a:cubicBezTo>
                    <a:pt x="190" y="709"/>
                    <a:pt x="130" y="300"/>
                    <a:pt x="21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6916253" y="2019637"/>
              <a:ext cx="602844" cy="402178"/>
            </a:xfrm>
            <a:custGeom>
              <a:rect b="b" l="l" r="r" t="t"/>
              <a:pathLst>
                <a:path extrusionOk="0" h="2858" w="4284">
                  <a:moveTo>
                    <a:pt x="1" y="0"/>
                  </a:moveTo>
                  <a:cubicBezTo>
                    <a:pt x="121" y="569"/>
                    <a:pt x="320" y="1428"/>
                    <a:pt x="451" y="1607"/>
                  </a:cubicBezTo>
                  <a:cubicBezTo>
                    <a:pt x="660" y="1877"/>
                    <a:pt x="1129" y="2077"/>
                    <a:pt x="2028" y="2077"/>
                  </a:cubicBezTo>
                  <a:cubicBezTo>
                    <a:pt x="2467" y="2077"/>
                    <a:pt x="2960" y="2054"/>
                    <a:pt x="3275" y="2054"/>
                  </a:cubicBezTo>
                  <a:cubicBezTo>
                    <a:pt x="3432" y="2054"/>
                    <a:pt x="3545" y="2060"/>
                    <a:pt x="3585" y="2077"/>
                  </a:cubicBezTo>
                  <a:cubicBezTo>
                    <a:pt x="3705" y="2137"/>
                    <a:pt x="3925" y="2436"/>
                    <a:pt x="3994" y="2576"/>
                  </a:cubicBezTo>
                  <a:cubicBezTo>
                    <a:pt x="4064" y="2716"/>
                    <a:pt x="4154" y="2845"/>
                    <a:pt x="4214" y="2855"/>
                  </a:cubicBezTo>
                  <a:cubicBezTo>
                    <a:pt x="4218" y="2857"/>
                    <a:pt x="4221" y="2857"/>
                    <a:pt x="4225" y="2857"/>
                  </a:cubicBezTo>
                  <a:cubicBezTo>
                    <a:pt x="4251" y="2857"/>
                    <a:pt x="4275" y="2830"/>
                    <a:pt x="4284" y="2796"/>
                  </a:cubicBezTo>
                  <a:lnTo>
                    <a:pt x="4284" y="2796"/>
                  </a:lnTo>
                  <a:cubicBezTo>
                    <a:pt x="4270" y="2803"/>
                    <a:pt x="4256" y="2806"/>
                    <a:pt x="4243" y="2806"/>
                  </a:cubicBezTo>
                  <a:cubicBezTo>
                    <a:pt x="4144" y="2806"/>
                    <a:pt x="4068" y="2624"/>
                    <a:pt x="4024" y="2536"/>
                  </a:cubicBezTo>
                  <a:cubicBezTo>
                    <a:pt x="3974" y="2436"/>
                    <a:pt x="3834" y="2177"/>
                    <a:pt x="3754" y="2117"/>
                  </a:cubicBezTo>
                  <a:cubicBezTo>
                    <a:pt x="3665" y="2066"/>
                    <a:pt x="3635" y="1927"/>
                    <a:pt x="3635" y="1927"/>
                  </a:cubicBezTo>
                  <a:cubicBezTo>
                    <a:pt x="3635" y="1927"/>
                    <a:pt x="3585" y="1967"/>
                    <a:pt x="3485" y="1987"/>
                  </a:cubicBezTo>
                  <a:cubicBezTo>
                    <a:pt x="3461" y="1991"/>
                    <a:pt x="3437" y="1993"/>
                    <a:pt x="3403" y="1993"/>
                  </a:cubicBezTo>
                  <a:cubicBezTo>
                    <a:pt x="3298" y="1993"/>
                    <a:pt x="3099" y="1974"/>
                    <a:pt x="2517" y="1967"/>
                  </a:cubicBezTo>
                  <a:cubicBezTo>
                    <a:pt x="1758" y="1957"/>
                    <a:pt x="939" y="1757"/>
                    <a:pt x="650" y="1498"/>
                  </a:cubicBezTo>
                  <a:cubicBezTo>
                    <a:pt x="351" y="123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7032909" y="2138967"/>
              <a:ext cx="63324" cy="26878"/>
            </a:xfrm>
            <a:custGeom>
              <a:rect b="b" l="l" r="r" t="t"/>
              <a:pathLst>
                <a:path extrusionOk="0" h="191" w="450">
                  <a:moveTo>
                    <a:pt x="430" y="1"/>
                  </a:moveTo>
                  <a:cubicBezTo>
                    <a:pt x="300" y="31"/>
                    <a:pt x="1" y="191"/>
                    <a:pt x="1" y="191"/>
                  </a:cubicBezTo>
                  <a:cubicBezTo>
                    <a:pt x="210" y="151"/>
                    <a:pt x="450" y="151"/>
                    <a:pt x="450" y="15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3667" y="1658551"/>
              <a:ext cx="900749" cy="805059"/>
            </a:xfrm>
            <a:custGeom>
              <a:rect b="b" l="l" r="r" t="t"/>
              <a:pathLst>
                <a:path extrusionOk="0" h="5721" w="6401">
                  <a:moveTo>
                    <a:pt x="6160" y="0"/>
                  </a:moveTo>
                  <a:cubicBezTo>
                    <a:pt x="5950" y="11"/>
                    <a:pt x="5771" y="31"/>
                    <a:pt x="5651" y="71"/>
                  </a:cubicBezTo>
                  <a:cubicBezTo>
                    <a:pt x="5142" y="240"/>
                    <a:pt x="4883" y="610"/>
                    <a:pt x="4832" y="1178"/>
                  </a:cubicBezTo>
                  <a:cubicBezTo>
                    <a:pt x="4783" y="1828"/>
                    <a:pt x="4573" y="1947"/>
                    <a:pt x="4333" y="3565"/>
                  </a:cubicBezTo>
                  <a:cubicBezTo>
                    <a:pt x="4333" y="3565"/>
                    <a:pt x="3714" y="3605"/>
                    <a:pt x="2946" y="3824"/>
                  </a:cubicBezTo>
                  <a:cubicBezTo>
                    <a:pt x="2177" y="4044"/>
                    <a:pt x="1838" y="4173"/>
                    <a:pt x="1568" y="4213"/>
                  </a:cubicBezTo>
                  <a:cubicBezTo>
                    <a:pt x="1298" y="4253"/>
                    <a:pt x="1009" y="4333"/>
                    <a:pt x="859" y="4433"/>
                  </a:cubicBezTo>
                  <a:cubicBezTo>
                    <a:pt x="700" y="4533"/>
                    <a:pt x="490" y="4703"/>
                    <a:pt x="360" y="4962"/>
                  </a:cubicBezTo>
                  <a:cubicBezTo>
                    <a:pt x="220" y="5251"/>
                    <a:pt x="1" y="5721"/>
                    <a:pt x="81" y="5721"/>
                  </a:cubicBezTo>
                  <a:cubicBezTo>
                    <a:pt x="121" y="5721"/>
                    <a:pt x="171" y="5681"/>
                    <a:pt x="220" y="5611"/>
                  </a:cubicBezTo>
                  <a:lnTo>
                    <a:pt x="240" y="5591"/>
                  </a:lnTo>
                  <a:lnTo>
                    <a:pt x="271" y="5561"/>
                  </a:lnTo>
                  <a:cubicBezTo>
                    <a:pt x="280" y="5541"/>
                    <a:pt x="280" y="5531"/>
                    <a:pt x="291" y="5521"/>
                  </a:cubicBezTo>
                  <a:cubicBezTo>
                    <a:pt x="300" y="5511"/>
                    <a:pt x="300" y="5501"/>
                    <a:pt x="311" y="5491"/>
                  </a:cubicBezTo>
                  <a:cubicBezTo>
                    <a:pt x="311" y="5491"/>
                    <a:pt x="320" y="5481"/>
                    <a:pt x="320" y="5471"/>
                  </a:cubicBezTo>
                  <a:cubicBezTo>
                    <a:pt x="380" y="5382"/>
                    <a:pt x="440" y="5282"/>
                    <a:pt x="480" y="5211"/>
                  </a:cubicBezTo>
                  <a:lnTo>
                    <a:pt x="480" y="5202"/>
                  </a:lnTo>
                  <a:cubicBezTo>
                    <a:pt x="490" y="5182"/>
                    <a:pt x="510" y="5162"/>
                    <a:pt x="520" y="5142"/>
                  </a:cubicBezTo>
                  <a:lnTo>
                    <a:pt x="550" y="5112"/>
                  </a:lnTo>
                  <a:cubicBezTo>
                    <a:pt x="560" y="5112"/>
                    <a:pt x="560" y="5102"/>
                    <a:pt x="570" y="5102"/>
                  </a:cubicBezTo>
                  <a:cubicBezTo>
                    <a:pt x="610" y="5072"/>
                    <a:pt x="650" y="5042"/>
                    <a:pt x="700" y="5022"/>
                  </a:cubicBezTo>
                  <a:cubicBezTo>
                    <a:pt x="720" y="5012"/>
                    <a:pt x="750" y="5002"/>
                    <a:pt x="770" y="4992"/>
                  </a:cubicBezTo>
                  <a:cubicBezTo>
                    <a:pt x="779" y="4992"/>
                    <a:pt x="790" y="4982"/>
                    <a:pt x="799" y="4982"/>
                  </a:cubicBezTo>
                  <a:cubicBezTo>
                    <a:pt x="810" y="4982"/>
                    <a:pt x="819" y="4982"/>
                    <a:pt x="830" y="4972"/>
                  </a:cubicBezTo>
                  <a:cubicBezTo>
                    <a:pt x="872" y="4965"/>
                    <a:pt x="909" y="4958"/>
                    <a:pt x="945" y="4958"/>
                  </a:cubicBezTo>
                  <a:cubicBezTo>
                    <a:pt x="960" y="4958"/>
                    <a:pt x="975" y="4959"/>
                    <a:pt x="989" y="4962"/>
                  </a:cubicBezTo>
                  <a:cubicBezTo>
                    <a:pt x="1159" y="4962"/>
                    <a:pt x="1089" y="5142"/>
                    <a:pt x="1039" y="5211"/>
                  </a:cubicBezTo>
                  <a:cubicBezTo>
                    <a:pt x="989" y="5282"/>
                    <a:pt x="999" y="5461"/>
                    <a:pt x="1029" y="5491"/>
                  </a:cubicBezTo>
                  <a:cubicBezTo>
                    <a:pt x="1030" y="5491"/>
                    <a:pt x="1032" y="5492"/>
                    <a:pt x="1033" y="5492"/>
                  </a:cubicBezTo>
                  <a:cubicBezTo>
                    <a:pt x="1081" y="5492"/>
                    <a:pt x="1301" y="5139"/>
                    <a:pt x="1378" y="5012"/>
                  </a:cubicBezTo>
                  <a:cubicBezTo>
                    <a:pt x="1529" y="4752"/>
                    <a:pt x="1688" y="4672"/>
                    <a:pt x="1897" y="4643"/>
                  </a:cubicBezTo>
                  <a:cubicBezTo>
                    <a:pt x="1926" y="4639"/>
                    <a:pt x="1971" y="4637"/>
                    <a:pt x="2029" y="4637"/>
                  </a:cubicBezTo>
                  <a:cubicBezTo>
                    <a:pt x="2346" y="4637"/>
                    <a:pt x="3053" y="4688"/>
                    <a:pt x="3550" y="4688"/>
                  </a:cubicBezTo>
                  <a:cubicBezTo>
                    <a:pt x="3640" y="4688"/>
                    <a:pt x="3722" y="4687"/>
                    <a:pt x="3794" y="4683"/>
                  </a:cubicBezTo>
                  <a:cubicBezTo>
                    <a:pt x="4333" y="4652"/>
                    <a:pt x="5012" y="4423"/>
                    <a:pt x="5182" y="4113"/>
                  </a:cubicBezTo>
                  <a:cubicBezTo>
                    <a:pt x="5351" y="3794"/>
                    <a:pt x="5601" y="3085"/>
                    <a:pt x="5721" y="2127"/>
                  </a:cubicBezTo>
                  <a:cubicBezTo>
                    <a:pt x="5721" y="2127"/>
                    <a:pt x="5741" y="2217"/>
                    <a:pt x="5771" y="2347"/>
                  </a:cubicBezTo>
                  <a:cubicBezTo>
                    <a:pt x="6400" y="1697"/>
                    <a:pt x="6190" y="200"/>
                    <a:pt x="6160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6358723" y="1863580"/>
              <a:ext cx="28144" cy="125241"/>
            </a:xfrm>
            <a:custGeom>
              <a:rect b="b" l="l" r="r" t="t"/>
              <a:pathLst>
                <a:path extrusionOk="0" h="890" w="200">
                  <a:moveTo>
                    <a:pt x="170" y="1"/>
                  </a:moveTo>
                  <a:lnTo>
                    <a:pt x="170" y="1"/>
                  </a:lnTo>
                  <a:cubicBezTo>
                    <a:pt x="100" y="291"/>
                    <a:pt x="0" y="670"/>
                    <a:pt x="0" y="670"/>
                  </a:cubicBezTo>
                  <a:cubicBezTo>
                    <a:pt x="0" y="670"/>
                    <a:pt x="20" y="760"/>
                    <a:pt x="50" y="890"/>
                  </a:cubicBezTo>
                  <a:cubicBezTo>
                    <a:pt x="110" y="830"/>
                    <a:pt x="150" y="770"/>
                    <a:pt x="200" y="700"/>
                  </a:cubicBezTo>
                  <a:cubicBezTo>
                    <a:pt x="130" y="360"/>
                    <a:pt x="170" y="1"/>
                    <a:pt x="17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95653" y="2044967"/>
              <a:ext cx="649141" cy="386417"/>
            </a:xfrm>
            <a:custGeom>
              <a:rect b="b" l="l" r="r" t="t"/>
              <a:pathLst>
                <a:path extrusionOk="0" h="2746" w="4613">
                  <a:moveTo>
                    <a:pt x="4612" y="0"/>
                  </a:moveTo>
                  <a:cubicBezTo>
                    <a:pt x="4582" y="80"/>
                    <a:pt x="4163" y="1287"/>
                    <a:pt x="3694" y="1517"/>
                  </a:cubicBezTo>
                  <a:cubicBezTo>
                    <a:pt x="3195" y="1758"/>
                    <a:pt x="1583" y="1818"/>
                    <a:pt x="1125" y="1818"/>
                  </a:cubicBezTo>
                  <a:cubicBezTo>
                    <a:pt x="1089" y="1818"/>
                    <a:pt x="1059" y="1818"/>
                    <a:pt x="1039" y="1817"/>
                  </a:cubicBezTo>
                  <a:cubicBezTo>
                    <a:pt x="769" y="1797"/>
                    <a:pt x="699" y="1757"/>
                    <a:pt x="699" y="1757"/>
                  </a:cubicBezTo>
                  <a:cubicBezTo>
                    <a:pt x="699" y="1757"/>
                    <a:pt x="679" y="1857"/>
                    <a:pt x="539" y="1937"/>
                  </a:cubicBezTo>
                  <a:cubicBezTo>
                    <a:pt x="409" y="2026"/>
                    <a:pt x="309" y="2226"/>
                    <a:pt x="210" y="2406"/>
                  </a:cubicBezTo>
                  <a:cubicBezTo>
                    <a:pt x="119" y="2551"/>
                    <a:pt x="70" y="2679"/>
                    <a:pt x="17" y="2679"/>
                  </a:cubicBezTo>
                  <a:cubicBezTo>
                    <a:pt x="11" y="2679"/>
                    <a:pt x="6" y="2678"/>
                    <a:pt x="0" y="2675"/>
                  </a:cubicBezTo>
                  <a:lnTo>
                    <a:pt x="0" y="2675"/>
                  </a:lnTo>
                  <a:cubicBezTo>
                    <a:pt x="0" y="2705"/>
                    <a:pt x="10" y="2735"/>
                    <a:pt x="20" y="2745"/>
                  </a:cubicBezTo>
                  <a:cubicBezTo>
                    <a:pt x="21" y="2745"/>
                    <a:pt x="23" y="2746"/>
                    <a:pt x="24" y="2746"/>
                  </a:cubicBezTo>
                  <a:cubicBezTo>
                    <a:pt x="72" y="2746"/>
                    <a:pt x="292" y="2393"/>
                    <a:pt x="369" y="2266"/>
                  </a:cubicBezTo>
                  <a:cubicBezTo>
                    <a:pt x="520" y="2006"/>
                    <a:pt x="679" y="1926"/>
                    <a:pt x="888" y="1897"/>
                  </a:cubicBezTo>
                  <a:cubicBezTo>
                    <a:pt x="917" y="1893"/>
                    <a:pt x="962" y="1891"/>
                    <a:pt x="1020" y="1891"/>
                  </a:cubicBezTo>
                  <a:cubicBezTo>
                    <a:pt x="1337" y="1891"/>
                    <a:pt x="2044" y="1942"/>
                    <a:pt x="2541" y="1942"/>
                  </a:cubicBezTo>
                  <a:cubicBezTo>
                    <a:pt x="2631" y="1942"/>
                    <a:pt x="2713" y="1941"/>
                    <a:pt x="2785" y="1937"/>
                  </a:cubicBezTo>
                  <a:cubicBezTo>
                    <a:pt x="3324" y="1906"/>
                    <a:pt x="4003" y="1677"/>
                    <a:pt x="4173" y="1367"/>
                  </a:cubicBezTo>
                  <a:cubicBezTo>
                    <a:pt x="4303" y="1128"/>
                    <a:pt x="4482" y="649"/>
                    <a:pt x="4612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6163404" y="2137560"/>
              <a:ext cx="63324" cy="25470"/>
            </a:xfrm>
            <a:custGeom>
              <a:rect b="b" l="l" r="r" t="t"/>
              <a:pathLst>
                <a:path extrusionOk="0" h="181" w="450">
                  <a:moveTo>
                    <a:pt x="20" y="1"/>
                  </a:moveTo>
                  <a:lnTo>
                    <a:pt x="0" y="161"/>
                  </a:lnTo>
                  <a:cubicBezTo>
                    <a:pt x="0" y="161"/>
                    <a:pt x="51" y="152"/>
                    <a:pt x="143" y="152"/>
                  </a:cubicBezTo>
                  <a:cubicBezTo>
                    <a:pt x="219" y="152"/>
                    <a:pt x="323" y="158"/>
                    <a:pt x="450" y="181"/>
                  </a:cubicBezTo>
                  <a:cubicBezTo>
                    <a:pt x="450" y="181"/>
                    <a:pt x="270" y="50"/>
                    <a:pt x="2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584625" y="2365244"/>
              <a:ext cx="67546" cy="82884"/>
            </a:xfrm>
            <a:custGeom>
              <a:rect b="b" l="l" r="r" t="t"/>
              <a:pathLst>
                <a:path extrusionOk="0" h="589" w="480">
                  <a:moveTo>
                    <a:pt x="480" y="0"/>
                  </a:moveTo>
                  <a:lnTo>
                    <a:pt x="480" y="0"/>
                  </a:lnTo>
                  <a:cubicBezTo>
                    <a:pt x="390" y="40"/>
                    <a:pt x="310" y="100"/>
                    <a:pt x="260" y="180"/>
                  </a:cubicBezTo>
                  <a:cubicBezTo>
                    <a:pt x="210" y="280"/>
                    <a:pt x="100" y="469"/>
                    <a:pt x="0" y="589"/>
                  </a:cubicBezTo>
                  <a:cubicBezTo>
                    <a:pt x="40" y="589"/>
                    <a:pt x="140" y="569"/>
                    <a:pt x="210" y="479"/>
                  </a:cubicBezTo>
                  <a:lnTo>
                    <a:pt x="220" y="469"/>
                  </a:lnTo>
                  <a:cubicBezTo>
                    <a:pt x="310" y="349"/>
                    <a:pt x="360" y="149"/>
                    <a:pt x="48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5614176" y="2358068"/>
              <a:ext cx="56288" cy="74722"/>
            </a:xfrm>
            <a:custGeom>
              <a:rect b="b" l="l" r="r" t="t"/>
              <a:pathLst>
                <a:path extrusionOk="0" h="531" w="400">
                  <a:moveTo>
                    <a:pt x="400" y="1"/>
                  </a:moveTo>
                  <a:cubicBezTo>
                    <a:pt x="360" y="11"/>
                    <a:pt x="309" y="31"/>
                    <a:pt x="270" y="51"/>
                  </a:cubicBezTo>
                  <a:cubicBezTo>
                    <a:pt x="150" y="200"/>
                    <a:pt x="100" y="400"/>
                    <a:pt x="10" y="520"/>
                  </a:cubicBezTo>
                  <a:lnTo>
                    <a:pt x="0" y="530"/>
                  </a:lnTo>
                  <a:cubicBezTo>
                    <a:pt x="50" y="520"/>
                    <a:pt x="130" y="500"/>
                    <a:pt x="190" y="420"/>
                  </a:cubicBezTo>
                  <a:cubicBezTo>
                    <a:pt x="260" y="311"/>
                    <a:pt x="309" y="141"/>
                    <a:pt x="400" y="1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40"/>
          <p:cNvGrpSpPr/>
          <p:nvPr/>
        </p:nvGrpSpPr>
        <p:grpSpPr>
          <a:xfrm>
            <a:off x="4906081" y="3791013"/>
            <a:ext cx="813500" cy="754540"/>
            <a:chOff x="4279594" y="3791013"/>
            <a:chExt cx="813500" cy="754540"/>
          </a:xfrm>
        </p:grpSpPr>
        <p:sp>
          <p:nvSpPr>
            <p:cNvPr id="1085" name="Google Shape;1085;p40"/>
            <p:cNvSpPr/>
            <p:nvPr/>
          </p:nvSpPr>
          <p:spPr>
            <a:xfrm>
              <a:off x="4279594" y="3791013"/>
              <a:ext cx="535299" cy="262865"/>
            </a:xfrm>
            <a:custGeom>
              <a:rect b="b" l="l" r="r" t="t"/>
              <a:pathLst>
                <a:path extrusionOk="0" h="1868" w="3804">
                  <a:moveTo>
                    <a:pt x="1898" y="0"/>
                  </a:moveTo>
                  <a:cubicBezTo>
                    <a:pt x="1518" y="0"/>
                    <a:pt x="859" y="11"/>
                    <a:pt x="460" y="450"/>
                  </a:cubicBezTo>
                  <a:cubicBezTo>
                    <a:pt x="70" y="869"/>
                    <a:pt x="1" y="1438"/>
                    <a:pt x="141" y="1867"/>
                  </a:cubicBezTo>
                  <a:lnTo>
                    <a:pt x="899" y="1867"/>
                  </a:lnTo>
                  <a:cubicBezTo>
                    <a:pt x="740" y="1668"/>
                    <a:pt x="709" y="1388"/>
                    <a:pt x="839" y="1089"/>
                  </a:cubicBezTo>
                  <a:cubicBezTo>
                    <a:pt x="1019" y="699"/>
                    <a:pt x="1618" y="679"/>
                    <a:pt x="1898" y="679"/>
                  </a:cubicBezTo>
                  <a:cubicBezTo>
                    <a:pt x="2187" y="679"/>
                    <a:pt x="2796" y="699"/>
                    <a:pt x="2976" y="1089"/>
                  </a:cubicBezTo>
                  <a:cubicBezTo>
                    <a:pt x="3105" y="1388"/>
                    <a:pt x="3075" y="1668"/>
                    <a:pt x="2916" y="1867"/>
                  </a:cubicBezTo>
                  <a:lnTo>
                    <a:pt x="3674" y="1867"/>
                  </a:lnTo>
                  <a:cubicBezTo>
                    <a:pt x="3804" y="1438"/>
                    <a:pt x="3744" y="869"/>
                    <a:pt x="3355" y="450"/>
                  </a:cubicBezTo>
                  <a:cubicBezTo>
                    <a:pt x="2956" y="11"/>
                    <a:pt x="2277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4281001" y="4053736"/>
              <a:ext cx="533892" cy="491816"/>
            </a:xfrm>
            <a:custGeom>
              <a:rect b="b" l="l" r="r" t="t"/>
              <a:pathLst>
                <a:path extrusionOk="0" h="3495" w="3794">
                  <a:moveTo>
                    <a:pt x="131" y="0"/>
                  </a:moveTo>
                  <a:cubicBezTo>
                    <a:pt x="151" y="80"/>
                    <a:pt x="180" y="150"/>
                    <a:pt x="210" y="210"/>
                  </a:cubicBezTo>
                  <a:cubicBezTo>
                    <a:pt x="450" y="639"/>
                    <a:pt x="610" y="888"/>
                    <a:pt x="500" y="1128"/>
                  </a:cubicBezTo>
                  <a:cubicBezTo>
                    <a:pt x="400" y="1358"/>
                    <a:pt x="0" y="2186"/>
                    <a:pt x="370" y="2835"/>
                  </a:cubicBezTo>
                  <a:cubicBezTo>
                    <a:pt x="719" y="3434"/>
                    <a:pt x="1309" y="3494"/>
                    <a:pt x="1888" y="3494"/>
                  </a:cubicBezTo>
                  <a:lnTo>
                    <a:pt x="1897" y="3494"/>
                  </a:lnTo>
                  <a:cubicBezTo>
                    <a:pt x="2476" y="3494"/>
                    <a:pt x="3075" y="3444"/>
                    <a:pt x="3425" y="2835"/>
                  </a:cubicBezTo>
                  <a:cubicBezTo>
                    <a:pt x="3794" y="2186"/>
                    <a:pt x="3395" y="1358"/>
                    <a:pt x="3295" y="1128"/>
                  </a:cubicBezTo>
                  <a:cubicBezTo>
                    <a:pt x="3185" y="888"/>
                    <a:pt x="3345" y="639"/>
                    <a:pt x="3574" y="210"/>
                  </a:cubicBezTo>
                  <a:cubicBezTo>
                    <a:pt x="3614" y="150"/>
                    <a:pt x="3644" y="80"/>
                    <a:pt x="3664" y="0"/>
                  </a:cubicBezTo>
                  <a:lnTo>
                    <a:pt x="2906" y="0"/>
                  </a:lnTo>
                  <a:cubicBezTo>
                    <a:pt x="2826" y="90"/>
                    <a:pt x="2716" y="160"/>
                    <a:pt x="2586" y="210"/>
                  </a:cubicBezTo>
                  <a:cubicBezTo>
                    <a:pt x="2501" y="239"/>
                    <a:pt x="2421" y="249"/>
                    <a:pt x="2346" y="249"/>
                  </a:cubicBezTo>
                  <a:cubicBezTo>
                    <a:pt x="2166" y="249"/>
                    <a:pt x="2014" y="190"/>
                    <a:pt x="1888" y="190"/>
                  </a:cubicBezTo>
                  <a:cubicBezTo>
                    <a:pt x="1761" y="190"/>
                    <a:pt x="1619" y="249"/>
                    <a:pt x="1445" y="249"/>
                  </a:cubicBezTo>
                  <a:cubicBezTo>
                    <a:pt x="1372" y="249"/>
                    <a:pt x="1294" y="239"/>
                    <a:pt x="1209" y="210"/>
                  </a:cubicBezTo>
                  <a:cubicBezTo>
                    <a:pt x="1079" y="160"/>
                    <a:pt x="969" y="9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851337" y="3822957"/>
              <a:ext cx="241757" cy="705711"/>
            </a:xfrm>
            <a:custGeom>
              <a:rect b="b" l="l" r="r" t="t"/>
              <a:pathLst>
                <a:path extrusionOk="0" h="5015" w="1718">
                  <a:moveTo>
                    <a:pt x="656" y="0"/>
                  </a:moveTo>
                  <a:cubicBezTo>
                    <a:pt x="644" y="0"/>
                    <a:pt x="632" y="1"/>
                    <a:pt x="619" y="3"/>
                  </a:cubicBezTo>
                  <a:lnTo>
                    <a:pt x="0" y="113"/>
                  </a:lnTo>
                  <a:lnTo>
                    <a:pt x="869" y="5015"/>
                  </a:lnTo>
                  <a:lnTo>
                    <a:pt x="1508" y="4895"/>
                  </a:lnTo>
                  <a:cubicBezTo>
                    <a:pt x="1638" y="4875"/>
                    <a:pt x="1717" y="4755"/>
                    <a:pt x="1697" y="4625"/>
                  </a:cubicBezTo>
                  <a:lnTo>
                    <a:pt x="1538" y="3786"/>
                  </a:lnTo>
                  <a:cubicBezTo>
                    <a:pt x="1520" y="3670"/>
                    <a:pt x="1422" y="3594"/>
                    <a:pt x="1308" y="3594"/>
                  </a:cubicBezTo>
                  <a:cubicBezTo>
                    <a:pt x="1295" y="3594"/>
                    <a:pt x="1282" y="3595"/>
                    <a:pt x="1269" y="3597"/>
                  </a:cubicBezTo>
                  <a:lnTo>
                    <a:pt x="1069" y="3637"/>
                  </a:lnTo>
                  <a:cubicBezTo>
                    <a:pt x="1064" y="3637"/>
                    <a:pt x="1059" y="3638"/>
                    <a:pt x="1054" y="3638"/>
                  </a:cubicBezTo>
                  <a:cubicBezTo>
                    <a:pt x="970" y="3638"/>
                    <a:pt x="897" y="3560"/>
                    <a:pt x="869" y="3437"/>
                  </a:cubicBezTo>
                  <a:cubicBezTo>
                    <a:pt x="869" y="3437"/>
                    <a:pt x="789" y="2758"/>
                    <a:pt x="749" y="2528"/>
                  </a:cubicBezTo>
                  <a:cubicBezTo>
                    <a:pt x="730" y="2379"/>
                    <a:pt x="539" y="1610"/>
                    <a:pt x="539" y="1590"/>
                  </a:cubicBezTo>
                  <a:cubicBezTo>
                    <a:pt x="519" y="1461"/>
                    <a:pt x="559" y="1361"/>
                    <a:pt x="659" y="1341"/>
                  </a:cubicBezTo>
                  <a:cubicBezTo>
                    <a:pt x="710" y="1330"/>
                    <a:pt x="849" y="1301"/>
                    <a:pt x="849" y="1301"/>
                  </a:cubicBezTo>
                  <a:cubicBezTo>
                    <a:pt x="979" y="1281"/>
                    <a:pt x="1069" y="1161"/>
                    <a:pt x="1039" y="1031"/>
                  </a:cubicBezTo>
                  <a:lnTo>
                    <a:pt x="889" y="192"/>
                  </a:lnTo>
                  <a:cubicBezTo>
                    <a:pt x="871" y="76"/>
                    <a:pt x="765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730459" y="3838717"/>
              <a:ext cx="243305" cy="706133"/>
            </a:xfrm>
            <a:custGeom>
              <a:rect b="b" l="l" r="r" t="t"/>
              <a:pathLst>
                <a:path extrusionOk="0" h="5018" w="1729">
                  <a:moveTo>
                    <a:pt x="859" y="1"/>
                  </a:moveTo>
                  <a:lnTo>
                    <a:pt x="211" y="120"/>
                  </a:lnTo>
                  <a:cubicBezTo>
                    <a:pt x="91" y="140"/>
                    <a:pt x="1" y="271"/>
                    <a:pt x="21" y="390"/>
                  </a:cubicBezTo>
                  <a:lnTo>
                    <a:pt x="181" y="1238"/>
                  </a:lnTo>
                  <a:cubicBezTo>
                    <a:pt x="198" y="1342"/>
                    <a:pt x="290" y="1424"/>
                    <a:pt x="400" y="1424"/>
                  </a:cubicBezTo>
                  <a:cubicBezTo>
                    <a:pt x="416" y="1424"/>
                    <a:pt x="433" y="1422"/>
                    <a:pt x="450" y="1418"/>
                  </a:cubicBezTo>
                  <a:cubicBezTo>
                    <a:pt x="450" y="1418"/>
                    <a:pt x="570" y="1398"/>
                    <a:pt x="610" y="1398"/>
                  </a:cubicBezTo>
                  <a:cubicBezTo>
                    <a:pt x="625" y="1393"/>
                    <a:pt x="641" y="1391"/>
                    <a:pt x="656" y="1391"/>
                  </a:cubicBezTo>
                  <a:cubicBezTo>
                    <a:pt x="737" y="1391"/>
                    <a:pt x="824" y="1453"/>
                    <a:pt x="850" y="1578"/>
                  </a:cubicBezTo>
                  <a:cubicBezTo>
                    <a:pt x="859" y="1668"/>
                    <a:pt x="950" y="2307"/>
                    <a:pt x="990" y="2527"/>
                  </a:cubicBezTo>
                  <a:cubicBezTo>
                    <a:pt x="1029" y="2746"/>
                    <a:pt x="1189" y="3425"/>
                    <a:pt x="1189" y="3425"/>
                  </a:cubicBezTo>
                  <a:cubicBezTo>
                    <a:pt x="1209" y="3574"/>
                    <a:pt x="1119" y="3674"/>
                    <a:pt x="1029" y="3685"/>
                  </a:cubicBezTo>
                  <a:cubicBezTo>
                    <a:pt x="990" y="3694"/>
                    <a:pt x="870" y="3714"/>
                    <a:pt x="870" y="3714"/>
                  </a:cubicBezTo>
                  <a:cubicBezTo>
                    <a:pt x="740" y="3734"/>
                    <a:pt x="660" y="3854"/>
                    <a:pt x="680" y="3984"/>
                  </a:cubicBezTo>
                  <a:lnTo>
                    <a:pt x="830" y="4823"/>
                  </a:lnTo>
                  <a:cubicBezTo>
                    <a:pt x="855" y="4935"/>
                    <a:pt x="949" y="5018"/>
                    <a:pt x="1059" y="5018"/>
                  </a:cubicBezTo>
                  <a:cubicBezTo>
                    <a:pt x="1075" y="5018"/>
                    <a:pt x="1092" y="5016"/>
                    <a:pt x="1109" y="5012"/>
                  </a:cubicBezTo>
                  <a:lnTo>
                    <a:pt x="1728" y="490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7436072" y="3788199"/>
            <a:ext cx="251607" cy="757354"/>
            <a:chOff x="7950259" y="3788199"/>
            <a:chExt cx="251607" cy="757354"/>
          </a:xfrm>
        </p:grpSpPr>
        <p:sp>
          <p:nvSpPr>
            <p:cNvPr id="1090" name="Google Shape;1090;p40"/>
            <p:cNvSpPr/>
            <p:nvPr/>
          </p:nvSpPr>
          <p:spPr>
            <a:xfrm>
              <a:off x="8031736" y="3788199"/>
              <a:ext cx="88654" cy="19701"/>
            </a:xfrm>
            <a:custGeom>
              <a:rect b="b" l="l" r="r" t="t"/>
              <a:pathLst>
                <a:path extrusionOk="0" h="140" w="630">
                  <a:moveTo>
                    <a:pt x="6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10"/>
                    <a:pt x="31" y="140"/>
                    <a:pt x="60" y="140"/>
                  </a:cubicBezTo>
                  <a:lnTo>
                    <a:pt x="71" y="140"/>
                  </a:lnTo>
                  <a:lnTo>
                    <a:pt x="71" y="120"/>
                  </a:lnTo>
                  <a:lnTo>
                    <a:pt x="550" y="120"/>
                  </a:lnTo>
                  <a:lnTo>
                    <a:pt x="550" y="140"/>
                  </a:lnTo>
                  <a:lnTo>
                    <a:pt x="559" y="140"/>
                  </a:lnTo>
                  <a:cubicBezTo>
                    <a:pt x="599" y="140"/>
                    <a:pt x="630" y="110"/>
                    <a:pt x="630" y="70"/>
                  </a:cubicBezTo>
                  <a:cubicBezTo>
                    <a:pt x="630" y="31"/>
                    <a:pt x="59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7950259" y="4015742"/>
              <a:ext cx="251607" cy="529811"/>
            </a:xfrm>
            <a:custGeom>
              <a:rect b="b" l="l" r="r" t="t"/>
              <a:pathLst>
                <a:path extrusionOk="0" h="3765" w="1788">
                  <a:moveTo>
                    <a:pt x="200" y="0"/>
                  </a:moveTo>
                  <a:lnTo>
                    <a:pt x="200" y="20"/>
                  </a:lnTo>
                  <a:cubicBezTo>
                    <a:pt x="190" y="131"/>
                    <a:pt x="120" y="280"/>
                    <a:pt x="0" y="440"/>
                  </a:cubicBezTo>
                  <a:lnTo>
                    <a:pt x="0" y="579"/>
                  </a:lnTo>
                  <a:lnTo>
                    <a:pt x="0" y="599"/>
                  </a:lnTo>
                  <a:lnTo>
                    <a:pt x="0" y="3385"/>
                  </a:lnTo>
                  <a:cubicBezTo>
                    <a:pt x="0" y="3514"/>
                    <a:pt x="80" y="3625"/>
                    <a:pt x="190" y="3664"/>
                  </a:cubicBezTo>
                  <a:cubicBezTo>
                    <a:pt x="210" y="3674"/>
                    <a:pt x="230" y="3684"/>
                    <a:pt x="250" y="3684"/>
                  </a:cubicBezTo>
                  <a:cubicBezTo>
                    <a:pt x="390" y="3724"/>
                    <a:pt x="539" y="3744"/>
                    <a:pt x="689" y="3754"/>
                  </a:cubicBezTo>
                  <a:cubicBezTo>
                    <a:pt x="759" y="3754"/>
                    <a:pt x="819" y="3764"/>
                    <a:pt x="889" y="3764"/>
                  </a:cubicBezTo>
                  <a:cubicBezTo>
                    <a:pt x="1118" y="3764"/>
                    <a:pt x="1338" y="3734"/>
                    <a:pt x="1528" y="3684"/>
                  </a:cubicBezTo>
                  <a:cubicBezTo>
                    <a:pt x="1548" y="3684"/>
                    <a:pt x="1568" y="3674"/>
                    <a:pt x="1588" y="3664"/>
                  </a:cubicBezTo>
                  <a:cubicBezTo>
                    <a:pt x="1708" y="3625"/>
                    <a:pt x="1788" y="3514"/>
                    <a:pt x="1788" y="3385"/>
                  </a:cubicBezTo>
                  <a:lnTo>
                    <a:pt x="1788" y="579"/>
                  </a:lnTo>
                  <a:lnTo>
                    <a:pt x="1777" y="450"/>
                  </a:lnTo>
                  <a:cubicBezTo>
                    <a:pt x="1648" y="290"/>
                    <a:pt x="1578" y="131"/>
                    <a:pt x="1568" y="20"/>
                  </a:cubicBezTo>
                  <a:lnTo>
                    <a:pt x="1568" y="1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7991068" y="3805085"/>
              <a:ext cx="171538" cy="56288"/>
            </a:xfrm>
            <a:custGeom>
              <a:rect b="b" l="l" r="r" t="t"/>
              <a:pathLst>
                <a:path extrusionOk="0" h="400" w="1219">
                  <a:moveTo>
                    <a:pt x="360" y="0"/>
                  </a:moveTo>
                  <a:lnTo>
                    <a:pt x="360" y="20"/>
                  </a:lnTo>
                  <a:lnTo>
                    <a:pt x="360" y="299"/>
                  </a:lnTo>
                  <a:lnTo>
                    <a:pt x="0" y="399"/>
                  </a:lnTo>
                  <a:lnTo>
                    <a:pt x="1218" y="399"/>
                  </a:lnTo>
                  <a:lnTo>
                    <a:pt x="839" y="299"/>
                  </a:lnTo>
                  <a:lnTo>
                    <a:pt x="839" y="20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7954481" y="3861232"/>
              <a:ext cx="243164" cy="116798"/>
            </a:xfrm>
            <a:custGeom>
              <a:rect b="b" l="l" r="r" t="t"/>
              <a:pathLst>
                <a:path extrusionOk="0" h="830" w="1728">
                  <a:moveTo>
                    <a:pt x="250" y="0"/>
                  </a:moveTo>
                  <a:cubicBezTo>
                    <a:pt x="130" y="0"/>
                    <a:pt x="21" y="100"/>
                    <a:pt x="21" y="230"/>
                  </a:cubicBezTo>
                  <a:lnTo>
                    <a:pt x="10" y="499"/>
                  </a:lnTo>
                  <a:lnTo>
                    <a:pt x="1718" y="499"/>
                  </a:lnTo>
                  <a:lnTo>
                    <a:pt x="1718" y="610"/>
                  </a:lnTo>
                  <a:lnTo>
                    <a:pt x="10" y="610"/>
                  </a:lnTo>
                  <a:lnTo>
                    <a:pt x="10" y="579"/>
                  </a:lnTo>
                  <a:lnTo>
                    <a:pt x="1" y="829"/>
                  </a:lnTo>
                  <a:lnTo>
                    <a:pt x="1727" y="829"/>
                  </a:lnTo>
                  <a:lnTo>
                    <a:pt x="1718" y="230"/>
                  </a:lnTo>
                  <a:cubicBezTo>
                    <a:pt x="1718" y="100"/>
                    <a:pt x="1607" y="0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7955888" y="3931451"/>
              <a:ext cx="141" cy="11398"/>
            </a:xfrm>
            <a:custGeom>
              <a:rect b="b" l="l" r="r" t="t"/>
              <a:pathLst>
                <a:path extrusionOk="0" h="81" w="1">
                  <a:moveTo>
                    <a:pt x="0" y="0"/>
                  </a:moveTo>
                  <a:lnTo>
                    <a:pt x="0" y="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7955888" y="3931451"/>
              <a:ext cx="240350" cy="15620"/>
            </a:xfrm>
            <a:custGeom>
              <a:rect b="b" l="l" r="r" t="t"/>
              <a:pathLst>
                <a:path extrusionOk="0" h="111" w="1708">
                  <a:moveTo>
                    <a:pt x="0" y="0"/>
                  </a:moveTo>
                  <a:lnTo>
                    <a:pt x="0" y="80"/>
                  </a:lnTo>
                  <a:lnTo>
                    <a:pt x="0" y="111"/>
                  </a:lnTo>
                  <a:lnTo>
                    <a:pt x="1708" y="11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7954481" y="3977889"/>
              <a:ext cx="243164" cy="37994"/>
            </a:xfrm>
            <a:custGeom>
              <a:rect b="b" l="l" r="r" t="t"/>
              <a:pathLst>
                <a:path extrusionOk="0" h="270" w="1728">
                  <a:moveTo>
                    <a:pt x="1" y="0"/>
                  </a:moveTo>
                  <a:lnTo>
                    <a:pt x="1" y="50"/>
                  </a:lnTo>
                  <a:cubicBezTo>
                    <a:pt x="50" y="80"/>
                    <a:pt x="100" y="120"/>
                    <a:pt x="130" y="150"/>
                  </a:cubicBezTo>
                  <a:lnTo>
                    <a:pt x="130" y="160"/>
                  </a:lnTo>
                  <a:cubicBezTo>
                    <a:pt x="150" y="180"/>
                    <a:pt x="160" y="200"/>
                    <a:pt x="160" y="229"/>
                  </a:cubicBezTo>
                  <a:cubicBezTo>
                    <a:pt x="170" y="249"/>
                    <a:pt x="170" y="260"/>
                    <a:pt x="170" y="269"/>
                  </a:cubicBezTo>
                  <a:lnTo>
                    <a:pt x="1538" y="269"/>
                  </a:lnTo>
                  <a:cubicBezTo>
                    <a:pt x="1538" y="260"/>
                    <a:pt x="1538" y="249"/>
                    <a:pt x="1548" y="229"/>
                  </a:cubicBezTo>
                  <a:cubicBezTo>
                    <a:pt x="1548" y="200"/>
                    <a:pt x="1567" y="180"/>
                    <a:pt x="1587" y="160"/>
                  </a:cubicBezTo>
                  <a:lnTo>
                    <a:pt x="1587" y="150"/>
                  </a:lnTo>
                  <a:cubicBezTo>
                    <a:pt x="1618" y="110"/>
                    <a:pt x="1667" y="70"/>
                    <a:pt x="1727" y="30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40"/>
          <p:cNvSpPr txBox="1"/>
          <p:nvPr/>
        </p:nvSpPr>
        <p:spPr>
          <a:xfrm>
            <a:off x="159475" y="339950"/>
            <a:ext cx="6439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What we offer:</a:t>
            </a:r>
            <a:endParaRPr sz="43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098" name="Google Shape;1098;p40"/>
          <p:cNvCxnSpPr/>
          <p:nvPr/>
        </p:nvCxnSpPr>
        <p:spPr>
          <a:xfrm>
            <a:off x="311700" y="1146490"/>
            <a:ext cx="4238700" cy="0"/>
          </a:xfrm>
          <a:prstGeom prst="straightConnector1">
            <a:avLst/>
          </a:prstGeom>
          <a:noFill/>
          <a:ln cap="flat" cmpd="sng" w="9525">
            <a:solidFill>
              <a:srgbClr val="0885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1"/>
          <p:cNvSpPr txBox="1"/>
          <p:nvPr>
            <p:ph type="title"/>
          </p:nvPr>
        </p:nvSpPr>
        <p:spPr>
          <a:xfrm>
            <a:off x="406100" y="526500"/>
            <a:ext cx="481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Lets Go Jim!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41"/>
          <p:cNvCxnSpPr/>
          <p:nvPr/>
        </p:nvCxnSpPr>
        <p:spPr>
          <a:xfrm>
            <a:off x="525698" y="888867"/>
            <a:ext cx="3057600" cy="0"/>
          </a:xfrm>
          <a:prstGeom prst="straightConnector1">
            <a:avLst/>
          </a:prstGeom>
          <a:noFill/>
          <a:ln cap="flat" cmpd="sng" w="9525">
            <a:solidFill>
              <a:srgbClr val="0885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5" name="Google Shape;1105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300" y="888875"/>
            <a:ext cx="2083650" cy="39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2"/>
          <p:cNvSpPr/>
          <p:nvPr/>
        </p:nvSpPr>
        <p:spPr>
          <a:xfrm>
            <a:off x="3770950" y="305639"/>
            <a:ext cx="969900" cy="96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1112" name="Google Shape;1112;p42"/>
          <p:cNvGrpSpPr/>
          <p:nvPr/>
        </p:nvGrpSpPr>
        <p:grpSpPr>
          <a:xfrm>
            <a:off x="3906173" y="445021"/>
            <a:ext cx="699454" cy="691139"/>
            <a:chOff x="994400" y="1570350"/>
            <a:chExt cx="579594" cy="572703"/>
          </a:xfrm>
        </p:grpSpPr>
        <p:sp>
          <p:nvSpPr>
            <p:cNvPr id="1113" name="Google Shape;1113;p42"/>
            <p:cNvSpPr/>
            <p:nvPr/>
          </p:nvSpPr>
          <p:spPr>
            <a:xfrm>
              <a:off x="1120546" y="1692719"/>
              <a:ext cx="325272" cy="325314"/>
            </a:xfrm>
            <a:custGeom>
              <a:rect b="b" l="l" r="r" t="t"/>
              <a:pathLst>
                <a:path extrusionOk="0" h="7837" w="7836">
                  <a:moveTo>
                    <a:pt x="1204" y="0"/>
                  </a:moveTo>
                  <a:lnTo>
                    <a:pt x="1" y="1220"/>
                  </a:lnTo>
                  <a:lnTo>
                    <a:pt x="6633" y="7837"/>
                  </a:lnTo>
                  <a:lnTo>
                    <a:pt x="7836" y="6634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120546" y="1720322"/>
              <a:ext cx="297668" cy="297710"/>
            </a:xfrm>
            <a:custGeom>
              <a:rect b="b" l="l" r="r" t="t"/>
              <a:pathLst>
                <a:path extrusionOk="0" h="7172" w="7171">
                  <a:moveTo>
                    <a:pt x="539" y="0"/>
                  </a:moveTo>
                  <a:lnTo>
                    <a:pt x="1" y="555"/>
                  </a:lnTo>
                  <a:lnTo>
                    <a:pt x="6633" y="7172"/>
                  </a:lnTo>
                  <a:lnTo>
                    <a:pt x="7171" y="663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118553" y="1689439"/>
              <a:ext cx="332537" cy="333159"/>
            </a:xfrm>
            <a:custGeom>
              <a:rect b="b" l="l" r="r" t="t"/>
              <a:pathLst>
                <a:path extrusionOk="0" h="8026" w="8011">
                  <a:moveTo>
                    <a:pt x="6807" y="1"/>
                  </a:moveTo>
                  <a:lnTo>
                    <a:pt x="1" y="6823"/>
                  </a:lnTo>
                  <a:lnTo>
                    <a:pt x="1204" y="8026"/>
                  </a:lnTo>
                  <a:lnTo>
                    <a:pt x="8010" y="1204"/>
                  </a:lnTo>
                  <a:lnTo>
                    <a:pt x="68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146157" y="1717666"/>
              <a:ext cx="304932" cy="304932"/>
            </a:xfrm>
            <a:custGeom>
              <a:rect b="b" l="l" r="r" t="t"/>
              <a:pathLst>
                <a:path extrusionOk="0" h="7346" w="7346">
                  <a:moveTo>
                    <a:pt x="6824" y="1"/>
                  </a:moveTo>
                  <a:lnTo>
                    <a:pt x="0" y="6824"/>
                  </a:lnTo>
                  <a:lnTo>
                    <a:pt x="539" y="7346"/>
                  </a:lnTo>
                  <a:lnTo>
                    <a:pt x="7345" y="524"/>
                  </a:lnTo>
                  <a:lnTo>
                    <a:pt x="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330831" y="1592682"/>
              <a:ext cx="221456" cy="213278"/>
            </a:xfrm>
            <a:custGeom>
              <a:rect b="b" l="l" r="r" t="t"/>
              <a:pathLst>
                <a:path extrusionOk="0" h="5138" w="5335">
                  <a:moveTo>
                    <a:pt x="1021" y="0"/>
                  </a:moveTo>
                  <a:cubicBezTo>
                    <a:pt x="783" y="0"/>
                    <a:pt x="546" y="92"/>
                    <a:pt x="364" y="274"/>
                  </a:cubicBezTo>
                  <a:cubicBezTo>
                    <a:pt x="0" y="637"/>
                    <a:pt x="0" y="1224"/>
                    <a:pt x="364" y="1587"/>
                  </a:cubicBezTo>
                  <a:lnTo>
                    <a:pt x="3656" y="4865"/>
                  </a:lnTo>
                  <a:cubicBezTo>
                    <a:pt x="3839" y="5046"/>
                    <a:pt x="4076" y="5137"/>
                    <a:pt x="4313" y="5137"/>
                  </a:cubicBezTo>
                  <a:cubicBezTo>
                    <a:pt x="4551" y="5137"/>
                    <a:pt x="4788" y="5046"/>
                    <a:pt x="4971" y="4865"/>
                  </a:cubicBezTo>
                  <a:cubicBezTo>
                    <a:pt x="5334" y="4516"/>
                    <a:pt x="5334" y="3915"/>
                    <a:pt x="4971" y="3550"/>
                  </a:cubicBezTo>
                  <a:lnTo>
                    <a:pt x="1678" y="274"/>
                  </a:lnTo>
                  <a:cubicBezTo>
                    <a:pt x="1496" y="92"/>
                    <a:pt x="1258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354491" y="1592474"/>
              <a:ext cx="197795" cy="213860"/>
            </a:xfrm>
            <a:custGeom>
              <a:rect b="b" l="l" r="r" t="t"/>
              <a:pathLst>
                <a:path extrusionOk="0" h="5152" w="4765">
                  <a:moveTo>
                    <a:pt x="444" y="0"/>
                  </a:moveTo>
                  <a:cubicBezTo>
                    <a:pt x="290" y="0"/>
                    <a:pt x="136" y="40"/>
                    <a:pt x="0" y="121"/>
                  </a:cubicBezTo>
                  <a:cubicBezTo>
                    <a:pt x="63" y="168"/>
                    <a:pt x="127" y="216"/>
                    <a:pt x="190" y="279"/>
                  </a:cubicBezTo>
                  <a:lnTo>
                    <a:pt x="3483" y="3555"/>
                  </a:lnTo>
                  <a:cubicBezTo>
                    <a:pt x="3846" y="3920"/>
                    <a:pt x="3846" y="4521"/>
                    <a:pt x="3483" y="4870"/>
                  </a:cubicBezTo>
                  <a:cubicBezTo>
                    <a:pt x="3419" y="4933"/>
                    <a:pt x="3356" y="4980"/>
                    <a:pt x="3276" y="5028"/>
                  </a:cubicBezTo>
                  <a:cubicBezTo>
                    <a:pt x="3423" y="5110"/>
                    <a:pt x="3584" y="5152"/>
                    <a:pt x="3744" y="5152"/>
                  </a:cubicBezTo>
                  <a:cubicBezTo>
                    <a:pt x="3984" y="5152"/>
                    <a:pt x="4220" y="5059"/>
                    <a:pt x="4401" y="4870"/>
                  </a:cubicBezTo>
                  <a:cubicBezTo>
                    <a:pt x="4764" y="4521"/>
                    <a:pt x="4764" y="3920"/>
                    <a:pt x="4401" y="3555"/>
                  </a:cubicBezTo>
                  <a:lnTo>
                    <a:pt x="1108" y="279"/>
                  </a:lnTo>
                  <a:cubicBezTo>
                    <a:pt x="925" y="96"/>
                    <a:pt x="683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418166" y="1570350"/>
              <a:ext cx="154500" cy="147527"/>
            </a:xfrm>
            <a:custGeom>
              <a:rect b="b" l="l" r="r" t="t"/>
              <a:pathLst>
                <a:path extrusionOk="0" h="3554" w="3722">
                  <a:moveTo>
                    <a:pt x="1017" y="0"/>
                  </a:moveTo>
                  <a:cubicBezTo>
                    <a:pt x="777" y="0"/>
                    <a:pt x="540" y="91"/>
                    <a:pt x="366" y="274"/>
                  </a:cubicBezTo>
                  <a:cubicBezTo>
                    <a:pt x="1" y="637"/>
                    <a:pt x="1" y="1224"/>
                    <a:pt x="366" y="1587"/>
                  </a:cubicBezTo>
                  <a:lnTo>
                    <a:pt x="2044" y="3281"/>
                  </a:lnTo>
                  <a:cubicBezTo>
                    <a:pt x="2225" y="3463"/>
                    <a:pt x="2463" y="3554"/>
                    <a:pt x="2700" y="3554"/>
                  </a:cubicBezTo>
                  <a:cubicBezTo>
                    <a:pt x="2938" y="3554"/>
                    <a:pt x="3175" y="3463"/>
                    <a:pt x="3357" y="3281"/>
                  </a:cubicBezTo>
                  <a:cubicBezTo>
                    <a:pt x="3722" y="2917"/>
                    <a:pt x="3722" y="2332"/>
                    <a:pt x="3357" y="1967"/>
                  </a:cubicBezTo>
                  <a:lnTo>
                    <a:pt x="1679" y="274"/>
                  </a:lnTo>
                  <a:cubicBezTo>
                    <a:pt x="1497" y="91"/>
                    <a:pt x="1256" y="0"/>
                    <a:pt x="1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441203" y="1570392"/>
              <a:ext cx="131462" cy="147444"/>
            </a:xfrm>
            <a:custGeom>
              <a:rect b="b" l="l" r="r" t="t"/>
              <a:pathLst>
                <a:path extrusionOk="0" h="3552" w="3167">
                  <a:moveTo>
                    <a:pt x="460" y="1"/>
                  </a:moveTo>
                  <a:cubicBezTo>
                    <a:pt x="303" y="1"/>
                    <a:pt x="144" y="39"/>
                    <a:pt x="1" y="114"/>
                  </a:cubicBezTo>
                  <a:cubicBezTo>
                    <a:pt x="79" y="161"/>
                    <a:pt x="142" y="209"/>
                    <a:pt x="206" y="273"/>
                  </a:cubicBezTo>
                  <a:lnTo>
                    <a:pt x="1900" y="1966"/>
                  </a:lnTo>
                  <a:cubicBezTo>
                    <a:pt x="2264" y="2331"/>
                    <a:pt x="2264" y="2916"/>
                    <a:pt x="1900" y="3280"/>
                  </a:cubicBezTo>
                  <a:cubicBezTo>
                    <a:pt x="1837" y="3344"/>
                    <a:pt x="1757" y="3391"/>
                    <a:pt x="1694" y="3439"/>
                  </a:cubicBezTo>
                  <a:cubicBezTo>
                    <a:pt x="1831" y="3514"/>
                    <a:pt x="1986" y="3551"/>
                    <a:pt x="2141" y="3551"/>
                  </a:cubicBezTo>
                  <a:cubicBezTo>
                    <a:pt x="2380" y="3551"/>
                    <a:pt x="2620" y="3462"/>
                    <a:pt x="2802" y="3280"/>
                  </a:cubicBezTo>
                  <a:cubicBezTo>
                    <a:pt x="3167" y="2916"/>
                    <a:pt x="3167" y="2331"/>
                    <a:pt x="2802" y="1966"/>
                  </a:cubicBezTo>
                  <a:lnTo>
                    <a:pt x="1124" y="273"/>
                  </a:lnTo>
                  <a:cubicBezTo>
                    <a:pt x="942" y="90"/>
                    <a:pt x="702" y="1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16068" y="1906781"/>
              <a:ext cx="221497" cy="213901"/>
            </a:xfrm>
            <a:custGeom>
              <a:rect b="b" l="l" r="r" t="t"/>
              <a:pathLst>
                <a:path extrusionOk="0" h="5153" w="5336">
                  <a:moveTo>
                    <a:pt x="1021" y="0"/>
                  </a:moveTo>
                  <a:cubicBezTo>
                    <a:pt x="784" y="0"/>
                    <a:pt x="547" y="91"/>
                    <a:pt x="365" y="274"/>
                  </a:cubicBezTo>
                  <a:cubicBezTo>
                    <a:pt x="0" y="637"/>
                    <a:pt x="0" y="1239"/>
                    <a:pt x="365" y="1587"/>
                  </a:cubicBezTo>
                  <a:lnTo>
                    <a:pt x="3657" y="4879"/>
                  </a:lnTo>
                  <a:cubicBezTo>
                    <a:pt x="3839" y="5062"/>
                    <a:pt x="4077" y="5153"/>
                    <a:pt x="4314" y="5153"/>
                  </a:cubicBezTo>
                  <a:cubicBezTo>
                    <a:pt x="4551" y="5153"/>
                    <a:pt x="4789" y="5062"/>
                    <a:pt x="4971" y="4879"/>
                  </a:cubicBezTo>
                  <a:cubicBezTo>
                    <a:pt x="5335" y="4516"/>
                    <a:pt x="5335" y="3930"/>
                    <a:pt x="4971" y="3566"/>
                  </a:cubicBezTo>
                  <a:lnTo>
                    <a:pt x="1678" y="274"/>
                  </a:lnTo>
                  <a:cubicBezTo>
                    <a:pt x="1496" y="91"/>
                    <a:pt x="1259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7071" y="1907154"/>
              <a:ext cx="200493" cy="213776"/>
            </a:xfrm>
            <a:custGeom>
              <a:rect b="b" l="l" r="r" t="t"/>
              <a:pathLst>
                <a:path extrusionOk="0" h="5150" w="4830">
                  <a:moveTo>
                    <a:pt x="528" y="1"/>
                  </a:moveTo>
                  <a:cubicBezTo>
                    <a:pt x="341" y="1"/>
                    <a:pt x="155" y="57"/>
                    <a:pt x="1" y="170"/>
                  </a:cubicBezTo>
                  <a:cubicBezTo>
                    <a:pt x="32" y="201"/>
                    <a:pt x="80" y="233"/>
                    <a:pt x="127" y="265"/>
                  </a:cubicBezTo>
                  <a:lnTo>
                    <a:pt x="3420" y="3557"/>
                  </a:lnTo>
                  <a:cubicBezTo>
                    <a:pt x="3768" y="3921"/>
                    <a:pt x="3768" y="4507"/>
                    <a:pt x="3420" y="4870"/>
                  </a:cubicBezTo>
                  <a:cubicBezTo>
                    <a:pt x="3373" y="4919"/>
                    <a:pt x="3325" y="4950"/>
                    <a:pt x="3278" y="4982"/>
                  </a:cubicBezTo>
                  <a:cubicBezTo>
                    <a:pt x="3438" y="5093"/>
                    <a:pt x="3625" y="5149"/>
                    <a:pt x="3811" y="5149"/>
                  </a:cubicBezTo>
                  <a:cubicBezTo>
                    <a:pt x="4049" y="5149"/>
                    <a:pt x="4287" y="5057"/>
                    <a:pt x="4465" y="4870"/>
                  </a:cubicBezTo>
                  <a:cubicBezTo>
                    <a:pt x="4829" y="4507"/>
                    <a:pt x="4829" y="3921"/>
                    <a:pt x="4465" y="3557"/>
                  </a:cubicBezTo>
                  <a:lnTo>
                    <a:pt x="1172" y="265"/>
                  </a:lnTo>
                  <a:cubicBezTo>
                    <a:pt x="996" y="89"/>
                    <a:pt x="762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995687" y="1995485"/>
              <a:ext cx="155123" cy="147568"/>
            </a:xfrm>
            <a:custGeom>
              <a:rect b="b" l="l" r="r" t="t"/>
              <a:pathLst>
                <a:path extrusionOk="0" h="3555" w="3737">
                  <a:moveTo>
                    <a:pt x="1022" y="0"/>
                  </a:moveTo>
                  <a:cubicBezTo>
                    <a:pt x="784" y="0"/>
                    <a:pt x="547" y="91"/>
                    <a:pt x="364" y="273"/>
                  </a:cubicBezTo>
                  <a:cubicBezTo>
                    <a:pt x="1" y="638"/>
                    <a:pt x="1" y="1223"/>
                    <a:pt x="364" y="1587"/>
                  </a:cubicBezTo>
                  <a:lnTo>
                    <a:pt x="2059" y="3281"/>
                  </a:lnTo>
                  <a:cubicBezTo>
                    <a:pt x="2233" y="3463"/>
                    <a:pt x="2470" y="3554"/>
                    <a:pt x="2710" y="3554"/>
                  </a:cubicBezTo>
                  <a:cubicBezTo>
                    <a:pt x="2949" y="3554"/>
                    <a:pt x="3190" y="3463"/>
                    <a:pt x="3372" y="3281"/>
                  </a:cubicBezTo>
                  <a:cubicBezTo>
                    <a:pt x="3737" y="2917"/>
                    <a:pt x="3737" y="2331"/>
                    <a:pt x="3372" y="1967"/>
                  </a:cubicBezTo>
                  <a:lnTo>
                    <a:pt x="1679" y="273"/>
                  </a:lnTo>
                  <a:cubicBezTo>
                    <a:pt x="1497" y="91"/>
                    <a:pt x="1259" y="0"/>
                    <a:pt x="1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1018683" y="1995527"/>
              <a:ext cx="132126" cy="147277"/>
            </a:xfrm>
            <a:custGeom>
              <a:rect b="b" l="l" r="r" t="t"/>
              <a:pathLst>
                <a:path extrusionOk="0" h="3548" w="3183">
                  <a:moveTo>
                    <a:pt x="460" y="1"/>
                  </a:moveTo>
                  <a:cubicBezTo>
                    <a:pt x="303" y="1"/>
                    <a:pt x="144" y="39"/>
                    <a:pt x="0" y="114"/>
                  </a:cubicBezTo>
                  <a:cubicBezTo>
                    <a:pt x="80" y="162"/>
                    <a:pt x="143" y="209"/>
                    <a:pt x="207" y="272"/>
                  </a:cubicBezTo>
                  <a:lnTo>
                    <a:pt x="1900" y="1966"/>
                  </a:lnTo>
                  <a:cubicBezTo>
                    <a:pt x="2265" y="2330"/>
                    <a:pt x="2265" y="2916"/>
                    <a:pt x="1900" y="3280"/>
                  </a:cubicBezTo>
                  <a:cubicBezTo>
                    <a:pt x="1837" y="3343"/>
                    <a:pt x="1773" y="3391"/>
                    <a:pt x="1695" y="3423"/>
                  </a:cubicBezTo>
                  <a:cubicBezTo>
                    <a:pt x="1842" y="3506"/>
                    <a:pt x="2003" y="3548"/>
                    <a:pt x="2163" y="3548"/>
                  </a:cubicBezTo>
                  <a:cubicBezTo>
                    <a:pt x="2397" y="3548"/>
                    <a:pt x="2630" y="3459"/>
                    <a:pt x="2818" y="3280"/>
                  </a:cubicBezTo>
                  <a:cubicBezTo>
                    <a:pt x="3183" y="2916"/>
                    <a:pt x="3183" y="2330"/>
                    <a:pt x="2818" y="1966"/>
                  </a:cubicBezTo>
                  <a:lnTo>
                    <a:pt x="1125" y="272"/>
                  </a:lnTo>
                  <a:cubicBezTo>
                    <a:pt x="942" y="90"/>
                    <a:pt x="702" y="1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1016068" y="1592682"/>
              <a:ext cx="221497" cy="213278"/>
            </a:xfrm>
            <a:custGeom>
              <a:rect b="b" l="l" r="r" t="t"/>
              <a:pathLst>
                <a:path extrusionOk="0" h="5138" w="5336">
                  <a:moveTo>
                    <a:pt x="4314" y="0"/>
                  </a:moveTo>
                  <a:cubicBezTo>
                    <a:pt x="4077" y="0"/>
                    <a:pt x="3839" y="92"/>
                    <a:pt x="3657" y="274"/>
                  </a:cubicBezTo>
                  <a:lnTo>
                    <a:pt x="365" y="3550"/>
                  </a:lnTo>
                  <a:cubicBezTo>
                    <a:pt x="0" y="3915"/>
                    <a:pt x="0" y="4516"/>
                    <a:pt x="365" y="4865"/>
                  </a:cubicBezTo>
                  <a:cubicBezTo>
                    <a:pt x="547" y="5046"/>
                    <a:pt x="784" y="5137"/>
                    <a:pt x="1021" y="5137"/>
                  </a:cubicBezTo>
                  <a:cubicBezTo>
                    <a:pt x="1259" y="5137"/>
                    <a:pt x="1496" y="5046"/>
                    <a:pt x="1678" y="4865"/>
                  </a:cubicBezTo>
                  <a:lnTo>
                    <a:pt x="4971" y="1587"/>
                  </a:lnTo>
                  <a:cubicBezTo>
                    <a:pt x="5335" y="1224"/>
                    <a:pt x="5335" y="637"/>
                    <a:pt x="4971" y="274"/>
                  </a:cubicBezTo>
                  <a:cubicBezTo>
                    <a:pt x="4789" y="92"/>
                    <a:pt x="4551" y="0"/>
                    <a:pt x="4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1037071" y="1592474"/>
              <a:ext cx="200493" cy="213693"/>
            </a:xfrm>
            <a:custGeom>
              <a:rect b="b" l="l" r="r" t="t"/>
              <a:pathLst>
                <a:path extrusionOk="0" h="5148" w="4830">
                  <a:moveTo>
                    <a:pt x="3811" y="0"/>
                  </a:moveTo>
                  <a:cubicBezTo>
                    <a:pt x="3625" y="0"/>
                    <a:pt x="3438" y="56"/>
                    <a:pt x="3278" y="168"/>
                  </a:cubicBezTo>
                  <a:cubicBezTo>
                    <a:pt x="3325" y="199"/>
                    <a:pt x="3373" y="231"/>
                    <a:pt x="3420" y="279"/>
                  </a:cubicBezTo>
                  <a:cubicBezTo>
                    <a:pt x="3768" y="642"/>
                    <a:pt x="3768" y="1229"/>
                    <a:pt x="3420" y="1592"/>
                  </a:cubicBezTo>
                  <a:lnTo>
                    <a:pt x="127" y="4870"/>
                  </a:lnTo>
                  <a:cubicBezTo>
                    <a:pt x="80" y="4916"/>
                    <a:pt x="32" y="4948"/>
                    <a:pt x="1" y="4980"/>
                  </a:cubicBezTo>
                  <a:cubicBezTo>
                    <a:pt x="154" y="5091"/>
                    <a:pt x="337" y="5147"/>
                    <a:pt x="522" y="5147"/>
                  </a:cubicBezTo>
                  <a:cubicBezTo>
                    <a:pt x="757" y="5147"/>
                    <a:pt x="994" y="5056"/>
                    <a:pt x="1172" y="4870"/>
                  </a:cubicBezTo>
                  <a:lnTo>
                    <a:pt x="4465" y="1592"/>
                  </a:lnTo>
                  <a:cubicBezTo>
                    <a:pt x="4829" y="1229"/>
                    <a:pt x="4829" y="642"/>
                    <a:pt x="4465" y="279"/>
                  </a:cubicBezTo>
                  <a:cubicBezTo>
                    <a:pt x="4287" y="92"/>
                    <a:pt x="4049" y="0"/>
                    <a:pt x="3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994400" y="1571637"/>
              <a:ext cx="155123" cy="147568"/>
            </a:xfrm>
            <a:custGeom>
              <a:rect b="b" l="l" r="r" t="t"/>
              <a:pathLst>
                <a:path extrusionOk="0" h="3555" w="3737">
                  <a:moveTo>
                    <a:pt x="2709" y="1"/>
                  </a:moveTo>
                  <a:cubicBezTo>
                    <a:pt x="2470" y="1"/>
                    <a:pt x="2232" y="92"/>
                    <a:pt x="2058" y="274"/>
                  </a:cubicBezTo>
                  <a:lnTo>
                    <a:pt x="364" y="1968"/>
                  </a:lnTo>
                  <a:cubicBezTo>
                    <a:pt x="0" y="2332"/>
                    <a:pt x="0" y="2917"/>
                    <a:pt x="364" y="3282"/>
                  </a:cubicBezTo>
                  <a:cubicBezTo>
                    <a:pt x="546" y="3464"/>
                    <a:pt x="784" y="3555"/>
                    <a:pt x="1021" y="3555"/>
                  </a:cubicBezTo>
                  <a:cubicBezTo>
                    <a:pt x="1258" y="3555"/>
                    <a:pt x="1496" y="3464"/>
                    <a:pt x="1678" y="3282"/>
                  </a:cubicBezTo>
                  <a:lnTo>
                    <a:pt x="3371" y="1588"/>
                  </a:lnTo>
                  <a:cubicBezTo>
                    <a:pt x="3736" y="1224"/>
                    <a:pt x="3736" y="638"/>
                    <a:pt x="3371" y="274"/>
                  </a:cubicBezTo>
                  <a:cubicBezTo>
                    <a:pt x="3190" y="92"/>
                    <a:pt x="2948" y="1"/>
                    <a:pt x="2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1017354" y="1571720"/>
              <a:ext cx="132168" cy="147444"/>
            </a:xfrm>
            <a:custGeom>
              <a:rect b="b" l="l" r="r" t="t"/>
              <a:pathLst>
                <a:path extrusionOk="0" h="3552" w="3184">
                  <a:moveTo>
                    <a:pt x="2155" y="0"/>
                  </a:moveTo>
                  <a:cubicBezTo>
                    <a:pt x="1997" y="0"/>
                    <a:pt x="1839" y="39"/>
                    <a:pt x="1695" y="114"/>
                  </a:cubicBezTo>
                  <a:cubicBezTo>
                    <a:pt x="1774" y="161"/>
                    <a:pt x="1837" y="209"/>
                    <a:pt x="1900" y="272"/>
                  </a:cubicBezTo>
                  <a:cubicBezTo>
                    <a:pt x="2265" y="636"/>
                    <a:pt x="2265" y="1222"/>
                    <a:pt x="1900" y="1586"/>
                  </a:cubicBezTo>
                  <a:lnTo>
                    <a:pt x="207" y="3280"/>
                  </a:lnTo>
                  <a:cubicBezTo>
                    <a:pt x="144" y="3343"/>
                    <a:pt x="81" y="3390"/>
                    <a:pt x="1" y="3438"/>
                  </a:cubicBezTo>
                  <a:cubicBezTo>
                    <a:pt x="145" y="3513"/>
                    <a:pt x="303" y="3551"/>
                    <a:pt x="461" y="3551"/>
                  </a:cubicBezTo>
                  <a:cubicBezTo>
                    <a:pt x="703" y="3551"/>
                    <a:pt x="943" y="3462"/>
                    <a:pt x="1125" y="3280"/>
                  </a:cubicBezTo>
                  <a:lnTo>
                    <a:pt x="2818" y="1586"/>
                  </a:lnTo>
                  <a:cubicBezTo>
                    <a:pt x="3183" y="1222"/>
                    <a:pt x="3183" y="636"/>
                    <a:pt x="2818" y="272"/>
                  </a:cubicBezTo>
                  <a:cubicBezTo>
                    <a:pt x="2637" y="90"/>
                    <a:pt x="2397" y="0"/>
                    <a:pt x="2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1330831" y="1906781"/>
              <a:ext cx="221456" cy="213901"/>
            </a:xfrm>
            <a:custGeom>
              <a:rect b="b" l="l" r="r" t="t"/>
              <a:pathLst>
                <a:path extrusionOk="0" h="5153" w="5335">
                  <a:moveTo>
                    <a:pt x="4313" y="0"/>
                  </a:moveTo>
                  <a:cubicBezTo>
                    <a:pt x="4076" y="0"/>
                    <a:pt x="3839" y="91"/>
                    <a:pt x="3656" y="274"/>
                  </a:cubicBezTo>
                  <a:lnTo>
                    <a:pt x="364" y="3566"/>
                  </a:lnTo>
                  <a:cubicBezTo>
                    <a:pt x="0" y="3930"/>
                    <a:pt x="0" y="4516"/>
                    <a:pt x="364" y="4879"/>
                  </a:cubicBezTo>
                  <a:cubicBezTo>
                    <a:pt x="546" y="5062"/>
                    <a:pt x="783" y="5153"/>
                    <a:pt x="1021" y="5153"/>
                  </a:cubicBezTo>
                  <a:cubicBezTo>
                    <a:pt x="1258" y="5153"/>
                    <a:pt x="1496" y="5062"/>
                    <a:pt x="1678" y="4879"/>
                  </a:cubicBezTo>
                  <a:lnTo>
                    <a:pt x="4971" y="1587"/>
                  </a:lnTo>
                  <a:cubicBezTo>
                    <a:pt x="5334" y="1239"/>
                    <a:pt x="5334" y="637"/>
                    <a:pt x="4971" y="274"/>
                  </a:cubicBezTo>
                  <a:cubicBezTo>
                    <a:pt x="4788" y="91"/>
                    <a:pt x="4551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1354491" y="1906988"/>
              <a:ext cx="197795" cy="213610"/>
            </a:xfrm>
            <a:custGeom>
              <a:rect b="b" l="l" r="r" t="t"/>
              <a:pathLst>
                <a:path extrusionOk="0" h="5146" w="4765">
                  <a:moveTo>
                    <a:pt x="3750" y="0"/>
                  </a:moveTo>
                  <a:cubicBezTo>
                    <a:pt x="3588" y="0"/>
                    <a:pt x="3424" y="42"/>
                    <a:pt x="3276" y="125"/>
                  </a:cubicBezTo>
                  <a:cubicBezTo>
                    <a:pt x="3356" y="157"/>
                    <a:pt x="3419" y="220"/>
                    <a:pt x="3483" y="269"/>
                  </a:cubicBezTo>
                  <a:cubicBezTo>
                    <a:pt x="3846" y="632"/>
                    <a:pt x="3846" y="1234"/>
                    <a:pt x="3483" y="1582"/>
                  </a:cubicBezTo>
                  <a:lnTo>
                    <a:pt x="190" y="4874"/>
                  </a:lnTo>
                  <a:cubicBezTo>
                    <a:pt x="127" y="4938"/>
                    <a:pt x="63" y="4986"/>
                    <a:pt x="0" y="5033"/>
                  </a:cubicBezTo>
                  <a:cubicBezTo>
                    <a:pt x="138" y="5108"/>
                    <a:pt x="293" y="5146"/>
                    <a:pt x="448" y="5146"/>
                  </a:cubicBezTo>
                  <a:cubicBezTo>
                    <a:pt x="686" y="5146"/>
                    <a:pt x="926" y="5057"/>
                    <a:pt x="1108" y="4874"/>
                  </a:cubicBezTo>
                  <a:lnTo>
                    <a:pt x="4401" y="1582"/>
                  </a:lnTo>
                  <a:cubicBezTo>
                    <a:pt x="4764" y="1234"/>
                    <a:pt x="4764" y="632"/>
                    <a:pt x="4401" y="269"/>
                  </a:cubicBezTo>
                  <a:cubicBezTo>
                    <a:pt x="4222" y="90"/>
                    <a:pt x="3987" y="0"/>
                    <a:pt x="3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1419494" y="1994157"/>
              <a:ext cx="154500" cy="147568"/>
            </a:xfrm>
            <a:custGeom>
              <a:rect b="b" l="l" r="r" t="t"/>
              <a:pathLst>
                <a:path extrusionOk="0" h="3555" w="3722">
                  <a:moveTo>
                    <a:pt x="2700" y="1"/>
                  </a:moveTo>
                  <a:cubicBezTo>
                    <a:pt x="2462" y="1"/>
                    <a:pt x="2225" y="92"/>
                    <a:pt x="2043" y="273"/>
                  </a:cubicBezTo>
                  <a:lnTo>
                    <a:pt x="365" y="1968"/>
                  </a:lnTo>
                  <a:cubicBezTo>
                    <a:pt x="1" y="2331"/>
                    <a:pt x="1" y="2917"/>
                    <a:pt x="365" y="3281"/>
                  </a:cubicBezTo>
                  <a:cubicBezTo>
                    <a:pt x="539" y="3463"/>
                    <a:pt x="777" y="3554"/>
                    <a:pt x="1016" y="3554"/>
                  </a:cubicBezTo>
                  <a:cubicBezTo>
                    <a:pt x="1256" y="3554"/>
                    <a:pt x="1497" y="3463"/>
                    <a:pt x="1678" y="3281"/>
                  </a:cubicBezTo>
                  <a:lnTo>
                    <a:pt x="3356" y="1588"/>
                  </a:lnTo>
                  <a:cubicBezTo>
                    <a:pt x="3721" y="1223"/>
                    <a:pt x="3721" y="638"/>
                    <a:pt x="3356" y="273"/>
                  </a:cubicBezTo>
                  <a:cubicBezTo>
                    <a:pt x="3175" y="92"/>
                    <a:pt x="2937" y="1"/>
                    <a:pt x="2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1442531" y="1994240"/>
              <a:ext cx="131462" cy="147277"/>
            </a:xfrm>
            <a:custGeom>
              <a:rect b="b" l="l" r="r" t="t"/>
              <a:pathLst>
                <a:path extrusionOk="0" h="3548" w="3167">
                  <a:moveTo>
                    <a:pt x="2141" y="0"/>
                  </a:moveTo>
                  <a:cubicBezTo>
                    <a:pt x="1985" y="0"/>
                    <a:pt x="1831" y="38"/>
                    <a:pt x="1693" y="113"/>
                  </a:cubicBezTo>
                  <a:cubicBezTo>
                    <a:pt x="1757" y="161"/>
                    <a:pt x="1836" y="208"/>
                    <a:pt x="1900" y="271"/>
                  </a:cubicBezTo>
                  <a:cubicBezTo>
                    <a:pt x="2263" y="636"/>
                    <a:pt x="2263" y="1221"/>
                    <a:pt x="1900" y="1586"/>
                  </a:cubicBezTo>
                  <a:lnTo>
                    <a:pt x="205" y="3279"/>
                  </a:lnTo>
                  <a:cubicBezTo>
                    <a:pt x="142" y="3342"/>
                    <a:pt x="79" y="3390"/>
                    <a:pt x="0" y="3422"/>
                  </a:cubicBezTo>
                  <a:cubicBezTo>
                    <a:pt x="148" y="3505"/>
                    <a:pt x="311" y="3547"/>
                    <a:pt x="474" y="3547"/>
                  </a:cubicBezTo>
                  <a:cubicBezTo>
                    <a:pt x="711" y="3547"/>
                    <a:pt x="945" y="3458"/>
                    <a:pt x="1123" y="3279"/>
                  </a:cubicBezTo>
                  <a:lnTo>
                    <a:pt x="2801" y="1586"/>
                  </a:lnTo>
                  <a:cubicBezTo>
                    <a:pt x="3166" y="1221"/>
                    <a:pt x="3166" y="636"/>
                    <a:pt x="2801" y="271"/>
                  </a:cubicBezTo>
                  <a:cubicBezTo>
                    <a:pt x="2620" y="90"/>
                    <a:pt x="2379" y="0"/>
                    <a:pt x="2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42"/>
          <p:cNvSpPr txBox="1"/>
          <p:nvPr/>
        </p:nvSpPr>
        <p:spPr>
          <a:xfrm>
            <a:off x="595100" y="1331700"/>
            <a:ext cx="7828800" cy="367470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660000" dist="666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ExtraBold"/>
              <a:buChar char="●"/>
            </a:pPr>
            <a:r>
              <a:rPr lang="en"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Revolutionizes the fitness landscape with its dual-subscription model </a:t>
            </a:r>
            <a:endParaRPr sz="1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ExtraBold"/>
              <a:buChar char="○"/>
            </a:pPr>
            <a:r>
              <a:rPr lang="en"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Freemium, AI Generated Plans</a:t>
            </a:r>
            <a:endParaRPr sz="1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ExtraBold"/>
              <a:buChar char="○"/>
            </a:pPr>
            <a:r>
              <a:rPr lang="en"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Premium, Personal Training &amp; Nutrition</a:t>
            </a:r>
            <a:endParaRPr sz="1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ExtraBold"/>
              <a:buChar char="●"/>
            </a:pPr>
            <a:r>
              <a:rPr lang="en"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Advanced AI technology, interactive features, and a focus on community through Friend leaderboards</a:t>
            </a:r>
            <a:endParaRPr sz="1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ExtraBold"/>
              <a:buChar char="●"/>
            </a:pPr>
            <a:r>
              <a:rPr lang="en"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Elevate your journey with a unique blend of innovation, customization, and social connectivity</a:t>
            </a:r>
            <a:endParaRPr sz="16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3"/>
          <p:cNvSpPr txBox="1"/>
          <p:nvPr>
            <p:ph idx="3" type="subTitle"/>
          </p:nvPr>
        </p:nvSpPr>
        <p:spPr>
          <a:xfrm>
            <a:off x="839680" y="1254875"/>
            <a:ext cx="7584300" cy="32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With more resources, we can integrate an option that will let you host competitions among different individuals and </a:t>
            </a:r>
            <a:r>
              <a:rPr lang="en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communities, that will help us go GLOBAL.</a:t>
            </a:r>
            <a:endParaRPr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39" name="Google Shape;113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4"/>
          <p:cNvSpPr txBox="1"/>
          <p:nvPr>
            <p:ph idx="1" type="subTitle"/>
          </p:nvPr>
        </p:nvSpPr>
        <p:spPr>
          <a:xfrm>
            <a:off x="1676938" y="2636523"/>
            <a:ext cx="22023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4"/>
          <p:cNvSpPr txBox="1"/>
          <p:nvPr>
            <p:ph idx="2" type="subTitle"/>
          </p:nvPr>
        </p:nvSpPr>
        <p:spPr>
          <a:xfrm>
            <a:off x="5264763" y="2636523"/>
            <a:ext cx="2202300" cy="3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4"/>
          <p:cNvSpPr txBox="1"/>
          <p:nvPr>
            <p:ph idx="3" type="subTitle"/>
          </p:nvPr>
        </p:nvSpPr>
        <p:spPr>
          <a:xfrm>
            <a:off x="1676938" y="3016500"/>
            <a:ext cx="22023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4"/>
          <p:cNvSpPr txBox="1"/>
          <p:nvPr>
            <p:ph idx="4" type="subTitle"/>
          </p:nvPr>
        </p:nvSpPr>
        <p:spPr>
          <a:xfrm>
            <a:off x="5264763" y="3016500"/>
            <a:ext cx="22023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‘We Go Jim!’</a:t>
            </a:r>
            <a:endParaRPr/>
          </a:p>
        </p:txBody>
      </p:sp>
      <p:pic>
        <p:nvPicPr>
          <p:cNvPr id="1149" name="Google Shape;11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625" y="1820275"/>
            <a:ext cx="3204000" cy="28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75" y="1820275"/>
            <a:ext cx="2914150" cy="30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44"/>
          <p:cNvSpPr txBox="1"/>
          <p:nvPr/>
        </p:nvSpPr>
        <p:spPr>
          <a:xfrm>
            <a:off x="1342925" y="1173775"/>
            <a:ext cx="22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Before</a:t>
            </a:r>
            <a:endParaRPr/>
          </a:p>
        </p:txBody>
      </p:sp>
      <p:sp>
        <p:nvSpPr>
          <p:cNvPr id="1152" name="Google Shape;1152;p44"/>
          <p:cNvSpPr txBox="1"/>
          <p:nvPr/>
        </p:nvSpPr>
        <p:spPr>
          <a:xfrm>
            <a:off x="6004450" y="11737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After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5"/>
          <p:cNvSpPr txBox="1"/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58" name="Google Shape;1158;p45"/>
          <p:cNvSpPr txBox="1"/>
          <p:nvPr>
            <p:ph idx="1" type="subTitle"/>
          </p:nvPr>
        </p:nvSpPr>
        <p:spPr>
          <a:xfrm>
            <a:off x="720000" y="2752521"/>
            <a:ext cx="43602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