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DD3C-4763-43F0-ABAF-1F9D0C19D6F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5EF-C04C-437E-A423-9EB6720C6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0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DD3C-4763-43F0-ABAF-1F9D0C19D6F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5EF-C04C-437E-A423-9EB6720C6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688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DD3C-4763-43F0-ABAF-1F9D0C19D6F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5EF-C04C-437E-A423-9EB6720C6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895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DD3C-4763-43F0-ABAF-1F9D0C19D6F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5EF-C04C-437E-A423-9EB6720C6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251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DD3C-4763-43F0-ABAF-1F9D0C19D6F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5EF-C04C-437E-A423-9EB6720C6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8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DD3C-4763-43F0-ABAF-1F9D0C19D6F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5EF-C04C-437E-A423-9EB6720C6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742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DD3C-4763-43F0-ABAF-1F9D0C19D6F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5EF-C04C-437E-A423-9EB6720C6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66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DD3C-4763-43F0-ABAF-1F9D0C19D6F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5EF-C04C-437E-A423-9EB6720C6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444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DD3C-4763-43F0-ABAF-1F9D0C19D6F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5EF-C04C-437E-A423-9EB6720C6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49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DD3C-4763-43F0-ABAF-1F9D0C19D6F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153F5EF-C04C-437E-A423-9EB6720C6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12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DD3C-4763-43F0-ABAF-1F9D0C19D6F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5EF-C04C-437E-A423-9EB6720C6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40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DD3C-4763-43F0-ABAF-1F9D0C19D6F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5EF-C04C-437E-A423-9EB6720C6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03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DD3C-4763-43F0-ABAF-1F9D0C19D6F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5EF-C04C-437E-A423-9EB6720C6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95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DD3C-4763-43F0-ABAF-1F9D0C19D6F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5EF-C04C-437E-A423-9EB6720C6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345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DD3C-4763-43F0-ABAF-1F9D0C19D6F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5EF-C04C-437E-A423-9EB6720C6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34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DD3C-4763-43F0-ABAF-1F9D0C19D6F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5EF-C04C-437E-A423-9EB6720C6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27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BDD3C-4763-43F0-ABAF-1F9D0C19D6F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3F5EF-C04C-437E-A423-9EB6720C6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84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DBDD3C-4763-43F0-ABAF-1F9D0C19D6F0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53F5EF-C04C-437E-A423-9EB6720C6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98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4A93-66CD-5E72-9F15-07D1D228B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992442"/>
            <a:ext cx="8574622" cy="2616199"/>
          </a:xfrm>
        </p:spPr>
        <p:txBody>
          <a:bodyPr>
            <a:normAutofit/>
          </a:bodyPr>
          <a:lstStyle/>
          <a:p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IMDb Movies Dataset Analysis Project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E2F27-6B55-9F5F-D765-D51E3DD85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4355" y="3876997"/>
            <a:ext cx="6987645" cy="1388534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Presented by Prayagraj Shelar</a:t>
            </a:r>
          </a:p>
        </p:txBody>
      </p:sp>
    </p:spTree>
    <p:extLst>
      <p:ext uri="{BB962C8B-B14F-4D97-AF65-F5344CB8AC3E}">
        <p14:creationId xmlns:p14="http://schemas.microsoft.com/office/powerpoint/2010/main" val="873105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1410-D346-3E6A-D1F4-D10830A6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F29BF-9EE8-8DD0-636D-1476C918D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Built a complete analysis + CRUD Python project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Used SQL, pandas, and plots to analyze data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Modular and extendable for future updates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76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C7AF-74D8-50AD-DDFD-D2F4726F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0" lang="en-I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Thank You!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59538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6B45-E795-899E-4995-A447AEEC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CBF21-0D22-FD82-F4F7-80AA51232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Analyze and interact with IMDb Top 1000 movies dataset.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Perform CRUD operations and visualize movie insights.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console-based application.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653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10F0-CB62-90AC-BC68-F9C47A47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Tools &amp; 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878EB-EC87-06AC-A7B5-337AE4A5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070" y="2666999"/>
            <a:ext cx="9554953" cy="3124201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3.x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MySQL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pandas &amp; NumPy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matplotlib &amp; seaborn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 handling (CSV)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953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6B76-6EAA-76D2-82F3-CEE36CE6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Dataset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D440E-E31A-6407-FC50-86C537AA7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739" y="2666999"/>
            <a:ext cx="9664284" cy="3124201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Source: IMDb Movies Rating Dataset 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Github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Important columns: Title, Genre, Director, Year, Rating, Revenue, Votes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File: movies.csv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77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80A9-E944-B685-E721-8EBD2856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C46FB-CE85-DC98-85F2-4537938C9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7278" y="2666999"/>
            <a:ext cx="9425745" cy="3124201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Handled missing values in revenue and runtime.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Cleaned genres and formatted numeric columns.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Inserted cleaned data into MySQL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99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28B1-7141-59D4-D1FD-478FD28E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Features Implemented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05E35-F39E-D97A-7483-AC2C4B37A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243" y="2666999"/>
            <a:ext cx="9256780" cy="3124201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View all movies from database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Top 10 movies by IMDb rating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Average statistics: Rating, Revenue, Runtime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Add, Delete, Search movies by title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Graphical Analysis using matplotlib &amp; seaborn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3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C04A-4B76-ABAD-911F-B302C522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Graphical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CE73-3802-CF83-7CDC-75A67FBB3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4843" y="2666999"/>
            <a:ext cx="9028180" cy="3124201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Top 10 Movies by IMDb Rating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Average IMDb Rating by Year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Top Genres Frequency Chart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1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478C-8381-84D2-FF08-6D3634C6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CRUD 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2138-2A4D-8CE2-139F-9E658485B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– Add a new movie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Read – View movies and get stats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Delete – Remove movie by title (case-insensitive)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4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B243-BBF5-CAE7-DF62-EB58AF17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Folder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55167-1F55-1012-C2AB-4E22B78CE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main.py – Main menu and logic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db_utils.py – DB connection and CRUD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clean_mysql_data.py – Cleans and loads MySQL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graphical_analysis.py – Visual insights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data_analysis.py, file_operations.py – Core logic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data/, output/ – Storage folders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03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489</TotalTime>
  <Words>274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Parallax</vt:lpstr>
      <vt:lpstr>IMDb Movies Dataset Analysis Project</vt:lpstr>
      <vt:lpstr>Project Overview</vt:lpstr>
      <vt:lpstr>Tools &amp; Technologies Used</vt:lpstr>
      <vt:lpstr>Dataset Description</vt:lpstr>
      <vt:lpstr>Data Cleaning</vt:lpstr>
      <vt:lpstr>Features Implemented</vt:lpstr>
      <vt:lpstr>Graphical Insights</vt:lpstr>
      <vt:lpstr>CRUD Operations</vt:lpstr>
      <vt:lpstr>Folder Structure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Prayagraj Shelar</dc:creator>
  <cp:lastModifiedBy>Prayagraj Shelar</cp:lastModifiedBy>
  <cp:revision>2</cp:revision>
  <dcterms:created xsi:type="dcterms:W3CDTF">2025-04-14T06:50:00Z</dcterms:created>
  <dcterms:modified xsi:type="dcterms:W3CDTF">2025-04-18T08:58:22Z</dcterms:modified>
</cp:coreProperties>
</file>