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5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6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6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6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3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3679" y="29451"/>
            <a:ext cx="6947127" cy="3488267"/>
          </a:xfrm>
        </p:spPr>
        <p:txBody>
          <a:bodyPr/>
          <a:lstStyle/>
          <a:p>
            <a:r>
              <a:rPr dirty="0"/>
              <a:t>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242" y="3720403"/>
            <a:ext cx="5762563" cy="1364531"/>
          </a:xfrm>
        </p:spPr>
        <p:txBody>
          <a:bodyPr/>
          <a:lstStyle/>
          <a:p>
            <a:r>
              <a:rPr lang="en-US" dirty="0"/>
              <a:t>Presented by Prayagraj Shelar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615A-96CA-F75F-A9F0-379ECEA2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94B3-F0EF-B712-0411-DDB10ACB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095" y="1866899"/>
            <a:ext cx="7328452" cy="3124201"/>
          </a:xfrm>
        </p:spPr>
        <p:txBody>
          <a:bodyPr/>
          <a:lstStyle/>
          <a:p>
            <a:r>
              <a:rPr lang="en-IN" dirty="0"/>
              <a:t>Goal of this project</a:t>
            </a:r>
          </a:p>
          <a:p>
            <a:r>
              <a:rPr lang="en-IN" dirty="0"/>
              <a:t>Failure Reasons</a:t>
            </a:r>
          </a:p>
          <a:p>
            <a:r>
              <a:rPr lang="en-IN" dirty="0"/>
              <a:t>Analyse this data and identify problems</a:t>
            </a:r>
          </a:p>
          <a:p>
            <a:r>
              <a:rPr lang="en-IN" dirty="0"/>
              <a:t>Improve Customer experience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73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587" y="2199861"/>
            <a:ext cx="7704667" cy="3332816"/>
          </a:xfrm>
        </p:spPr>
        <p:txBody>
          <a:bodyPr/>
          <a:lstStyle/>
          <a:p>
            <a:pPr>
              <a:buFont typeface="Corbel" panose="020B0503020204020204" pitchFamily="34" charset="0"/>
              <a:buChar char="›"/>
            </a:pPr>
            <a:r>
              <a:rPr dirty="0"/>
              <a:t>Analyze failed banking transactions from multiple city branches</a:t>
            </a:r>
          </a:p>
          <a:p>
            <a:pPr>
              <a:buFont typeface="Corbel" panose="020B0503020204020204" pitchFamily="34" charset="0"/>
              <a:buChar char="›"/>
            </a:pPr>
            <a:r>
              <a:rPr dirty="0"/>
              <a:t>Ingest daily CSV data using Cloud Storage</a:t>
            </a:r>
          </a:p>
          <a:p>
            <a:pPr>
              <a:buFont typeface="Corbel" panose="020B0503020204020204" pitchFamily="34" charset="0"/>
              <a:buChar char="›"/>
            </a:pPr>
            <a:r>
              <a:rPr dirty="0"/>
              <a:t>Clean and process data with </a:t>
            </a:r>
            <a:r>
              <a:rPr dirty="0" err="1"/>
              <a:t>PySpark</a:t>
            </a:r>
            <a:r>
              <a:rPr dirty="0"/>
              <a:t> on Dataproc</a:t>
            </a:r>
          </a:p>
          <a:p>
            <a:pPr>
              <a:buFont typeface="Corbel" panose="020B0503020204020204" pitchFamily="34" charset="0"/>
              <a:buChar char="›"/>
            </a:pPr>
            <a:r>
              <a:rPr dirty="0"/>
              <a:t>Store filtered results in Cloud SQL (MySQL)</a:t>
            </a:r>
          </a:p>
          <a:p>
            <a:pPr>
              <a:buFont typeface="Corbel" panose="020B0503020204020204" pitchFamily="34" charset="0"/>
              <a:buChar char="›"/>
            </a:pPr>
            <a:r>
              <a:rPr dirty="0"/>
              <a:t>Visualize via BigQuery and Looker Studio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223" y="2259495"/>
            <a:ext cx="7704667" cy="3332816"/>
          </a:xfrm>
        </p:spPr>
        <p:txBody>
          <a:bodyPr>
            <a:normAutofit fontScale="92500" lnSpcReduction="10000"/>
          </a:bodyPr>
          <a:lstStyle/>
          <a:p>
            <a:pPr marL="457189" indent="-457189">
              <a:buSzPct val="100000"/>
              <a:buFont typeface="+mj-lt"/>
              <a:buAutoNum type="arabicPeriod"/>
            </a:pPr>
            <a:r>
              <a:rPr dirty="0"/>
              <a:t>Upload all city-wise CSV files to Cloud Storage using gsutil</a:t>
            </a:r>
          </a:p>
          <a:p>
            <a:pPr marL="457189" indent="-457189">
              <a:buSzPct val="100000"/>
              <a:buFont typeface="+mj-lt"/>
              <a:buAutoNum type="arabicPeriod"/>
            </a:pPr>
            <a:r>
              <a:rPr dirty="0"/>
              <a:t>Run </a:t>
            </a:r>
            <a:r>
              <a:rPr dirty="0" err="1"/>
              <a:t>PySpark</a:t>
            </a:r>
            <a:r>
              <a:rPr dirty="0"/>
              <a:t> job on Dataproc to clean &amp; merge data into a single CSV</a:t>
            </a:r>
          </a:p>
          <a:p>
            <a:pPr marL="457189" indent="-457189">
              <a:buSzPct val="100000"/>
              <a:buFont typeface="+mj-lt"/>
              <a:buAutoNum type="arabicPeriod"/>
            </a:pPr>
            <a:r>
              <a:rPr dirty="0"/>
              <a:t>Run another </a:t>
            </a:r>
            <a:r>
              <a:rPr dirty="0" err="1"/>
              <a:t>PySpark</a:t>
            </a:r>
            <a:r>
              <a:rPr dirty="0"/>
              <a:t> job to extract failed transactions only</a:t>
            </a:r>
          </a:p>
          <a:p>
            <a:pPr marL="457189" indent="-457189">
              <a:buSzPct val="100000"/>
              <a:buFont typeface="+mj-lt"/>
              <a:buAutoNum type="arabicPeriod"/>
            </a:pPr>
            <a:r>
              <a:rPr dirty="0"/>
              <a:t>Store failed transactions in MySQL (Cloud SQL instance)</a:t>
            </a:r>
          </a:p>
          <a:p>
            <a:pPr marL="457189" indent="-457189">
              <a:buSzPct val="100000"/>
              <a:buFont typeface="+mj-lt"/>
              <a:buAutoNum type="arabicPeriod"/>
            </a:pPr>
            <a:r>
              <a:rPr dirty="0"/>
              <a:t>Federate MySQL table into BigQuery using External Table Connection</a:t>
            </a:r>
          </a:p>
          <a:p>
            <a:pPr marL="457189" indent="-457189">
              <a:buSzPct val="100000"/>
              <a:buFont typeface="+mj-lt"/>
              <a:buAutoNum type="arabicPeriod"/>
            </a:pPr>
            <a:r>
              <a:rPr dirty="0"/>
              <a:t>Use Looker to visualize failed transaction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7" y="2140227"/>
            <a:ext cx="7704667" cy="3332816"/>
          </a:xfrm>
        </p:spPr>
        <p:txBody>
          <a:bodyPr/>
          <a:lstStyle/>
          <a:p>
            <a:r>
              <a:rPr dirty="0"/>
              <a:t>Google Cloud Storage (CSV data ingestion)</a:t>
            </a:r>
          </a:p>
          <a:p>
            <a:r>
              <a:rPr dirty="0"/>
              <a:t>Google Dataproc (</a:t>
            </a:r>
            <a:r>
              <a:rPr dirty="0" err="1"/>
              <a:t>PySpark</a:t>
            </a:r>
            <a:r>
              <a:rPr dirty="0"/>
              <a:t> cluster for processing)</a:t>
            </a:r>
          </a:p>
          <a:p>
            <a:r>
              <a:rPr dirty="0" err="1"/>
              <a:t>PySpark</a:t>
            </a:r>
            <a:r>
              <a:rPr dirty="0"/>
              <a:t> (data cleaning &amp; transformation)</a:t>
            </a:r>
          </a:p>
          <a:p>
            <a:r>
              <a:rPr dirty="0"/>
              <a:t>Cloud SQL - MySQL (storing failed transactions)</a:t>
            </a:r>
          </a:p>
          <a:p>
            <a:r>
              <a:rPr dirty="0"/>
              <a:t>BigQuery (federated query + analysis)</a:t>
            </a:r>
          </a:p>
          <a:p>
            <a:r>
              <a:rPr dirty="0"/>
              <a:t>Looker Studio (dashboard visualization)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4249" y="2140227"/>
            <a:ext cx="7704667" cy="3332816"/>
          </a:xfrm>
        </p:spPr>
        <p:txBody>
          <a:bodyPr/>
          <a:lstStyle/>
          <a:p>
            <a:r>
              <a:rPr dirty="0"/>
              <a:t>Centralized pipeline for handling failed transaction analysis</a:t>
            </a:r>
          </a:p>
          <a:p>
            <a:r>
              <a:rPr dirty="0"/>
              <a:t>Automated, scalable solution with </a:t>
            </a:r>
            <a:r>
              <a:rPr dirty="0" err="1"/>
              <a:t>PySpark</a:t>
            </a:r>
            <a:r>
              <a:rPr dirty="0"/>
              <a:t> on Dataproc</a:t>
            </a:r>
          </a:p>
          <a:p>
            <a:r>
              <a:rPr dirty="0"/>
              <a:t>Real-time dashboard from federated MySQL via BigQuery and Looker</a:t>
            </a:r>
          </a:p>
          <a:p>
            <a:r>
              <a:rPr dirty="0"/>
              <a:t>Can be expanded to include more cities and analytical layers</a:t>
            </a:r>
            <a:r>
              <a:rPr lang="en-US" dirty="0"/>
              <a:t> and even predictive analysis.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99F3-7175-B2A3-3EA1-901D8633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727" y="2052084"/>
            <a:ext cx="7704667" cy="1981200"/>
          </a:xfrm>
        </p:spPr>
        <p:txBody>
          <a:bodyPr>
            <a:normAutofit/>
          </a:bodyPr>
          <a:lstStyle/>
          <a:p>
            <a:r>
              <a:rPr lang="en-US" sz="4400" dirty="0"/>
              <a:t>Thank You 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0499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400</TotalTime>
  <Words>218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Failed Banking Transaction Analysis</vt:lpstr>
      <vt:lpstr>Project Objective</vt:lpstr>
      <vt:lpstr>Project Overview</vt:lpstr>
      <vt:lpstr>Step-by-Step Process</vt:lpstr>
      <vt:lpstr>Tools &amp; Services Used</vt:lpstr>
      <vt:lpstr>Conclusion</vt:lpstr>
      <vt:lpstr>Thank You 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Prayagraj Shelar</cp:lastModifiedBy>
  <cp:revision>5</cp:revision>
  <dcterms:created xsi:type="dcterms:W3CDTF">2013-01-27T09:14:16Z</dcterms:created>
  <dcterms:modified xsi:type="dcterms:W3CDTF">2025-05-10T05:03:06Z</dcterms:modified>
  <cp:category/>
</cp:coreProperties>
</file>