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69" d="100"/>
          <a:sy n="69" d="100"/>
        </p:scale>
        <p:origin x="224" y="-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9A19-508A-4241-B4DD-63F0660416F1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6011-5D7D-413F-A247-A39FBB841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733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9A19-508A-4241-B4DD-63F0660416F1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6011-5D7D-413F-A247-A39FBB841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571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9A19-508A-4241-B4DD-63F0660416F1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6011-5D7D-413F-A247-A39FBB841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882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9A19-508A-4241-B4DD-63F0660416F1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6011-5D7D-413F-A247-A39FBB841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842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9A19-508A-4241-B4DD-63F0660416F1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6011-5D7D-413F-A247-A39FBB841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793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9A19-508A-4241-B4DD-63F0660416F1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6011-5D7D-413F-A247-A39FBB841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38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9A19-508A-4241-B4DD-63F0660416F1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6011-5D7D-413F-A247-A39FBB841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386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9A19-508A-4241-B4DD-63F0660416F1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6011-5D7D-413F-A247-A39FBB841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819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9A19-508A-4241-B4DD-63F0660416F1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6011-5D7D-413F-A247-A39FBB841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524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9A19-508A-4241-B4DD-63F0660416F1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6011-5D7D-413F-A247-A39FBB841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413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9A19-508A-4241-B4DD-63F0660416F1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6011-5D7D-413F-A247-A39FBB841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508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B9A19-508A-4241-B4DD-63F0660416F1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B6011-5D7D-413F-A247-A39FBB841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807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05019" y="93717"/>
            <a:ext cx="4715123" cy="42300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50" dirty="0" smtClean="0"/>
              <a:t>status: user</a:t>
            </a:r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407679" y="1002959"/>
            <a:ext cx="3152266" cy="3165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Photo</a:t>
            </a:r>
          </a:p>
          <a:p>
            <a:pPr algn="ctr"/>
            <a:r>
              <a:rPr lang="en-US" altLang="ko-KR" sz="1050" dirty="0" smtClean="0"/>
              <a:t>streaming</a:t>
            </a:r>
            <a:endParaRPr lang="ko-KR" altLang="en-US" sz="1050" dirty="0"/>
          </a:p>
        </p:txBody>
      </p:sp>
      <p:sp>
        <p:nvSpPr>
          <p:cNvPr id="47" name="직사각형 46"/>
          <p:cNvSpPr/>
          <p:nvPr/>
        </p:nvSpPr>
        <p:spPr>
          <a:xfrm>
            <a:off x="447357" y="543829"/>
            <a:ext cx="932155" cy="355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IP</a:t>
            </a:r>
            <a:endParaRPr lang="ko-KR" altLang="en-US" sz="1050" dirty="0"/>
          </a:p>
        </p:txBody>
      </p:sp>
      <p:sp>
        <p:nvSpPr>
          <p:cNvPr id="49" name="직사각형 48"/>
          <p:cNvSpPr/>
          <p:nvPr/>
        </p:nvSpPr>
        <p:spPr>
          <a:xfrm>
            <a:off x="2617870" y="246929"/>
            <a:ext cx="932155" cy="652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connect</a:t>
            </a:r>
          </a:p>
          <a:p>
            <a:pPr algn="ctr"/>
            <a:r>
              <a:rPr lang="en-US" altLang="ko-KR" sz="1050" dirty="0" smtClean="0"/>
              <a:t>&lt;&gt; disconnect toggle</a:t>
            </a:r>
            <a:endParaRPr lang="ko-KR" altLang="en-US" sz="1050" dirty="0"/>
          </a:p>
        </p:txBody>
      </p:sp>
      <p:sp>
        <p:nvSpPr>
          <p:cNvPr id="52" name="TextBox 51"/>
          <p:cNvSpPr txBox="1"/>
          <p:nvPr/>
        </p:nvSpPr>
        <p:spPr>
          <a:xfrm>
            <a:off x="4958364" y="93717"/>
            <a:ext cx="9322937" cy="6986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1. program start &gt; show left </a:t>
            </a:r>
            <a:r>
              <a:rPr lang="en-US" altLang="ko-KR" sz="1400" dirty="0" err="1" smtClean="0"/>
              <a:t>ui</a:t>
            </a:r>
            <a:endParaRPr lang="en-US" altLang="ko-KR" sz="1400" dirty="0" smtClean="0"/>
          </a:p>
          <a:p>
            <a:r>
              <a:rPr lang="en-US" altLang="ko-KR" sz="1400" dirty="0" smtClean="0"/>
              <a:t>2. type </a:t>
            </a:r>
            <a:r>
              <a:rPr lang="en-US" altLang="ko-KR" sz="1400" dirty="0" err="1" smtClean="0"/>
              <a:t>ip</a:t>
            </a:r>
            <a:r>
              <a:rPr lang="en-US" altLang="ko-KR" sz="1400" dirty="0" smtClean="0"/>
              <a:t> &amp; port (or default)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[function1]</a:t>
            </a:r>
          </a:p>
          <a:p>
            <a:r>
              <a:rPr lang="en-US" altLang="ko-KR" sz="1400" dirty="0" smtClean="0"/>
              <a:t>3. push connect button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1. </a:t>
            </a:r>
            <a:r>
              <a:rPr lang="en-US" altLang="ko-KR" sz="1400" dirty="0" err="1" smtClean="0"/>
              <a:t>ip</a:t>
            </a:r>
            <a:r>
              <a:rPr lang="en-US" altLang="ko-KR" sz="1400" dirty="0" smtClean="0"/>
              <a:t> input validation ? ok : return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2. dimmed connect button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3. connecting to server with </a:t>
            </a:r>
            <a:r>
              <a:rPr lang="en-US" altLang="ko-KR" sz="1400" dirty="0" err="1" smtClean="0"/>
              <a:t>ip</a:t>
            </a:r>
            <a:r>
              <a:rPr lang="en-US" altLang="ko-KR" sz="1400" dirty="0" smtClean="0"/>
              <a:t> &amp; ‘dedicated port=5000’ (TLS)</a:t>
            </a:r>
          </a:p>
          <a:p>
            <a:r>
              <a:rPr lang="en-US" altLang="ko-KR" sz="1400" dirty="0"/>
              <a:t>		</a:t>
            </a:r>
            <a:r>
              <a:rPr lang="en-US" altLang="ko-KR" sz="1400" dirty="0" smtClean="0"/>
              <a:t>3.1. </a:t>
            </a:r>
            <a:r>
              <a:rPr lang="en-US" altLang="ko-KR" sz="1400" dirty="0" err="1" smtClean="0"/>
              <a:t>tcp</a:t>
            </a:r>
            <a:r>
              <a:rPr lang="en-US" altLang="ko-KR" sz="1400" dirty="0" smtClean="0"/>
              <a:t>/</a:t>
            </a:r>
            <a:r>
              <a:rPr lang="en-US" altLang="ko-KR" sz="1400" dirty="0" err="1" smtClean="0"/>
              <a:t>tls</a:t>
            </a:r>
            <a:r>
              <a:rPr lang="en-US" altLang="ko-KR" sz="1400" dirty="0" smtClean="0"/>
              <a:t> connection fail? alert, </a:t>
            </a:r>
            <a:r>
              <a:rPr lang="en-US" altLang="ko-KR" sz="1400" dirty="0" smtClean="0"/>
              <a:t>activate button, return</a:t>
            </a:r>
            <a:endParaRPr lang="en-US" altLang="ko-KR" sz="1400" dirty="0" smtClean="0"/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	3.2. </a:t>
            </a:r>
            <a:r>
              <a:rPr lang="en-US" altLang="ko-KR" sz="1400" dirty="0" err="1" smtClean="0"/>
              <a:t>tcp</a:t>
            </a:r>
            <a:r>
              <a:rPr lang="en-US" altLang="ko-KR" sz="1400" dirty="0" smtClean="0"/>
              <a:t> 5sec timeout ? alert, </a:t>
            </a:r>
            <a:r>
              <a:rPr lang="en-US" altLang="ko-KR" sz="1400" dirty="0" smtClean="0"/>
              <a:t>activate button, return</a:t>
            </a:r>
            <a:endParaRPr lang="en-US" altLang="ko-KR" sz="1400" dirty="0" smtClean="0"/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	3.3. </a:t>
            </a:r>
            <a:r>
              <a:rPr lang="en-US" altLang="ko-KR" sz="1400" dirty="0" err="1" smtClean="0"/>
              <a:t>tcp</a:t>
            </a:r>
            <a:r>
              <a:rPr lang="en-US" altLang="ko-KR" sz="1400" dirty="0" smtClean="0"/>
              <a:t> success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		3.3.1 error received from server ? alert, disconnect </a:t>
            </a:r>
            <a:r>
              <a:rPr lang="en-US" altLang="ko-KR" sz="1400" dirty="0" err="1" smtClean="0"/>
              <a:t>tcp</a:t>
            </a:r>
            <a:r>
              <a:rPr lang="en-US" altLang="ko-KR" sz="1400" dirty="0" smtClean="0"/>
              <a:t>, activate button, return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4. change button name to disconnect &amp; button </a:t>
            </a:r>
            <a:r>
              <a:rPr lang="en-US" altLang="ko-KR" sz="1400" dirty="0" smtClean="0"/>
              <a:t>activate </a:t>
            </a:r>
            <a:endParaRPr lang="en-US" altLang="ko-KR" sz="1400" dirty="0" smtClean="0"/>
          </a:p>
          <a:p>
            <a:r>
              <a:rPr lang="en-US" altLang="ko-KR" sz="1400" dirty="0" smtClean="0"/>
              <a:t>	5. client send request ‘run’ to server</a:t>
            </a:r>
          </a:p>
          <a:p>
            <a:r>
              <a:rPr lang="en-US" altLang="ko-KR" sz="1400" dirty="0" smtClean="0"/>
              <a:t>	6. server sends TLS data port to client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7. client connect the TLS data port</a:t>
            </a:r>
            <a:endParaRPr lang="en-US" altLang="ko-KR" sz="1400" dirty="0" smtClean="0"/>
          </a:p>
          <a:p>
            <a:r>
              <a:rPr lang="en-US" altLang="ko-KR" sz="1400" dirty="0" smtClean="0"/>
              <a:t>		7.1. </a:t>
            </a:r>
            <a:r>
              <a:rPr lang="en-US" altLang="ko-KR" sz="1400" dirty="0" err="1" smtClean="0"/>
              <a:t>tcp</a:t>
            </a:r>
            <a:r>
              <a:rPr lang="en-US" altLang="ko-KR" sz="1400" dirty="0" smtClean="0"/>
              <a:t>/</a:t>
            </a:r>
            <a:r>
              <a:rPr lang="en-US" altLang="ko-KR" sz="1400" dirty="0" err="1" smtClean="0"/>
              <a:t>tls</a:t>
            </a:r>
            <a:r>
              <a:rPr lang="en-US" altLang="ko-KR" sz="1400" dirty="0" smtClean="0"/>
              <a:t> connection fail? alert, activate button, return</a:t>
            </a:r>
          </a:p>
          <a:p>
            <a:r>
              <a:rPr lang="en-US" altLang="ko-KR" sz="1400" dirty="0" smtClean="0"/>
              <a:t>		7.2. </a:t>
            </a:r>
            <a:r>
              <a:rPr lang="en-US" altLang="ko-KR" sz="1400" dirty="0" err="1" smtClean="0"/>
              <a:t>tcp</a:t>
            </a:r>
            <a:r>
              <a:rPr lang="en-US" altLang="ko-KR" sz="1400" dirty="0" smtClean="0"/>
              <a:t> 5sec timeout ? alert, activate button, return</a:t>
            </a:r>
          </a:p>
          <a:p>
            <a:r>
              <a:rPr lang="en-US" altLang="ko-KR" sz="1400" dirty="0" smtClean="0"/>
              <a:t>		7.3. </a:t>
            </a:r>
            <a:r>
              <a:rPr lang="en-US" altLang="ko-KR" sz="1400" dirty="0" err="1" smtClean="0"/>
              <a:t>tcp</a:t>
            </a:r>
            <a:r>
              <a:rPr lang="en-US" altLang="ko-KR" sz="1400" dirty="0" smtClean="0"/>
              <a:t> success</a:t>
            </a:r>
          </a:p>
          <a:p>
            <a:r>
              <a:rPr lang="en-US" altLang="ko-KR" sz="1400" dirty="0" smtClean="0"/>
              <a:t>			7.3.1 error received from server ? alert, disconnect </a:t>
            </a:r>
            <a:r>
              <a:rPr lang="en-US" altLang="ko-KR" sz="1400" dirty="0" err="1" smtClean="0"/>
              <a:t>tcp</a:t>
            </a:r>
            <a:r>
              <a:rPr lang="en-US" altLang="ko-KR" sz="1400" dirty="0" smtClean="0"/>
              <a:t>, activate button, return</a:t>
            </a:r>
          </a:p>
          <a:p>
            <a:r>
              <a:rPr lang="en-US" altLang="ko-KR" sz="1400" dirty="0"/>
              <a:t>	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	8. server uses camera and sends detected video</a:t>
            </a:r>
          </a:p>
          <a:p>
            <a:r>
              <a:rPr lang="en-US" altLang="ko-KR" sz="1400" dirty="0" smtClean="0"/>
              <a:t>	9. show received image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[function2]</a:t>
            </a:r>
          </a:p>
          <a:p>
            <a:r>
              <a:rPr lang="en-US" altLang="ko-KR" sz="1400" dirty="0" smtClean="0"/>
              <a:t>4. select disconnect button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1. </a:t>
            </a:r>
            <a:r>
              <a:rPr lang="en-US" altLang="ko-KR" sz="1400" dirty="0" err="1" smtClean="0"/>
              <a:t>tcp</a:t>
            </a:r>
            <a:r>
              <a:rPr lang="en-US" altLang="ko-KR" sz="1400" dirty="0" smtClean="0"/>
              <a:t> connection close</a:t>
            </a:r>
          </a:p>
          <a:p>
            <a:r>
              <a:rPr lang="en-US" altLang="ko-KR" sz="1400" dirty="0" smtClean="0"/>
              <a:t>	2. change to user mode</a:t>
            </a:r>
            <a:endParaRPr lang="en-US" altLang="ko-KR" sz="1400" dirty="0" smtClean="0"/>
          </a:p>
          <a:p>
            <a:r>
              <a:rPr lang="en-US" altLang="ko-KR" sz="1400" dirty="0" smtClean="0"/>
              <a:t>	3. change butto</a:t>
            </a:r>
            <a:r>
              <a:rPr lang="en-US" altLang="ko-KR" sz="1400" dirty="0" smtClean="0"/>
              <a:t>n </a:t>
            </a:r>
            <a:r>
              <a:rPr lang="en-US" altLang="ko-KR" sz="1400" dirty="0" smtClean="0"/>
              <a:t>name to connect &amp; button activate </a:t>
            </a:r>
          </a:p>
          <a:p>
            <a:endParaRPr lang="en-US" altLang="ko-KR" sz="1400" dirty="0" smtClean="0"/>
          </a:p>
          <a:p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2061361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6478068" y="93717"/>
            <a:ext cx="4715123" cy="42300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50" dirty="0" smtClean="0"/>
              <a:t>status: admin == engineer</a:t>
            </a:r>
            <a:endParaRPr lang="ko-KR" altLang="en-US" sz="1050" dirty="0"/>
          </a:p>
        </p:txBody>
      </p:sp>
      <p:sp>
        <p:nvSpPr>
          <p:cNvPr id="6" name="직사각형 5"/>
          <p:cNvSpPr/>
          <p:nvPr/>
        </p:nvSpPr>
        <p:spPr>
          <a:xfrm>
            <a:off x="105019" y="93717"/>
            <a:ext cx="4715123" cy="42300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50" dirty="0" smtClean="0"/>
              <a:t>status: user</a:t>
            </a:r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407679" y="1002959"/>
            <a:ext cx="3152266" cy="3165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Photo</a:t>
            </a:r>
          </a:p>
          <a:p>
            <a:pPr algn="ctr"/>
            <a:r>
              <a:rPr lang="en-US" altLang="ko-KR" sz="1050" dirty="0" smtClean="0"/>
              <a:t>streaming</a:t>
            </a:r>
            <a:endParaRPr lang="ko-KR" altLang="en-US" sz="1050" dirty="0"/>
          </a:p>
        </p:txBody>
      </p:sp>
      <p:sp>
        <p:nvSpPr>
          <p:cNvPr id="18" name="직사각형 17"/>
          <p:cNvSpPr/>
          <p:nvPr/>
        </p:nvSpPr>
        <p:spPr>
          <a:xfrm>
            <a:off x="5037277" y="224373"/>
            <a:ext cx="932155" cy="521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admin password input</a:t>
            </a:r>
            <a:endParaRPr lang="ko-KR" altLang="en-US" sz="1050" dirty="0"/>
          </a:p>
        </p:txBody>
      </p:sp>
      <p:sp>
        <p:nvSpPr>
          <p:cNvPr id="23" name="직사각형 22"/>
          <p:cNvSpPr/>
          <p:nvPr/>
        </p:nvSpPr>
        <p:spPr>
          <a:xfrm>
            <a:off x="5037277" y="1063525"/>
            <a:ext cx="932155" cy="355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admin face recognition</a:t>
            </a:r>
            <a:endParaRPr lang="ko-KR" altLang="en-US" sz="1050" dirty="0"/>
          </a:p>
        </p:txBody>
      </p:sp>
      <p:sp>
        <p:nvSpPr>
          <p:cNvPr id="24" name="직사각형 23"/>
          <p:cNvSpPr/>
          <p:nvPr/>
        </p:nvSpPr>
        <p:spPr>
          <a:xfrm>
            <a:off x="3646178" y="196195"/>
            <a:ext cx="932155" cy="355107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hidden key input</a:t>
            </a:r>
            <a:endParaRPr lang="ko-KR" altLang="en-US" sz="1050" dirty="0"/>
          </a:p>
        </p:txBody>
      </p:sp>
      <p:cxnSp>
        <p:nvCxnSpPr>
          <p:cNvPr id="7" name="직선 화살표 연결선 6"/>
          <p:cNvCxnSpPr>
            <a:stCxn id="24" idx="3"/>
            <a:endCxn id="18" idx="1"/>
          </p:cNvCxnSpPr>
          <p:nvPr/>
        </p:nvCxnSpPr>
        <p:spPr>
          <a:xfrm>
            <a:off x="4578333" y="373749"/>
            <a:ext cx="458944" cy="111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10075037" y="186431"/>
            <a:ext cx="932155" cy="355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logout</a:t>
            </a:r>
            <a:endParaRPr lang="ko-KR" altLang="en-US" sz="1050" dirty="0"/>
          </a:p>
        </p:txBody>
      </p:sp>
      <p:sp>
        <p:nvSpPr>
          <p:cNvPr id="32" name="직사각형 31"/>
          <p:cNvSpPr/>
          <p:nvPr/>
        </p:nvSpPr>
        <p:spPr>
          <a:xfrm>
            <a:off x="6649373" y="1002959"/>
            <a:ext cx="3152266" cy="3165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Photo</a:t>
            </a:r>
          </a:p>
          <a:p>
            <a:pPr algn="ctr"/>
            <a:r>
              <a:rPr lang="en-US" altLang="ko-KR" sz="1050" dirty="0" smtClean="0"/>
              <a:t>streaming</a:t>
            </a:r>
            <a:endParaRPr lang="ko-KR" altLang="en-US" sz="1050" dirty="0"/>
          </a:p>
        </p:txBody>
      </p:sp>
      <p:cxnSp>
        <p:nvCxnSpPr>
          <p:cNvPr id="26" name="직선 화살표 연결선 25"/>
          <p:cNvCxnSpPr>
            <a:stCxn id="23" idx="3"/>
          </p:cNvCxnSpPr>
          <p:nvPr/>
        </p:nvCxnSpPr>
        <p:spPr>
          <a:xfrm flipV="1">
            <a:off x="5969432" y="449539"/>
            <a:ext cx="679941" cy="791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342633" y="69882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447357" y="543829"/>
            <a:ext cx="932155" cy="355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IP</a:t>
            </a:r>
            <a:endParaRPr lang="ko-KR" altLang="en-US" sz="1050" dirty="0"/>
          </a:p>
        </p:txBody>
      </p:sp>
      <p:sp>
        <p:nvSpPr>
          <p:cNvPr id="48" name="직사각형 47"/>
          <p:cNvSpPr/>
          <p:nvPr/>
        </p:nvSpPr>
        <p:spPr>
          <a:xfrm>
            <a:off x="1517734" y="543829"/>
            <a:ext cx="932155" cy="355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Port</a:t>
            </a:r>
            <a:endParaRPr lang="ko-KR" altLang="en-US" sz="1050" dirty="0"/>
          </a:p>
        </p:txBody>
      </p:sp>
      <p:sp>
        <p:nvSpPr>
          <p:cNvPr id="49" name="직사각형 48"/>
          <p:cNvSpPr/>
          <p:nvPr/>
        </p:nvSpPr>
        <p:spPr>
          <a:xfrm>
            <a:off x="2617870" y="246929"/>
            <a:ext cx="932155" cy="652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connect</a:t>
            </a:r>
          </a:p>
          <a:p>
            <a:pPr algn="ctr"/>
            <a:r>
              <a:rPr lang="en-US" altLang="ko-KR" sz="1050" dirty="0" smtClean="0"/>
              <a:t>&lt;&gt; disconnect toggle</a:t>
            </a:r>
            <a:endParaRPr lang="ko-KR" altLang="en-US" sz="1050" dirty="0"/>
          </a:p>
        </p:txBody>
      </p:sp>
      <p:sp>
        <p:nvSpPr>
          <p:cNvPr id="25" name="직사각형 24"/>
          <p:cNvSpPr/>
          <p:nvPr/>
        </p:nvSpPr>
        <p:spPr>
          <a:xfrm>
            <a:off x="6690007" y="543829"/>
            <a:ext cx="932155" cy="355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IP</a:t>
            </a:r>
            <a:endParaRPr lang="ko-KR" altLang="en-US" sz="1050" dirty="0"/>
          </a:p>
        </p:txBody>
      </p:sp>
      <p:sp>
        <p:nvSpPr>
          <p:cNvPr id="27" name="직사각형 26"/>
          <p:cNvSpPr/>
          <p:nvPr/>
        </p:nvSpPr>
        <p:spPr>
          <a:xfrm>
            <a:off x="7760384" y="543829"/>
            <a:ext cx="932155" cy="355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Port</a:t>
            </a:r>
            <a:endParaRPr lang="ko-KR" altLang="en-US" sz="1050" dirty="0"/>
          </a:p>
        </p:txBody>
      </p:sp>
      <p:sp>
        <p:nvSpPr>
          <p:cNvPr id="28" name="직사각형 27"/>
          <p:cNvSpPr/>
          <p:nvPr/>
        </p:nvSpPr>
        <p:spPr>
          <a:xfrm>
            <a:off x="8860520" y="246929"/>
            <a:ext cx="932155" cy="652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connect</a:t>
            </a:r>
          </a:p>
          <a:p>
            <a:pPr algn="ctr"/>
            <a:r>
              <a:rPr lang="en-US" altLang="ko-KR" sz="1050" dirty="0" smtClean="0"/>
              <a:t>&lt;&gt; disconnect toggle</a:t>
            </a:r>
            <a:endParaRPr lang="ko-KR" altLang="en-US" sz="1050" dirty="0"/>
          </a:p>
        </p:txBody>
      </p:sp>
      <p:sp>
        <p:nvSpPr>
          <p:cNvPr id="2" name="직사각형 1"/>
          <p:cNvSpPr/>
          <p:nvPr/>
        </p:nvSpPr>
        <p:spPr>
          <a:xfrm>
            <a:off x="296415" y="4154725"/>
            <a:ext cx="1165292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[function3]</a:t>
            </a:r>
          </a:p>
          <a:p>
            <a:r>
              <a:rPr lang="en-US" altLang="ko-KR" dirty="0" smtClean="0"/>
              <a:t>5. received hidden input (‘admin’)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1. received admin password input</a:t>
            </a:r>
          </a:p>
          <a:p>
            <a:r>
              <a:rPr lang="en-US" altLang="ko-KR" dirty="0"/>
              <a:t>	</a:t>
            </a:r>
            <a:r>
              <a:rPr lang="en-US" altLang="ko-KR" dirty="0"/>
              <a:t>	</a:t>
            </a:r>
            <a:r>
              <a:rPr lang="en-US" altLang="ko-KR" dirty="0" smtClean="0"/>
              <a:t>1.1. 5 times </a:t>
            </a:r>
            <a:r>
              <a:rPr lang="en-US" altLang="ko-KR" dirty="0" err="1" smtClean="0"/>
              <a:t>pwd</a:t>
            </a:r>
            <a:r>
              <a:rPr lang="en-US" altLang="ko-KR" dirty="0" smtClean="0"/>
              <a:t> fail ? alert, locking admin, (blocking method in the future), return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2. received ‘detected admin’ control data from admin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3. 1 &amp;&amp; 2 == true &gt; change to admin view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10005748" y="3238162"/>
            <a:ext cx="2068498" cy="1142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050" dirty="0" smtClean="0"/>
              <a:t>secure</a:t>
            </a:r>
          </a:p>
          <a:p>
            <a:pPr algn="r"/>
            <a:r>
              <a:rPr lang="en-US" altLang="ko-KR" sz="1050" dirty="0" smtClean="0"/>
              <a:t>mode</a:t>
            </a:r>
            <a:endParaRPr lang="ko-KR" altLang="en-US" sz="1050" dirty="0"/>
          </a:p>
        </p:txBody>
      </p:sp>
      <p:sp>
        <p:nvSpPr>
          <p:cNvPr id="36" name="직사각형 35"/>
          <p:cNvSpPr/>
          <p:nvPr/>
        </p:nvSpPr>
        <p:spPr>
          <a:xfrm>
            <a:off x="10005748" y="2025346"/>
            <a:ext cx="2068498" cy="1142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050" dirty="0" smtClean="0"/>
              <a:t>test</a:t>
            </a:r>
          </a:p>
          <a:p>
            <a:pPr algn="r"/>
            <a:r>
              <a:rPr lang="en-US" altLang="ko-KR" sz="1050" dirty="0" smtClean="0"/>
              <a:t>mode</a:t>
            </a:r>
            <a:endParaRPr lang="ko-KR" altLang="en-US" sz="1050" dirty="0"/>
          </a:p>
        </p:txBody>
      </p:sp>
      <p:sp>
        <p:nvSpPr>
          <p:cNvPr id="38" name="직사각형 37"/>
          <p:cNvSpPr/>
          <p:nvPr/>
        </p:nvSpPr>
        <p:spPr>
          <a:xfrm>
            <a:off x="10005748" y="648360"/>
            <a:ext cx="2068498" cy="12941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050" dirty="0" smtClean="0"/>
              <a:t>learning</a:t>
            </a:r>
          </a:p>
          <a:p>
            <a:pPr algn="r"/>
            <a:r>
              <a:rPr lang="en-US" altLang="ko-KR" sz="1050" dirty="0" smtClean="0"/>
              <a:t>mode</a:t>
            </a:r>
            <a:endParaRPr lang="ko-KR" altLang="en-US" sz="1050" dirty="0"/>
          </a:p>
        </p:txBody>
      </p:sp>
      <p:sp>
        <p:nvSpPr>
          <p:cNvPr id="39" name="직사각형 38"/>
          <p:cNvSpPr/>
          <p:nvPr/>
        </p:nvSpPr>
        <p:spPr>
          <a:xfrm>
            <a:off x="10107842" y="1100122"/>
            <a:ext cx="932155" cy="355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capture</a:t>
            </a:r>
            <a:endParaRPr lang="ko-KR" altLang="en-US" sz="1050" dirty="0"/>
          </a:p>
        </p:txBody>
      </p:sp>
      <p:sp>
        <p:nvSpPr>
          <p:cNvPr id="40" name="직사각형 39"/>
          <p:cNvSpPr/>
          <p:nvPr/>
        </p:nvSpPr>
        <p:spPr>
          <a:xfrm>
            <a:off x="10107842" y="2154346"/>
            <a:ext cx="932155" cy="400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/>
              <a:t>testRun</a:t>
            </a:r>
            <a:endParaRPr lang="en-US" altLang="ko-KR" sz="1050" dirty="0" smtClean="0"/>
          </a:p>
          <a:p>
            <a:pPr algn="ctr"/>
            <a:r>
              <a:rPr lang="en-US" altLang="ko-KR" sz="1050" dirty="0" smtClean="0"/>
              <a:t>button</a:t>
            </a:r>
            <a:endParaRPr lang="ko-KR" altLang="en-US" sz="1050" dirty="0"/>
          </a:p>
        </p:txBody>
      </p:sp>
      <p:sp>
        <p:nvSpPr>
          <p:cNvPr id="46" name="직사각형 45"/>
          <p:cNvSpPr/>
          <p:nvPr/>
        </p:nvSpPr>
        <p:spPr>
          <a:xfrm>
            <a:off x="10107842" y="700144"/>
            <a:ext cx="932155" cy="355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input box</a:t>
            </a:r>
          </a:p>
          <a:p>
            <a:pPr algn="ctr"/>
            <a:r>
              <a:rPr lang="en-US" altLang="ko-KR" sz="1050" dirty="0" smtClean="0"/>
              <a:t>name</a:t>
            </a:r>
            <a:endParaRPr lang="ko-KR" altLang="en-US" sz="1050" dirty="0"/>
          </a:p>
        </p:txBody>
      </p:sp>
      <p:sp>
        <p:nvSpPr>
          <p:cNvPr id="50" name="직사각형 49"/>
          <p:cNvSpPr/>
          <p:nvPr/>
        </p:nvSpPr>
        <p:spPr>
          <a:xfrm>
            <a:off x="10107842" y="3337347"/>
            <a:ext cx="932155" cy="848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secure</a:t>
            </a:r>
          </a:p>
          <a:p>
            <a:pPr algn="ctr"/>
            <a:r>
              <a:rPr lang="en-US" altLang="ko-KR" sz="1050" dirty="0" smtClean="0"/>
              <a:t>&lt;&gt; </a:t>
            </a:r>
            <a:r>
              <a:rPr lang="en-US" altLang="ko-KR" sz="1050" dirty="0" err="1" smtClean="0"/>
              <a:t>nonSecure</a:t>
            </a:r>
            <a:endParaRPr lang="en-US" altLang="ko-KR" sz="1050" dirty="0" smtClean="0"/>
          </a:p>
          <a:p>
            <a:pPr algn="ctr"/>
            <a:r>
              <a:rPr lang="en-US" altLang="ko-KR" sz="1050" dirty="0" smtClean="0"/>
              <a:t>toggle button</a:t>
            </a:r>
            <a:endParaRPr lang="ko-KR" altLang="en-US" sz="1050" dirty="0"/>
          </a:p>
        </p:txBody>
      </p:sp>
      <p:sp>
        <p:nvSpPr>
          <p:cNvPr id="51" name="직사각형 50"/>
          <p:cNvSpPr/>
          <p:nvPr/>
        </p:nvSpPr>
        <p:spPr>
          <a:xfrm>
            <a:off x="10107842" y="2637755"/>
            <a:ext cx="932155" cy="400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run </a:t>
            </a:r>
          </a:p>
          <a:p>
            <a:pPr algn="ctr"/>
            <a:r>
              <a:rPr lang="en-US" altLang="ko-KR" sz="1050" dirty="0" smtClean="0"/>
              <a:t>button</a:t>
            </a:r>
            <a:endParaRPr lang="ko-KR" altLang="en-US" sz="1050" dirty="0"/>
          </a:p>
        </p:txBody>
      </p:sp>
      <p:sp>
        <p:nvSpPr>
          <p:cNvPr id="52" name="직사각형 51"/>
          <p:cNvSpPr/>
          <p:nvPr/>
        </p:nvSpPr>
        <p:spPr>
          <a:xfrm>
            <a:off x="10107842" y="1481119"/>
            <a:ext cx="932155" cy="355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confirm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126705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296415" y="93717"/>
            <a:ext cx="4715123" cy="42300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50" dirty="0" smtClean="0"/>
              <a:t>status: admin == engineer</a:t>
            </a:r>
            <a:endParaRPr lang="ko-KR" altLang="en-US" sz="1050" dirty="0"/>
          </a:p>
        </p:txBody>
      </p:sp>
      <p:sp>
        <p:nvSpPr>
          <p:cNvPr id="45" name="직사각형 44"/>
          <p:cNvSpPr/>
          <p:nvPr/>
        </p:nvSpPr>
        <p:spPr>
          <a:xfrm>
            <a:off x="3791290" y="3238162"/>
            <a:ext cx="2068498" cy="1142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050" dirty="0" smtClean="0"/>
              <a:t>secure</a:t>
            </a:r>
          </a:p>
          <a:p>
            <a:pPr algn="r"/>
            <a:r>
              <a:rPr lang="en-US" altLang="ko-KR" sz="1050" dirty="0" smtClean="0"/>
              <a:t>mode</a:t>
            </a:r>
            <a:endParaRPr lang="ko-KR" altLang="en-US" sz="1050" dirty="0"/>
          </a:p>
        </p:txBody>
      </p:sp>
      <p:sp>
        <p:nvSpPr>
          <p:cNvPr id="44" name="직사각형 43"/>
          <p:cNvSpPr/>
          <p:nvPr/>
        </p:nvSpPr>
        <p:spPr>
          <a:xfrm>
            <a:off x="3791290" y="2025346"/>
            <a:ext cx="2068498" cy="1142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050" dirty="0" smtClean="0"/>
              <a:t>test</a:t>
            </a:r>
          </a:p>
          <a:p>
            <a:pPr algn="r"/>
            <a:r>
              <a:rPr lang="en-US" altLang="ko-KR" sz="1050" dirty="0" smtClean="0"/>
              <a:t>mode</a:t>
            </a:r>
            <a:endParaRPr lang="ko-KR" altLang="en-US" sz="1050" dirty="0"/>
          </a:p>
        </p:txBody>
      </p:sp>
      <p:sp>
        <p:nvSpPr>
          <p:cNvPr id="30" name="직사각형 29"/>
          <p:cNvSpPr/>
          <p:nvPr/>
        </p:nvSpPr>
        <p:spPr>
          <a:xfrm>
            <a:off x="3791290" y="648360"/>
            <a:ext cx="2068498" cy="12941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050" dirty="0" smtClean="0"/>
              <a:t>learning</a:t>
            </a:r>
          </a:p>
          <a:p>
            <a:pPr algn="r"/>
            <a:r>
              <a:rPr lang="en-US" altLang="ko-KR" sz="1050" dirty="0" smtClean="0"/>
              <a:t>mode</a:t>
            </a:r>
            <a:endParaRPr lang="ko-KR" altLang="en-US" sz="1050" dirty="0"/>
          </a:p>
        </p:txBody>
      </p:sp>
      <p:sp>
        <p:nvSpPr>
          <p:cNvPr id="31" name="직사각형 30"/>
          <p:cNvSpPr/>
          <p:nvPr/>
        </p:nvSpPr>
        <p:spPr>
          <a:xfrm>
            <a:off x="3893384" y="186431"/>
            <a:ext cx="932155" cy="355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logout</a:t>
            </a:r>
            <a:endParaRPr lang="ko-KR" altLang="en-US" sz="1050" dirty="0"/>
          </a:p>
        </p:txBody>
      </p:sp>
      <p:sp>
        <p:nvSpPr>
          <p:cNvPr id="32" name="직사각형 31"/>
          <p:cNvSpPr/>
          <p:nvPr/>
        </p:nvSpPr>
        <p:spPr>
          <a:xfrm>
            <a:off x="467720" y="1002959"/>
            <a:ext cx="3152266" cy="3165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Photo</a:t>
            </a:r>
          </a:p>
          <a:p>
            <a:pPr algn="ctr"/>
            <a:r>
              <a:rPr lang="en-US" altLang="ko-KR" sz="1050" dirty="0" smtClean="0"/>
              <a:t>streaming</a:t>
            </a:r>
            <a:endParaRPr lang="ko-KR" altLang="en-US" sz="1050" dirty="0"/>
          </a:p>
        </p:txBody>
      </p:sp>
      <p:sp>
        <p:nvSpPr>
          <p:cNvPr id="33" name="직사각형 32"/>
          <p:cNvSpPr/>
          <p:nvPr/>
        </p:nvSpPr>
        <p:spPr>
          <a:xfrm>
            <a:off x="3893384" y="1100122"/>
            <a:ext cx="932155" cy="355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capture</a:t>
            </a:r>
            <a:endParaRPr lang="ko-KR" altLang="en-US" sz="1050" dirty="0"/>
          </a:p>
        </p:txBody>
      </p:sp>
      <p:sp>
        <p:nvSpPr>
          <p:cNvPr id="34" name="직사각형 33"/>
          <p:cNvSpPr/>
          <p:nvPr/>
        </p:nvSpPr>
        <p:spPr>
          <a:xfrm>
            <a:off x="3893384" y="2154346"/>
            <a:ext cx="932155" cy="400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/>
              <a:t>testRun</a:t>
            </a:r>
            <a:endParaRPr lang="en-US" altLang="ko-KR" sz="1050" dirty="0" smtClean="0"/>
          </a:p>
          <a:p>
            <a:pPr algn="ctr"/>
            <a:r>
              <a:rPr lang="en-US" altLang="ko-KR" sz="1050" dirty="0" smtClean="0"/>
              <a:t>button</a:t>
            </a:r>
            <a:endParaRPr lang="ko-KR" altLang="en-US" sz="1050" dirty="0"/>
          </a:p>
        </p:txBody>
      </p:sp>
      <p:sp>
        <p:nvSpPr>
          <p:cNvPr id="37" name="직사각형 36"/>
          <p:cNvSpPr/>
          <p:nvPr/>
        </p:nvSpPr>
        <p:spPr>
          <a:xfrm>
            <a:off x="3893384" y="700144"/>
            <a:ext cx="932155" cy="355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input box</a:t>
            </a:r>
          </a:p>
          <a:p>
            <a:pPr algn="ctr"/>
            <a:r>
              <a:rPr lang="en-US" altLang="ko-KR" sz="1050" dirty="0" smtClean="0"/>
              <a:t>name</a:t>
            </a:r>
            <a:endParaRPr lang="ko-KR" altLang="en-US" sz="1050" dirty="0"/>
          </a:p>
        </p:txBody>
      </p:sp>
      <p:sp>
        <p:nvSpPr>
          <p:cNvPr id="42" name="직사각형 41"/>
          <p:cNvSpPr/>
          <p:nvPr/>
        </p:nvSpPr>
        <p:spPr>
          <a:xfrm>
            <a:off x="3893384" y="3337347"/>
            <a:ext cx="932155" cy="848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secure</a:t>
            </a:r>
          </a:p>
          <a:p>
            <a:pPr algn="ctr"/>
            <a:r>
              <a:rPr lang="en-US" altLang="ko-KR" sz="1050" dirty="0" smtClean="0"/>
              <a:t>&lt;&gt; </a:t>
            </a:r>
            <a:r>
              <a:rPr lang="en-US" altLang="ko-KR" sz="1050" dirty="0" err="1" smtClean="0"/>
              <a:t>nonSecure</a:t>
            </a:r>
            <a:endParaRPr lang="en-US" altLang="ko-KR" sz="1050" dirty="0" smtClean="0"/>
          </a:p>
          <a:p>
            <a:pPr algn="ctr"/>
            <a:r>
              <a:rPr lang="en-US" altLang="ko-KR" sz="1050" dirty="0" smtClean="0"/>
              <a:t>toggle button</a:t>
            </a:r>
            <a:endParaRPr lang="ko-KR" altLang="en-US" sz="1050" dirty="0"/>
          </a:p>
        </p:txBody>
      </p:sp>
      <p:sp>
        <p:nvSpPr>
          <p:cNvPr id="43" name="직사각형 42"/>
          <p:cNvSpPr/>
          <p:nvPr/>
        </p:nvSpPr>
        <p:spPr>
          <a:xfrm>
            <a:off x="3893384" y="2637755"/>
            <a:ext cx="932155" cy="400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run </a:t>
            </a:r>
          </a:p>
          <a:p>
            <a:pPr algn="ctr"/>
            <a:r>
              <a:rPr lang="en-US" altLang="ko-KR" sz="1050" dirty="0" smtClean="0"/>
              <a:t>button</a:t>
            </a:r>
            <a:endParaRPr lang="ko-KR" altLang="en-US" sz="1050" dirty="0"/>
          </a:p>
        </p:txBody>
      </p:sp>
      <p:sp>
        <p:nvSpPr>
          <p:cNvPr id="25" name="직사각형 24"/>
          <p:cNvSpPr/>
          <p:nvPr/>
        </p:nvSpPr>
        <p:spPr>
          <a:xfrm>
            <a:off x="508354" y="543829"/>
            <a:ext cx="932155" cy="355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IP</a:t>
            </a:r>
            <a:endParaRPr lang="ko-KR" altLang="en-US" sz="1050" dirty="0"/>
          </a:p>
        </p:txBody>
      </p:sp>
      <p:sp>
        <p:nvSpPr>
          <p:cNvPr id="27" name="직사각형 26"/>
          <p:cNvSpPr/>
          <p:nvPr/>
        </p:nvSpPr>
        <p:spPr>
          <a:xfrm>
            <a:off x="1578731" y="543829"/>
            <a:ext cx="932155" cy="355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Port</a:t>
            </a:r>
            <a:endParaRPr lang="ko-KR" altLang="en-US" sz="1050" dirty="0"/>
          </a:p>
        </p:txBody>
      </p:sp>
      <p:sp>
        <p:nvSpPr>
          <p:cNvPr id="28" name="직사각형 27"/>
          <p:cNvSpPr/>
          <p:nvPr/>
        </p:nvSpPr>
        <p:spPr>
          <a:xfrm>
            <a:off x="2678867" y="246929"/>
            <a:ext cx="932155" cy="652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connect</a:t>
            </a:r>
          </a:p>
          <a:p>
            <a:pPr algn="ctr"/>
            <a:r>
              <a:rPr lang="en-US" altLang="ko-KR" sz="1050" dirty="0" smtClean="0"/>
              <a:t>&lt;&gt; disconnect toggle</a:t>
            </a:r>
            <a:endParaRPr lang="ko-KR" altLang="en-US" sz="1050" dirty="0"/>
          </a:p>
        </p:txBody>
      </p:sp>
      <p:sp>
        <p:nvSpPr>
          <p:cNvPr id="2" name="직사각형 1"/>
          <p:cNvSpPr/>
          <p:nvPr/>
        </p:nvSpPr>
        <p:spPr>
          <a:xfrm>
            <a:off x="6061263" y="-116727"/>
            <a:ext cx="6687071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400" dirty="0" smtClean="0"/>
          </a:p>
          <a:p>
            <a:r>
              <a:rPr lang="en-US" altLang="ko-KR" sz="1400" dirty="0" smtClean="0"/>
              <a:t>admin feature</a:t>
            </a:r>
          </a:p>
          <a:p>
            <a:r>
              <a:rPr lang="en-US" altLang="ko-KR" sz="1400" dirty="0" smtClean="0"/>
              <a:t>6. same as [function 1] &amp; [function 2]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[function4]</a:t>
            </a:r>
            <a:endParaRPr lang="en-US" altLang="ko-KR" sz="1400" dirty="0"/>
          </a:p>
          <a:p>
            <a:r>
              <a:rPr lang="en-US" altLang="ko-KR" sz="1400" dirty="0" smtClean="0"/>
              <a:t>7. select logout button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1. change to user mode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learning mode</a:t>
            </a:r>
          </a:p>
          <a:p>
            <a:r>
              <a:rPr lang="en-US" altLang="ko-KR" sz="1400" dirty="0" smtClean="0"/>
              <a:t>[function5]</a:t>
            </a:r>
          </a:p>
          <a:p>
            <a:r>
              <a:rPr lang="en-US" altLang="ko-KR" sz="1400" dirty="0" smtClean="0"/>
              <a:t>8. select capture button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1. check name (max length, </a:t>
            </a:r>
            <a:r>
              <a:rPr lang="en-US" altLang="ko-KR" sz="1400" dirty="0" err="1" smtClean="0"/>
              <a:t>number&amp;alphabet</a:t>
            </a:r>
            <a:r>
              <a:rPr lang="en-US" altLang="ko-KR" sz="1400" dirty="0" smtClean="0"/>
              <a:t> </a:t>
            </a:r>
            <a:r>
              <a:rPr lang="en-US" altLang="ko-KR" sz="1400" dirty="0" smtClean="0"/>
              <a:t>only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2. send request ‘capture’ to server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	2.1. received error from server ? alert, return</a:t>
            </a:r>
            <a:endParaRPr lang="en-US" altLang="ko-KR" sz="1400" dirty="0" smtClean="0"/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3. receive captured image and display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4. select confirm button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5. send request ‘</a:t>
            </a:r>
            <a:r>
              <a:rPr lang="en-US" altLang="ko-KR" sz="1400" dirty="0" err="1" smtClean="0"/>
              <a:t>save_person</a:t>
            </a:r>
            <a:r>
              <a:rPr lang="en-US" altLang="ko-KR" sz="1400" dirty="0" smtClean="0"/>
              <a:t>’ to server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6. server saves the item(</a:t>
            </a:r>
            <a:r>
              <a:rPr lang="en-US" altLang="ko-KR" sz="1400" dirty="0" err="1" smtClean="0"/>
              <a:t>picture&amp;name</a:t>
            </a:r>
            <a:r>
              <a:rPr lang="en-US" altLang="ko-KR" sz="1400" dirty="0" smtClean="0"/>
              <a:t>).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	6.1. </a:t>
            </a:r>
            <a:r>
              <a:rPr lang="en-US" altLang="ko-KR" sz="1400" dirty="0" smtClean="0"/>
              <a:t>received error from server ? alert, return</a:t>
            </a:r>
          </a:p>
          <a:p>
            <a:endParaRPr lang="en-US" altLang="ko-KR" sz="1400" dirty="0" smtClean="0"/>
          </a:p>
          <a:p>
            <a:endParaRPr lang="en-US" altLang="ko-KR" sz="1400" dirty="0" smtClean="0"/>
          </a:p>
        </p:txBody>
      </p:sp>
      <p:sp>
        <p:nvSpPr>
          <p:cNvPr id="35" name="직사각형 34"/>
          <p:cNvSpPr/>
          <p:nvPr/>
        </p:nvSpPr>
        <p:spPr>
          <a:xfrm>
            <a:off x="3893384" y="1481119"/>
            <a:ext cx="932155" cy="355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confirm</a:t>
            </a:r>
            <a:endParaRPr lang="ko-KR" altLang="en-US" sz="1050" dirty="0"/>
          </a:p>
        </p:txBody>
      </p:sp>
      <p:sp>
        <p:nvSpPr>
          <p:cNvPr id="36" name="직사각형 35"/>
          <p:cNvSpPr/>
          <p:nvPr/>
        </p:nvSpPr>
        <p:spPr>
          <a:xfrm>
            <a:off x="127740" y="4238634"/>
            <a:ext cx="6566024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400" dirty="0" smtClean="0"/>
          </a:p>
          <a:p>
            <a:r>
              <a:rPr lang="en-US" altLang="ko-KR" sz="1400" dirty="0" smtClean="0"/>
              <a:t>test mode</a:t>
            </a:r>
          </a:p>
          <a:p>
            <a:r>
              <a:rPr lang="en-US" altLang="ko-KR" sz="1400" dirty="0" smtClean="0"/>
              <a:t>[function6]</a:t>
            </a:r>
          </a:p>
          <a:p>
            <a:r>
              <a:rPr lang="en-US" altLang="ko-KR" sz="1400" dirty="0" smtClean="0"/>
              <a:t>9. select </a:t>
            </a:r>
            <a:r>
              <a:rPr lang="en-US" altLang="ko-KR" sz="1400" dirty="0" err="1" smtClean="0"/>
              <a:t>testRun</a:t>
            </a:r>
            <a:r>
              <a:rPr lang="en-US" altLang="ko-KR" sz="1400" dirty="0" smtClean="0"/>
              <a:t> button</a:t>
            </a:r>
          </a:p>
          <a:p>
            <a:r>
              <a:rPr lang="en-US" altLang="ko-KR" sz="1400" dirty="0" smtClean="0"/>
              <a:t>	1. client send request ‘</a:t>
            </a:r>
            <a:r>
              <a:rPr lang="en-US" altLang="ko-KR" sz="1400" dirty="0" err="1" smtClean="0"/>
              <a:t>testRun</a:t>
            </a:r>
            <a:r>
              <a:rPr lang="en-US" altLang="ko-KR" sz="1400" dirty="0" smtClean="0"/>
              <a:t>’ to server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2. server uses original video(=friends) and send detected video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3. client received data and display it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[function7]</a:t>
            </a:r>
          </a:p>
          <a:p>
            <a:r>
              <a:rPr lang="en-US" altLang="ko-KR" sz="1400" dirty="0" smtClean="0"/>
              <a:t>10. select run button</a:t>
            </a:r>
            <a:endParaRPr lang="en-US" altLang="ko-KR" sz="1400" dirty="0" smtClean="0"/>
          </a:p>
          <a:p>
            <a:r>
              <a:rPr lang="en-US" altLang="ko-KR" sz="1400" dirty="0" smtClean="0"/>
              <a:t>	1. client send request ‘run’ to server</a:t>
            </a:r>
          </a:p>
          <a:p>
            <a:r>
              <a:rPr lang="en-US" altLang="ko-KR" sz="1400" dirty="0" smtClean="0"/>
              <a:t>	2. server uses camera and send detected result</a:t>
            </a:r>
          </a:p>
          <a:p>
            <a:r>
              <a:rPr lang="en-US" altLang="ko-KR" sz="1400" dirty="0" smtClean="0"/>
              <a:t>	3. client received data and display it</a:t>
            </a:r>
            <a:endParaRPr lang="en-US" altLang="ko-KR" sz="1400" dirty="0" smtClean="0"/>
          </a:p>
        </p:txBody>
      </p:sp>
      <p:sp>
        <p:nvSpPr>
          <p:cNvPr id="38" name="직사각형 37"/>
          <p:cNvSpPr/>
          <p:nvPr/>
        </p:nvSpPr>
        <p:spPr>
          <a:xfrm>
            <a:off x="6753718" y="4238634"/>
            <a:ext cx="656602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400" dirty="0" smtClean="0"/>
          </a:p>
          <a:p>
            <a:r>
              <a:rPr lang="en-US" altLang="ko-KR" sz="1400" dirty="0" smtClean="0"/>
              <a:t>secure mode – only data channel</a:t>
            </a:r>
          </a:p>
          <a:p>
            <a:r>
              <a:rPr lang="en-US" altLang="ko-KR" sz="1400" dirty="0" smtClean="0"/>
              <a:t>[function8]</a:t>
            </a:r>
          </a:p>
          <a:p>
            <a:r>
              <a:rPr lang="en-US" altLang="ko-KR" sz="1400" dirty="0" smtClean="0"/>
              <a:t>11. select </a:t>
            </a:r>
            <a:r>
              <a:rPr lang="en-US" altLang="ko-KR" sz="1400" dirty="0" err="1" smtClean="0"/>
              <a:t>nonSecure</a:t>
            </a:r>
            <a:r>
              <a:rPr lang="en-US" altLang="ko-KR" sz="1400" dirty="0" smtClean="0"/>
              <a:t> button</a:t>
            </a:r>
          </a:p>
          <a:p>
            <a:r>
              <a:rPr lang="en-US" altLang="ko-KR" sz="1400" dirty="0" smtClean="0"/>
              <a:t>	1. client send request ‘</a:t>
            </a:r>
            <a:r>
              <a:rPr lang="en-US" altLang="ko-KR" sz="1400" dirty="0" err="1" smtClean="0"/>
              <a:t>nonSecureMode</a:t>
            </a:r>
            <a:r>
              <a:rPr lang="en-US" altLang="ko-KR" sz="1400" dirty="0" smtClean="0"/>
              <a:t>’ to server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2. server uses original video(=friends) and send detected video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3. client received data and display it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668785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183</Words>
  <Application>Microsoft Office PowerPoint</Application>
  <PresentationFormat>와이드스크린</PresentationFormat>
  <Paragraphs>143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13</cp:revision>
  <dcterms:created xsi:type="dcterms:W3CDTF">2021-06-03T03:51:04Z</dcterms:created>
  <dcterms:modified xsi:type="dcterms:W3CDTF">2021-06-03T06:19:31Z</dcterms:modified>
</cp:coreProperties>
</file>