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2262-0062-4EDD-B0C3-8606D6178BEB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19736" y="782053"/>
            <a:ext cx="3308685" cy="2731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7231670" y="1333129"/>
            <a:ext cx="184256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Client Program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44578" y="782053"/>
            <a:ext cx="3308685" cy="2731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2003257" y="1333129"/>
            <a:ext cx="264324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Face Recognition</a:t>
            </a:r>
          </a:p>
          <a:p>
            <a:pPr algn="ctr"/>
            <a:r>
              <a:rPr lang="en-US" altLang="ko-KR" sz="1000" dirty="0" smtClean="0"/>
              <a:t>Sever Program</a:t>
            </a:r>
            <a:endParaRPr lang="ko-KR" altLang="en-US" sz="1000" dirty="0"/>
          </a:p>
        </p:txBody>
      </p:sp>
      <p:pic>
        <p:nvPicPr>
          <p:cNvPr id="1026" name="Picture 2" descr="https://cdn.shopify.com/s/files/1/0066/9686/1780/products/2_7c4a1818-1eb7-465f-9c1c-74f989ddfd97_1024x.jpg?v=15875238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85" y="794830"/>
            <a:ext cx="668362" cy="5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자기 디스크 15"/>
          <p:cNvSpPr/>
          <p:nvPr/>
        </p:nvSpPr>
        <p:spPr>
          <a:xfrm>
            <a:off x="2003257" y="2554152"/>
            <a:ext cx="2643249" cy="92272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953002" y="2537658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21" name="대각선 방향의 모서리가 잘린 사각형 20"/>
          <p:cNvSpPr/>
          <p:nvPr/>
        </p:nvSpPr>
        <p:spPr>
          <a:xfrm>
            <a:off x="2255165" y="2887604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23" name="대각선 방향의 모서리가 잘린 사각형 22"/>
          <p:cNvSpPr/>
          <p:nvPr/>
        </p:nvSpPr>
        <p:spPr>
          <a:xfrm>
            <a:off x="2609558" y="2898204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2990998" y="2898204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2576913" y="3183213"/>
            <a:ext cx="720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Face Image</a:t>
            </a:r>
            <a:endParaRPr lang="ko-KR" altLang="en-US" sz="1000" dirty="0"/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3585780" y="2918100"/>
            <a:ext cx="864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Friends video</a:t>
            </a:r>
            <a:endParaRPr lang="ko-KR" altLang="en-US" sz="1000" dirty="0"/>
          </a:p>
        </p:txBody>
      </p:sp>
      <p:sp>
        <p:nvSpPr>
          <p:cNvPr id="30" name="대각선 방향의 모서리가 잘린 사각형 29"/>
          <p:cNvSpPr/>
          <p:nvPr/>
        </p:nvSpPr>
        <p:spPr>
          <a:xfrm>
            <a:off x="3407569" y="3196690"/>
            <a:ext cx="612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Login info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353552" y="1696453"/>
            <a:ext cx="782052" cy="28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camera</a:t>
            </a:r>
            <a:endParaRPr lang="ko-KR" altLang="en-US" sz="10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376487" y="1156935"/>
            <a:ext cx="3125202" cy="1213731"/>
            <a:chOff x="4376487" y="1156935"/>
            <a:chExt cx="3726782" cy="1213731"/>
          </a:xfrm>
        </p:grpSpPr>
        <p:sp>
          <p:nvSpPr>
            <p:cNvPr id="8" name="직사각형 7"/>
            <p:cNvSpPr/>
            <p:nvPr/>
          </p:nvSpPr>
          <p:spPr>
            <a:xfrm>
              <a:off x="4376487" y="1402079"/>
              <a:ext cx="3726782" cy="96858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4439878" y="1504897"/>
              <a:ext cx="3600000" cy="216000"/>
            </a:xfrm>
            <a:prstGeom prst="leftRightArrow">
              <a:avLst>
                <a:gd name="adj1" fmla="val 72630"/>
                <a:gd name="adj2" fmla="val 3510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control data</a:t>
              </a:r>
              <a:endParaRPr lang="ko-KR" altLang="en-US" sz="1000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439878" y="171317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photo</a:t>
              </a:r>
              <a:endParaRPr lang="ko-KR" altLang="en-US" sz="1000" dirty="0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439878" y="1921218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non-secure channel for photo</a:t>
              </a:r>
              <a:endParaRPr lang="ko-KR" altLang="en-US" sz="10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439878" y="211844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face recognition info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7245" y="115693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TCP Connection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26" y="858264"/>
            <a:ext cx="613208" cy="54381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286173" y="1455821"/>
            <a:ext cx="915836" cy="1975485"/>
            <a:chOff x="10487297" y="795242"/>
            <a:chExt cx="1113313" cy="240144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7297" y="1784027"/>
              <a:ext cx="1113313" cy="141266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7297" y="795242"/>
              <a:ext cx="1113313" cy="888799"/>
            </a:xfrm>
            <a:prstGeom prst="rect">
              <a:avLst/>
            </a:prstGeom>
          </p:spPr>
        </p:pic>
      </p:grpSp>
      <p:sp>
        <p:nvSpPr>
          <p:cNvPr id="40" name="순서도: 자기 디스크 39"/>
          <p:cNvSpPr/>
          <p:nvPr/>
        </p:nvSpPr>
        <p:spPr>
          <a:xfrm>
            <a:off x="7252725" y="2680048"/>
            <a:ext cx="1842569" cy="70640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93396" y="2663554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42" name="대각선 방향의 모서리가 잘린 사각형 41"/>
          <p:cNvSpPr/>
          <p:nvPr/>
        </p:nvSpPr>
        <p:spPr>
          <a:xfrm>
            <a:off x="7570806" y="3025276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43" name="대각선 방향의 모서리가 잘린 사각형 42"/>
          <p:cNvSpPr/>
          <p:nvPr/>
        </p:nvSpPr>
        <p:spPr>
          <a:xfrm>
            <a:off x="7925199" y="3035876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44" name="대각선 방향의 모서리가 잘린 사각형 43"/>
          <p:cNvSpPr/>
          <p:nvPr/>
        </p:nvSpPr>
        <p:spPr>
          <a:xfrm>
            <a:off x="8306639" y="3035876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91" y="1532561"/>
            <a:ext cx="480002" cy="57721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3460953" y="3956925"/>
            <a:ext cx="2065023" cy="250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1100" dirty="0" smtClean="0"/>
              <a:t>.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├── client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└── src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├── common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├── custom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└── keys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    ├── ca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    ├── client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    └── server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└── server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facenetModels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imgs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libs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│   └── libsslcrypto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mtCNNModels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src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└── trt_l2norm_helper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37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433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397870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6" name="타원 5"/>
          <p:cNvSpPr/>
          <p:nvPr/>
        </p:nvSpPr>
        <p:spPr>
          <a:xfrm>
            <a:off x="220649" y="552711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496067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9" name="타원 8"/>
          <p:cNvSpPr/>
          <p:nvPr/>
        </p:nvSpPr>
        <p:spPr>
          <a:xfrm>
            <a:off x="3496067" y="39197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12" name="타원 11"/>
          <p:cNvSpPr/>
          <p:nvPr/>
        </p:nvSpPr>
        <p:spPr>
          <a:xfrm>
            <a:off x="5061894" y="2643857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learn</a:t>
            </a:r>
          </a:p>
        </p:txBody>
      </p:sp>
      <p:sp>
        <p:nvSpPr>
          <p:cNvPr id="14" name="타원 13"/>
          <p:cNvSpPr/>
          <p:nvPr/>
        </p:nvSpPr>
        <p:spPr>
          <a:xfrm>
            <a:off x="6624074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sp>
        <p:nvSpPr>
          <p:cNvPr id="15" name="타원 14"/>
          <p:cNvSpPr/>
          <p:nvPr/>
        </p:nvSpPr>
        <p:spPr>
          <a:xfrm>
            <a:off x="6624074" y="391875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cxnSp>
        <p:nvCxnSpPr>
          <p:cNvPr id="17" name="구부러진 연결선 16"/>
          <p:cNvCxnSpPr>
            <a:stCxn id="4" idx="7"/>
            <a:endCxn id="5" idx="1"/>
          </p:cNvCxnSpPr>
          <p:nvPr/>
        </p:nvCxnSpPr>
        <p:spPr>
          <a:xfrm rot="5400000" flipH="1" flipV="1">
            <a:off x="1259351" y="2580742"/>
            <a:ext cx="12700" cy="544859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647" y="2285777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start program</a:t>
            </a:r>
            <a:endParaRPr lang="ko-KR" altLang="en-US" sz="1100" dirty="0"/>
          </a:p>
        </p:txBody>
      </p:sp>
      <p:cxnSp>
        <p:nvCxnSpPr>
          <p:cNvPr id="19" name="구부러진 연결선 18"/>
          <p:cNvCxnSpPr>
            <a:stCxn id="5" idx="7"/>
            <a:endCxn id="8" idx="2"/>
          </p:cNvCxnSpPr>
          <p:nvPr/>
        </p:nvCxnSpPr>
        <p:spPr>
          <a:xfrm rot="5400000" flipH="1" flipV="1">
            <a:off x="2269819" y="1626923"/>
            <a:ext cx="1134789" cy="1317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8253" y="1839943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connect and </a:t>
            </a:r>
          </a:p>
          <a:p>
            <a:pPr algn="ctr"/>
            <a:r>
              <a:rPr lang="en-US" altLang="ko-KR" sz="1100" dirty="0" smtClean="0"/>
              <a:t>login success</a:t>
            </a:r>
          </a:p>
          <a:p>
            <a:pPr algn="ctr"/>
            <a:r>
              <a:rPr lang="en-US" altLang="ko-KR" sz="1100" dirty="0" smtClean="0"/>
              <a:t>with server</a:t>
            </a:r>
            <a:endParaRPr lang="ko-KR" altLang="en-US" sz="1100" dirty="0"/>
          </a:p>
        </p:txBody>
      </p:sp>
      <p:cxnSp>
        <p:nvCxnSpPr>
          <p:cNvPr id="31" name="구부러진 연결선 30"/>
          <p:cNvCxnSpPr>
            <a:stCxn id="8" idx="0"/>
            <a:endCxn id="5" idx="0"/>
          </p:cNvCxnSpPr>
          <p:nvPr/>
        </p:nvCxnSpPr>
        <p:spPr>
          <a:xfrm rot="16200000" flipH="1" flipV="1">
            <a:off x="2175130" y="941122"/>
            <a:ext cx="1458078" cy="2098197"/>
          </a:xfrm>
          <a:prstGeom prst="curvedConnector3">
            <a:avLst>
              <a:gd name="adj1" fmla="val -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4" idx="0"/>
            <a:endCxn id="5" idx="0"/>
          </p:cNvCxnSpPr>
          <p:nvPr/>
        </p:nvCxnSpPr>
        <p:spPr>
          <a:xfrm rot="16200000" flipH="1" flipV="1">
            <a:off x="3739133" y="-622881"/>
            <a:ext cx="1458078" cy="5226204"/>
          </a:xfrm>
          <a:prstGeom prst="curvedConnector3">
            <a:avLst>
              <a:gd name="adj1" fmla="val -53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37213" y="961870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cxnSp>
        <p:nvCxnSpPr>
          <p:cNvPr id="42" name="구부러진 연결선 41"/>
          <p:cNvCxnSpPr>
            <a:stCxn id="9" idx="4"/>
            <a:endCxn id="5" idx="4"/>
          </p:cNvCxnSpPr>
          <p:nvPr/>
        </p:nvCxnSpPr>
        <p:spPr>
          <a:xfrm rot="5400000" flipH="1">
            <a:off x="2303919" y="3184812"/>
            <a:ext cx="1200500" cy="2098197"/>
          </a:xfrm>
          <a:prstGeom prst="curvedConnector3">
            <a:avLst>
              <a:gd name="adj1" fmla="val -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15" idx="4"/>
            <a:endCxn id="5" idx="4"/>
          </p:cNvCxnSpPr>
          <p:nvPr/>
        </p:nvCxnSpPr>
        <p:spPr>
          <a:xfrm rot="5400000" flipH="1">
            <a:off x="3868426" y="1620304"/>
            <a:ext cx="1199491" cy="5226204"/>
          </a:xfrm>
          <a:prstGeom prst="curvedConnector3">
            <a:avLst>
              <a:gd name="adj1" fmla="val -5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3726" y="4833151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1304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secure &lt;&gt;</a:t>
            </a:r>
          </a:p>
          <a:p>
            <a:pPr algn="ctr"/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cxnSp>
        <p:nvCxnSpPr>
          <p:cNvPr id="76" name="직선 화살표 연결선 75"/>
          <p:cNvCxnSpPr>
            <a:stCxn id="8" idx="4"/>
            <a:endCxn id="9" idx="0"/>
          </p:cNvCxnSpPr>
          <p:nvPr/>
        </p:nvCxnSpPr>
        <p:spPr>
          <a:xfrm>
            <a:off x="3953267" y="2175582"/>
            <a:ext cx="0" cy="1744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4" idx="4"/>
            <a:endCxn id="15" idx="0"/>
          </p:cNvCxnSpPr>
          <p:nvPr/>
        </p:nvCxnSpPr>
        <p:spPr>
          <a:xfrm>
            <a:off x="7081274" y="2175582"/>
            <a:ext cx="0" cy="1743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65590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r>
              <a:rPr lang="en-US" altLang="ko-KR" sz="1100" dirty="0" smtClean="0"/>
              <a:t>secure &lt;&gt;</a:t>
            </a:r>
          </a:p>
          <a:p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921594" y="1345156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975522" y="4143329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>
            <a:stCxn id="8" idx="6"/>
            <a:endCxn id="14" idx="2"/>
          </p:cNvCxnSpPr>
          <p:nvPr/>
        </p:nvCxnSpPr>
        <p:spPr>
          <a:xfrm>
            <a:off x="4410467" y="1718382"/>
            <a:ext cx="2213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9" idx="6"/>
            <a:endCxn id="15" idx="2"/>
          </p:cNvCxnSpPr>
          <p:nvPr/>
        </p:nvCxnSpPr>
        <p:spPr>
          <a:xfrm flipV="1">
            <a:off x="4410467" y="4375951"/>
            <a:ext cx="2213607" cy="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7" idx="1"/>
            <a:endCxn id="6" idx="6"/>
          </p:cNvCxnSpPr>
          <p:nvPr/>
        </p:nvCxnSpPr>
        <p:spPr>
          <a:xfrm flipH="1">
            <a:off x="1135049" y="5984311"/>
            <a:ext cx="32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458339" y="5768867"/>
            <a:ext cx="2326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The end state can be transmitted</a:t>
            </a:r>
          </a:p>
          <a:p>
            <a:pPr algn="ctr"/>
            <a:r>
              <a:rPr lang="en-US" altLang="ko-KR" sz="1100" dirty="0" smtClean="0"/>
              <a:t>from any state</a:t>
            </a:r>
            <a:endParaRPr lang="ko-KR" altLang="en-US" sz="1100" dirty="0"/>
          </a:p>
        </p:txBody>
      </p:sp>
      <p:cxnSp>
        <p:nvCxnSpPr>
          <p:cNvPr id="119" name="직선 화살표 연결선 118"/>
          <p:cNvCxnSpPr>
            <a:stCxn id="8" idx="5"/>
            <a:endCxn id="12" idx="1"/>
          </p:cNvCxnSpPr>
          <p:nvPr/>
        </p:nvCxnSpPr>
        <p:spPr>
          <a:xfrm>
            <a:off x="4276556" y="2041671"/>
            <a:ext cx="919249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" idx="7"/>
            <a:endCxn id="12" idx="3"/>
          </p:cNvCxnSpPr>
          <p:nvPr/>
        </p:nvCxnSpPr>
        <p:spPr>
          <a:xfrm flipV="1">
            <a:off x="4276556" y="3424346"/>
            <a:ext cx="919249" cy="62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5" idx="1"/>
            <a:endCxn id="12" idx="5"/>
          </p:cNvCxnSpPr>
          <p:nvPr/>
        </p:nvCxnSpPr>
        <p:spPr>
          <a:xfrm flipH="1" flipV="1">
            <a:off x="5842383" y="3424346"/>
            <a:ext cx="915602" cy="62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4" idx="3"/>
            <a:endCxn id="12" idx="7"/>
          </p:cNvCxnSpPr>
          <p:nvPr/>
        </p:nvCxnSpPr>
        <p:spPr>
          <a:xfrm flipH="1">
            <a:off x="5842383" y="2041671"/>
            <a:ext cx="915602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97173" y="2285777"/>
            <a:ext cx="16401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learn &lt;&gt; *run *secure 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049602" y="1718382"/>
            <a:ext cx="39693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logout: </a:t>
            </a:r>
            <a:r>
              <a:rPr lang="en-US" altLang="ko-KR" sz="1100" dirty="0" smtClean="0"/>
              <a:t>sever and client are disconnected.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client can try to connect to server, </a:t>
            </a:r>
            <a:br>
              <a:rPr lang="en-US" altLang="ko-KR" sz="1100" dirty="0" smtClean="0"/>
            </a:br>
            <a:r>
              <a:rPr lang="en-US" altLang="ko-KR" sz="1100" dirty="0" smtClean="0"/>
              <a:t>	and to send login request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run: can securely receive the image data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test run: can </a:t>
            </a:r>
            <a:r>
              <a:rPr lang="en-US" altLang="ko-KR" sz="1100" dirty="0" smtClean="0"/>
              <a:t>securely </a:t>
            </a:r>
            <a:r>
              <a:rPr lang="en-US" altLang="ko-KR" sz="1100" dirty="0" smtClean="0"/>
              <a:t>receive the image data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run: can receive the image data </a:t>
            </a:r>
          </a:p>
          <a:p>
            <a:r>
              <a:rPr lang="en-US" altLang="ko-KR" sz="1100" dirty="0" smtClean="0"/>
              <a:t>	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</a:t>
            </a:r>
            <a:r>
              <a:rPr lang="en-US" altLang="ko-KR" sz="1100" dirty="0" smtClean="0"/>
              <a:t>secure test run: can receive the image data</a:t>
            </a:r>
          </a:p>
          <a:p>
            <a:r>
              <a:rPr lang="en-US" altLang="ko-KR" sz="1100" dirty="0" smtClean="0"/>
              <a:t>	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learn: can request for saving the current received image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with name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2267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수행의 시작/종료 14"/>
          <p:cNvSpPr/>
          <p:nvPr/>
        </p:nvSpPr>
        <p:spPr>
          <a:xfrm>
            <a:off x="7216362" y="30685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Login button</a:t>
            </a:r>
            <a:endParaRPr lang="ko-KR" altLang="en-US" sz="1100" dirty="0"/>
          </a:p>
        </p:txBody>
      </p:sp>
      <p:sp>
        <p:nvSpPr>
          <p:cNvPr id="17" name="순서도: 처리 16"/>
          <p:cNvSpPr/>
          <p:nvPr/>
        </p:nvSpPr>
        <p:spPr>
          <a:xfrm>
            <a:off x="7216362" y="77012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ID, PASS input</a:t>
            </a:r>
          </a:p>
        </p:txBody>
      </p:sp>
      <p:cxnSp>
        <p:nvCxnSpPr>
          <p:cNvPr id="46" name="직선 화살표 연결선 45"/>
          <p:cNvCxnSpPr>
            <a:stCxn id="17" idx="2"/>
            <a:endCxn id="54" idx="0"/>
          </p:cNvCxnSpPr>
          <p:nvPr/>
        </p:nvCxnSpPr>
        <p:spPr>
          <a:xfrm>
            <a:off x="7802288" y="121409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/>
          <p:cNvSpPr/>
          <p:nvPr/>
        </p:nvSpPr>
        <p:spPr>
          <a:xfrm>
            <a:off x="7345088" y="141906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Pushed </a:t>
            </a:r>
          </a:p>
          <a:p>
            <a:pPr algn="ctr"/>
            <a:r>
              <a:rPr lang="en-US" altLang="ko-KR" sz="1100" dirty="0" smtClean="0"/>
              <a:t>Login Button?</a:t>
            </a:r>
            <a:endParaRPr lang="ko-KR" altLang="en-US" sz="1100" dirty="0"/>
          </a:p>
        </p:txBody>
      </p:sp>
      <p:sp>
        <p:nvSpPr>
          <p:cNvPr id="57" name="순서도: 수행의 시작/종료 56"/>
          <p:cNvSpPr/>
          <p:nvPr/>
        </p:nvSpPr>
        <p:spPr>
          <a:xfrm>
            <a:off x="3811279" y="1419069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ID, PASS	 Input</a:t>
            </a:r>
            <a:endParaRPr lang="ko-KR" altLang="en-US" sz="1100" dirty="0"/>
          </a:p>
        </p:txBody>
      </p:sp>
      <p:sp>
        <p:nvSpPr>
          <p:cNvPr id="58" name="순서도: 처리 57"/>
          <p:cNvSpPr/>
          <p:nvPr/>
        </p:nvSpPr>
        <p:spPr>
          <a:xfrm>
            <a:off x="3940005" y="1882346"/>
            <a:ext cx="914400" cy="26077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show it</a:t>
            </a:r>
          </a:p>
        </p:txBody>
      </p:sp>
      <p:sp>
        <p:nvSpPr>
          <p:cNvPr id="59" name="순서도: 판단 58"/>
          <p:cNvSpPr/>
          <p:nvPr/>
        </p:nvSpPr>
        <p:spPr>
          <a:xfrm>
            <a:off x="3940005" y="2394071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ID, PASS have some input?</a:t>
            </a:r>
            <a:endParaRPr lang="ko-KR" altLang="en-US" sz="1100" dirty="0"/>
          </a:p>
        </p:txBody>
      </p:sp>
      <p:sp>
        <p:nvSpPr>
          <p:cNvPr id="63" name="순서도: 처리 62"/>
          <p:cNvSpPr/>
          <p:nvPr/>
        </p:nvSpPr>
        <p:spPr>
          <a:xfrm>
            <a:off x="3456171" y="3089796"/>
            <a:ext cx="914400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 </a:t>
            </a:r>
          </a:p>
          <a:p>
            <a:pPr algn="ctr"/>
            <a:r>
              <a:rPr lang="en-US" altLang="ko-KR" sz="1100" dirty="0" smtClean="0"/>
              <a:t>Login button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>
            <a:stCxn id="59" idx="2"/>
            <a:endCxn id="63" idx="0"/>
          </p:cNvCxnSpPr>
          <p:nvPr/>
        </p:nvCxnSpPr>
        <p:spPr>
          <a:xfrm flipH="1">
            <a:off x="3913371" y="2879757"/>
            <a:ext cx="483834" cy="2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8" idx="2"/>
            <a:endCxn id="59" idx="0"/>
          </p:cNvCxnSpPr>
          <p:nvPr/>
        </p:nvCxnSpPr>
        <p:spPr>
          <a:xfrm>
            <a:off x="4397205" y="2143124"/>
            <a:ext cx="0" cy="25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96942" y="2731537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68" name="직선 화살표 연결선 67"/>
          <p:cNvCxnSpPr>
            <a:stCxn id="57" idx="2"/>
            <a:endCxn id="58" idx="0"/>
          </p:cNvCxnSpPr>
          <p:nvPr/>
        </p:nvCxnSpPr>
        <p:spPr>
          <a:xfrm>
            <a:off x="4397205" y="1720821"/>
            <a:ext cx="0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처리 90"/>
          <p:cNvSpPr/>
          <p:nvPr/>
        </p:nvSpPr>
        <p:spPr>
          <a:xfrm>
            <a:off x="4573696" y="3089796"/>
            <a:ext cx="914400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deactivate </a:t>
            </a:r>
          </a:p>
          <a:p>
            <a:pPr algn="ctr"/>
            <a:r>
              <a:rPr lang="en-US" altLang="ko-KR" sz="1100" dirty="0" smtClean="0"/>
              <a:t>Login button</a:t>
            </a:r>
            <a:endParaRPr lang="ko-KR" altLang="en-US" sz="1100" dirty="0"/>
          </a:p>
        </p:txBody>
      </p:sp>
      <p:cxnSp>
        <p:nvCxnSpPr>
          <p:cNvPr id="92" name="직선 화살표 연결선 91"/>
          <p:cNvCxnSpPr>
            <a:stCxn id="59" idx="2"/>
            <a:endCxn id="91" idx="0"/>
          </p:cNvCxnSpPr>
          <p:nvPr/>
        </p:nvCxnSpPr>
        <p:spPr>
          <a:xfrm>
            <a:off x="4397205" y="2879757"/>
            <a:ext cx="633691" cy="2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70099" y="2722348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13" name="순서도: 처리 112"/>
          <p:cNvSpPr/>
          <p:nvPr/>
        </p:nvSpPr>
        <p:spPr>
          <a:xfrm>
            <a:off x="4312867" y="2116988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>
            <a:stCxn id="91" idx="3"/>
            <a:endCxn id="113" idx="3"/>
          </p:cNvCxnSpPr>
          <p:nvPr/>
        </p:nvCxnSpPr>
        <p:spPr>
          <a:xfrm flipH="1" flipV="1">
            <a:off x="4481543" y="2215331"/>
            <a:ext cx="1006553" cy="1071530"/>
          </a:xfrm>
          <a:prstGeom prst="bentConnector3">
            <a:avLst>
              <a:gd name="adj1" fmla="val -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63" idx="1"/>
            <a:endCxn id="113" idx="1"/>
          </p:cNvCxnSpPr>
          <p:nvPr/>
        </p:nvCxnSpPr>
        <p:spPr>
          <a:xfrm rot="10800000" flipH="1">
            <a:off x="3456171" y="2215331"/>
            <a:ext cx="856696" cy="1071530"/>
          </a:xfrm>
          <a:prstGeom prst="bentConnector3">
            <a:avLst>
              <a:gd name="adj1" fmla="val -26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판단 119"/>
          <p:cNvSpPr/>
          <p:nvPr/>
        </p:nvSpPr>
        <p:spPr>
          <a:xfrm>
            <a:off x="7345088" y="2704565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Login success?</a:t>
            </a:r>
            <a:endParaRPr lang="ko-KR" altLang="en-US" sz="1100" dirty="0"/>
          </a:p>
        </p:txBody>
      </p:sp>
      <p:sp>
        <p:nvSpPr>
          <p:cNvPr id="121" name="순서도: 판단 120"/>
          <p:cNvSpPr/>
          <p:nvPr/>
        </p:nvSpPr>
        <p:spPr>
          <a:xfrm>
            <a:off x="7345088" y="2098228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try to connect to server</a:t>
            </a:r>
          </a:p>
          <a:p>
            <a:pPr algn="ctr"/>
            <a:r>
              <a:rPr lang="en-US" altLang="ko-KR" sz="1100" dirty="0" smtClean="0"/>
              <a:t>connection success?</a:t>
            </a:r>
            <a:endParaRPr lang="ko-KR" altLang="en-US" sz="1100" dirty="0"/>
          </a:p>
        </p:txBody>
      </p:sp>
      <p:cxnSp>
        <p:nvCxnSpPr>
          <p:cNvPr id="128" name="직선 화살표 연결선 127"/>
          <p:cNvCxnSpPr>
            <a:stCxn id="54" idx="2"/>
            <a:endCxn id="121" idx="0"/>
          </p:cNvCxnSpPr>
          <p:nvPr/>
        </p:nvCxnSpPr>
        <p:spPr>
          <a:xfrm>
            <a:off x="7802288" y="1904755"/>
            <a:ext cx="0" cy="19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820760" y="190313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134" name="순서도: 처리 133"/>
          <p:cNvSpPr/>
          <p:nvPr/>
        </p:nvSpPr>
        <p:spPr>
          <a:xfrm>
            <a:off x="7684494" y="122076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/>
          <p:cNvCxnSpPr>
            <a:stCxn id="15" idx="2"/>
            <a:endCxn id="17" idx="0"/>
          </p:cNvCxnSpPr>
          <p:nvPr/>
        </p:nvCxnSpPr>
        <p:spPr>
          <a:xfrm>
            <a:off x="7802288" y="608603"/>
            <a:ext cx="0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54" idx="1"/>
            <a:endCxn id="134" idx="1"/>
          </p:cNvCxnSpPr>
          <p:nvPr/>
        </p:nvCxnSpPr>
        <p:spPr>
          <a:xfrm rot="10800000" flipH="1">
            <a:off x="7345088" y="1319106"/>
            <a:ext cx="339406" cy="342807"/>
          </a:xfrm>
          <a:prstGeom prst="bentConnector3">
            <a:avLst>
              <a:gd name="adj1" fmla="val -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56851" y="1375093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47" name="순서도: 처리 146"/>
          <p:cNvSpPr/>
          <p:nvPr/>
        </p:nvSpPr>
        <p:spPr>
          <a:xfrm>
            <a:off x="8641906" y="2405335"/>
            <a:ext cx="2002419" cy="51046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ID, PASS input makes empty</a:t>
            </a:r>
          </a:p>
          <a:p>
            <a:pPr algn="ctr"/>
            <a:r>
              <a:rPr lang="en-US" altLang="ko-KR" sz="1100" dirty="0" smtClean="0"/>
              <a:t>deactivate Login button</a:t>
            </a:r>
          </a:p>
          <a:p>
            <a:pPr algn="ctr"/>
            <a:r>
              <a:rPr lang="en-US" altLang="ko-KR" sz="1100" dirty="0" smtClean="0"/>
              <a:t>Alert</a:t>
            </a:r>
          </a:p>
        </p:txBody>
      </p:sp>
      <p:sp>
        <p:nvSpPr>
          <p:cNvPr id="148" name="순서도: 처리 147"/>
          <p:cNvSpPr/>
          <p:nvPr/>
        </p:nvSpPr>
        <p:spPr>
          <a:xfrm>
            <a:off x="6648377" y="3363734"/>
            <a:ext cx="2307822" cy="49773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 others except for </a:t>
            </a:r>
          </a:p>
          <a:p>
            <a:pPr algn="ctr"/>
            <a:r>
              <a:rPr lang="en-US" altLang="ko-KR" sz="1100" dirty="0" smtClean="0"/>
              <a:t>ID, PASS input and Login button</a:t>
            </a:r>
          </a:p>
        </p:txBody>
      </p:sp>
      <p:cxnSp>
        <p:nvCxnSpPr>
          <p:cNvPr id="149" name="직선 화살표 연결선 148"/>
          <p:cNvCxnSpPr>
            <a:stCxn id="121" idx="2"/>
            <a:endCxn id="120" idx="0"/>
          </p:cNvCxnSpPr>
          <p:nvPr/>
        </p:nvCxnSpPr>
        <p:spPr>
          <a:xfrm>
            <a:off x="7802288" y="2583914"/>
            <a:ext cx="0" cy="1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20760" y="2589149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151" name="직선 화살표 연결선 150"/>
          <p:cNvCxnSpPr>
            <a:stCxn id="120" idx="2"/>
            <a:endCxn id="148" idx="0"/>
          </p:cNvCxnSpPr>
          <p:nvPr/>
        </p:nvCxnSpPr>
        <p:spPr>
          <a:xfrm>
            <a:off x="7802288" y="3190251"/>
            <a:ext cx="0" cy="17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20760" y="316983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158" name="꺾인 연결선 157"/>
          <p:cNvCxnSpPr>
            <a:stCxn id="121" idx="3"/>
            <a:endCxn id="147" idx="1"/>
          </p:cNvCxnSpPr>
          <p:nvPr/>
        </p:nvCxnSpPr>
        <p:spPr>
          <a:xfrm>
            <a:off x="8259488" y="2341071"/>
            <a:ext cx="382418" cy="319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20" idx="3"/>
            <a:endCxn id="147" idx="1"/>
          </p:cNvCxnSpPr>
          <p:nvPr/>
        </p:nvCxnSpPr>
        <p:spPr>
          <a:xfrm flipV="1">
            <a:off x="8259488" y="2660569"/>
            <a:ext cx="382418" cy="286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6137" y="2516501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68" name="순서도: 수행의 시작/종료 167"/>
          <p:cNvSpPr/>
          <p:nvPr/>
        </p:nvSpPr>
        <p:spPr>
          <a:xfrm>
            <a:off x="3144769" y="279099"/>
            <a:ext cx="2451603" cy="8683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 smtClean="0"/>
              <a:t>Initial state</a:t>
            </a:r>
          </a:p>
          <a:p>
            <a:pPr algn="ctr"/>
            <a:r>
              <a:rPr lang="en-US" altLang="ko-KR" sz="1100" dirty="0" smtClean="0"/>
              <a:t>ID, PASS Input activated and empty</a:t>
            </a:r>
          </a:p>
          <a:p>
            <a:pPr algn="ctr"/>
            <a:r>
              <a:rPr lang="en-US" altLang="ko-KR" sz="1100" dirty="0" smtClean="0"/>
              <a:t>Others deactivated</a:t>
            </a:r>
          </a:p>
          <a:p>
            <a:pPr algn="ctr"/>
            <a:r>
              <a:rPr lang="en-US" altLang="ko-KR" sz="1100" dirty="0" smtClean="0"/>
              <a:t>Secure Mode checked</a:t>
            </a:r>
            <a:endParaRPr lang="ko-KR" altLang="en-US" sz="1100" dirty="0"/>
          </a:p>
        </p:txBody>
      </p:sp>
      <p:sp>
        <p:nvSpPr>
          <p:cNvPr id="171" name="순서도: 수행의 시작/종료 170"/>
          <p:cNvSpPr/>
          <p:nvPr/>
        </p:nvSpPr>
        <p:spPr>
          <a:xfrm>
            <a:off x="3871455" y="416747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Logout button</a:t>
            </a:r>
            <a:endParaRPr lang="ko-KR" altLang="en-US" sz="1100" dirty="0"/>
          </a:p>
        </p:txBody>
      </p:sp>
      <p:sp>
        <p:nvSpPr>
          <p:cNvPr id="172" name="순서도: 처리 171"/>
          <p:cNvSpPr/>
          <p:nvPr/>
        </p:nvSpPr>
        <p:spPr>
          <a:xfrm>
            <a:off x="3871455" y="463074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Login button</a:t>
            </a:r>
          </a:p>
        </p:txBody>
      </p:sp>
      <p:cxnSp>
        <p:nvCxnSpPr>
          <p:cNvPr id="173" name="직선 화살표 연결선 172"/>
          <p:cNvCxnSpPr>
            <a:stCxn id="172" idx="2"/>
            <a:endCxn id="174" idx="0"/>
          </p:cNvCxnSpPr>
          <p:nvPr/>
        </p:nvCxnSpPr>
        <p:spPr>
          <a:xfrm>
            <a:off x="4457381" y="507471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순서도: 판단 173"/>
          <p:cNvSpPr/>
          <p:nvPr/>
        </p:nvSpPr>
        <p:spPr>
          <a:xfrm>
            <a:off x="4000181" y="527968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Pushed </a:t>
            </a:r>
          </a:p>
          <a:p>
            <a:pPr algn="ctr"/>
            <a:r>
              <a:rPr lang="en-US" altLang="ko-KR" sz="1100" dirty="0" smtClean="0"/>
              <a:t>Logout Button?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stCxn id="174" idx="2"/>
            <a:endCxn id="183" idx="0"/>
          </p:cNvCxnSpPr>
          <p:nvPr/>
        </p:nvCxnSpPr>
        <p:spPr>
          <a:xfrm>
            <a:off x="4457381" y="5765375"/>
            <a:ext cx="0" cy="19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475853" y="576375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179" name="순서도: 처리 178"/>
          <p:cNvSpPr/>
          <p:nvPr/>
        </p:nvSpPr>
        <p:spPr>
          <a:xfrm>
            <a:off x="4339587" y="508138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/>
          <p:cNvCxnSpPr>
            <a:stCxn id="171" idx="2"/>
            <a:endCxn id="172" idx="0"/>
          </p:cNvCxnSpPr>
          <p:nvPr/>
        </p:nvCxnSpPr>
        <p:spPr>
          <a:xfrm>
            <a:off x="4457381" y="4469223"/>
            <a:ext cx="0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74" idx="1"/>
            <a:endCxn id="179" idx="1"/>
          </p:cNvCxnSpPr>
          <p:nvPr/>
        </p:nvCxnSpPr>
        <p:spPr>
          <a:xfrm rot="10800000" flipH="1">
            <a:off x="4000181" y="5179726"/>
            <a:ext cx="339406" cy="342807"/>
          </a:xfrm>
          <a:prstGeom prst="bentConnector3">
            <a:avLst>
              <a:gd name="adj1" fmla="val -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511944" y="5235713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83" name="순서도: 처리 182"/>
          <p:cNvSpPr/>
          <p:nvPr/>
        </p:nvSpPr>
        <p:spPr>
          <a:xfrm>
            <a:off x="3456171" y="5958848"/>
            <a:ext cx="2002419" cy="51046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 disconnect to server</a:t>
            </a:r>
          </a:p>
          <a:p>
            <a:pPr algn="ctr"/>
            <a:r>
              <a:rPr lang="en-US" altLang="ko-KR" sz="1100" dirty="0" err="1" smtClean="0"/>
              <a:t>goto</a:t>
            </a:r>
            <a:r>
              <a:rPr lang="en-US" altLang="ko-KR" sz="1100" dirty="0" smtClean="0"/>
              <a:t> initial state</a:t>
            </a:r>
          </a:p>
        </p:txBody>
      </p:sp>
      <p:sp>
        <p:nvSpPr>
          <p:cNvPr id="196" name="순서도: 수행의 시작/종료 195"/>
          <p:cNvSpPr/>
          <p:nvPr/>
        </p:nvSpPr>
        <p:spPr>
          <a:xfrm>
            <a:off x="6508183" y="416747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Secure Mode </a:t>
            </a:r>
          </a:p>
          <a:p>
            <a:pPr algn="ctr"/>
            <a:r>
              <a:rPr lang="en-US" altLang="ko-KR" sz="1100" dirty="0" err="1" smtClean="0"/>
              <a:t>checkbutton</a:t>
            </a:r>
            <a:endParaRPr lang="ko-KR" altLang="en-US" sz="1100" dirty="0"/>
          </a:p>
        </p:txBody>
      </p:sp>
      <p:sp>
        <p:nvSpPr>
          <p:cNvPr id="200" name="순서도: 처리 199"/>
          <p:cNvSpPr/>
          <p:nvPr/>
        </p:nvSpPr>
        <p:spPr>
          <a:xfrm>
            <a:off x="6508628" y="463074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Login button</a:t>
            </a:r>
          </a:p>
        </p:txBody>
      </p:sp>
      <p:cxnSp>
        <p:nvCxnSpPr>
          <p:cNvPr id="201" name="직선 화살표 연결선 200"/>
          <p:cNvCxnSpPr>
            <a:stCxn id="200" idx="2"/>
            <a:endCxn id="202" idx="0"/>
          </p:cNvCxnSpPr>
          <p:nvPr/>
        </p:nvCxnSpPr>
        <p:spPr>
          <a:xfrm>
            <a:off x="7094554" y="507471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판단 201"/>
          <p:cNvSpPr/>
          <p:nvPr/>
        </p:nvSpPr>
        <p:spPr>
          <a:xfrm>
            <a:off x="6637354" y="527968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changed check state.</a:t>
            </a:r>
          </a:p>
          <a:p>
            <a:pPr algn="ctr"/>
            <a:r>
              <a:rPr lang="en-US" altLang="ko-KR" sz="1100" dirty="0" smtClean="0"/>
              <a:t>checked?</a:t>
            </a:r>
            <a:endParaRPr lang="ko-KR" altLang="en-US" sz="1100" dirty="0"/>
          </a:p>
        </p:txBody>
      </p:sp>
      <p:sp>
        <p:nvSpPr>
          <p:cNvPr id="205" name="순서도: 처리 204"/>
          <p:cNvSpPr/>
          <p:nvPr/>
        </p:nvSpPr>
        <p:spPr>
          <a:xfrm>
            <a:off x="6976760" y="508138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화살표 연결선 205"/>
          <p:cNvCxnSpPr>
            <a:stCxn id="196" idx="2"/>
            <a:endCxn id="200" idx="0"/>
          </p:cNvCxnSpPr>
          <p:nvPr/>
        </p:nvCxnSpPr>
        <p:spPr>
          <a:xfrm>
            <a:off x="7094109" y="4469223"/>
            <a:ext cx="445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순서도: 처리 209"/>
          <p:cNvSpPr/>
          <p:nvPr/>
        </p:nvSpPr>
        <p:spPr>
          <a:xfrm>
            <a:off x="5933971" y="6022755"/>
            <a:ext cx="108734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 </a:t>
            </a:r>
          </a:p>
          <a:p>
            <a:pPr algn="ctr"/>
            <a:r>
              <a:rPr lang="en-US" altLang="ko-KR" sz="1100" dirty="0" smtClean="0"/>
              <a:t>secure mode</a:t>
            </a:r>
            <a:endParaRPr lang="ko-KR" altLang="en-US" sz="1100" dirty="0"/>
          </a:p>
        </p:txBody>
      </p:sp>
      <p:cxnSp>
        <p:nvCxnSpPr>
          <p:cNvPr id="211" name="직선 화살표 연결선 210"/>
          <p:cNvCxnSpPr>
            <a:stCxn id="202" idx="2"/>
            <a:endCxn id="210" idx="0"/>
          </p:cNvCxnSpPr>
          <p:nvPr/>
        </p:nvCxnSpPr>
        <p:spPr>
          <a:xfrm flipH="1">
            <a:off x="6477644" y="5765375"/>
            <a:ext cx="616910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460863" y="566106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213" name="순서도: 처리 212"/>
          <p:cNvSpPr/>
          <p:nvPr/>
        </p:nvSpPr>
        <p:spPr>
          <a:xfrm>
            <a:off x="7141942" y="6022755"/>
            <a:ext cx="114419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</a:t>
            </a:r>
          </a:p>
          <a:p>
            <a:pPr algn="ctr"/>
            <a:r>
              <a:rPr lang="en-US" altLang="ko-KR" sz="1100" dirty="0" smtClean="0"/>
              <a:t>non-secure mode</a:t>
            </a:r>
            <a:endParaRPr lang="ko-KR" altLang="en-US" sz="1100" dirty="0"/>
          </a:p>
        </p:txBody>
      </p:sp>
      <p:cxnSp>
        <p:nvCxnSpPr>
          <p:cNvPr id="214" name="직선 화살표 연결선 213"/>
          <p:cNvCxnSpPr>
            <a:stCxn id="202" idx="2"/>
            <a:endCxn id="213" idx="0"/>
          </p:cNvCxnSpPr>
          <p:nvPr/>
        </p:nvCxnSpPr>
        <p:spPr>
          <a:xfrm>
            <a:off x="7094554" y="5765375"/>
            <a:ext cx="619486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234020" y="565187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224" name="순서도: 수행의 시작/종료 223"/>
          <p:cNvSpPr/>
          <p:nvPr/>
        </p:nvSpPr>
        <p:spPr>
          <a:xfrm>
            <a:off x="9195792" y="416747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Test Mode </a:t>
            </a:r>
          </a:p>
          <a:p>
            <a:pPr algn="ctr"/>
            <a:r>
              <a:rPr lang="en-US" altLang="ko-KR" sz="1100" dirty="0" err="1" smtClean="0"/>
              <a:t>checkbutton</a:t>
            </a:r>
            <a:endParaRPr lang="ko-KR" altLang="en-US" sz="1100" dirty="0"/>
          </a:p>
        </p:txBody>
      </p:sp>
      <p:sp>
        <p:nvSpPr>
          <p:cNvPr id="225" name="순서도: 처리 224"/>
          <p:cNvSpPr/>
          <p:nvPr/>
        </p:nvSpPr>
        <p:spPr>
          <a:xfrm>
            <a:off x="9196237" y="463074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Login button</a:t>
            </a:r>
          </a:p>
        </p:txBody>
      </p:sp>
      <p:cxnSp>
        <p:nvCxnSpPr>
          <p:cNvPr id="226" name="직선 화살표 연결선 225"/>
          <p:cNvCxnSpPr>
            <a:stCxn id="225" idx="2"/>
            <a:endCxn id="227" idx="0"/>
          </p:cNvCxnSpPr>
          <p:nvPr/>
        </p:nvCxnSpPr>
        <p:spPr>
          <a:xfrm>
            <a:off x="9782163" y="507471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순서도: 판단 226"/>
          <p:cNvSpPr/>
          <p:nvPr/>
        </p:nvSpPr>
        <p:spPr>
          <a:xfrm>
            <a:off x="9324963" y="527968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changed check state.</a:t>
            </a:r>
          </a:p>
          <a:p>
            <a:pPr algn="ctr"/>
            <a:r>
              <a:rPr lang="en-US" altLang="ko-KR" sz="1100" dirty="0" smtClean="0"/>
              <a:t>checked?</a:t>
            </a:r>
            <a:endParaRPr lang="ko-KR" altLang="en-US" sz="1100" dirty="0"/>
          </a:p>
        </p:txBody>
      </p:sp>
      <p:sp>
        <p:nvSpPr>
          <p:cNvPr id="228" name="순서도: 처리 227"/>
          <p:cNvSpPr/>
          <p:nvPr/>
        </p:nvSpPr>
        <p:spPr>
          <a:xfrm>
            <a:off x="9664369" y="508138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224" idx="2"/>
            <a:endCxn id="225" idx="0"/>
          </p:cNvCxnSpPr>
          <p:nvPr/>
        </p:nvCxnSpPr>
        <p:spPr>
          <a:xfrm>
            <a:off x="9781718" y="4469223"/>
            <a:ext cx="445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순서도: 처리 229"/>
          <p:cNvSpPr/>
          <p:nvPr/>
        </p:nvSpPr>
        <p:spPr>
          <a:xfrm>
            <a:off x="8621580" y="6022755"/>
            <a:ext cx="108734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 </a:t>
            </a:r>
          </a:p>
          <a:p>
            <a:pPr algn="ctr"/>
            <a:r>
              <a:rPr lang="en-US" altLang="ko-KR" sz="1100" dirty="0" smtClean="0"/>
              <a:t>Test Run mode</a:t>
            </a:r>
            <a:endParaRPr lang="ko-KR" altLang="en-US" sz="1100" dirty="0"/>
          </a:p>
        </p:txBody>
      </p:sp>
      <p:cxnSp>
        <p:nvCxnSpPr>
          <p:cNvPr id="231" name="직선 화살표 연결선 230"/>
          <p:cNvCxnSpPr>
            <a:stCxn id="227" idx="2"/>
            <a:endCxn id="230" idx="0"/>
          </p:cNvCxnSpPr>
          <p:nvPr/>
        </p:nvCxnSpPr>
        <p:spPr>
          <a:xfrm flipH="1">
            <a:off x="9165253" y="5765375"/>
            <a:ext cx="616910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9148472" y="566106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233" name="순서도: 처리 232"/>
          <p:cNvSpPr/>
          <p:nvPr/>
        </p:nvSpPr>
        <p:spPr>
          <a:xfrm>
            <a:off x="9829551" y="6022755"/>
            <a:ext cx="114419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</a:t>
            </a:r>
          </a:p>
          <a:p>
            <a:pPr algn="ctr"/>
            <a:r>
              <a:rPr lang="en-US" altLang="ko-KR" sz="1100" dirty="0" smtClean="0"/>
              <a:t>Run mode</a:t>
            </a:r>
            <a:endParaRPr lang="ko-KR" altLang="en-US" sz="1100" dirty="0"/>
          </a:p>
        </p:txBody>
      </p:sp>
      <p:cxnSp>
        <p:nvCxnSpPr>
          <p:cNvPr id="234" name="직선 화살표 연결선 233"/>
          <p:cNvCxnSpPr>
            <a:stCxn id="227" idx="2"/>
            <a:endCxn id="233" idx="0"/>
          </p:cNvCxnSpPr>
          <p:nvPr/>
        </p:nvCxnSpPr>
        <p:spPr>
          <a:xfrm>
            <a:off x="9782163" y="5765375"/>
            <a:ext cx="619486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921629" y="565187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pic>
        <p:nvPicPr>
          <p:cNvPr id="236" name="그림 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83" y="0"/>
            <a:ext cx="3070880" cy="6858000"/>
          </a:xfrm>
          <a:prstGeom prst="rect">
            <a:avLst/>
          </a:prstGeom>
        </p:spPr>
      </p:pic>
      <p:sp>
        <p:nvSpPr>
          <p:cNvPr id="238" name="순서도: 수행의 시작/종료 237"/>
          <p:cNvSpPr/>
          <p:nvPr/>
        </p:nvSpPr>
        <p:spPr>
          <a:xfrm>
            <a:off x="10973746" y="3333049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TODO Learn Mode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809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273</Words>
  <Application>Microsoft Office PowerPoint</Application>
  <PresentationFormat>와이드스크린</PresentationFormat>
  <Paragraphs>154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2021-06-11T00:11:41Z</dcterms:created>
  <dcterms:modified xsi:type="dcterms:W3CDTF">2021-06-13T08:03:34Z</dcterms:modified>
</cp:coreProperties>
</file>