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86432" autoAdjust="0"/>
  </p:normalViewPr>
  <p:slideViewPr>
    <p:cSldViewPr snapToGrid="0">
      <p:cViewPr varScale="1">
        <p:scale>
          <a:sx n="62" d="100"/>
          <a:sy n="62" d="100"/>
        </p:scale>
        <p:origin x="99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4D211-2FEE-43AF-8F32-B137FFF75FE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7FBC-5871-4557-9DAD-39165383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8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2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8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6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5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3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4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3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8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2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9A19-508A-4241-B4DD-63F0660416F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478068" y="2445817"/>
            <a:ext cx="4715123" cy="4230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50" dirty="0" smtClean="0"/>
              <a:t>status: admin == engineer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105019" y="2445817"/>
            <a:ext cx="4715123" cy="4230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50" dirty="0" smtClean="0"/>
              <a:t>status: user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407679" y="3355059"/>
            <a:ext cx="3152266" cy="316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Photo</a:t>
            </a:r>
          </a:p>
          <a:p>
            <a:pPr algn="ctr"/>
            <a:r>
              <a:rPr lang="en-US" altLang="ko-KR" sz="1050" dirty="0" smtClean="0"/>
              <a:t>streaming</a:t>
            </a:r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5037277" y="2576473"/>
            <a:ext cx="932155" cy="52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admin password input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5037277" y="3415625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admin face recognition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3646178" y="2548295"/>
            <a:ext cx="932155" cy="35510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hidden key input</a:t>
            </a:r>
            <a:endParaRPr lang="ko-KR" altLang="en-US" sz="1050" dirty="0"/>
          </a:p>
        </p:txBody>
      </p:sp>
      <p:cxnSp>
        <p:nvCxnSpPr>
          <p:cNvPr id="7" name="직선 화살표 연결선 6"/>
          <p:cNvCxnSpPr>
            <a:stCxn id="24" idx="3"/>
            <a:endCxn id="18" idx="1"/>
          </p:cNvCxnSpPr>
          <p:nvPr/>
        </p:nvCxnSpPr>
        <p:spPr>
          <a:xfrm>
            <a:off x="4578333" y="2725849"/>
            <a:ext cx="458944" cy="11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075037" y="2538531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logout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6649373" y="3355059"/>
            <a:ext cx="3152266" cy="316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Photo</a:t>
            </a:r>
          </a:p>
          <a:p>
            <a:pPr algn="ctr"/>
            <a:r>
              <a:rPr lang="en-US" altLang="ko-KR" sz="1050" dirty="0" smtClean="0"/>
              <a:t>streaming</a:t>
            </a:r>
            <a:endParaRPr lang="ko-KR" altLang="en-US" sz="1050" dirty="0"/>
          </a:p>
        </p:txBody>
      </p:sp>
      <p:cxnSp>
        <p:nvCxnSpPr>
          <p:cNvPr id="26" name="직선 화살표 연결선 25"/>
          <p:cNvCxnSpPr>
            <a:stCxn id="23" idx="3"/>
          </p:cNvCxnSpPr>
          <p:nvPr/>
        </p:nvCxnSpPr>
        <p:spPr>
          <a:xfrm flipV="1">
            <a:off x="5969432" y="2801639"/>
            <a:ext cx="679941" cy="7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42633" y="305092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47357" y="2895929"/>
            <a:ext cx="2017319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IP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2617870" y="2599029"/>
            <a:ext cx="932155" cy="65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connect</a:t>
            </a:r>
          </a:p>
          <a:p>
            <a:pPr algn="ctr"/>
            <a:r>
              <a:rPr lang="en-US" altLang="ko-KR" sz="1050" dirty="0" smtClean="0"/>
              <a:t>&lt;&gt; disconnect toggle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6690007" y="2895929"/>
            <a:ext cx="2017319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IP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8860520" y="2599029"/>
            <a:ext cx="932155" cy="65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connect</a:t>
            </a:r>
          </a:p>
          <a:p>
            <a:pPr algn="ctr"/>
            <a:r>
              <a:rPr lang="en-US" altLang="ko-KR" sz="1050" dirty="0" smtClean="0"/>
              <a:t>&lt;&gt; disconnect toggle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0005748" y="5590262"/>
            <a:ext cx="2068498" cy="1142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/>
              <a:t>secure</a:t>
            </a:r>
          </a:p>
          <a:p>
            <a:pPr algn="r"/>
            <a:r>
              <a:rPr lang="en-US" altLang="ko-KR" sz="1050" dirty="0" smtClean="0"/>
              <a:t>mode</a:t>
            </a:r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10005748" y="4377446"/>
            <a:ext cx="2068498" cy="1142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/>
              <a:t>test</a:t>
            </a:r>
          </a:p>
          <a:p>
            <a:pPr algn="r"/>
            <a:r>
              <a:rPr lang="en-US" altLang="ko-KR" sz="1050" dirty="0" smtClean="0"/>
              <a:t>mode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10005748" y="3000460"/>
            <a:ext cx="2068498" cy="1294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50" dirty="0" smtClean="0"/>
              <a:t>learning</a:t>
            </a:r>
          </a:p>
          <a:p>
            <a:pPr algn="r"/>
            <a:r>
              <a:rPr lang="en-US" altLang="ko-KR" sz="1050" dirty="0" smtClean="0"/>
              <a:t>mode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0107842" y="3452222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capture</a:t>
            </a:r>
            <a:endParaRPr lang="ko-KR" altLang="en-US" sz="1050" dirty="0"/>
          </a:p>
        </p:txBody>
      </p:sp>
      <p:sp>
        <p:nvSpPr>
          <p:cNvPr id="40" name="직사각형 39"/>
          <p:cNvSpPr/>
          <p:nvPr/>
        </p:nvSpPr>
        <p:spPr>
          <a:xfrm>
            <a:off x="10107842" y="4506446"/>
            <a:ext cx="932155" cy="40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testRun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10107842" y="3052244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input box</a:t>
            </a:r>
          </a:p>
          <a:p>
            <a:pPr algn="ctr"/>
            <a:r>
              <a:rPr lang="en-US" altLang="ko-KR" sz="1050" dirty="0" smtClean="0"/>
              <a:t>name</a:t>
            </a:r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10107842" y="5689447"/>
            <a:ext cx="932155" cy="84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secure</a:t>
            </a:r>
          </a:p>
          <a:p>
            <a:pPr algn="ctr"/>
            <a:r>
              <a:rPr lang="en-US" altLang="ko-KR" sz="1050" dirty="0" smtClean="0"/>
              <a:t>&lt;&gt; </a:t>
            </a:r>
            <a:r>
              <a:rPr lang="en-US" altLang="ko-KR" sz="1050" dirty="0" err="1" smtClean="0"/>
              <a:t>nonSecure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toggle button</a:t>
            </a:r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10107842" y="4989855"/>
            <a:ext cx="932155" cy="40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run </a:t>
            </a:r>
          </a:p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sp>
        <p:nvSpPr>
          <p:cNvPr id="52" name="직사각형 51"/>
          <p:cNvSpPr/>
          <p:nvPr/>
        </p:nvSpPr>
        <p:spPr>
          <a:xfrm>
            <a:off x="10107842" y="3833219"/>
            <a:ext cx="932155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confirm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1672835" y="180653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mode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98933" y="1806530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 mode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85" y="82264"/>
            <a:ext cx="4507509" cy="148879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69432" y="113016"/>
            <a:ext cx="1243026" cy="9144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4"/>
          </p:cNvCxnSpPr>
          <p:nvPr/>
        </p:nvCxnSpPr>
        <p:spPr>
          <a:xfrm flipH="1">
            <a:off x="3164441" y="1027416"/>
            <a:ext cx="3426504" cy="7688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4"/>
          </p:cNvCxnSpPr>
          <p:nvPr/>
        </p:nvCxnSpPr>
        <p:spPr>
          <a:xfrm>
            <a:off x="6590945" y="1027416"/>
            <a:ext cx="1723693" cy="721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81619" y="5593478"/>
            <a:ext cx="11913833" cy="11885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2</a:t>
            </a:r>
          </a:p>
          <a:p>
            <a:r>
              <a:rPr lang="en-US" altLang="ko-KR" sz="1000" dirty="0" smtClean="0"/>
              <a:t>user (=admin or normal)</a:t>
            </a:r>
          </a:p>
          <a:p>
            <a:r>
              <a:rPr lang="en-US" altLang="ko-KR" sz="1000" dirty="0" smtClean="0"/>
              <a:t>push disconnect button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81619" y="640051"/>
            <a:ext cx="11913833" cy="48856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1</a:t>
            </a:r>
          </a:p>
          <a:p>
            <a:r>
              <a:rPr lang="en-US" altLang="ko-KR" sz="1000" dirty="0" smtClean="0"/>
              <a:t>user (=admin or normal)</a:t>
            </a:r>
          </a:p>
          <a:p>
            <a:r>
              <a:rPr lang="en-US" altLang="ko-KR" sz="1000" dirty="0" smtClean="0"/>
              <a:t>type </a:t>
            </a:r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addr</a:t>
            </a:r>
            <a:endParaRPr lang="en-US" altLang="ko-KR" sz="1000" dirty="0"/>
          </a:p>
          <a:p>
            <a:r>
              <a:rPr lang="en-US" altLang="ko-KR" sz="1000" dirty="0" smtClean="0"/>
              <a:t>push connect button</a:t>
            </a:r>
            <a:endParaRPr lang="ko-KR" altLang="en-US" sz="10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9339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53144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29147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4232" y="257452"/>
            <a:ext cx="71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user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290" y="10356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client</a:t>
            </a:r>
          </a:p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3120" y="103563"/>
            <a:ext cx="101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server</a:t>
            </a:r>
          </a:p>
          <a:p>
            <a:pPr algn="ctr"/>
            <a:r>
              <a:rPr lang="en-US" altLang="ko-KR" sz="1000" dirty="0" smtClean="0"/>
              <a:t>Jetson Nano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87145" y="100553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339" y="765833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type </a:t>
            </a:r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address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9146" y="604858"/>
            <a:ext cx="22349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assumed that </a:t>
            </a:r>
          </a:p>
          <a:p>
            <a:r>
              <a:rPr lang="en-US" altLang="ko-KR" sz="1000" dirty="0" smtClean="0"/>
              <a:t>the </a:t>
            </a:r>
            <a:r>
              <a:rPr lang="en-US" altLang="ko-KR" sz="1000" dirty="0" smtClean="0"/>
              <a:t>5000 </a:t>
            </a:r>
            <a:r>
              <a:rPr lang="en-US" altLang="ko-KR" sz="1000" dirty="0" smtClean="0"/>
              <a:t>port number is dedicated</a:t>
            </a:r>
          </a:p>
          <a:p>
            <a:r>
              <a:rPr lang="en-US" altLang="ko-KR" sz="1000" dirty="0" smtClean="0"/>
              <a:t>for this system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listening 5000 TCP port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987145" y="1405641"/>
            <a:ext cx="306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17145" y="1005531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input </a:t>
            </a:r>
            <a:r>
              <a:rPr lang="en-US" altLang="ko-KR" sz="1000" dirty="0" err="1" smtClean="0"/>
              <a:t>validataion</a:t>
            </a:r>
            <a:endParaRPr lang="en-US" altLang="ko-KR" sz="1000" dirty="0" smtClean="0"/>
          </a:p>
          <a:p>
            <a:pPr algn="r"/>
            <a:r>
              <a:rPr lang="en-US" altLang="ko-KR" sz="1000" dirty="0" smtClean="0"/>
              <a:t>enable </a:t>
            </a:r>
            <a:r>
              <a:rPr lang="en-US" altLang="ko-KR" sz="1000" b="1" i="1" dirty="0" smtClean="0"/>
              <a:t>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987145" y="1750672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9339" y="1510974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push </a:t>
            </a:r>
            <a:r>
              <a:rPr lang="en-US" altLang="ko-KR" sz="1000" b="1" i="1" dirty="0" smtClean="0"/>
              <a:t>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053143" y="1851478"/>
            <a:ext cx="4176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53143" y="1611780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try to connect TCP port 5000 with TLS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053143" y="2108930"/>
            <a:ext cx="417600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48046" y="1952284"/>
            <a:ext cx="1906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[TCP Connection 1]</a:t>
            </a:r>
            <a:r>
              <a:rPr lang="en-US" altLang="ko-KR" sz="800" dirty="0" smtClean="0"/>
              <a:t> for control data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229146" y="2060006"/>
            <a:ext cx="2598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allocate new port for</a:t>
            </a:r>
          </a:p>
          <a:p>
            <a:r>
              <a:rPr lang="en-US" altLang="ko-KR" sz="1000" dirty="0" smtClean="0"/>
              <a:t>TCP </a:t>
            </a:r>
            <a:r>
              <a:rPr lang="en-US" altLang="ko-KR" sz="1000" b="1" dirty="0" smtClean="0"/>
              <a:t>port1</a:t>
            </a:r>
            <a:r>
              <a:rPr lang="en-US" altLang="ko-KR" sz="1000" dirty="0" smtClean="0"/>
              <a:t> for TLS (Secure mode)</a:t>
            </a:r>
          </a:p>
          <a:p>
            <a:r>
              <a:rPr lang="en-US" altLang="ko-KR" sz="1000" dirty="0" smtClean="0"/>
              <a:t>TCP </a:t>
            </a:r>
            <a:r>
              <a:rPr lang="en-US" altLang="ko-KR" sz="1000" b="1" dirty="0" smtClean="0"/>
              <a:t>port2</a:t>
            </a:r>
            <a:r>
              <a:rPr lang="en-US" altLang="ko-KR" sz="1000" dirty="0" smtClean="0"/>
              <a:t> for </a:t>
            </a:r>
            <a:r>
              <a:rPr lang="en-US" altLang="ko-KR" sz="1000" dirty="0" err="1" smtClean="0"/>
              <a:t>nonTLS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NonSecure</a:t>
            </a:r>
            <a:r>
              <a:rPr lang="en-US" altLang="ko-KR" sz="1000" dirty="0" smtClean="0"/>
              <a:t> mode)</a:t>
            </a:r>
            <a:endParaRPr lang="ko-KR" altLang="en-US" sz="10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5053143" y="2614004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52459" y="2374306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send </a:t>
            </a:r>
            <a:r>
              <a:rPr lang="en-US" altLang="ko-KR" sz="1000" dirty="0" smtClean="0"/>
              <a:t>TCP port1</a:t>
            </a:r>
            <a:r>
              <a:rPr lang="en-US" altLang="ko-KR" sz="1000" dirty="0" smtClean="0"/>
              <a:t>, port2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053143" y="2912048"/>
            <a:ext cx="4176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53143" y="2672350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try to connect TCP port1 with TLS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053143" y="3169500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64137" y="3002580"/>
            <a:ext cx="26741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[TCP Connection 2]</a:t>
            </a:r>
            <a:r>
              <a:rPr lang="en-US" altLang="ko-KR" sz="800" dirty="0" smtClean="0"/>
              <a:t> for media data of </a:t>
            </a:r>
            <a:r>
              <a:rPr lang="en-US" altLang="ko-KR" sz="800" b="1" dirty="0" smtClean="0"/>
              <a:t>Secure Mode</a:t>
            </a:r>
            <a:endParaRPr lang="ko-KR" altLang="en-US" sz="8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5053143" y="3491623"/>
            <a:ext cx="4176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53143" y="3251925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try to connect TCP port2 without TLS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053143" y="3749075"/>
            <a:ext cx="4176004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9946" y="3592429"/>
            <a:ext cx="2882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[TCP Connection 3]</a:t>
            </a:r>
            <a:r>
              <a:rPr lang="en-US" altLang="ko-KR" sz="800" dirty="0" smtClean="0"/>
              <a:t> for media data of </a:t>
            </a:r>
            <a:r>
              <a:rPr lang="en-US" altLang="ko-KR" sz="800" b="1" dirty="0" err="1" smtClean="0"/>
              <a:t>NonSecure</a:t>
            </a:r>
            <a:r>
              <a:rPr lang="en-US" altLang="ko-KR" sz="800" b="1" dirty="0" smtClean="0"/>
              <a:t> Mode</a:t>
            </a:r>
            <a:endParaRPr lang="ko-KR" altLang="en-US" sz="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517145" y="3872858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smtClean="0"/>
              <a:t>connect </a:t>
            </a:r>
            <a:r>
              <a:rPr lang="en-US" altLang="ko-KR" sz="1000" dirty="0" smtClean="0"/>
              <a:t>button</a:t>
            </a:r>
          </a:p>
          <a:p>
            <a:pPr algn="r"/>
            <a:r>
              <a:rPr lang="en-US" altLang="ko-KR" sz="1000" dirty="0" smtClean="0"/>
              <a:t>to </a:t>
            </a:r>
            <a:r>
              <a:rPr lang="en-US" altLang="ko-KR" sz="1000" b="1" i="1" dirty="0" smtClean="0"/>
              <a:t>disconnect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053143" y="4428354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53143" y="4188656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</a:t>
            </a:r>
            <a:r>
              <a:rPr lang="en-US" altLang="ko-KR" sz="1000" dirty="0" err="1" smtClean="0"/>
              <a:t>runSecure</a:t>
            </a:r>
            <a:r>
              <a:rPr lang="en-US" altLang="ko-KR" sz="1000" dirty="0" smtClean="0"/>
              <a:t>’ command</a:t>
            </a:r>
            <a:endParaRPr lang="ko-KR" altLang="en-US" sz="10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5053143" y="4677752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21900" y="4438054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response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053143" y="5182663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97957" y="4950932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</a:t>
            </a:r>
            <a:r>
              <a:rPr lang="en-US" altLang="ko-KR" sz="1000" dirty="0" smtClean="0"/>
              <a:t>recognition </a:t>
            </a:r>
            <a:r>
              <a:rPr lang="en-US" altLang="ko-KR" sz="1000" dirty="0"/>
              <a:t>media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235290" y="524431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show result</a:t>
            </a:r>
            <a:endParaRPr lang="ko-KR" altLang="en-US" sz="10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1987145" y="586991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79339" y="5630213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push </a:t>
            </a:r>
            <a:r>
              <a:rPr lang="en-US" altLang="ko-KR" sz="1000" b="1" i="1" dirty="0" smtClean="0"/>
              <a:t>disconnect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5053143" y="6010153"/>
            <a:ext cx="4176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53143" y="5770455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disconnect TCP Connection 1, 2, 3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342353" y="6047444"/>
            <a:ext cx="1744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smtClean="0"/>
              <a:t>user</a:t>
            </a:r>
            <a:r>
              <a:rPr lang="en-US" altLang="ko-KR" sz="1000" dirty="0" smtClean="0"/>
              <a:t> mode</a:t>
            </a:r>
          </a:p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smtClean="0"/>
              <a:t>disconnect </a:t>
            </a:r>
            <a:r>
              <a:rPr lang="en-US" altLang="ko-KR" sz="1000" dirty="0" smtClean="0"/>
              <a:t>button</a:t>
            </a:r>
          </a:p>
          <a:p>
            <a:pPr algn="r"/>
            <a:r>
              <a:rPr lang="en-US" altLang="ko-KR" sz="1000" dirty="0" smtClean="0"/>
              <a:t>to </a:t>
            </a:r>
            <a:r>
              <a:rPr lang="en-US" altLang="ko-KR" sz="1000" b="1" i="1" dirty="0" smtClean="0"/>
              <a:t>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987145" y="4931466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79339" y="4679655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user face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29146" y="4438053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run camera, start AI analysis</a:t>
            </a:r>
          </a:p>
        </p:txBody>
      </p:sp>
    </p:spTree>
    <p:extLst>
      <p:ext uri="{BB962C8B-B14F-4D97-AF65-F5344CB8AC3E}">
        <p14:creationId xmlns:p14="http://schemas.microsoft.com/office/powerpoint/2010/main" val="20613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81619" y="3977274"/>
            <a:ext cx="11913833" cy="2833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5</a:t>
            </a:r>
          </a:p>
          <a:p>
            <a:r>
              <a:rPr lang="en-US" altLang="ko-KR" sz="1000" dirty="0" smtClean="0"/>
              <a:t>learning mode</a:t>
            </a:r>
          </a:p>
          <a:p>
            <a:r>
              <a:rPr lang="en-US" altLang="ko-KR" sz="1000" dirty="0" smtClean="0"/>
              <a:t>it can repeat pushing</a:t>
            </a:r>
          </a:p>
          <a:p>
            <a:r>
              <a:rPr lang="en-US" altLang="ko-KR" sz="1000" dirty="0" smtClean="0"/>
              <a:t>the capture and confirm</a:t>
            </a:r>
          </a:p>
          <a:p>
            <a:r>
              <a:rPr lang="en-US" altLang="ko-KR" sz="1000" dirty="0" smtClean="0"/>
              <a:t>buttons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81619" y="3187701"/>
            <a:ext cx="11913833" cy="6923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4</a:t>
            </a:r>
          </a:p>
          <a:p>
            <a:r>
              <a:rPr lang="en-US" altLang="ko-KR" sz="1000" dirty="0" smtClean="0"/>
              <a:t>change user mode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1619" y="640051"/>
            <a:ext cx="11913833" cy="24366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3</a:t>
            </a:r>
          </a:p>
          <a:p>
            <a:r>
              <a:rPr lang="en-US" altLang="ko-KR" sz="1000" dirty="0" smtClean="0"/>
              <a:t>admin login process</a:t>
            </a:r>
            <a:endParaRPr lang="en-US" altLang="ko-KR" sz="1000" dirty="0" smtClean="0"/>
          </a:p>
          <a:p>
            <a:r>
              <a:rPr lang="en-US" altLang="ko-KR" sz="1000" dirty="0" smtClean="0"/>
              <a:t>Func1 is precondition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979339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53144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29147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4232" y="257452"/>
            <a:ext cx="71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user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290" y="10356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client</a:t>
            </a:r>
          </a:p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3120" y="103563"/>
            <a:ext cx="101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server</a:t>
            </a:r>
          </a:p>
          <a:p>
            <a:pPr algn="ctr"/>
            <a:r>
              <a:rPr lang="en-US" altLang="ko-KR" sz="1000" dirty="0" smtClean="0"/>
              <a:t>Jetson Nano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87145" y="100553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339" y="765833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type hidden keyword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9146" y="819372"/>
            <a:ext cx="1818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admin is already registered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987145" y="1283184"/>
            <a:ext cx="306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08856" y="1033787"/>
            <a:ext cx="2544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show admin password input component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987145" y="1582864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9339" y="1336643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type admin password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987145" y="1885092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5053143" y="5347291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21899" y="5107593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053143" y="2470788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20536" y="2239057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camera </a:t>
            </a:r>
            <a:r>
              <a:rPr lang="en-US" altLang="ko-KR" sz="1000" dirty="0" smtClean="0"/>
              <a:t>media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9229146" y="508676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capture image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26148" y="5569593"/>
            <a:ext cx="1460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show captured image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979339" y="1633281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admin face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86805" y="2522681"/>
            <a:ext cx="3393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w</a:t>
            </a:r>
            <a:r>
              <a:rPr lang="en-US" altLang="ko-KR" sz="1000" dirty="0" smtClean="0"/>
              <a:t>hen result is admin face &amp;&amp; password is matched,</a:t>
            </a:r>
          </a:p>
          <a:p>
            <a:r>
              <a:rPr lang="en-US" altLang="ko-KR" sz="1000" dirty="0" smtClean="0"/>
              <a:t>change UX to admin mode, show buttons </a:t>
            </a:r>
          </a:p>
          <a:p>
            <a:r>
              <a:rPr lang="en-US" altLang="ko-KR" sz="1000" dirty="0" smtClean="0"/>
              <a:t>for logout / learning mode / test mode / secure mode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1987145" y="3490557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9339" y="3250859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push </a:t>
            </a:r>
            <a:r>
              <a:rPr lang="en-US" altLang="ko-KR" sz="1000" b="1" i="1" dirty="0" smtClean="0"/>
              <a:t>logout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5086805" y="3519668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change UX to user mode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1987145" y="4444222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79339" y="4204524"/>
            <a:ext cx="1406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push </a:t>
            </a:r>
            <a:r>
              <a:rPr lang="en-US" altLang="ko-KR" sz="1000" b="1" i="1" dirty="0" smtClean="0"/>
              <a:t>capture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5053143" y="5097242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3143" y="4857544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‘capture’ command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987145" y="4780019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79339" y="4528208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user face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229146" y="4333586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assumed that secure mode</a:t>
            </a:r>
            <a:endParaRPr lang="ko-KR" altLang="en-US" sz="1000" dirty="0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053143" y="5610719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127560" y="5378988"/>
            <a:ext cx="1101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captured image</a:t>
            </a:r>
            <a:endParaRPr lang="ko-KR" altLang="en-US" sz="1000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1987145" y="6055512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79339" y="5815814"/>
            <a:ext cx="2113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type name, push </a:t>
            </a:r>
            <a:r>
              <a:rPr lang="en-US" altLang="ko-KR" sz="1000" b="1" i="1" dirty="0" smtClean="0"/>
              <a:t>confirm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3622943" y="6055512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name input validation</a:t>
            </a:r>
            <a:endParaRPr lang="ko-KR" altLang="en-US" sz="1000" dirty="0"/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5053143" y="6651906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521899" y="6412208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5053143" y="6401857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53143" y="6162159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‘save’ command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229146" y="6379670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store image &amp; name securely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5053143" y="2174052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27662" y="1934354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admin face </a:t>
            </a:r>
            <a:r>
              <a:rPr lang="en-US" altLang="ko-KR" sz="1000" dirty="0"/>
              <a:t>recognition result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023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81619" y="3212285"/>
            <a:ext cx="11913833" cy="15570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7</a:t>
            </a:r>
            <a:endParaRPr lang="en-US" altLang="ko-KR" sz="1400" b="1" dirty="0" smtClean="0"/>
          </a:p>
          <a:p>
            <a:r>
              <a:rPr lang="en-US" altLang="ko-KR" sz="1000" dirty="0" smtClean="0"/>
              <a:t>run mode</a:t>
            </a: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181619" y="640051"/>
            <a:ext cx="11913833" cy="13634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6</a:t>
            </a:r>
            <a:endParaRPr lang="en-US" altLang="ko-KR" sz="1400" b="1" dirty="0" smtClean="0"/>
          </a:p>
          <a:p>
            <a:r>
              <a:rPr lang="en-US" altLang="ko-KR" sz="1000" dirty="0" err="1" smtClean="0"/>
              <a:t>testRun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mode</a:t>
            </a:r>
            <a:endParaRPr lang="en-US" altLang="ko-KR" sz="1000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9339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53144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29147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4232" y="257452"/>
            <a:ext cx="71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user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290" y="10356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client</a:t>
            </a:r>
          </a:p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3120" y="103563"/>
            <a:ext cx="101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server</a:t>
            </a:r>
          </a:p>
          <a:p>
            <a:pPr algn="ctr"/>
            <a:r>
              <a:rPr lang="en-US" altLang="ko-KR" sz="1000" dirty="0" smtClean="0"/>
              <a:t>Jetson Nano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87145" y="100553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339" y="765833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 </a:t>
            </a:r>
            <a:r>
              <a:rPr lang="en-US" altLang="ko-KR" sz="1000" b="1" i="1" dirty="0" err="1" smtClean="0"/>
              <a:t>testRun</a:t>
            </a:r>
            <a:r>
              <a:rPr lang="en-US" altLang="ko-KR" sz="1000" b="1" i="1" dirty="0" smtClean="0"/>
              <a:t>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053143" y="1833619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97957" y="1601888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</a:t>
            </a:r>
            <a:r>
              <a:rPr lang="en-US" altLang="ko-KR" sz="1000" dirty="0"/>
              <a:t>recognition media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5053143" y="1451982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21899" y="1212284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053143" y="1201933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53143" y="962235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testRun</a:t>
            </a:r>
            <a:r>
              <a:rPr lang="en-US" altLang="ko-KR" sz="1000" dirty="0" smtClean="0"/>
              <a:t>’ </a:t>
            </a:r>
            <a:r>
              <a:rPr lang="en-US" altLang="ko-KR" sz="1000" dirty="0" smtClean="0"/>
              <a:t>command</a:t>
            </a:r>
            <a:endParaRPr lang="ko-KR" altLang="en-US" sz="10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987145" y="3577765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79339" y="333806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 </a:t>
            </a:r>
            <a:r>
              <a:rPr lang="en-US" altLang="ko-KR" sz="1000" b="1" i="1" dirty="0" smtClean="0"/>
              <a:t>run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987145" y="4272199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5053143" y="4571913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97957" y="4340182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</a:t>
            </a:r>
            <a:r>
              <a:rPr lang="en-US" altLang="ko-KR" sz="1000" dirty="0"/>
              <a:t>recognition </a:t>
            </a:r>
            <a:r>
              <a:rPr lang="en-US" altLang="ko-KR" sz="1000" dirty="0" smtClean="0"/>
              <a:t>media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979339" y="402038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admin face</a:t>
            </a:r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5053143" y="4024216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521899" y="3784518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5053143" y="3774167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53143" y="3534469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runSecure</a:t>
            </a:r>
            <a:r>
              <a:rPr lang="en-US" altLang="ko-KR" sz="1000" dirty="0" smtClean="0"/>
              <a:t>’ </a:t>
            </a:r>
            <a:r>
              <a:rPr lang="en-US" altLang="ko-KR" sz="1000" dirty="0" smtClean="0"/>
              <a:t>command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9229146" y="1571747"/>
            <a:ext cx="2414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run </a:t>
            </a:r>
            <a:r>
              <a:rPr lang="en-US" altLang="ko-KR" sz="1000" dirty="0" smtClean="0"/>
              <a:t>playback the file, </a:t>
            </a:r>
            <a:r>
              <a:rPr lang="en-US" altLang="ko-KR" sz="1000" dirty="0"/>
              <a:t>start AI analysis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229146" y="4319059"/>
            <a:ext cx="1832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run camera, start AI analysis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29146" y="728350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support </a:t>
            </a:r>
            <a:r>
              <a:rPr lang="en-US" altLang="ko-KR" sz="1000" b="1" i="1" dirty="0" smtClean="0"/>
              <a:t>friends640x480.mp4</a:t>
            </a:r>
            <a:r>
              <a:rPr lang="en-US" altLang="ko-KR" sz="1000" dirty="0" smtClean="0"/>
              <a:t> file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9986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81619" y="2831894"/>
            <a:ext cx="11913833" cy="17680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9</a:t>
            </a:r>
            <a:endParaRPr lang="en-US" altLang="ko-KR" sz="1400" b="1" dirty="0" smtClean="0"/>
          </a:p>
          <a:p>
            <a:r>
              <a:rPr lang="en-US" altLang="ko-KR" sz="1000" dirty="0" smtClean="0"/>
              <a:t>secure mode</a:t>
            </a: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181619" y="640051"/>
            <a:ext cx="11913833" cy="18026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8</a:t>
            </a:r>
            <a:endParaRPr lang="en-US" altLang="ko-KR" sz="1400" b="1" dirty="0" smtClean="0"/>
          </a:p>
          <a:p>
            <a:r>
              <a:rPr lang="en-US" altLang="ko-KR" sz="1000" dirty="0" err="1" smtClean="0"/>
              <a:t>nonSecure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mode</a:t>
            </a:r>
            <a:endParaRPr lang="en-US" altLang="ko-KR" sz="1000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9339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53144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29147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4232" y="257452"/>
            <a:ext cx="71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user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290" y="10356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client</a:t>
            </a:r>
          </a:p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3120" y="103563"/>
            <a:ext cx="101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server</a:t>
            </a:r>
          </a:p>
          <a:p>
            <a:pPr algn="ctr"/>
            <a:r>
              <a:rPr lang="en-US" altLang="ko-KR" sz="1000" dirty="0" smtClean="0"/>
              <a:t>Jetson Nano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87145" y="100553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339" y="765833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 </a:t>
            </a:r>
            <a:r>
              <a:rPr lang="en-US" altLang="ko-KR" sz="1000" b="1" i="1" dirty="0" err="1" smtClean="0"/>
              <a:t>nonSecure</a:t>
            </a:r>
            <a:r>
              <a:rPr lang="en-US" altLang="ko-KR" sz="1000" b="1" i="1" dirty="0" smtClean="0"/>
              <a:t>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987145" y="1977213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053143" y="2276927"/>
            <a:ext cx="417600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97957" y="2045196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</a:t>
            </a:r>
            <a:r>
              <a:rPr lang="en-US" altLang="ko-KR" sz="1000" dirty="0"/>
              <a:t>recognition </a:t>
            </a:r>
            <a:r>
              <a:rPr lang="en-US" altLang="ko-KR" sz="1000" dirty="0" smtClean="0"/>
              <a:t>media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979339" y="17254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admin face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5053143" y="1451982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21899" y="1212284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053143" y="1201933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53143" y="962235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runNonSecure</a:t>
            </a:r>
            <a:r>
              <a:rPr lang="en-US" altLang="ko-KR" sz="1000" dirty="0" smtClean="0"/>
              <a:t>’ </a:t>
            </a:r>
            <a:r>
              <a:rPr lang="en-US" altLang="ko-KR" sz="1000" dirty="0" smtClean="0"/>
              <a:t>command</a:t>
            </a:r>
            <a:endParaRPr lang="ko-KR" altLang="en-US" sz="10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987145" y="3197374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79339" y="2957676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 </a:t>
            </a:r>
            <a:r>
              <a:rPr lang="en-US" altLang="ko-KR" sz="1000" b="1" i="1" dirty="0" smtClean="0"/>
              <a:t>secure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987145" y="4181919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5053143" y="4481633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97957" y="4249902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</a:t>
            </a:r>
            <a:r>
              <a:rPr lang="en-US" altLang="ko-KR" sz="1000" dirty="0"/>
              <a:t>recognition </a:t>
            </a:r>
            <a:r>
              <a:rPr lang="en-US" altLang="ko-KR" sz="1000" dirty="0" smtClean="0"/>
              <a:t>media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979339" y="393010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admin face</a:t>
            </a:r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5053143" y="3643825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521899" y="3404127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response</a:t>
            </a:r>
            <a:endParaRPr lang="ko-KR" altLang="en-US" sz="1000" dirty="0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5053143" y="3393776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53143" y="3154078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</a:t>
            </a:r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runSecure</a:t>
            </a:r>
            <a:r>
              <a:rPr lang="en-US" altLang="ko-KR" sz="1000" dirty="0" smtClean="0"/>
              <a:t>’ </a:t>
            </a:r>
            <a:r>
              <a:rPr lang="en-US" altLang="ko-KR" sz="1000" dirty="0" smtClean="0"/>
              <a:t>command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9229146" y="2013440"/>
            <a:ext cx="2946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result through </a:t>
            </a:r>
            <a:r>
              <a:rPr lang="en-US" altLang="ko-KR" sz="1000" b="1" dirty="0" smtClean="0"/>
              <a:t>port2 (TCP Connection 3)</a:t>
            </a:r>
            <a:endParaRPr lang="en-US" altLang="ko-KR" sz="1000" b="1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9229146" y="4228779"/>
            <a:ext cx="2946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result through </a:t>
            </a:r>
            <a:r>
              <a:rPr lang="en-US" altLang="ko-KR" sz="1000" b="1" dirty="0" smtClean="0"/>
              <a:t>port1 (TCP Connection 2)</a:t>
            </a:r>
            <a:endParaRPr lang="en-US" altLang="ko-KR" sz="10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3358447" y="1472863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err="1" smtClean="0"/>
              <a:t>nonSecure</a:t>
            </a:r>
            <a:r>
              <a:rPr lang="en-US" altLang="ko-KR" sz="1000" b="1" i="1" dirty="0" smtClean="0"/>
              <a:t> </a:t>
            </a:r>
            <a:r>
              <a:rPr lang="en-US" altLang="ko-KR" sz="1000" dirty="0" smtClean="0"/>
              <a:t>button</a:t>
            </a:r>
            <a:endParaRPr lang="en-US" altLang="ko-KR" sz="1000" dirty="0" smtClean="0"/>
          </a:p>
          <a:p>
            <a:pPr algn="r"/>
            <a:r>
              <a:rPr lang="en-US" altLang="ko-KR" sz="1000" dirty="0" smtClean="0"/>
              <a:t>to </a:t>
            </a:r>
            <a:r>
              <a:rPr lang="en-US" altLang="ko-KR" sz="1000" b="1" i="1" dirty="0" smtClean="0"/>
              <a:t>secure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08515" y="368346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smtClean="0"/>
              <a:t>secure </a:t>
            </a:r>
            <a:r>
              <a:rPr lang="en-US" altLang="ko-KR" sz="1000" dirty="0" smtClean="0"/>
              <a:t>button</a:t>
            </a:r>
            <a:endParaRPr lang="en-US" altLang="ko-KR" sz="1000" dirty="0" smtClean="0"/>
          </a:p>
          <a:p>
            <a:pPr algn="r"/>
            <a:r>
              <a:rPr lang="en-US" altLang="ko-KR" sz="1000" dirty="0" smtClean="0"/>
              <a:t>to </a:t>
            </a:r>
            <a:r>
              <a:rPr lang="en-US" altLang="ko-KR" sz="1000" b="1" i="1" dirty="0" err="1" smtClean="0"/>
              <a:t>nonSecure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69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513</Words>
  <Application>Microsoft Office PowerPoint</Application>
  <PresentationFormat>와이드스크린</PresentationFormat>
  <Paragraphs>172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28</cp:revision>
  <dcterms:created xsi:type="dcterms:W3CDTF">2021-06-03T03:51:04Z</dcterms:created>
  <dcterms:modified xsi:type="dcterms:W3CDTF">2021-06-03T08:14:51Z</dcterms:modified>
</cp:coreProperties>
</file>