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1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7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9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B4D7-8582-4AB9-AAC3-43C763CEBF8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8048-8A0C-4427-969A-9C58599CF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1971" y="1030778"/>
            <a:ext cx="2610196" cy="1030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AES_KEY_ROOT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(Obfuscated in Code)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{PW, IV, SALT, </a:t>
            </a:r>
            <a:r>
              <a:rPr lang="en-US" altLang="ko-KR" dirty="0" err="1" smtClean="0">
                <a:solidFill>
                  <a:schemeClr val="tx1"/>
                </a:solidFill>
              </a:rPr>
              <a:t>iter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6083" y="3362498"/>
            <a:ext cx="122197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PBKDF2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13066" y="1030778"/>
            <a:ext cx="1604356" cy="1030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83731" y="1030778"/>
            <a:ext cx="2547852" cy="103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Data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204556" y="4771504"/>
            <a:ext cx="8466513" cy="1030778"/>
            <a:chOff x="3204556" y="4771504"/>
            <a:chExt cx="8466513" cy="1030778"/>
          </a:xfrm>
        </p:grpSpPr>
        <p:sp>
          <p:nvSpPr>
            <p:cNvPr id="10" name="직사각형 9"/>
            <p:cNvSpPr/>
            <p:nvPr/>
          </p:nvSpPr>
          <p:spPr>
            <a:xfrm>
              <a:off x="9044247" y="4771504"/>
              <a:ext cx="2626822" cy="10307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Encrypted User Data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417425" y="4771504"/>
              <a:ext cx="2626822" cy="10307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Hash for User Data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08912" y="4771504"/>
              <a:ext cx="1604356" cy="1030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Encrypted RN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04556" y="4771504"/>
              <a:ext cx="1604356" cy="10307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Hash for RN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26276" y="3283527"/>
            <a:ext cx="2177935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Encryption</a:t>
            </a:r>
          </a:p>
          <a:p>
            <a:pPr algn="ctr"/>
            <a:r>
              <a:rPr lang="en-US" altLang="ko-KR" dirty="0" smtClean="0"/>
              <a:t>(AES-256-CBC)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68690" y="3283526"/>
            <a:ext cx="2177935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Encryption</a:t>
            </a:r>
          </a:p>
          <a:p>
            <a:pPr algn="ctr"/>
            <a:r>
              <a:rPr lang="en-US" altLang="ko-KR" dirty="0" smtClean="0"/>
              <a:t>(AES-256-CBC)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4" idx="2"/>
            <a:endCxn id="6" idx="0"/>
          </p:cNvCxnSpPr>
          <p:nvPr/>
        </p:nvCxnSpPr>
        <p:spPr>
          <a:xfrm>
            <a:off x="2527069" y="2061556"/>
            <a:ext cx="0" cy="13009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4" idx="1"/>
          </p:cNvCxnSpPr>
          <p:nvPr/>
        </p:nvCxnSpPr>
        <p:spPr>
          <a:xfrm>
            <a:off x="3138054" y="3578629"/>
            <a:ext cx="138822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2"/>
            <a:endCxn id="14" idx="0"/>
          </p:cNvCxnSpPr>
          <p:nvPr/>
        </p:nvCxnSpPr>
        <p:spPr>
          <a:xfrm>
            <a:off x="5615244" y="2061556"/>
            <a:ext cx="0" cy="122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12372" y="2410688"/>
            <a:ext cx="1201189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(SHA-256)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30241" y="2377439"/>
            <a:ext cx="1201189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(SHA-256)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8" idx="2"/>
            <a:endCxn id="13" idx="0"/>
          </p:cNvCxnSpPr>
          <p:nvPr/>
        </p:nvCxnSpPr>
        <p:spPr>
          <a:xfrm flipH="1">
            <a:off x="4006734" y="3000891"/>
            <a:ext cx="6233" cy="1770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7" idx="2"/>
            <a:endCxn id="48" idx="3"/>
          </p:cNvCxnSpPr>
          <p:nvPr/>
        </p:nvCxnSpPr>
        <p:spPr>
          <a:xfrm rot="5400000">
            <a:off x="4792286" y="1882832"/>
            <a:ext cx="644234" cy="10016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4" idx="2"/>
            <a:endCxn id="12" idx="0"/>
          </p:cNvCxnSpPr>
          <p:nvPr/>
        </p:nvCxnSpPr>
        <p:spPr>
          <a:xfrm flipH="1">
            <a:off x="5611090" y="3873730"/>
            <a:ext cx="4154" cy="897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5" idx="2"/>
            <a:endCxn id="10" idx="0"/>
          </p:cNvCxnSpPr>
          <p:nvPr/>
        </p:nvCxnSpPr>
        <p:spPr>
          <a:xfrm>
            <a:off x="10357658" y="3873729"/>
            <a:ext cx="0" cy="89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9" idx="2"/>
            <a:endCxn id="11" idx="0"/>
          </p:cNvCxnSpPr>
          <p:nvPr/>
        </p:nvCxnSpPr>
        <p:spPr>
          <a:xfrm>
            <a:off x="7730836" y="2967642"/>
            <a:ext cx="0" cy="180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9" idx="2"/>
            <a:endCxn id="15" idx="0"/>
          </p:cNvCxnSpPr>
          <p:nvPr/>
        </p:nvCxnSpPr>
        <p:spPr>
          <a:xfrm>
            <a:off x="10357657" y="2061556"/>
            <a:ext cx="1" cy="1221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9" idx="2"/>
            <a:endCxn id="49" idx="3"/>
          </p:cNvCxnSpPr>
          <p:nvPr/>
        </p:nvCxnSpPr>
        <p:spPr>
          <a:xfrm rot="5400000">
            <a:off x="9039052" y="1353935"/>
            <a:ext cx="610985" cy="20262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" idx="3"/>
            <a:endCxn id="15" idx="1"/>
          </p:cNvCxnSpPr>
          <p:nvPr/>
        </p:nvCxnSpPr>
        <p:spPr>
          <a:xfrm>
            <a:off x="6417422" y="1546167"/>
            <a:ext cx="2851268" cy="2032461"/>
          </a:xfrm>
          <a:prstGeom prst="bentConnector3">
            <a:avLst>
              <a:gd name="adj1" fmla="val 1588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025833" y="4588625"/>
            <a:ext cx="8803178" cy="13882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7408" y="1087948"/>
            <a:ext cx="2610196" cy="1030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AES_KEY_ROOT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(Obfuscated in Code)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{PW, IV, SALT, </a:t>
            </a:r>
            <a:r>
              <a:rPr lang="en-US" altLang="ko-KR" dirty="0" err="1" smtClean="0">
                <a:solidFill>
                  <a:schemeClr val="tx1"/>
                </a:solidFill>
              </a:rPr>
              <a:t>iter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520" y="2812840"/>
            <a:ext cx="122197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PBKDF2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118384" y="1087948"/>
            <a:ext cx="2626822" cy="10307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Encrypted User 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91562" y="1087948"/>
            <a:ext cx="2626822" cy="10307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 for User Data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83049" y="1087948"/>
            <a:ext cx="1604356" cy="1030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Encrypted RN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8693" y="1087948"/>
            <a:ext cx="1604356" cy="10307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 for RN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099970" y="905069"/>
            <a:ext cx="8803178" cy="13882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6257" y="2733870"/>
            <a:ext cx="2177935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Decryption</a:t>
            </a:r>
          </a:p>
          <a:p>
            <a:pPr algn="ctr"/>
            <a:r>
              <a:rPr lang="en-US" altLang="ko-KR" dirty="0" smtClean="0"/>
              <a:t>(AES-256-CBC)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2" idx="2"/>
            <a:endCxn id="27" idx="0"/>
          </p:cNvCxnSpPr>
          <p:nvPr/>
        </p:nvCxnSpPr>
        <p:spPr>
          <a:xfrm flipH="1">
            <a:off x="5685225" y="2118726"/>
            <a:ext cx="2" cy="615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" idx="2"/>
            <a:endCxn id="6" idx="0"/>
          </p:cNvCxnSpPr>
          <p:nvPr/>
        </p:nvCxnSpPr>
        <p:spPr>
          <a:xfrm>
            <a:off x="1572506" y="2118726"/>
            <a:ext cx="0" cy="6941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3"/>
            <a:endCxn id="27" idx="1"/>
          </p:cNvCxnSpPr>
          <p:nvPr/>
        </p:nvCxnSpPr>
        <p:spPr>
          <a:xfrm>
            <a:off x="2183491" y="3028971"/>
            <a:ext cx="2412766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84631" y="4711276"/>
            <a:ext cx="1201189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(SHA-256)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1"/>
            <a:endCxn id="13" idx="2"/>
          </p:cNvCxnSpPr>
          <p:nvPr/>
        </p:nvCxnSpPr>
        <p:spPr>
          <a:xfrm rot="10800000">
            <a:off x="4080871" y="2118726"/>
            <a:ext cx="1003760" cy="2887652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7" idx="2"/>
            <a:endCxn id="36" idx="0"/>
          </p:cNvCxnSpPr>
          <p:nvPr/>
        </p:nvCxnSpPr>
        <p:spPr>
          <a:xfrm>
            <a:off x="5685225" y="3324073"/>
            <a:ext cx="1" cy="138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66215" y="4124176"/>
            <a:ext cx="13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9342827" y="3587103"/>
            <a:ext cx="2177935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Decryption</a:t>
            </a:r>
          </a:p>
          <a:p>
            <a:pPr algn="ctr"/>
            <a:r>
              <a:rPr lang="en-US" altLang="ko-KR" dirty="0" smtClean="0"/>
              <a:t>(AES-256-CBC)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10431795" y="2118726"/>
            <a:ext cx="0" cy="146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272303" y="4705039"/>
            <a:ext cx="1201189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(SHA-256)</a:t>
            </a:r>
            <a:endParaRPr lang="ko-KR" altLang="en-US" dirty="0"/>
          </a:p>
        </p:txBody>
      </p:sp>
      <p:cxnSp>
        <p:nvCxnSpPr>
          <p:cNvPr id="61" name="직선 화살표 연결선 36"/>
          <p:cNvCxnSpPr>
            <a:stCxn id="60" idx="1"/>
            <a:endCxn id="11" idx="2"/>
          </p:cNvCxnSpPr>
          <p:nvPr/>
        </p:nvCxnSpPr>
        <p:spPr>
          <a:xfrm rot="10800000">
            <a:off x="7804973" y="2118727"/>
            <a:ext cx="467330" cy="2881415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74027" y="4124176"/>
            <a:ext cx="13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53" idx="2"/>
            <a:endCxn id="60" idx="0"/>
          </p:cNvCxnSpPr>
          <p:nvPr/>
        </p:nvCxnSpPr>
        <p:spPr>
          <a:xfrm rot="5400000">
            <a:off x="9388481" y="3661724"/>
            <a:ext cx="527733" cy="1558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53" idx="1"/>
          </p:cNvCxnSpPr>
          <p:nvPr/>
        </p:nvCxnSpPr>
        <p:spPr>
          <a:xfrm rot="16200000" flipH="1">
            <a:off x="7234960" y="1774338"/>
            <a:ext cx="558132" cy="365760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9157868" y="5471114"/>
            <a:ext cx="2547852" cy="103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Data</a:t>
            </a:r>
            <a:endParaRPr lang="ko-KR" altLang="en-US" dirty="0"/>
          </a:p>
        </p:txBody>
      </p:sp>
      <p:cxnSp>
        <p:nvCxnSpPr>
          <p:cNvPr id="97" name="직선 화살표 연결선 96"/>
          <p:cNvCxnSpPr>
            <a:stCxn id="53" idx="2"/>
            <a:endCxn id="96" idx="0"/>
          </p:cNvCxnSpPr>
          <p:nvPr/>
        </p:nvCxnSpPr>
        <p:spPr>
          <a:xfrm flipH="1">
            <a:off x="10431794" y="4177306"/>
            <a:ext cx="1" cy="1293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1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2021-06-11T01:35:02Z</dcterms:created>
  <dcterms:modified xsi:type="dcterms:W3CDTF">2021-06-11T01:57:48Z</dcterms:modified>
</cp:coreProperties>
</file>