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1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6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2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8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6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4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7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3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42B6-D859-4B1F-9D5F-9C3078C10B9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3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55"/>
          <p:cNvSpPr txBox="1"/>
          <p:nvPr/>
        </p:nvSpPr>
        <p:spPr>
          <a:xfrm>
            <a:off x="8633511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Component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194;p55"/>
          <p:cNvSpPr/>
          <p:nvPr/>
        </p:nvSpPr>
        <p:spPr>
          <a:xfrm>
            <a:off x="7897733" y="5311003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5;p55"/>
          <p:cNvSpPr/>
          <p:nvPr/>
        </p:nvSpPr>
        <p:spPr>
          <a:xfrm>
            <a:off x="7897733" y="5739751"/>
            <a:ext cx="684076" cy="269479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endParaRPr sz="1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96;p55"/>
          <p:cNvSpPr txBox="1"/>
          <p:nvPr/>
        </p:nvSpPr>
        <p:spPr>
          <a:xfrm>
            <a:off x="8633511" y="5739751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Component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Google Shape;197;p55"/>
          <p:cNvSpPr txBox="1"/>
          <p:nvPr/>
        </p:nvSpPr>
        <p:spPr>
          <a:xfrm>
            <a:off x="6221845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Secure channel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9" name="Google Shape;199;p55"/>
          <p:cNvCxnSpPr>
            <a:endCxn id="8" idx="1"/>
          </p:cNvCxnSpPr>
          <p:nvPr/>
        </p:nvCxnSpPr>
        <p:spPr>
          <a:xfrm>
            <a:off x="5821045" y="5449483"/>
            <a:ext cx="400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02;p55"/>
          <p:cNvSpPr/>
          <p:nvPr/>
        </p:nvSpPr>
        <p:spPr>
          <a:xfrm>
            <a:off x="1264831" y="890393"/>
            <a:ext cx="5513295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Jetson Nano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203;p55"/>
          <p:cNvSpPr/>
          <p:nvPr/>
        </p:nvSpPr>
        <p:spPr>
          <a:xfrm>
            <a:off x="7204830" y="890393"/>
            <a:ext cx="3253518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Client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205;p55"/>
          <p:cNvSpPr/>
          <p:nvPr/>
        </p:nvSpPr>
        <p:spPr>
          <a:xfrm>
            <a:off x="1441160" y="3990644"/>
            <a:ext cx="1260000" cy="71263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DB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06;p55"/>
          <p:cNvSpPr/>
          <p:nvPr/>
        </p:nvSpPr>
        <p:spPr>
          <a:xfrm>
            <a:off x="9072557" y="3428774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207;p55"/>
          <p:cNvSpPr/>
          <p:nvPr/>
        </p:nvSpPr>
        <p:spPr>
          <a:xfrm>
            <a:off x="9072557" y="1535622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Mode Control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08;p55"/>
          <p:cNvSpPr/>
          <p:nvPr/>
        </p:nvSpPr>
        <p:spPr>
          <a:xfrm>
            <a:off x="4692643" y="2487489"/>
            <a:ext cx="1246868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09;p55"/>
          <p:cNvSpPr/>
          <p:nvPr/>
        </p:nvSpPr>
        <p:spPr>
          <a:xfrm>
            <a:off x="4699302" y="3428967"/>
            <a:ext cx="1240209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210;p55"/>
          <p:cNvSpPr/>
          <p:nvPr/>
        </p:nvSpPr>
        <p:spPr>
          <a:xfrm>
            <a:off x="3077468" y="248748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Service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211;p55"/>
          <p:cNvSpPr/>
          <p:nvPr/>
        </p:nvSpPr>
        <p:spPr>
          <a:xfrm>
            <a:off x="1441160" y="1531380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212;p55"/>
          <p:cNvSpPr/>
          <p:nvPr/>
        </p:nvSpPr>
        <p:spPr>
          <a:xfrm>
            <a:off x="1441159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Face Detection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213;p55"/>
          <p:cNvSpPr/>
          <p:nvPr/>
        </p:nvSpPr>
        <p:spPr>
          <a:xfrm>
            <a:off x="3077468" y="3428774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214;p55"/>
          <p:cNvSpPr/>
          <p:nvPr/>
        </p:nvSpPr>
        <p:spPr>
          <a:xfrm>
            <a:off x="4695973" y="1531380"/>
            <a:ext cx="1240208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15;p55"/>
          <p:cNvSpPr/>
          <p:nvPr/>
        </p:nvSpPr>
        <p:spPr>
          <a:xfrm>
            <a:off x="7418022" y="2487489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216;p55"/>
          <p:cNvSpPr/>
          <p:nvPr/>
        </p:nvSpPr>
        <p:spPr>
          <a:xfrm>
            <a:off x="7418022" y="1531484"/>
            <a:ext cx="1240208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Google Shape;217;p55"/>
          <p:cNvSpPr/>
          <p:nvPr/>
        </p:nvSpPr>
        <p:spPr>
          <a:xfrm>
            <a:off x="7427917" y="3428774"/>
            <a:ext cx="1240209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Google Shape;218;p55"/>
          <p:cNvSpPr/>
          <p:nvPr/>
        </p:nvSpPr>
        <p:spPr>
          <a:xfrm>
            <a:off x="3077468" y="4212821"/>
            <a:ext cx="1260000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Security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6" name="Google Shape;220;p55"/>
          <p:cNvCxnSpPr>
            <a:stCxn id="21" idx="2"/>
            <a:endCxn id="15" idx="0"/>
          </p:cNvCxnSpPr>
          <p:nvPr/>
        </p:nvCxnSpPr>
        <p:spPr>
          <a:xfrm>
            <a:off x="5316077" y="1963380"/>
            <a:ext cx="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221;p55"/>
          <p:cNvCxnSpPr>
            <a:stCxn id="15" idx="2"/>
            <a:endCxn id="16" idx="0"/>
          </p:cNvCxnSpPr>
          <p:nvPr/>
        </p:nvCxnSpPr>
        <p:spPr>
          <a:xfrm>
            <a:off x="5316077" y="2919489"/>
            <a:ext cx="330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222;p55"/>
          <p:cNvCxnSpPr>
            <a:stCxn id="23" idx="2"/>
            <a:endCxn id="22" idx="0"/>
          </p:cNvCxnSpPr>
          <p:nvPr/>
        </p:nvCxnSpPr>
        <p:spPr>
          <a:xfrm>
            <a:off x="8038126" y="1963484"/>
            <a:ext cx="990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" name="Google Shape;223;p55"/>
          <p:cNvCxnSpPr>
            <a:stCxn id="22" idx="2"/>
            <a:endCxn id="24" idx="0"/>
          </p:cNvCxnSpPr>
          <p:nvPr/>
        </p:nvCxnSpPr>
        <p:spPr>
          <a:xfrm>
            <a:off x="8048022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224;p55"/>
          <p:cNvCxnSpPr>
            <a:stCxn id="14" idx="1"/>
            <a:endCxn id="22" idx="3"/>
          </p:cNvCxnSpPr>
          <p:nvPr/>
        </p:nvCxnSpPr>
        <p:spPr>
          <a:xfrm flipH="1">
            <a:off x="8678057" y="1751622"/>
            <a:ext cx="394500" cy="95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225;p55"/>
          <p:cNvCxnSpPr>
            <a:stCxn id="13" idx="1"/>
            <a:endCxn id="22" idx="3"/>
          </p:cNvCxnSpPr>
          <p:nvPr/>
        </p:nvCxnSpPr>
        <p:spPr>
          <a:xfrm rot="10800000">
            <a:off x="8678057" y="2703374"/>
            <a:ext cx="394500" cy="94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226;p55"/>
          <p:cNvCxnSpPr>
            <a:stCxn id="17" idx="3"/>
            <a:endCxn id="15" idx="1"/>
          </p:cNvCxnSpPr>
          <p:nvPr/>
        </p:nvCxnSpPr>
        <p:spPr>
          <a:xfrm>
            <a:off x="4337468" y="2703489"/>
            <a:ext cx="35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227;p55"/>
          <p:cNvCxnSpPr>
            <a:endCxn id="17" idx="2"/>
          </p:cNvCxnSpPr>
          <p:nvPr/>
        </p:nvCxnSpPr>
        <p:spPr>
          <a:xfrm rot="10800000">
            <a:off x="3707468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228;p55"/>
          <p:cNvCxnSpPr>
            <a:stCxn id="25" idx="0"/>
            <a:endCxn id="20" idx="2"/>
          </p:cNvCxnSpPr>
          <p:nvPr/>
        </p:nvCxnSpPr>
        <p:spPr>
          <a:xfrm rot="10800000">
            <a:off x="3707468" y="3860921"/>
            <a:ext cx="0" cy="351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229;p55"/>
          <p:cNvCxnSpPr>
            <a:stCxn id="38" idx="3"/>
            <a:endCxn id="25" idx="1"/>
          </p:cNvCxnSpPr>
          <p:nvPr/>
        </p:nvCxnSpPr>
        <p:spPr>
          <a:xfrm rot="10800000" flipH="1">
            <a:off x="2589651" y="4428778"/>
            <a:ext cx="487800" cy="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" name="Google Shape;231;p55"/>
          <p:cNvCxnSpPr>
            <a:stCxn id="17" idx="0"/>
            <a:endCxn id="18" idx="3"/>
          </p:cNvCxnSpPr>
          <p:nvPr/>
        </p:nvCxnSpPr>
        <p:spPr>
          <a:xfrm rot="5400000" flipH="1">
            <a:off x="2834318" y="1614339"/>
            <a:ext cx="740100" cy="10062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Google Shape;232;p55"/>
          <p:cNvCxnSpPr>
            <a:stCxn id="20" idx="1"/>
            <a:endCxn id="12" idx="1"/>
          </p:cNvCxnSpPr>
          <p:nvPr/>
        </p:nvCxnSpPr>
        <p:spPr>
          <a:xfrm flipH="1">
            <a:off x="2071268" y="3644774"/>
            <a:ext cx="1006200" cy="3459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Google Shape;230;p55"/>
          <p:cNvSpPr txBox="1"/>
          <p:nvPr/>
        </p:nvSpPr>
        <p:spPr>
          <a:xfrm>
            <a:off x="2136807" y="4306288"/>
            <a:ext cx="452844" cy="24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SDB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9" name="Google Shape;234;p55"/>
          <p:cNvCxnSpPr>
            <a:stCxn id="19" idx="0"/>
            <a:endCxn id="18" idx="2"/>
          </p:cNvCxnSpPr>
          <p:nvPr/>
        </p:nvCxnSpPr>
        <p:spPr>
          <a:xfrm rot="10800000">
            <a:off x="2071159" y="1963509"/>
            <a:ext cx="0" cy="519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" name="Google Shape;235;p55"/>
          <p:cNvCxnSpPr>
            <a:stCxn id="20" idx="0"/>
            <a:endCxn id="19" idx="2"/>
          </p:cNvCxnSpPr>
          <p:nvPr/>
        </p:nvCxnSpPr>
        <p:spPr>
          <a:xfrm rot="5400000" flipH="1">
            <a:off x="2632718" y="2354024"/>
            <a:ext cx="513300" cy="163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" name="Google Shape;236;p55"/>
          <p:cNvSpPr/>
          <p:nvPr/>
        </p:nvSpPr>
        <p:spPr>
          <a:xfrm>
            <a:off x="9070173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User Input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Google Shape;237;p55"/>
          <p:cNvCxnSpPr>
            <a:stCxn id="22" idx="3"/>
            <a:endCxn id="41" idx="1"/>
          </p:cNvCxnSpPr>
          <p:nvPr/>
        </p:nvCxnSpPr>
        <p:spPr>
          <a:xfrm rot="10800000" flipH="1">
            <a:off x="8678022" y="2699289"/>
            <a:ext cx="392100" cy="4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" name="Google Shape;238;p55"/>
          <p:cNvCxnSpPr>
            <a:stCxn id="20" idx="3"/>
            <a:endCxn id="16" idx="1"/>
          </p:cNvCxnSpPr>
          <p:nvPr/>
        </p:nvCxnSpPr>
        <p:spPr>
          <a:xfrm>
            <a:off x="4337468" y="3644774"/>
            <a:ext cx="3618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4" name="Google Shape;219;p55"/>
          <p:cNvCxnSpPr/>
          <p:nvPr/>
        </p:nvCxnSpPr>
        <p:spPr>
          <a:xfrm rot="10800000" flipH="1">
            <a:off x="6525250" y="2830710"/>
            <a:ext cx="90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5" name="Google Shape;233;p55"/>
          <p:cNvCxnSpPr/>
          <p:nvPr/>
        </p:nvCxnSpPr>
        <p:spPr>
          <a:xfrm rot="10800000" flipH="1">
            <a:off x="6535404" y="2633252"/>
            <a:ext cx="90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6" name="Google Shape;214;p55">
            <a:extLst>
              <a:ext uri="{FF2B5EF4-FFF2-40B4-BE49-F238E27FC236}">
                <a16:creationId xmlns:a16="http://schemas.microsoft.com/office/drawing/2014/main" xmlns="" id="{DFFA0191-9961-4516-859A-604700977967}"/>
              </a:ext>
            </a:extLst>
          </p:cNvPr>
          <p:cNvSpPr/>
          <p:nvPr/>
        </p:nvSpPr>
        <p:spPr>
          <a:xfrm>
            <a:off x="6279169" y="2155930"/>
            <a:ext cx="258322" cy="127284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233;p55">
            <a:extLst>
              <a:ext uri="{FF2B5EF4-FFF2-40B4-BE49-F238E27FC236}">
                <a16:creationId xmlns:a16="http://schemas.microsoft.com/office/drawing/2014/main" xmlns="" id="{08CF8F02-18B1-4A1B-8B92-8E56F353534D}"/>
              </a:ext>
            </a:extLst>
          </p:cNvPr>
          <p:cNvCxnSpPr/>
          <p:nvPr/>
        </p:nvCxnSpPr>
        <p:spPr>
          <a:xfrm rot="10800000" flipH="1">
            <a:off x="5914126" y="2615671"/>
            <a:ext cx="36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" name="Google Shape;219;p55">
            <a:extLst>
              <a:ext uri="{FF2B5EF4-FFF2-40B4-BE49-F238E27FC236}">
                <a16:creationId xmlns:a16="http://schemas.microsoft.com/office/drawing/2014/main" xmlns="" id="{FB8D6E94-6508-4EDE-9C03-75702AA75FDE}"/>
              </a:ext>
            </a:extLst>
          </p:cNvPr>
          <p:cNvCxnSpPr/>
          <p:nvPr/>
        </p:nvCxnSpPr>
        <p:spPr>
          <a:xfrm rot="10800000" flipH="1">
            <a:off x="5927415" y="2825507"/>
            <a:ext cx="36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8703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55"/>
          <p:cNvSpPr txBox="1"/>
          <p:nvPr/>
        </p:nvSpPr>
        <p:spPr>
          <a:xfrm>
            <a:off x="8633511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Component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194;p55"/>
          <p:cNvSpPr/>
          <p:nvPr/>
        </p:nvSpPr>
        <p:spPr>
          <a:xfrm>
            <a:off x="7897733" y="5311003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5;p55"/>
          <p:cNvSpPr/>
          <p:nvPr/>
        </p:nvSpPr>
        <p:spPr>
          <a:xfrm>
            <a:off x="7897733" y="5739751"/>
            <a:ext cx="684076" cy="269479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endParaRPr sz="1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96;p55"/>
          <p:cNvSpPr txBox="1"/>
          <p:nvPr/>
        </p:nvSpPr>
        <p:spPr>
          <a:xfrm>
            <a:off x="8633511" y="5739751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Component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Google Shape;197;p55"/>
          <p:cNvSpPr txBox="1"/>
          <p:nvPr/>
        </p:nvSpPr>
        <p:spPr>
          <a:xfrm>
            <a:off x="6221845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Secure channel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9" name="Google Shape;199;p55"/>
          <p:cNvCxnSpPr>
            <a:endCxn id="8" idx="1"/>
          </p:cNvCxnSpPr>
          <p:nvPr/>
        </p:nvCxnSpPr>
        <p:spPr>
          <a:xfrm>
            <a:off x="5821045" y="5449483"/>
            <a:ext cx="400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02;p55"/>
          <p:cNvSpPr/>
          <p:nvPr/>
        </p:nvSpPr>
        <p:spPr>
          <a:xfrm>
            <a:off x="1264831" y="890393"/>
            <a:ext cx="5513295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Jetson Nano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203;p55"/>
          <p:cNvSpPr/>
          <p:nvPr/>
        </p:nvSpPr>
        <p:spPr>
          <a:xfrm>
            <a:off x="7204830" y="890393"/>
            <a:ext cx="3253518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Client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205;p55"/>
          <p:cNvSpPr/>
          <p:nvPr/>
        </p:nvSpPr>
        <p:spPr>
          <a:xfrm>
            <a:off x="1441160" y="3990644"/>
            <a:ext cx="1260000" cy="71263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DB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06;p55"/>
          <p:cNvSpPr/>
          <p:nvPr/>
        </p:nvSpPr>
        <p:spPr>
          <a:xfrm>
            <a:off x="9072557" y="3428774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207;p55"/>
          <p:cNvSpPr/>
          <p:nvPr/>
        </p:nvSpPr>
        <p:spPr>
          <a:xfrm>
            <a:off x="9072557" y="1535622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Mode Control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08;p55"/>
          <p:cNvSpPr/>
          <p:nvPr/>
        </p:nvSpPr>
        <p:spPr>
          <a:xfrm>
            <a:off x="4692643" y="2487489"/>
            <a:ext cx="1246868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09;p55"/>
          <p:cNvSpPr/>
          <p:nvPr/>
        </p:nvSpPr>
        <p:spPr>
          <a:xfrm>
            <a:off x="4699302" y="3428967"/>
            <a:ext cx="1240209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210;p55"/>
          <p:cNvSpPr/>
          <p:nvPr/>
        </p:nvSpPr>
        <p:spPr>
          <a:xfrm>
            <a:off x="3077468" y="248748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Service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211;p55"/>
          <p:cNvSpPr/>
          <p:nvPr/>
        </p:nvSpPr>
        <p:spPr>
          <a:xfrm>
            <a:off x="1441160" y="1531380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212;p55"/>
          <p:cNvSpPr/>
          <p:nvPr/>
        </p:nvSpPr>
        <p:spPr>
          <a:xfrm>
            <a:off x="1441159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Face Detection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213;p55"/>
          <p:cNvSpPr/>
          <p:nvPr/>
        </p:nvSpPr>
        <p:spPr>
          <a:xfrm>
            <a:off x="3077468" y="3428774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214;p55"/>
          <p:cNvSpPr/>
          <p:nvPr/>
        </p:nvSpPr>
        <p:spPr>
          <a:xfrm>
            <a:off x="4695973" y="1531380"/>
            <a:ext cx="1240208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15;p55"/>
          <p:cNvSpPr/>
          <p:nvPr/>
        </p:nvSpPr>
        <p:spPr>
          <a:xfrm>
            <a:off x="7418022" y="2487489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216;p55"/>
          <p:cNvSpPr/>
          <p:nvPr/>
        </p:nvSpPr>
        <p:spPr>
          <a:xfrm>
            <a:off x="7418022" y="1531484"/>
            <a:ext cx="1240208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Google Shape;217;p55"/>
          <p:cNvSpPr/>
          <p:nvPr/>
        </p:nvSpPr>
        <p:spPr>
          <a:xfrm>
            <a:off x="7427917" y="3428774"/>
            <a:ext cx="1240209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Google Shape;218;p55"/>
          <p:cNvSpPr/>
          <p:nvPr/>
        </p:nvSpPr>
        <p:spPr>
          <a:xfrm>
            <a:off x="3077468" y="4212821"/>
            <a:ext cx="1260000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Security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6" name="Google Shape;220;p55"/>
          <p:cNvCxnSpPr>
            <a:stCxn id="21" idx="2"/>
            <a:endCxn id="15" idx="0"/>
          </p:cNvCxnSpPr>
          <p:nvPr/>
        </p:nvCxnSpPr>
        <p:spPr>
          <a:xfrm>
            <a:off x="5316077" y="1963380"/>
            <a:ext cx="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221;p55"/>
          <p:cNvCxnSpPr>
            <a:stCxn id="15" idx="2"/>
            <a:endCxn id="16" idx="0"/>
          </p:cNvCxnSpPr>
          <p:nvPr/>
        </p:nvCxnSpPr>
        <p:spPr>
          <a:xfrm>
            <a:off x="5316077" y="2919489"/>
            <a:ext cx="330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222;p55"/>
          <p:cNvCxnSpPr>
            <a:stCxn id="23" idx="2"/>
            <a:endCxn id="22" idx="0"/>
          </p:cNvCxnSpPr>
          <p:nvPr/>
        </p:nvCxnSpPr>
        <p:spPr>
          <a:xfrm>
            <a:off x="8038126" y="1963484"/>
            <a:ext cx="990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" name="Google Shape;223;p55"/>
          <p:cNvCxnSpPr>
            <a:stCxn id="22" idx="2"/>
            <a:endCxn id="24" idx="0"/>
          </p:cNvCxnSpPr>
          <p:nvPr/>
        </p:nvCxnSpPr>
        <p:spPr>
          <a:xfrm>
            <a:off x="8048022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224;p55"/>
          <p:cNvCxnSpPr>
            <a:stCxn id="14" idx="1"/>
            <a:endCxn id="22" idx="3"/>
          </p:cNvCxnSpPr>
          <p:nvPr/>
        </p:nvCxnSpPr>
        <p:spPr>
          <a:xfrm flipH="1">
            <a:off x="8678057" y="1751622"/>
            <a:ext cx="394500" cy="95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225;p55"/>
          <p:cNvCxnSpPr>
            <a:stCxn id="13" idx="1"/>
            <a:endCxn id="22" idx="3"/>
          </p:cNvCxnSpPr>
          <p:nvPr/>
        </p:nvCxnSpPr>
        <p:spPr>
          <a:xfrm rot="10800000">
            <a:off x="8678057" y="2703374"/>
            <a:ext cx="394500" cy="94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226;p55"/>
          <p:cNvCxnSpPr>
            <a:stCxn id="17" idx="3"/>
            <a:endCxn id="15" idx="1"/>
          </p:cNvCxnSpPr>
          <p:nvPr/>
        </p:nvCxnSpPr>
        <p:spPr>
          <a:xfrm>
            <a:off x="4337468" y="2703489"/>
            <a:ext cx="35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227;p55"/>
          <p:cNvCxnSpPr>
            <a:endCxn id="17" idx="2"/>
          </p:cNvCxnSpPr>
          <p:nvPr/>
        </p:nvCxnSpPr>
        <p:spPr>
          <a:xfrm rot="10800000">
            <a:off x="3707468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228;p55"/>
          <p:cNvCxnSpPr>
            <a:stCxn id="25" idx="0"/>
            <a:endCxn id="20" idx="2"/>
          </p:cNvCxnSpPr>
          <p:nvPr/>
        </p:nvCxnSpPr>
        <p:spPr>
          <a:xfrm rot="10800000">
            <a:off x="3707468" y="3860921"/>
            <a:ext cx="0" cy="351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229;p55"/>
          <p:cNvCxnSpPr>
            <a:stCxn id="38" idx="3"/>
            <a:endCxn id="25" idx="1"/>
          </p:cNvCxnSpPr>
          <p:nvPr/>
        </p:nvCxnSpPr>
        <p:spPr>
          <a:xfrm rot="10800000" flipH="1">
            <a:off x="2589651" y="4428778"/>
            <a:ext cx="487800" cy="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" name="Google Shape;231;p55"/>
          <p:cNvCxnSpPr>
            <a:stCxn id="17" idx="0"/>
            <a:endCxn id="18" idx="3"/>
          </p:cNvCxnSpPr>
          <p:nvPr/>
        </p:nvCxnSpPr>
        <p:spPr>
          <a:xfrm rot="5400000" flipH="1">
            <a:off x="2834318" y="1614339"/>
            <a:ext cx="740100" cy="10062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Google Shape;232;p55"/>
          <p:cNvCxnSpPr>
            <a:stCxn id="20" idx="1"/>
            <a:endCxn id="12" idx="1"/>
          </p:cNvCxnSpPr>
          <p:nvPr/>
        </p:nvCxnSpPr>
        <p:spPr>
          <a:xfrm flipH="1">
            <a:off x="2071268" y="3644774"/>
            <a:ext cx="1006200" cy="3459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Google Shape;230;p55"/>
          <p:cNvSpPr txBox="1"/>
          <p:nvPr/>
        </p:nvSpPr>
        <p:spPr>
          <a:xfrm>
            <a:off x="2136807" y="4306288"/>
            <a:ext cx="452844" cy="24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SDB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9" name="Google Shape;234;p55"/>
          <p:cNvCxnSpPr>
            <a:stCxn id="19" idx="0"/>
            <a:endCxn id="18" idx="2"/>
          </p:cNvCxnSpPr>
          <p:nvPr/>
        </p:nvCxnSpPr>
        <p:spPr>
          <a:xfrm rot="10800000">
            <a:off x="2071159" y="1963509"/>
            <a:ext cx="0" cy="519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" name="Google Shape;235;p55"/>
          <p:cNvCxnSpPr>
            <a:stCxn id="20" idx="0"/>
            <a:endCxn id="19" idx="2"/>
          </p:cNvCxnSpPr>
          <p:nvPr/>
        </p:nvCxnSpPr>
        <p:spPr>
          <a:xfrm rot="5400000" flipH="1">
            <a:off x="2632718" y="2354024"/>
            <a:ext cx="513300" cy="163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" name="Google Shape;236;p55"/>
          <p:cNvSpPr/>
          <p:nvPr/>
        </p:nvSpPr>
        <p:spPr>
          <a:xfrm>
            <a:off x="9070173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User Input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Google Shape;237;p55"/>
          <p:cNvCxnSpPr>
            <a:stCxn id="22" idx="3"/>
            <a:endCxn id="41" idx="1"/>
          </p:cNvCxnSpPr>
          <p:nvPr/>
        </p:nvCxnSpPr>
        <p:spPr>
          <a:xfrm rot="10800000" flipH="1">
            <a:off x="8678022" y="2699289"/>
            <a:ext cx="392100" cy="4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" name="Google Shape;238;p55"/>
          <p:cNvCxnSpPr>
            <a:stCxn id="20" idx="3"/>
            <a:endCxn id="16" idx="1"/>
          </p:cNvCxnSpPr>
          <p:nvPr/>
        </p:nvCxnSpPr>
        <p:spPr>
          <a:xfrm>
            <a:off x="4337468" y="3644774"/>
            <a:ext cx="3618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4" name="Google Shape;219;p55"/>
          <p:cNvCxnSpPr/>
          <p:nvPr/>
        </p:nvCxnSpPr>
        <p:spPr>
          <a:xfrm rot="10800000" flipH="1">
            <a:off x="6525250" y="2830710"/>
            <a:ext cx="90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5" name="Google Shape;233;p55"/>
          <p:cNvCxnSpPr/>
          <p:nvPr/>
        </p:nvCxnSpPr>
        <p:spPr>
          <a:xfrm rot="10800000" flipH="1">
            <a:off x="6535404" y="2633252"/>
            <a:ext cx="90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6" name="Google Shape;214;p55">
            <a:extLst>
              <a:ext uri="{FF2B5EF4-FFF2-40B4-BE49-F238E27FC236}">
                <a16:creationId xmlns:a16="http://schemas.microsoft.com/office/drawing/2014/main" xmlns="" id="{DFFA0191-9961-4516-859A-604700977967}"/>
              </a:ext>
            </a:extLst>
          </p:cNvPr>
          <p:cNvSpPr/>
          <p:nvPr/>
        </p:nvSpPr>
        <p:spPr>
          <a:xfrm>
            <a:off x="6279169" y="2155930"/>
            <a:ext cx="258322" cy="127284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233;p55">
            <a:extLst>
              <a:ext uri="{FF2B5EF4-FFF2-40B4-BE49-F238E27FC236}">
                <a16:creationId xmlns:a16="http://schemas.microsoft.com/office/drawing/2014/main" xmlns="" id="{08CF8F02-18B1-4A1B-8B92-8E56F353534D}"/>
              </a:ext>
            </a:extLst>
          </p:cNvPr>
          <p:cNvCxnSpPr/>
          <p:nvPr/>
        </p:nvCxnSpPr>
        <p:spPr>
          <a:xfrm rot="10800000" flipH="1">
            <a:off x="5914126" y="2615671"/>
            <a:ext cx="36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" name="Google Shape;219;p55">
            <a:extLst>
              <a:ext uri="{FF2B5EF4-FFF2-40B4-BE49-F238E27FC236}">
                <a16:creationId xmlns:a16="http://schemas.microsoft.com/office/drawing/2014/main" xmlns="" id="{FB8D6E94-6508-4EDE-9C03-75702AA75FDE}"/>
              </a:ext>
            </a:extLst>
          </p:cNvPr>
          <p:cNvCxnSpPr/>
          <p:nvPr/>
        </p:nvCxnSpPr>
        <p:spPr>
          <a:xfrm rot="10800000" flipH="1">
            <a:off x="5927415" y="2825507"/>
            <a:ext cx="36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8F2D1BDA-23B8-4349-8984-BE1B4BD4CD68}"/>
              </a:ext>
            </a:extLst>
          </p:cNvPr>
          <p:cNvSpPr/>
          <p:nvPr/>
        </p:nvSpPr>
        <p:spPr>
          <a:xfrm>
            <a:off x="5076380" y="1293305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214527EA-3F5E-4A77-AA8B-A562C5B0F6C2}"/>
              </a:ext>
            </a:extLst>
          </p:cNvPr>
          <p:cNvSpPr/>
          <p:nvPr/>
        </p:nvSpPr>
        <p:spPr>
          <a:xfrm>
            <a:off x="3816380" y="2223459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SD4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D37F2FA-E8CD-47F0-B041-42281CBBD1D5}"/>
              </a:ext>
            </a:extLst>
          </p:cNvPr>
          <p:cNvSpPr/>
          <p:nvPr/>
        </p:nvSpPr>
        <p:spPr>
          <a:xfrm>
            <a:off x="2637792" y="414283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SD6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FCD2F96-5CAE-4D55-9CC1-0C2A73C51C9D}"/>
              </a:ext>
            </a:extLst>
          </p:cNvPr>
          <p:cNvSpPr/>
          <p:nvPr/>
        </p:nvSpPr>
        <p:spPr>
          <a:xfrm>
            <a:off x="5424989" y="2241015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79C1EAE1-FF6A-457D-B34B-58B6205BD145}"/>
              </a:ext>
            </a:extLst>
          </p:cNvPr>
          <p:cNvSpPr/>
          <p:nvPr/>
        </p:nvSpPr>
        <p:spPr>
          <a:xfrm>
            <a:off x="6182837" y="345788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SD8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D3BF1A94-9942-40EE-9FC7-1FC2D6573A24}"/>
              </a:ext>
            </a:extLst>
          </p:cNvPr>
          <p:cNvSpPr/>
          <p:nvPr/>
        </p:nvSpPr>
        <p:spPr>
          <a:xfrm>
            <a:off x="6735553" y="236003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90C5C0B-6FF7-47DE-AA13-1D7BA72EEACD}"/>
              </a:ext>
            </a:extLst>
          </p:cNvPr>
          <p:cNvSpPr/>
          <p:nvPr/>
        </p:nvSpPr>
        <p:spPr>
          <a:xfrm>
            <a:off x="7808324" y="1272352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88302A2-9351-4F02-B76E-00161A78BDBA}"/>
              </a:ext>
            </a:extLst>
          </p:cNvPr>
          <p:cNvSpPr/>
          <p:nvPr/>
        </p:nvSpPr>
        <p:spPr>
          <a:xfrm>
            <a:off x="8178836" y="2244860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F6CE26B-897D-48B0-B910-084056A7C677}"/>
              </a:ext>
            </a:extLst>
          </p:cNvPr>
          <p:cNvSpPr/>
          <p:nvPr/>
        </p:nvSpPr>
        <p:spPr>
          <a:xfrm>
            <a:off x="8633511" y="1060579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SD9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2176C940-B3F5-4781-A426-FE55D18A29BD}"/>
              </a:ext>
            </a:extLst>
          </p:cNvPr>
          <p:cNvSpPr/>
          <p:nvPr/>
        </p:nvSpPr>
        <p:spPr>
          <a:xfrm>
            <a:off x="6341531" y="5629708"/>
            <a:ext cx="1020234" cy="47607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Security Design ID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7CE5C7E7-6196-4919-9E26-F786109572D0}"/>
              </a:ext>
            </a:extLst>
          </p:cNvPr>
          <p:cNvSpPr/>
          <p:nvPr/>
        </p:nvSpPr>
        <p:spPr>
          <a:xfrm>
            <a:off x="5003100" y="3883271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1413D02F-4376-472C-B5B6-9D3FAE116D98}"/>
              </a:ext>
            </a:extLst>
          </p:cNvPr>
          <p:cNvSpPr/>
          <p:nvPr/>
        </p:nvSpPr>
        <p:spPr>
          <a:xfrm>
            <a:off x="5489459" y="3883271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SD5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3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55"/>
          <p:cNvSpPr txBox="1"/>
          <p:nvPr/>
        </p:nvSpPr>
        <p:spPr>
          <a:xfrm>
            <a:off x="8633511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Component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194;p55"/>
          <p:cNvSpPr/>
          <p:nvPr/>
        </p:nvSpPr>
        <p:spPr>
          <a:xfrm>
            <a:off x="7897733" y="5311003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5;p55"/>
          <p:cNvSpPr/>
          <p:nvPr/>
        </p:nvSpPr>
        <p:spPr>
          <a:xfrm>
            <a:off x="7897733" y="5739751"/>
            <a:ext cx="684076" cy="269479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endParaRPr sz="1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96;p55"/>
          <p:cNvSpPr txBox="1"/>
          <p:nvPr/>
        </p:nvSpPr>
        <p:spPr>
          <a:xfrm>
            <a:off x="8633511" y="5739751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Component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Google Shape;197;p55"/>
          <p:cNvSpPr txBox="1"/>
          <p:nvPr/>
        </p:nvSpPr>
        <p:spPr>
          <a:xfrm>
            <a:off x="6221845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Secure channel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9" name="Google Shape;199;p55"/>
          <p:cNvCxnSpPr>
            <a:endCxn id="8" idx="1"/>
          </p:cNvCxnSpPr>
          <p:nvPr/>
        </p:nvCxnSpPr>
        <p:spPr>
          <a:xfrm>
            <a:off x="5821045" y="5449483"/>
            <a:ext cx="400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02;p55"/>
          <p:cNvSpPr/>
          <p:nvPr/>
        </p:nvSpPr>
        <p:spPr>
          <a:xfrm>
            <a:off x="1264831" y="890393"/>
            <a:ext cx="5513295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Jetson Nano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203;p55"/>
          <p:cNvSpPr/>
          <p:nvPr/>
        </p:nvSpPr>
        <p:spPr>
          <a:xfrm>
            <a:off x="7204830" y="890393"/>
            <a:ext cx="3253518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Client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205;p55"/>
          <p:cNvSpPr/>
          <p:nvPr/>
        </p:nvSpPr>
        <p:spPr>
          <a:xfrm>
            <a:off x="1441160" y="3990644"/>
            <a:ext cx="1260000" cy="71263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DB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06;p55"/>
          <p:cNvSpPr/>
          <p:nvPr/>
        </p:nvSpPr>
        <p:spPr>
          <a:xfrm>
            <a:off x="9072557" y="3428774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207;p55"/>
          <p:cNvSpPr/>
          <p:nvPr/>
        </p:nvSpPr>
        <p:spPr>
          <a:xfrm>
            <a:off x="9072557" y="1535622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Mode Control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08;p55"/>
          <p:cNvSpPr/>
          <p:nvPr/>
        </p:nvSpPr>
        <p:spPr>
          <a:xfrm>
            <a:off x="4692643" y="2487489"/>
            <a:ext cx="1246868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09;p55"/>
          <p:cNvSpPr/>
          <p:nvPr/>
        </p:nvSpPr>
        <p:spPr>
          <a:xfrm>
            <a:off x="4699302" y="3428967"/>
            <a:ext cx="1240209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210;p55"/>
          <p:cNvSpPr/>
          <p:nvPr/>
        </p:nvSpPr>
        <p:spPr>
          <a:xfrm>
            <a:off x="3077468" y="248748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Service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211;p55"/>
          <p:cNvSpPr/>
          <p:nvPr/>
        </p:nvSpPr>
        <p:spPr>
          <a:xfrm>
            <a:off x="1441160" y="1531380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212;p55"/>
          <p:cNvSpPr/>
          <p:nvPr/>
        </p:nvSpPr>
        <p:spPr>
          <a:xfrm>
            <a:off x="1441159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Face Detection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213;p55"/>
          <p:cNvSpPr/>
          <p:nvPr/>
        </p:nvSpPr>
        <p:spPr>
          <a:xfrm>
            <a:off x="3077468" y="3428774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214;p55"/>
          <p:cNvSpPr/>
          <p:nvPr/>
        </p:nvSpPr>
        <p:spPr>
          <a:xfrm>
            <a:off x="4695973" y="1531380"/>
            <a:ext cx="1240208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15;p55"/>
          <p:cNvSpPr/>
          <p:nvPr/>
        </p:nvSpPr>
        <p:spPr>
          <a:xfrm>
            <a:off x="7418022" y="2487489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216;p55"/>
          <p:cNvSpPr/>
          <p:nvPr/>
        </p:nvSpPr>
        <p:spPr>
          <a:xfrm>
            <a:off x="7418022" y="1531484"/>
            <a:ext cx="1240208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Google Shape;217;p55"/>
          <p:cNvSpPr/>
          <p:nvPr/>
        </p:nvSpPr>
        <p:spPr>
          <a:xfrm>
            <a:off x="7427917" y="3428774"/>
            <a:ext cx="1240209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Google Shape;218;p55"/>
          <p:cNvSpPr/>
          <p:nvPr/>
        </p:nvSpPr>
        <p:spPr>
          <a:xfrm>
            <a:off x="3077468" y="4212821"/>
            <a:ext cx="1260000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Security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6" name="Google Shape;220;p55"/>
          <p:cNvCxnSpPr>
            <a:stCxn id="21" idx="2"/>
            <a:endCxn id="15" idx="0"/>
          </p:cNvCxnSpPr>
          <p:nvPr/>
        </p:nvCxnSpPr>
        <p:spPr>
          <a:xfrm>
            <a:off x="5316077" y="1963380"/>
            <a:ext cx="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221;p55"/>
          <p:cNvCxnSpPr>
            <a:stCxn id="15" idx="2"/>
            <a:endCxn id="16" idx="0"/>
          </p:cNvCxnSpPr>
          <p:nvPr/>
        </p:nvCxnSpPr>
        <p:spPr>
          <a:xfrm>
            <a:off x="5316077" y="2919489"/>
            <a:ext cx="330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222;p55"/>
          <p:cNvCxnSpPr>
            <a:stCxn id="23" idx="2"/>
            <a:endCxn id="22" idx="0"/>
          </p:cNvCxnSpPr>
          <p:nvPr/>
        </p:nvCxnSpPr>
        <p:spPr>
          <a:xfrm>
            <a:off x="8038126" y="1963484"/>
            <a:ext cx="990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" name="Google Shape;223;p55"/>
          <p:cNvCxnSpPr>
            <a:stCxn id="22" idx="2"/>
            <a:endCxn id="24" idx="0"/>
          </p:cNvCxnSpPr>
          <p:nvPr/>
        </p:nvCxnSpPr>
        <p:spPr>
          <a:xfrm>
            <a:off x="8048022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224;p55"/>
          <p:cNvCxnSpPr>
            <a:stCxn id="14" idx="1"/>
            <a:endCxn id="22" idx="3"/>
          </p:cNvCxnSpPr>
          <p:nvPr/>
        </p:nvCxnSpPr>
        <p:spPr>
          <a:xfrm flipH="1">
            <a:off x="8678057" y="1751622"/>
            <a:ext cx="394500" cy="95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225;p55"/>
          <p:cNvCxnSpPr>
            <a:stCxn id="13" idx="1"/>
            <a:endCxn id="22" idx="3"/>
          </p:cNvCxnSpPr>
          <p:nvPr/>
        </p:nvCxnSpPr>
        <p:spPr>
          <a:xfrm rot="10800000">
            <a:off x="8678057" y="2703374"/>
            <a:ext cx="394500" cy="94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226;p55"/>
          <p:cNvCxnSpPr>
            <a:stCxn id="17" idx="3"/>
            <a:endCxn id="15" idx="1"/>
          </p:cNvCxnSpPr>
          <p:nvPr/>
        </p:nvCxnSpPr>
        <p:spPr>
          <a:xfrm>
            <a:off x="4337468" y="2703489"/>
            <a:ext cx="35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227;p55"/>
          <p:cNvCxnSpPr>
            <a:endCxn id="17" idx="2"/>
          </p:cNvCxnSpPr>
          <p:nvPr/>
        </p:nvCxnSpPr>
        <p:spPr>
          <a:xfrm rot="10800000">
            <a:off x="3707468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228;p55"/>
          <p:cNvCxnSpPr>
            <a:stCxn id="25" idx="0"/>
            <a:endCxn id="20" idx="2"/>
          </p:cNvCxnSpPr>
          <p:nvPr/>
        </p:nvCxnSpPr>
        <p:spPr>
          <a:xfrm rot="10800000">
            <a:off x="3707468" y="3860921"/>
            <a:ext cx="0" cy="351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229;p55"/>
          <p:cNvCxnSpPr>
            <a:stCxn id="38" idx="3"/>
            <a:endCxn id="25" idx="1"/>
          </p:cNvCxnSpPr>
          <p:nvPr/>
        </p:nvCxnSpPr>
        <p:spPr>
          <a:xfrm rot="10800000" flipH="1">
            <a:off x="2589651" y="4428778"/>
            <a:ext cx="487800" cy="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" name="Google Shape;231;p55"/>
          <p:cNvCxnSpPr>
            <a:stCxn id="17" idx="0"/>
            <a:endCxn id="18" idx="3"/>
          </p:cNvCxnSpPr>
          <p:nvPr/>
        </p:nvCxnSpPr>
        <p:spPr>
          <a:xfrm rot="5400000" flipH="1">
            <a:off x="2834318" y="1614339"/>
            <a:ext cx="740100" cy="10062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Google Shape;232;p55"/>
          <p:cNvCxnSpPr>
            <a:stCxn id="20" idx="1"/>
            <a:endCxn id="12" idx="1"/>
          </p:cNvCxnSpPr>
          <p:nvPr/>
        </p:nvCxnSpPr>
        <p:spPr>
          <a:xfrm flipH="1">
            <a:off x="2071268" y="3644774"/>
            <a:ext cx="1006200" cy="3459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Google Shape;230;p55"/>
          <p:cNvSpPr txBox="1"/>
          <p:nvPr/>
        </p:nvSpPr>
        <p:spPr>
          <a:xfrm>
            <a:off x="2136807" y="4306288"/>
            <a:ext cx="452844" cy="24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SDB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9" name="Google Shape;234;p55"/>
          <p:cNvCxnSpPr>
            <a:stCxn id="19" idx="0"/>
            <a:endCxn id="18" idx="2"/>
          </p:cNvCxnSpPr>
          <p:nvPr/>
        </p:nvCxnSpPr>
        <p:spPr>
          <a:xfrm rot="10800000">
            <a:off x="2071159" y="1963509"/>
            <a:ext cx="0" cy="519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" name="Google Shape;235;p55"/>
          <p:cNvCxnSpPr>
            <a:stCxn id="20" idx="0"/>
            <a:endCxn id="19" idx="2"/>
          </p:cNvCxnSpPr>
          <p:nvPr/>
        </p:nvCxnSpPr>
        <p:spPr>
          <a:xfrm rot="5400000" flipH="1">
            <a:off x="2632718" y="2354024"/>
            <a:ext cx="513300" cy="163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" name="Google Shape;236;p55"/>
          <p:cNvSpPr/>
          <p:nvPr/>
        </p:nvSpPr>
        <p:spPr>
          <a:xfrm>
            <a:off x="9070173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User Input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Google Shape;237;p55"/>
          <p:cNvCxnSpPr>
            <a:stCxn id="22" idx="3"/>
            <a:endCxn id="41" idx="1"/>
          </p:cNvCxnSpPr>
          <p:nvPr/>
        </p:nvCxnSpPr>
        <p:spPr>
          <a:xfrm rot="10800000" flipH="1">
            <a:off x="8678022" y="2699289"/>
            <a:ext cx="392100" cy="4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" name="Google Shape;238;p55"/>
          <p:cNvCxnSpPr>
            <a:stCxn id="20" idx="3"/>
            <a:endCxn id="16" idx="1"/>
          </p:cNvCxnSpPr>
          <p:nvPr/>
        </p:nvCxnSpPr>
        <p:spPr>
          <a:xfrm>
            <a:off x="4337468" y="3644774"/>
            <a:ext cx="3618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4" name="Google Shape;219;p55"/>
          <p:cNvCxnSpPr/>
          <p:nvPr/>
        </p:nvCxnSpPr>
        <p:spPr>
          <a:xfrm rot="10800000" flipH="1">
            <a:off x="6525250" y="2830710"/>
            <a:ext cx="90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5" name="Google Shape;233;p55"/>
          <p:cNvCxnSpPr/>
          <p:nvPr/>
        </p:nvCxnSpPr>
        <p:spPr>
          <a:xfrm rot="10800000" flipH="1">
            <a:off x="6535404" y="2633252"/>
            <a:ext cx="90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6" name="Google Shape;214;p55">
            <a:extLst>
              <a:ext uri="{FF2B5EF4-FFF2-40B4-BE49-F238E27FC236}">
                <a16:creationId xmlns:a16="http://schemas.microsoft.com/office/drawing/2014/main" xmlns="" id="{DFFA0191-9961-4516-859A-604700977967}"/>
              </a:ext>
            </a:extLst>
          </p:cNvPr>
          <p:cNvSpPr/>
          <p:nvPr/>
        </p:nvSpPr>
        <p:spPr>
          <a:xfrm>
            <a:off x="6279169" y="2155930"/>
            <a:ext cx="258322" cy="127284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233;p55">
            <a:extLst>
              <a:ext uri="{FF2B5EF4-FFF2-40B4-BE49-F238E27FC236}">
                <a16:creationId xmlns:a16="http://schemas.microsoft.com/office/drawing/2014/main" xmlns="" id="{08CF8F02-18B1-4A1B-8B92-8E56F353534D}"/>
              </a:ext>
            </a:extLst>
          </p:cNvPr>
          <p:cNvCxnSpPr/>
          <p:nvPr/>
        </p:nvCxnSpPr>
        <p:spPr>
          <a:xfrm rot="10800000" flipH="1">
            <a:off x="5914126" y="2615671"/>
            <a:ext cx="36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" name="Google Shape;219;p55">
            <a:extLst>
              <a:ext uri="{FF2B5EF4-FFF2-40B4-BE49-F238E27FC236}">
                <a16:creationId xmlns:a16="http://schemas.microsoft.com/office/drawing/2014/main" xmlns="" id="{FB8D6E94-6508-4EDE-9C03-75702AA75FDE}"/>
              </a:ext>
            </a:extLst>
          </p:cNvPr>
          <p:cNvCxnSpPr/>
          <p:nvPr/>
        </p:nvCxnSpPr>
        <p:spPr>
          <a:xfrm rot="10800000" flipH="1">
            <a:off x="5927415" y="2825507"/>
            <a:ext cx="36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8F2D1BDA-23B8-4349-8984-BE1B4BD4CD68}"/>
              </a:ext>
            </a:extLst>
          </p:cNvPr>
          <p:cNvSpPr/>
          <p:nvPr/>
        </p:nvSpPr>
        <p:spPr>
          <a:xfrm>
            <a:off x="5076380" y="1293305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214527EA-3F5E-4A77-AA8B-A562C5B0F6C2}"/>
              </a:ext>
            </a:extLst>
          </p:cNvPr>
          <p:cNvSpPr/>
          <p:nvPr/>
        </p:nvSpPr>
        <p:spPr>
          <a:xfrm>
            <a:off x="3816380" y="2223459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SD4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D37F2FA-E8CD-47F0-B041-42281CBBD1D5}"/>
              </a:ext>
            </a:extLst>
          </p:cNvPr>
          <p:cNvSpPr/>
          <p:nvPr/>
        </p:nvSpPr>
        <p:spPr>
          <a:xfrm>
            <a:off x="2637792" y="414283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SD6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FCD2F96-5CAE-4D55-9CC1-0C2A73C51C9D}"/>
              </a:ext>
            </a:extLst>
          </p:cNvPr>
          <p:cNvSpPr/>
          <p:nvPr/>
        </p:nvSpPr>
        <p:spPr>
          <a:xfrm>
            <a:off x="5424989" y="2241015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7CE5C7E7-6196-4919-9E26-F786109572D0}"/>
              </a:ext>
            </a:extLst>
          </p:cNvPr>
          <p:cNvSpPr/>
          <p:nvPr/>
        </p:nvSpPr>
        <p:spPr>
          <a:xfrm>
            <a:off x="5003100" y="3883271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1413D02F-4376-472C-B5B6-9D3FAE116D98}"/>
              </a:ext>
            </a:extLst>
          </p:cNvPr>
          <p:cNvSpPr/>
          <p:nvPr/>
        </p:nvSpPr>
        <p:spPr>
          <a:xfrm>
            <a:off x="5489459" y="3883271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SD5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79C1EAE1-FF6A-457D-B34B-58B6205BD145}"/>
              </a:ext>
            </a:extLst>
          </p:cNvPr>
          <p:cNvSpPr/>
          <p:nvPr/>
        </p:nvSpPr>
        <p:spPr>
          <a:xfrm>
            <a:off x="6182837" y="345788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SD8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D3BF1A94-9942-40EE-9FC7-1FC2D6573A24}"/>
              </a:ext>
            </a:extLst>
          </p:cNvPr>
          <p:cNvSpPr/>
          <p:nvPr/>
        </p:nvSpPr>
        <p:spPr>
          <a:xfrm>
            <a:off x="6735553" y="236003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90C5C0B-6FF7-47DE-AA13-1D7BA72EEACD}"/>
              </a:ext>
            </a:extLst>
          </p:cNvPr>
          <p:cNvSpPr/>
          <p:nvPr/>
        </p:nvSpPr>
        <p:spPr>
          <a:xfrm>
            <a:off x="7808324" y="1272352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88302A2-9351-4F02-B76E-00161A78BDBA}"/>
              </a:ext>
            </a:extLst>
          </p:cNvPr>
          <p:cNvSpPr/>
          <p:nvPr/>
        </p:nvSpPr>
        <p:spPr>
          <a:xfrm>
            <a:off x="8178836" y="2244860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F6CE26B-897D-48B0-B910-084056A7C677}"/>
              </a:ext>
            </a:extLst>
          </p:cNvPr>
          <p:cNvSpPr/>
          <p:nvPr/>
        </p:nvSpPr>
        <p:spPr>
          <a:xfrm>
            <a:off x="8633511" y="1060579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SD9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176C940-B3F5-4781-A426-FE55D18A29BD}"/>
              </a:ext>
            </a:extLst>
          </p:cNvPr>
          <p:cNvSpPr/>
          <p:nvPr/>
        </p:nvSpPr>
        <p:spPr>
          <a:xfrm>
            <a:off x="6341531" y="5629964"/>
            <a:ext cx="1020234" cy="47607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Security Design ID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5" name="Google Shape;218;p55"/>
          <p:cNvSpPr/>
          <p:nvPr/>
        </p:nvSpPr>
        <p:spPr>
          <a:xfrm>
            <a:off x="4708853" y="4206594"/>
            <a:ext cx="1260000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Log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" name="Google Shape;194;p55"/>
          <p:cNvSpPr/>
          <p:nvPr/>
        </p:nvSpPr>
        <p:spPr>
          <a:xfrm>
            <a:off x="7897733" y="6168499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" name="Google Shape;193;p55"/>
          <p:cNvSpPr txBox="1"/>
          <p:nvPr/>
        </p:nvSpPr>
        <p:spPr>
          <a:xfrm>
            <a:off x="8633510" y="6174035"/>
            <a:ext cx="221799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Unspecified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Component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폭발 1 1"/>
          <p:cNvSpPr/>
          <p:nvPr/>
        </p:nvSpPr>
        <p:spPr>
          <a:xfrm>
            <a:off x="1694576" y="4428778"/>
            <a:ext cx="766103" cy="81118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V01V09</a:t>
            </a:r>
            <a:endParaRPr lang="ko-KR" altLang="en-US" sz="1000" b="1" dirty="0"/>
          </a:p>
        </p:txBody>
      </p:sp>
      <p:sp>
        <p:nvSpPr>
          <p:cNvPr id="72" name="폭발 1 71"/>
          <p:cNvSpPr/>
          <p:nvPr/>
        </p:nvSpPr>
        <p:spPr>
          <a:xfrm>
            <a:off x="4563761" y="4380869"/>
            <a:ext cx="752315" cy="794666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V03</a:t>
            </a:r>
            <a:endParaRPr lang="ko-KR" altLang="en-US" sz="1000" b="1" dirty="0"/>
          </a:p>
        </p:txBody>
      </p:sp>
      <p:sp>
        <p:nvSpPr>
          <p:cNvPr id="73" name="폭발 1 72"/>
          <p:cNvSpPr/>
          <p:nvPr/>
        </p:nvSpPr>
        <p:spPr>
          <a:xfrm>
            <a:off x="2800497" y="3022433"/>
            <a:ext cx="747330" cy="73843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V07</a:t>
            </a:r>
            <a:endParaRPr lang="ko-KR" altLang="en-US" sz="1000" b="1" dirty="0"/>
          </a:p>
        </p:txBody>
      </p:sp>
      <p:sp>
        <p:nvSpPr>
          <p:cNvPr id="74" name="폭발 1 73"/>
          <p:cNvSpPr/>
          <p:nvPr/>
        </p:nvSpPr>
        <p:spPr>
          <a:xfrm>
            <a:off x="4106914" y="2607354"/>
            <a:ext cx="1225042" cy="89998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V04,V05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V08,V10</a:t>
            </a:r>
          </a:p>
          <a:p>
            <a:pPr algn="ctr"/>
            <a:r>
              <a:rPr lang="en-US" altLang="ko-KR" sz="1000" b="1" dirty="0" smtClean="0"/>
              <a:t>V12</a:t>
            </a:r>
            <a:endParaRPr lang="ko-KR" altLang="en-US" sz="1000" b="1" dirty="0"/>
          </a:p>
        </p:txBody>
      </p:sp>
      <p:sp>
        <p:nvSpPr>
          <p:cNvPr id="75" name="폭발 1 74"/>
          <p:cNvSpPr/>
          <p:nvPr/>
        </p:nvSpPr>
        <p:spPr>
          <a:xfrm>
            <a:off x="6627073" y="2743832"/>
            <a:ext cx="770664" cy="75722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V02</a:t>
            </a:r>
            <a:endParaRPr lang="ko-KR" altLang="en-US" sz="1000" b="1" dirty="0"/>
          </a:p>
        </p:txBody>
      </p:sp>
      <p:sp>
        <p:nvSpPr>
          <p:cNvPr id="76" name="폭발 1 75"/>
          <p:cNvSpPr/>
          <p:nvPr/>
        </p:nvSpPr>
        <p:spPr>
          <a:xfrm>
            <a:off x="8035124" y="3702495"/>
            <a:ext cx="817455" cy="81118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V06</a:t>
            </a:r>
          </a:p>
          <a:p>
            <a:pPr algn="ctr"/>
            <a:r>
              <a:rPr lang="en-US" altLang="ko-KR" sz="1000" b="1" dirty="0" smtClean="0"/>
              <a:t>V11</a:t>
            </a:r>
            <a:endParaRPr lang="ko-KR" altLang="en-US" sz="1000" b="1" dirty="0"/>
          </a:p>
        </p:txBody>
      </p:sp>
      <p:sp>
        <p:nvSpPr>
          <p:cNvPr id="77" name="폭발 1 76"/>
          <p:cNvSpPr/>
          <p:nvPr/>
        </p:nvSpPr>
        <p:spPr>
          <a:xfrm>
            <a:off x="5787490" y="6070819"/>
            <a:ext cx="460785" cy="47486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78" name="Google Shape;197;p55"/>
          <p:cNvSpPr txBox="1"/>
          <p:nvPr/>
        </p:nvSpPr>
        <p:spPr>
          <a:xfrm>
            <a:off x="6274126" y="6174035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Vulnerability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" name="폭발 1 69"/>
          <p:cNvSpPr/>
          <p:nvPr/>
        </p:nvSpPr>
        <p:spPr>
          <a:xfrm>
            <a:off x="4336972" y="3491234"/>
            <a:ext cx="753606" cy="77061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V11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4268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171</Words>
  <Application>Microsoft Office PowerPoint</Application>
  <PresentationFormat>와이드스크린</PresentationFormat>
  <Paragraphs>106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문성주/선임연구원/ID AFT개발Project(seongju.moon@lge.com)</dc:creator>
  <cp:lastModifiedBy>문성주/선임연구원/ID AFT개발Project(seongju.moon@lge.com)</cp:lastModifiedBy>
  <cp:revision>26</cp:revision>
  <dcterms:created xsi:type="dcterms:W3CDTF">2021-06-28T06:25:51Z</dcterms:created>
  <dcterms:modified xsi:type="dcterms:W3CDTF">2021-06-29T08:46:13Z</dcterms:modified>
</cp:coreProperties>
</file>