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4" r:id="rId7"/>
    <p:sldId id="267" r:id="rId8"/>
    <p:sldId id="268" r:id="rId9"/>
    <p:sldId id="265" r:id="rId10"/>
    <p:sldId id="269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3761A-9D93-4144-A731-A85A3B86A50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E7C26-9AAB-4EF5-9C44-A0AA94CD1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7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9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5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88B6-3914-42A6-81BD-9E7FB5EABAB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+mn-lt"/>
                <a:cs typeface="Arial" panose="020B0604020202020204" pitchFamily="34" charset="0"/>
              </a:rPr>
              <a:t>CMU Security Specialist Course</a:t>
            </a:r>
            <a:r>
              <a:rPr lang="en-US" altLang="ko-KR" sz="4400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altLang="ko-KR" sz="4400" dirty="0" smtClean="0">
                <a:latin typeface="+mn-lt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+mn-lt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+mn-lt"/>
                <a:cs typeface="Arial" panose="020B0604020202020204" pitchFamily="34" charset="0"/>
              </a:rPr>
              <a:t>Team Project : Phase 1</a:t>
            </a:r>
            <a:endParaRPr lang="ko-KR" altLang="en-US" sz="44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34940"/>
            <a:ext cx="9144000" cy="2488211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US" altLang="ko-KR" sz="3000" dirty="0" smtClean="0">
                <a:solidFill>
                  <a:srgbClr val="92D050"/>
                </a:solidFill>
                <a:cs typeface="Arial" panose="020B0604020202020204" pitchFamily="34" charset="0"/>
              </a:rPr>
              <a:t>Team 6 a.k.a. six senses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Seongju</a:t>
            </a:r>
            <a:r>
              <a:rPr lang="en-US" altLang="ko-KR" sz="2000" dirty="0" smtClean="0">
                <a:cs typeface="Arial" panose="020B0604020202020204" pitchFamily="34" charset="0"/>
              </a:rPr>
              <a:t> Moon (L)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Kyungnam</a:t>
            </a:r>
            <a:r>
              <a:rPr lang="en-US" altLang="ko-KR" sz="2000" dirty="0" smtClean="0">
                <a:cs typeface="Arial" panose="020B0604020202020204" pitchFamily="34" charset="0"/>
              </a:rPr>
              <a:t> Bae (E)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Jinmo</a:t>
            </a:r>
            <a:r>
              <a:rPr lang="en-US" altLang="ko-KR" sz="2000" dirty="0" smtClean="0">
                <a:cs typeface="Arial" panose="020B0604020202020204" pitchFamily="34" charset="0"/>
              </a:rPr>
              <a:t> Kim (A)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Jeonghwan</a:t>
            </a:r>
            <a:r>
              <a:rPr lang="en-US" altLang="ko-KR" sz="2000" dirty="0" smtClean="0"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cs typeface="Arial" panose="020B0604020202020204" pitchFamily="34" charset="0"/>
              </a:rPr>
              <a:t>Ahn</a:t>
            </a:r>
            <a:r>
              <a:rPr lang="en-US" altLang="ko-KR" sz="2000" dirty="0" smtClean="0">
                <a:cs typeface="Arial" panose="020B0604020202020204" pitchFamily="34" charset="0"/>
              </a:rPr>
              <a:t> (S)</a:t>
            </a:r>
          </a:p>
          <a:p>
            <a:pPr algn="r"/>
            <a:r>
              <a:rPr lang="en-US" altLang="ko-KR" sz="2000" dirty="0" smtClean="0">
                <a:cs typeface="Arial" panose="020B0604020202020204" pitchFamily="34" charset="0"/>
              </a:rPr>
              <a:t>* </a:t>
            </a:r>
            <a:r>
              <a:rPr lang="en-US" altLang="ko-KR" sz="2000" dirty="0" err="1" smtClean="0">
                <a:cs typeface="Arial" panose="020B0604020202020204" pitchFamily="34" charset="0"/>
              </a:rPr>
              <a:t>Byungchul</a:t>
            </a:r>
            <a:r>
              <a:rPr lang="en-US" altLang="ko-KR" sz="2000" dirty="0" smtClean="0">
                <a:cs typeface="Arial" panose="020B0604020202020204" pitchFamily="34" charset="0"/>
              </a:rPr>
              <a:t> Park (C)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3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422807" y="3682532"/>
            <a:ext cx="862641" cy="698739"/>
          </a:xfrm>
          <a:custGeom>
            <a:avLst/>
            <a:gdLst>
              <a:gd name="connsiteX0" fmla="*/ 1345720 w 1345720"/>
              <a:gd name="connsiteY0" fmla="*/ 0 h 1337094"/>
              <a:gd name="connsiteX1" fmla="*/ 646981 w 1345720"/>
              <a:gd name="connsiteY1" fmla="*/ 1078302 h 1337094"/>
              <a:gd name="connsiteX2" fmla="*/ 0 w 1345720"/>
              <a:gd name="connsiteY2" fmla="*/ 1337094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720" h="1337094">
                <a:moveTo>
                  <a:pt x="1345720" y="0"/>
                </a:moveTo>
                <a:cubicBezTo>
                  <a:pt x="1108494" y="427726"/>
                  <a:pt x="871268" y="855453"/>
                  <a:pt x="646981" y="1078302"/>
                </a:cubicBezTo>
                <a:cubicBezTo>
                  <a:pt x="422694" y="1301151"/>
                  <a:pt x="211347" y="1319122"/>
                  <a:pt x="0" y="1337094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73" y="3489101"/>
            <a:ext cx="2414588" cy="1784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/>
          <p:cNvSpPr txBox="1"/>
          <p:nvPr/>
        </p:nvSpPr>
        <p:spPr>
          <a:xfrm>
            <a:off x="2896572" y="5273441"/>
            <a:ext cx="378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#authentication</a:t>
            </a:r>
          </a:p>
          <a:p>
            <a:r>
              <a:rPr lang="en-US" altLang="ko-KR" sz="2800" dirty="0" smtClean="0"/>
              <a:t>#login #password</a:t>
            </a:r>
            <a:endParaRPr lang="ko-KR" altLang="en-US" sz="2800"/>
          </a:p>
        </p:txBody>
      </p:sp>
      <p:grpSp>
        <p:nvGrpSpPr>
          <p:cNvPr id="16" name="그룹 15"/>
          <p:cNvGrpSpPr/>
          <p:nvPr/>
        </p:nvGrpSpPr>
        <p:grpSpPr>
          <a:xfrm>
            <a:off x="5536056" y="1668547"/>
            <a:ext cx="3893694" cy="1993554"/>
            <a:chOff x="5269356" y="1762125"/>
            <a:chExt cx="3893694" cy="1993554"/>
          </a:xfrm>
        </p:grpSpPr>
        <p:sp>
          <p:nvSpPr>
            <p:cNvPr id="12" name="타원 11"/>
            <p:cNvSpPr/>
            <p:nvPr/>
          </p:nvSpPr>
          <p:spPr>
            <a:xfrm>
              <a:off x="5269356" y="1762125"/>
              <a:ext cx="3893694" cy="199355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5539" y="2248616"/>
              <a:ext cx="2361326" cy="10205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41794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92885" y="1765316"/>
            <a:ext cx="2617540" cy="3310556"/>
            <a:chOff x="6050210" y="898541"/>
            <a:chExt cx="2617540" cy="3310556"/>
          </a:xfrm>
        </p:grpSpPr>
        <p:sp>
          <p:nvSpPr>
            <p:cNvPr id="12" name="타원 11"/>
            <p:cNvSpPr/>
            <p:nvPr/>
          </p:nvSpPr>
          <p:spPr>
            <a:xfrm>
              <a:off x="6050210" y="898541"/>
              <a:ext cx="2617540" cy="331055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1268" y="1425107"/>
              <a:ext cx="1495425" cy="22574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06777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92885" y="1765316"/>
            <a:ext cx="2617540" cy="3310556"/>
            <a:chOff x="6050210" y="898541"/>
            <a:chExt cx="2617540" cy="3310556"/>
          </a:xfrm>
        </p:grpSpPr>
        <p:sp>
          <p:nvSpPr>
            <p:cNvPr id="12" name="타원 11"/>
            <p:cNvSpPr/>
            <p:nvPr/>
          </p:nvSpPr>
          <p:spPr>
            <a:xfrm>
              <a:off x="6050210" y="898541"/>
              <a:ext cx="2617540" cy="331055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1268" y="1425107"/>
              <a:ext cx="1495425" cy="22574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6" name="자유형 15"/>
          <p:cNvSpPr/>
          <p:nvPr/>
        </p:nvSpPr>
        <p:spPr>
          <a:xfrm>
            <a:off x="7021812" y="1808536"/>
            <a:ext cx="914400" cy="448573"/>
          </a:xfrm>
          <a:custGeom>
            <a:avLst/>
            <a:gdLst>
              <a:gd name="connsiteX0" fmla="*/ 0 w 1414732"/>
              <a:gd name="connsiteY0" fmla="*/ 940279 h 940279"/>
              <a:gd name="connsiteX1" fmla="*/ 491706 w 1414732"/>
              <a:gd name="connsiteY1" fmla="*/ 224287 h 940279"/>
              <a:gd name="connsiteX2" fmla="*/ 1414732 w 1414732"/>
              <a:gd name="connsiteY2" fmla="*/ 0 h 9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732" h="940279">
                <a:moveTo>
                  <a:pt x="0" y="940279"/>
                </a:moveTo>
                <a:cubicBezTo>
                  <a:pt x="127958" y="660639"/>
                  <a:pt x="255917" y="381000"/>
                  <a:pt x="491706" y="224287"/>
                </a:cubicBezTo>
                <a:cubicBezTo>
                  <a:pt x="727495" y="67574"/>
                  <a:pt x="1071113" y="33787"/>
                  <a:pt x="1414732" y="0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566827"/>
            <a:ext cx="2809875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8015287" y="2405152"/>
            <a:ext cx="283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#privacy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92924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92885" y="1765316"/>
            <a:ext cx="2617540" cy="3310556"/>
            <a:chOff x="6050210" y="898541"/>
            <a:chExt cx="2617540" cy="3310556"/>
          </a:xfrm>
        </p:grpSpPr>
        <p:sp>
          <p:nvSpPr>
            <p:cNvPr id="12" name="타원 11"/>
            <p:cNvSpPr/>
            <p:nvPr/>
          </p:nvSpPr>
          <p:spPr>
            <a:xfrm>
              <a:off x="6050210" y="898541"/>
              <a:ext cx="2617540" cy="331055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1268" y="1425107"/>
              <a:ext cx="1495425" cy="22574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자유형 12"/>
          <p:cNvSpPr/>
          <p:nvPr/>
        </p:nvSpPr>
        <p:spPr>
          <a:xfrm>
            <a:off x="3730244" y="4377133"/>
            <a:ext cx="862641" cy="698739"/>
          </a:xfrm>
          <a:custGeom>
            <a:avLst/>
            <a:gdLst>
              <a:gd name="connsiteX0" fmla="*/ 1345720 w 1345720"/>
              <a:gd name="connsiteY0" fmla="*/ 0 h 1337094"/>
              <a:gd name="connsiteX1" fmla="*/ 646981 w 1345720"/>
              <a:gd name="connsiteY1" fmla="*/ 1078302 h 1337094"/>
              <a:gd name="connsiteX2" fmla="*/ 0 w 1345720"/>
              <a:gd name="connsiteY2" fmla="*/ 1337094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720" h="1337094">
                <a:moveTo>
                  <a:pt x="1345720" y="0"/>
                </a:moveTo>
                <a:cubicBezTo>
                  <a:pt x="1108494" y="427726"/>
                  <a:pt x="871268" y="855453"/>
                  <a:pt x="646981" y="1078302"/>
                </a:cubicBezTo>
                <a:cubicBezTo>
                  <a:pt x="422694" y="1301151"/>
                  <a:pt x="211347" y="1319122"/>
                  <a:pt x="0" y="1337094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10" y="4183702"/>
            <a:ext cx="2414588" cy="1784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1204010" y="5968042"/>
            <a:ext cx="304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#authentication</a:t>
            </a:r>
            <a:endParaRPr lang="ko-KR" altLang="en-US" sz="2800"/>
          </a:p>
        </p:txBody>
      </p:sp>
      <p:sp>
        <p:nvSpPr>
          <p:cNvPr id="16" name="자유형 15"/>
          <p:cNvSpPr/>
          <p:nvPr/>
        </p:nvSpPr>
        <p:spPr>
          <a:xfrm>
            <a:off x="7021812" y="1808536"/>
            <a:ext cx="914400" cy="448573"/>
          </a:xfrm>
          <a:custGeom>
            <a:avLst/>
            <a:gdLst>
              <a:gd name="connsiteX0" fmla="*/ 0 w 1414732"/>
              <a:gd name="connsiteY0" fmla="*/ 940279 h 940279"/>
              <a:gd name="connsiteX1" fmla="*/ 491706 w 1414732"/>
              <a:gd name="connsiteY1" fmla="*/ 224287 h 940279"/>
              <a:gd name="connsiteX2" fmla="*/ 1414732 w 1414732"/>
              <a:gd name="connsiteY2" fmla="*/ 0 h 9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732" h="940279">
                <a:moveTo>
                  <a:pt x="0" y="940279"/>
                </a:moveTo>
                <a:cubicBezTo>
                  <a:pt x="127958" y="660639"/>
                  <a:pt x="255917" y="381000"/>
                  <a:pt x="491706" y="224287"/>
                </a:cubicBezTo>
                <a:cubicBezTo>
                  <a:pt x="727495" y="67574"/>
                  <a:pt x="1071113" y="33787"/>
                  <a:pt x="1414732" y="0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287" y="566827"/>
            <a:ext cx="2809875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8015287" y="2405152"/>
            <a:ext cx="283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#privacy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274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5" y="0"/>
            <a:ext cx="10122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5480" y="431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Bae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8278" y="25246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Kim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729" y="29882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</a:t>
            </a:r>
            <a:r>
              <a:rPr lang="en-US" altLang="ko-KR" b="1" dirty="0" err="1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Ahn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1947" y="276045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Park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9178" y="306813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Moon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0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goal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assets to protect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Do threat modeling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Do risk assessment to prioritize items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requirements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Derive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Construct 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Implement the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Verify the mitigations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goal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assets to protect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Do threat modeling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 risk assessment to prioritize items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requirements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Derive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Construct 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Implement the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Verify the mitigations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4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5" y="146649"/>
            <a:ext cx="3535392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goal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5283" y="2518913"/>
            <a:ext cx="862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“ Protect the user privacy information in our system. ”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54512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403556" y="2264027"/>
            <a:ext cx="3295292" cy="1699403"/>
            <a:chOff x="4403556" y="2264027"/>
            <a:chExt cx="3295292" cy="169940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6416" y="2575073"/>
              <a:ext cx="953602" cy="10773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5901727" y="2852119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&amp; name</a:t>
              </a:r>
              <a:endParaRPr lang="ko-KR" altLang="en-US" sz="2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03556" y="2264027"/>
              <a:ext cx="3295292" cy="169940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9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964033" y="1808536"/>
            <a:ext cx="914400" cy="448573"/>
          </a:xfrm>
          <a:custGeom>
            <a:avLst/>
            <a:gdLst>
              <a:gd name="connsiteX0" fmla="*/ 0 w 1414732"/>
              <a:gd name="connsiteY0" fmla="*/ 940279 h 940279"/>
              <a:gd name="connsiteX1" fmla="*/ 491706 w 1414732"/>
              <a:gd name="connsiteY1" fmla="*/ 224287 h 940279"/>
              <a:gd name="connsiteX2" fmla="*/ 1414732 w 1414732"/>
              <a:gd name="connsiteY2" fmla="*/ 0 h 9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732" h="940279">
                <a:moveTo>
                  <a:pt x="0" y="940279"/>
                </a:moveTo>
                <a:cubicBezTo>
                  <a:pt x="127958" y="660639"/>
                  <a:pt x="255917" y="381000"/>
                  <a:pt x="491706" y="224287"/>
                </a:cubicBezTo>
                <a:cubicBezTo>
                  <a:pt x="727495" y="67574"/>
                  <a:pt x="1071113" y="33787"/>
                  <a:pt x="1414732" y="0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403556" y="2264027"/>
            <a:ext cx="3295292" cy="1699403"/>
            <a:chOff x="4403556" y="2264027"/>
            <a:chExt cx="3295292" cy="169940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6416" y="2575073"/>
              <a:ext cx="953602" cy="10773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5901727" y="2852119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&amp; name</a:t>
              </a:r>
              <a:endParaRPr lang="ko-KR" altLang="en-US" sz="2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03556" y="2264027"/>
              <a:ext cx="3295292" cy="169940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566827"/>
            <a:ext cx="2809875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8015287" y="2405152"/>
            <a:ext cx="2832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#privacy #stalker</a:t>
            </a:r>
          </a:p>
          <a:p>
            <a:r>
              <a:rPr lang="en-US" altLang="ko-KR" sz="2800" dirty="0" smtClean="0"/>
              <a:t>#name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617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964033" y="1808536"/>
            <a:ext cx="914400" cy="448573"/>
          </a:xfrm>
          <a:custGeom>
            <a:avLst/>
            <a:gdLst>
              <a:gd name="connsiteX0" fmla="*/ 0 w 1414732"/>
              <a:gd name="connsiteY0" fmla="*/ 940279 h 940279"/>
              <a:gd name="connsiteX1" fmla="*/ 491706 w 1414732"/>
              <a:gd name="connsiteY1" fmla="*/ 224287 h 940279"/>
              <a:gd name="connsiteX2" fmla="*/ 1414732 w 1414732"/>
              <a:gd name="connsiteY2" fmla="*/ 0 h 9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732" h="940279">
                <a:moveTo>
                  <a:pt x="0" y="940279"/>
                </a:moveTo>
                <a:cubicBezTo>
                  <a:pt x="127958" y="660639"/>
                  <a:pt x="255917" y="381000"/>
                  <a:pt x="491706" y="224287"/>
                </a:cubicBezTo>
                <a:cubicBezTo>
                  <a:pt x="727495" y="67574"/>
                  <a:pt x="1071113" y="33787"/>
                  <a:pt x="1414732" y="0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884401" y="3853491"/>
            <a:ext cx="862641" cy="698739"/>
          </a:xfrm>
          <a:custGeom>
            <a:avLst/>
            <a:gdLst>
              <a:gd name="connsiteX0" fmla="*/ 1345720 w 1345720"/>
              <a:gd name="connsiteY0" fmla="*/ 0 h 1337094"/>
              <a:gd name="connsiteX1" fmla="*/ 646981 w 1345720"/>
              <a:gd name="connsiteY1" fmla="*/ 1078302 h 1337094"/>
              <a:gd name="connsiteX2" fmla="*/ 0 w 1345720"/>
              <a:gd name="connsiteY2" fmla="*/ 1337094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720" h="1337094">
                <a:moveTo>
                  <a:pt x="1345720" y="0"/>
                </a:moveTo>
                <a:cubicBezTo>
                  <a:pt x="1108494" y="427726"/>
                  <a:pt x="871268" y="855453"/>
                  <a:pt x="646981" y="1078302"/>
                </a:cubicBezTo>
                <a:cubicBezTo>
                  <a:pt x="422694" y="1301151"/>
                  <a:pt x="211347" y="1319122"/>
                  <a:pt x="0" y="1337094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403556" y="2264027"/>
            <a:ext cx="3295292" cy="1699403"/>
            <a:chOff x="4403556" y="2264027"/>
            <a:chExt cx="3295292" cy="169940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6416" y="2575073"/>
              <a:ext cx="953602" cy="10773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5901727" y="2852119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&amp; name</a:t>
              </a:r>
              <a:endParaRPr lang="ko-KR" altLang="en-US" sz="2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403556" y="2264027"/>
              <a:ext cx="3295292" cy="169940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566827"/>
            <a:ext cx="2809875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8015287" y="2405152"/>
            <a:ext cx="2832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#privacy #stalker</a:t>
            </a:r>
          </a:p>
          <a:p>
            <a:r>
              <a:rPr lang="en-US" altLang="ko-KR" sz="2800" dirty="0" smtClean="0"/>
              <a:t>#name</a:t>
            </a:r>
            <a:endParaRPr lang="ko-KR" altLang="en-US" sz="28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67" y="3660060"/>
            <a:ext cx="2414588" cy="1784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/>
          <p:cNvSpPr txBox="1"/>
          <p:nvPr/>
        </p:nvSpPr>
        <p:spPr>
          <a:xfrm>
            <a:off x="1358166" y="5444400"/>
            <a:ext cx="378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#authentication #2FA</a:t>
            </a:r>
          </a:p>
          <a:p>
            <a:r>
              <a:rPr lang="en-US" altLang="ko-KR" sz="2800" dirty="0" smtClean="0"/>
              <a:t>#face #recognition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7879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92D050"/>
                </a:solidFill>
                <a:cs typeface="Arial" panose="020B0604020202020204" pitchFamily="34" charset="0"/>
              </a:rPr>
              <a:t>Define assets to protect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536056" y="1668547"/>
            <a:ext cx="3893694" cy="1993554"/>
            <a:chOff x="5269356" y="1762125"/>
            <a:chExt cx="3893694" cy="1993554"/>
          </a:xfrm>
        </p:grpSpPr>
        <p:sp>
          <p:nvSpPr>
            <p:cNvPr id="12" name="타원 11"/>
            <p:cNvSpPr/>
            <p:nvPr/>
          </p:nvSpPr>
          <p:spPr>
            <a:xfrm>
              <a:off x="5269356" y="1762125"/>
              <a:ext cx="3893694" cy="199355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5539" y="2248616"/>
              <a:ext cx="2361326" cy="10205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64028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193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Bahnschrift</vt:lpstr>
      <vt:lpstr>Calibri</vt:lpstr>
      <vt:lpstr>Calibri Light</vt:lpstr>
      <vt:lpstr>Courier New</vt:lpstr>
      <vt:lpstr>Office Theme</vt:lpstr>
      <vt:lpstr>CMU Security Specialist Course  Team Project : Phase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Security Specialist Course  Team Project : Phase 1</dc:title>
  <dc:creator>박병철/책임연구원/SW Platform(연)Advanced OS TP(byungchul.park@lge.com)</dc:creator>
  <cp:lastModifiedBy>박병철/책임연구원/SW Platform(연)Advanced OS TP(byungchul.park@lge.com)</cp:lastModifiedBy>
  <cp:revision>15</cp:revision>
  <dcterms:created xsi:type="dcterms:W3CDTF">2021-06-16T06:07:03Z</dcterms:created>
  <dcterms:modified xsi:type="dcterms:W3CDTF">2021-06-16T08:23:51Z</dcterms:modified>
</cp:coreProperties>
</file>