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56" r:id="rId3"/>
    <p:sldMasterId id="2147483768" r:id="rId4"/>
  </p:sldMasterIdLst>
  <p:notesMasterIdLst>
    <p:notesMasterId r:id="rId81"/>
  </p:notesMasterIdLst>
  <p:sldIdLst>
    <p:sldId id="339" r:id="rId5"/>
    <p:sldId id="356" r:id="rId6"/>
    <p:sldId id="357" r:id="rId7"/>
    <p:sldId id="257" r:id="rId8"/>
    <p:sldId id="371" r:id="rId9"/>
    <p:sldId id="372" r:id="rId10"/>
    <p:sldId id="373" r:id="rId11"/>
    <p:sldId id="374" r:id="rId12"/>
    <p:sldId id="375" r:id="rId13"/>
    <p:sldId id="376" r:id="rId14"/>
    <p:sldId id="266" r:id="rId15"/>
    <p:sldId id="267" r:id="rId16"/>
    <p:sldId id="256" r:id="rId17"/>
    <p:sldId id="358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359" r:id="rId27"/>
    <p:sldId id="360" r:id="rId28"/>
    <p:sldId id="268" r:id="rId29"/>
    <p:sldId id="269" r:id="rId30"/>
    <p:sldId id="270" r:id="rId31"/>
    <p:sldId id="361" r:id="rId32"/>
    <p:sldId id="362" r:id="rId33"/>
    <p:sldId id="363" r:id="rId34"/>
    <p:sldId id="36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271" r:id="rId71"/>
    <p:sldId id="272" r:id="rId72"/>
    <p:sldId id="365" r:id="rId73"/>
    <p:sldId id="366" r:id="rId74"/>
    <p:sldId id="367" r:id="rId75"/>
    <p:sldId id="368" r:id="rId76"/>
    <p:sldId id="369" r:id="rId77"/>
    <p:sldId id="370" r:id="rId78"/>
    <p:sldId id="273" r:id="rId79"/>
    <p:sldId id="274" r:id="rId8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공란" id="{70859836-94AD-4CEE-9FD6-8F3DEBB7AE59}">
          <p14:sldIdLst>
            <p14:sldId id="339"/>
            <p14:sldId id="356"/>
          </p14:sldIdLst>
        </p14:section>
        <p14:section name="묵도" id="{FCBCE513-0B02-4B08-A217-1B807AE72878}">
          <p14:sldIdLst>
            <p14:sldId id="357"/>
          </p14:sldIdLst>
        </p14:section>
        <p14:section name="찬송" id="{C51A5291-0DA1-4FF1-BCCA-4EE29D8FAA5C}">
          <p14:sldIdLst>
            <p14:sldId id="257"/>
            <p14:sldId id="371"/>
            <p14:sldId id="372"/>
            <p14:sldId id="373"/>
            <p14:sldId id="374"/>
            <p14:sldId id="375"/>
            <p14:sldId id="376"/>
          </p14:sldIdLst>
        </p14:section>
        <p14:section name="기도" id="{516E6045-3052-43E1-9154-CD202FE786A8}">
          <p14:sldIdLst>
            <p14:sldId id="266"/>
          </p14:sldIdLst>
        </p14:section>
        <p14:section name="성경봉독" id="{FA0CB6E1-FCD4-4A89-98FE-A121BE4CE934}">
          <p14:sldIdLst>
            <p14:sldId id="267"/>
            <p14:sldId id="256"/>
            <p14:sldId id="358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359"/>
            <p14:sldId id="360"/>
            <p14:sldId id="268"/>
            <p14:sldId id="269"/>
            <p14:sldId id="270"/>
            <p14:sldId id="361"/>
            <p14:sldId id="362"/>
            <p14:sldId id="363"/>
            <p14:sldId id="36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교회소식" id="{F1A946E5-A726-4D5B-84FD-258C41C029B5}">
          <p14:sldIdLst/>
        </p14:section>
        <p14:section name="말씀선포" id="{E5457F5C-7F9E-41F5-A851-A71C09D9A3B5}">
          <p14:sldIdLst>
            <p14:sldId id="271"/>
          </p14:sldIdLst>
        </p14:section>
        <p14:section name="찬송" id="{EA539FCA-7EFF-4E5B-870B-3C5F57A4F0A5}">
          <p14:sldIdLst>
            <p14:sldId id="272"/>
            <p14:sldId id="365"/>
            <p14:sldId id="366"/>
            <p14:sldId id="367"/>
            <p14:sldId id="368"/>
            <p14:sldId id="369"/>
            <p14:sldId id="370"/>
          </p14:sldIdLst>
        </p14:section>
        <p14:section name="축복기도" id="{7B842C72-366E-49C8-9B23-16A2A1330B0F}">
          <p14:sldIdLst>
            <p14:sldId id="273"/>
          </p14:sldIdLst>
        </p14:section>
        <p14:section name="공란" id="{465DFAF6-4ECF-4F7F-9351-C91B533B64B8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353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2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EB260-423C-4350-B321-B717A870A538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FD8D5-E4C8-4EDD-AE0E-B126F47C6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3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B1E-FAF5-4CA1-8962-E7AD0F57E3C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AC68-287B-48D5-8CF0-64B263E5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7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B1E-FAF5-4CA1-8962-E7AD0F57E3C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AC68-287B-48D5-8CF0-64B263E5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B1E-FAF5-4CA1-8962-E7AD0F57E3C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AC68-287B-48D5-8CF0-64B263E5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50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C8A78-4AD8-BBAD-42A8-11FB331DA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35049-ED0A-631F-AD91-794AE17AD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373C8-1CE9-65A5-5367-0F1D4F49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81735-7DF2-D789-BE28-471B0169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349A6-C575-2418-8962-82940C91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D43C0-78A0-4665-B33F-B2EB572E14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4576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2D728-6D4C-9AB3-09CD-1F6B9D06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7D584-33AA-C0F5-5DC7-52D73C6F8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2AD7C-2B8D-6745-7A82-AA07D55C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465B7-7608-0241-49F4-90EFBBA5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7BB19-FD53-D78A-C0AA-EC9AA401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37F42-B42A-442F-8932-E8980E39909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249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B5637-222F-45C6-E42E-05EF3C9A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D4FB0-5340-A3BC-91C6-453E387E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CC19E-6C8C-F976-1740-75C7ECB2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4304A-5330-95EE-23AE-66712F4A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FF95E-958B-ADFD-7A4E-8C1E60D9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1102A-AD02-48C5-A860-EA8C05F0A9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205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C038F-9B2F-1272-7199-0AFC3754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58E26-00EC-56EE-80FF-E4FB90FD1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24DCA-D1FF-17A5-A881-4B455DDCD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9BB25-2F8A-2F6F-FE2B-D57B3A1B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546C1-00A8-F743-CF4E-98237BA7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457711-6990-39D5-6D8D-5CEFEECF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160305-0F06-4147-B19E-901E6635C7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8915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538FE-89F6-C2BB-63F4-26B7E9D3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657288-7A12-B977-7680-9E59D0B9F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B27D3-8DDA-D0E8-A900-8E9FB213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100978-BB90-2511-F970-0BC31975E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309F41-919F-702D-EC33-F1CA3E075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DEAAD0-E868-D932-DFB4-0479F64D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89EE60-CB37-8150-7C83-6A97848A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76C92A-0FDE-1503-05A7-6B2F4F6F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F6DB5-EA81-446F-AB8B-5D53CC945C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1675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C2917-D93D-B473-539B-7D54649F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6D818D-A88C-87AE-AA4D-E81F6053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E9FFFC-E93E-2636-2F81-FCC1CDC9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8ADC28-6E17-042B-4908-13AA8968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04889-7A6B-4F0D-996E-608A02A99D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3749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4C85D9-611A-49D1-81BB-EE6DC5CC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86C722-FE84-6327-16F2-B472FDD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FFA507-3052-2493-DBD1-1D28D515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296BE-340D-4F16-82CD-532229782C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6331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9A2A0-E0FC-F1AE-45AB-46BED4C3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46514-4D13-34A5-9B41-186EFFB7E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965301-3AB8-D909-CE8A-13D35B99C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6D10C-8C29-C46F-4617-10721703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9378D-F769-7386-6312-E76F3A24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B68D46-A393-CA61-843F-C39E47FD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1537D-EFCC-4383-957B-6779BBEDE9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3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B1E-FAF5-4CA1-8962-E7AD0F57E3C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AC68-287B-48D5-8CF0-64B263E5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182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A9788-D5CC-2E90-EF27-1C6FA649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745D0-CD33-4035-2CEB-8F1F03872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0E7272-7AD1-459C-3631-123064D38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07FED-B2AF-DC0C-006A-0F6C6FB7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D97372-E01A-BDF2-4CDA-2414B3B3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C13F4B-5FEB-C0F0-C8EC-AF86783A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BEF1F-FEF5-4263-BC52-C53806F0BD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6340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00CAD-5051-718D-5956-F1866021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2C5820-4213-27AC-39DB-B8B422379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11E3B-B289-F156-7E0E-F5678899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2BDAC-F1F9-71CF-B602-D34BBF3D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FB422-CA7E-6219-9D14-43535D3E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04C7F-9044-44B5-B210-35E35B5AF3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CB975E-457D-B90E-D88D-66BC1E1E0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CEB4DC-7A03-62E3-7B12-EEB021691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0C0CA-E065-F2A0-8873-0D9F772B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1F832-EE95-7914-7AC4-5D7ADA8A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F5F6D-53CD-5E9A-9271-79073244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89713-8A37-414D-90CF-5D7B0533865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792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4F1A0-4F3F-AA48-B0BF-57571BB79BC5}" type="datetimeFigureOut">
              <a:rPr lang="en-US"/>
              <a:pPr>
                <a:defRPr/>
              </a:pPr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BE5E6-6710-BE4A-AA45-04F266297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B1FA6-00F0-4E41-9F54-E396E128BC7C}" type="datetimeFigureOut">
              <a:rPr lang="en-US"/>
              <a:pPr>
                <a:defRPr/>
              </a:pPr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49F73-C1B6-F042-8485-18915A8CC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08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29381-46DB-E24B-BA78-43E8F98D680D}" type="datetimeFigureOut">
              <a:rPr lang="en-US"/>
              <a:pPr>
                <a:defRPr/>
              </a:pPr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CFA4C-A65B-8949-B0C6-3CCF92BF7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54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514C-B451-6241-86E2-2E534A8A6042}" type="datetimeFigureOut">
              <a:rPr lang="en-US"/>
              <a:pPr>
                <a:defRPr/>
              </a:pPr>
              <a:t>6/1/2025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E73E5-6168-E746-B8B5-EC3A73BF2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70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59307-6834-4641-A057-FA56DAE88570}" type="datetimeFigureOut">
              <a:rPr lang="en-US"/>
              <a:pPr>
                <a:defRPr/>
              </a:pPr>
              <a:t>6/1/2025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A6D00-F1DC-6A48-8BDB-66F6B6C2C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4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AAFFA-182A-E440-A472-6392ECD82C37}" type="datetimeFigureOut">
              <a:rPr lang="en-US"/>
              <a:pPr>
                <a:defRPr/>
              </a:pPr>
              <a:t>6/1/2025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B3600-FCC7-464A-AEAD-B336D0E50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3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F8CD8-9331-D140-B141-E7C55AE28767}" type="datetimeFigureOut">
              <a:rPr lang="en-US"/>
              <a:pPr>
                <a:defRPr/>
              </a:pPr>
              <a:t>6/1/2025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CCCD4-63FC-4849-A661-43B8D0081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B1E-FAF5-4CA1-8962-E7AD0F57E3C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AC68-287B-48D5-8CF0-64B263E5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87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25264-1BC2-2944-AF35-852FD30DBF8F}" type="datetimeFigureOut">
              <a:rPr lang="en-US"/>
              <a:pPr>
                <a:defRPr/>
              </a:pPr>
              <a:t>6/1/2025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A9F9A-8524-A745-A347-B2DE2FA44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632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176B8-8D5E-C94B-ADA7-6D4CEED1E795}" type="datetimeFigureOut">
              <a:rPr lang="en-US"/>
              <a:pPr>
                <a:defRPr/>
              </a:pPr>
              <a:t>6/1/2025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3C82-4038-7648-81B9-D776D2870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65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61C23-7505-104C-9D64-E8BB4FAC8B50}" type="datetimeFigureOut">
              <a:rPr lang="en-US"/>
              <a:pPr>
                <a:defRPr/>
              </a:pPr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A4394-966D-8E4C-83A0-19859DB76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B9125-9C0D-8145-B8CB-1A9775F22329}" type="datetimeFigureOut">
              <a:rPr lang="en-US"/>
              <a:pPr>
                <a:defRPr/>
              </a:pPr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423DF-9A2B-5344-A48F-E53996C15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13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37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42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467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390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028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8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B1E-FAF5-4CA1-8962-E7AD0F57E3C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AC68-287B-48D5-8CF0-64B263E5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867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92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816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674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06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B1E-FAF5-4CA1-8962-E7AD0F57E3C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AC68-287B-48D5-8CF0-64B263E5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0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B1E-FAF5-4CA1-8962-E7AD0F57E3C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AC68-287B-48D5-8CF0-64B263E5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7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B1E-FAF5-4CA1-8962-E7AD0F57E3C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AC68-287B-48D5-8CF0-64B263E5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94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B1E-FAF5-4CA1-8962-E7AD0F57E3C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AC68-287B-48D5-8CF0-64B263E5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3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B1E-FAF5-4CA1-8962-E7AD0F57E3C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AC68-287B-48D5-8CF0-64B263E5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1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5934-D62B-4FE3-A318-9FF529667C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813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BF23E62-2BB0-DF2F-EA67-A6C63221D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1107FC5-7EA5-0566-EA18-3F294784A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C4278A5-6224-6D03-E24B-B38AC98E7F0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E65F65-95CB-7044-DE3B-6D152C35D8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ADC7EB8-2E03-0824-79B6-E1AC041837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67F566-B92F-4AB1-9F3A-F4917B1B08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007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x-none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F2A5A1-CFA1-F34F-A7E4-33946C0CD290}" type="datetimeFigureOut">
              <a:rPr lang="en-US"/>
              <a:pPr>
                <a:defRPr/>
              </a:pPr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47CCD3-E6C6-9341-9F42-4195520EC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239713" y="6359525"/>
            <a:ext cx="6810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fld id="{5FD2DCC1-6811-5748-9466-741380542C4A}" type="slidenum">
              <a:rPr lang="en-US" altLang="ko-KR" sz="2000" b="1">
                <a:solidFill>
                  <a:schemeClr val="bg1"/>
                </a:solidFill>
                <a:latin typeface="Times New Roman" charset="0"/>
              </a:rPr>
              <a:pPr eaLnBrk="1" hangingPunct="1"/>
              <a:t>‹#›</a:t>
            </a:fld>
            <a:r>
              <a:rPr lang="en-US" altLang="ko-KR" sz="2000" b="1">
                <a:solidFill>
                  <a:schemeClr val="bg1"/>
                </a:solidFill>
                <a:latin typeface="Times New Roman" charset="0"/>
              </a:rPr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10157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 latinLnBrk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239185" y="6359526"/>
            <a:ext cx="6815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D64D33B9-B94C-8146-9FA3-0B8BEE509288}" type="slidenum">
              <a:rPr lang="en-US" altLang="ko-KR" sz="2000" b="1">
                <a:latin typeface="Times New Roman" charset="0"/>
              </a:rPr>
              <a:pPr/>
              <a:t>‹#›</a:t>
            </a:fld>
            <a:r>
              <a:rPr lang="en-US" altLang="ko-KR" sz="2000" b="1" dirty="0">
                <a:latin typeface="Times New Roman" charset="0"/>
              </a:rPr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52615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10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hyperlink" Target="&#50669;&#45824;&#49345;.PPT" TargetMode="External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1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image" Target="../media/image9.png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12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13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14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15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16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17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18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19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20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21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22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23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24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25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26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27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28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29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30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31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32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33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34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35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36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37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38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39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40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41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42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43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44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45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46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47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48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49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50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32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4.xml"/><Relationship Id="rId47" Type="http://schemas.openxmlformats.org/officeDocument/2006/relationships/slide" Target="slide59.xml"/><Relationship Id="rId50" Type="http://schemas.openxmlformats.org/officeDocument/2006/relationships/slide" Target="slide62.xml"/><Relationship Id="rId55" Type="http://schemas.openxmlformats.org/officeDocument/2006/relationships/image" Target="../media/image51.png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52.xml"/><Relationship Id="rId45" Type="http://schemas.openxmlformats.org/officeDocument/2006/relationships/slide" Target="slide57.xml"/><Relationship Id="rId53" Type="http://schemas.openxmlformats.org/officeDocument/2006/relationships/slide" Target="slide65.xml"/><Relationship Id="rId58" Type="http://schemas.openxmlformats.org/officeDocument/2006/relationships/image" Target="../media/image10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5.xml"/><Relationship Id="rId48" Type="http://schemas.openxmlformats.org/officeDocument/2006/relationships/slide" Target="slide60.xml"/><Relationship Id="rId56" Type="http://schemas.openxmlformats.org/officeDocument/2006/relationships/hyperlink" Target="&#50669;&#45824;&#49345;.PPT" TargetMode="External"/><Relationship Id="rId8" Type="http://schemas.openxmlformats.org/officeDocument/2006/relationships/slide" Target="slide16.xml"/><Relationship Id="rId51" Type="http://schemas.openxmlformats.org/officeDocument/2006/relationships/slide" Target="slide63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8.xml"/><Relationship Id="rId20" Type="http://schemas.openxmlformats.org/officeDocument/2006/relationships/slide" Target="slide22.xml"/><Relationship Id="rId41" Type="http://schemas.openxmlformats.org/officeDocument/2006/relationships/slide" Target="slide53.xml"/><Relationship Id="rId54" Type="http://schemas.openxmlformats.org/officeDocument/2006/relationships/slide" Target="slide66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1.xml"/><Relationship Id="rId57" Type="http://schemas.openxmlformats.org/officeDocument/2006/relationships/image" Target="../media/image9.png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6.xml"/><Relationship Id="rId52" Type="http://schemas.openxmlformats.org/officeDocument/2006/relationships/slide" Target="slide64.xml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52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53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54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55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56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57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58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59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slide" Target="slide38.xml"/><Relationship Id="rId18" Type="http://schemas.openxmlformats.org/officeDocument/2006/relationships/slide" Target="slide21.xml"/><Relationship Id="rId26" Type="http://schemas.openxmlformats.org/officeDocument/2006/relationships/slide" Target="slide25.xml"/><Relationship Id="rId39" Type="http://schemas.openxmlformats.org/officeDocument/2006/relationships/slide" Target="slide51.xml"/><Relationship Id="rId21" Type="http://schemas.openxmlformats.org/officeDocument/2006/relationships/slide" Target="slide42.xml"/><Relationship Id="rId34" Type="http://schemas.openxmlformats.org/officeDocument/2006/relationships/slide" Target="slide29.xml"/><Relationship Id="rId42" Type="http://schemas.openxmlformats.org/officeDocument/2006/relationships/slide" Target="slide53.xml"/><Relationship Id="rId47" Type="http://schemas.openxmlformats.org/officeDocument/2006/relationships/slide" Target="slide58.xml"/><Relationship Id="rId50" Type="http://schemas.openxmlformats.org/officeDocument/2006/relationships/slide" Target="slide61.xml"/><Relationship Id="rId55" Type="http://schemas.openxmlformats.org/officeDocument/2006/relationships/slide" Target="slide66.xml"/><Relationship Id="rId7" Type="http://schemas.openxmlformats.org/officeDocument/2006/relationships/slide" Target="slide35.xml"/><Relationship Id="rId2" Type="http://schemas.openxmlformats.org/officeDocument/2006/relationships/slide" Target="slide13.xml"/><Relationship Id="rId16" Type="http://schemas.openxmlformats.org/officeDocument/2006/relationships/slide" Target="slide20.xml"/><Relationship Id="rId29" Type="http://schemas.openxmlformats.org/officeDocument/2006/relationships/slide" Target="slide46.xml"/><Relationship Id="rId11" Type="http://schemas.openxmlformats.org/officeDocument/2006/relationships/slide" Target="slide37.xml"/><Relationship Id="rId24" Type="http://schemas.openxmlformats.org/officeDocument/2006/relationships/slide" Target="slide24.xml"/><Relationship Id="rId32" Type="http://schemas.openxmlformats.org/officeDocument/2006/relationships/slide" Target="slide28.xml"/><Relationship Id="rId37" Type="http://schemas.openxmlformats.org/officeDocument/2006/relationships/slide" Target="slide50.xml"/><Relationship Id="rId40" Type="http://schemas.openxmlformats.org/officeDocument/2006/relationships/slide" Target="slide32.xml"/><Relationship Id="rId45" Type="http://schemas.openxmlformats.org/officeDocument/2006/relationships/slide" Target="slide56.xml"/><Relationship Id="rId53" Type="http://schemas.openxmlformats.org/officeDocument/2006/relationships/slide" Target="slide64.xml"/><Relationship Id="rId58" Type="http://schemas.openxmlformats.org/officeDocument/2006/relationships/image" Target="../media/image9.png"/><Relationship Id="rId5" Type="http://schemas.openxmlformats.org/officeDocument/2006/relationships/slide" Target="slide34.xml"/><Relationship Id="rId19" Type="http://schemas.openxmlformats.org/officeDocument/2006/relationships/slide" Target="slide41.xml"/><Relationship Id="rId4" Type="http://schemas.openxmlformats.org/officeDocument/2006/relationships/slide" Target="slide14.xml"/><Relationship Id="rId9" Type="http://schemas.openxmlformats.org/officeDocument/2006/relationships/slide" Target="slide36.xml"/><Relationship Id="rId14" Type="http://schemas.openxmlformats.org/officeDocument/2006/relationships/slide" Target="slide19.xml"/><Relationship Id="rId22" Type="http://schemas.openxmlformats.org/officeDocument/2006/relationships/slide" Target="slide23.xml"/><Relationship Id="rId27" Type="http://schemas.openxmlformats.org/officeDocument/2006/relationships/slide" Target="slide45.xml"/><Relationship Id="rId30" Type="http://schemas.openxmlformats.org/officeDocument/2006/relationships/slide" Target="slide27.xml"/><Relationship Id="rId35" Type="http://schemas.openxmlformats.org/officeDocument/2006/relationships/slide" Target="slide49.xml"/><Relationship Id="rId43" Type="http://schemas.openxmlformats.org/officeDocument/2006/relationships/slide" Target="slide54.xml"/><Relationship Id="rId48" Type="http://schemas.openxmlformats.org/officeDocument/2006/relationships/slide" Target="slide59.xml"/><Relationship Id="rId56" Type="http://schemas.openxmlformats.org/officeDocument/2006/relationships/image" Target="../media/image60.png"/><Relationship Id="rId8" Type="http://schemas.openxmlformats.org/officeDocument/2006/relationships/slide" Target="slide16.xml"/><Relationship Id="rId51" Type="http://schemas.openxmlformats.org/officeDocument/2006/relationships/slide" Target="slide62.xml"/><Relationship Id="rId3" Type="http://schemas.openxmlformats.org/officeDocument/2006/relationships/slide" Target="slide33.xml"/><Relationship Id="rId12" Type="http://schemas.openxmlformats.org/officeDocument/2006/relationships/slide" Target="slide18.xml"/><Relationship Id="rId17" Type="http://schemas.openxmlformats.org/officeDocument/2006/relationships/slide" Target="slide40.xml"/><Relationship Id="rId25" Type="http://schemas.openxmlformats.org/officeDocument/2006/relationships/slide" Target="slide44.xml"/><Relationship Id="rId33" Type="http://schemas.openxmlformats.org/officeDocument/2006/relationships/slide" Target="slide48.xml"/><Relationship Id="rId38" Type="http://schemas.openxmlformats.org/officeDocument/2006/relationships/slide" Target="slide31.xml"/><Relationship Id="rId46" Type="http://schemas.openxmlformats.org/officeDocument/2006/relationships/slide" Target="slide57.xml"/><Relationship Id="rId59" Type="http://schemas.openxmlformats.org/officeDocument/2006/relationships/image" Target="../media/image10.png"/><Relationship Id="rId20" Type="http://schemas.openxmlformats.org/officeDocument/2006/relationships/slide" Target="slide22.xml"/><Relationship Id="rId41" Type="http://schemas.openxmlformats.org/officeDocument/2006/relationships/slide" Target="slide52.xml"/><Relationship Id="rId54" Type="http://schemas.openxmlformats.org/officeDocument/2006/relationships/slide" Target="slide6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15" Type="http://schemas.openxmlformats.org/officeDocument/2006/relationships/slide" Target="slide39.xml"/><Relationship Id="rId23" Type="http://schemas.openxmlformats.org/officeDocument/2006/relationships/slide" Target="slide43.xml"/><Relationship Id="rId28" Type="http://schemas.openxmlformats.org/officeDocument/2006/relationships/slide" Target="slide26.xml"/><Relationship Id="rId36" Type="http://schemas.openxmlformats.org/officeDocument/2006/relationships/slide" Target="slide30.xml"/><Relationship Id="rId49" Type="http://schemas.openxmlformats.org/officeDocument/2006/relationships/slide" Target="slide60.xml"/><Relationship Id="rId57" Type="http://schemas.openxmlformats.org/officeDocument/2006/relationships/hyperlink" Target="&#50669;&#45824;&#49345;.PPT" TargetMode="External"/><Relationship Id="rId10" Type="http://schemas.openxmlformats.org/officeDocument/2006/relationships/slide" Target="slide17.xml"/><Relationship Id="rId31" Type="http://schemas.openxmlformats.org/officeDocument/2006/relationships/slide" Target="slide47.xml"/><Relationship Id="rId44" Type="http://schemas.openxmlformats.org/officeDocument/2006/relationships/slide" Target="slide55.xml"/><Relationship Id="rId52" Type="http://schemas.openxmlformats.org/officeDocument/2006/relationships/slide" Target="slide6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52.xml"/><Relationship Id="rId18" Type="http://schemas.openxmlformats.org/officeDocument/2006/relationships/slide" Target="slide57.xml"/><Relationship Id="rId26" Type="http://schemas.openxmlformats.org/officeDocument/2006/relationships/slide" Target="slide65.xml"/><Relationship Id="rId3" Type="http://schemas.openxmlformats.org/officeDocument/2006/relationships/slide" Target="slide47.xml"/><Relationship Id="rId21" Type="http://schemas.openxmlformats.org/officeDocument/2006/relationships/slide" Target="slide60.xml"/><Relationship Id="rId7" Type="http://schemas.openxmlformats.org/officeDocument/2006/relationships/slide" Target="slide49.xml"/><Relationship Id="rId12" Type="http://schemas.openxmlformats.org/officeDocument/2006/relationships/slide" Target="slide32.xml"/><Relationship Id="rId17" Type="http://schemas.openxmlformats.org/officeDocument/2006/relationships/slide" Target="slide56.xml"/><Relationship Id="rId25" Type="http://schemas.openxmlformats.org/officeDocument/2006/relationships/slide" Target="slide64.xml"/><Relationship Id="rId2" Type="http://schemas.openxmlformats.org/officeDocument/2006/relationships/slide" Target="slide27.xml"/><Relationship Id="rId16" Type="http://schemas.openxmlformats.org/officeDocument/2006/relationships/slide" Target="slide55.xml"/><Relationship Id="rId20" Type="http://schemas.openxmlformats.org/officeDocument/2006/relationships/slide" Target="slide59.xml"/><Relationship Id="rId29" Type="http://schemas.openxmlformats.org/officeDocument/2006/relationships/hyperlink" Target="&#50669;&#45824;&#49345;.PPT" TargetMode="External"/><Relationship Id="rId1" Type="http://schemas.openxmlformats.org/officeDocument/2006/relationships/slideLayout" Target="../slideLayouts/slideLayout17.xml"/><Relationship Id="rId6" Type="http://schemas.openxmlformats.org/officeDocument/2006/relationships/slide" Target="slide29.xml"/><Relationship Id="rId11" Type="http://schemas.openxmlformats.org/officeDocument/2006/relationships/slide" Target="slide51.xml"/><Relationship Id="rId24" Type="http://schemas.openxmlformats.org/officeDocument/2006/relationships/slide" Target="slide63.xml"/><Relationship Id="rId5" Type="http://schemas.openxmlformats.org/officeDocument/2006/relationships/slide" Target="slide48.xml"/><Relationship Id="rId15" Type="http://schemas.openxmlformats.org/officeDocument/2006/relationships/slide" Target="slide54.xml"/><Relationship Id="rId23" Type="http://schemas.openxmlformats.org/officeDocument/2006/relationships/slide" Target="slide62.xml"/><Relationship Id="rId28" Type="http://schemas.openxmlformats.org/officeDocument/2006/relationships/image" Target="../media/image61.png"/><Relationship Id="rId10" Type="http://schemas.openxmlformats.org/officeDocument/2006/relationships/slide" Target="slide31.xml"/><Relationship Id="rId19" Type="http://schemas.openxmlformats.org/officeDocument/2006/relationships/slide" Target="slide58.xml"/><Relationship Id="rId31" Type="http://schemas.openxmlformats.org/officeDocument/2006/relationships/image" Target="../media/image10.png"/><Relationship Id="rId4" Type="http://schemas.openxmlformats.org/officeDocument/2006/relationships/slide" Target="slide28.xml"/><Relationship Id="rId9" Type="http://schemas.openxmlformats.org/officeDocument/2006/relationships/slide" Target="slide50.xml"/><Relationship Id="rId14" Type="http://schemas.openxmlformats.org/officeDocument/2006/relationships/slide" Target="slide53.xml"/><Relationship Id="rId22" Type="http://schemas.openxmlformats.org/officeDocument/2006/relationships/slide" Target="slide61.xml"/><Relationship Id="rId27" Type="http://schemas.openxmlformats.org/officeDocument/2006/relationships/slide" Target="slide66.xml"/><Relationship Id="rId30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&#50669;&#45824;&#49345;.PPT" TargetMode="Externa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&#50669;&#45824;&#49345;.PPT" TargetMode="Externa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&#50669;&#45824;&#49345;.PPT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6E5E2-8F6E-E3DD-18B8-45C70DE7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F733C-0173-9766-3445-F61C460E7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05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025-3-2 cop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 bwMode="auto">
          <a:xfrm>
            <a:off x="336000" y="0"/>
            <a:ext cx="11520000" cy="640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BC1EA-AB73-4CD9-A8F4-8147558F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FA8AD-3794-466C-8CB5-FAE4BE2CD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b="1" dirty="0"/>
              <a:t>기도</a:t>
            </a:r>
            <a:endParaRPr lang="en-US" altLang="ko-KR" sz="9600" b="1" dirty="0"/>
          </a:p>
          <a:p>
            <a:pPr marL="0" indent="0" algn="ctr">
              <a:buNone/>
            </a:pPr>
            <a:endParaRPr lang="en-US" altLang="ko-KR" sz="9600" dirty="0"/>
          </a:p>
          <a:p>
            <a:pPr marL="0" indent="0" algn="r">
              <a:buNone/>
            </a:pPr>
            <a:endParaRPr lang="en-US" altLang="ko-KR" sz="4000" b="1" dirty="0"/>
          </a:p>
          <a:p>
            <a:pPr marL="0" indent="0" algn="r">
              <a:buNone/>
            </a:pPr>
            <a:r>
              <a:rPr lang="ko-KR" altLang="en-US" sz="4000" b="1" dirty="0"/>
              <a:t>윤상임 집사님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80764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4144-5CE6-4B15-8EA8-1E76904B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 dirty="0"/>
              <a:t>성경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3436A-E6F4-41A8-9A2C-F7C23D8F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9600" dirty="0"/>
          </a:p>
          <a:p>
            <a:pPr marL="0" indent="0" algn="ctr">
              <a:buNone/>
            </a:pPr>
            <a:r>
              <a:rPr lang="ko-KR" altLang="en-US" sz="5400" b="1" dirty="0"/>
              <a:t>역대상 </a:t>
            </a:r>
            <a:r>
              <a:rPr lang="en-US" altLang="ko-KR" sz="5400" b="1" dirty="0"/>
              <a:t>1</a:t>
            </a:r>
            <a:r>
              <a:rPr lang="ko-KR" altLang="en-US" sz="5400" b="1" dirty="0"/>
              <a:t>장 </a:t>
            </a:r>
            <a:r>
              <a:rPr lang="en-US" altLang="ko-KR" sz="5400" b="1" dirty="0"/>
              <a:t>1 – 54</a:t>
            </a:r>
            <a:r>
              <a:rPr lang="ko-KR" altLang="en-US" sz="5400" b="1" dirty="0"/>
              <a:t>절</a:t>
            </a:r>
          </a:p>
        </p:txBody>
      </p:sp>
    </p:spTree>
    <p:extLst>
      <p:ext uri="{BB962C8B-B14F-4D97-AF65-F5344CB8AC3E}">
        <p14:creationId xmlns:p14="http://schemas.microsoft.com/office/powerpoint/2010/main" val="134886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5C637527-6A58-3FA4-B1EB-DCE6054FC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054" name="AutoShape 6">
            <a:hlinkClick r:id="rId3" action="ppaction://hlinksldjump"/>
            <a:extLst>
              <a:ext uri="{FF2B5EF4-FFF2-40B4-BE49-F238E27FC236}">
                <a16:creationId xmlns:a16="http://schemas.microsoft.com/office/drawing/2014/main" id="{4080DE1E-F635-A452-EA5B-F264521C7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2055" name="AutoShape 7">
            <a:hlinkClick r:id="rId4" action="ppaction://hlinksldjump"/>
            <a:extLst>
              <a:ext uri="{FF2B5EF4-FFF2-40B4-BE49-F238E27FC236}">
                <a16:creationId xmlns:a16="http://schemas.microsoft.com/office/drawing/2014/main" id="{03E49B40-03BF-2920-D124-194CB4A3B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056" name="AutoShape 8">
            <a:hlinkClick r:id="rId5" action="ppaction://hlinksldjump"/>
            <a:extLst>
              <a:ext uri="{FF2B5EF4-FFF2-40B4-BE49-F238E27FC236}">
                <a16:creationId xmlns:a16="http://schemas.microsoft.com/office/drawing/2014/main" id="{D8DB346D-ED8B-31CA-C7B2-7CB8748C2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2057" name="AutoShape 9">
            <a:hlinkClick r:id="rId6" action="ppaction://hlinksldjump"/>
            <a:extLst>
              <a:ext uri="{FF2B5EF4-FFF2-40B4-BE49-F238E27FC236}">
                <a16:creationId xmlns:a16="http://schemas.microsoft.com/office/drawing/2014/main" id="{EE682A26-4E32-D332-7CC3-751299AD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058" name="AutoShape 10">
            <a:hlinkClick r:id="rId7" action="ppaction://hlinksldjump"/>
            <a:extLst>
              <a:ext uri="{FF2B5EF4-FFF2-40B4-BE49-F238E27FC236}">
                <a16:creationId xmlns:a16="http://schemas.microsoft.com/office/drawing/2014/main" id="{F7899342-230E-6247-51BE-8965975B6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2059" name="AutoShape 11">
            <a:hlinkClick r:id="rId8" action="ppaction://hlinksldjump"/>
            <a:extLst>
              <a:ext uri="{FF2B5EF4-FFF2-40B4-BE49-F238E27FC236}">
                <a16:creationId xmlns:a16="http://schemas.microsoft.com/office/drawing/2014/main" id="{C4CDAD09-593E-803A-7D5C-A66A1749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2060" name="AutoShape 12">
            <a:hlinkClick r:id="rId9" action="ppaction://hlinksldjump"/>
            <a:extLst>
              <a:ext uri="{FF2B5EF4-FFF2-40B4-BE49-F238E27FC236}">
                <a16:creationId xmlns:a16="http://schemas.microsoft.com/office/drawing/2014/main" id="{5E679F2A-4739-6A10-9DBE-D0BF52F85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2061" name="AutoShape 13">
            <a:hlinkClick r:id="rId10" action="ppaction://hlinksldjump"/>
            <a:extLst>
              <a:ext uri="{FF2B5EF4-FFF2-40B4-BE49-F238E27FC236}">
                <a16:creationId xmlns:a16="http://schemas.microsoft.com/office/drawing/2014/main" id="{884A5001-D6D2-CD85-A1F6-11263346D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2062" name="AutoShape 14">
            <a:hlinkClick r:id="rId11" action="ppaction://hlinksldjump"/>
            <a:extLst>
              <a:ext uri="{FF2B5EF4-FFF2-40B4-BE49-F238E27FC236}">
                <a16:creationId xmlns:a16="http://schemas.microsoft.com/office/drawing/2014/main" id="{57C9C004-B022-9CE4-04DF-87C94755E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2063" name="AutoShape 15">
            <a:hlinkClick r:id="rId12" action="ppaction://hlinksldjump"/>
            <a:extLst>
              <a:ext uri="{FF2B5EF4-FFF2-40B4-BE49-F238E27FC236}">
                <a16:creationId xmlns:a16="http://schemas.microsoft.com/office/drawing/2014/main" id="{FD3D64CF-A9DD-155D-4EF9-1A3182D1C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2064" name="AutoShape 16">
            <a:hlinkClick r:id="rId13" action="ppaction://hlinksldjump"/>
            <a:extLst>
              <a:ext uri="{FF2B5EF4-FFF2-40B4-BE49-F238E27FC236}">
                <a16:creationId xmlns:a16="http://schemas.microsoft.com/office/drawing/2014/main" id="{086D9684-3AD1-EE27-80ED-007E1C06D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2065" name="AutoShape 17">
            <a:hlinkClick r:id="rId14" action="ppaction://hlinksldjump"/>
            <a:extLst>
              <a:ext uri="{FF2B5EF4-FFF2-40B4-BE49-F238E27FC236}">
                <a16:creationId xmlns:a16="http://schemas.microsoft.com/office/drawing/2014/main" id="{119FC76A-334D-7E60-D66C-46D0573A8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2066" name="AutoShape 18">
            <a:hlinkClick r:id="rId15" action="ppaction://hlinksldjump"/>
            <a:extLst>
              <a:ext uri="{FF2B5EF4-FFF2-40B4-BE49-F238E27FC236}">
                <a16:creationId xmlns:a16="http://schemas.microsoft.com/office/drawing/2014/main" id="{ED6437E8-13FC-0707-2978-3ED3262BD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2067" name="AutoShape 19">
            <a:hlinkClick r:id="rId16" action="ppaction://hlinksldjump"/>
            <a:extLst>
              <a:ext uri="{FF2B5EF4-FFF2-40B4-BE49-F238E27FC236}">
                <a16:creationId xmlns:a16="http://schemas.microsoft.com/office/drawing/2014/main" id="{F4907863-0088-1E39-F6DC-FBB8A03AB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068" name="AutoShape 20">
            <a:hlinkClick r:id="rId17" action="ppaction://hlinksldjump"/>
            <a:extLst>
              <a:ext uri="{FF2B5EF4-FFF2-40B4-BE49-F238E27FC236}">
                <a16:creationId xmlns:a16="http://schemas.microsoft.com/office/drawing/2014/main" id="{D2A4F509-690B-9275-B624-17BE1266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2069" name="AutoShape 21">
            <a:hlinkClick r:id="rId18" action="ppaction://hlinksldjump"/>
            <a:extLst>
              <a:ext uri="{FF2B5EF4-FFF2-40B4-BE49-F238E27FC236}">
                <a16:creationId xmlns:a16="http://schemas.microsoft.com/office/drawing/2014/main" id="{CC058ED0-8941-6B82-9730-0C2320F1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2070" name="AutoShape 22">
            <a:hlinkClick r:id="rId19" action="ppaction://hlinksldjump"/>
            <a:extLst>
              <a:ext uri="{FF2B5EF4-FFF2-40B4-BE49-F238E27FC236}">
                <a16:creationId xmlns:a16="http://schemas.microsoft.com/office/drawing/2014/main" id="{9523BB28-5F3C-74A7-0561-9E03DDA14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2071" name="AutoShape 23">
            <a:hlinkClick r:id="rId20" action="ppaction://hlinksldjump"/>
            <a:extLst>
              <a:ext uri="{FF2B5EF4-FFF2-40B4-BE49-F238E27FC236}">
                <a16:creationId xmlns:a16="http://schemas.microsoft.com/office/drawing/2014/main" id="{35CBA163-C190-D3F3-F472-AF6075CD5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2072" name="AutoShape 24">
            <a:hlinkClick r:id="rId21" action="ppaction://hlinksldjump"/>
            <a:extLst>
              <a:ext uri="{FF2B5EF4-FFF2-40B4-BE49-F238E27FC236}">
                <a16:creationId xmlns:a16="http://schemas.microsoft.com/office/drawing/2014/main" id="{87901010-B5EB-1B1F-3CC4-54867615E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2073" name="AutoShape 25">
            <a:hlinkClick r:id="rId22" action="ppaction://hlinksldjump"/>
            <a:extLst>
              <a:ext uri="{FF2B5EF4-FFF2-40B4-BE49-F238E27FC236}">
                <a16:creationId xmlns:a16="http://schemas.microsoft.com/office/drawing/2014/main" id="{28427277-8A58-933C-177C-4C725036D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074" name="AutoShape 26">
            <a:hlinkClick r:id="rId23" action="ppaction://hlinksldjump"/>
            <a:extLst>
              <a:ext uri="{FF2B5EF4-FFF2-40B4-BE49-F238E27FC236}">
                <a16:creationId xmlns:a16="http://schemas.microsoft.com/office/drawing/2014/main" id="{37F7BD91-7839-236F-0360-F726DCA9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075" name="AutoShape 27">
            <a:hlinkClick r:id="rId24" action="ppaction://hlinksldjump"/>
            <a:extLst>
              <a:ext uri="{FF2B5EF4-FFF2-40B4-BE49-F238E27FC236}">
                <a16:creationId xmlns:a16="http://schemas.microsoft.com/office/drawing/2014/main" id="{C5E5BF15-CDC2-03ED-0D68-9CEF88342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2076" name="AutoShape 28">
            <a:hlinkClick r:id="rId25" action="ppaction://hlinksldjump"/>
            <a:extLst>
              <a:ext uri="{FF2B5EF4-FFF2-40B4-BE49-F238E27FC236}">
                <a16:creationId xmlns:a16="http://schemas.microsoft.com/office/drawing/2014/main" id="{8D71586A-BD7A-A560-5745-2EFACE2C7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2077" name="AutoShape 29">
            <a:hlinkClick r:id="rId26" action="ppaction://hlinksldjump"/>
            <a:extLst>
              <a:ext uri="{FF2B5EF4-FFF2-40B4-BE49-F238E27FC236}">
                <a16:creationId xmlns:a16="http://schemas.microsoft.com/office/drawing/2014/main" id="{5D1EE2CE-4E9F-43AD-03CE-589DE8BFB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2078" name="AutoShape 30">
            <a:hlinkClick r:id="rId27" action="ppaction://hlinksldjump"/>
            <a:extLst>
              <a:ext uri="{FF2B5EF4-FFF2-40B4-BE49-F238E27FC236}">
                <a16:creationId xmlns:a16="http://schemas.microsoft.com/office/drawing/2014/main" id="{53F5F96B-81ED-2392-938E-6D8BB8CFC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2079" name="AutoShape 31">
            <a:hlinkClick r:id="rId28" action="ppaction://hlinksldjump"/>
            <a:extLst>
              <a:ext uri="{FF2B5EF4-FFF2-40B4-BE49-F238E27FC236}">
                <a16:creationId xmlns:a16="http://schemas.microsoft.com/office/drawing/2014/main" id="{41F89F88-104A-BE7E-32E0-C03801A7A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2080" name="AutoShape 32">
            <a:hlinkClick r:id="rId29" action="ppaction://hlinksldjump"/>
            <a:extLst>
              <a:ext uri="{FF2B5EF4-FFF2-40B4-BE49-F238E27FC236}">
                <a16:creationId xmlns:a16="http://schemas.microsoft.com/office/drawing/2014/main" id="{34380F84-8DA7-CDA5-1EE1-503360CE4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2081" name="AutoShape 33">
            <a:hlinkClick r:id="rId30" action="ppaction://hlinksldjump"/>
            <a:extLst>
              <a:ext uri="{FF2B5EF4-FFF2-40B4-BE49-F238E27FC236}">
                <a16:creationId xmlns:a16="http://schemas.microsoft.com/office/drawing/2014/main" id="{E9CA199A-50DE-70D3-84D4-94ABD5333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2082" name="AutoShape 34">
            <a:hlinkClick r:id="rId31" action="ppaction://hlinksldjump"/>
            <a:extLst>
              <a:ext uri="{FF2B5EF4-FFF2-40B4-BE49-F238E27FC236}">
                <a16:creationId xmlns:a16="http://schemas.microsoft.com/office/drawing/2014/main" id="{48F28627-58F1-524D-DF44-7AFDF79F8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2083" name="AutoShape 35">
            <a:hlinkClick r:id="rId32" action="ppaction://hlinksldjump"/>
            <a:extLst>
              <a:ext uri="{FF2B5EF4-FFF2-40B4-BE49-F238E27FC236}">
                <a16:creationId xmlns:a16="http://schemas.microsoft.com/office/drawing/2014/main" id="{DB0F29F6-3547-C339-BDBE-B527B2E09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2084" name="AutoShape 36">
            <a:hlinkClick r:id="rId33" action="ppaction://hlinksldjump"/>
            <a:extLst>
              <a:ext uri="{FF2B5EF4-FFF2-40B4-BE49-F238E27FC236}">
                <a16:creationId xmlns:a16="http://schemas.microsoft.com/office/drawing/2014/main" id="{B13F105C-7BDE-CFC4-0AC1-F0CFDF256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2085" name="AutoShape 37">
            <a:hlinkClick r:id="rId34" action="ppaction://hlinksldjump"/>
            <a:extLst>
              <a:ext uri="{FF2B5EF4-FFF2-40B4-BE49-F238E27FC236}">
                <a16:creationId xmlns:a16="http://schemas.microsoft.com/office/drawing/2014/main" id="{9D30817D-5E43-9DC4-DC61-FD43FD97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2086" name="AutoShape 38">
            <a:hlinkClick r:id="rId35" action="ppaction://hlinksldjump"/>
            <a:extLst>
              <a:ext uri="{FF2B5EF4-FFF2-40B4-BE49-F238E27FC236}">
                <a16:creationId xmlns:a16="http://schemas.microsoft.com/office/drawing/2014/main" id="{9CB583A8-8D17-1DC3-3BA5-9D56C070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2087" name="AutoShape 39">
            <a:hlinkClick r:id="rId36" action="ppaction://hlinksldjump"/>
            <a:extLst>
              <a:ext uri="{FF2B5EF4-FFF2-40B4-BE49-F238E27FC236}">
                <a16:creationId xmlns:a16="http://schemas.microsoft.com/office/drawing/2014/main" id="{A08C6614-E319-E8FE-CD3D-65169D589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2088" name="AutoShape 40">
            <a:hlinkClick r:id="rId37" action="ppaction://hlinksldjump"/>
            <a:extLst>
              <a:ext uri="{FF2B5EF4-FFF2-40B4-BE49-F238E27FC236}">
                <a16:creationId xmlns:a16="http://schemas.microsoft.com/office/drawing/2014/main" id="{E184CA3E-ACC3-D3F4-C0CA-563FD23C1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2089" name="AutoShape 41">
            <a:hlinkClick r:id="rId38" action="ppaction://hlinksldjump"/>
            <a:extLst>
              <a:ext uri="{FF2B5EF4-FFF2-40B4-BE49-F238E27FC236}">
                <a16:creationId xmlns:a16="http://schemas.microsoft.com/office/drawing/2014/main" id="{EC8DAED1-803D-75CA-F2BD-7D9217418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2090" name="AutoShape 42">
            <a:hlinkClick r:id="rId39" action="ppaction://hlinksldjump"/>
            <a:extLst>
              <a:ext uri="{FF2B5EF4-FFF2-40B4-BE49-F238E27FC236}">
                <a16:creationId xmlns:a16="http://schemas.microsoft.com/office/drawing/2014/main" id="{6953DC48-2DB9-DA2A-4DF4-57DC3D69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2091" name="AutoShape 43">
            <a:hlinkClick r:id="rId40" action="ppaction://hlinksldjump"/>
            <a:extLst>
              <a:ext uri="{FF2B5EF4-FFF2-40B4-BE49-F238E27FC236}">
                <a16:creationId xmlns:a16="http://schemas.microsoft.com/office/drawing/2014/main" id="{F83E9331-A9E8-6607-CC2B-239825988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092" name="AutoShape 44">
            <a:hlinkClick r:id="rId41" action="ppaction://hlinksldjump"/>
            <a:extLst>
              <a:ext uri="{FF2B5EF4-FFF2-40B4-BE49-F238E27FC236}">
                <a16:creationId xmlns:a16="http://schemas.microsoft.com/office/drawing/2014/main" id="{66737904-1D7E-1BE5-F354-D85A22F30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2093" name="AutoShape 45">
            <a:hlinkClick r:id="rId42" action="ppaction://hlinksldjump"/>
            <a:extLst>
              <a:ext uri="{FF2B5EF4-FFF2-40B4-BE49-F238E27FC236}">
                <a16:creationId xmlns:a16="http://schemas.microsoft.com/office/drawing/2014/main" id="{5B014121-A03D-BCCB-3478-0C2CA234A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2094" name="AutoShape 46">
            <a:hlinkClick r:id="rId43" action="ppaction://hlinksldjump"/>
            <a:extLst>
              <a:ext uri="{FF2B5EF4-FFF2-40B4-BE49-F238E27FC236}">
                <a16:creationId xmlns:a16="http://schemas.microsoft.com/office/drawing/2014/main" id="{FF5ACA11-5AE9-A0BC-D6DE-A6C82904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2095" name="AutoShape 47">
            <a:hlinkClick r:id="rId44" action="ppaction://hlinksldjump"/>
            <a:extLst>
              <a:ext uri="{FF2B5EF4-FFF2-40B4-BE49-F238E27FC236}">
                <a16:creationId xmlns:a16="http://schemas.microsoft.com/office/drawing/2014/main" id="{DB971193-1F30-2798-75F0-25EF7C262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2096" name="AutoShape 48">
            <a:hlinkClick r:id="rId45" action="ppaction://hlinksldjump"/>
            <a:extLst>
              <a:ext uri="{FF2B5EF4-FFF2-40B4-BE49-F238E27FC236}">
                <a16:creationId xmlns:a16="http://schemas.microsoft.com/office/drawing/2014/main" id="{5CF687CD-0469-347D-97D6-72A19C480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2097" name="AutoShape 49">
            <a:hlinkClick r:id="rId46" action="ppaction://hlinksldjump"/>
            <a:extLst>
              <a:ext uri="{FF2B5EF4-FFF2-40B4-BE49-F238E27FC236}">
                <a16:creationId xmlns:a16="http://schemas.microsoft.com/office/drawing/2014/main" id="{6AE74017-B70B-574D-3B08-A46ED6716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2098" name="AutoShape 50">
            <a:hlinkClick r:id="rId47" action="ppaction://hlinksldjump"/>
            <a:extLst>
              <a:ext uri="{FF2B5EF4-FFF2-40B4-BE49-F238E27FC236}">
                <a16:creationId xmlns:a16="http://schemas.microsoft.com/office/drawing/2014/main" id="{51F91848-E5B6-CFBA-F236-FC488AAE2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2099" name="AutoShape 51">
            <a:hlinkClick r:id="rId48" action="ppaction://hlinksldjump"/>
            <a:extLst>
              <a:ext uri="{FF2B5EF4-FFF2-40B4-BE49-F238E27FC236}">
                <a16:creationId xmlns:a16="http://schemas.microsoft.com/office/drawing/2014/main" id="{80C16B97-58AB-77D5-9930-473E48498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2100" name="AutoShape 52">
            <a:hlinkClick r:id="rId49" action="ppaction://hlinksldjump"/>
            <a:extLst>
              <a:ext uri="{FF2B5EF4-FFF2-40B4-BE49-F238E27FC236}">
                <a16:creationId xmlns:a16="http://schemas.microsoft.com/office/drawing/2014/main" id="{6CF53E4F-C7BB-3963-8F4C-484FC1ED5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101" name="AutoShape 53">
            <a:hlinkClick r:id="rId50" action="ppaction://hlinksldjump"/>
            <a:extLst>
              <a:ext uri="{FF2B5EF4-FFF2-40B4-BE49-F238E27FC236}">
                <a16:creationId xmlns:a16="http://schemas.microsoft.com/office/drawing/2014/main" id="{DBE999E0-CE3F-0090-5036-D8B5FA474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2102" name="AutoShape 54">
            <a:hlinkClick r:id="rId51" action="ppaction://hlinksldjump"/>
            <a:extLst>
              <a:ext uri="{FF2B5EF4-FFF2-40B4-BE49-F238E27FC236}">
                <a16:creationId xmlns:a16="http://schemas.microsoft.com/office/drawing/2014/main" id="{0F5F70BD-F12B-1504-589B-96347CE13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2103" name="AutoShape 55">
            <a:hlinkClick r:id="rId52" action="ppaction://hlinksldjump"/>
            <a:extLst>
              <a:ext uri="{FF2B5EF4-FFF2-40B4-BE49-F238E27FC236}">
                <a16:creationId xmlns:a16="http://schemas.microsoft.com/office/drawing/2014/main" id="{0167254B-CBAD-1A88-E8D1-F1C69EA46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2104" name="AutoShape 56">
            <a:hlinkClick r:id="rId53" action="ppaction://hlinksldjump"/>
            <a:extLst>
              <a:ext uri="{FF2B5EF4-FFF2-40B4-BE49-F238E27FC236}">
                <a16:creationId xmlns:a16="http://schemas.microsoft.com/office/drawing/2014/main" id="{7A2377B9-F319-F160-5A26-9BB8A79F7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2105" name="AutoShape 57">
            <a:hlinkClick r:id="rId54" action="ppaction://hlinksldjump"/>
            <a:extLst>
              <a:ext uri="{FF2B5EF4-FFF2-40B4-BE49-F238E27FC236}">
                <a16:creationId xmlns:a16="http://schemas.microsoft.com/office/drawing/2014/main" id="{AF64BB9B-DFEF-3DE6-DB00-E2BD1C015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2106" name="AutoShape 58">
            <a:hlinkClick r:id="rId55" action="ppaction://hlinksldjump"/>
            <a:extLst>
              <a:ext uri="{FF2B5EF4-FFF2-40B4-BE49-F238E27FC236}">
                <a16:creationId xmlns:a16="http://schemas.microsoft.com/office/drawing/2014/main" id="{72BD351E-EDA3-E2CD-F095-F39188443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2157" name="Picture 109">
            <a:hlinkClick r:id="rId56" action="ppaction://hlinkpres?slideindex=1&amp;slidetitle="/>
            <a:extLst>
              <a:ext uri="{FF2B5EF4-FFF2-40B4-BE49-F238E27FC236}">
                <a16:creationId xmlns:a16="http://schemas.microsoft.com/office/drawing/2014/main" id="{08586B0B-703C-5755-2F95-E403FD93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8" name="Picture 110">
            <a:extLst>
              <a:ext uri="{FF2B5EF4-FFF2-40B4-BE49-F238E27FC236}">
                <a16:creationId xmlns:a16="http://schemas.microsoft.com/office/drawing/2014/main" id="{269C1460-174F-A968-9F83-654E05B1F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9" name="Picture 111">
            <a:extLst>
              <a:ext uri="{FF2B5EF4-FFF2-40B4-BE49-F238E27FC236}">
                <a16:creationId xmlns:a16="http://schemas.microsoft.com/office/drawing/2014/main" id="{82C00532-37FD-623D-7592-03868E564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54" name="AutoShape 106">
            <a:hlinkClick r:id="rId2" action="ppaction://hlinksldjump"/>
            <a:extLst>
              <a:ext uri="{FF2B5EF4-FFF2-40B4-BE49-F238E27FC236}">
                <a16:creationId xmlns:a16="http://schemas.microsoft.com/office/drawing/2014/main" id="{3CEBDED7-D2E0-82BF-9F68-E65E1089E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09355" name="AutoShape 107">
            <a:hlinkClick r:id="rId3" action="ppaction://hlinksldjump"/>
            <a:extLst>
              <a:ext uri="{FF2B5EF4-FFF2-40B4-BE49-F238E27FC236}">
                <a16:creationId xmlns:a16="http://schemas.microsoft.com/office/drawing/2014/main" id="{63FA886D-F252-560B-6C08-ED651A7B1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09356" name="AutoShape 108">
            <a:hlinkClick r:id="rId4" action="ppaction://hlinksldjump"/>
            <a:extLst>
              <a:ext uri="{FF2B5EF4-FFF2-40B4-BE49-F238E27FC236}">
                <a16:creationId xmlns:a16="http://schemas.microsoft.com/office/drawing/2014/main" id="{2345C0E2-ADFC-2CCA-70C0-C60B42DCB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09357" name="AutoShape 109">
            <a:hlinkClick r:id="rId5" action="ppaction://hlinksldjump"/>
            <a:extLst>
              <a:ext uri="{FF2B5EF4-FFF2-40B4-BE49-F238E27FC236}">
                <a16:creationId xmlns:a16="http://schemas.microsoft.com/office/drawing/2014/main" id="{F4268A56-2258-B14D-CA6E-84D1B951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09358" name="AutoShape 110">
            <a:hlinkClick r:id="rId6" action="ppaction://hlinksldjump"/>
            <a:extLst>
              <a:ext uri="{FF2B5EF4-FFF2-40B4-BE49-F238E27FC236}">
                <a16:creationId xmlns:a16="http://schemas.microsoft.com/office/drawing/2014/main" id="{C51E19B6-2BD3-F949-2205-F16FB09D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9359" name="AutoShape 111">
            <a:hlinkClick r:id="rId7" action="ppaction://hlinksldjump"/>
            <a:extLst>
              <a:ext uri="{FF2B5EF4-FFF2-40B4-BE49-F238E27FC236}">
                <a16:creationId xmlns:a16="http://schemas.microsoft.com/office/drawing/2014/main" id="{A2DDF7AD-31CB-B6AE-2102-61939F72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09360" name="AutoShape 112">
            <a:hlinkClick r:id="rId8" action="ppaction://hlinksldjump"/>
            <a:extLst>
              <a:ext uri="{FF2B5EF4-FFF2-40B4-BE49-F238E27FC236}">
                <a16:creationId xmlns:a16="http://schemas.microsoft.com/office/drawing/2014/main" id="{A6D3AD92-A969-BFCB-3C53-E4554EBEA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09361" name="AutoShape 113">
            <a:hlinkClick r:id="rId9" action="ppaction://hlinksldjump"/>
            <a:extLst>
              <a:ext uri="{FF2B5EF4-FFF2-40B4-BE49-F238E27FC236}">
                <a16:creationId xmlns:a16="http://schemas.microsoft.com/office/drawing/2014/main" id="{CA4233B1-4B50-6C6B-C828-02C6C6FEC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09362" name="AutoShape 114">
            <a:hlinkClick r:id="rId10" action="ppaction://hlinksldjump"/>
            <a:extLst>
              <a:ext uri="{FF2B5EF4-FFF2-40B4-BE49-F238E27FC236}">
                <a16:creationId xmlns:a16="http://schemas.microsoft.com/office/drawing/2014/main" id="{BDDDAE46-B727-32C0-0BF7-0A2D53DCF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09363" name="AutoShape 115">
            <a:hlinkClick r:id="rId11" action="ppaction://hlinksldjump"/>
            <a:extLst>
              <a:ext uri="{FF2B5EF4-FFF2-40B4-BE49-F238E27FC236}">
                <a16:creationId xmlns:a16="http://schemas.microsoft.com/office/drawing/2014/main" id="{FBD6FA02-727E-23A6-0A51-9DA084084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09364" name="AutoShape 116">
            <a:hlinkClick r:id="rId12" action="ppaction://hlinksldjump"/>
            <a:extLst>
              <a:ext uri="{FF2B5EF4-FFF2-40B4-BE49-F238E27FC236}">
                <a16:creationId xmlns:a16="http://schemas.microsoft.com/office/drawing/2014/main" id="{6A005DB2-5A89-CA75-6F90-AEFE7CE6E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09365" name="AutoShape 117">
            <a:hlinkClick r:id="rId13" action="ppaction://hlinksldjump"/>
            <a:extLst>
              <a:ext uri="{FF2B5EF4-FFF2-40B4-BE49-F238E27FC236}">
                <a16:creationId xmlns:a16="http://schemas.microsoft.com/office/drawing/2014/main" id="{774AD4EE-E722-E4CB-6DCC-955613B7F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09366" name="AutoShape 118">
            <a:hlinkClick r:id="rId14" action="ppaction://hlinksldjump"/>
            <a:extLst>
              <a:ext uri="{FF2B5EF4-FFF2-40B4-BE49-F238E27FC236}">
                <a16:creationId xmlns:a16="http://schemas.microsoft.com/office/drawing/2014/main" id="{63E4D4AE-B561-3249-1D55-4C5E24698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09367" name="AutoShape 119">
            <a:hlinkClick r:id="rId15" action="ppaction://hlinksldjump"/>
            <a:extLst>
              <a:ext uri="{FF2B5EF4-FFF2-40B4-BE49-F238E27FC236}">
                <a16:creationId xmlns:a16="http://schemas.microsoft.com/office/drawing/2014/main" id="{87D96C9E-3A2D-FC65-79D3-AD9A7E07A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09368" name="AutoShape 120">
            <a:hlinkClick r:id="rId16" action="ppaction://hlinksldjump"/>
            <a:extLst>
              <a:ext uri="{FF2B5EF4-FFF2-40B4-BE49-F238E27FC236}">
                <a16:creationId xmlns:a16="http://schemas.microsoft.com/office/drawing/2014/main" id="{BA70895A-C0A7-BCAD-20CA-5D761FD48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09369" name="AutoShape 121">
            <a:hlinkClick r:id="rId17" action="ppaction://hlinksldjump"/>
            <a:extLst>
              <a:ext uri="{FF2B5EF4-FFF2-40B4-BE49-F238E27FC236}">
                <a16:creationId xmlns:a16="http://schemas.microsoft.com/office/drawing/2014/main" id="{664045EF-487D-CCAD-232D-9B7AF2C9B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09370" name="AutoShape 122">
            <a:hlinkClick r:id="rId18" action="ppaction://hlinksldjump"/>
            <a:extLst>
              <a:ext uri="{FF2B5EF4-FFF2-40B4-BE49-F238E27FC236}">
                <a16:creationId xmlns:a16="http://schemas.microsoft.com/office/drawing/2014/main" id="{ECE466B0-46BF-16E7-94AA-02F1A62DE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09371" name="AutoShape 123">
            <a:hlinkClick r:id="rId19" action="ppaction://hlinksldjump"/>
            <a:extLst>
              <a:ext uri="{FF2B5EF4-FFF2-40B4-BE49-F238E27FC236}">
                <a16:creationId xmlns:a16="http://schemas.microsoft.com/office/drawing/2014/main" id="{E99AF66D-6CA4-3241-BEB3-B5A5BA883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09372" name="AutoShape 124">
            <a:hlinkClick r:id="rId20" action="ppaction://hlinksldjump"/>
            <a:extLst>
              <a:ext uri="{FF2B5EF4-FFF2-40B4-BE49-F238E27FC236}">
                <a16:creationId xmlns:a16="http://schemas.microsoft.com/office/drawing/2014/main" id="{DCDFC52F-57FB-A8D9-53EE-FBFD4E63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09373" name="AutoShape 125">
            <a:hlinkClick r:id="rId21" action="ppaction://hlinksldjump"/>
            <a:extLst>
              <a:ext uri="{FF2B5EF4-FFF2-40B4-BE49-F238E27FC236}">
                <a16:creationId xmlns:a16="http://schemas.microsoft.com/office/drawing/2014/main" id="{1493B1F0-E534-2C59-843D-FB70B828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09374" name="AutoShape 126">
            <a:hlinkClick r:id="rId22" action="ppaction://hlinksldjump"/>
            <a:extLst>
              <a:ext uri="{FF2B5EF4-FFF2-40B4-BE49-F238E27FC236}">
                <a16:creationId xmlns:a16="http://schemas.microsoft.com/office/drawing/2014/main" id="{966B4A25-36B6-0601-7C3B-7FAF7E48F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09375" name="AutoShape 127">
            <a:hlinkClick r:id="rId23" action="ppaction://hlinksldjump"/>
            <a:extLst>
              <a:ext uri="{FF2B5EF4-FFF2-40B4-BE49-F238E27FC236}">
                <a16:creationId xmlns:a16="http://schemas.microsoft.com/office/drawing/2014/main" id="{8ED2C7CC-5971-E128-99BC-D2BA4ED02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09376" name="AutoShape 128">
            <a:hlinkClick r:id="rId24" action="ppaction://hlinksldjump"/>
            <a:extLst>
              <a:ext uri="{FF2B5EF4-FFF2-40B4-BE49-F238E27FC236}">
                <a16:creationId xmlns:a16="http://schemas.microsoft.com/office/drawing/2014/main" id="{4FD7EAC0-2499-7178-739E-125667D75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09377" name="AutoShape 129">
            <a:hlinkClick r:id="rId25" action="ppaction://hlinksldjump"/>
            <a:extLst>
              <a:ext uri="{FF2B5EF4-FFF2-40B4-BE49-F238E27FC236}">
                <a16:creationId xmlns:a16="http://schemas.microsoft.com/office/drawing/2014/main" id="{73E1CB6F-842F-2FC4-73A8-0BFEC0DE6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09378" name="AutoShape 130">
            <a:hlinkClick r:id="rId26" action="ppaction://hlinksldjump"/>
            <a:extLst>
              <a:ext uri="{FF2B5EF4-FFF2-40B4-BE49-F238E27FC236}">
                <a16:creationId xmlns:a16="http://schemas.microsoft.com/office/drawing/2014/main" id="{62507119-00BA-CBBC-2551-87D48AF56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09379" name="AutoShape 131">
            <a:hlinkClick r:id="rId27" action="ppaction://hlinksldjump"/>
            <a:extLst>
              <a:ext uri="{FF2B5EF4-FFF2-40B4-BE49-F238E27FC236}">
                <a16:creationId xmlns:a16="http://schemas.microsoft.com/office/drawing/2014/main" id="{6C389DD8-9DEC-4018-171A-229B475DD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09380" name="AutoShape 132">
            <a:hlinkClick r:id="rId28" action="ppaction://hlinksldjump"/>
            <a:extLst>
              <a:ext uri="{FF2B5EF4-FFF2-40B4-BE49-F238E27FC236}">
                <a16:creationId xmlns:a16="http://schemas.microsoft.com/office/drawing/2014/main" id="{3ADB45BB-6AC5-4E6B-DAD7-E0958F97C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09381" name="AutoShape 133">
            <a:hlinkClick r:id="rId29" action="ppaction://hlinksldjump"/>
            <a:extLst>
              <a:ext uri="{FF2B5EF4-FFF2-40B4-BE49-F238E27FC236}">
                <a16:creationId xmlns:a16="http://schemas.microsoft.com/office/drawing/2014/main" id="{607D233A-B929-69BE-67C9-6F96DE24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09382" name="AutoShape 134">
            <a:hlinkClick r:id="rId30" action="ppaction://hlinksldjump"/>
            <a:extLst>
              <a:ext uri="{FF2B5EF4-FFF2-40B4-BE49-F238E27FC236}">
                <a16:creationId xmlns:a16="http://schemas.microsoft.com/office/drawing/2014/main" id="{78DAA5C1-B80F-D8B7-09E1-27F8559E7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09383" name="AutoShape 135">
            <a:hlinkClick r:id="rId31" action="ppaction://hlinksldjump"/>
            <a:extLst>
              <a:ext uri="{FF2B5EF4-FFF2-40B4-BE49-F238E27FC236}">
                <a16:creationId xmlns:a16="http://schemas.microsoft.com/office/drawing/2014/main" id="{0FAB9855-7D50-DCBA-98E0-2AFA33738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09384" name="AutoShape 136">
            <a:hlinkClick r:id="rId32" action="ppaction://hlinksldjump"/>
            <a:extLst>
              <a:ext uri="{FF2B5EF4-FFF2-40B4-BE49-F238E27FC236}">
                <a16:creationId xmlns:a16="http://schemas.microsoft.com/office/drawing/2014/main" id="{65FB103A-96D2-D0E1-20CD-E5C9A295D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09385" name="AutoShape 137">
            <a:hlinkClick r:id="rId33" action="ppaction://hlinksldjump"/>
            <a:extLst>
              <a:ext uri="{FF2B5EF4-FFF2-40B4-BE49-F238E27FC236}">
                <a16:creationId xmlns:a16="http://schemas.microsoft.com/office/drawing/2014/main" id="{C1429031-3E89-9B00-27A1-E0EEB236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09386" name="AutoShape 138">
            <a:hlinkClick r:id="rId34" action="ppaction://hlinksldjump"/>
            <a:extLst>
              <a:ext uri="{FF2B5EF4-FFF2-40B4-BE49-F238E27FC236}">
                <a16:creationId xmlns:a16="http://schemas.microsoft.com/office/drawing/2014/main" id="{6B81A0E2-6F5F-C3EC-CBE5-10329EACE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09387" name="AutoShape 139">
            <a:hlinkClick r:id="rId35" action="ppaction://hlinksldjump"/>
            <a:extLst>
              <a:ext uri="{FF2B5EF4-FFF2-40B4-BE49-F238E27FC236}">
                <a16:creationId xmlns:a16="http://schemas.microsoft.com/office/drawing/2014/main" id="{9C13CA97-887F-5FC7-D185-392AE2A9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09388" name="AutoShape 140">
            <a:hlinkClick r:id="rId36" action="ppaction://hlinksldjump"/>
            <a:extLst>
              <a:ext uri="{FF2B5EF4-FFF2-40B4-BE49-F238E27FC236}">
                <a16:creationId xmlns:a16="http://schemas.microsoft.com/office/drawing/2014/main" id="{998C5C0A-D2C2-273B-9C8A-EE615D46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09389" name="AutoShape 141">
            <a:hlinkClick r:id="rId37" action="ppaction://hlinksldjump"/>
            <a:extLst>
              <a:ext uri="{FF2B5EF4-FFF2-40B4-BE49-F238E27FC236}">
                <a16:creationId xmlns:a16="http://schemas.microsoft.com/office/drawing/2014/main" id="{3A42FD5A-D2ED-5A55-2842-F82C502CB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09390" name="AutoShape 142">
            <a:hlinkClick r:id="rId38" action="ppaction://hlinksldjump"/>
            <a:extLst>
              <a:ext uri="{FF2B5EF4-FFF2-40B4-BE49-F238E27FC236}">
                <a16:creationId xmlns:a16="http://schemas.microsoft.com/office/drawing/2014/main" id="{F3143025-A3C0-D117-FEBE-FCC1AB442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09391" name="AutoShape 143">
            <a:hlinkClick r:id="rId39" action="ppaction://hlinksldjump"/>
            <a:extLst>
              <a:ext uri="{FF2B5EF4-FFF2-40B4-BE49-F238E27FC236}">
                <a16:creationId xmlns:a16="http://schemas.microsoft.com/office/drawing/2014/main" id="{5853E348-6AAD-83D2-6C85-61D2B7A5B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09392" name="AutoShape 144">
            <a:hlinkClick r:id="rId40" action="ppaction://hlinksldjump"/>
            <a:extLst>
              <a:ext uri="{FF2B5EF4-FFF2-40B4-BE49-F238E27FC236}">
                <a16:creationId xmlns:a16="http://schemas.microsoft.com/office/drawing/2014/main" id="{D0E360FB-9013-0BF1-10A6-71E09D303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09393" name="AutoShape 145">
            <a:hlinkClick r:id="rId41" action="ppaction://hlinksldjump"/>
            <a:extLst>
              <a:ext uri="{FF2B5EF4-FFF2-40B4-BE49-F238E27FC236}">
                <a16:creationId xmlns:a16="http://schemas.microsoft.com/office/drawing/2014/main" id="{AB47C31F-B9B2-1C1C-DFFD-5F44446B9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09394" name="AutoShape 146">
            <a:hlinkClick r:id="rId42" action="ppaction://hlinksldjump"/>
            <a:extLst>
              <a:ext uri="{FF2B5EF4-FFF2-40B4-BE49-F238E27FC236}">
                <a16:creationId xmlns:a16="http://schemas.microsoft.com/office/drawing/2014/main" id="{67ACB812-5C7F-5716-C7C5-E65AF2367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09395" name="AutoShape 147">
            <a:hlinkClick r:id="rId43" action="ppaction://hlinksldjump"/>
            <a:extLst>
              <a:ext uri="{FF2B5EF4-FFF2-40B4-BE49-F238E27FC236}">
                <a16:creationId xmlns:a16="http://schemas.microsoft.com/office/drawing/2014/main" id="{F04C2F42-8028-7D42-0989-0EC60493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09396" name="AutoShape 148">
            <a:hlinkClick r:id="rId44" action="ppaction://hlinksldjump"/>
            <a:extLst>
              <a:ext uri="{FF2B5EF4-FFF2-40B4-BE49-F238E27FC236}">
                <a16:creationId xmlns:a16="http://schemas.microsoft.com/office/drawing/2014/main" id="{B2CA9A19-345E-FE54-D96C-C50717115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09397" name="AutoShape 149">
            <a:hlinkClick r:id="rId45" action="ppaction://hlinksldjump"/>
            <a:extLst>
              <a:ext uri="{FF2B5EF4-FFF2-40B4-BE49-F238E27FC236}">
                <a16:creationId xmlns:a16="http://schemas.microsoft.com/office/drawing/2014/main" id="{19D22278-9F6D-1E6F-DF8D-2293AD19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09398" name="AutoShape 150">
            <a:hlinkClick r:id="rId46" action="ppaction://hlinksldjump"/>
            <a:extLst>
              <a:ext uri="{FF2B5EF4-FFF2-40B4-BE49-F238E27FC236}">
                <a16:creationId xmlns:a16="http://schemas.microsoft.com/office/drawing/2014/main" id="{9A34F76F-1E5E-A725-81ED-8C8D9EAA8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09399" name="AutoShape 151">
            <a:hlinkClick r:id="rId47" action="ppaction://hlinksldjump"/>
            <a:extLst>
              <a:ext uri="{FF2B5EF4-FFF2-40B4-BE49-F238E27FC236}">
                <a16:creationId xmlns:a16="http://schemas.microsoft.com/office/drawing/2014/main" id="{FA30C8BD-4357-382D-A7DF-8009FCDA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09400" name="AutoShape 152">
            <a:hlinkClick r:id="rId48" action="ppaction://hlinksldjump"/>
            <a:extLst>
              <a:ext uri="{FF2B5EF4-FFF2-40B4-BE49-F238E27FC236}">
                <a16:creationId xmlns:a16="http://schemas.microsoft.com/office/drawing/2014/main" id="{955057E0-77E4-18AA-7CAD-079ACC841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09401" name="AutoShape 153">
            <a:hlinkClick r:id="rId49" action="ppaction://hlinksldjump"/>
            <a:extLst>
              <a:ext uri="{FF2B5EF4-FFF2-40B4-BE49-F238E27FC236}">
                <a16:creationId xmlns:a16="http://schemas.microsoft.com/office/drawing/2014/main" id="{F0ED3858-A0A1-B33C-0096-BF9A0B72F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09402" name="AutoShape 154">
            <a:hlinkClick r:id="rId50" action="ppaction://hlinksldjump"/>
            <a:extLst>
              <a:ext uri="{FF2B5EF4-FFF2-40B4-BE49-F238E27FC236}">
                <a16:creationId xmlns:a16="http://schemas.microsoft.com/office/drawing/2014/main" id="{DAFEA011-AED0-D161-80E7-4466BAD86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09403" name="AutoShape 155">
            <a:hlinkClick r:id="rId51" action="ppaction://hlinksldjump"/>
            <a:extLst>
              <a:ext uri="{FF2B5EF4-FFF2-40B4-BE49-F238E27FC236}">
                <a16:creationId xmlns:a16="http://schemas.microsoft.com/office/drawing/2014/main" id="{9A40C057-6963-DA15-6FB8-819CA6C44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09404" name="AutoShape 156">
            <a:hlinkClick r:id="rId52" action="ppaction://hlinksldjump"/>
            <a:extLst>
              <a:ext uri="{FF2B5EF4-FFF2-40B4-BE49-F238E27FC236}">
                <a16:creationId xmlns:a16="http://schemas.microsoft.com/office/drawing/2014/main" id="{882A8DC2-42BF-CCAA-C122-54BC4307E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09405" name="AutoShape 157">
            <a:hlinkClick r:id="rId53" action="ppaction://hlinksldjump"/>
            <a:extLst>
              <a:ext uri="{FF2B5EF4-FFF2-40B4-BE49-F238E27FC236}">
                <a16:creationId xmlns:a16="http://schemas.microsoft.com/office/drawing/2014/main" id="{DD9F51DC-16C2-AE16-F3A4-E7170EB7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09406" name="AutoShape 158">
            <a:hlinkClick r:id="rId54" action="ppaction://hlinksldjump"/>
            <a:extLst>
              <a:ext uri="{FF2B5EF4-FFF2-40B4-BE49-F238E27FC236}">
                <a16:creationId xmlns:a16="http://schemas.microsoft.com/office/drawing/2014/main" id="{9DA7EF38-540A-4C48-1843-1A0885CC3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09407" name="AutoShape 159">
            <a:hlinkClick r:id="rId55" action="ppaction://hlinksldjump"/>
            <a:extLst>
              <a:ext uri="{FF2B5EF4-FFF2-40B4-BE49-F238E27FC236}">
                <a16:creationId xmlns:a16="http://schemas.microsoft.com/office/drawing/2014/main" id="{F1FFFB5F-D223-1BA0-9650-16CC0B16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09410" name="Picture 162">
            <a:extLst>
              <a:ext uri="{FF2B5EF4-FFF2-40B4-BE49-F238E27FC236}">
                <a16:creationId xmlns:a16="http://schemas.microsoft.com/office/drawing/2014/main" id="{FAED7171-F22A-57C3-CB48-5DD3F407D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11" name="Picture 163">
            <a:hlinkClick r:id="rId57"/>
            <a:extLst>
              <a:ext uri="{FF2B5EF4-FFF2-40B4-BE49-F238E27FC236}">
                <a16:creationId xmlns:a16="http://schemas.microsoft.com/office/drawing/2014/main" id="{40D33A0E-8BD1-303E-18A7-E68FC01E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12" name="Picture 164">
            <a:extLst>
              <a:ext uri="{FF2B5EF4-FFF2-40B4-BE49-F238E27FC236}">
                <a16:creationId xmlns:a16="http://schemas.microsoft.com/office/drawing/2014/main" id="{A2AB1271-3BCF-A254-FB14-DE2C433D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04C06E4E-563C-7464-8FBF-CAA9EA3AC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10276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A127EECE-76BA-02C3-1A58-E586ACC8B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10277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D49CCFC8-4953-90D9-7BD5-161ECC085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10278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D63F2567-C9C7-AF14-918B-7AF07D127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10279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1CF72A74-1730-386B-D319-866DA135D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0280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A8A05B82-A2DE-3CB7-D488-E9BDCA539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10281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B3C75A8F-C102-26A4-3878-696A1AF5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0282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4D8FB791-3E40-7B01-813E-CCEC66E94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10283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537FE518-8192-31C8-2A32-21C72508F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10284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A55444C3-F9B7-06C5-9D3F-8C5B2B316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10285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7440D783-CDE2-6980-E6E6-02208F27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0286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BEDB9639-1AC0-5064-8D87-C44B3A0A4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10287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AD931753-0EB7-9A7C-C4BB-4725305F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0288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F741BDBE-3919-4F65-4BF2-3EB109DE2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10289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0853CA33-D6EA-A73F-4734-664218EB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0290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BC4D79FC-474F-E3E2-C36F-9A93F4699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10291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91EAFB62-92F9-0B60-5F52-22A519206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0292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6D0509F3-53BB-D53A-EC93-7DE5F1EF1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10293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AB4094B3-97A6-7EBF-E062-47E2B42B3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10294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463D220F-2ECA-F479-D728-772DE8D8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10295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382785CA-82BD-8D0E-6938-948E37CA1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10296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6D782B7A-8A66-8E84-A8E7-26C02D075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10297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42515D14-A066-0756-51BB-DBB70871C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10298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F9FC004E-243C-3AD1-3E5E-A9102D419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10299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A44890F7-8CDC-140B-2785-F94760673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10300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2F9561AA-56E6-AEC8-7B4B-00D3FA11E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10301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FA4054AB-D70B-DF8A-0893-52DB758C4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10302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68459CDE-8666-35AF-B677-0BF3BEFD3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10303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D1D4A95A-20B5-5344-EA2F-6DFFDE3FC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10304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2E08107E-5EEF-1B16-C5E6-E7C288837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10305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29F48471-761A-3B3A-7CF2-12FCFD9CF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10306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7D3F012F-BB01-553C-6043-EC6FF2638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10307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571F98CC-C849-6AB4-24D9-E8A4EB9A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10308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7E767D05-F1AA-9540-BEED-BC1392382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10309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E8ACEB00-CBBA-05C7-6376-5FCA25BF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10310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F694DB13-D64D-88F6-2FD0-884D2EF04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10311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C72A18F1-B3EF-A5B2-1F1A-B8418DD78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10312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034639A1-6D12-CF4F-5ED7-83165BA24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10313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607BCFA8-D1EF-F5B8-290C-26BE33441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10314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035AECA6-9213-253B-43ED-3152FBDCE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10315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5C064D8B-8329-419B-097A-972C4384A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10316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43185F82-881E-3BF8-9B28-6258E655C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10317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A2A2A315-3B81-7A47-46CD-DFD15C1E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10318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54769D66-5DF0-2FE6-3EF6-AA8082773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10319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210C8C44-B46A-4F9B-BDB7-AD48D711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10320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AF942699-59D5-626A-EC7B-4A0546158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10321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59E5AB9B-F3EC-A83D-AE18-7288215D0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10322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24AFFBE9-786B-AC30-B682-328B8442C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10323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518B944A-934F-A2A0-04E7-314583004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10324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DDBC9DC9-3C7E-3E26-C3D2-574676EF0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10325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27C30BAE-50FD-0196-5A75-1CCB6E90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10326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0B019EE3-64C8-8B87-AFE0-A1AEE08C2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10327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86CBC8B1-9E8E-2E6D-B9DB-1250DD20E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10328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6B3230CE-568D-0047-FD8B-A8C59EA02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10331" name="Picture 59">
            <a:extLst>
              <a:ext uri="{FF2B5EF4-FFF2-40B4-BE49-F238E27FC236}">
                <a16:creationId xmlns:a16="http://schemas.microsoft.com/office/drawing/2014/main" id="{063F1FFE-805B-853C-B38B-B8DF6C854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332" name="Picture 60">
            <a:hlinkClick r:id="rId57"/>
            <a:extLst>
              <a:ext uri="{FF2B5EF4-FFF2-40B4-BE49-F238E27FC236}">
                <a16:creationId xmlns:a16="http://schemas.microsoft.com/office/drawing/2014/main" id="{EF718275-98A6-61AF-E3DA-2FBD89AC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333" name="Picture 61">
            <a:extLst>
              <a:ext uri="{FF2B5EF4-FFF2-40B4-BE49-F238E27FC236}">
                <a16:creationId xmlns:a16="http://schemas.microsoft.com/office/drawing/2014/main" id="{9281BAF8-DF8D-E9D4-EE90-AB3101FFA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9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8C47FFD0-FFA4-8156-DE9B-B2F6277A9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11300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FF85C6A8-12B6-AACD-CF87-E667ED3EB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11301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A237E860-E7A7-EA50-8279-14A017004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11302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6F9E6F79-5838-64C9-0BA3-09DD8E7C3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11303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D572EA02-E6FD-5B32-D263-9AA55DBE0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1304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EFDEEAA8-25F2-5CAC-B62B-D647F673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11305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6E646F26-7583-85A1-3826-DE903A780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1306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14D41145-E5AB-1F00-230F-9C364D56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11307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1D2BFD84-A44B-1279-554D-65DAF4933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11308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CF05903A-F8E0-54C5-CB2E-C2A23ADD5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11309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AEAEFF4A-83C4-589F-A012-FE55F72D6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1310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DA6C0424-B22E-1BE1-EC8B-0AD4676F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11311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C851F4F7-046A-42CE-2E3B-A1434BEED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1312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A61CAF53-113B-8A0E-F89A-98D8939D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11313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F727A15E-962E-2CCF-81AF-4AB4697D7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1314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DCEFE3B1-EC77-ACF3-4EC4-4C718BB78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11315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3BA9E9A0-7098-4B09-4C53-44F0D00D4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1316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46E08979-7805-1C64-BA23-7A9282FD6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11317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24CF94B5-D3C1-42C8-3DC5-F798E8989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11318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C39410A7-A8C3-7A9A-C544-C50DE7401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11319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3F394D91-F777-57E8-1399-274C24F4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11320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495A4174-7EAF-341D-B6B4-DFFB6D268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11321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21C8C84B-09F4-591F-2F57-DC0B9950D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11322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B4B8E5C4-A7D1-5516-9222-DB1ADB410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11323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B0441799-F108-AAC2-C6F0-787B8EF7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11324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B3D5F62C-ECB8-4686-86BA-4DC3555C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11325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9BF22D8B-B29E-9A32-0458-3B9C6527D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11326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D8D14FC9-89B6-4DE3-6937-2ABE5E8C5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11327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1666C496-0122-F4D2-F2A9-45689A96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11328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C15374E6-66A0-409A-8EC5-A2DBF4E7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11329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AF10DD39-B928-6D12-CF71-9E3DA965B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11330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BC8A3CE7-05F0-E507-3A70-2A92518BF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11331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D70F3D1F-DDAF-4781-602D-E9B8E7C85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11332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6917E97B-442C-FB14-F2A0-D00E9BDB2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11333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420C85FD-4448-CF5E-1001-241623AC3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11334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997E83D3-4039-BCFD-A0F6-16B32A598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11335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E6EED66F-DEAE-0230-3A4E-040A99EB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11336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157D6362-A407-E222-6431-E7E5E4164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11337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50729CA7-BEF4-74CE-F701-3F69E6804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11338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40E11C35-7FBF-2067-837F-596CECCE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11339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F7D9B8AE-A050-FD28-AC0E-D843FB9B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11340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64353B47-C38A-D731-83E3-AA3288CF2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11341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9EDE3D32-FA7D-FAD2-63D6-C0BE6C3C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11342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1AA8AED7-DDE9-FE00-0C66-0DF8E5A9D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11343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A70BE40C-5B6D-F85E-4DDD-055734657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11344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39D1D925-E052-D93F-38D7-3D6EF7B4E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11345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B43EE264-C3E6-B845-8468-9D3DD54F4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11346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9CA571BA-C5D3-30D0-7E7F-B2CF391AE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11347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D5991664-BD28-4A4D-8022-EF21DC552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11348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30231AE3-B59B-377D-69BF-CBFD3B583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11349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81CCEA9E-C7D3-EB04-EC6E-B40BB0D74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11350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F14171BB-4920-EA7D-258C-6714009C9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11351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EB40BCD3-E1D8-A461-DE04-D29A2AC70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11352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89EF87CF-34D0-CDDA-3176-C3137E37C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11355" name="Picture 59">
            <a:extLst>
              <a:ext uri="{FF2B5EF4-FFF2-40B4-BE49-F238E27FC236}">
                <a16:creationId xmlns:a16="http://schemas.microsoft.com/office/drawing/2014/main" id="{92EDF5D9-33A2-5BB1-B9AF-90BBF38E4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356" name="Picture 60">
            <a:hlinkClick r:id="rId57"/>
            <a:extLst>
              <a:ext uri="{FF2B5EF4-FFF2-40B4-BE49-F238E27FC236}">
                <a16:creationId xmlns:a16="http://schemas.microsoft.com/office/drawing/2014/main" id="{D6310EFC-235D-2C4C-FE3F-BCA440741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357" name="Picture 61">
            <a:extLst>
              <a:ext uri="{FF2B5EF4-FFF2-40B4-BE49-F238E27FC236}">
                <a16:creationId xmlns:a16="http://schemas.microsoft.com/office/drawing/2014/main" id="{6BE8A002-A491-39AB-B860-EE949861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3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D8772C56-3B14-D8DC-EB42-D5DEDDEB7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12324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1AD53AED-32ED-4D04-4A22-F5183909B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12325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05C8FD32-2DDF-3638-A4C7-AFB9AD6B9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12326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BF87C85F-44FB-A466-714E-476F42FCC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12327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61958789-4033-5B12-F7D2-5298851DD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2328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24761A4F-8673-D7C0-6173-D083B059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12329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B3205E0C-B781-D159-AFD0-85A67E5A3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2330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EAB99200-7284-CD16-9BC5-23B871AD1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12331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EA16A513-87A0-8EE8-6360-251A95E26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12332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5C761655-7659-6E47-FCAF-E6DBCC96C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12333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DD0180BE-BDB4-FAFA-E06A-33880B0DA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2334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8B34C1CA-1CC1-480F-63DC-B0F3B545F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12335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EF0F8215-D431-94A1-5B79-397ECF41A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2336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4A1DF05C-5CAE-2D6D-5349-E6E5EB62E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12337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7E3D378F-C8C1-354D-DF44-57FCA2F4E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2338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64AF74F6-4A49-9404-75F4-549B5AB13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12339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143FE22A-17AC-B0B5-8D29-B83A05892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2340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A7072293-C420-C132-D010-FEC5C93F0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12341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9C1E02BC-FBFB-E7DE-58AD-05380C82C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12342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A07AD7BF-0FDB-1158-84A6-F844E5C7D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12343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A5F23D4A-A029-8E0E-7CC1-4FBFE72A2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12344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706A32F3-FAA4-1927-A8BA-C25268A2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12345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4C7F88BA-592F-A52E-B970-ED6E42F8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12346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8557BC03-C3AD-A528-41D1-C8D5E78E6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12347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39AD25DE-51F2-016F-BCF1-E581BB61F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12348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6DCDBA9F-F03D-C063-A12A-98B90183D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12349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37F273F6-A8B6-9C52-7774-FC71D69BD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12350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A153DE66-D196-D478-981C-F0668B3B1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12351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78D9A3A2-F21B-4CF0-0038-E2B3D3B67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12352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A5B953B1-1D12-6608-0C4B-4F66894AE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12353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C537CE56-E85E-9C8E-791D-52234980A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12354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51DED75F-3915-86FC-99BD-F8DC9C11D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12355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2237CC74-1440-AE36-464C-CF9497D82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12356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BBFF333B-9DD2-FC86-F3C9-45C27892B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12357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D6367DF7-3F2E-E6BC-5CCB-0B40154F3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12358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C27CD5F9-C656-28A2-7667-AB42DE7EC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12359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F343A345-FAE5-E0CD-D3F9-C525D3F15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12360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64559F14-3727-CC60-ABB4-86F8B7B67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12361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62806245-20CA-8012-8C1D-5EAC58EC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12362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CFB317DE-6837-2B93-B322-87724235F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12363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43E109A4-8107-201C-6F4E-AAF3EE65B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12364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5834B677-C07C-5D57-9078-5E58C7942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12365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74F8D19F-1AA1-8E2F-6710-46FC4D585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12366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A66E5A1F-A231-08AE-AAB0-E7F21885A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12367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238CFE41-5AC3-B30B-17B5-859488EB3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12368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1CC71219-67EF-08CF-CB7E-6B92E6079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12369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D10210D7-4125-8398-D43F-6430E116E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12370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44FAC220-3A1F-47BE-1B63-398628FA0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12371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F6A14E67-C8FE-0F8A-3848-3F30B5095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12372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DD2ADC8E-57A7-B856-7B2F-9CB605DC4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12373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47E3EB07-C0C7-1D8A-D3D4-612BD4EBB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12374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453973DC-24B9-9104-A31A-183646490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12375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7F1891A4-E7B0-AB05-A13B-65E259A2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12376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B29D595A-41CD-40CE-5FF2-71C2465A6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12379" name="Picture 59">
            <a:extLst>
              <a:ext uri="{FF2B5EF4-FFF2-40B4-BE49-F238E27FC236}">
                <a16:creationId xmlns:a16="http://schemas.microsoft.com/office/drawing/2014/main" id="{9785933C-BC96-D786-7D19-5EAF34010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380" name="Picture 60">
            <a:hlinkClick r:id="rId57"/>
            <a:extLst>
              <a:ext uri="{FF2B5EF4-FFF2-40B4-BE49-F238E27FC236}">
                <a16:creationId xmlns:a16="http://schemas.microsoft.com/office/drawing/2014/main" id="{8C03714B-794B-5C6E-1220-F78A2B2E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381" name="Picture 61">
            <a:extLst>
              <a:ext uri="{FF2B5EF4-FFF2-40B4-BE49-F238E27FC236}">
                <a16:creationId xmlns:a16="http://schemas.microsoft.com/office/drawing/2014/main" id="{3B99A8AA-C74A-0AF1-749D-B43B9489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7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A8012D8F-EF6D-C207-06BE-54181622E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13348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E4A0E936-FC0F-C2D7-9D80-107AB9D0D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13349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BF1F3768-806C-8E3D-BFC8-5DF6980E5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13350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8C077F52-5916-C688-2331-8429D5B0C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13351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C058D6D3-5B91-3F1F-A7DA-8A0C6EBF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3352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7CC22FB4-B77A-6183-0FB5-08FCA44C6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13353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651D23EF-70D0-6C74-DFEC-24CCC033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3354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F7E89532-8EB9-66A7-1EC3-C96347244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13355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263BCE01-D6D0-06AE-C10F-490FFE3BC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13356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4C45D7AF-ECD4-F919-BE77-2517BE3D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13357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9B55D256-6ABA-BD2D-9356-93812D296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3358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000458FA-048F-1B69-A456-5CFCAF145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13359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73F37A51-8FD0-DBF4-C059-F78111FF7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3360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17CB9EE2-96DC-862F-A0C3-2B39E2C11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13361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530389AA-2F89-AB6E-B172-63D1957C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3362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0842D512-FA0C-2A3E-687B-44D1EFBB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13363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6F6E2561-68E9-BF4E-94EF-EC15BAB1C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3364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89E2C7D5-730A-3AB6-F0E7-C15A51ABF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13365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6E86F2F5-5B93-8DED-2F8A-19BF155C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13366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5AA6DF61-4E91-E32E-F624-27829F013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13367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86A78F7B-9D7F-343A-D866-00A5CDA0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13368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056A4F9C-8453-20E2-5CCC-BE0EF03AB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13369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D5562904-F0F6-0EF8-91B2-C9D8DA1C0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13370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2F4647CC-F981-8E96-57BC-41B21B3D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13371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68AFEAF9-8FE6-DF0D-F758-46FDE0A87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13372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A56B0228-7DF9-4551-1864-170E5C06E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13373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77A84D4F-C48A-9588-882B-BB8044244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13374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50A627B1-B3CC-2745-FE0F-9E01ADF71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13375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B6A6AF48-B179-E82C-3259-83CD1368B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13376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48247DF7-A68E-1B85-49EE-6F9493CD2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13377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75CCA39D-ED57-970F-5FDD-C7CF8C933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13378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96E6EB97-4217-6F46-7E46-B80145F66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13379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F34E5C44-C800-F743-0E66-242E40B56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13380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D9D90A7A-4AB5-F728-B1B5-31DC7E447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13381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E9CBC8F7-BBE2-0C99-42DC-2EB537C2A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13382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9A557FB9-9359-EF0D-9FBF-4DF0AE354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13383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438D697F-F688-CB54-EE16-F114E879E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13384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6F4E0B01-5B14-6038-F871-300A0DA1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13385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34229CAC-E02B-7D44-CCA7-8B287E8FA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13386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5306C62D-F528-954D-10F8-4A4E400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13387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341CCC14-5D8C-09C1-76C7-36CB76612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13388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7971AD13-AE2C-28E6-27F9-5C059CC3E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13389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4A18A273-8AF4-6AC9-6423-EBE69FD1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13390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095F4E07-29F6-5229-3638-B5B826C9E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13391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FF2704E8-6365-196D-DBD8-09A7368A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13392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E8EFBE7A-4FAC-6EA0-89E0-F9784237B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13393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D2B08596-E9A1-A11C-F5F7-ECD7817B3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13394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25D346B7-D82A-1E1A-3955-FE073264D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13395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38156F7C-C65A-0A57-1605-8ADCE36F4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13396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082D3A02-43A5-F26C-5A19-91473736A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13397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FEF0B7FD-FCCA-7A99-8FED-3EF004B6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13398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B35AAAE5-C74B-C1D0-9D1B-40A343FDB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13399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C926E54E-8A1D-BE91-A274-47940A087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13400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777AFB53-9B3A-4A71-7AF1-98384BD67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13403" name="Picture 59">
            <a:extLst>
              <a:ext uri="{FF2B5EF4-FFF2-40B4-BE49-F238E27FC236}">
                <a16:creationId xmlns:a16="http://schemas.microsoft.com/office/drawing/2014/main" id="{B4E531EB-3140-1B73-EAB1-3F2D00B05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404" name="Picture 60">
            <a:hlinkClick r:id="rId57"/>
            <a:extLst>
              <a:ext uri="{FF2B5EF4-FFF2-40B4-BE49-F238E27FC236}">
                <a16:creationId xmlns:a16="http://schemas.microsoft.com/office/drawing/2014/main" id="{CF964293-1116-DE4E-6D41-3664FAFC3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405" name="Picture 61">
            <a:extLst>
              <a:ext uri="{FF2B5EF4-FFF2-40B4-BE49-F238E27FC236}">
                <a16:creationId xmlns:a16="http://schemas.microsoft.com/office/drawing/2014/main" id="{6A30E06A-7409-244D-CAA5-098926A1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80D07919-E76B-EE18-77AF-2DC60080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14372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CD144D1A-40C1-6C5B-0775-0C3D56B80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14373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D5FA19F4-E634-B910-F99C-D5BFF5AC0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14374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5B0291D1-727C-76F9-154B-5028D02AE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14375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75513C7C-F501-A6DA-2D70-86003E149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4376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79377899-2A33-15CE-2635-A880F04AC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14377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8D833C8B-B007-80AA-EFD9-BD4B80289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4378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765C71F4-44F3-B30C-6423-9914CC42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14379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C425AE39-75F3-1ED6-BD4F-3BA6BB204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14380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6A4211F5-96A9-DCD5-E77C-0AB46EE1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14381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4AFC1CDA-8692-EE9F-CE8C-2CE3C99EC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4382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FE5866E7-CFEE-EFB3-64E7-84B33DCAD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14383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D9E2E2E4-7C0A-D425-68EF-FA0F25462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4384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A48DF7E8-CFF7-2F92-A9F7-5ABFEA9A7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14385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1EC6B789-E1D8-FA51-921E-B2661107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4386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86B34000-D950-34E4-438B-644F95A02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14387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EBDA3240-205B-D032-CAEF-C95E41034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4388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81B6AE27-4524-3452-5EB4-4D2964E37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14389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5D8D6F40-1C6C-B237-851E-AF85261DB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14390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5F4A985F-88BC-4797-A9CB-56D1D078E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14391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2E88AEAA-9AB9-1650-D7F1-35EE9271B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14392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366007D1-528F-4C22-EFB6-DBAD9DFEF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14393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8F8C64CD-9289-E234-AE61-F11EB056F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14394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2C393FD6-4F9A-6128-1694-11418825A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14395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476703C8-F8BC-0621-A49C-58D91AED5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14396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1879135B-5716-3409-603E-0D34D1AA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14397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3B3FC942-3C5C-8B6B-381E-12F420534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14398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8A91247D-0AE8-B460-D0A9-E67BC5BE5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14399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995F5249-D4FD-0700-0699-2491B6EB5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14400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A30D60D9-313E-4E69-1C80-44738C947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14401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9621C072-BAD0-E9E6-29D3-E8F1718C8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14402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7E889C20-2ACC-67E9-5ADB-8D138DF22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14403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B2A37BB2-C70A-C98F-8D4B-B22041EC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14404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DBFDF395-CAC4-4727-2E86-ED85A3D2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14405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3D8E93A8-54D6-805A-D323-23315AAE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14406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2CF19E06-E21D-5A2F-D2FD-84AA4A68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14407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38B6914C-CE12-ADD4-2075-C7EB97F87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14408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05D24605-B5C3-F79B-2326-8D98C32CC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14409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F97F006A-1157-14DD-F521-866C508DF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14410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302E5B61-08B5-D15C-E9D4-4904BADD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14411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FA45DD7B-34DB-BAD1-4AAE-CEEB54AF2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14412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558D9BE5-C563-4FF9-D60A-E6B7B6E64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14413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ABA14F23-434A-AF4B-7375-5618E638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14414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7CB0CFD8-F129-9A65-9021-99C3BAD00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14415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E1136234-3368-CA1D-71FE-956EF389F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14416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6ABFA916-D3E7-E2DB-2748-75893438E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14417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48A11302-5384-6D31-3071-2888C039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14418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E1367925-A64C-0056-B194-A49D0EB7A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14419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D341535C-253E-4DCE-23BF-D3675DE4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14420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1F166A56-8448-F41C-6973-E67254010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14421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E00D8B8F-B53E-9946-14C0-4666DA9C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14422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F0A2ABB4-EF79-0312-6AEB-9CFB541EA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14423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B838534A-5E2B-720B-80C7-682AEBC73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14424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944EFA51-449C-CCFB-E2D6-85F78D75C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14427" name="Picture 59">
            <a:extLst>
              <a:ext uri="{FF2B5EF4-FFF2-40B4-BE49-F238E27FC236}">
                <a16:creationId xmlns:a16="http://schemas.microsoft.com/office/drawing/2014/main" id="{14A0B288-D2DB-9386-C1B3-5881AA86D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428" name="Picture 60">
            <a:hlinkClick r:id="rId57"/>
            <a:extLst>
              <a:ext uri="{FF2B5EF4-FFF2-40B4-BE49-F238E27FC236}">
                <a16:creationId xmlns:a16="http://schemas.microsoft.com/office/drawing/2014/main" id="{63C11B8B-A693-320C-95C0-2F8C6B2AA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429" name="Picture 61">
            <a:extLst>
              <a:ext uri="{FF2B5EF4-FFF2-40B4-BE49-F238E27FC236}">
                <a16:creationId xmlns:a16="http://schemas.microsoft.com/office/drawing/2014/main" id="{F5110284-BDC5-1687-7986-8D837E0F6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04FC5-94AB-2A29-FE3E-A2B1C76E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801DC-3332-C5CA-DD8D-752E2FF2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001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3053E269-0368-FD5E-C873-574E9A614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15396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825AD83E-FB3C-A183-164F-3AF384424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15397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6A2C2EFF-3F99-B150-D1F5-121DA32EF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15398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6A6FCF5C-B66D-DC24-35DF-AEFA3A432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15399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ABA298CB-20B2-0EB3-F798-46E82DC11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5400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AF95823E-0698-2E9C-20D9-BC68D7EB7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15401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21D5247C-9532-6E7D-4611-8B1002D63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5402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ABD33505-BEB0-8872-5A55-2106D6ED4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15403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4E54F78A-625C-D71B-E2D5-ED4915B68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15404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A8669129-C688-5A3D-33EE-388998C3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15405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3613D05F-1DA5-F038-B673-536181910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5406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A224E99A-5BE8-F02E-EC4A-8470AAF9E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15407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C147699A-A5F6-6181-8141-B735AF05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5408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5EB85E5F-265B-FA85-AD64-09437EFE1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15409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95620488-E0EB-5D8A-8D8C-A65F9BAA2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5410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73203976-2A70-DC5E-89BC-AFC38324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15411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7CDDCFE9-E30B-C21C-3AA5-E4F93FA83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5412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911C13F7-C7E6-EB23-1D0E-B4A4E70E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15413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57350913-BA40-6830-D972-38048335E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15414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5C0C8388-83CB-6629-730F-FA498E808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15415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95EBA312-726F-EE46-CC0E-2546B2BFD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15416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0EE055FE-4FE4-3CD8-5AA8-249B87608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15417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33DC4050-1095-0BE3-0D41-3932ABCBD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15418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C2D64EB9-0E44-A444-A80E-8DEAA2F02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15419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BF1E3BF0-3331-292F-C8A8-5D845425E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15420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E51042DA-8760-483C-C7E1-28C5445B2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15421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5C1005B5-84E5-7F87-2D29-76E07C2C5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15422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EBEE95E1-98CB-14B6-DAA4-A72BE24D5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15423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11178555-2E83-9085-83C3-02319763A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15424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1E5DE898-2ADC-B26F-2BDA-6B4EC6A93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15425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10E1A309-D07E-2444-03B1-43BB0E81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15426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DA6C0805-0827-50CF-36FC-8048DB668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15427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A3BB7B41-F8EC-ED5D-853D-17CE515FC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15428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396FB61C-EFEC-25A6-EFC9-C2C67A2A6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15429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92C4906E-42FE-71B6-DC89-9886D2684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15430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62048387-B8EF-80F7-C6B0-E74BE059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15431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3730A764-0E4B-3E6A-1974-BAB085B0B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15432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C121D743-21FB-605E-F181-6FE239114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15433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96C1CAC7-87E0-12B7-CF4F-8FB493F8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15434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9F76D250-0BB5-3F31-34B3-A91B062AF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15435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EB9D1351-593D-6BF0-E519-380FC4E4D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15436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AD9B9D4A-91B2-317F-7D73-1FD48D52E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15437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0EEA7887-3994-B088-0BAD-B4B43E43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15438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1D52BEE0-C16C-BA0D-F88E-C5D0E8506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15439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9E2437EC-608B-DFF6-A593-148E4E9D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15440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1E86DB4C-983A-CC12-DFC3-5DFA8EA44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15441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6BB1CAF0-67C2-01A2-16B8-7D96CFE46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15442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E10AE2F3-5581-2210-80BC-150BDA18E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15443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1EFC799A-F8E6-CA63-EB41-8CA7E0FE6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15444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0242AC7C-B400-A8B1-3800-EC83337F6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15445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D3277973-9326-911A-6875-5299BB284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15446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F6EBA4F7-62ED-D006-1B1A-539AAA8F8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15447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B27BE447-516E-3A92-AF1A-964F99568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15448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161FCB3A-22F5-6601-1745-F7FA7205D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15451" name="Picture 59">
            <a:extLst>
              <a:ext uri="{FF2B5EF4-FFF2-40B4-BE49-F238E27FC236}">
                <a16:creationId xmlns:a16="http://schemas.microsoft.com/office/drawing/2014/main" id="{8DC8310E-54BE-40F9-63F5-85DE9F4DB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452" name="Picture 60">
            <a:hlinkClick r:id="rId57"/>
            <a:extLst>
              <a:ext uri="{FF2B5EF4-FFF2-40B4-BE49-F238E27FC236}">
                <a16:creationId xmlns:a16="http://schemas.microsoft.com/office/drawing/2014/main" id="{B4D7A8DD-33CF-26E8-96FF-142820517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453" name="Picture 61">
            <a:extLst>
              <a:ext uri="{FF2B5EF4-FFF2-40B4-BE49-F238E27FC236}">
                <a16:creationId xmlns:a16="http://schemas.microsoft.com/office/drawing/2014/main" id="{22E2FEA3-623D-2018-6490-8B8BAA03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6EABBB6F-2698-598F-99AA-AE4FB445C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16420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F71DF6FB-0621-0EEA-2718-4520C8079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16421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029F135C-A711-0FDC-44B4-80097A129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16422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F55A4A1D-D3AC-4C2D-DA03-3525BEEF2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16423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D12D9092-25B0-B196-1FFB-62DBE702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6424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8FC91650-C606-8E91-69E0-933571D97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16425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04452904-1AF5-2176-07EB-5EEE76E78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6426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23F29180-EC7E-A22C-1390-CF967AD5E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16427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3ED60792-A012-F6F8-6DE8-4DF803E8A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16428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43CC0139-2685-0A4F-0C47-711228F32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16429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BDAB1F47-DAC4-B321-D11C-71C2D65EB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6430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CBDE4F89-7CD7-7CBD-7041-8465DE9E2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16431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2D72DCD4-3951-2E16-B799-CCFDB66F9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6432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AA76051B-EB5C-9D89-E96E-0AADE5B1F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16433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76F8A774-B7BE-2BDD-7B43-1F4968E4F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6434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5F5E1847-E859-515B-9E31-BDA62C2E4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16435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F893BC70-B101-AC6D-00BF-FC29B444B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6436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A6D53174-31EB-6332-544D-5D33196CB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16437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B9FDCA0E-596F-45B3-18B4-EF0AD0CAF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16438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1DF381DF-A02D-1EE5-9593-DD856A5A8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16439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6B069EBB-5261-37D2-6F1B-5B3F70EAE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16440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48B7289F-CA82-C62E-EBCF-B129F8205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16441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9B284A42-9EF8-5C3E-864E-93B67D485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16442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EE9ADCE7-8FA4-4AC3-E295-148E0BD9E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16443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2F810DDD-5D27-5579-4A02-66F101A1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16444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94969AC9-366C-F735-DC91-D0CF54E3C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16445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E4D1B35D-09C1-21A2-5CED-8AD62C64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16446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3C55F56E-2E51-3597-19EC-7C2B2E5E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16447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8FE18297-72F1-AB0E-F1A0-5F33AB68B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16448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3AE8CE02-9D8D-F415-CC19-9CCF85B39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16449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7C01CA92-616F-BCB8-A954-F42369BCA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16450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D3D67D33-135B-2D45-9F35-D72E1B71A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16451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362C0D11-2AFB-442D-606C-6F0609D2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16452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4ADC659C-11C9-A840-023F-8DB6595FB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16453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7B983B56-CCED-A204-27D4-031567A15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16454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04483A44-69D3-A6E7-F367-8C4F988B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16455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8C25EE10-D71A-3181-4168-00F91965A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16456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556C5831-055D-B701-9610-0A458682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16457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2B117203-A2A3-F0CF-57D6-5FC6B5DB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16458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B00C1CAD-064B-29EF-59DF-3FEAABDE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16459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F94D29E5-2671-45E3-FA4B-D43FCBE3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16460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61AB1071-D8D7-2B60-705D-59C97D79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16461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A6D6317C-51E9-1972-DCF7-7C9822630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16462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6B5AEBFD-B554-4B1D-8C23-34807C8B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16463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0875E9C5-E96C-1783-D071-92D9404E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16464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3E334543-D834-9519-D9C2-435F50607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16465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8C3892F0-981B-AA52-D059-32672C460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16466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AF907682-EC1F-8CE7-1B14-A4030FD97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16467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300FEFEC-2907-BC64-CC00-6C36E9197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16468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A2D22597-F4F2-B343-2BFA-A1118181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16469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ED7A2B52-DD2E-F082-3F28-2ED1EAFCE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16470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F56BF0A5-22F3-8E2C-6E99-77CCE37D8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16471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CB736684-DF0B-19F5-7C5B-620465901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16472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70450984-7F92-8A88-B2A1-DDD5C3B07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16475" name="Picture 59">
            <a:extLst>
              <a:ext uri="{FF2B5EF4-FFF2-40B4-BE49-F238E27FC236}">
                <a16:creationId xmlns:a16="http://schemas.microsoft.com/office/drawing/2014/main" id="{2EF82865-702F-C055-311A-9C544B9EA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476" name="Picture 60">
            <a:hlinkClick r:id="rId57"/>
            <a:extLst>
              <a:ext uri="{FF2B5EF4-FFF2-40B4-BE49-F238E27FC236}">
                <a16:creationId xmlns:a16="http://schemas.microsoft.com/office/drawing/2014/main" id="{F69080DB-8837-5987-FF52-0B7A2474E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477" name="Picture 61">
            <a:extLst>
              <a:ext uri="{FF2B5EF4-FFF2-40B4-BE49-F238E27FC236}">
                <a16:creationId xmlns:a16="http://schemas.microsoft.com/office/drawing/2014/main" id="{00F7A0D4-26D5-A4F8-EFEA-E53716D40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3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1D1F36AB-8673-EEBF-1A62-7CD3EB6C2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17444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D93EA894-44B3-C132-02A1-103DBEB92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17445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5B95D0CE-25D2-657C-1148-C3AC59728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17446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A2D4F756-CD1D-59B6-97CB-654FBE259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17447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704F4CE1-56E1-6809-AE78-3121D5350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7448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DAE171F8-3F85-6700-7CEB-EB85724DE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17449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79C0688C-2794-0981-04B3-17948251B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7450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65FC1CA9-1C34-9FB7-A969-EFE9F298E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17451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9CEB22FE-A65E-720B-9A69-C1468FA5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17452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D38985B0-0DE2-E51D-4EE6-91AA50F59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17453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6AC6E117-F95C-AAF1-5A3A-323AFA495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7454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4B9C0A4D-03E5-DA92-FA72-B443EE75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17455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5B643F58-97EC-4753-9AB6-ED8267E29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7456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5B45ED08-A22A-A220-DC12-C841761DE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17457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79DA4A23-12D5-9259-6F57-D927C960B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7458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3B0458A3-7BCC-251B-2D9D-2592C8719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17459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2A858131-0AED-E19A-2C93-8EBAD01B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7460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A85D5637-9695-A85D-3E71-4F531B7B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17461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9701BC8B-9AA2-C6A3-2246-2629961C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17462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9C0A2549-7390-A3B7-7157-691935216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17463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219FF0A3-7A44-2B69-FF85-76D0564A9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17464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9FF53F03-5945-86FF-E6D7-C278594B9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17465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334C53AC-3A61-1502-21C1-28F115FA1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17466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7C077558-B51C-BEC8-312F-972F98B73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17467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4A68A44D-3955-E851-9CE9-61AC0659D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17468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11B65405-E2FA-1401-E63C-82B247DC4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17469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0C000CA4-FED5-85EF-D6D2-83058FB53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17470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0697226E-320B-631F-061D-B8A3E960E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17471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70FFFA43-4B1E-F4EA-BC16-C1DC8D58F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17472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953BBEE2-4424-E96C-BAE0-78D2E3907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17473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510A353E-7542-E75B-874A-4D56798A2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17474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1A7DDBA8-4A0F-7A40-21FA-061B10E66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17475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973BBE58-C987-962C-BB79-1ED8332A9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17476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AE80D82E-4673-CEED-1155-7DA58FCB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17477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F3AF73C5-4ECA-0DFD-5026-2E237A65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17478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78EFA71F-37CD-5491-7BD9-71C9E4A71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17479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9DC32F57-2DB8-FE03-09DB-E32208A5D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17480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7840C144-B4C3-36B5-4FFA-CAEB6747E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17481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094A0F52-6777-57AC-6F06-73C5FF650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17482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2892C99C-6D1D-C4B7-2B04-06875B3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17483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0582D399-576E-6AAB-C67B-58C88DFC2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17484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0CAFFEAC-41E3-7E35-9A61-89F7EA76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17485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D8EEF3B5-21CA-FDE9-7F4B-DCCDED144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17486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DBE323FA-F2F5-97AA-2D25-EA43BB61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17487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17D8545E-7934-DA03-9875-EAD21844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17488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F9EBFF76-7AAE-58F7-67A2-B6EE7671C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17489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E5B9D126-CE90-5504-C239-172B3802B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17490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754FC8D3-AB62-C36A-C962-D1BA880BA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17491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F00D86B9-3CB6-71F3-1DE0-FF5F4DFD7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17492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0FC5B669-64FD-1FCC-A1C7-57C9D5F3E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17493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D1FD09CF-9B42-00A4-83E5-41C610CA8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17494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EEA707FD-596A-BB3C-3E79-30B70B268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17495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EC17E09C-03B6-5652-3456-D3E247B2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17496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C596170E-ABAC-AD1F-0BD0-60E449854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17499" name="Picture 59">
            <a:extLst>
              <a:ext uri="{FF2B5EF4-FFF2-40B4-BE49-F238E27FC236}">
                <a16:creationId xmlns:a16="http://schemas.microsoft.com/office/drawing/2014/main" id="{1DA7CF47-B9C0-7658-66B9-D604BBA1E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0" name="Picture 60">
            <a:hlinkClick r:id="rId57"/>
            <a:extLst>
              <a:ext uri="{FF2B5EF4-FFF2-40B4-BE49-F238E27FC236}">
                <a16:creationId xmlns:a16="http://schemas.microsoft.com/office/drawing/2014/main" id="{E84735A8-BE40-2387-5A72-96AB261E7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1" name="Picture 61">
            <a:extLst>
              <a:ext uri="{FF2B5EF4-FFF2-40B4-BE49-F238E27FC236}">
                <a16:creationId xmlns:a16="http://schemas.microsoft.com/office/drawing/2014/main" id="{F96AD85B-30CF-9697-DACA-97BA5E6F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8EDA45AA-789D-6EEF-2FFA-5AD60E6A5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18468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7FFB7AF1-FA17-FEED-76A6-DD9B7D920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18469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E2B589D7-04AA-77F6-71D6-72B02F4D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18470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0884C3D7-5C6D-5974-1AA3-E8B995748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18471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21A8FB44-943A-4E12-36B8-8E0559E4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8472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7720EB0A-DDEA-1E78-DB12-4B46C3C4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18473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37795B9D-DFE3-26CC-378D-58BF66BFA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8474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FE32A8EC-5CDC-058A-537D-362886643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18475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5695FB44-E7FC-9534-DE73-0B6A8E654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18476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FFE9752E-7B53-15EE-2352-D03DA3679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18477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22CCFE33-C020-4489-B210-C81B6F4FD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8478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9CEC99CD-343B-EE71-ECDE-A43B13C3C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18479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7FCDBA83-B929-9C91-4B18-C1F5D0D0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8480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6E97ADAC-42E7-D824-7B48-6A4C06C78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18481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87ABDD2A-8782-9A7A-32F4-6DFC8A19B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8482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031EF5CE-3A8A-466F-4AA2-BB95668C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18483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51D51750-6195-7EC7-030D-8B6CB2990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8484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D480C923-C78C-0596-8E55-7A8073015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18485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82DCE1B1-8613-93D9-8902-0CCE171DB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18486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D67FF41E-1A71-1761-4794-981ED6A68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18487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BC5584DE-A25E-5EB4-C304-D6F647CC8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18488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A6D53521-243A-F195-2CD1-31522480F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18489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E9BEF9DF-C116-18B7-9BD7-2F78E04CA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18490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5D60E3C4-4172-7302-D4F6-CFF062607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18491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0974034F-76AB-E821-D515-6261BE3CF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18492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D60ECADF-4820-995E-28D6-6B7DBFE42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18493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CFD2468E-697A-17B6-D795-733B3548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18494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F8F4D9D5-E371-ADAC-3340-7B17F0432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18495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7322FCE4-5121-B82A-AA43-9F7D4E093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18496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1160416B-A771-88A8-44E4-BC7EE6B6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18497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28EB85D1-B650-B5E3-605E-EFBC3AF2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18498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C39ABF43-ED3D-4131-D95D-086F688AA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18499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A47B6FBD-1748-E1CB-74CC-2B1C466DE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18500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CEC750C9-81BD-154C-8C1F-FDD6079A2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18501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F3F4AC33-D50C-9A2B-983D-1C1B2840C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18502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D5F21452-0491-8950-BCC0-E4433FAF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18503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D30BC59A-2F31-626A-4D74-F9E68B12B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18504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059BF48F-5646-C5A2-B575-2075F26D3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18505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EC7A7B0C-1DDC-45E4-0413-2AA7D70DC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18506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831E5FE1-2559-C215-A3A7-9380EA748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18507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2A821C16-9072-6BCF-E003-F6A1FD4B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18508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A9BC0FD1-AD8C-3EDA-3A93-3EACFEFF0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18509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3403468D-9A0C-F6C4-519F-2CC8B8D48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18510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7E89A0C9-5222-25B9-BEC4-78864183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18511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A7CDC841-4E16-484E-B012-DCC7C55AB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18512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CB9F10CC-F632-27CE-26C8-B5957C63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18513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E6608FBC-7F63-6967-E7F0-87A8183CC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18514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56CAAA94-1565-BA27-F269-E806F5B3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18515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992D4BCC-647F-7BE6-1070-6DC7C49E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18516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2A78B1BF-0B12-93D1-22A8-D2FC2E09F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18517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B654BC19-4FDE-2ACE-A3B8-B590B030F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18518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EE2069FD-4FBA-0241-2798-92C41E806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18519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D3E6A864-6CE0-FD99-2634-43979164C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18520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3013B399-8A8F-FB91-30F3-4AC5E6BC4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18523" name="Picture 59">
            <a:extLst>
              <a:ext uri="{FF2B5EF4-FFF2-40B4-BE49-F238E27FC236}">
                <a16:creationId xmlns:a16="http://schemas.microsoft.com/office/drawing/2014/main" id="{AFE4B0F5-E0AE-6314-15C1-6D828121F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524" name="Picture 60">
            <a:hlinkClick r:id="rId57"/>
            <a:extLst>
              <a:ext uri="{FF2B5EF4-FFF2-40B4-BE49-F238E27FC236}">
                <a16:creationId xmlns:a16="http://schemas.microsoft.com/office/drawing/2014/main" id="{1266EFA9-FC6C-FA6F-E6B0-211E3138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525" name="Picture 61">
            <a:extLst>
              <a:ext uri="{FF2B5EF4-FFF2-40B4-BE49-F238E27FC236}">
                <a16:creationId xmlns:a16="http://schemas.microsoft.com/office/drawing/2014/main" id="{6D5A9FD1-84D0-61EE-4377-EDAACF34B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1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853E240F-C147-3051-1A15-932063CA0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19492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1F7F0C74-81AC-5C7D-69E1-D6D96DCCE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19493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A76DED11-9A46-3B77-95F6-1EE9B297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19494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B58E7E6D-D74A-8594-22B3-3D028EDD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19495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D74A2E77-056F-A667-0A87-6E0EE02A6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9496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9452E732-6E93-97C2-AEC2-4F74B3AD9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19497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B4621E9B-70AB-2EBF-FE77-2922308D1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9498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9AB95845-128F-A1E5-3077-F45526735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19499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A805EBB5-363F-C571-9E08-7C6D6612D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19500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D30B9961-AC79-BBA0-2114-168596E3F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19501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3269C2B6-5874-B744-AF69-FD15F3A9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9502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83937644-1A7D-1976-106B-DE20796A5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19503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A39D957B-99E6-E7C9-47D6-18803F05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9504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64BF571F-4526-433F-685B-19F415C12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19505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10FD0F8A-9AC0-E068-EFE0-3C5308A48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9506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7E1B44FC-638C-D7BA-D01F-48B2F882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19507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1F57E53B-3943-624A-A7A4-16CBA0012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9508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820BE3FE-C613-C508-7275-9C0F06D1C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19509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AEEBEF84-FADE-B13A-192C-E93D96604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19510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5E7BF8E4-3830-D734-9C5B-E4849AF39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19511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F72C91AC-673F-7FCC-0D88-29128172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19512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2C69AFC9-5CC8-A826-AF32-A82DDFDD4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19513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AADF8847-0944-8406-1D6A-EDA595C50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19514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B90EE5FC-AF90-8BD4-29F2-6D702ED4C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19515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6F1FA66D-94D9-C0ED-35AD-03E6BFCCD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19516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65215292-358D-3260-5ACF-57DF4FC4E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19517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B7EFAFF8-8511-BA5D-D4B6-F27EB7183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19518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9267B7E2-D4F5-167B-940D-8A501CE7E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19519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3F73AB44-F8C3-EFBC-0715-867A5DE66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19520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755FB9F5-1BBF-8E07-3494-D485080FF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19521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5952B3D1-283F-D716-3F26-E171668D3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19522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189024F8-6B16-CBAC-52BE-2A522214B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19523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D903DBDC-FC31-A585-2F4D-E7636C9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19524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B60C03D0-B9CA-2BB9-1596-FC33EFA80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19525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B1F2EF25-BFD9-077A-4C48-9ECF1AB0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19526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B27D4064-19D8-EF33-1BF9-8557C16A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19527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071A16CA-A8B2-4220-E248-F7FBDFAB7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19528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63D8541D-90C5-EB09-28D3-DB435018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19529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9A8D7B26-C84D-97E4-EF43-A84974538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19530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056A6E65-1A3D-EE6E-1E3E-7EF24C16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19531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91886170-3D65-7A3B-4667-934EC60CC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19532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EB6C68AE-2262-CDFB-74A2-B9095E763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19533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2B708D14-8BAF-D96E-AA7C-DFBB0E4C6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19534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0C0F81B4-8317-6EA0-4033-15CED1BD4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19535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F8CD27C5-9C0E-79EC-EB32-4DC233E5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19536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1DC8A1FD-8CA4-4189-A9BC-5C5829880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19537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442A2861-4FD3-2F9E-30BA-4851981F6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19538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E5403DFB-6E6A-EB4E-44B6-100096724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19539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C5AC5287-0F42-25A0-0BDB-8604EFBE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19540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171BD27C-0EE7-150F-A3FF-4EA8A4097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19541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592537F5-49C5-1033-8640-3E72F2EFC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19542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BAD2E480-A55B-F8C1-5299-37393EC08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19543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44CC3FD3-453B-5AE4-02C9-4F2CD7D0E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19544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6C5CDA47-9B57-7D3E-6CAC-DE727801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19547" name="Picture 59">
            <a:extLst>
              <a:ext uri="{FF2B5EF4-FFF2-40B4-BE49-F238E27FC236}">
                <a16:creationId xmlns:a16="http://schemas.microsoft.com/office/drawing/2014/main" id="{0A3DF815-ED77-3443-EC1A-78A586963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548" name="Picture 60">
            <a:hlinkClick r:id="rId57"/>
            <a:extLst>
              <a:ext uri="{FF2B5EF4-FFF2-40B4-BE49-F238E27FC236}">
                <a16:creationId xmlns:a16="http://schemas.microsoft.com/office/drawing/2014/main" id="{2E2A752B-540E-4A06-FCB2-3E411835F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549" name="Picture 61">
            <a:extLst>
              <a:ext uri="{FF2B5EF4-FFF2-40B4-BE49-F238E27FC236}">
                <a16:creationId xmlns:a16="http://schemas.microsoft.com/office/drawing/2014/main" id="{E6D2D184-F0E7-E99A-C4BC-AD01BFD1C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CC7C1692-90BA-946A-4C7E-DF6A2DD8F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20516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CA5197D6-37BE-1576-E214-FF71F321D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20517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DC0D7709-3F9C-7796-F626-976E4FF0A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20518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B7866957-5363-713C-2B1C-DC8390C66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20519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27001D93-3C5E-5E99-B126-BF971F6DE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20520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C6A1D56F-4C1F-DF22-699A-45E464CE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20521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B11DFEE4-8936-A6F8-F68F-0BB561187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20522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6ABC0133-3B87-627A-802F-D44C3487B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20523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290DC161-04A3-85B2-E4AF-110EB0B9E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20524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C9E16D00-1CFD-1A3D-4F86-5A7E5A6DB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20525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5A223F14-CD6F-1BC4-9788-7D706433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20526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7D8BFE59-47AA-56E3-FCEB-FAEA0FD8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20527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FC2EEE70-E78C-0D8E-6BA7-A076BC4D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20528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44E1FD52-DC74-2F8E-CFAA-FD49E0B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20529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29E26E98-835D-6A32-5704-E90EB0693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20530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2ACD4753-3927-B63B-55DD-3EC327CB2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20531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D02DE270-B224-C86C-81E5-DB4680B8E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20532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F04D0BA4-6B78-6522-697D-E94FE9077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20533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AB5A275B-E10D-B9E6-ABA1-75DF8DF8B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20534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F1712C2B-DA41-9195-6DCA-A2E8D4E51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20535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55A96E65-F5AA-B966-A244-D6AC0F6E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20536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E2A95EC3-BB41-E5E4-4865-C4DD1DBFC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20537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6986C008-76D6-EBB8-8872-D886A02E4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20538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4AFA63C3-1EE7-0C0F-F10A-D000B55C5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20539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EF048AA3-22D9-AC23-FD9C-134C42A92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20540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28608F30-1B1D-EA79-D92E-7EE1A464E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20541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225DCD35-83B4-A6EB-C6F0-12884C7D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20542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BF36D983-9C02-10E4-451B-1D017E24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20543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9FA775F8-C946-AC82-B302-8B4EC403B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20544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63DF9CA3-88B1-FF74-0B12-CE202A8FB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20545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88171756-D3D0-E208-E292-57C1170BC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20546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AC97303F-24A9-4CF5-4BC7-C5F1E9800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20547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D6AA0188-C071-FBBE-7BDF-6F3499CA9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20548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80E89CEF-4C7E-0F8A-D338-15FF84FCC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20549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3F99DBAD-F9A7-546B-D669-A21BE674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20550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4BA1AF3D-5B7F-6574-D699-75438771A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20551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C84A097C-2392-B48F-C911-2F391E9BD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20552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FD18BFAA-2EA6-8D55-80A6-D86144179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20553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ED735DC9-7073-FFD1-93A5-C29A67D63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20554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D085868B-0A1F-CCD5-27B3-915DB4018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20555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975B74C6-0202-86B9-5660-040B7E5D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20556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B68F9699-682A-F189-B698-0FDCCD0A2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20557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FF8A41F1-35B7-5426-0D5F-4658ECE87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20558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5D14F96A-8BDE-ECB4-1AAF-E5639F650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20559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E567FCF9-B78F-07B5-DD13-4A4F1A2E4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20560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5703DC04-8B55-B836-B50E-3205B4092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20561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790CBA02-16AC-C5AD-AFD2-C89464270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20562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929DAE64-A5FF-1387-BAAC-E1E913409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20563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8392F4CD-72FF-ADAD-AA20-F4293490D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20564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39F48115-9423-C966-CBBD-8621177EB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20565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15427DB5-0C3A-59A4-627F-C31176EA9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20566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12194746-DDC1-F37C-699F-F205F255A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20567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3FA66C2A-F869-0D5A-1519-C424D5CF4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20568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61901A4B-8789-F6E1-CA29-D15DF200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20571" name="Picture 59">
            <a:extLst>
              <a:ext uri="{FF2B5EF4-FFF2-40B4-BE49-F238E27FC236}">
                <a16:creationId xmlns:a16="http://schemas.microsoft.com/office/drawing/2014/main" id="{FB5F25FB-216F-6C25-AA6A-AC62865B9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572" name="Picture 60">
            <a:hlinkClick r:id="rId57"/>
            <a:extLst>
              <a:ext uri="{FF2B5EF4-FFF2-40B4-BE49-F238E27FC236}">
                <a16:creationId xmlns:a16="http://schemas.microsoft.com/office/drawing/2014/main" id="{F6430616-FEA5-290C-8A48-797BA67D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573" name="Picture 61">
            <a:extLst>
              <a:ext uri="{FF2B5EF4-FFF2-40B4-BE49-F238E27FC236}">
                <a16:creationId xmlns:a16="http://schemas.microsoft.com/office/drawing/2014/main" id="{D8F49D53-4600-B404-F862-0CF50C71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5A9C718B-DADB-1A86-D8AC-87977870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21540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32F1DB69-2BF1-364E-EB03-DBAED7485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21541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DDF0F96C-E105-D9EF-63F6-88D8A3939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21542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373300FE-10C2-D6BE-CCF5-F9AF28207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21543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648EF419-2EB4-096E-E81F-A081DFF80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21544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9F50B0CD-420A-5F73-EDB5-707E75E52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21545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ADF26655-AD82-DB9A-BA34-F6C47108B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21546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555B3EDD-C6BB-8607-1896-8D25B174A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21547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774E008D-3549-58B0-3480-9F5D708BF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21548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E71CB204-E210-DF7B-9247-EE0CE52C6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21549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737B9783-158C-AE68-86F9-A61052F09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21550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C5C03576-DFE1-140C-5299-393147A2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21551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D65DB086-6490-8C37-5AAC-B04207CFA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21552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C286F33E-FC3D-8D6A-D478-AAE1B1C56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21553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3B6D97E1-9A9E-56E2-F4E1-70682AFF6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21554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DFC5AB63-7A8D-686E-3958-CA357E30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21555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3ACA6355-6CE1-C91E-3C66-ACE5BEEB1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21556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9539DC27-A7ED-C6A9-720A-7E43C3506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21557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3F16FD77-49E5-2A7C-F4FB-B06467176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21558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10D309B6-BBC4-6BCD-A77B-235D4AF3A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21559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5E18BE63-BB5C-F85B-520C-995FEC3D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21560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2D8E65F3-3853-77B1-078E-C39836BF9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21561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EC2742EC-113B-E35E-9136-33290B01E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21562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04943791-8847-55D3-8824-50F78124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21563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A2965585-7452-2051-49DD-417AC1F5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21564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B2E41174-2FD3-1828-FD28-09EAFE5B2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21565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EB7C76DA-78F0-3670-9846-EA6C17B8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21566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B88369D8-8C0F-CD0B-AF4C-B42513AA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21567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3A549A1B-5F67-F612-7A24-BBEF2AB0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21568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117A2CDA-BC22-1081-637C-E7A243215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21569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2683F7FD-914E-C82B-B422-DA5E0960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21570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C60FCE74-C06D-28FB-196E-2DA9A96E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21571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49C30D23-17CD-98BE-AEAE-6F7D0AC95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21572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13F21103-F4E7-21F1-7BE8-373C56972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21573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7AF36217-71A2-43A3-D886-56FDE0BE7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21574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0EA2F102-6592-F972-3054-E9FE4F17A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21575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9C48B4E6-B6C6-053B-49EF-B60892E9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21576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33AFC4BD-CABF-542F-3285-9846F82E9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21577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87351DB0-2183-C3BC-9B21-95E2DB3A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21578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A28EFAE2-5138-EB14-DF5E-A0A6A896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21579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A497A19C-85E7-3445-DF6F-2AEEEFA76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21580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CD3B0BFA-69C4-F020-319A-96C25BA9C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21581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8EC639B2-E5C5-B32E-C11A-080CBEDF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21582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0EA151A2-024E-63FB-449E-D7297C453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21583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2BB49A6A-EB01-0091-D9C1-E579A8A8A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21584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92EA3E6A-DA4E-25F8-B130-963FB0F7A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21585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F4BFC1F9-1951-ED6D-AF92-F8C2933F8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21586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6AC664E2-E563-55D7-6F78-994F3D254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21587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9BEB996F-6A96-3BB2-3BBC-CE6D3952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21588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9C6B316C-72E8-94DA-3D0E-EDDE5FD7F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21589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2BCDEB5C-9DC3-BF6F-940C-F444ADA17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21590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FB70CB49-1052-3AD0-CD2A-11AEA73A3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21591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E9B5A3EA-77A4-93AA-79A6-081C146AF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21592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1BA6B341-2C67-2A20-3586-D283F4961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21595" name="Picture 59">
            <a:extLst>
              <a:ext uri="{FF2B5EF4-FFF2-40B4-BE49-F238E27FC236}">
                <a16:creationId xmlns:a16="http://schemas.microsoft.com/office/drawing/2014/main" id="{564BA2F8-EB09-C364-E969-541DDF8B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596" name="Picture 60">
            <a:hlinkClick r:id="rId57"/>
            <a:extLst>
              <a:ext uri="{FF2B5EF4-FFF2-40B4-BE49-F238E27FC236}">
                <a16:creationId xmlns:a16="http://schemas.microsoft.com/office/drawing/2014/main" id="{071C474E-AC46-ECAB-4954-1D5545E1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597" name="Picture 61">
            <a:extLst>
              <a:ext uri="{FF2B5EF4-FFF2-40B4-BE49-F238E27FC236}">
                <a16:creationId xmlns:a16="http://schemas.microsoft.com/office/drawing/2014/main" id="{7B52D080-CA0D-CC1F-E4DD-43EF03073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4B158D10-A496-6D0E-30E1-441B7619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22564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6A4DD4B1-2074-8BA6-BC72-6AFBB94A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22565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2308A802-545C-A99A-E387-2E15E033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22566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B3C547BC-D79A-6F40-2600-D4B709D9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22567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230CA185-0523-F98E-F096-0B46C6883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22568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B610174E-4DCA-6B8F-5101-B71F1E085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22569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BD0F5826-E58D-EE5D-8A52-097CB997C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22570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4CF03AD6-BCD7-FFDB-A8E6-59F088740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22571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12CCA4C0-2AD0-2CB5-90BB-1DA2D7C5D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22572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61381FBE-9487-9AA5-01CE-214F2CE9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22573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E21CBA1E-75B7-1EA3-8712-FC08F8AD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22574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A49C8B1C-F109-A26A-905A-DB66A9AA5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22575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ED78EC9D-2364-FEC2-3F6B-9F357363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22576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DB49CAE3-5AB9-91F8-066C-0019F50AB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22577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BE08387B-30FB-24C9-585B-C999C41D5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22578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627F26E8-F3CA-A2B8-12FD-F13108B2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22579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46F39AE2-8668-D63B-0933-9C0C22754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22580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568960C2-CE32-FD62-FFA1-8FEE00DE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22581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554C30FF-14F3-BCD8-4FCE-5901E7954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22582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453D8BBC-366D-F0A1-DB70-6B25A878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22583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C2F33EAC-7BC9-9A9C-AA2F-D6F0C9E62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22584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6C620AD1-2107-7DE9-ABD0-35D4C093B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22585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5BC91618-D768-6B77-168E-B579147C2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22586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4199E47E-CBBC-FA8E-1BF8-16C0EE97D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22587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E410FF2B-4499-11C0-32EA-FB1ED7B1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22588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C05BC57F-2F9D-C789-3694-EFC35BD17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22589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26C8CA48-DAD8-E1BB-BF1F-3200AD8AA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22590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21EF6007-248D-263B-76F5-94052FAC3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22591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6D1E9B8E-980A-BDAA-F8F7-64A15696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22592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3A62132A-D8AF-CC3C-3C3F-DBFA203B4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22593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C95B59D0-58BF-A326-A565-BADAECAB0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22594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A823438F-0673-917F-0C33-0E7F032E4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22595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B5E944FE-2799-1530-A226-AFEEE2329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22596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DE87B926-9C3F-67B3-774A-DD8C539CD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22597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E65E723E-F2F5-6366-DE51-6160EAC71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22598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02934F8B-03F3-C2DF-39A5-621CFE0BA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22599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A192D6E6-3373-1077-C98A-87EE6C94B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22600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C61C7227-955B-97FF-2169-951616972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22601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70F5ED6D-7FCE-530D-0414-FB057AE7B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22602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87BCFC62-12CE-E732-6754-05166E71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22603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0A794F60-A717-EE28-4504-5757677D0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22604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5D026F0C-B129-DA9E-49CB-A0D219FCC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22605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EF5C489F-7D1B-D22A-3409-FB58F2A54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22606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64257757-B9A9-FC39-9885-B7F50BE0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22607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EC1E302D-CE68-DE91-C551-02ADDF917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22608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E609322B-043D-867C-D8D6-CC0AE81A0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22609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5BC11490-0BF0-E11D-B423-A0E26657D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22610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321A4C09-2C7E-90D7-823B-C67BD10DC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22611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4F1C39C8-637E-5281-856D-CAD96E2A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22612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D105D910-AB81-3874-7D53-3A17E5AEF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22613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69017B7C-C1DF-F883-0EA2-77BB5672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22614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D94BF655-8ED2-B612-C52D-2F4A6C13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22615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5C0296BE-55F1-4017-87BF-79A6A36D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22616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894722C0-7FE2-0A21-31FC-58D14E4A7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22619" name="Picture 59">
            <a:extLst>
              <a:ext uri="{FF2B5EF4-FFF2-40B4-BE49-F238E27FC236}">
                <a16:creationId xmlns:a16="http://schemas.microsoft.com/office/drawing/2014/main" id="{32B59DF5-2F5B-B176-6EE1-53DAD69DA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620" name="Picture 60">
            <a:hlinkClick r:id="rId57"/>
            <a:extLst>
              <a:ext uri="{FF2B5EF4-FFF2-40B4-BE49-F238E27FC236}">
                <a16:creationId xmlns:a16="http://schemas.microsoft.com/office/drawing/2014/main" id="{53AD5C4B-1F83-8423-307F-A7CC5BEE2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621" name="Picture 61">
            <a:extLst>
              <a:ext uri="{FF2B5EF4-FFF2-40B4-BE49-F238E27FC236}">
                <a16:creationId xmlns:a16="http://schemas.microsoft.com/office/drawing/2014/main" id="{A7DAC3A1-BF5D-4CB6-242A-F48911FE8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08477B23-9D5B-ACE2-A67B-3689A89A2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23588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F6A7D197-8C72-4C6B-E4ED-6C8E973F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23589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510DF924-54E0-2522-9A4A-AE3AB85B5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23590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B0C2FEA8-F28F-33DB-CFE6-6D187FC9B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23591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0F38BCE7-869E-2511-759A-37F6B648F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23592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05691E7E-67CF-EBA6-A2A3-C04DB0DF9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23593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384C3D5C-F191-4B73-D54D-C19C2EB31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23594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53D43AFB-197F-D6FE-B94C-3B8809E6F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23595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DEAF7F7D-F7E5-F9E5-D9EB-9BD9AA9A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23596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DC3FAD83-494C-6BDE-9DB1-5492AB842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23597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8CABFCC0-3983-FAAC-C279-33DBCD64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23598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07B777FB-EA35-60E4-1A4D-6C9313A69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23599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E63C86DC-6800-3F47-E43D-81104D473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23600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1205E921-80DE-1451-6929-057C2E509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23601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E61FDA18-6B0D-032A-FE0B-F6BC1E739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23602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7535FBC8-2FD1-952D-6BAB-405D6C30A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23603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AB137E0E-AE4A-CF95-3CD6-0FF49F7F1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23604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FF19F760-9C0A-DBAF-3F86-4B5130BC2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23605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13D4F932-1DB1-B82D-034F-A7F785212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23606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4B384029-9447-D63F-10EC-7DF2AD598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23607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AA9FC786-E820-6F01-7FF3-48A48B06E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23608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0EBBD26B-1F67-1930-9EE3-B111C5BB7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23609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2FDFE3B6-976E-E512-CD81-94CCD5DB8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23610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F908CC72-95A9-068A-5A01-4F3AA4A96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23611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DB5153DD-5500-070D-8C35-7127246F8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23612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C3E71D7C-D8BC-18EE-0BED-E561C6310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23613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9418C5AB-FFB2-6251-74AE-F4AD4FDF6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23614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F92495F1-2D65-9A7C-6E63-3896B92E6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23615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05A97049-B11D-99E2-AB26-4D6190B0B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23616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79FB87A7-BE10-8BC2-7D32-B7FB345D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23617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353646E4-09D4-45C4-EAF3-7826ECB0A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23618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95A76A23-FA9E-5FDA-A242-0B0A8D3E7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23619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F0582BB2-A075-711D-0209-1B0A7DC99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23620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53026FCE-AE7C-18E3-79DB-2D900139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23621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5AF57A8A-7B1D-1292-ACDD-8B72FF9C7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23622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79115FB1-9284-68AA-E123-6BB513431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23623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5AC5CB6E-1AE1-E926-469E-9709E4912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23624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14AC738C-A6A7-4217-8A94-36E0E4D4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23625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CFF3CC90-876F-9D5A-26B0-CD8A8D502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23626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70B74486-16EC-E668-0A12-C07098391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23627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A638E3FA-8D3F-F438-78B8-D184CFB7E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23628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A4029246-6739-A395-404D-F256FE630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23629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B470D050-0E6C-2B12-F69E-38F1F31C5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23630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9E3007F4-A1A2-8BFA-A188-056407F40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23631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B11B6C6F-0CE9-7219-AAB1-E61A28776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23632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13CA6D9B-4D51-993E-30B3-EDA51D9C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23633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99C35F7D-04A6-DFAF-24DD-71B0C111D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23634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2641636E-46E6-06DC-CFF3-FF581FE1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23635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DA9C2E9E-5C4A-2A5E-A10C-C822F3133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23636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1AB5FF58-F6A3-37EF-6D7C-56A3E810C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23637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B8BD621E-B308-2D6F-7D89-E9ABF7E1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23638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C7A955F2-0422-01BB-49EA-BA83AEE1F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23639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7FEC0F3C-3738-75B9-181A-D66AD759A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23640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7638E44C-D1E2-4D00-DDBC-C22C10831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23643" name="Picture 59">
            <a:extLst>
              <a:ext uri="{FF2B5EF4-FFF2-40B4-BE49-F238E27FC236}">
                <a16:creationId xmlns:a16="http://schemas.microsoft.com/office/drawing/2014/main" id="{FB77E37B-9F0E-5386-FDB3-D77A3BD7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44" name="Picture 60">
            <a:hlinkClick r:id="rId57"/>
            <a:extLst>
              <a:ext uri="{FF2B5EF4-FFF2-40B4-BE49-F238E27FC236}">
                <a16:creationId xmlns:a16="http://schemas.microsoft.com/office/drawing/2014/main" id="{FA18FABD-996D-5C0C-0232-5E975AF62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45" name="Picture 61">
            <a:extLst>
              <a:ext uri="{FF2B5EF4-FFF2-40B4-BE49-F238E27FC236}">
                <a16:creationId xmlns:a16="http://schemas.microsoft.com/office/drawing/2014/main" id="{2F894E68-736A-5ED6-F27C-35D6A7B0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43527F5E-0591-22BD-B944-6122FAE26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24612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218716DC-5B95-61B0-BFFB-FC7BEE45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24613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D1A69B3F-5EDF-622B-3508-D8FA58073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24614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026B44E5-2C2F-953E-4594-B247CCEAA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24615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0E068473-0EEF-7FB6-C2C5-1F2459C5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24616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DCA5E302-FFC5-AD51-51CB-1F83D49A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24617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38A55769-21F1-CF55-AD74-08F6C2A67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24618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BE27AB03-E973-A73A-3482-234022E94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24619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10D01487-0ADA-5735-78C2-261FFF009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24620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841D7ABE-B281-E0D6-E95F-7754B37CE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24621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3208E77C-BA2A-E990-BC03-B23AC8BE1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24622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7DE3FA78-C4A7-19F5-0C27-23D53B11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24623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B9510775-E997-A806-EAB4-4B22CCDF2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24624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700264C4-6156-D9C5-89F0-7D98EF650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24625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2AE69EF5-BD23-FD2E-F424-790020318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24626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29595E41-AFF7-1370-F946-4D18522A4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24627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53120C8C-9885-62C9-6C85-70CAFE0D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24628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D4CA094F-B894-057F-FA1D-4CFCB4667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24629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E145C16C-FFEE-9C13-7CBB-B122DFA3A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24630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7C366B3D-1EEB-0195-94A9-7CDD71B95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24631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1BF25B66-FD47-3B3B-C01F-BDF7B8C8E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24632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6CB6E624-E98E-54BB-4B66-70F32D9F8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24633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C530DF27-07D7-1924-2ED0-EEE589D4F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24634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B2616BEF-3D6A-67DF-0AA1-8B0F509AE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24635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375113B9-84CF-8144-3E77-915321C94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24636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BB4EEF33-580B-F36D-EE89-5FFBFBD0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24637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B013248D-74A7-20AA-8828-A96B7ECD5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24638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4216E637-2D35-226B-FFBE-B499661A9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24639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1A8BE460-6115-7C7E-3FC4-418A2555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24640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0174853B-5570-CCB3-04D3-3A9D31331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24641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B475587B-B8F1-C5D5-5A17-4745E93D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24642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34434456-F077-EACF-9854-CD4876258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24643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ABE1B780-9EB1-2556-08AE-5E69AAF47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24644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02C95E7E-2E2F-7FD2-E41A-D179FEBC2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24645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B15409FE-55D0-FF11-B3DC-F48261367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24646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3201B364-40D0-19EC-4DC0-6BE582703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24647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7C049E9D-5E7D-E9A0-7EE1-C291606C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24648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B8683A8D-09E7-7581-DCD9-721E1ACA3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24649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3F6368F7-A6B4-A09D-C5BC-5B8B869C6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24650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AA32DDC5-B3AD-FF68-F19F-68F13520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24651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74A2D080-D3DB-A195-DA23-86827667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24652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47F2DCC0-F332-C333-50CD-856C4FF07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24653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A0B56E59-ED91-6667-FD74-203D281B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24654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56A1C6FA-FBD3-0537-65FE-80C5DFCDC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24655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B7878B59-BF06-71FC-8FD2-C89F1DF7B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24656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FDF97C68-6808-2F84-D572-143FE100D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24657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3310D004-BCEE-D67D-D48A-8F59AFBF5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24658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3EF12F40-5B2A-CE06-D301-DBCA81DD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24659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CACE0335-748D-7FF0-C2F0-F9DA7E52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24660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D0DA60A1-E83C-07D7-D351-1D2EC2BD2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24661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E0D044ED-731C-B517-518A-6DE0484E4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24662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61B51632-7C8A-1998-42B1-ED8646785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24663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17E0B6F4-AD5C-7569-1284-175EE932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24664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9E58DCEA-CB0F-1459-BFF8-A1164450F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24667" name="Picture 59">
            <a:extLst>
              <a:ext uri="{FF2B5EF4-FFF2-40B4-BE49-F238E27FC236}">
                <a16:creationId xmlns:a16="http://schemas.microsoft.com/office/drawing/2014/main" id="{BC218A50-E138-3D6B-275A-19269D37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668" name="Picture 60">
            <a:hlinkClick r:id="rId57"/>
            <a:extLst>
              <a:ext uri="{FF2B5EF4-FFF2-40B4-BE49-F238E27FC236}">
                <a16:creationId xmlns:a16="http://schemas.microsoft.com/office/drawing/2014/main" id="{F7705F53-DDCE-8EE5-FB33-4F9316A7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669" name="Picture 61">
            <a:extLst>
              <a:ext uri="{FF2B5EF4-FFF2-40B4-BE49-F238E27FC236}">
                <a16:creationId xmlns:a16="http://schemas.microsoft.com/office/drawing/2014/main" id="{692E64D0-BC44-063A-EC5F-1DAE93DEA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F18B4-0A02-4037-BEE8-5D688432F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9600" b="1" dirty="0"/>
              <a:t>묵도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051074-B635-4D8C-A682-49B5688FE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08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5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7067D380-210C-E4F1-BBAC-397B5FF58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25636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3F29C368-5D61-C84E-CADD-5F6276EB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25637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B940A512-7965-F7CC-F16F-0F61CF43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25638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B6AD3743-4C05-AAC8-AEE3-1CB8633DD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25639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E71FC350-D877-573A-61EB-37F58B86F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25640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D4298BCE-798E-CFFA-D5A4-B853819B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25641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9338B1EA-BA4C-2076-D5E8-284CC5402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25642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B2BFB648-D99C-66EC-8E1D-F02A5CEB2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25643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E2762471-56C2-86D5-9103-FF408326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25644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209B9F9A-5C9E-C213-F44D-196CD297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25645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3370D217-04AC-651E-A748-9D485068B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25646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91D96BDE-8AAD-5CCE-7B1C-DCD235FA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25647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83C4C459-E605-CCBE-B87B-AA4F6B6C7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25648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1C093A94-71A7-F01B-C6DF-E06C68688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25649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C849B3B0-BE83-9522-435A-C6BBD2071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25650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1F327A68-8455-1CFB-9268-1763C3EBF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25651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10CD1E39-5F02-97A3-8607-FBA76C07E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25652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F579F6D1-1261-2D15-CE67-6099DB812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25653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A9CAF133-7DEF-DAA2-FE5A-51F09754F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25654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E0AA1CB3-6796-709D-88AF-E2BFB497E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25655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04D934F7-855A-2849-49D6-E1BD92431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25656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CD9D1418-1336-703E-3850-199AE6C03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25657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2EDA653D-30C6-57CF-F4D1-70D9DCF1F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25658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756FC673-5E9D-B68F-C7A3-E0F47EDD1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25659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4A29615B-6957-A6F3-CF51-E64214BAB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25660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19E8F085-1C36-6CFD-A95E-38BBCFEF8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25661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7B391F66-246B-D4A7-1E0D-21046372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25662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B37696F8-A441-5B87-58DB-ADE9FE5BF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25663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984EE7DC-DF74-9B62-09F0-03EA0550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25664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2C68F55F-BCCD-8A97-BC13-A6A99E7E2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25665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1C623C6C-DCFB-EBB3-8D04-2A2F4D664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25666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FC8B7E2E-BC4A-CA89-06FB-D1A22F20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25667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A9DB0DBD-A183-329A-D027-1822633D6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25668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06D9CF98-4A07-39CC-424A-D6501641F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25669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F5BAC6ED-0503-8BD9-85DC-F275D7B9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25670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8C0BFF85-8919-5955-2821-C191709E0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25671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4BC6D74C-C78E-B6C1-0763-FD31E23D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25672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F30ADBF7-70B1-671E-5C1F-E4CB05E3F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25673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5E3B99DF-68F6-8799-C88B-05C2D54B1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25674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3F3D169C-152E-C3AF-31DE-DB75BA650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25675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942ADB39-4220-ED46-3B1D-B4EEEB181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25676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0442031B-8983-FBA9-9E9D-B70EC3273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25677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539ECB68-139C-500D-1445-9FCBB2A3E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25678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117629D8-CE82-6C01-B72F-21BF88A8B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25679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2A823F9F-A819-862C-1CA7-F7DF22E81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25680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143F9144-D3E3-1494-0193-0A3D1890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25681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023D9E39-A05C-F455-8E81-4FE0BA7B1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25682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56641B57-CB89-C828-DD5F-655F663AE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25683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B2E47D91-3272-7472-5114-F38F780C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25684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B1C340DB-34ED-8965-240B-94AEACFA8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25685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FDC1EB7F-343E-58DF-5BB0-2DC46E56A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25686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1F3DE668-A3C8-3DFB-DF80-94514D14C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25687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7A9CA1E4-C306-22B4-9A2A-9B68F668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25688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32927A11-3D0D-EF84-0404-331236FC3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25691" name="Picture 59">
            <a:extLst>
              <a:ext uri="{FF2B5EF4-FFF2-40B4-BE49-F238E27FC236}">
                <a16:creationId xmlns:a16="http://schemas.microsoft.com/office/drawing/2014/main" id="{218A3837-3384-42DA-3278-733E6218A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692" name="Picture 60">
            <a:hlinkClick r:id="rId57"/>
            <a:extLst>
              <a:ext uri="{FF2B5EF4-FFF2-40B4-BE49-F238E27FC236}">
                <a16:creationId xmlns:a16="http://schemas.microsoft.com/office/drawing/2014/main" id="{59768208-4C3E-AE82-2C98-C3FE4AA44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693" name="Picture 61">
            <a:extLst>
              <a:ext uri="{FF2B5EF4-FFF2-40B4-BE49-F238E27FC236}">
                <a16:creationId xmlns:a16="http://schemas.microsoft.com/office/drawing/2014/main" id="{00F7BE4B-4818-344E-8F60-2AC80721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CB584CA1-69A0-90A8-09E5-51CEC6142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26660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C747910C-90B1-CF0F-5E11-25C50BACB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26661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E872BBD5-5B67-E66B-255C-AC04D9C9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26662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42A868A3-F067-E06E-330E-00F881D5D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26663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98E48D70-B9F6-E5A8-C1D8-B05354A9C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26664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DC61B483-BE0B-1226-7864-0F074EF38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26665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1D12925C-3F3D-9AF8-D5F6-97F8C2E62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26666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729CBDE0-C09A-C100-E9E2-9B558D8A3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26667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A7CD981E-E904-EC7D-24B0-74C167DB8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26668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19C0B2AA-7A96-8CB4-8CCB-C753CCEDC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26669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EE792707-E33D-F3E4-9F94-94C626A4A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26670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0A77F5EF-14C2-6BC2-5601-2EB1F216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26671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8B91E8E1-16A1-3D59-5DF2-50E0EC837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26672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5E78E1AC-7EC7-77E0-93A7-2CC32A967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26673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2D0ABC79-17EF-7FE8-AA5E-2FB75913F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26674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724AAA96-4824-D449-212D-297C5492E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26675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0434389E-1466-C63D-D59A-989D037F4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26676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E7D27A37-3C22-C200-0BE8-E567F9DF8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26677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B98E62EA-57DE-5D06-9F42-11243110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26678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E410A966-FFAB-2219-39A3-22D21036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26679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E88C3925-AA98-C93B-2CA5-025A515B6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26680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9E2F7651-C9C8-39A2-F432-8C8826C4D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26681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FFD69443-381F-1EFE-CC56-8C4F16E6D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26682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B325437B-4154-B7F1-0DDF-3925A23EF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26683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9DBFBF47-B3C9-D34D-DF18-A74C6579C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26684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4E98EC94-F972-90F1-006E-BF5DBE06E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26685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4191DB7B-BC22-B14C-7904-6247EEB3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26686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0FFD35BF-FB13-EB1A-32E8-FDC219259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26687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BEF55A7F-7FED-7808-6135-45616F2B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26688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E289104D-91B3-B3E7-2F62-2AC43B6B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26689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05D754FA-F443-9F7B-E8C8-D503500B6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26690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C484E59B-2839-72B2-95A4-8B8A2B8AF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26691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8F126016-FA0A-70D1-74DA-753EB221E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26692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BB5A3CC5-0B1C-4040-81A2-8E726128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26693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91C54F02-EED7-174D-A41D-A8B2DFB3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26694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3BAB1CCB-059F-14D9-36D7-E62D2B215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26695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B99474D6-139B-241E-256F-6155F306F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26696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1882B62D-B906-52A5-86F1-E295646B3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26697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3454451F-1A98-CB4D-2BB8-207DBC5CD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26698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BB1CD94D-A600-6C06-22A5-5BF3A743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26699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8FC6DF8E-29BF-FB74-DC1F-F9E5C654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26700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9B5520BB-DB2D-A1A3-05B0-257B69F9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26701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18E3601C-264F-331D-9090-F4EAC592E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26702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103859C3-7236-B354-51A1-D6C4347B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26703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7E2CDC6D-4027-3362-92F1-2D32A7149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26704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40ABDE30-9C82-F095-71C8-3158A562C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26705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E246D9A2-706B-6E47-C5BD-043263B5F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26706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035C22CB-88B2-441C-158A-50BD9BB1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26707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A36BE10F-35F3-09F6-4B73-2B2FA6F97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26708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2B294840-2161-A528-4879-B5F0719EC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26709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A6CE7AF7-8C3D-4109-1C41-C50370641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26710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CB3C2E3A-59EB-E708-225D-ED6BD5723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26711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661184DA-3E00-052D-B3B7-A21B736F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26712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85E25D3B-7623-D654-F66C-1916C8503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26715" name="Picture 59">
            <a:extLst>
              <a:ext uri="{FF2B5EF4-FFF2-40B4-BE49-F238E27FC236}">
                <a16:creationId xmlns:a16="http://schemas.microsoft.com/office/drawing/2014/main" id="{43843650-8B51-F1A5-687B-8BF68A528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716" name="Picture 60">
            <a:hlinkClick r:id="rId57"/>
            <a:extLst>
              <a:ext uri="{FF2B5EF4-FFF2-40B4-BE49-F238E27FC236}">
                <a16:creationId xmlns:a16="http://schemas.microsoft.com/office/drawing/2014/main" id="{71535339-6669-493C-3485-2195F364D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717" name="Picture 61">
            <a:extLst>
              <a:ext uri="{FF2B5EF4-FFF2-40B4-BE49-F238E27FC236}">
                <a16:creationId xmlns:a16="http://schemas.microsoft.com/office/drawing/2014/main" id="{457D281B-8F52-45EF-4E6D-B080C5240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228FFF07-4E67-8F52-C08E-FC175CE4A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27684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E2F434AB-BF2A-9CE3-03C3-6DF400680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27685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ED3D21E7-814E-0519-7074-BF0221CF7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27686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72D8EAF6-8399-7A02-A6D6-736255F70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27687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2C03A757-7A0F-6A3E-3C0A-79EB22436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27688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DFCDD452-8434-25CC-1B75-025492D41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27689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825A5CF9-E334-8F7D-9F68-8E39C26F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27690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12980F1E-A96A-D50F-D334-607DCE7F7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27691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AB348C82-C9E4-F50D-8634-05B6676AC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27692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EC90923D-6117-26A1-7BF2-766E1DEE3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27693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76F64677-084A-3A33-72D0-B8740189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27694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70E8ED89-1B3B-BF7D-899C-02F2C4CFB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27695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028DBC39-6AEC-8AB1-3F55-9077EF7FF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27696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F771B213-E8C3-4DA2-6546-9629D746F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27697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A6A270E1-D912-67BA-D571-5A06DDC20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27698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12E507B3-CF4A-5FF9-C145-ED8DF45C1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27699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05922D09-9A26-BAF3-0A3E-AF87A83D4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27700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E6311071-5BAD-07AB-3779-5A8DDA477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27701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BFE4ED9C-06B6-2FE6-F2E7-6881876D3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27702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40DA8088-2304-7DFC-5824-A831A5E2A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27703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FC461BB6-20B7-CD66-997C-91BFCC46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27704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23C49F40-02FA-9198-30D6-51FCA5958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27705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824ED8EB-6CE0-59E6-D900-D582C4274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27706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3C52D457-44DB-CD63-15C6-D3F72E3C1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27707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275A7035-F152-8EBD-7B09-3306A9D9E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27708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D4A94DF0-AD4B-BBF1-81F4-D43DD9CC2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27709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68F5D9B8-E443-2A65-6E6F-0EE6F7A19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27710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D4587C07-8D5A-EE0D-3EFF-1DDCD8608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27711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91045425-57C3-3730-A3D6-1DF76FBD1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27712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5752581E-6163-043C-9B37-69FC984B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27713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470C009F-5926-9BC4-EE20-DF5905746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27714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4A6EDCD3-DF01-1DAA-4D68-2AF70936F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27715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B98E95AA-76CE-2ED3-6925-046A59CDE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27716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761EE041-FCEA-4DC2-0618-E60C03B79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27717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1DB189D2-3F18-8183-DFA9-3558A0B28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27718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D954847C-16B3-F267-6D67-D01E075E3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27719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55F6B37B-6EF1-F8D4-069A-213066AC4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27720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CDBD1777-9CD9-87EB-EBF8-2868FD54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27721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3B104D2B-24FD-681E-B4FC-214B71A74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27722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DBF7C394-1177-A205-7D53-3B2A98A9B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27723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69C3A3FC-FD7A-45FA-7FC3-E6A47F01B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27724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071F0467-8EEA-88C5-412A-D6C8187CA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27725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70CBA916-C229-7D80-E17B-F9596DF3B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27726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98C12362-1467-4108-DD7E-7ED6E4EAA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27727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8160607D-4B77-CE68-F027-C06CBAB37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27728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23D2A0D5-7A78-447C-DC30-0B0EEE577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27729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5C6648AC-F60F-0241-35B5-CD3CFD61A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27730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2A4242B2-C4C2-0472-D8CC-80F1C8FB2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27731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9A68CBB4-9CF4-7B3E-59FB-E940B6D66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27732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30CDE65A-FFBC-1520-E570-0B6B1F6DE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27733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86E34B83-064D-47B0-3A36-6D2FA23C8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27734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C464A7C9-ED8B-8C86-E0F3-4C398064A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27735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EF1253BE-8E20-84BE-7A22-786D101F0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27736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328F090F-BEAE-71AF-903F-0C806240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27739" name="Picture 59">
            <a:extLst>
              <a:ext uri="{FF2B5EF4-FFF2-40B4-BE49-F238E27FC236}">
                <a16:creationId xmlns:a16="http://schemas.microsoft.com/office/drawing/2014/main" id="{213F9704-15BB-266E-3BDF-9EFCA53FC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0" name="Picture 60">
            <a:hlinkClick r:id="rId57"/>
            <a:extLst>
              <a:ext uri="{FF2B5EF4-FFF2-40B4-BE49-F238E27FC236}">
                <a16:creationId xmlns:a16="http://schemas.microsoft.com/office/drawing/2014/main" id="{FDDC37C6-CBF2-EDBD-0378-6BE940740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1" name="Picture 61">
            <a:extLst>
              <a:ext uri="{FF2B5EF4-FFF2-40B4-BE49-F238E27FC236}">
                <a16:creationId xmlns:a16="http://schemas.microsoft.com/office/drawing/2014/main" id="{860B9A7C-50B3-F687-8E8D-DBC041BEB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7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45165A65-E9CA-E03B-B642-4347404F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28708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3A9136AE-E267-C285-98F3-88B2AA1D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28709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4AC60878-23AA-7D11-3E93-6E5EF2618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28710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F8836E27-537A-B0BD-FC77-6B669D144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28711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AA2B60F6-3AF5-C8AB-5213-1E117F88D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28712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3588EF5B-3CE9-5262-E65F-C53DE4178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28713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4706F015-1617-2D3A-5E4E-E20E8A22B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28714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AFBD2C60-E113-EF9B-370E-FB6322CA2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28715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94ECFECF-A628-325A-ADD0-321A14492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28716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BA826DF7-0088-B930-C8A3-D7843DD3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28717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7543858E-F8C6-449A-8732-7A57306C8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28718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00ADA6A5-C26B-7386-BA1B-FD678630E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28719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7A6C3D0F-6FF7-B627-59AE-CA63B10B1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28720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36E10A0D-B3AF-6A3A-9116-475CCAD0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28721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E401FDB6-20A7-575F-0FB3-4DBD98995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28722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29B20B55-02D5-AD89-CB50-F7E24322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28723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66260A06-562E-2435-D741-E7CC5FE72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28724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C3DD50D0-691D-7E52-8764-3C9037643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28725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0FE286A7-3728-DE8F-1FBE-A4542220F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28726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CE845F23-A94B-D184-DE48-2D6E0B917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28727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008D0772-07BE-B719-81CD-1BF6C59A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28728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E488DCAE-BC65-17D9-D01B-13F50DF97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28729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3C031B4F-E20C-3905-1D62-300B44178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28730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75A94879-70A0-31FA-C175-9C216F51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28731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3522C394-3036-7D9E-32CB-53CBC7F9C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28732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EAF3154E-4DA3-8CF9-2E36-5137CCAA3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28733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3A14EAB5-6A4C-D4C5-1622-9FD306B8B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28734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8E879797-F465-43FA-798B-AB78B76F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28735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A4A64A0B-9510-6BF7-355B-1FD46E18D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28736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8CEBD518-C648-9BCB-2A82-9EEBC927A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28737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9BF30A95-E3EC-8B8B-D5B0-6384D23A6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28738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F93D89B3-8275-9A99-22BB-D6D83A9B4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28739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2B810F13-850C-B551-C989-842C4571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28740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714B7209-3C2D-CA8F-D745-DD70540B9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28741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267213A9-076D-99C7-923A-2F0EB3D49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28742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FB9494A3-E9DE-8611-FA5D-CC6E9B3D2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28743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EA36BB77-A356-0978-DF7D-019609823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28744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C24853BC-1A5C-5FA0-A2DF-319D347E0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28745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B93487AF-09AD-A565-B8A0-08057591E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28746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6BA2B4DB-E375-0E78-428A-23E79BB30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28747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3DAB0343-B988-83F2-C65E-C9AC7C90E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28748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FAFC80FF-5E6F-D6F1-5073-35073F6CD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28749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FAEA535A-BBAD-3F2E-93E0-608E434EF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28750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103647B4-39CB-2DEF-9671-52CB2DD28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28751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6C295464-1A45-A663-05A7-AC7A577F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28752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4E6F1F69-135F-C9E3-1810-3F283765D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28753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29D3C22F-B35E-D216-67FA-0EA5CE44C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28754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3FBE6188-8A6C-CE83-19C7-F7D51FB8F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28755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6A391182-473C-EC66-8DD2-9811AA091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28756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55FC743F-4A59-F047-EFDD-8264A914B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28757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9D8B5281-657A-ACDE-1E86-F3CB0C3B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28758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60CA3327-135E-26B0-1160-6FDA6BFE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28759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5462EAB6-C78F-05EF-7CA6-55973A5FE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28760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1EFD6F58-B57E-4BF9-B08E-7C0D6614C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28763" name="Picture 59">
            <a:extLst>
              <a:ext uri="{FF2B5EF4-FFF2-40B4-BE49-F238E27FC236}">
                <a16:creationId xmlns:a16="http://schemas.microsoft.com/office/drawing/2014/main" id="{BD1A9121-013B-98DE-AC4D-C391BB84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764" name="Picture 60">
            <a:hlinkClick r:id="rId57"/>
            <a:extLst>
              <a:ext uri="{FF2B5EF4-FFF2-40B4-BE49-F238E27FC236}">
                <a16:creationId xmlns:a16="http://schemas.microsoft.com/office/drawing/2014/main" id="{3CEB91F1-86D9-A579-A97D-539E99F71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765" name="Picture 61">
            <a:extLst>
              <a:ext uri="{FF2B5EF4-FFF2-40B4-BE49-F238E27FC236}">
                <a16:creationId xmlns:a16="http://schemas.microsoft.com/office/drawing/2014/main" id="{AFA74C28-6093-8B21-4E65-B2340CA2F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C5E8F8A1-61CC-9C41-30F9-6171B315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29732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58583D90-5862-EEAB-9A75-3C1F62B62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29733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C86EBF37-F849-AE67-666B-6BADAA25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29734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C7B81694-94A3-B505-1103-DF2D706D9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29735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A03D0384-D32C-B997-9291-224000ED2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29736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1AB0F4D2-3918-38C1-6418-873CD5CB4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29737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AFECEF60-C5E3-F93A-6F8E-42494048C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29738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67C7347A-44B0-7714-94C6-92CC605BB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29739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CFF3324F-7AF7-7CC4-EE66-F2E4C4F7C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29740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28351C60-A5F0-E455-267F-BA31801EB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29741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CAB67217-77F0-399B-07E2-933A297E0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29742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221EFB68-166C-00AE-6946-13E817D2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29743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FD24B2F7-3DF9-5B55-6F72-D9F456124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29744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C20742E6-EA2C-6E68-EE18-AAD64571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29745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6705C2DA-0E3C-69D9-62B9-340BE14E9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29746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31252A8B-2247-1B4C-B4A7-03B993B27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29747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A95D8A0F-0709-8928-BA3B-BE1D3A2E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29748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B8952175-4B15-923E-3533-916D587A5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29749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7A7529C4-A65A-BC04-B28F-0104D65C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29750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09E61365-77EA-748B-78DF-1FBD3F6D6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29751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3067F9F3-E361-D51A-18F3-4C7392A8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29752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B0A9FE8D-8060-623E-D0E2-D4544F64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29753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F55201A1-7099-DDB1-C84B-CE92BEB74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29754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CA642434-1BE8-BF67-61EB-CA0AE3870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29755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F13771F6-2903-5F1C-1B70-8CF11B8C6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29756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A7093A3B-69B6-EFCA-83ED-7604AB45E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29757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575E7958-C92C-62E0-5ADD-5F8E751BF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29758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61D273D5-7E5C-CADA-5CB3-A203E971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29759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6D3E5C5C-DC0E-7526-C0EC-38ECC833C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29760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3C385506-ACEE-F948-C57F-777796948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29761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A6D005C2-1F15-5874-E3BD-48D87F31C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29762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C6308350-1D9F-8F66-EC40-D511FED80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29763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CA1F87D1-E9B3-4C51-B6A1-DC3BF020C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29764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61B26FA6-1FBB-C217-254F-4D53D1657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29765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8EF65FEE-F56F-8EB1-239A-3B0249B0C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29766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6B45E66A-03F6-A49D-1A4B-C13D28CB6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29767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2D2BF299-BEBE-3EFE-F68C-BA482EA65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29768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55A3B64A-6A87-42A2-315B-15C3B313D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29769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E7A600F0-B17F-C24D-5E19-EEC74483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29770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AC8F0E00-B8CC-FD04-415B-FA44E5680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29771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E25C1A91-B899-99DF-0E6D-E22E3D45A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29772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B2ABFA46-9015-9906-2A2F-64F5B7B06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29773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99940AE2-15D0-67F8-95DD-AC287EB7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29774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5865736D-241F-8A71-6A1A-D0FC10D6D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29775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06E3DDAE-8CFA-51C8-65B2-2CF659B2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29776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5ADC35F6-869A-B380-3E8D-6D3289CAE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29777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5098D6A5-7835-CA13-751C-14EA14F9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29778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E59EA423-EB89-28F1-9905-12D5E80A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29779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4EA32517-53F3-BB96-8144-A4CA54B25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29780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DFC6F921-424C-79D5-8454-166BA838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29781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88438343-D509-CA1C-0A4D-53AC444EB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29782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6EE9000F-A20E-A6BF-F3AD-83F528EFD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29783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301E6D8F-E1FB-E847-DEFC-EC2A33C52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29784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487C9D7A-82BB-9CF6-5759-6BCD4FF35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29787" name="Picture 59">
            <a:extLst>
              <a:ext uri="{FF2B5EF4-FFF2-40B4-BE49-F238E27FC236}">
                <a16:creationId xmlns:a16="http://schemas.microsoft.com/office/drawing/2014/main" id="{C22A33F6-1E87-3B93-3131-10F2C1E1D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788" name="Picture 60">
            <a:hlinkClick r:id="rId57"/>
            <a:extLst>
              <a:ext uri="{FF2B5EF4-FFF2-40B4-BE49-F238E27FC236}">
                <a16:creationId xmlns:a16="http://schemas.microsoft.com/office/drawing/2014/main" id="{15394AB3-B307-0CC8-B1EB-DB486B619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789" name="Picture 61">
            <a:extLst>
              <a:ext uri="{FF2B5EF4-FFF2-40B4-BE49-F238E27FC236}">
                <a16:creationId xmlns:a16="http://schemas.microsoft.com/office/drawing/2014/main" id="{899BB7A6-8548-01FB-81F8-ADC5CF971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5A208038-1EC7-4F37-0F0B-99E1AEA0E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30756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1709C255-317E-C5CD-854D-A33B37CA0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30757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ABBD0F5A-61A4-F926-E80C-B50BDDA68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30758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72F7E480-EC2F-2DB9-8338-046F71F51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30759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081D79AD-870F-9B7A-55DE-174135317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30760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2F1C80A2-3F76-F74D-F96B-3C9EF0A90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30761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028CC537-DA22-94CA-F308-0EE472800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30762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5F829A5A-FE94-DD38-5BCD-7EF35F92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30763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F214C322-C5B0-153C-81C0-983342765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30764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48BF37E7-D3DB-6B30-3853-32FB4155C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30765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A78C5216-FC42-F230-5B08-7DF3318FB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30766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E7F19E1B-A45E-C3BC-2C0B-0180CFAFE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30767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52A050F8-A928-EF68-52F1-F469A7825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30768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920634F9-29ED-B19E-9D40-2D339638E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30769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54B604B1-1123-79F0-19E7-C1B188D22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30770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1A20583C-85D3-F36C-C344-6C4E6A643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30771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31C81867-DCE6-216E-53ED-1D410BE76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30772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D6D9D7C8-4343-B067-CEC2-B032CB266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30773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061575F4-BC59-AAE5-20BC-9AD19765B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30774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C7FF4830-9639-856E-2CF2-00DFFD1D0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30775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14064F17-4E6E-14E6-F521-C15565D4C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30776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D1F4C8C4-B374-57D7-37D6-C5B241CD2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30777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6385FAD7-66A5-F898-DDDD-F4F9C8B4E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30778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178BA68D-7A36-0AEB-EF25-2A7CDF833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30779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4CD62165-4B58-F13D-445F-6ABA5215C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30780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83C1F265-B695-A4E8-6A92-7380BACE2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30781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E244AEFE-DC52-12F0-26B0-87B9E1A14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30782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BCCEE32D-7294-C336-DB4B-29AA7EBE6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30783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AD953B33-C332-3B36-8BF1-054A2E87E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30784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4C66AF49-B124-8843-83B8-2DF58C912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30785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B1C0BD7F-E64F-F4BC-C391-1249E5308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30786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A63DA918-B3E4-EEE5-A5A1-F0EA1E84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30787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B0AAE3AA-694B-C43A-71FE-3CF7A8DB7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30788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FD189E0A-AF4A-CE13-9A0E-70F102B4F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30789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CC99401D-58E6-081A-35ED-5EE260A5F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30790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9CC08966-9ABB-C6C4-28E6-A96198C46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30791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B31873E6-DF11-B1D7-FE4C-C551D6C97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30792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E7D34CA6-E52A-BAD7-0427-B022AAF59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30793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DDA321EE-DD83-F260-B34E-6C4722DC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30794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4D34DCE2-4A70-610A-D356-4C7E99547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30795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54171FC1-9795-F497-6837-7ADF33B2D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30796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B90F9B7C-4F32-EDEB-1720-321234043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30797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F06E9E19-63CF-952F-9FD5-0B19131D4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30798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AA643EC4-222D-762D-6699-5FC7941C6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30799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CF854CC6-2B3F-0E9B-A50C-855EA3E11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30800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9B562EC1-200D-4718-8DDF-EBF4166D0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30801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2A9E88D7-83D4-70B0-BD11-9A0EEEA6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30802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D039D6AA-073C-6403-28EB-25E2F458F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30803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62F7AAA0-515C-5D2D-B9EA-F1E035657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30804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D6A22151-401C-07FE-EFF2-88E829518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30805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C78EDB66-D979-562B-3B31-4A229C6E7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30806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E94A680F-1FA6-2908-AE9E-BF492CD5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30807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A610661C-A97E-27D8-2E16-1558B83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30808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AA0E6ED9-97AA-60E1-23DE-88AFC0F64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30811" name="Picture 59">
            <a:extLst>
              <a:ext uri="{FF2B5EF4-FFF2-40B4-BE49-F238E27FC236}">
                <a16:creationId xmlns:a16="http://schemas.microsoft.com/office/drawing/2014/main" id="{0D4C151E-F844-8F98-E9E2-545A3FA00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812" name="Picture 60">
            <a:hlinkClick r:id="rId57"/>
            <a:extLst>
              <a:ext uri="{FF2B5EF4-FFF2-40B4-BE49-F238E27FC236}">
                <a16:creationId xmlns:a16="http://schemas.microsoft.com/office/drawing/2014/main" id="{3BD44F24-74E9-B113-73B4-2332055C0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813" name="Picture 61">
            <a:extLst>
              <a:ext uri="{FF2B5EF4-FFF2-40B4-BE49-F238E27FC236}">
                <a16:creationId xmlns:a16="http://schemas.microsoft.com/office/drawing/2014/main" id="{E0552F74-57E0-80B3-0B50-B36E1A7FE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9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BE5D63AC-803B-1BDA-0C46-3CB36296D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31780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0EED8603-CB8A-325D-65D8-16707A0C7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31781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6ED8B76F-BF9F-68CC-0938-8001719FE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31782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99BA5D44-FA2A-3239-661A-FC77A00A1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31783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F562E86A-2A2C-E9CA-95AF-3FDE2E27A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31784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5D5FFCCF-7521-3170-E8D9-3EB8D4C1B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31785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7D5BA8B1-CAF1-DF5A-AA8E-AC66013A4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31786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AAD44F36-BD39-EA59-B011-A62A9A142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31787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A30D8E1C-3D77-8549-AE62-E36253408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31788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D21FE3CE-4225-51AD-846A-8BDF8F65A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31789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E36CD679-A02C-A315-5B2D-342639B8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31790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88BA5817-D32C-FEE7-6D7D-6CF7DB183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31791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A42FEB89-BD4C-F17A-49C5-07E2D347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31792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2D7BDE51-C4B4-2E1A-18F0-77804731E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31793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114961E3-5463-306F-4F72-AE9D2618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31794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F152DD2B-079B-0074-8685-21FABFCAA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31795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DA92D953-0FAA-6A92-2B9F-E3F4A1F8B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31796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B37E53E2-51A7-2D21-C293-55DB48909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31797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FE794DF6-2697-17D4-003F-6FEC6CE94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31798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6B7C0089-808D-22A2-AB07-ACBAE4FBA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31799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83A086E0-E532-3186-9A8C-1A726AB61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31800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183A3039-DBB2-9DD9-9A4C-AC8BD321B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31801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8F8E4896-961E-FF28-3AB1-2C6A969C1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31802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29C23A80-317B-3AFD-5611-4485FEDFA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31803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3C1AE48D-6986-4B4A-1E12-6B0969BB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31804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3832ED91-6173-27FA-0FBB-2F3BB337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31805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DE51F84F-83A4-5DA1-1486-E3FC4C3D4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31806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3DBBC9BE-E137-F0C8-647D-DC944B7DC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31807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C49CDD31-7A98-21E8-442B-E87B1F8C3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31808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E67D18B3-7DFF-DB21-F61E-FAF43877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31809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8845A743-FA7A-EE91-FBE6-0AE12D768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31810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739A8769-AFE0-4AA3-F119-5C9CABC87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31811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466FCA83-D5A2-6EBB-3D5B-04370834B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31812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E1F6CE31-02F9-EE69-76FD-629BB3E47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31813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072C7B7B-5651-FF2D-86EE-EB52A7907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31814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9942A8B7-3AD3-54FA-8515-DF5BB5CB1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31815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A02EC825-9D72-5D2F-3FCD-6AF2EF5E6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31816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C80E2FC5-BD4C-0916-7E5D-E42B8BE6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31817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9A33EF27-71EB-07F1-F7DE-F406A6EA0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31818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F9AC0E1E-5B0D-FF5B-E24D-E69D2A6B4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31819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8E78199A-FE0F-E918-3FEB-0D763B003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31820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3997E55E-9B17-9DEF-AA53-DCA8D06CD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31821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538B3FCB-FF36-D825-020A-455E812B2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31822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0EB9548D-B79B-B157-7FB1-B57813A8F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31823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E8545352-F2DF-472F-A8A1-E32A4D8B3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31824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C9B8A4F1-26E8-4D88-40D9-25BCBEDB9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31825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33832C65-02D9-E902-6D63-E983BC097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31826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7EA90F44-3D38-A9EE-3459-7C3CA7F1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31827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CF83A041-BFD4-34E0-AA30-F91D4FC3C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31828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E462B864-C188-9C0A-E8E9-D5FBC9FC9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31829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96114598-F896-DCD5-FB2E-A4AFE310F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31830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2C44AF14-0281-5883-4350-5D7D2E75D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31831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A679E53F-2917-7303-21A7-FD1F909F2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31832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5EDAAAF9-93C1-9D18-3C53-41DF48C83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31835" name="Picture 59">
            <a:extLst>
              <a:ext uri="{FF2B5EF4-FFF2-40B4-BE49-F238E27FC236}">
                <a16:creationId xmlns:a16="http://schemas.microsoft.com/office/drawing/2014/main" id="{DD59550C-B0EA-D479-4FBD-A6A0E1580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836" name="Picture 60">
            <a:hlinkClick r:id="rId57"/>
            <a:extLst>
              <a:ext uri="{FF2B5EF4-FFF2-40B4-BE49-F238E27FC236}">
                <a16:creationId xmlns:a16="http://schemas.microsoft.com/office/drawing/2014/main" id="{A909EE23-4E36-3FE6-0AFC-2433F4F9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837" name="Picture 61">
            <a:extLst>
              <a:ext uri="{FF2B5EF4-FFF2-40B4-BE49-F238E27FC236}">
                <a16:creationId xmlns:a16="http://schemas.microsoft.com/office/drawing/2014/main" id="{C4B5E734-990E-3458-D279-1367A0A12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3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C2AAF8DF-845A-F3D6-01C5-57272128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32804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5644CA57-C155-5D71-2BF3-B2986CF01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32805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06DF0FA0-D3FD-C319-577C-C04031F1F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32806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254B472D-3C3A-8021-B3F5-D4E466CF6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32807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2658918E-DC95-8AC8-4B37-A6EE908D8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32808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B5DBEF72-EC03-5C7C-5C0D-3F0ED9CC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32809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91EFC602-26B4-D3DC-13C6-332C05407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32810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294DB2F4-67F0-288C-087E-8F02D234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32811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F76B25D4-6362-DCF2-9B56-87DDA0C0B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32812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D5EA51E4-D2FB-B56F-BECA-4142C81DA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32813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FF0AF7DF-F07D-568A-C582-B3FEEB5D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32814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D74DFD45-001A-1AF0-FFA8-B0DC566A8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32815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ACF733C3-7B13-8DC7-7381-611C7FF2D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32816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A68FE6DD-412E-938F-970A-20AF49369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32817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4F607748-391B-F471-3027-7F968B5B9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32818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A3342AF9-50DB-8527-AD9C-D89133EE5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32819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A42E06C2-E887-F8B3-88FB-95A21B226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32820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44665DC3-1F61-68D0-31FC-B6ACBF8E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32821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1F2CC73C-D1AF-2168-D677-7F1545BA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32822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4642055B-1832-A574-4739-3F8F3877A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32823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9402D452-BE8C-FD3F-7CF6-1DBDF18AC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32824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091186CB-B35C-AF77-93CF-C40D2A468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32825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0DD8C7C2-B14D-F9BD-766D-80BDEC981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32826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85B49020-0F8A-BEA5-24E4-89A6BC132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32827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340FBD98-A96F-7045-653C-18779833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32828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1B1EABBF-95C1-3C22-BD25-833735CCE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32829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7EF965CD-0B04-711D-BDC9-EDEA899FD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32830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9917B359-C58E-6FF4-FACB-7F309D88D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32831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CF0FB5B6-C5C6-9575-51B7-C110730F1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32832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BF1779F6-CBCA-D8D0-74ED-5F786DE7D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32833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F8DE8DAE-E532-411B-FE6F-06B6C959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32834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353E7B6D-4F8F-2067-A6A9-98A4E5FF6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32835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5318402C-2BB6-7E43-0E08-2F2F28E18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32836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6ECC9E18-ADB5-B997-4600-6B3034A9E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32837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1207EC8A-F61E-800B-6558-288F191D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32838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A2D5F15B-2FAD-064C-E83F-6FA4758D8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32839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31888E9A-BB50-7310-EAC8-5F322027D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32840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32333990-612B-BA8F-7F4C-5DCFEA116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32841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365A44B0-164C-5E2F-B9F5-B6E157539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32842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3C9DD874-BBE2-1BC2-83AA-26638099A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32843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EC1AC824-2409-7E1F-E27F-EC66EC60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32844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619E7903-DF95-B81A-C422-C25CFE0DD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32845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73342AA3-E1CD-AC04-E4ED-285AB99FB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32846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D133912B-2385-026D-DAAF-B825EDA60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32847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031183B0-4CF0-F64F-8946-CE0DA8DC3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32848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0C0E2391-7E63-28AC-F03C-487CBBBF4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32849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B9394772-C3CF-E478-F9E1-6407ABEB8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32850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166F694F-6F23-E78B-B576-56EE7EC0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32851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5936F873-64A4-DDDA-1BAE-E6F0D564B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32852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1A0568AC-7684-8A89-5792-D10519ABF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32853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B461F05B-D847-C642-7595-071AC7C01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32854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58260067-1E3A-AE6D-06B6-E2802FFC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32855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8DEF80D7-C626-1CFD-F210-42AED463B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32856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FFD6597A-B04A-2431-7CA1-AD8C65F12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32859" name="Picture 59">
            <a:extLst>
              <a:ext uri="{FF2B5EF4-FFF2-40B4-BE49-F238E27FC236}">
                <a16:creationId xmlns:a16="http://schemas.microsoft.com/office/drawing/2014/main" id="{0B0517DD-FE8E-CC99-7201-9D36A04E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860" name="Picture 60">
            <a:hlinkClick r:id="rId57"/>
            <a:extLst>
              <a:ext uri="{FF2B5EF4-FFF2-40B4-BE49-F238E27FC236}">
                <a16:creationId xmlns:a16="http://schemas.microsoft.com/office/drawing/2014/main" id="{5EE0D294-8D48-F1DC-B7EE-244672102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861" name="Picture 61">
            <a:extLst>
              <a:ext uri="{FF2B5EF4-FFF2-40B4-BE49-F238E27FC236}">
                <a16:creationId xmlns:a16="http://schemas.microsoft.com/office/drawing/2014/main" id="{441F8F1F-FB5F-E187-9DE8-016D4AA5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89E95BAA-62BF-EECA-0556-C80F90466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33828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7AED8D25-9B3D-5488-25A5-BDA3FA53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33829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06029DC2-78F2-F9F6-7932-DAA7A8EB7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33830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187F1CA3-1507-7F73-E74B-3E7FD9E1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33831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FCB002A6-0163-7D82-651A-C3A55246A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33832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BFFE58E7-AFFE-B24D-0C45-2B23CB99F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33833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FC91EDC4-68A4-E404-DFF8-D2ACD0CDE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33834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BA3AAF08-ADEA-038E-A963-108D6AF9E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33835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6659A37B-5350-72D2-9186-E2C0C80CA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33836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4CCE6AC2-9728-EFEB-CCE9-307DC71C1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33837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D0C3EFC3-D036-7FFE-BECB-586865CCA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33838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B8B983BE-B7E6-1D5F-DE2F-F3CB6BF60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33839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569EFFA1-8BF4-4AC2-FC3B-8A96C4F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33840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ABE9FAB3-336B-C767-7C90-3D784754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33841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2205504F-95E3-B8A1-C11D-E8AA63E51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33842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EA059CBA-E39C-33C0-B716-EC59245C2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33843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AE91319D-E49D-66B7-5FF1-E81F9C63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33844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B672A690-09FA-0E31-D62F-B93D2D52F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33845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B7A1316D-0C86-6280-7125-EBDC20C9A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33846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3585EFCA-B110-E815-E552-0FF64444C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33847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D3263087-4E22-4343-7EB1-514BF48D4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33848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84E00285-27C6-3A54-7D85-F530CD02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33849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0443DF26-AEE6-4CF3-F878-38F7CE3A8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33850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D349980E-196E-6FAC-ED17-4EAC62927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33851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D59ED4F0-E2B0-FB66-E1AF-FC3D193B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33852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04763B9C-B3DF-FA5A-1110-A3796A7D2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33853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65F2F532-1577-FCAF-4EA0-93D8A1FF3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33854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52C64F56-2D78-002A-9101-A78769FD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33855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F1A585D0-4F9F-B03C-358F-27ADD6A51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33856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B97A93E2-7D53-B04C-C1E2-CDF4DF7D2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33857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AB18E0E9-B9E4-92F4-712F-464CBB45D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33858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62FBEFD4-ECFC-C7AF-F795-5A12D8A2C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33859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B748CD4B-D372-ACA1-3171-17CDB8E75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33860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DFECD1D0-330A-97E9-6F6E-A2A63CE6D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33861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910C9EEE-32A2-BB3B-532D-0EBEF51D0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33862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DA94CA21-FA0E-8120-7ABE-7F7D47A6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33863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FB4CFF90-9A6D-2076-3BC4-B0D2611CB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33864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DF604584-B397-1AD8-4248-3F7D54266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33865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D7337474-3ABF-5D88-374B-D56F85A0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33866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8CFB2117-D0F3-3362-0F39-D7EDD7E3E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33867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1161BC41-5E83-3A68-6D33-AF677A34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33868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893A0B3D-297D-27DF-DC79-40E2516BA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33869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56C24DC1-34C1-E0AC-4E62-699B68D88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33870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2AD68358-8F42-0AEA-A40A-3818103A3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33871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331D4536-F9F5-5497-602E-C80B6C4E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33872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B22E32BA-938D-C96D-ECE0-AFF0E8A31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33873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506E149F-68DF-0A56-DE37-BF8A7B60B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33874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DF9DF325-F280-C759-C4CD-C65FB3534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33875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D81AB0FE-41BA-1FE1-F750-F825D3E4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33876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C04EE9C3-2D2D-C22D-C3FE-6F03CE510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33877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1A77CF94-031A-03C7-4013-64E0954D8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33878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D5BAFFFA-93AD-1B7C-D7C0-B2E5D40B4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33879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1D62D23C-C901-3594-3657-DD4BC31C9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33880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22C694C1-D1DA-7B6B-B89C-5A13F1ED4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33883" name="Picture 59">
            <a:extLst>
              <a:ext uri="{FF2B5EF4-FFF2-40B4-BE49-F238E27FC236}">
                <a16:creationId xmlns:a16="http://schemas.microsoft.com/office/drawing/2014/main" id="{D9EE1A70-0F67-AFDC-7FDE-558237BEB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884" name="Picture 60">
            <a:hlinkClick r:id="rId57"/>
            <a:extLst>
              <a:ext uri="{FF2B5EF4-FFF2-40B4-BE49-F238E27FC236}">
                <a16:creationId xmlns:a16="http://schemas.microsoft.com/office/drawing/2014/main" id="{4A2DB544-65DD-35CD-B53D-A48387D12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885" name="Picture 61">
            <a:extLst>
              <a:ext uri="{FF2B5EF4-FFF2-40B4-BE49-F238E27FC236}">
                <a16:creationId xmlns:a16="http://schemas.microsoft.com/office/drawing/2014/main" id="{21B3810A-3751-6064-3D3B-9ED1B8446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AD4DB190-E6EE-3BDF-90AF-260A87F36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34852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F127FC48-78E9-F6EF-9961-D05BD79FC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34853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1092C9EC-28B9-A5FA-C6CD-608371D2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34854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CEDBF372-7BC3-ADB5-336E-B53051D8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34855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425C9F24-C9D3-F16B-B5DF-9CE157F39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34856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573040AD-DC9B-E8DA-7564-C04EAD192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34857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7436FC0F-DBEB-3A4E-EE87-0BE52C33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34858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CB86EB20-F2E8-FED3-9654-48C13D17A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34859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F53BE833-5BC7-CAFA-6786-5ACC15CB9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34860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DD362DC9-FD91-EDF6-D528-B152B16A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34861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94539F5E-D140-E64C-72A1-9214C922F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34862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740D622C-0AC7-D121-912F-4218E5C53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34863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054075A0-7E49-9EDC-7BB4-95A7F0BBA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34864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ACCA6FC8-2C62-C2E9-288F-5A9318B94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34865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EEFD1034-C79B-E629-469F-0314818DE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34866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2CAF730D-3E0C-CE7C-C0C4-B3605D5CF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34867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0F15CCAD-ECD5-6D5B-FAB0-374E61B8D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34868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C3DC6079-C08E-F71F-31E4-8B518DDFB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34869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A2F7FE71-1740-FC6C-A1A2-1944A2DE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34870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62F2A25A-3797-FC88-05E5-7B96030B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34871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2E9887D1-F33D-C859-264B-37D5D26D5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34872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45D3B4F6-7235-30A3-840E-8E86AEB63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34873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A2F16D89-4CE2-1621-DE8F-F5273DB1E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34874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7E0C31A5-74BD-D283-0723-5710BA90D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34875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495C9D53-570F-75D8-0CBC-BF9BD566E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34876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DB136444-38FB-28D1-4786-D43AE741A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34877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D3A35FD7-0E55-E7C6-22D8-3CF44AD0C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34878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7027916B-6887-C0FE-D003-6362D4AD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34879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D767E013-E6F9-BC59-2E25-DD9877F08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34880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2E8F0A2C-0785-BCFF-39C9-9779FA7A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34881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11FFDC2D-4F57-E9B5-7AB4-C9815BDAD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34882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2E3FA6C3-5E29-6D9F-14E1-FB6A5AB2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34883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AFC4CA2E-5BB5-1837-CEEA-E9F13579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34884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C70D2047-85A1-8BC7-3242-B8D28FFA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34885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A5D8B14F-65AA-9EB8-E805-58C055B9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34886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FA522A8E-94CF-C156-6BF6-B868A9217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34887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44F2C897-9EA1-D689-F8A7-A9FFB2CA6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34888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F43DE2AF-1AED-E61F-6244-FD23A0453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34889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17BE56B9-71DA-D8FA-BBB7-BF54A5E8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34890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A8259031-BBB2-65D1-F89F-8F99317CE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34891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6A825FC5-412C-1A5B-A426-C43D22649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34892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ABEDA8FC-8FA6-24AA-2B43-0C82AABE5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34893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FCCE3242-B17B-1241-CDEC-E678D5C3C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34894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306ED9F4-1BB6-62F2-70D4-561D1087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34895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3D9B187E-C967-951F-CB48-2CED099E9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34896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EEF66F3C-12D2-F2FE-975E-106CD4F2C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34897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633938D6-5446-19E9-DCD6-BF236D6C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34898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4B99D859-1D51-0B4D-5C80-5BBD6B413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34899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5AC30986-2D23-66A5-1583-447988DB3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34900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25D83D74-B765-17BF-92B4-D0476D22B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34901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63E9A9DB-0574-3C10-BD96-90ED64577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34902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2A7EC819-6174-ED85-B95B-71392C345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34903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93811469-8A7A-CF4F-F19D-DD0B46F79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34904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A8B83F9B-B04B-E93D-8031-AF96F4DBE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34907" name="Picture 59">
            <a:extLst>
              <a:ext uri="{FF2B5EF4-FFF2-40B4-BE49-F238E27FC236}">
                <a16:creationId xmlns:a16="http://schemas.microsoft.com/office/drawing/2014/main" id="{6796448F-5DA6-787D-B878-75DCB5B7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908" name="Picture 60">
            <a:hlinkClick r:id="rId57"/>
            <a:extLst>
              <a:ext uri="{FF2B5EF4-FFF2-40B4-BE49-F238E27FC236}">
                <a16:creationId xmlns:a16="http://schemas.microsoft.com/office/drawing/2014/main" id="{2A9F5B39-22D6-88F5-AE09-823B2868C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909" name="Picture 61">
            <a:extLst>
              <a:ext uri="{FF2B5EF4-FFF2-40B4-BE49-F238E27FC236}">
                <a16:creationId xmlns:a16="http://schemas.microsoft.com/office/drawing/2014/main" id="{306A72BA-FC51-B53C-3A16-412AD3348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FD40B-2719-4406-87B3-0AAA644F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 dirty="0"/>
              <a:t>찬송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492DF-0B39-4D88-9BE0-D730470D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9600" dirty="0"/>
          </a:p>
          <a:p>
            <a:pPr marL="0" indent="0" algn="ctr">
              <a:buNone/>
            </a:pPr>
            <a:r>
              <a:rPr lang="en-US" altLang="ko-KR" sz="9600" b="1" dirty="0"/>
              <a:t>25</a:t>
            </a:r>
            <a:r>
              <a:rPr lang="ko-KR" altLang="en-US" sz="9600" b="1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386608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C2189B93-12B4-7225-5E17-309C5FE1E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35876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008500E4-BF6C-80A6-1E18-541493F4A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35877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5C3F31AA-074C-4195-2FF5-FE18DAE40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35878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7E754224-D37C-F11D-BC59-E1E52B892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35879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1F2566D5-D638-D0DF-D8D7-40C492DD3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35880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49309272-4969-2DE4-529F-730568B56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35881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38B18B70-E3EE-F931-747E-182024647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35882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C78AD61E-D948-9CC8-4B41-489820E5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35883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3DE42901-7584-370E-26F2-C2482150B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35884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B3820B47-4B7B-2F35-A3FE-5BCC92234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35885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0E6AC1AF-716A-39F2-DB70-5E1B0E143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35886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969A2054-1F4C-4459-AFEE-0F363FAB6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35887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E8C818C1-5AEE-184A-1DDE-6AB7F6A61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35888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1AF91728-2876-62B7-544C-39DD5D75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35889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19A82282-678A-579B-0FB0-72E54206F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35890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06DAB394-38C4-853F-1B13-41A0FC280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35891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B951B6BF-957E-CC02-A405-DCE8B305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35892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13B16DB2-2C6E-1705-6A73-38B3430FC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35893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C1DE536F-2B7E-1196-3049-9724D5BE0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35894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AC4147AB-E595-DC4E-58D3-6DE152532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35895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688D67DC-16FB-8939-258D-9BF1E0C7A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35896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945E364F-E2A2-D2B8-B600-46E2669BF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35897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8368615A-6B92-4DF0-B418-877E499C8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35898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775A455F-72E8-90A2-79B0-1F8A2CA0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35899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A6A32CD9-65A1-12B2-6906-DA3D192CD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35900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1873C5F3-E276-7624-C4F0-70D70B5E8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35901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148A6060-58F5-C74E-B3BB-5FC985EC3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35902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D7437C9A-DBFA-B2CE-37A7-0F772B09D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35903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909D48A1-7A07-2651-033E-468887E62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35904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33B25828-6F9C-2CB9-6F88-4FDF1102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35905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61C3CD91-AD8A-3A6C-B2F6-35981F868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35906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0AD94528-C133-5D85-8570-70C31BDF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35907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670CFD1B-1B02-9793-E232-0DBCED8B2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35908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776881EF-B248-C0C8-B555-6D5C9BECB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35909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76F29191-CD4B-E193-BBC4-A18A0A2EB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35910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3467D0F2-65E9-17B7-A9D2-F3C0EA205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35911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57BEBDC0-253C-4953-5BFF-D01888F8D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35912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061068F7-3F68-D61C-A572-338F3F970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35913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04D7D2DF-0330-A309-0A75-8F54EE416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35914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B1674B2B-0480-EB94-308A-0868401BA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35915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5BDC53A1-7F96-A0B1-E898-B97EC0A0B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35916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6F3900BA-A0C4-5301-39BC-966565142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35917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BBAE2F98-0429-41B1-1E59-48C96AA6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35918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9511C712-8556-0965-682E-7BFA8CD5E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35919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D14C5629-4EAF-8ACB-8D99-C3CB880DD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35920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CF5C0C24-2F19-C73B-6818-350923698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35921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FEEDA621-738E-477B-D1C8-9D2743038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35922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532A31CB-16F8-823A-3D52-13D62768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35923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4087529F-4339-2E2B-AB14-568A8D4CC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35924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F43F6DE5-A93B-292B-7A2C-F5698B95E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35925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DF1D4E72-4160-6EA0-8C53-9D3E43320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35926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275410FC-CD91-B3CC-DCFC-96E3CA5D3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35927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D53DF847-FF5E-6D20-5421-1EAB19B28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35928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CE62EF3A-A357-DFB1-2705-E8A2F2C1B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35931" name="Picture 59">
            <a:extLst>
              <a:ext uri="{FF2B5EF4-FFF2-40B4-BE49-F238E27FC236}">
                <a16:creationId xmlns:a16="http://schemas.microsoft.com/office/drawing/2014/main" id="{03FC55DD-1457-EC0E-2521-68DF2EC33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5932" name="Picture 60">
            <a:hlinkClick r:id="rId57"/>
            <a:extLst>
              <a:ext uri="{FF2B5EF4-FFF2-40B4-BE49-F238E27FC236}">
                <a16:creationId xmlns:a16="http://schemas.microsoft.com/office/drawing/2014/main" id="{76809256-3580-396C-DD27-883E4124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5933" name="Picture 61">
            <a:extLst>
              <a:ext uri="{FF2B5EF4-FFF2-40B4-BE49-F238E27FC236}">
                <a16:creationId xmlns:a16="http://schemas.microsoft.com/office/drawing/2014/main" id="{DEE1E1FC-C986-D357-0DF0-5A2E17D3B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A59A6B57-7DBA-7E50-7D33-52692F011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36900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64DF2C26-13EE-D972-CD73-2C4F68C57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36901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C4D69428-301C-DE74-5464-A671554CF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36902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7149FBE8-4814-E67F-D758-6AE3D665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36903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F796EC45-1D3D-191F-B2C0-A45D1D31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36904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B2F8229A-443C-00FF-B48E-CC2D6F5D0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36905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03560E1B-B780-DB61-68B6-933BFBD64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36906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9A1B9657-A5BA-3607-260A-0BA60DA80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36907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30A20EAE-12AB-5716-31BD-E5A77DCDA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36908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CF966D2F-37EA-187B-75DB-CD22A435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36909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D44D4361-3125-9EEF-56B1-9B724990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36910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DD56FB1E-40F7-91A6-A306-3F1FE0DDF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36911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0A5C580D-7143-1602-47D3-7E0D87CED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36912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781535F0-3C4D-D75A-4698-F932B8570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36913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EA42E8A7-5093-7226-5BDA-2FFA494C7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36914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B32B052D-98B3-F1DB-6C05-82826634D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36915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8C514DDA-0331-5EEA-3500-FE9B1E8DF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36916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401592B2-71FA-E20A-FBD4-6F73786A1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36917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89A9FA06-6107-2EB4-FC8A-62F642816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36918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EDD490A7-9053-0AD4-6781-8DC053C74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36919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F6F85BDB-B0DF-A23C-91AF-738E9000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36920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5E4A2B49-1D18-1BF6-9592-6FC165FC8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36921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3A3B7459-1060-21F7-A249-A42E77D9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36922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88BC03E7-9B16-B2B8-67CD-7B8D17712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36923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3C1C66FB-5A18-84AE-84DC-E962FB19F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36924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0921D298-D90B-BA6E-C419-C6CDBAB95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36925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186B8714-B5FB-FA5D-FDE1-8C38B2456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36926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6892574D-48E1-76BC-B8C2-E708D3814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36927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62EB13E8-A989-EA19-04F3-4A9CCE6F3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36928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10FEF99A-2B0C-B608-B6CC-BC4489D4E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36929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DFD5DEE3-2BD7-5E7A-BBDD-CE5E3F53F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36930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93A93EA7-10E0-CAAA-FF35-D6031B8C6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36931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0EAC47A0-904C-C243-20F1-79ED9E394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36932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97D505CF-FB05-9F56-246A-F2A5B0E4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36933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36CC07B4-533D-FB0A-2025-0066BD140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36934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2844B162-86B0-6208-3FA5-D22EF9E0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36935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AE0C2853-2BD1-67E1-586F-E7E138AC6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36936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9500799F-F587-0622-F5A4-63EA619D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36937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C0F9AB18-FF97-E4BE-1445-F2224CF4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36938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B6CC9795-CF1C-3AEC-6A99-47E0F4DBB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36939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E2164AE6-EDA5-0F1C-76EC-41306E0AA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36940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09560BB0-D06A-0E21-0B06-A6145DFB8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36941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8BA23100-9A14-6B35-87B0-2FA0407F5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36942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BA6A9E10-0DFC-AE28-9E3F-B8D19C3A2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36943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6E1D9558-92C2-88DC-BE0C-527067CB0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36944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B49ECD66-9077-722E-0E63-5F7F73975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36945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6861D134-5141-5FF6-E31F-474794F99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36946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AB667CD7-9818-05C4-A0DB-4AC646C3E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36947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D99224C9-8E3F-D0D4-9BA2-9239D1092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36948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8572331C-D633-BB74-B071-570384DA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36949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746E5238-2402-D27F-039D-35A1AD6E2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36950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07702F3A-B965-C243-A6C1-CCE1E4390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36951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8E4BA6E5-7476-E722-3526-FDAC60A9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36952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DE982C67-9A64-0296-A798-B861F4AD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36955" name="Picture 59">
            <a:extLst>
              <a:ext uri="{FF2B5EF4-FFF2-40B4-BE49-F238E27FC236}">
                <a16:creationId xmlns:a16="http://schemas.microsoft.com/office/drawing/2014/main" id="{C53AC1A1-6CCD-DC5A-74B2-2B26FE4DA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956" name="Picture 60">
            <a:hlinkClick r:id="rId57"/>
            <a:extLst>
              <a:ext uri="{FF2B5EF4-FFF2-40B4-BE49-F238E27FC236}">
                <a16:creationId xmlns:a16="http://schemas.microsoft.com/office/drawing/2014/main" id="{11F3931E-7A1E-334E-C78E-AF4F10766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957" name="Picture 61">
            <a:extLst>
              <a:ext uri="{FF2B5EF4-FFF2-40B4-BE49-F238E27FC236}">
                <a16:creationId xmlns:a16="http://schemas.microsoft.com/office/drawing/2014/main" id="{75424EE8-7D47-A596-7161-449422B2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3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21B6CB89-457D-458A-CCC0-6B798E5EF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37924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9B01FF24-AA94-7896-8FF0-3ECCCEFA0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37925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33569544-45BD-D97F-7168-EA56575C2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37926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47CE07A7-5342-99BE-91E7-4545439A7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37927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F8669217-1ED0-A1F4-840B-B29A7765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37928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C9ADB453-0241-FE90-30D6-B2D7260FD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37929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11024EA7-449B-B3F0-5CA9-41090A44E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37930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617B0715-688A-C85C-4D06-C3858689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37931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76026B72-A085-8D15-D104-7604A0AAD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37932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E7B9CA92-4CFB-D036-C7AF-A16D1F15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37933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37BA1B71-D24B-1D87-85B3-B3171A1B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37934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C2BC5A8B-B640-96A4-99C0-4614B3CC8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37935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DAA2FD7F-C768-F330-8529-E5ED02D4E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37936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2002BE8E-618A-C5C1-8567-44ECBF87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37937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68D48E48-DBBF-F973-787E-A8EED86F8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37938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5E674105-FC3C-0556-95C4-ACA61B2F8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37939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E12B83CA-6EC4-929B-D950-E33D910BC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37940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F127388B-C5F1-6356-C71C-EBF08A236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37941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12B49FCF-6CEB-6C55-745F-7C1C0CAE1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37942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983D3C30-F902-887F-899F-F99AB6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37943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25C52249-610B-BDC7-077A-EF852ADF3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37944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378A0601-CAB5-9DF2-8483-773D3A4C7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37945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FB2A58C0-3A8F-556B-C0C4-9AE741781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37946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98467960-F1C9-4AAF-CF33-B9837C919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37947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E0574DDE-7FB8-218C-3FB2-AFCDA156A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37948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72CAD08F-816D-4CE6-0D0C-1C3D34B1D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37949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F7D81CB4-8C09-91A5-E68F-AA0F6153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37950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9F849EF5-5D64-A81E-9B64-011715064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37951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6FD500FA-31EA-F0C8-05D7-50001A652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37952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A81A7BAF-23A4-3179-9C5A-C99032050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37953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D8C11995-9F62-4F16-609E-93364D48E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37954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E1B29B68-569D-F76B-20ED-C86AA7238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37955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BEF496E1-50A8-0424-0E5E-FF2F7B253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37956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9F474C19-FBF5-9AEA-5025-6D0A5A43E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37957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0AFA449B-3CB4-0CB6-619C-5D6148C54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37958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81374D72-8880-42CA-1C1F-CA4D2D8D2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37959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9BB7D0D9-D01D-152D-651C-AB246139C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37960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D55A75C4-89E1-4C27-ABB6-562323969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37961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CB3F66AE-7CBC-4076-625A-DE010198C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37962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2207CFD5-DBD3-273E-58F9-93E539E75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37963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7D89FB0F-27CA-B58F-0F9A-78EA78277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37964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A0F86F66-DE72-5A6F-1278-276EC859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37965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400249AC-2142-FC69-D79B-9C5FA5EDF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37966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A6B6C8AD-7B23-44AD-49D8-59D4A3FB7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37967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C628A2D7-CD1A-96AB-AF43-AFBCB09CD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37968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D27F2B51-0143-B665-9DF6-0628108BC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37969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ACEB1972-6D21-D9EF-1744-90D07426F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37970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89A57C8F-4B3A-74A1-8D4A-CD99A5AFD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37971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B0A65898-1F00-0BF3-ACFB-F0F993BEC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37972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ABECBCC3-8CCE-F574-8104-CE5132E2D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37973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C6E5822D-4876-61F6-5AD0-AF4ADF2CD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37974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26C0673C-F6D3-B131-F16B-3BBCF2196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37975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8DA1146C-EB06-1D18-7A26-D41887BB3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37976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B464B271-36C3-620B-48A6-341D21AC1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37979" name="Picture 59">
            <a:extLst>
              <a:ext uri="{FF2B5EF4-FFF2-40B4-BE49-F238E27FC236}">
                <a16:creationId xmlns:a16="http://schemas.microsoft.com/office/drawing/2014/main" id="{D2EC29DD-2EC2-DBF7-C324-5B835C54C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0" name="Picture 60">
            <a:hlinkClick r:id="rId57"/>
            <a:extLst>
              <a:ext uri="{FF2B5EF4-FFF2-40B4-BE49-F238E27FC236}">
                <a16:creationId xmlns:a16="http://schemas.microsoft.com/office/drawing/2014/main" id="{725CF9B6-D62A-F811-D88B-6DE6AF1EB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1" name="Picture 61">
            <a:extLst>
              <a:ext uri="{FF2B5EF4-FFF2-40B4-BE49-F238E27FC236}">
                <a16:creationId xmlns:a16="http://schemas.microsoft.com/office/drawing/2014/main" id="{308D45ED-1C4F-BD3A-CB95-A06439DD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26AB56B8-581C-7C73-806D-A7A9BBDB2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38948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02DF8A5A-196A-AD44-D9D5-54CE4964C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38949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9021FD62-7B26-6230-7FDC-4EA0AA8B9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38950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EB8AF49E-C9F9-C145-CB85-D0E46B280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38951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3277A573-2170-77C5-BF85-BE2E2D885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38952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AF87E08B-C7AF-EF1B-5569-068B28BB3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38953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291D2F67-C65F-1A1B-2B6B-4CEA7C4B3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38954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B1DB2F6E-F601-37C3-0E57-B87748F88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38955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465BB6A3-7A88-B8B4-CD0A-0301C0109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38956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1C3963E4-ADD8-60A0-B657-097E5B05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38957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5F204C2E-9DD2-CB7D-C5E0-3805054D9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38958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464DE434-DA6D-2653-97DB-BB0F5BE0E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38959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91CDD080-9C9B-C480-C854-7F7E18803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38960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E15A7C24-ABC2-DEEF-C736-662D4DE60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38961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BC8EC878-9F91-016E-EE40-70DA8188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38962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C8F8802D-9B06-D604-ED08-A955CE19D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38963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B1BFA275-780B-3740-4A69-D5003050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38964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307119B1-4B1E-6F54-90B8-9E1A6A81D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38965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10E40C8F-483C-6941-53B2-879AF70A1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38966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410BF9F6-B953-83D9-F4D9-87249A76C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38967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39840DEA-6926-2045-71B9-DCFBC207D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38968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1ED576F0-85F4-9646-7516-CB6404A13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38969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335824C2-89CC-42C0-3D82-0163B9FD5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38970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EA6FA348-E9CB-91F3-688B-65CAEE62B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38971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22199E0C-F15F-F60C-8347-86C1224E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38972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E065460E-62C6-E4E9-3148-7C8FF10FB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38973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3D28EB79-3220-13E8-7806-D33AA1C49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38974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03A2A210-896A-CDC5-2DCA-B66D97764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38975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D1171A3B-5234-F018-D4BB-4CADB886E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38976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1435D212-4D8C-A488-7DE9-534598685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38977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D119E38B-BA23-49D6-F6BC-CF31429D4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38978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876980A0-A488-9FFB-569C-33641E72A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38979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D704B045-8E85-CDB6-2D37-4179D9C0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38980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22DEB684-A702-07CA-0DD0-63FE29EB4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38981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420353D7-9674-8195-ECBC-13C76751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38982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1DD33489-8CCA-2162-E69B-908FA2A6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38983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EBEA3ACF-7FBD-D293-5F52-F8594CF28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38984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075FDAA7-D2A0-6A9A-93AF-5AB295198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38985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FC1413C3-3F2D-ED61-ACA6-57F5CBE33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38986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5E4F7787-D0F0-886B-7945-7A64D289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38987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8F6250EC-273A-2A4E-9403-2BC11286A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38988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B55A6BC5-1544-EDC2-4EA8-4E5E1327C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38989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F8D18B50-C062-4609-8CCD-85A30C44E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38990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06A574D3-8306-8815-D375-B54C67D57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38991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0A2CD7B0-925A-0953-3AE2-A3EE117E3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38992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4D60003F-7249-F132-FE24-D5E6592F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38993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234453AD-8EFD-20E6-9CD1-BF146F4A6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38994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B541F8ED-7AAE-C0FE-7413-9382577F7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38995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A64516B4-0F94-979E-78FA-E7784161A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38996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29538F63-90EA-CCB9-6B40-8DCE68F16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38997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CCDB457F-3FFD-C493-C03B-CFA2BBA17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38998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AC104E2A-4853-3194-B4D6-7583CC473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38999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E67749CB-7AE9-0B06-2592-E16EBC6A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39000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006E81CD-BEDD-9605-F0A7-10B4D8173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39003" name="Picture 59">
            <a:extLst>
              <a:ext uri="{FF2B5EF4-FFF2-40B4-BE49-F238E27FC236}">
                <a16:creationId xmlns:a16="http://schemas.microsoft.com/office/drawing/2014/main" id="{918C3E78-BFFE-939E-E0CC-0222ADB17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004" name="Picture 60">
            <a:hlinkClick r:id="rId57"/>
            <a:extLst>
              <a:ext uri="{FF2B5EF4-FFF2-40B4-BE49-F238E27FC236}">
                <a16:creationId xmlns:a16="http://schemas.microsoft.com/office/drawing/2014/main" id="{0E38F614-3448-0BC0-0BEA-02B8BC5AF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005" name="Picture 61">
            <a:extLst>
              <a:ext uri="{FF2B5EF4-FFF2-40B4-BE49-F238E27FC236}">
                <a16:creationId xmlns:a16="http://schemas.microsoft.com/office/drawing/2014/main" id="{071CFCAE-226A-DD19-E99D-AE21D0C9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2DE682FC-2DFA-DF45-862E-91BCB0E0D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39972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E30D5375-2996-F368-9CC0-3E916FD3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39973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9649D980-57FF-C5CA-2F4F-C77BE1DDE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39974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C30D3C91-A40E-E48B-E09B-B892FA337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39975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A9CB4215-5A99-6C53-61FD-48464CBF0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39976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9594C225-0DF9-3432-11CE-104515CEB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39977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F71741E2-EDB5-DF40-4494-79753BDF0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39978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D9B8DBE9-C96F-E808-7361-A6F3CC133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39979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CDE6CA27-3DCC-B238-6535-65F3362E5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39980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B401E2A2-0591-259A-F46D-7C76403CB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39981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BA4B082C-F89D-342F-1A84-7E1EBEF49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39982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D911D0C9-8B53-43F9-5AA7-2604828A8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39983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071CBCA0-7CE1-8A5B-90F0-5602A01BA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39984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AE85E3AA-3005-19F2-6545-9A9B70EF4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39985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6D8B6477-3087-9FD1-7F91-DC555A2F2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39986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DF3E8BC4-3FF4-0BB1-3BBA-83FDDC034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39987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BB944D43-0639-2AEE-B3DF-BA79D5B25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39988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926C14CD-4446-4C00-A9BF-383DBB8C5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39989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60E22516-B099-61CE-6CF9-EA9143FF8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39990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2A5322FC-11FA-0D3C-94EC-0AA0386AA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39991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52E01CDF-0C05-3CCA-078B-DB8219CD7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39992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DE71F864-CBBA-12CE-4CB5-0FD1A2980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39993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EA1A0D4A-42EA-88B8-301B-481BC562B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39994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27A79FD9-496E-D05E-7DC7-8EC06F8BE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39995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EEB7D775-9BF9-E81A-C1D0-DD6895497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39996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4FA99C9B-5B38-2D33-5AF4-ED623D77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39997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04371EEA-CCE3-82D1-C7D4-F00C0403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39998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52361504-A26F-49B4-3FFB-8DA020626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39999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430A92D8-E0D0-9DAC-9BE5-DF5E88426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40000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10B679EB-AD01-1E86-87D7-A55A21B8D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40001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CFA5433C-B696-D033-C6DF-A3F61725D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40002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F3B09AB0-EF2F-A90B-C8E9-9F1720AF1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40003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A3BF13FA-77F1-1C0E-931C-0BD26CA1D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40004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9C270E9E-0A10-D549-2E55-8F04B4ED6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40005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EC800DAC-B176-0E4C-46C0-0C646CC98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40006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ABD2FC9A-3386-413A-D022-10256BF3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40007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1B3912AE-E204-68CF-B00B-25426BF2F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40008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2C51A4C5-F2CE-4A94-1BA9-58B1BD98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40009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14C552E0-F3DC-8D68-AC69-97FEB8185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40010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F606A7C5-1618-F6B8-5131-49454E9E1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40011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CE1C64D4-FCD5-8721-1BDC-34C059187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40012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CA67F218-9D7C-900A-5204-EE121156E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40013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A52094F7-4A70-4BEE-7781-80C590C2F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40014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B412155A-5E4F-02BD-7149-F6984504E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40015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A7132DD2-1D30-8070-CD36-741E6DF2B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40016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D3578A94-47F0-730D-CE45-48B864E57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40017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882459C8-D55C-095B-062E-5B870FA5D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40018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EC6CCDE0-85EE-207C-4659-B45C49F1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40019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13FA0C13-4F3B-E29A-AFF2-005C386D9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40020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313F44DC-5A88-46CA-DE82-BAA172BA0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40021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F1A31F89-CDAB-DB31-169A-B6FAE60EC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40022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0986928A-19C0-97E6-6965-F408D008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40023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0CCA120B-CBCB-4401-04AF-CF13477E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40024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4D19F04D-8C64-F6C3-3B74-19E183C41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40027" name="Picture 59">
            <a:extLst>
              <a:ext uri="{FF2B5EF4-FFF2-40B4-BE49-F238E27FC236}">
                <a16:creationId xmlns:a16="http://schemas.microsoft.com/office/drawing/2014/main" id="{BC81480B-072B-0EBB-55C3-C00190689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028" name="Picture 60">
            <a:hlinkClick r:id="rId57"/>
            <a:extLst>
              <a:ext uri="{FF2B5EF4-FFF2-40B4-BE49-F238E27FC236}">
                <a16:creationId xmlns:a16="http://schemas.microsoft.com/office/drawing/2014/main" id="{A8A4DE7B-AD3E-889F-D93D-D9FC0D906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029" name="Picture 61">
            <a:extLst>
              <a:ext uri="{FF2B5EF4-FFF2-40B4-BE49-F238E27FC236}">
                <a16:creationId xmlns:a16="http://schemas.microsoft.com/office/drawing/2014/main" id="{6AD38C5A-C63E-94BD-0D8F-DF3800FD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9B1D3ED5-94AC-6B88-11D6-200783F1A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40996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B86D4207-0161-43C3-0F36-6E1096984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40997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1768795B-FB49-4B6C-4657-7AD370926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40998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E0C94E96-19FB-9B07-9851-D88B1748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40999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01C13D11-43D1-D249-E3A6-596E121DD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41000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02ABE55E-A902-7B61-12AB-F06A80AC1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41001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778EFE6B-8B3D-AD57-24FB-563BB158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41002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43EE5B41-3C66-A602-6F87-4D6299D9C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41003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4BF7299C-E1FB-00B8-1885-A2EAF42C6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41004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D815B3A1-73DB-7C50-391C-BD29E6899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41005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58B7486A-F920-B656-D7DE-A2F858412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41006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CE541A48-2145-0C3E-39B9-820697A98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41007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738C7BED-32DB-9860-EBC3-0A452B1AC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41008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D2A0BEFF-ECEB-2974-82BD-2A76E7DF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41009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AB438A8F-DB61-34B9-6A57-0D729B23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41010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4F472A15-BB19-95C4-323A-79E11C441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41011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BFEF7F39-8142-EEA0-4F30-E5734F609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41012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9F58A035-AB92-B7B8-C7E3-58FB0FD7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41013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A12C9659-69DB-CD37-1787-67A6036DC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41014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F979A430-0319-E246-20EF-65BC491AF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41015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469F29BC-5B5A-8F12-EBF4-F5E90E5BA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41016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E9A57A9C-C422-054A-BE22-3271E0E29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41017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61C325BE-1A61-7003-ABE2-7D0FA180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41018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D3BB552C-3408-F197-5B52-6F9AC574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41019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9B0EF123-757E-259E-498B-FC7195214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41020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681162F5-CFE2-690E-E659-69A9B1538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41021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9E48548D-1667-5DFD-B9AE-21AB86ACE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41022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CD698830-BF0E-3C3C-BE84-28D40C143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41023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220082B8-D333-87D6-9EE1-7CABB8CF0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41024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AACD07A3-D8AB-52EC-E990-537A6831C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41025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4C01E5C7-90C0-A70C-4A52-BAD875200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41026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28EB8E9B-2BDE-EFB0-41DF-6C3B95EA9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41027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9D1B8146-3206-641C-8F67-3CE0BB454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41028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67AF3AD8-4925-DBB0-39FE-8CB96A72B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41029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9F34217D-A40E-AB17-2155-ABE891E66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41030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9A5E97D4-09C0-354C-7868-EE3824EE8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41031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EE9621E6-F0EB-0E2B-5B5C-F7794820D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41032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F4824FFD-A26D-DD9F-22C0-76DA37CB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41033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841A75C2-64A3-A878-AD4F-5BE3649FE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41034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63A712BF-C5F3-8923-E8CF-ED8B56FE7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41035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1B28F512-D28B-4E93-A5AB-77FA04BD7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41036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A9A0A5E4-CEE8-EAA3-8E23-1AAEC8B0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41037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E9AEC10B-C734-D38B-D09E-AF283F4FC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41038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9104A800-9EF8-DE6D-A883-D2572D6D8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41039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B49D551B-0AE6-B359-4C8E-BC30A998C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41040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5C995E21-CD1A-4FF8-F47F-A854639A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41041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9531435B-D4FE-EE11-17A8-FAA49082E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41042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3C7EBB5F-79A9-9E36-D68E-8F643FE7B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41043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1B12F4D4-FB67-2FF6-CC58-2F7BDB968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41044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EF6B0644-D942-DC45-C98E-325D529B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41045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11E85B57-6E43-81DE-A6BE-25A8BFD17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41046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DD428F86-0D47-B03D-55FC-FE4431EFB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41047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559F512D-3E62-FE48-238F-F89F0CC5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41048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BD34D1C8-F884-5AEB-F5E2-20E85BEB4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41051" name="Picture 59">
            <a:extLst>
              <a:ext uri="{FF2B5EF4-FFF2-40B4-BE49-F238E27FC236}">
                <a16:creationId xmlns:a16="http://schemas.microsoft.com/office/drawing/2014/main" id="{5A5C3FF5-C88B-C748-ECF0-83F841F95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052" name="Picture 60">
            <a:hlinkClick r:id="rId57"/>
            <a:extLst>
              <a:ext uri="{FF2B5EF4-FFF2-40B4-BE49-F238E27FC236}">
                <a16:creationId xmlns:a16="http://schemas.microsoft.com/office/drawing/2014/main" id="{99984BC5-B040-D94A-C896-AD864258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053" name="Picture 61">
            <a:extLst>
              <a:ext uri="{FF2B5EF4-FFF2-40B4-BE49-F238E27FC236}">
                <a16:creationId xmlns:a16="http://schemas.microsoft.com/office/drawing/2014/main" id="{4855ADA9-D924-C4ED-A855-FFCB244F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9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0D9FFD0C-4B44-8D91-9DEF-4EA3E87C6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42020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868CD12A-BCCA-B9E3-FDAD-00BD5A306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42021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4D56AE55-060B-F009-6761-BBAF1DDB9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42022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9A7C5B3F-7BA8-0296-6AAB-7E4AEE004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42023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0CCAC7F7-E221-982D-918D-5EBB131DB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42024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1FAA9212-AE63-3FD4-C582-3BA227D25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42025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795FD9E1-2328-5332-52D8-191BF381E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42026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7048B8C0-DCCC-C681-C481-744CE6E34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42027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EB7CF6FE-E54E-EAA4-D44F-833492499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42028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28BE36DD-2B32-6B7F-444C-01E65B239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42029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5C386681-ABAF-3070-657F-9645F12F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42030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22C8DA44-4BE0-59E2-A83A-444E047A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42031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6123260B-1A80-1B4D-C8C2-3AD2A586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42032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4FE031C1-3D49-8BBD-B869-E0EA366AE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42033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791F9845-1DCF-4C31-5F39-32CE0E02E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42034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C5E67437-2366-32C0-EA83-DCF0064F7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42035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765EF3FC-22A1-756C-CAEB-6E0E471B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42036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48B34B33-DB5A-DE6E-6DF6-0D3B919D6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42037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CA7F39CD-247C-9BDD-E9B6-E0FE1D150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42038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EFA97015-7000-2B2E-DDAA-1A86135D3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42039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E9A8410E-6A34-B52D-CB97-760B45A26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42040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A0D30A57-287E-F06B-A76A-AB05FA97A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42041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B0C98A8E-718F-AB19-F151-A44C7B545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42042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801B0782-BCE1-CA81-E153-9036593CE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42043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9886C68E-57C3-5EAC-27AB-1475E5AAF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42044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38013FFD-3974-02E3-E1E7-B371C9523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42045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70BF012A-2A42-1D0E-CFC0-1054FD401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42046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5B1D92F1-D892-3845-F1B2-20DDDA0BF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42047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D3F6330D-1E1D-F5F3-7892-A50A0C79E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42048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60ED6F8B-9CAE-7B83-9CBE-BFB6CD068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42049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62C04770-20D2-D529-3A70-B2971680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42050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CD53B741-B367-0B0D-B14A-EE69AF82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42051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2542D922-FF83-4EC9-8F33-CC816CF4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42052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413E266C-0241-F74D-E0F6-A7FA199E6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42053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5B61BAAF-455E-9882-9AA4-0A8111FBF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42054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D5D46C58-3A1C-31F0-2DE2-95CC5A7C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42055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7F4F347F-6335-6511-C472-46DB9D472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42056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810502C1-E197-0C95-2FE0-FFBEF0882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42057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5CF023B1-2D30-5644-4659-4DBC5DD2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42058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9414149C-B158-7D10-C283-C574F1866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42059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03223FD8-362A-5429-9EB7-147F45637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42060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6F9E5648-86F3-3FE1-63A2-78152C654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42061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3B906998-57C5-D925-4BCB-059423382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42062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8F52F500-2F51-E719-B291-F73CC611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42063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2FCE2B23-2A3A-96D1-A9B9-2A66B17D9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42064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2D3EF431-7988-E378-560F-183F73B27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42065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4680AE29-2F64-31EE-7BFD-B5C5B2F0F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42066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E4EEAEB3-8A33-1E28-2932-213368233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42067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95978266-5C4C-9E0E-51F7-14EA73AF1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42068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10B68C4C-C991-B682-724A-E4421B62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42069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8D6E6042-7D7B-AA5C-B7A0-4D677A0F4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42070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B430100C-B8A4-F082-5A87-E6096808F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42071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5CB91AE5-8361-A6BE-FEF3-24825EBFE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42072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499D51FB-048B-4A2B-6788-8090E2C1C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42075" name="Picture 59">
            <a:extLst>
              <a:ext uri="{FF2B5EF4-FFF2-40B4-BE49-F238E27FC236}">
                <a16:creationId xmlns:a16="http://schemas.microsoft.com/office/drawing/2014/main" id="{5A5EFA07-2DAF-019B-007F-B5E13D31B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076" name="Picture 60">
            <a:hlinkClick r:id="rId57"/>
            <a:extLst>
              <a:ext uri="{FF2B5EF4-FFF2-40B4-BE49-F238E27FC236}">
                <a16:creationId xmlns:a16="http://schemas.microsoft.com/office/drawing/2014/main" id="{FB678A23-8EA1-34B1-DC7E-A7AC33660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077" name="Picture 61">
            <a:extLst>
              <a:ext uri="{FF2B5EF4-FFF2-40B4-BE49-F238E27FC236}">
                <a16:creationId xmlns:a16="http://schemas.microsoft.com/office/drawing/2014/main" id="{2EC6B591-A472-EA19-22F9-ADB1F0C65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DD8F74E8-97AD-BB94-7D17-B35979048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43044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28112703-BE70-24F6-76FF-5FA81353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43045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F60A46F2-46B9-B849-BB72-21DB3215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43046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E8DC314C-CA04-B7DD-1C01-5E776EF3C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43047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23072D9F-67EE-B68A-0509-CA09AAD3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43048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1F8B9590-19E6-EE60-D445-4D6C51133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43049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81E1FCF6-C096-BC6C-88CD-EB551FC9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43050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5C5EB80A-3C04-9AD4-4552-381C58DDC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43051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60DDFC72-6037-0038-AAC1-4884EC8F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43052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E090BB7C-063E-286D-F7BF-C35F0EE05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43053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AB001D53-0A2A-5749-A83B-5674EB38E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43054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4F47A84E-C54C-656E-8CD8-9354000A9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43055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E95320EB-200D-D6A9-F3C6-63EE94D8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43056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A007B29B-6311-1402-56F7-789176B0C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43057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4ED21271-BF92-FFEE-D84F-7132095B2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43058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B6D05FFD-A5D3-8EBE-3AEF-6A07A9A57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43059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A4F746ED-C23F-D0EC-BC07-C28DC378E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43060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323376F7-3235-B86A-140C-C62CED7F0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43061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A4283835-9FED-4589-7D25-2515CE39D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43062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83EDF600-3C27-67A0-6FDE-E75C7FF43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43063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1F7664CD-B46C-412F-DCB9-12218BB9D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43064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F21DCDBF-8964-16DD-7B55-6C2370D8B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43065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4BFF243D-4ECA-1CB5-FEDE-E63C962EE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43066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8627EEF8-87F6-61DD-F8FB-59535B459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43067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67BF913B-4E41-3CB9-25E9-7A3C35581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43068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185DC224-1CC7-5C82-A233-CBD4305D8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43069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E6976876-4018-693A-1F96-2E2746304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43070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AA3BFEA4-041A-F06E-FD32-1647D5A5E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43071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1A6166A0-B5B5-FB98-629B-843D24932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43072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C491A177-593D-E881-1AAA-A00A94C61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43073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D9C929D4-D736-2604-DF4D-FFD15A2DF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43074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DA2A7C93-A7D2-ADD8-6329-53D4AA6FE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43075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D756994F-0F77-E842-533A-34CCBF103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43076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B324E016-1998-188A-22DD-F53E3B9D1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43077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892A4316-2664-B6F2-1BE9-96B3C8180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43078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B9E66BE1-021F-248E-363B-C4FAD245F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43079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49431E4A-A818-E412-3DB1-4230B0716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43080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E83EFEF3-6D37-8E9E-1032-813892CFB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43081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E8CD0E0D-5027-9266-93EB-AADE8CFF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43082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39588BCA-B22A-2F18-DC31-EF0134C37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43083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BB372CBD-6759-D4A7-AE59-3090565A1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43084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E3940531-0F4B-FF90-0237-547A9D5B0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43085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430D6A85-171B-9008-8133-8A7BAC95F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43086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38EA0386-E9B4-2932-6891-FD5F58175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43087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5595844F-C513-E71E-B9D4-6C325A1FA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43088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5C82D9F6-F823-D752-F0AD-E1BA012F3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43089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D905318F-FB7B-CF47-9089-485000B2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43090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4C38A2EC-157F-5BD5-DFEE-70C53491B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43091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B7AB2009-858A-4848-64DA-5408D9232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43092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A865F7BB-0E8D-354E-B5AB-DA5C6F1A9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43093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6569A9C4-292B-558C-A530-1C7F5E85D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43094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6C8112A9-4690-6FD2-3770-2679A931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43095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B8D267CD-0FD5-E53F-6DE2-E07B485A7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43096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5B53C66C-FC33-ED50-E8C0-6299031FC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43099" name="Picture 59">
            <a:extLst>
              <a:ext uri="{FF2B5EF4-FFF2-40B4-BE49-F238E27FC236}">
                <a16:creationId xmlns:a16="http://schemas.microsoft.com/office/drawing/2014/main" id="{4A7BD15A-CAD2-6E50-A2BA-3A9682DE7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3100" name="Picture 60">
            <a:hlinkClick r:id="rId57"/>
            <a:extLst>
              <a:ext uri="{FF2B5EF4-FFF2-40B4-BE49-F238E27FC236}">
                <a16:creationId xmlns:a16="http://schemas.microsoft.com/office/drawing/2014/main" id="{6BB46272-C2BB-B866-D5F8-BC27CC611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3101" name="Picture 61">
            <a:extLst>
              <a:ext uri="{FF2B5EF4-FFF2-40B4-BE49-F238E27FC236}">
                <a16:creationId xmlns:a16="http://schemas.microsoft.com/office/drawing/2014/main" id="{3DCDF4DA-2D45-09E9-51B0-0338A617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7CE7C37C-8262-37B3-E801-D76B53DD3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44068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191AC5D9-0F90-D603-1126-A4C41A56E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44069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3B961580-1242-F825-796E-14ADE980A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44070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AC6ED660-AE3D-2039-8289-64F2FA78D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44071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295A3A2B-8843-3F35-1618-298897D35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44072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0A951E66-5570-A790-6EDB-0AE3542F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44073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0466D2AB-F179-A468-E183-A942CF1FE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44074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7D66E267-18BE-94E3-19BD-752900464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44075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DD0D111E-77CA-8769-31D7-ED6D5D029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44076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7BE9E83F-6705-633D-59FC-BB373ADEE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44077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A2132C68-A95F-DAC0-9E9D-3BBD6C63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44078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E9636177-815A-4000-18C2-3211A63C3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44079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58EB5C8E-3017-5B90-4FF1-ED434A096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44080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B391136B-6112-1E7D-ECA4-B5D66AEBE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44081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A967A0D6-5CE3-DDC5-995D-840E14439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44082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26E7C023-CCA9-9689-AF80-0AF81DA94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44083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71B494AB-A60E-B7E5-C428-165A272C3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44084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04CC8225-A450-8EC7-9FC8-8A484D29E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44085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651F65FB-4613-F149-E1F6-BE3EE5514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44086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B8CA6FFB-C4DE-6E67-4A66-EFBD1878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44087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A1E219EE-BC8A-0FEF-AA14-98CBCBD3A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44088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F1CD15F6-D202-616A-74D4-4C76182E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44089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20A38065-488D-3F8F-C870-BAF044015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44090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920CCC0C-7F1A-D22E-ED99-7F597B038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44091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B0CF09B5-9510-833E-A3B6-DFC641672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44092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B48D2D31-83D9-83C1-CDF3-13D7D48E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44093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01C601C0-5E41-B370-1AA4-7853AFA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44094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8539F13D-D83E-6820-EA77-D8E8F09E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44095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3A58DBD8-0D13-2B36-C6D7-2BE26686A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44096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21A230DA-1D3F-977A-4A8B-F9C28A9E0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44097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529C4968-7706-7CEE-1422-F9B584B7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44098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100DF05E-6725-B9A5-1169-154B7881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44099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15AC475C-2B26-E470-2EC4-26ED38AE9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44100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CBE39860-50C6-849F-F780-E1ED95330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44101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AED095E5-4932-02DE-2625-46120241C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44102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49C6E0D9-37F7-E3F2-36F8-24730E700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44103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2D4C1733-E687-7163-DE5B-E040C125B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44104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9D1012FF-5EA5-D847-5DDD-CDB6CB005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44105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B27C5D5C-1284-9596-58A8-F79AE540D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44106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5D6FA920-FCCC-B40D-DB87-649544D16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44107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48E8DD38-B6EB-ED7F-035E-273126E4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44108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7833554A-6179-F4A0-D6DF-B59C4D53C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44109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4F4D7467-FCCD-385A-31B5-FF824952C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44110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7C582D69-022A-411E-5B31-4EF493872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44111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BB9D96CB-EB29-C594-74A2-5F964A20D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44112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A0B711DB-E5BD-60B3-EC6F-B541D8B09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44113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5DEDE27B-E6B8-F7BF-A67E-F6F090979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44114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79290D41-4CAE-AD11-2C5F-E5DBA2B37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44115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83363040-D405-2AB6-B9BF-216F96CB4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44116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C9940D27-A1F0-D544-AA15-315AD8D8B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44117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EE5FF06E-7187-806C-D5C2-112568BC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44118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A88700DE-8008-8061-C67F-38DEACFC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44119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492E7486-524D-3538-3FC6-17C810D64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44120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B5644AF0-8630-D253-7A74-71612FF02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44123" name="Picture 59">
            <a:extLst>
              <a:ext uri="{FF2B5EF4-FFF2-40B4-BE49-F238E27FC236}">
                <a16:creationId xmlns:a16="http://schemas.microsoft.com/office/drawing/2014/main" id="{0CD07A0D-A7AB-DACE-8803-5ED880F8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124" name="Picture 60">
            <a:hlinkClick r:id="rId57"/>
            <a:extLst>
              <a:ext uri="{FF2B5EF4-FFF2-40B4-BE49-F238E27FC236}">
                <a16:creationId xmlns:a16="http://schemas.microsoft.com/office/drawing/2014/main" id="{02D70784-9F6E-AF7E-5E1F-97AC1379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125" name="Picture 61">
            <a:extLst>
              <a:ext uri="{FF2B5EF4-FFF2-40B4-BE49-F238E27FC236}">
                <a16:creationId xmlns:a16="http://schemas.microsoft.com/office/drawing/2014/main" id="{CE701ECA-8942-F156-DC90-13546DA0A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4260AD26-4FC5-763C-8818-37801C3B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45092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39FB01E0-90C3-A124-DB46-50F5538A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45093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6223AFF9-9654-C843-4CEB-694ABC36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45094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A3ADF526-E09B-36E1-5A59-9E9C21DFD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45095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382B4493-5165-05F3-F409-E4039A48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45096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69D07CD1-8F86-6CFC-F51F-9FD7AF518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45097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7D9824E5-0E07-DF9E-5850-E2BFC3B3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45098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D87476F1-1004-40E0-CB8F-7B0D4D6A2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45099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5709B871-E385-6D82-DCE0-9EBF66971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45100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DFBDED7A-6059-9F26-AFAE-810C2DE2C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45101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028FC2E2-EB6B-7390-6C83-623F8A5A4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45102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B0A3BC24-80B0-2D57-8B08-D66C6D942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45103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7A26380E-A1C5-FEE3-3088-36280A67C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45104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C2808B40-4D32-1A69-C7B3-0FB72F399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45105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DB9EF83E-407E-9A12-4E67-D7EBF1A4F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45106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BF3D843E-4FC3-A5D3-CE71-0F817973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45107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49B293C8-0A58-5031-A576-2EAAF4EC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45108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374E325B-314E-918B-D518-849C4CD27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45109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204C9C48-7616-5539-D8D5-E01FB9FA3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45110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D5F4306A-FBE5-5CDE-7B10-B3316A7ED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45111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6A887CF1-AFF3-797C-93F2-5DAC8B7D9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45112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6DC036A1-93A8-8962-5977-FA8E4F31A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45113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FA2A4B51-7A76-C466-3617-36670E3EB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45114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BC1F0606-E3D4-72F4-F09A-0D49E4A9C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45115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C9D131DE-053A-7381-3DF1-AF863AE33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45116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283EB403-6C27-DBE8-28DF-E6BAE40C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45117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41AC1499-3A20-D3E8-9B31-7C1D3F12E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45118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234DEF0F-F62F-A0E2-DC83-A11B4C5EB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45119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20A09AEF-9D80-051B-8822-D834C4800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45120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C763CB1B-0530-C9E9-ACC4-7E3FDBE9F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45121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6C2640A1-C968-3D67-224F-05EE8D4E1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45122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AF31352D-46E0-811B-D16D-076FF3A76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45123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9CBDB43B-AEB9-BD54-8C46-96EECC47C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45124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9ED502A6-DF6E-F872-5766-101B69BC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45125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EF2EB627-3BFE-87AB-4AC7-64522813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45126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CF6562BA-2E10-09FA-511D-A8B67ED0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45127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5C20F805-2DF3-0302-B895-BEAE7008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45128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05CE9AD1-9221-CF2A-1358-20C51757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45129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0E7D9D72-C31E-A076-40BA-79541EB7C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45130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8F94A5A5-9B2E-10BE-DB32-11B7CB2D2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45131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DD583DE7-7A72-A74B-FADC-94DBC97E0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45132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ED1264DC-578A-28D4-A337-C1D29DAB2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45133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2D5414A9-277A-CC42-BB18-839C6EF99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45134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0D40961C-0EA3-1B47-E805-D09C5EEF5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45135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3EB721A1-DD76-3B49-D604-B9576F6F8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45136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E7857F81-9E6D-1474-FBF5-6E1DAE236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45137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47601D61-622A-4EC0-9702-50D278274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45138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7E3203F7-DB47-6F52-1605-7372DF8E4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45139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00B0E50D-0B9F-BA60-91B0-7C2B013D9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45140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DA8F0FB7-6FDB-F2A0-08B3-55682A167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45141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2A5A0437-4592-B435-56F7-47AC2226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45142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572D34EB-54D3-A577-4EDA-84591D92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45143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B63E9BA8-C069-0277-E4F5-2A01D7854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45144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59EBDE70-87F7-3FA9-3A1E-97F3F2DC5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45147" name="Picture 59">
            <a:extLst>
              <a:ext uri="{FF2B5EF4-FFF2-40B4-BE49-F238E27FC236}">
                <a16:creationId xmlns:a16="http://schemas.microsoft.com/office/drawing/2014/main" id="{E0F17078-F59A-977F-CB19-70994806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148" name="Picture 60">
            <a:hlinkClick r:id="rId57"/>
            <a:extLst>
              <a:ext uri="{FF2B5EF4-FFF2-40B4-BE49-F238E27FC236}">
                <a16:creationId xmlns:a16="http://schemas.microsoft.com/office/drawing/2014/main" id="{EC5BFEE4-6E50-2524-CAE8-AC200323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149" name="Picture 61">
            <a:extLst>
              <a:ext uri="{FF2B5EF4-FFF2-40B4-BE49-F238E27FC236}">
                <a16:creationId xmlns:a16="http://schemas.microsoft.com/office/drawing/2014/main" id="{31B485E6-A75D-EE54-390A-B96BE33CE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025-1-1 cop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51"/>
          <a:stretch/>
        </p:blipFill>
        <p:spPr bwMode="auto">
          <a:xfrm>
            <a:off x="336000" y="0"/>
            <a:ext cx="11520000" cy="676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C4AFB8BF-4CC7-2317-A066-8B01634A4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46116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975B377C-7BCC-4FC7-E37C-AEF62406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46117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53BCF2D3-3114-DEE3-E99F-DA8D7645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46118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EEBD1C49-D4C4-8385-B5C2-E08931190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46119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C1BFBEC5-5EFE-003D-94BD-5E918D1AB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46120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DD81907B-73DB-5557-372C-5834C7BF3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46121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05A6F3A9-9EE5-B48A-9B11-3FD3E730B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46122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2485E61A-2315-6BF0-AFB9-F45DE1DDB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46123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6EEEFEFE-28EA-2DDC-7CF0-477984EFE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46124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702716B7-DAC5-84F5-607C-6F630D348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46125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EC55C06C-2E5E-0B21-A28E-39274E052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46126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65EAC3AA-5867-E117-A06C-6ADDF7C3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46127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ED1FF7AA-EADC-9A03-7747-A8C56B765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46128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153DADFC-FB58-5B7F-D5D6-BE68630B2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46129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88990E9E-51A0-8679-E12E-5AD169D9D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46130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FDC13E6B-640A-D1FB-0133-13F9D0FAA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46131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519B145B-3C95-F7F2-373E-78890BC16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46132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CED9CBAF-4A2F-FF1E-AF69-6DBC599DF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46133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6DE21ED4-F98B-3A0E-DF47-93BE0A979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46134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E0780645-54C1-5724-C221-A3B78E718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46135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A38246E8-6E1E-3CB2-07BC-3A53F74B5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46136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03BDF44C-8F85-7909-D0E1-C01317CB3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46137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6A8C10C6-33D1-97FE-B9AF-FC7BFB0C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46138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635E4A59-D4D3-8505-FF37-6A9BEFD5A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46139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42B39862-1F7E-9D7C-C33B-B4E9C7359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46140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FA5BB5CB-89BD-EB8A-258A-1B6D1A7EA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46141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C2BC175A-D9C1-2119-F007-3AC681F85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46142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A2813201-890B-236F-2B8A-17AE8287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46143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62D926D4-929D-14E9-64A7-6555E7B1F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46144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4524F587-8E1F-7034-085B-2C5EF31B9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46145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5EA9727A-9411-A862-D3DE-4C731F27A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46146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710A13ED-090C-58D8-9AEF-F2C6E4392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46147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FA609010-D7D2-AB5C-4BC1-E95CE35B2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46148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908B1431-C3A3-5887-5485-747AF2E91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46149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9EF003C3-E8A1-1697-35CE-54039E1B0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46150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8C160A0B-B92E-875A-5A97-9181004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46151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AA03E012-46FA-EF83-6E3B-856CC2974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46152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A1167E60-EDC4-613B-1EF3-C830D5255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46153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5D566C5C-53CB-08B3-0230-CEC9E6BA5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46154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3A3F895F-A879-869E-A934-3A335D78B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46155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568950E7-CA5A-3C74-BEFB-5FB8628C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46156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43AF5E84-08C8-11B0-2FFE-38E2850E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46157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2875D91A-D64F-F17B-1EDA-4DFF4C7A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46158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77DD3894-A2E8-769A-404B-5774061D3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46159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CA2B8C5B-B8AB-8C34-2622-C9F1D996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46160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718A4952-3D71-74F8-AAF8-D39097956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46161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8ECB6C58-3A77-AC06-3622-DA0391EAA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46162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692B3505-30A5-28BE-06F5-B53E3B995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46163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DEA20ED4-A779-F54D-148D-2BC8B5173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46164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F686B6B2-D51E-7FDA-C520-DBD4A47AE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46165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7C182115-4674-A850-B548-358DFCEA9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46166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DB6D3A1B-A1B6-6CCB-26D7-9A2E14227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46167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BC332F73-CB3D-E300-D5D5-45CA0723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46168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87196E67-9E82-B019-9EEA-852FB7954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46171" name="Picture 59">
            <a:extLst>
              <a:ext uri="{FF2B5EF4-FFF2-40B4-BE49-F238E27FC236}">
                <a16:creationId xmlns:a16="http://schemas.microsoft.com/office/drawing/2014/main" id="{247CBC3F-9B6E-9176-B163-A834B953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172" name="Picture 60">
            <a:hlinkClick r:id="rId57"/>
            <a:extLst>
              <a:ext uri="{FF2B5EF4-FFF2-40B4-BE49-F238E27FC236}">
                <a16:creationId xmlns:a16="http://schemas.microsoft.com/office/drawing/2014/main" id="{7DD5A6B0-2003-A0B6-B0FB-CA0ECA4F4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173" name="Picture 61">
            <a:extLst>
              <a:ext uri="{FF2B5EF4-FFF2-40B4-BE49-F238E27FC236}">
                <a16:creationId xmlns:a16="http://schemas.microsoft.com/office/drawing/2014/main" id="{B2A3DEB7-9A7A-8B71-D08C-8FBFB4167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BB807604-CF1D-EA14-2673-D353C9CE7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47140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71CB9F21-1FB7-92AF-89C0-177323FFE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47141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5916C6D9-BABF-4145-4F65-88EC37F32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47142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58DB3540-FCB1-438E-A516-7D7D74092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47143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3C3987D4-9B2C-D333-D228-E84F1C38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47144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C12C07A6-63EA-8581-E8CA-B8B7A14B3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47145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83440527-FD77-DA79-6273-A8A4B84E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47146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7A0C6B2C-19FC-C38A-0BE7-E153C2BA9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47147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418F1BC6-13BF-4335-5FF1-F54178E6C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47148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1BB52BD4-DFBF-57AD-8987-0A253820D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47149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DF9FA511-9A65-F3F8-DA55-3C65E15EB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47150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D416460B-EA34-CA72-E6A0-4CC8AA57F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47151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89283FA7-5361-9CA0-35CC-1277D6A1E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47152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E27E06F6-49EB-28F3-1A0C-1D10755A6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47153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B2A1CED8-80B2-5E9D-2A0D-8A7CFAFD4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47154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D6DFCCFD-387D-D04E-F02D-EAF752A7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47155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1637A8AB-AECB-9520-F165-27C194334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47156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D059C5EE-0E19-352C-EF5A-1718BAC7D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47157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857901EA-363C-40D4-EA08-8904F616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47158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4A17060F-9977-F7C5-9732-8ECBDB905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47159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4070F7B0-D356-7BAD-1494-C549D405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47160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1FC9F486-5AAA-A57D-33C1-00E3B7007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47161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6D8D13DE-7E5A-81D9-30CA-89360CE8A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47162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0AA65D50-9DCF-F6BD-2628-CF5267096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47163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74AC6945-5072-DD29-40D7-59C75B809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47164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DED65ED5-01F9-9F65-705F-23CE2583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47165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023351F8-8D06-5CD5-BBE1-A472032B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47166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94FB8605-4EE8-3CC9-6495-D8D050FE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47167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727EB9F8-5BFA-7658-E57E-80CA841A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47168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732AE8C9-CC35-AC13-372F-BABF0865D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47169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90D19E15-5778-3192-56AA-1CF7B4141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47170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5FEAFD8E-7814-105B-7554-5E595803B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47171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7D5E7CA6-F59C-38A4-6E76-C989CFBC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47172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7DA2E307-2EB6-D81F-BECD-532CEC9CB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47173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EB45FFD0-5B37-9250-A501-FF8E29E7B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47174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A9715ED2-4970-E0A1-5B9F-AF7051CDE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47175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8AEF78BB-AAA7-F8A0-9600-A930778E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47176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25FC495F-F635-6643-A5B6-B0F266D33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47177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D5297ACD-0A7D-7ED3-DA3E-0A3B12449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47178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CCE4B9FA-4E3B-E71B-D99E-65FBE752C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47179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8F33A488-1F6F-8237-65EE-584DABAC3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47180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BBD8C1F9-29C6-D2EC-86B7-BB8C142A7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47181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B4E6F58E-A651-360E-E30E-191CBE0C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47182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2A182DA2-D36B-F697-C09F-54A47770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47183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A6B333D9-E4EC-11B2-BBE4-C5E960093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47184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8DCED4DB-E98D-C3D3-A65F-F20FFE7E4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47185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65845CCA-27CE-64F8-7D24-8C320A4EC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47186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EE1D4C79-252B-2D05-7E46-0D7B2A8F1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47187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026ACFF7-C223-05CD-2963-BF73EA1B5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47188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BD63E961-C260-C650-D90C-9117A0CAE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47189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AEFF6642-5634-56C8-980A-26C51EE7C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47190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06848C6F-C4F2-19DC-773B-F1255079A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47191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8BAD6BFA-EF02-2513-2EA1-F94F906BA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47192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58C3D6FE-64A8-BA4A-800E-4A2F180E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47195" name="Picture 59">
            <a:extLst>
              <a:ext uri="{FF2B5EF4-FFF2-40B4-BE49-F238E27FC236}">
                <a16:creationId xmlns:a16="http://schemas.microsoft.com/office/drawing/2014/main" id="{2E970B0C-BE57-3625-B350-68E0D420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196" name="Picture 60">
            <a:hlinkClick r:id="rId57"/>
            <a:extLst>
              <a:ext uri="{FF2B5EF4-FFF2-40B4-BE49-F238E27FC236}">
                <a16:creationId xmlns:a16="http://schemas.microsoft.com/office/drawing/2014/main" id="{06E59756-288B-34C2-EAE1-E1DD68004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197" name="Picture 61">
            <a:extLst>
              <a:ext uri="{FF2B5EF4-FFF2-40B4-BE49-F238E27FC236}">
                <a16:creationId xmlns:a16="http://schemas.microsoft.com/office/drawing/2014/main" id="{2C392ACF-83C4-3742-A3AF-0094CB3D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3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7EAF5E3B-5A43-13B8-6D0A-E864720DD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48164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C87E5262-EE85-4306-6CFA-67AB1359E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48165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1FF57A7F-10CA-03DB-B023-F392EE740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48166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BCC60732-9C5F-E165-BBDA-B4DB2FC1C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48167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1C58B0F0-FD3C-E05F-BBFE-616230887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48168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4C5CDAC9-A0D4-639D-C488-11E68D815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48169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0593DA97-7A51-9F38-4019-D8105F607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48170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B5434C8B-B530-E0C0-5AF6-E04489CAE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48171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4B86BE7C-15AA-6A6B-704B-61A8484F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48172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17BC75C9-4D3E-F831-6A59-D99D67BD9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48173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123EB69D-A739-13C8-6CB4-33CD78D7D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48174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D516EED4-005A-B31C-0DB2-12CAAF5C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48175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8D71CBC2-EA33-555E-B0D9-9BB13F229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48176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2345875D-44D6-9A26-778D-34A15C769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48177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30594B71-1178-2B4C-FBFA-CFF165CC1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48178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6C961C4D-E236-EE45-03BD-41EE3545F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48179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0128C5A5-1382-E420-C52B-697BE3C3E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48180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E4698D76-2712-DAB7-5721-45244BB41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48181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A6066207-A3B3-88E2-D6BB-B66FC02F7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48182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07F2B8A0-CA5A-8ECC-E89F-D24D4CBD0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48183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09B0165D-314F-02C6-8A68-3A4D197B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48184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92025726-5314-759B-870C-F7F60C3B0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48185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9CB652B9-6B29-9278-69A1-BB7FFFD66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48186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7C9362E0-7F3A-CCAE-D37D-283FDAA6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48187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4EE75694-F939-A293-EE6D-DDA0EFC99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48188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79FBD10A-0A96-E755-673B-6F4F30A2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48189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B4626C72-FA80-46BE-0A94-BBDFCC81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48190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5FC13DA5-58D9-06E1-277D-A40429CEE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48191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820BAEAF-9DDC-B116-A221-752A524F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48192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A0A792A7-4465-18E6-81F9-91E3C5449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48193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4E3ED804-762B-6586-8D74-616360BF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48194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6ADEA6B5-4D02-7F90-F0D6-1E96723A1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48195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E280165C-1445-49EE-CD2A-B21B60011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48196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95168E3A-1087-E7B7-D811-DCAD0A0D0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48197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E23FC208-3B47-4157-E12E-F8E5EAC0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48198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C8A45C31-9053-FDDF-E374-746E23454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48199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B74D1560-51DC-5B2F-AE99-824AF562A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48200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4391FB01-0263-F602-7923-FC90CFE6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48201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ED9026B7-0723-1A92-2797-3531976DB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48202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A2C76D43-3931-3E8C-8846-87148F9F8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48203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42F309AF-1698-EB81-B70D-6BE6FEA20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48204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131E3A75-D505-3FA4-2C0F-8B07F4483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48205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9401A1A4-5C43-9926-3DDA-A6F28411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48206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E3F3F760-3BAD-B877-2CBD-D43B483E4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48207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E8075E70-0D9A-0DD6-44F4-2A102476E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48208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B3C11203-B6D6-679E-2277-3084A4297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48209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E16A4EBB-5C80-040F-B2E6-41A3995B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48210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00B5EB6D-015D-CB21-78CD-34D77F0A6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48211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F523193D-D30F-6429-C2AC-629F84B5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48212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C65C1C85-9BD2-24D2-ACF0-A86C4BCAB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48213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086CCB53-2EAB-4F04-E703-B07BE5D87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48214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D206CDD6-66BA-80D5-A229-3707B51C8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48215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4D1ECB68-8D4E-D6A2-715F-B6A7CF48B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48216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53128A93-5295-0554-269B-E120AA71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48219" name="Picture 59">
            <a:extLst>
              <a:ext uri="{FF2B5EF4-FFF2-40B4-BE49-F238E27FC236}">
                <a16:creationId xmlns:a16="http://schemas.microsoft.com/office/drawing/2014/main" id="{B20B1DD7-8D75-EB2A-DD17-66D6A13AB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0" name="Picture 60">
            <a:hlinkClick r:id="rId57"/>
            <a:extLst>
              <a:ext uri="{FF2B5EF4-FFF2-40B4-BE49-F238E27FC236}">
                <a16:creationId xmlns:a16="http://schemas.microsoft.com/office/drawing/2014/main" id="{B09C82B1-CCE4-14A2-C249-6F61A3567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1" name="Picture 61">
            <a:extLst>
              <a:ext uri="{FF2B5EF4-FFF2-40B4-BE49-F238E27FC236}">
                <a16:creationId xmlns:a16="http://schemas.microsoft.com/office/drawing/2014/main" id="{6244E879-9E58-9947-4E0D-09C93CB25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ED149B7B-0DCE-EDB9-8C82-35BE0DED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49188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A8377571-1BB1-CC9A-822B-1BF6A19B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49189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A07DBC74-0073-D520-2FCF-A01AF9867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49190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3E60CC17-C578-A373-D677-00CB73635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49191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7A983596-9B61-9024-D026-8A4417118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49192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0DC6326B-87E6-73F7-61F0-9687CD3FB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49193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3E8247C8-729D-B531-7F68-165367A32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49194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39D9A50E-02B2-C4E2-32C5-E823D5278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49195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1DD0EAB5-C86A-3E30-0C5A-4A64454FC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49196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0140E42E-18E3-B4E0-32C5-A65C38D04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49197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76F66ED5-D009-2629-EF2C-7B61FF10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49198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42A26F81-1791-9B9E-FAE9-051F2CB42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49199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C7CB2EC5-1CFD-6457-5CCC-3A9CB2957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49200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7387C938-D43B-C244-00BF-219C92A3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49201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C7B91569-E311-E007-F431-650793042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49202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A1E15E47-FB16-AC01-0D12-BFB893BB5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49203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0C718255-5A8F-E968-08A2-D51A62D96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49204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68125E3B-9902-FAE3-3E16-10F6E3277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49205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60671BB1-B7B3-5975-F3EC-EB1B05A66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49206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9FDC2F14-A3A1-A4BA-4944-06147B25E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49207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4BA4C52A-C796-9AC5-399A-2B4560D6E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49208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1EED9380-0565-5F05-0A67-3559ED6BC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49209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5ADA80DA-C684-0A4D-6F61-79FA0A2B9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49210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6BAAA0EA-4FBD-BF97-699E-4383F2148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49211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9A005F0F-162E-BED2-98B3-7F58F0DEE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49212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4C5A8DD7-27BB-3DE1-9330-582E24718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49213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989E8921-DFCB-C938-8275-C4C85D4AC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49214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FA6E9530-8CC9-AD9E-A78E-A7D293B89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49215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3F587CCB-CEA7-DF0A-D8D5-6EAF26E57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49216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C5738B6F-71E3-9D13-653E-3C7918532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49217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DE0E724A-B2DD-6C0D-0DBF-4A97832E0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49218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3A613C4F-B911-AE2E-A388-EC4BD13CA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49219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9939A992-3B86-B431-44E1-3E6705F86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49220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7B7439C8-186E-4BED-E64C-CB21FBC70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49221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31B44031-BD1D-E30A-B0C1-45F41DEC9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49222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B45CE4AB-E62C-80CC-0056-635EDDFE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49223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C135CA0F-3C67-173D-FA2E-29B43745D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49224" name="AutoShape 40">
            <a:hlinkClick r:id="" action="ppaction://noaction"/>
            <a:extLst>
              <a:ext uri="{FF2B5EF4-FFF2-40B4-BE49-F238E27FC236}">
                <a16:creationId xmlns:a16="http://schemas.microsoft.com/office/drawing/2014/main" id="{FA86CB77-B634-15F6-9AE4-A6A4EE32D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49225" name="AutoShape 41">
            <a:hlinkClick r:id="rId39" action="ppaction://hlinksldjump"/>
            <a:extLst>
              <a:ext uri="{FF2B5EF4-FFF2-40B4-BE49-F238E27FC236}">
                <a16:creationId xmlns:a16="http://schemas.microsoft.com/office/drawing/2014/main" id="{C0E59FE2-147F-95BB-1D01-A039EF398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49226" name="AutoShape 42">
            <a:hlinkClick r:id="rId40" action="ppaction://hlinksldjump"/>
            <a:extLst>
              <a:ext uri="{FF2B5EF4-FFF2-40B4-BE49-F238E27FC236}">
                <a16:creationId xmlns:a16="http://schemas.microsoft.com/office/drawing/2014/main" id="{B73BF517-6DFF-F8B7-867D-D8705899A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49227" name="AutoShape 43">
            <a:hlinkClick r:id="rId41" action="ppaction://hlinksldjump"/>
            <a:extLst>
              <a:ext uri="{FF2B5EF4-FFF2-40B4-BE49-F238E27FC236}">
                <a16:creationId xmlns:a16="http://schemas.microsoft.com/office/drawing/2014/main" id="{AB805682-9543-E9B5-14B9-035012163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49228" name="AutoShape 44">
            <a:hlinkClick r:id="rId42" action="ppaction://hlinksldjump"/>
            <a:extLst>
              <a:ext uri="{FF2B5EF4-FFF2-40B4-BE49-F238E27FC236}">
                <a16:creationId xmlns:a16="http://schemas.microsoft.com/office/drawing/2014/main" id="{0A3D0B4A-DFB8-0C14-3C94-B427BE076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49229" name="AutoShape 45">
            <a:hlinkClick r:id="rId43" action="ppaction://hlinksldjump"/>
            <a:extLst>
              <a:ext uri="{FF2B5EF4-FFF2-40B4-BE49-F238E27FC236}">
                <a16:creationId xmlns:a16="http://schemas.microsoft.com/office/drawing/2014/main" id="{6E2E70F5-1F97-A703-2D68-ABA8DFEFE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49230" name="AutoShape 46">
            <a:hlinkClick r:id="rId44" action="ppaction://hlinksldjump"/>
            <a:extLst>
              <a:ext uri="{FF2B5EF4-FFF2-40B4-BE49-F238E27FC236}">
                <a16:creationId xmlns:a16="http://schemas.microsoft.com/office/drawing/2014/main" id="{B48DD700-B5BA-EA6D-6398-0AFECE1E3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49231" name="AutoShape 47">
            <a:hlinkClick r:id="rId45" action="ppaction://hlinksldjump"/>
            <a:extLst>
              <a:ext uri="{FF2B5EF4-FFF2-40B4-BE49-F238E27FC236}">
                <a16:creationId xmlns:a16="http://schemas.microsoft.com/office/drawing/2014/main" id="{5C5729AB-472E-1712-9D67-105469886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49232" name="AutoShape 48">
            <a:hlinkClick r:id="rId46" action="ppaction://hlinksldjump"/>
            <a:extLst>
              <a:ext uri="{FF2B5EF4-FFF2-40B4-BE49-F238E27FC236}">
                <a16:creationId xmlns:a16="http://schemas.microsoft.com/office/drawing/2014/main" id="{2EBBCF26-380F-736B-7668-AAB172967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49233" name="AutoShape 49">
            <a:hlinkClick r:id="rId47" action="ppaction://hlinksldjump"/>
            <a:extLst>
              <a:ext uri="{FF2B5EF4-FFF2-40B4-BE49-F238E27FC236}">
                <a16:creationId xmlns:a16="http://schemas.microsoft.com/office/drawing/2014/main" id="{6C78D278-02DD-59D2-9A81-C5606F8F3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49234" name="AutoShape 50">
            <a:hlinkClick r:id="rId48" action="ppaction://hlinksldjump"/>
            <a:extLst>
              <a:ext uri="{FF2B5EF4-FFF2-40B4-BE49-F238E27FC236}">
                <a16:creationId xmlns:a16="http://schemas.microsoft.com/office/drawing/2014/main" id="{F0B9E5DD-FBBC-C66C-7BCC-BA828CA54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49235" name="AutoShape 51">
            <a:hlinkClick r:id="rId49" action="ppaction://hlinksldjump"/>
            <a:extLst>
              <a:ext uri="{FF2B5EF4-FFF2-40B4-BE49-F238E27FC236}">
                <a16:creationId xmlns:a16="http://schemas.microsoft.com/office/drawing/2014/main" id="{E142141B-C40F-260E-924F-04F84F2BB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49236" name="AutoShape 52">
            <a:hlinkClick r:id="rId50" action="ppaction://hlinksldjump"/>
            <a:extLst>
              <a:ext uri="{FF2B5EF4-FFF2-40B4-BE49-F238E27FC236}">
                <a16:creationId xmlns:a16="http://schemas.microsoft.com/office/drawing/2014/main" id="{E7527411-6C78-8B79-E760-FE3E2692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49237" name="AutoShape 53">
            <a:hlinkClick r:id="rId51" action="ppaction://hlinksldjump"/>
            <a:extLst>
              <a:ext uri="{FF2B5EF4-FFF2-40B4-BE49-F238E27FC236}">
                <a16:creationId xmlns:a16="http://schemas.microsoft.com/office/drawing/2014/main" id="{D9CC4112-EBA8-A4B2-16F6-5BC9E1E7F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49238" name="AutoShape 54">
            <a:hlinkClick r:id="rId52" action="ppaction://hlinksldjump"/>
            <a:extLst>
              <a:ext uri="{FF2B5EF4-FFF2-40B4-BE49-F238E27FC236}">
                <a16:creationId xmlns:a16="http://schemas.microsoft.com/office/drawing/2014/main" id="{D13CEC98-6EEA-69EE-2C17-E27947291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49239" name="AutoShape 55">
            <a:hlinkClick r:id="rId53" action="ppaction://hlinksldjump"/>
            <a:extLst>
              <a:ext uri="{FF2B5EF4-FFF2-40B4-BE49-F238E27FC236}">
                <a16:creationId xmlns:a16="http://schemas.microsoft.com/office/drawing/2014/main" id="{7A3AFF84-1BC8-AFE4-B407-1350F1EA6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49240" name="AutoShape 56">
            <a:hlinkClick r:id="rId54" action="ppaction://hlinksldjump"/>
            <a:extLst>
              <a:ext uri="{FF2B5EF4-FFF2-40B4-BE49-F238E27FC236}">
                <a16:creationId xmlns:a16="http://schemas.microsoft.com/office/drawing/2014/main" id="{A8C33B0A-4941-CB4E-C64A-007A14216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49243" name="Picture 59">
            <a:extLst>
              <a:ext uri="{FF2B5EF4-FFF2-40B4-BE49-F238E27FC236}">
                <a16:creationId xmlns:a16="http://schemas.microsoft.com/office/drawing/2014/main" id="{68D0F00A-DBF0-A478-D434-ABBEEF6A3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244" name="Picture 60">
            <a:hlinkClick r:id="rId56"/>
            <a:extLst>
              <a:ext uri="{FF2B5EF4-FFF2-40B4-BE49-F238E27FC236}">
                <a16:creationId xmlns:a16="http://schemas.microsoft.com/office/drawing/2014/main" id="{C201EC28-45A9-559A-C065-01F27AC76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245" name="Picture 61">
            <a:extLst>
              <a:ext uri="{FF2B5EF4-FFF2-40B4-BE49-F238E27FC236}">
                <a16:creationId xmlns:a16="http://schemas.microsoft.com/office/drawing/2014/main" id="{D112BC52-D636-DCE3-3F2C-9D20CBC8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C4661065-00D7-C1C0-8A03-E213709F9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0212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B3743894-B9D6-5DE9-5085-DB0B958F0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50213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93B522B0-BC37-68D7-16E6-DA6FEB484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50214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610A4F6E-C085-E8A9-CE79-CE8C1D15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50215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D19BDA96-5041-1FCD-062F-94EB538E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50216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371A7966-5713-B2A9-3B25-B450FE746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0217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478455E4-B085-D7B1-BF15-349B23718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50218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16CF436D-1F3C-9432-6D05-D9536F22B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50219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BA9E9597-737A-4EEE-123A-49C17ADE4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50220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F4C3F604-BDEC-64BA-DFA1-BDFC28DBE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0221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A3D421B3-AE56-EEC7-CC00-D129C9A06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50222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E65382DE-F30A-9406-380D-D51B4A2BC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50223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8DAE5A9D-2C4D-7D3D-B0F4-38A272EF7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50224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BFEC8662-B5BE-438F-9595-48C0686F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50225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F10033DA-830F-0919-370B-8B0FC5054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50226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4B640D86-5EAF-A22C-013C-71FB977E9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0227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3562037E-AF74-B4C4-F03E-DF8A445A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50228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9C58AB78-91C0-73E0-67EF-27C3658B4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50229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A62B269C-04CE-9636-977B-63CA2A031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0230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E4DFF053-4F17-D976-D312-43B0817B3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0231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644FD965-518F-C91C-574B-F8B67E3C0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50232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B56EE237-FE2B-FBFA-6AC5-61B2E65EE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50233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4810C81C-944B-A47A-B2CF-8180B1DA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50234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0B2AEF69-1A4F-D77D-0E6C-D5DFAE5D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50235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58200FE8-C8DC-47B8-9720-CC3E97F9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50236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0C04F1E9-597D-8448-233E-F0C4E6192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50237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37454CD1-FD66-98E6-02B6-9432FB3DF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50238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33F218E5-0CF4-84EC-A98C-FFD891AAB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50239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F862F6A5-ACEF-A856-5B48-1D8914913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50240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03C36538-5C50-D68C-F703-36460E368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50241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BA0C26EB-CCBF-C93E-80A6-B74329083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0242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50BA02B0-F588-1BBA-1254-1C53D7B91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50243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51FF4274-FE09-53B5-ACEA-3DC79350B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0244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1D9025F2-0F1B-9A4B-036E-CD063A45F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50245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BFE03AD2-D387-8278-C1F9-D7B875E51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0246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654719E6-FAF6-070F-79A6-95816F48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50247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64FF65AE-075B-52CC-8A51-6C3714189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0248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115B1663-8836-E105-6F4F-BA999C0FD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0249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56F3BD31-1CB7-437F-99DB-76B9B59C0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0250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8F6F11AA-5EF6-AED4-4C6D-F7AF85EFE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0251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6A49287D-D827-E33B-0A45-F7A9B9342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50252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D53697C1-447A-B021-2207-CB23B8FD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50253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65936CCB-C89C-F88D-8305-5C5131C00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50254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50980E99-18CA-6B0E-D74A-EE6B734EA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50255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CC852809-C746-7E31-0CD5-B93F8C3E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50256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C663A0AA-2275-85EF-CDF3-1FDF6A147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50257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E2081B96-B3D4-1B25-39D5-ECB21375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50258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6843F296-ED46-00B3-4C72-11685BCCB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50259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95120FE5-E5A3-B07E-27F7-69BF697A0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50260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C3B77700-E522-A86F-4BA7-CAEAB2296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50261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D146DD16-157D-0C34-E00F-816755640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50262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ADE8BD91-C2B0-24E5-12E1-35CA2E4BE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50263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6D90E8E9-C9B5-54B4-9C8E-8C35AFE7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50264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C5EAF2FE-63A5-3C80-BD77-0D7990D65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50267" name="Picture 59">
            <a:extLst>
              <a:ext uri="{FF2B5EF4-FFF2-40B4-BE49-F238E27FC236}">
                <a16:creationId xmlns:a16="http://schemas.microsoft.com/office/drawing/2014/main" id="{10637E03-B0C6-C3DB-320F-E4D2CEAED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268" name="Picture 60">
            <a:hlinkClick r:id="rId57"/>
            <a:extLst>
              <a:ext uri="{FF2B5EF4-FFF2-40B4-BE49-F238E27FC236}">
                <a16:creationId xmlns:a16="http://schemas.microsoft.com/office/drawing/2014/main" id="{6FD2642F-D55A-70A1-F77D-545D64B16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269" name="Picture 61">
            <a:extLst>
              <a:ext uri="{FF2B5EF4-FFF2-40B4-BE49-F238E27FC236}">
                <a16:creationId xmlns:a16="http://schemas.microsoft.com/office/drawing/2014/main" id="{42ABFBAE-AD09-328A-6BBD-B59CD3299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5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BE256619-7989-4AD7-3D16-DD1D98160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1236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AD884786-C844-3708-1B93-8B51103A6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51237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E61FA0B3-A14D-0203-8D34-F5653A568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51238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E9FCA82A-6E5C-BEB9-6548-7CB4FA087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51239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45D2F8CB-FAA5-D7FB-B24B-A32BCF156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51240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E3604C33-2E59-B90C-528A-D4C994410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1241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8B21E5AB-C203-FC05-1D7D-DB423D271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51242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B6BE2B9D-22EF-60EE-B3A7-C5D23C74F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51243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603BA2F9-7632-5542-FFB9-A82810181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51244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3658681A-0163-F84C-7B82-7279DFEA4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1245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87840BF9-F9F3-2A51-27A5-D3FA1029B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51246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D5BECE99-8977-A51B-65F1-A7841B4C4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51247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1A0B415C-1023-29EC-6F79-2231589D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51248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2B3639D3-3756-EB71-691E-BA5ED22E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51249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8F0E914B-A350-8739-B549-D3498BE6F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51250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C6487BEA-CA55-F4CF-575F-F2A0E0D0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1251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BB07F410-74E3-B531-3036-7E15D47F9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51252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1EBD6883-CC48-714C-4F39-57227E346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51253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259CC68F-511E-22B7-9402-2FF85260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1254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78F0176A-BD5B-D210-4809-51848F586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1255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B74E721D-CC2A-B92A-1C28-2DDA0BD09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51256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1C2453C0-A9F2-25A2-F2AC-8B2DE5DCA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51257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70BF5D04-2498-9A84-7778-398EA3BE3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51258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2E095E67-2C17-1672-A6BE-CB2CBA249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51259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F511FC07-CA8C-B39B-9BDC-B6D05BDE4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51260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CB193B4D-2AE4-7260-0EF1-3CDAB83E9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51261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82951BC6-D6E6-44A8-BFA5-AD1F45EF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51262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ECF34002-9394-B9F7-C18A-FE2A48F23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51263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39107887-6F7C-A301-3DBC-585DFACDC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51264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DFC2547C-6762-FC97-A947-A7A0041F0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51265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0AFFA4E2-EAB1-B8B3-ABF5-66AADC17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1266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96D74D0F-9C86-BDB8-925F-DAFF10C42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51267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5C02D33B-318E-C0F4-E26D-438C2EC01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1268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BCC5411C-296A-DC10-B64F-2E8A0A598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51269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622EA877-7D8B-4D09-596F-443D94664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1270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A828974A-B692-EF40-FB8F-BFD66379A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51271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72B1F6C5-0A63-C648-CD02-B270E249D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1272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C420689C-AC86-27F6-E18C-3BD38812E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1273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F18E63DD-D72F-096D-CCEA-118F07CC6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1274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A9BB3382-B19F-2150-AC4E-550D554F7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1275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960D0122-01C3-F9EE-D1E1-F2D551B07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51276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D369B230-CDA9-AB44-D356-E3384028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51277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7AAFE67E-60FC-29C5-4E05-23ABB5D28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51278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B2DA5C12-830B-7D6C-F809-F1AC560BF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51279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69CBACCF-C6E8-0A03-CFEF-BFFBDA696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51280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D8F2E5C9-9D01-A70B-CA33-1EADFD9D5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51281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300249A1-3D92-5C19-7C41-4C57A1FEC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51282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34317A43-8ABB-A5BB-AD38-9038FBBA5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51283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88FCF5DD-048D-69B4-C151-B2340A5FD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51284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4C601326-3FFC-420C-FDFA-14500CB81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51285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3C2F731A-6F36-6005-407D-CE0311CDB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51286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DACA9C1E-D48E-106B-28DD-19D11BBC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51287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EB5DD7EF-D0D4-2497-85D4-01477C40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51288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2AC9E7F9-2F6E-BEE4-AA12-0E19B1293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51291" name="Picture 59">
            <a:extLst>
              <a:ext uri="{FF2B5EF4-FFF2-40B4-BE49-F238E27FC236}">
                <a16:creationId xmlns:a16="http://schemas.microsoft.com/office/drawing/2014/main" id="{3D0CC77B-730D-0BAC-798E-31E7CEE6F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292" name="Picture 60">
            <a:hlinkClick r:id="rId57"/>
            <a:extLst>
              <a:ext uri="{FF2B5EF4-FFF2-40B4-BE49-F238E27FC236}">
                <a16:creationId xmlns:a16="http://schemas.microsoft.com/office/drawing/2014/main" id="{F05AA1C7-B036-A301-B367-DF12D51D0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293" name="Picture 61">
            <a:extLst>
              <a:ext uri="{FF2B5EF4-FFF2-40B4-BE49-F238E27FC236}">
                <a16:creationId xmlns:a16="http://schemas.microsoft.com/office/drawing/2014/main" id="{756A01CB-015B-6CBE-3F1D-772628F54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7C481B27-82BC-14CA-B0E2-FBA38D650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2260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B9448004-E918-2318-6150-FD52B012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52261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236ED8B4-A7AB-7AEB-D1C5-3B06E2D2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52262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9589A234-036E-2904-E7F3-30AC3583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52263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E0FEC789-33FC-5941-A53E-D20BF3B20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52264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4D9F4569-054B-B071-B3D4-6A92A42B6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2265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CEEC665F-2FDD-D392-FE90-9A5AB1D6E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52266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81E22C29-ACCC-D393-D455-24FF985D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52267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2FB27FBA-168A-0B4F-63D8-AD293C143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52268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65630BE7-B60C-DE66-72F3-5C817D1BA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2269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4301D04F-67CF-9E39-FC9B-C9F9CD7B1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52270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E4AEC2E3-C68C-48AC-70D6-A82864838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52271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CBC4DF33-6812-7801-0EB4-887B843AA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52272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9D1963A3-A0C2-E4C7-3822-8F65EBDE4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52273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8836842B-2AF4-329F-B943-D9DA72594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52274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2A2AD973-8AE5-45AE-C125-930D1828F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2275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EBF72F31-29F5-FEC4-C0A1-7FCFF01D6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52276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D249D12D-A9F8-3C55-2638-518EE9688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52277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3A99EE48-5605-018B-4D1A-D2535365D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2278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1E770EB1-5BE5-7FE7-0BE1-F7859E186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2279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D4B21F21-34F8-80E8-C199-EEE00C29A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52280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307F7F86-2165-601E-FBF2-5D4B101C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52281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A43808EC-BD3D-DC9F-0428-4A0EF2939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52282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769C673A-1EF3-CE27-5BAE-BE507E92D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52283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4DCD6580-D01B-6CA5-3959-DFE116131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52284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B6CEEB69-C6A4-53C8-0181-764BDC138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52285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343E2BCB-5021-3A3F-02C2-488EBA68C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52286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5D94D5EF-6115-5B13-619A-975EA2E3C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52287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8D46A6EB-3F9F-F074-9C30-3199C7B3D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52288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D6B15A3A-25CC-6327-8836-A5B89F38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52289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C88C6892-4FE8-B1AD-6933-7A4D950B5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2290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45E5B3C2-1AEB-C40A-F058-BD3754A4F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52291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F76FB3AB-BE80-B6C2-5FC5-B9196EEFC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2292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21496E98-CF11-ED38-BD4B-EDB8C867F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52293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80F1AE0B-4114-6C9F-2825-27AFF4027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2294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CB50F297-C2E1-6986-2CF6-A623CC7F3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52295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E35D4FB0-A8F3-52F6-F9C1-EC1D5B68B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2296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BA8E2591-8FEB-D040-B0B4-CA8FB40D7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2297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80B2C496-6D10-A5A3-817F-24A604CA6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2298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5E2C8113-ECB3-1F88-E942-399CD2093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2299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95F82685-8A18-02C5-FC6E-EF67EF3A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52300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9926FC10-8171-F98E-A074-525700E27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52301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177B3279-B289-0281-3FB4-D5AB1ADA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52302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92AFC59F-F6A2-C714-2A10-0B889DA38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52303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97F5021B-8551-D2B6-B0B7-0C57D1BE9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52304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A35D8174-5E98-7E6A-3F93-7183455C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52305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2D38EE0E-D905-4A14-5862-2FE6B897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52306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396843BF-759D-07B7-27CD-5C7229C78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52307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EAB28622-842A-55B3-C713-DACC4D4D7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52308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D8FDC592-1E53-54D7-D935-AA4C92CC9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52309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093DBD6B-5B68-DEDF-2CA6-DEDE09785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52310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C5F0AFB1-3986-3D58-9E38-107030067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52311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DA333BC2-DB76-0D77-BBD0-6D61E90D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52312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78D80563-C19D-8204-95B5-D90E9686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52315" name="Picture 59">
            <a:extLst>
              <a:ext uri="{FF2B5EF4-FFF2-40B4-BE49-F238E27FC236}">
                <a16:creationId xmlns:a16="http://schemas.microsoft.com/office/drawing/2014/main" id="{229C08D3-5490-7C30-4DA6-466D38B5B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316" name="Picture 60">
            <a:hlinkClick r:id="rId57"/>
            <a:extLst>
              <a:ext uri="{FF2B5EF4-FFF2-40B4-BE49-F238E27FC236}">
                <a16:creationId xmlns:a16="http://schemas.microsoft.com/office/drawing/2014/main" id="{0F525BCE-F7E8-943D-2B51-F2D78273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317" name="Picture 61">
            <a:extLst>
              <a:ext uri="{FF2B5EF4-FFF2-40B4-BE49-F238E27FC236}">
                <a16:creationId xmlns:a16="http://schemas.microsoft.com/office/drawing/2014/main" id="{FC739DBB-4F69-15DC-7E08-6B6ACA85F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A35A5DA0-F95B-692A-B9A4-430ED1207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3284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652BBDC1-59DB-6108-344A-182239A0B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53285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045BBAFA-0481-F68F-16CB-24D2EEE93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53286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8D4348DC-7979-137B-3F40-53699EDB7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53287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EFCC0D16-5596-AC89-C24D-95E85F3C4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53288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2332AC0A-36C5-982B-CC21-6319F4175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3289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ADF65D6E-6ABD-B1C8-1A7E-A0A73BD0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53290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558C1E79-ABE3-B508-C0B2-572902AEC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53291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C4C177D3-0AE9-1224-4D90-83838C40B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53292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88A28741-D6FA-12CC-54AA-0F84CE5E0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3293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007D54D8-97B6-B447-3064-183F2E8CC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53294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5CE95F72-B4DC-178E-D497-CD50C69C8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53295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3032B59A-CDF6-776E-0A06-6433B6C60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53296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B89F87E3-C1D5-440D-4071-95DD2F966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53297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0D1DE3C4-1C2E-AE01-8075-4F0F7178C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53298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695CA955-91D6-20A0-C8B4-4382FF0E1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3299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4B21EEE7-2420-A373-1570-78E09E2EA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53300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EC009D1D-E617-A179-8E02-AD15D6D92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53301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7DEE8329-A3A6-2DF4-3590-BBF25CCDB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3302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148265D7-E5AC-9C5E-B073-2646BCAEF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3303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01C7D05A-D83F-24D3-D75B-9D102CE4A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53304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8753CC0D-FF21-8565-B776-A2D2529B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53305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3B7B7C7F-58AC-8B44-F6C8-532BD8FAD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53306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99069C69-020F-D0DA-365F-D442863FE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53307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2F5E1C85-7AA0-1E7C-B399-E1EE3D9E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53308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378F2EA8-B914-DB6D-4950-30FCBC3CE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53309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2A0502D7-380F-1EA3-384E-E280366C6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53310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4C1C4F5F-3B8F-7765-DD74-B90D8B566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53311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6FAB167D-C447-B952-9311-215EE782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53312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89FD2342-CB0D-6830-A7F5-D50F4BB6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53313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A4A8565A-4E0F-D8DF-EDAB-470DF4CB8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3314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2302B931-C792-EEB8-383C-90C770FC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53315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85792CB7-8FBC-D3D9-8FF4-8E927A765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3316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CDE961B0-E15D-E791-E5C3-DD728FB7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53317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8609148E-E297-9810-10C2-4B27A0DC1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3318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072A5BDC-75FF-5E39-BE02-EA4A9FBE1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53319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40DF5E19-DAE2-D926-D865-3DA409F7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3320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59E42904-2FB8-BBFE-951E-66B77974E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3321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6B7CBF03-1BE0-5C33-E3CB-389D53ECC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3322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AD7DC571-08C8-205E-A14B-C82EE4A65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3323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DE5CA3FD-F5DE-1D0D-56AC-3D0B65232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53324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DB043541-02A2-6C51-6596-D5388B63A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53325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2BABDAEF-4DD4-93FA-5D15-0F8CDEE6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53326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FC4C7079-504B-89F1-403B-D8BE6CA8C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53327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FFEEB303-522B-775D-C272-D31B80AA3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53328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94AF99E6-F79D-9F2D-E678-9FD0B2D0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53329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D2A84843-51F1-83E0-A1CA-5AED31B8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53330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74BADF5D-EC70-760F-3C55-55A9729F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53331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30711AF6-0113-1E16-5A0B-7773F7521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53332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43D7F272-36D6-A300-83D8-C49049BA1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53333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9A2F8B94-A4DB-AC33-B76A-516CB4E31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53334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C3D1117E-4C59-C6D5-1B6A-12B8D4B81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53335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32704651-92A2-B608-5D9A-B71591853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53336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8D7649D5-77BA-39BD-0026-5A647341B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53339" name="Picture 59">
            <a:extLst>
              <a:ext uri="{FF2B5EF4-FFF2-40B4-BE49-F238E27FC236}">
                <a16:creationId xmlns:a16="http://schemas.microsoft.com/office/drawing/2014/main" id="{840C706B-F55B-4192-7C75-413800C7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340" name="Picture 60">
            <a:hlinkClick r:id="rId57"/>
            <a:extLst>
              <a:ext uri="{FF2B5EF4-FFF2-40B4-BE49-F238E27FC236}">
                <a16:creationId xmlns:a16="http://schemas.microsoft.com/office/drawing/2014/main" id="{31741DBD-C8E4-6368-3E32-F9B1306DB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341" name="Picture 61">
            <a:extLst>
              <a:ext uri="{FF2B5EF4-FFF2-40B4-BE49-F238E27FC236}">
                <a16:creationId xmlns:a16="http://schemas.microsoft.com/office/drawing/2014/main" id="{67B577B2-26ED-EF14-2D20-8B50CDCB8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D2C3E009-2229-7005-FF2E-F87988160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4308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C5190D0E-9104-2175-A904-E59ED6B84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54309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58B47A65-D580-E9B7-0A44-05513667B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54310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4A33166E-9F84-87D0-5238-71D30559F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54311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BDE7673E-EA1E-D39D-DA0B-A97580D12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54312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2EB5FD13-D409-BEB8-CF2E-C77F25B1C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4313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7DAE440C-E9E0-632C-2B4B-BF4EB3E35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54314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B83F182A-EBA7-B1DF-EAA8-AFA072AEC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54315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C5D81C78-1B78-DF47-7EFE-DDB863CB3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54316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C1107DC7-C6C7-E7DE-2EAE-36C8FB17A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4317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E82E9375-33F4-F15B-AC23-889CAF29D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54318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9070CDCA-F489-05F3-9745-63CBB0776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54319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2737DD2A-1915-8301-1DF8-463523E4D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54320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7BF338B0-9F75-79AC-C986-64AE23BDE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54321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48BAF098-4803-9766-A84A-EFF272D5D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54322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DC43817C-67CA-C09D-1218-A58BC930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4323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EC2E4CBA-067C-16AB-F36E-569C5182B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54324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50AC3180-2691-64BD-C3BB-7644988CD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54325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D2ABA741-3761-7D9F-AB76-E8A3316D0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4326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E3657F92-F5A7-8BAF-FAFE-2BA557723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4327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384390FE-2F7F-78D4-E23F-54619E9BD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54328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5A047F6C-3BC4-45AD-15B1-A1C1A1B00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54329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B2E96260-5DCC-855A-EB9F-62A7AB097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54330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5A69B1E4-14BC-7E3D-8D33-E30F17493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54331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1D03D0CD-9D54-1E02-E048-FA3B76722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54332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DFEA4668-A84F-F7EE-FF47-9BC10BB30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54333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07B13AB4-A62F-E2DA-9D3D-2BE510E79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54334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FFA41CDC-F3FF-F509-B9F1-E050B0651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54335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F34015DA-92A7-CF79-8CAF-2FAC01733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54336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627E8FBA-05FD-122A-CBEC-4119CB323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54337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9D829EC1-72B3-2A14-CE12-A8250B291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4338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02C65AE3-F9B1-BBF1-3982-71FA1C395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54339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B9902368-9863-96C1-3F74-2427EF20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4340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3060F844-5144-B343-D3E2-2557F2EF6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54341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E8EC3770-BE90-119D-FB67-DF9FC89D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4342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7FF1E5C2-AA55-B7C5-4F80-75747EF60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54343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1D81DD70-3F5A-A5F7-24FF-4AFFEB37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4344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95F6E819-880F-506C-5C96-DD9FCA83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4345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CBB3D029-5746-5BDD-2791-A1F90CF98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4346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B3FD308F-252E-0912-FDEA-8C3710DE5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4347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E2E6069B-5B75-41EA-060B-3552FC3E0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54348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68B3CB07-CCC6-AEAC-84C6-963F9438A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54349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DC3DACE2-D2F4-9088-B423-DF22395AC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54350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BFEA8A9B-5E43-0E72-F4AD-EB60ACA38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54351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0FF5C054-72E1-ADBD-6E7C-E74EA2B64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54352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8059FEBD-C9FB-6444-92CD-62D67919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54353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80C801A3-9A9A-620F-B638-5E4F0B060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54354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2FE794E0-38F7-BEC3-B495-CC0F21E97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54355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8743A74D-70B1-B641-6254-E717B6890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54356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E1F11B69-B724-F180-F31C-58E336404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54357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282BA6E3-4EC7-BD99-1A66-C2DF3F55B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54358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4CB72725-748B-D95A-9684-9809A6B62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54359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FBA76028-EF8F-1FF9-CEF8-90453D67F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54360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9654499A-9E47-48DA-B955-E20B9918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54363" name="Picture 59">
            <a:extLst>
              <a:ext uri="{FF2B5EF4-FFF2-40B4-BE49-F238E27FC236}">
                <a16:creationId xmlns:a16="http://schemas.microsoft.com/office/drawing/2014/main" id="{AF962A18-1BAC-49EB-B324-538D06C4F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364" name="Picture 60">
            <a:hlinkClick r:id="rId57"/>
            <a:extLst>
              <a:ext uri="{FF2B5EF4-FFF2-40B4-BE49-F238E27FC236}">
                <a16:creationId xmlns:a16="http://schemas.microsoft.com/office/drawing/2014/main" id="{CDB087A5-3CD2-FD0A-C6F2-5501D790E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365" name="Picture 61">
            <a:extLst>
              <a:ext uri="{FF2B5EF4-FFF2-40B4-BE49-F238E27FC236}">
                <a16:creationId xmlns:a16="http://schemas.microsoft.com/office/drawing/2014/main" id="{4E0F1CBE-3A0B-7EC0-88C9-ED1C7BE13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1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FE3A91EC-45BB-9476-CD78-05B9E089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5332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D81ED0FE-131F-7387-0163-C5C3B0D6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55333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1D08FCCC-C960-C995-ECDB-972AB7FED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55334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C2C694D9-15DB-E7A0-36C5-A9D10957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55335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5E6AFE07-5857-77A0-D9CB-AFE0BA48D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55336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C4637797-E728-52A7-EA70-F4C48CA18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5337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2BCA69FC-88C3-4527-8A13-0D7EA72EB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55338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6A102147-5678-7673-C61E-FE6061486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55339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1311421B-1526-92A5-D7FE-FABF94DBE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55340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AA0D5FC3-3E15-BE90-D293-769FB5156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5341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AE653D67-DB93-7538-45E6-651F047D1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55342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0FCE8172-1CFF-EA09-2191-BC7E777D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55343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FB1B2767-E73D-7FCF-DF0F-65FAAECA4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55344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11F84294-E67F-C3EF-20CC-1336EE5AF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55345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A2FFB608-B211-E627-B26F-05095E70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55346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6EE9224F-A3BD-107C-6313-8FD9CBDB5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5347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14BB7281-A3A6-FBD0-E09D-73A48E20E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55348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A557A78C-FDA8-4113-5AD6-8CEF894D3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55349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268337F9-2045-C489-1A47-5B38BEC6C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5350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183C524E-EF40-216F-3098-B5CA841CA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5351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8BA39422-65FE-2FE1-D2C6-A9C1FDB6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55352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0528D473-8878-4A83-B7A7-F8A9C3070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55353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673F3F07-900B-B3CC-F1F5-8A709831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55354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E49F73D3-422B-1ED1-7F08-0FF094818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55355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A0714A20-E6C9-FA41-7207-B40BF2239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55356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13BC3BB3-C115-0E80-9477-65F6D12F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55357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06ADE232-222C-663C-1560-6A9F5EAAE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55358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C834BA74-41AA-88AF-D4B4-4BD00C96D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55359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2DAD9402-2BA8-1AEA-80A2-85837BD48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55360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6D6ACBD9-5863-6609-9BD5-072702502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55361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726689DE-AC4A-75C9-B366-A2E4AEBA6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5362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2A8BD6B3-775C-1CE9-AA8D-22BCBD9A3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55363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1838CC6C-C378-AC10-E3EA-62CC47579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5364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C8DE8AEF-C2FB-25D2-7E80-91A009F02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55365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B4F0D340-E9A5-AB1E-E8B1-D42D9DED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5366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9AF4327B-1CB9-5F72-9176-81F49631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55367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90368247-5527-1982-844B-7EDBC30CB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5368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11D65188-0129-1F77-F57D-E9314331B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5369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956DBFF7-7754-F7B3-66A0-0CC53E5B0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5370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1B91F7D6-B3E7-7CB7-51EE-CC38C5755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5371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28D7DC02-44EC-3F5C-1E3E-E3AC0B859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55372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6836539D-4B4F-CA32-0909-BE236217F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55373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3B6227B2-F614-C5EB-6069-B28E74346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55374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CEAC4F13-7E2A-0F7B-6293-5B1E9C87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55375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36D268AC-6F05-974C-3A11-25721E257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55376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FE9388B0-89A3-B802-5845-88BB957F5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55377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834489C6-EC2D-3986-6D85-7EE0E3EE4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55378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F1AEE801-373E-8598-AC8C-41412ED9E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55379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08E57FD1-C93F-9AEB-978B-C505045BE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55380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82040132-CD28-2313-89CC-7EEF10906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55381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0C70630F-9BBB-4A6F-BACE-AF037062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55382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4CCCF4EA-AF50-530D-D55F-1A36246AA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55383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B9A73671-9759-C45E-A6B4-266D482A5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55384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DBD8CA6E-9F7D-159E-AD2A-3EB3203C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55387" name="Picture 59">
            <a:extLst>
              <a:ext uri="{FF2B5EF4-FFF2-40B4-BE49-F238E27FC236}">
                <a16:creationId xmlns:a16="http://schemas.microsoft.com/office/drawing/2014/main" id="{FCA3178B-677F-E22E-AA9D-F61EF93F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388" name="Picture 60">
            <a:hlinkClick r:id="rId57"/>
            <a:extLst>
              <a:ext uri="{FF2B5EF4-FFF2-40B4-BE49-F238E27FC236}">
                <a16:creationId xmlns:a16="http://schemas.microsoft.com/office/drawing/2014/main" id="{E16FF50D-28A0-8EC7-45F9-04FEA17D9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389" name="Picture 61">
            <a:extLst>
              <a:ext uri="{FF2B5EF4-FFF2-40B4-BE49-F238E27FC236}">
                <a16:creationId xmlns:a16="http://schemas.microsoft.com/office/drawing/2014/main" id="{CE846BB2-8360-5A30-8ECE-87C9FF6A3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025-1-2 cop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01"/>
          <a:stretch/>
        </p:blipFill>
        <p:spPr bwMode="auto">
          <a:xfrm>
            <a:off x="336000" y="0"/>
            <a:ext cx="11520000" cy="64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0A7AA4EA-CBE4-F279-9382-FBF12D724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6356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C45E4082-BB60-C91F-02F1-639EE3D21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56357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D77651A9-63EC-EC69-8F40-DEADF6F74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56358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A164E365-0285-06FA-F7B3-993F873B2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56359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E1A3B42B-B0D6-1E82-F24F-E7EA434F8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56360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40C1F757-0659-5E48-0C31-6CCCC26AC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6361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264471EE-8352-B295-7DB4-3FCA8B207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56362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0A1F87D0-D91B-F1A1-D04C-E005C8E72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56363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BA9BE19E-4D69-42EB-D965-725CBF782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56364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4C857123-0D57-0D24-DE61-FD9F08E0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6365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26629903-F9BD-D0CE-8BD9-EF3786882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56366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3911D459-14E7-69E4-7227-99A387E0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56367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A7587089-A0AD-6EB8-DAE2-6461688C1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56368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81D268B3-ABEE-9A8A-7FBB-FC83498A9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56369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FE90A391-1AFB-F5EC-B0EF-E43434E18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56370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4E920290-44C7-54BC-0D83-C22C3E6B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6371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3F1AD2EF-3B8E-3B11-BBA6-DEE4FD26C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56372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817DABEC-87DA-7C53-0108-A537ED880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56373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B507648A-9D43-8222-400D-53A777F77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6374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81C9B850-7363-2FE9-C304-7DF83B299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6375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860CEDB3-433B-2EC8-726A-9D2AD45DC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56376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3C7FA7B4-D83D-7AE7-D357-3E8D8DD79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56377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8A82E778-A5BC-C060-CEEB-C7FF07786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56378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9F936274-7FC1-A214-F885-D32E070C8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56379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6B0FDF18-6D6E-CD96-0ED0-E6C2BCC64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56380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6FCDB088-A15C-EC61-19EA-87A304F5E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56381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221461F2-D11E-19B2-167B-08D4FAD49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56382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4ACF102A-D10A-C03D-C992-152CF7E9A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56383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9B9865AB-A4D9-CF1C-463F-603E3C830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56384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767BAA43-F484-4938-F383-3467C22A9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56385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EE68B013-5276-1331-C34A-1183B4238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6386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445BA5DA-97B1-8521-E47F-57A5D189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56387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1AC6DE40-F5CB-EA44-7B20-E62CBE225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6388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92CD4AA5-D1B2-F2C8-1E79-D960B8F4E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56389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9237FCEB-FFAE-97C8-5452-B64E45E96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6390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6FA92977-669F-D68D-AE29-69C735B1E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56391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BF91D0AC-4F97-3C1D-3988-381E9BDAF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6392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5834BA45-D527-CE01-DDFE-ED3C3604B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6393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320FC025-658C-6336-66CE-1CFAD0C88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6394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83246B89-0E5D-DBF5-6C22-8C578C3DE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6395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F1399ACD-FE23-F7A5-7A67-C4395938E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56396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33493132-1022-862A-66AF-4F00BFDCA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56397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585DDE9C-6C25-6680-9CA7-BB40E3FE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56398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5524FB26-5A92-3994-1E56-D3D08DE32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56399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34D52ECC-C66A-896F-32DD-AB84B675D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56400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37ED98B8-F470-8224-7297-AC95B1AC1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56401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9F961EF0-F609-D113-5949-F377302DB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56402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8891C4AB-E34E-C831-B0AA-348663D3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56403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63B1FA4A-D623-7F42-1907-F8D8E4E1B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56404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9A68E512-7F9D-DF03-92F8-A57C85C6B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56405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44C31539-8AAE-2059-D767-CF2803283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56406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E7F3BD13-8334-6D34-2DEC-F5AEDFCC4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56407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459737A7-4AD6-56CE-C520-F89098CE7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56408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6724047E-0EF8-8F6F-54F2-2C1A815A8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56411" name="Picture 59">
            <a:extLst>
              <a:ext uri="{FF2B5EF4-FFF2-40B4-BE49-F238E27FC236}">
                <a16:creationId xmlns:a16="http://schemas.microsoft.com/office/drawing/2014/main" id="{62B3CB15-6EDD-0307-7407-1BB590A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412" name="Picture 60">
            <a:hlinkClick r:id="rId57"/>
            <a:extLst>
              <a:ext uri="{FF2B5EF4-FFF2-40B4-BE49-F238E27FC236}">
                <a16:creationId xmlns:a16="http://schemas.microsoft.com/office/drawing/2014/main" id="{AC4FCD3A-6D4E-79D4-672A-3821B3AE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413" name="Picture 61">
            <a:extLst>
              <a:ext uri="{FF2B5EF4-FFF2-40B4-BE49-F238E27FC236}">
                <a16:creationId xmlns:a16="http://schemas.microsoft.com/office/drawing/2014/main" id="{106ACCFF-DED5-7118-D738-3AEA1FFD2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006D3F7B-FF5A-1187-3D9B-36346A6EB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7380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523E42DB-9D60-A1D1-13D0-E83A87428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57381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1DE78962-176E-D340-9B7A-E7FBBE357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57382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753C28B2-57AD-6B10-AE56-25EF2A971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57383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0DE0D0B5-C3E4-380D-D3DF-227B8FC5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57384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134C825B-A5F4-47EF-6C22-6FD8864DF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7385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7581CC37-E8F3-E719-CE65-E2F10BCA2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57386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9C36A912-FE5B-D9DF-8496-5D51B347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57387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E1881819-674B-4D5E-E8E8-30EDCEF00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57388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E7308BF4-DEF7-71CA-5D29-595377D4F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7389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0E58C763-F9BC-68F4-3A0A-C5079DBA9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57390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A0FE19B1-CEB5-3F29-8B25-37399B13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57391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0C0BF17F-CF49-43E7-BC9D-37D674BBD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57392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9FFFF1C4-E5F7-E601-0988-D3E4213D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57393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4E6985C8-95CC-B3D2-8693-9E6197CF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57394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D4DCD873-EFE4-2FB1-55F2-5924A78B2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7395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3B047837-0D6F-4B88-82C1-EEB48684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57396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1C64A168-09F3-9DD4-8C30-F46ABFF3F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57397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0EC9FFAF-F8A9-5EFC-BE9D-9B2647091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7398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B914089B-12E8-4605-4720-1158281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7399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AC04A886-8A26-ED00-3ECB-2471A879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57400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1AD84B89-DEED-D8C7-70E0-FAF151B17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57401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2F997EE2-2A23-29C6-3291-1A77C0B2E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57402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FF4A4041-DD33-C9B9-0600-90EE9181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57403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D3D4EE60-1B44-6F4B-C70B-FAE78498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57404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CA255098-48BB-F9BD-04D2-29A1EB227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57405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99B560D9-0F08-8C4D-6D77-C038F58F2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57406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F19682AC-E006-3B6A-4FF7-D357ECA2E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57407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A7C6618A-C28A-C3EE-22F7-ED3307BA7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57408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61B38A8C-C69C-9830-B315-0FC44E76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57409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16424E70-1E8F-2F57-3D1B-B647F07D7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7410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781178AE-6CCD-289C-1386-3BD2E9EAE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57411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363787BF-DDF1-C64F-ABFB-650325563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7412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1E1F4505-646E-56E8-8713-8E18651EA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57413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E370A21F-B47F-EE09-36DB-31B1949A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7414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5C82D088-C3BD-BAFE-50C0-B6E8B15F2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57415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F9E5D2EB-BD05-7D9E-3A41-56A167E5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7416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0EAC87F1-E312-3D04-0FEF-2658AFF32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7417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072B4F9D-F0BA-DBF2-43F1-1264B6FB9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7418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0C1EEE9B-0815-9209-1B52-DA9165C7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7419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2567CF3D-C1F8-2BC7-ABE6-E79800D9A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57420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2641778F-400B-C8C1-4CDE-D69BC2403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57421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C3C83701-04F8-A0BC-A5C6-7A0F844F8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57422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ADF28B20-69D1-7D29-2E8D-24D52B11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57423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553795F2-404E-A866-0D26-96C150E9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57424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DFC82366-8469-BC98-171D-9C549AFBE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57425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9B02F354-A1A6-6C56-F7E9-A84EAF77A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57426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F8AF302E-7385-D253-D281-1F7D5E04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57427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30C605C9-BE65-FC84-133B-D4AD941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57428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1FD57DAD-E88B-91D2-1706-54AFD2869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57429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72D2B2D4-04FF-B4FD-9D3A-599FCEF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57430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03CD8748-267A-4EE5-B915-50626449D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57431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902B9F7C-9CA6-3A67-6962-AFA0AB128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57432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89EE1D42-7220-B1DC-B820-AFBB9BC7A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57435" name="Picture 59">
            <a:extLst>
              <a:ext uri="{FF2B5EF4-FFF2-40B4-BE49-F238E27FC236}">
                <a16:creationId xmlns:a16="http://schemas.microsoft.com/office/drawing/2014/main" id="{983388D7-D5E3-27F0-7AD3-3AFE409A8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436" name="Picture 60">
            <a:hlinkClick r:id="rId57"/>
            <a:extLst>
              <a:ext uri="{FF2B5EF4-FFF2-40B4-BE49-F238E27FC236}">
                <a16:creationId xmlns:a16="http://schemas.microsoft.com/office/drawing/2014/main" id="{C1A6914A-DB9F-637A-EEFF-92BE6F8BD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437" name="Picture 61">
            <a:extLst>
              <a:ext uri="{FF2B5EF4-FFF2-40B4-BE49-F238E27FC236}">
                <a16:creationId xmlns:a16="http://schemas.microsoft.com/office/drawing/2014/main" id="{A435E9DC-4FAB-2423-80F3-49ADF79BC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BB0E3862-61FB-D127-4993-C8C280BAC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8404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9F1DE8BC-4534-3871-D785-4967204D3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58405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49CB129D-F1C0-0D3B-0308-74B734F16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58406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24226D4C-5926-0EAD-ADD9-D2389481A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58407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C61A0F8B-636F-F77F-EB8B-B6F24A3FA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58408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7424C87E-2C84-17CE-2870-F206B6DB4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8409" name="AutoShape 9">
            <a:hlinkClick r:id="rId8" action="ppaction://hlinksldjump"/>
            <a:extLst>
              <a:ext uri="{FF2B5EF4-FFF2-40B4-BE49-F238E27FC236}">
                <a16:creationId xmlns:a16="http://schemas.microsoft.com/office/drawing/2014/main" id="{2B5CA110-2B6E-4896-A0AE-187A7B52E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58410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89E76C13-AB8A-50C7-1113-000CA40E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58411" name="AutoShape 11">
            <a:hlinkClick r:id="rId10" action="ppaction://hlinksldjump"/>
            <a:extLst>
              <a:ext uri="{FF2B5EF4-FFF2-40B4-BE49-F238E27FC236}">
                <a16:creationId xmlns:a16="http://schemas.microsoft.com/office/drawing/2014/main" id="{2DB584B2-67E1-508C-BB61-C7F877466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58412" name="AutoShape 12">
            <a:hlinkClick r:id="rId11" action="ppaction://hlinksldjump"/>
            <a:extLst>
              <a:ext uri="{FF2B5EF4-FFF2-40B4-BE49-F238E27FC236}">
                <a16:creationId xmlns:a16="http://schemas.microsoft.com/office/drawing/2014/main" id="{FE257B81-A749-5885-A11D-2DA404AC2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8413" name="AutoShape 13">
            <a:hlinkClick r:id="rId12" action="ppaction://hlinksldjump"/>
            <a:extLst>
              <a:ext uri="{FF2B5EF4-FFF2-40B4-BE49-F238E27FC236}">
                <a16:creationId xmlns:a16="http://schemas.microsoft.com/office/drawing/2014/main" id="{F93B290F-75C4-3520-4214-BF51D0535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58414" name="AutoShape 14">
            <a:hlinkClick r:id="rId13" action="ppaction://hlinksldjump"/>
            <a:extLst>
              <a:ext uri="{FF2B5EF4-FFF2-40B4-BE49-F238E27FC236}">
                <a16:creationId xmlns:a16="http://schemas.microsoft.com/office/drawing/2014/main" id="{89D0EF2F-030F-B14B-79DD-617182EC5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58415" name="AutoShape 15">
            <a:hlinkClick r:id="rId14" action="ppaction://hlinksldjump"/>
            <a:extLst>
              <a:ext uri="{FF2B5EF4-FFF2-40B4-BE49-F238E27FC236}">
                <a16:creationId xmlns:a16="http://schemas.microsoft.com/office/drawing/2014/main" id="{7A442F89-46BE-ABB6-9C30-8F40D24D3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58416" name="AutoShape 16">
            <a:hlinkClick r:id="rId15" action="ppaction://hlinksldjump"/>
            <a:extLst>
              <a:ext uri="{FF2B5EF4-FFF2-40B4-BE49-F238E27FC236}">
                <a16:creationId xmlns:a16="http://schemas.microsoft.com/office/drawing/2014/main" id="{F0DA347E-1609-484F-F310-D4DF9C9F4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58417" name="AutoShape 17">
            <a:hlinkClick r:id="rId16" action="ppaction://hlinksldjump"/>
            <a:extLst>
              <a:ext uri="{FF2B5EF4-FFF2-40B4-BE49-F238E27FC236}">
                <a16:creationId xmlns:a16="http://schemas.microsoft.com/office/drawing/2014/main" id="{D6BCB05B-573F-FF26-2492-3D7C8947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58418" name="AutoShape 18">
            <a:hlinkClick r:id="rId17" action="ppaction://hlinksldjump"/>
            <a:extLst>
              <a:ext uri="{FF2B5EF4-FFF2-40B4-BE49-F238E27FC236}">
                <a16:creationId xmlns:a16="http://schemas.microsoft.com/office/drawing/2014/main" id="{9EC48B8F-6A74-8607-66D8-85213FCB6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8419" name="AutoShape 19">
            <a:hlinkClick r:id="rId18" action="ppaction://hlinksldjump"/>
            <a:extLst>
              <a:ext uri="{FF2B5EF4-FFF2-40B4-BE49-F238E27FC236}">
                <a16:creationId xmlns:a16="http://schemas.microsoft.com/office/drawing/2014/main" id="{855DA4DF-48B1-84DB-1659-5458211F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58420" name="AutoShape 20">
            <a:hlinkClick r:id="rId19" action="ppaction://hlinksldjump"/>
            <a:extLst>
              <a:ext uri="{FF2B5EF4-FFF2-40B4-BE49-F238E27FC236}">
                <a16:creationId xmlns:a16="http://schemas.microsoft.com/office/drawing/2014/main" id="{C876DF44-EE2F-0E2F-957D-D0BFDD615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58421" name="AutoShape 21">
            <a:hlinkClick r:id="rId20" action="ppaction://hlinksldjump"/>
            <a:extLst>
              <a:ext uri="{FF2B5EF4-FFF2-40B4-BE49-F238E27FC236}">
                <a16:creationId xmlns:a16="http://schemas.microsoft.com/office/drawing/2014/main" id="{49065844-D139-EF84-9EF5-67DA0E6F1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8422" name="AutoShape 22">
            <a:hlinkClick r:id="rId21" action="ppaction://hlinksldjump"/>
            <a:extLst>
              <a:ext uri="{FF2B5EF4-FFF2-40B4-BE49-F238E27FC236}">
                <a16:creationId xmlns:a16="http://schemas.microsoft.com/office/drawing/2014/main" id="{3CBC7AA5-0891-F2E1-9EFB-D5F70D7FC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8423" name="AutoShape 23">
            <a:hlinkClick r:id="rId22" action="ppaction://hlinksldjump"/>
            <a:extLst>
              <a:ext uri="{FF2B5EF4-FFF2-40B4-BE49-F238E27FC236}">
                <a16:creationId xmlns:a16="http://schemas.microsoft.com/office/drawing/2014/main" id="{F9A8B9A7-AD8B-0A77-B002-F61E2B2DA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58424" name="AutoShape 24">
            <a:hlinkClick r:id="rId23" action="ppaction://hlinksldjump"/>
            <a:extLst>
              <a:ext uri="{FF2B5EF4-FFF2-40B4-BE49-F238E27FC236}">
                <a16:creationId xmlns:a16="http://schemas.microsoft.com/office/drawing/2014/main" id="{EBBE3E9A-FBE5-FB0C-1BC1-36F6E83E7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58425" name="AutoShape 25">
            <a:hlinkClick r:id="rId24" action="ppaction://hlinksldjump"/>
            <a:extLst>
              <a:ext uri="{FF2B5EF4-FFF2-40B4-BE49-F238E27FC236}">
                <a16:creationId xmlns:a16="http://schemas.microsoft.com/office/drawing/2014/main" id="{795F6216-07D2-AF55-BDEC-D84A23789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58426" name="AutoShape 26">
            <a:hlinkClick r:id="rId25" action="ppaction://hlinksldjump"/>
            <a:extLst>
              <a:ext uri="{FF2B5EF4-FFF2-40B4-BE49-F238E27FC236}">
                <a16:creationId xmlns:a16="http://schemas.microsoft.com/office/drawing/2014/main" id="{EED4E6E8-AFC8-21CB-20BD-54ED31756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58427" name="AutoShape 27">
            <a:hlinkClick r:id="rId26" action="ppaction://hlinksldjump"/>
            <a:extLst>
              <a:ext uri="{FF2B5EF4-FFF2-40B4-BE49-F238E27FC236}">
                <a16:creationId xmlns:a16="http://schemas.microsoft.com/office/drawing/2014/main" id="{BE1A86EC-9F25-D41F-93A7-157ED386D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58428" name="AutoShape 28">
            <a:hlinkClick r:id="rId27" action="ppaction://hlinksldjump"/>
            <a:extLst>
              <a:ext uri="{FF2B5EF4-FFF2-40B4-BE49-F238E27FC236}">
                <a16:creationId xmlns:a16="http://schemas.microsoft.com/office/drawing/2014/main" id="{2439DDA1-512E-B18C-B54A-C6A895420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58429" name="AutoShape 29">
            <a:hlinkClick r:id="rId28" action="ppaction://hlinksldjump"/>
            <a:extLst>
              <a:ext uri="{FF2B5EF4-FFF2-40B4-BE49-F238E27FC236}">
                <a16:creationId xmlns:a16="http://schemas.microsoft.com/office/drawing/2014/main" id="{F30713A0-CAA5-DF02-2768-5F89A0D58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58430" name="AutoShape 30">
            <a:hlinkClick r:id="rId29" action="ppaction://hlinksldjump"/>
            <a:extLst>
              <a:ext uri="{FF2B5EF4-FFF2-40B4-BE49-F238E27FC236}">
                <a16:creationId xmlns:a16="http://schemas.microsoft.com/office/drawing/2014/main" id="{FB678414-FEAE-7E0B-6EA0-0A8374EA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58431" name="AutoShape 31">
            <a:hlinkClick r:id="rId30" action="ppaction://hlinksldjump"/>
            <a:extLst>
              <a:ext uri="{FF2B5EF4-FFF2-40B4-BE49-F238E27FC236}">
                <a16:creationId xmlns:a16="http://schemas.microsoft.com/office/drawing/2014/main" id="{6D3FF0FC-6802-E5DC-30AE-AE3719AA3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58432" name="AutoShape 32">
            <a:hlinkClick r:id="rId31" action="ppaction://hlinksldjump"/>
            <a:extLst>
              <a:ext uri="{FF2B5EF4-FFF2-40B4-BE49-F238E27FC236}">
                <a16:creationId xmlns:a16="http://schemas.microsoft.com/office/drawing/2014/main" id="{1A84340E-4445-D2FC-5226-BFA32E91D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58433" name="AutoShape 33">
            <a:hlinkClick r:id="rId32" action="ppaction://hlinksldjump"/>
            <a:extLst>
              <a:ext uri="{FF2B5EF4-FFF2-40B4-BE49-F238E27FC236}">
                <a16:creationId xmlns:a16="http://schemas.microsoft.com/office/drawing/2014/main" id="{8D15648A-380A-1EDD-FD30-9233D0A29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8434" name="AutoShape 34">
            <a:hlinkClick r:id="rId33" action="ppaction://hlinksldjump"/>
            <a:extLst>
              <a:ext uri="{FF2B5EF4-FFF2-40B4-BE49-F238E27FC236}">
                <a16:creationId xmlns:a16="http://schemas.microsoft.com/office/drawing/2014/main" id="{62B04659-AAD8-69F4-ECC2-49D3F790F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58435" name="AutoShape 35">
            <a:hlinkClick r:id="rId34" action="ppaction://hlinksldjump"/>
            <a:extLst>
              <a:ext uri="{FF2B5EF4-FFF2-40B4-BE49-F238E27FC236}">
                <a16:creationId xmlns:a16="http://schemas.microsoft.com/office/drawing/2014/main" id="{0577E9F7-4B6F-1258-3A1F-8AFAC633D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8436" name="AutoShape 36">
            <a:hlinkClick r:id="rId35" action="ppaction://hlinksldjump"/>
            <a:extLst>
              <a:ext uri="{FF2B5EF4-FFF2-40B4-BE49-F238E27FC236}">
                <a16:creationId xmlns:a16="http://schemas.microsoft.com/office/drawing/2014/main" id="{B5C4C6CB-F45B-F9DB-4EFB-345DCC433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58437" name="AutoShape 37">
            <a:hlinkClick r:id="rId36" action="ppaction://hlinksldjump"/>
            <a:extLst>
              <a:ext uri="{FF2B5EF4-FFF2-40B4-BE49-F238E27FC236}">
                <a16:creationId xmlns:a16="http://schemas.microsoft.com/office/drawing/2014/main" id="{CD63E3CC-8D1E-5C09-AA4F-6EA471AC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8438" name="AutoShape 38">
            <a:hlinkClick r:id="rId37" action="ppaction://hlinksldjump"/>
            <a:extLst>
              <a:ext uri="{FF2B5EF4-FFF2-40B4-BE49-F238E27FC236}">
                <a16:creationId xmlns:a16="http://schemas.microsoft.com/office/drawing/2014/main" id="{81091DC9-F321-0132-FFE7-006060AED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58439" name="AutoShape 39">
            <a:hlinkClick r:id="rId38" action="ppaction://hlinksldjump"/>
            <a:extLst>
              <a:ext uri="{FF2B5EF4-FFF2-40B4-BE49-F238E27FC236}">
                <a16:creationId xmlns:a16="http://schemas.microsoft.com/office/drawing/2014/main" id="{3938DC6F-0CF0-136D-6802-BC0A26FAB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8440" name="AutoShape 40">
            <a:hlinkClick r:id="rId39" action="ppaction://hlinksldjump"/>
            <a:extLst>
              <a:ext uri="{FF2B5EF4-FFF2-40B4-BE49-F238E27FC236}">
                <a16:creationId xmlns:a16="http://schemas.microsoft.com/office/drawing/2014/main" id="{F4CDCF29-32CD-0247-8AF6-C9B1C858E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8441" name="AutoShape 41">
            <a:hlinkClick r:id="rId40" action="ppaction://hlinksldjump"/>
            <a:extLst>
              <a:ext uri="{FF2B5EF4-FFF2-40B4-BE49-F238E27FC236}">
                <a16:creationId xmlns:a16="http://schemas.microsoft.com/office/drawing/2014/main" id="{92962A85-CD12-BEEB-94A3-F857E3932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8442" name="AutoShape 42">
            <a:hlinkClick r:id="rId41" action="ppaction://hlinksldjump"/>
            <a:extLst>
              <a:ext uri="{FF2B5EF4-FFF2-40B4-BE49-F238E27FC236}">
                <a16:creationId xmlns:a16="http://schemas.microsoft.com/office/drawing/2014/main" id="{C6C39981-D64C-AC4B-A5DC-3828DD232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8443" name="AutoShape 43">
            <a:hlinkClick r:id="rId42" action="ppaction://hlinksldjump"/>
            <a:extLst>
              <a:ext uri="{FF2B5EF4-FFF2-40B4-BE49-F238E27FC236}">
                <a16:creationId xmlns:a16="http://schemas.microsoft.com/office/drawing/2014/main" id="{E633E09B-D7F5-C42E-7DFD-68430A182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58444" name="AutoShape 44">
            <a:hlinkClick r:id="rId43" action="ppaction://hlinksldjump"/>
            <a:extLst>
              <a:ext uri="{FF2B5EF4-FFF2-40B4-BE49-F238E27FC236}">
                <a16:creationId xmlns:a16="http://schemas.microsoft.com/office/drawing/2014/main" id="{F26F67BE-4EB1-AB94-E958-EC3AE5EED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58445" name="AutoShape 45">
            <a:hlinkClick r:id="rId44" action="ppaction://hlinksldjump"/>
            <a:extLst>
              <a:ext uri="{FF2B5EF4-FFF2-40B4-BE49-F238E27FC236}">
                <a16:creationId xmlns:a16="http://schemas.microsoft.com/office/drawing/2014/main" id="{E3CA95D9-2696-B482-6F65-D984F27D8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58446" name="AutoShape 46">
            <a:hlinkClick r:id="rId45" action="ppaction://hlinksldjump"/>
            <a:extLst>
              <a:ext uri="{FF2B5EF4-FFF2-40B4-BE49-F238E27FC236}">
                <a16:creationId xmlns:a16="http://schemas.microsoft.com/office/drawing/2014/main" id="{BB6E8648-0099-6610-30C9-228AC39B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58447" name="AutoShape 47">
            <a:hlinkClick r:id="rId46" action="ppaction://hlinksldjump"/>
            <a:extLst>
              <a:ext uri="{FF2B5EF4-FFF2-40B4-BE49-F238E27FC236}">
                <a16:creationId xmlns:a16="http://schemas.microsoft.com/office/drawing/2014/main" id="{629EC064-B596-872C-8F9D-8B7C40995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58448" name="AutoShape 48">
            <a:hlinkClick r:id="rId47" action="ppaction://hlinksldjump"/>
            <a:extLst>
              <a:ext uri="{FF2B5EF4-FFF2-40B4-BE49-F238E27FC236}">
                <a16:creationId xmlns:a16="http://schemas.microsoft.com/office/drawing/2014/main" id="{0EB61D57-AEF4-FA68-C406-027DCE68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58449" name="AutoShape 49">
            <a:hlinkClick r:id="rId48" action="ppaction://hlinksldjump"/>
            <a:extLst>
              <a:ext uri="{FF2B5EF4-FFF2-40B4-BE49-F238E27FC236}">
                <a16:creationId xmlns:a16="http://schemas.microsoft.com/office/drawing/2014/main" id="{0130D550-B927-2464-2371-99F051611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58450" name="AutoShape 50">
            <a:hlinkClick r:id="rId49" action="ppaction://hlinksldjump"/>
            <a:extLst>
              <a:ext uri="{FF2B5EF4-FFF2-40B4-BE49-F238E27FC236}">
                <a16:creationId xmlns:a16="http://schemas.microsoft.com/office/drawing/2014/main" id="{E5074D22-ED50-E41B-3F34-518C674E3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58451" name="AutoShape 51">
            <a:hlinkClick r:id="rId50" action="ppaction://hlinksldjump"/>
            <a:extLst>
              <a:ext uri="{FF2B5EF4-FFF2-40B4-BE49-F238E27FC236}">
                <a16:creationId xmlns:a16="http://schemas.microsoft.com/office/drawing/2014/main" id="{C1304C67-83F7-266C-62AE-6B1E70236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58452" name="AutoShape 52">
            <a:hlinkClick r:id="rId51" action="ppaction://hlinksldjump"/>
            <a:extLst>
              <a:ext uri="{FF2B5EF4-FFF2-40B4-BE49-F238E27FC236}">
                <a16:creationId xmlns:a16="http://schemas.microsoft.com/office/drawing/2014/main" id="{CD015AE0-3030-DC7B-71A5-25AE09819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58453" name="AutoShape 53">
            <a:hlinkClick r:id="rId52" action="ppaction://hlinksldjump"/>
            <a:extLst>
              <a:ext uri="{FF2B5EF4-FFF2-40B4-BE49-F238E27FC236}">
                <a16:creationId xmlns:a16="http://schemas.microsoft.com/office/drawing/2014/main" id="{E4756C7B-F6E4-78D3-D669-58BAD7B5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58454" name="AutoShape 54">
            <a:hlinkClick r:id="rId53" action="ppaction://hlinksldjump"/>
            <a:extLst>
              <a:ext uri="{FF2B5EF4-FFF2-40B4-BE49-F238E27FC236}">
                <a16:creationId xmlns:a16="http://schemas.microsoft.com/office/drawing/2014/main" id="{644A11E8-25E0-E718-65AE-A37B00787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58455" name="AutoShape 55">
            <a:hlinkClick r:id="rId54" action="ppaction://hlinksldjump"/>
            <a:extLst>
              <a:ext uri="{FF2B5EF4-FFF2-40B4-BE49-F238E27FC236}">
                <a16:creationId xmlns:a16="http://schemas.microsoft.com/office/drawing/2014/main" id="{F44F8B2F-7A1A-1F97-13B4-EE522638C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58456" name="AutoShape 56">
            <a:hlinkClick r:id="rId55" action="ppaction://hlinksldjump"/>
            <a:extLst>
              <a:ext uri="{FF2B5EF4-FFF2-40B4-BE49-F238E27FC236}">
                <a16:creationId xmlns:a16="http://schemas.microsoft.com/office/drawing/2014/main" id="{FAE4B0CE-2C32-8849-2F3C-587C0C86E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58459" name="Picture 59">
            <a:extLst>
              <a:ext uri="{FF2B5EF4-FFF2-40B4-BE49-F238E27FC236}">
                <a16:creationId xmlns:a16="http://schemas.microsoft.com/office/drawing/2014/main" id="{8668495B-3A0D-D14B-5EE1-77FE7BE2E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60" name="Picture 60">
            <a:hlinkClick r:id="rId57"/>
            <a:extLst>
              <a:ext uri="{FF2B5EF4-FFF2-40B4-BE49-F238E27FC236}">
                <a16:creationId xmlns:a16="http://schemas.microsoft.com/office/drawing/2014/main" id="{679DC6F4-CD48-ED7E-886E-FF0AD9F5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61" name="Picture 61">
            <a:extLst>
              <a:ext uri="{FF2B5EF4-FFF2-40B4-BE49-F238E27FC236}">
                <a16:creationId xmlns:a16="http://schemas.microsoft.com/office/drawing/2014/main" id="{E695CE2D-A04B-131E-786A-9A2BB06B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AutoShape 3">
            <a:hlinkClick r:id="" action="ppaction://noaction"/>
            <a:extLst>
              <a:ext uri="{FF2B5EF4-FFF2-40B4-BE49-F238E27FC236}">
                <a16:creationId xmlns:a16="http://schemas.microsoft.com/office/drawing/2014/main" id="{F5F950DE-2DFD-B5D5-C161-642AE2D0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9428" name="AutoShape 4">
            <a:hlinkClick r:id="" action="ppaction://noaction"/>
            <a:extLst>
              <a:ext uri="{FF2B5EF4-FFF2-40B4-BE49-F238E27FC236}">
                <a16:creationId xmlns:a16="http://schemas.microsoft.com/office/drawing/2014/main" id="{D4E5CCAC-3914-10AA-B937-B1735A8D7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59429" name="AutoShape 5">
            <a:hlinkClick r:id="" action="ppaction://noaction"/>
            <a:extLst>
              <a:ext uri="{FF2B5EF4-FFF2-40B4-BE49-F238E27FC236}">
                <a16:creationId xmlns:a16="http://schemas.microsoft.com/office/drawing/2014/main" id="{069C2D71-BC68-3566-D28F-D2E390BA9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59430" name="AutoShape 6">
            <a:hlinkClick r:id="" action="ppaction://noaction"/>
            <a:extLst>
              <a:ext uri="{FF2B5EF4-FFF2-40B4-BE49-F238E27FC236}">
                <a16:creationId xmlns:a16="http://schemas.microsoft.com/office/drawing/2014/main" id="{328731EF-F7B6-3CEE-DC71-15132DAE3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59431" name="AutoShape 7">
            <a:hlinkClick r:id="" action="ppaction://noaction"/>
            <a:extLst>
              <a:ext uri="{FF2B5EF4-FFF2-40B4-BE49-F238E27FC236}">
                <a16:creationId xmlns:a16="http://schemas.microsoft.com/office/drawing/2014/main" id="{77F8C295-8593-AB84-4968-6CB51767D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59432" name="AutoShape 8">
            <a:hlinkClick r:id="" action="ppaction://noaction"/>
            <a:extLst>
              <a:ext uri="{FF2B5EF4-FFF2-40B4-BE49-F238E27FC236}">
                <a16:creationId xmlns:a16="http://schemas.microsoft.com/office/drawing/2014/main" id="{A1A23C0F-AA86-AD87-3C46-A740EA1BF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9433" name="AutoShape 9">
            <a:hlinkClick r:id="" action="ppaction://noaction"/>
            <a:extLst>
              <a:ext uri="{FF2B5EF4-FFF2-40B4-BE49-F238E27FC236}">
                <a16:creationId xmlns:a16="http://schemas.microsoft.com/office/drawing/2014/main" id="{68CD511D-4A13-D288-F302-B1382444A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59434" name="AutoShape 10">
            <a:hlinkClick r:id="" action="ppaction://noaction"/>
            <a:extLst>
              <a:ext uri="{FF2B5EF4-FFF2-40B4-BE49-F238E27FC236}">
                <a16:creationId xmlns:a16="http://schemas.microsoft.com/office/drawing/2014/main" id="{079C02B3-4DFC-2A43-66CE-E76D25846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59435" name="AutoShape 11">
            <a:hlinkClick r:id="" action="ppaction://noaction"/>
            <a:extLst>
              <a:ext uri="{FF2B5EF4-FFF2-40B4-BE49-F238E27FC236}">
                <a16:creationId xmlns:a16="http://schemas.microsoft.com/office/drawing/2014/main" id="{E169283F-DE84-57EB-5571-DC9652BC9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59436" name="AutoShape 12">
            <a:hlinkClick r:id="" action="ppaction://noaction"/>
            <a:extLst>
              <a:ext uri="{FF2B5EF4-FFF2-40B4-BE49-F238E27FC236}">
                <a16:creationId xmlns:a16="http://schemas.microsoft.com/office/drawing/2014/main" id="{55BF062D-ED68-D1ED-A03D-53164984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9437" name="AutoShape 13">
            <a:hlinkClick r:id="" action="ppaction://noaction"/>
            <a:extLst>
              <a:ext uri="{FF2B5EF4-FFF2-40B4-BE49-F238E27FC236}">
                <a16:creationId xmlns:a16="http://schemas.microsoft.com/office/drawing/2014/main" id="{729F3560-E24F-8823-33BF-9F42C50E3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59438" name="AutoShape 14">
            <a:hlinkClick r:id="" action="ppaction://noaction"/>
            <a:extLst>
              <a:ext uri="{FF2B5EF4-FFF2-40B4-BE49-F238E27FC236}">
                <a16:creationId xmlns:a16="http://schemas.microsoft.com/office/drawing/2014/main" id="{1C362044-A0AB-412B-BE79-792B3707A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59439" name="AutoShape 15">
            <a:hlinkClick r:id="" action="ppaction://noaction"/>
            <a:extLst>
              <a:ext uri="{FF2B5EF4-FFF2-40B4-BE49-F238E27FC236}">
                <a16:creationId xmlns:a16="http://schemas.microsoft.com/office/drawing/2014/main" id="{4D9E521F-5BB9-5844-8B77-7027A535F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59440" name="AutoShape 16">
            <a:hlinkClick r:id="" action="ppaction://noaction"/>
            <a:extLst>
              <a:ext uri="{FF2B5EF4-FFF2-40B4-BE49-F238E27FC236}">
                <a16:creationId xmlns:a16="http://schemas.microsoft.com/office/drawing/2014/main" id="{8E5545C4-DC6C-2EF0-337C-3ACF908E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59441" name="AutoShape 17">
            <a:hlinkClick r:id="" action="ppaction://noaction"/>
            <a:extLst>
              <a:ext uri="{FF2B5EF4-FFF2-40B4-BE49-F238E27FC236}">
                <a16:creationId xmlns:a16="http://schemas.microsoft.com/office/drawing/2014/main" id="{5ED58D14-AD61-7F84-4DB0-90BF3755B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59442" name="AutoShape 18">
            <a:hlinkClick r:id="" action="ppaction://noaction"/>
            <a:extLst>
              <a:ext uri="{FF2B5EF4-FFF2-40B4-BE49-F238E27FC236}">
                <a16:creationId xmlns:a16="http://schemas.microsoft.com/office/drawing/2014/main" id="{8F9A6447-8DDA-5EEF-5A41-46C44BF6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9443" name="AutoShape 19">
            <a:hlinkClick r:id="" action="ppaction://noaction"/>
            <a:extLst>
              <a:ext uri="{FF2B5EF4-FFF2-40B4-BE49-F238E27FC236}">
                <a16:creationId xmlns:a16="http://schemas.microsoft.com/office/drawing/2014/main" id="{8B16517B-77B3-2EC8-A4ED-AAC7C8EBD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59444" name="AutoShape 20">
            <a:hlinkClick r:id="" action="ppaction://noaction"/>
            <a:extLst>
              <a:ext uri="{FF2B5EF4-FFF2-40B4-BE49-F238E27FC236}">
                <a16:creationId xmlns:a16="http://schemas.microsoft.com/office/drawing/2014/main" id="{FF7B0A34-628B-8DAE-B290-6ACBD6761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59445" name="AutoShape 21">
            <a:hlinkClick r:id="" action="ppaction://noaction"/>
            <a:extLst>
              <a:ext uri="{FF2B5EF4-FFF2-40B4-BE49-F238E27FC236}">
                <a16:creationId xmlns:a16="http://schemas.microsoft.com/office/drawing/2014/main" id="{C17CF3AD-24F6-FF1E-4178-D1683A07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9446" name="AutoShape 22">
            <a:hlinkClick r:id="" action="ppaction://noaction"/>
            <a:extLst>
              <a:ext uri="{FF2B5EF4-FFF2-40B4-BE49-F238E27FC236}">
                <a16:creationId xmlns:a16="http://schemas.microsoft.com/office/drawing/2014/main" id="{204B16F8-68F4-4193-567E-FA539F5D5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9447" name="AutoShape 23">
            <a:hlinkClick r:id="" action="ppaction://noaction"/>
            <a:extLst>
              <a:ext uri="{FF2B5EF4-FFF2-40B4-BE49-F238E27FC236}">
                <a16:creationId xmlns:a16="http://schemas.microsoft.com/office/drawing/2014/main" id="{65FDBCA0-ED49-1BA1-33C5-C9D2A3FF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59448" name="AutoShape 24">
            <a:hlinkClick r:id="" action="ppaction://noaction"/>
            <a:extLst>
              <a:ext uri="{FF2B5EF4-FFF2-40B4-BE49-F238E27FC236}">
                <a16:creationId xmlns:a16="http://schemas.microsoft.com/office/drawing/2014/main" id="{57CE9D6A-D4ED-F005-6B2A-BD590FF1E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59449" name="AutoShape 25">
            <a:hlinkClick r:id="" action="ppaction://noaction"/>
            <a:extLst>
              <a:ext uri="{FF2B5EF4-FFF2-40B4-BE49-F238E27FC236}">
                <a16:creationId xmlns:a16="http://schemas.microsoft.com/office/drawing/2014/main" id="{2471A61B-AA93-B9EA-D810-2437F93B2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59450" name="AutoShape 26">
            <a:hlinkClick r:id="" action="ppaction://noaction"/>
            <a:extLst>
              <a:ext uri="{FF2B5EF4-FFF2-40B4-BE49-F238E27FC236}">
                <a16:creationId xmlns:a16="http://schemas.microsoft.com/office/drawing/2014/main" id="{4148733A-42B1-B7C7-DB99-1E73808AC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59451" name="AutoShape 27">
            <a:hlinkClick r:id="" action="ppaction://noaction"/>
            <a:extLst>
              <a:ext uri="{FF2B5EF4-FFF2-40B4-BE49-F238E27FC236}">
                <a16:creationId xmlns:a16="http://schemas.microsoft.com/office/drawing/2014/main" id="{831FB157-893B-1175-08FD-2254B6391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59452" name="AutoShape 28">
            <a:hlinkClick r:id="" action="ppaction://noaction"/>
            <a:extLst>
              <a:ext uri="{FF2B5EF4-FFF2-40B4-BE49-F238E27FC236}">
                <a16:creationId xmlns:a16="http://schemas.microsoft.com/office/drawing/2014/main" id="{6A779490-468E-DCDC-A509-76E5BD098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59453" name="AutoShape 29">
            <a:hlinkClick r:id="" action="ppaction://noaction"/>
            <a:extLst>
              <a:ext uri="{FF2B5EF4-FFF2-40B4-BE49-F238E27FC236}">
                <a16:creationId xmlns:a16="http://schemas.microsoft.com/office/drawing/2014/main" id="{2E49F6A0-C0C0-7C33-3360-561ED63E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59454" name="AutoShape 30">
            <a:hlinkClick r:id="" action="ppaction://noaction"/>
            <a:extLst>
              <a:ext uri="{FF2B5EF4-FFF2-40B4-BE49-F238E27FC236}">
                <a16:creationId xmlns:a16="http://schemas.microsoft.com/office/drawing/2014/main" id="{94F130E5-63D7-156A-2E1B-205DA598B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59455" name="AutoShape 31">
            <a:hlinkClick r:id="rId2" action="ppaction://hlinksldjump"/>
            <a:extLst>
              <a:ext uri="{FF2B5EF4-FFF2-40B4-BE49-F238E27FC236}">
                <a16:creationId xmlns:a16="http://schemas.microsoft.com/office/drawing/2014/main" id="{9EC25F01-1F56-4210-6D0B-D6A543CE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59456" name="AutoShape 32">
            <a:hlinkClick r:id="rId3" action="ppaction://hlinksldjump"/>
            <a:extLst>
              <a:ext uri="{FF2B5EF4-FFF2-40B4-BE49-F238E27FC236}">
                <a16:creationId xmlns:a16="http://schemas.microsoft.com/office/drawing/2014/main" id="{A528921F-2CE0-5C9C-10C2-94EB3D417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59457" name="AutoShape 33">
            <a:hlinkClick r:id="rId4" action="ppaction://hlinksldjump"/>
            <a:extLst>
              <a:ext uri="{FF2B5EF4-FFF2-40B4-BE49-F238E27FC236}">
                <a16:creationId xmlns:a16="http://schemas.microsoft.com/office/drawing/2014/main" id="{20314684-86F1-D701-4E35-9DC23787B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9458" name="AutoShape 34">
            <a:hlinkClick r:id="rId5" action="ppaction://hlinksldjump"/>
            <a:extLst>
              <a:ext uri="{FF2B5EF4-FFF2-40B4-BE49-F238E27FC236}">
                <a16:creationId xmlns:a16="http://schemas.microsoft.com/office/drawing/2014/main" id="{26ABB628-DFFD-A3F5-B0C2-5A3BD71A9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59459" name="AutoShape 35">
            <a:hlinkClick r:id="rId6" action="ppaction://hlinksldjump"/>
            <a:extLst>
              <a:ext uri="{FF2B5EF4-FFF2-40B4-BE49-F238E27FC236}">
                <a16:creationId xmlns:a16="http://schemas.microsoft.com/office/drawing/2014/main" id="{39E27927-9F1B-F3BD-DE31-9DA7990A4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9460" name="AutoShape 36">
            <a:hlinkClick r:id="rId7" action="ppaction://hlinksldjump"/>
            <a:extLst>
              <a:ext uri="{FF2B5EF4-FFF2-40B4-BE49-F238E27FC236}">
                <a16:creationId xmlns:a16="http://schemas.microsoft.com/office/drawing/2014/main" id="{2CDA9084-4838-5FEE-BB02-B484F7706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59461" name="AutoShape 37">
            <a:hlinkClick r:id="rId8" action="ppaction://hlinksldjump"/>
            <a:extLst>
              <a:ext uri="{FF2B5EF4-FFF2-40B4-BE49-F238E27FC236}">
                <a16:creationId xmlns:a16="http://schemas.microsoft.com/office/drawing/2014/main" id="{D13DEA88-6876-100B-970B-967CC09A5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9462" name="AutoShape 38">
            <a:hlinkClick r:id="rId9" action="ppaction://hlinksldjump"/>
            <a:extLst>
              <a:ext uri="{FF2B5EF4-FFF2-40B4-BE49-F238E27FC236}">
                <a16:creationId xmlns:a16="http://schemas.microsoft.com/office/drawing/2014/main" id="{99CD67A3-58F3-B17A-0C77-F889629C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59463" name="AutoShape 39">
            <a:hlinkClick r:id="rId10" action="ppaction://hlinksldjump"/>
            <a:extLst>
              <a:ext uri="{FF2B5EF4-FFF2-40B4-BE49-F238E27FC236}">
                <a16:creationId xmlns:a16="http://schemas.microsoft.com/office/drawing/2014/main" id="{4341F5D8-C7DC-5998-25AB-A6B773ADA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9464" name="AutoShape 40">
            <a:hlinkClick r:id="rId11" action="ppaction://hlinksldjump"/>
            <a:extLst>
              <a:ext uri="{FF2B5EF4-FFF2-40B4-BE49-F238E27FC236}">
                <a16:creationId xmlns:a16="http://schemas.microsoft.com/office/drawing/2014/main" id="{A0C90F33-DE52-3437-2F45-08D76FC30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9465" name="AutoShape 41">
            <a:hlinkClick r:id="rId12" action="ppaction://hlinksldjump"/>
            <a:extLst>
              <a:ext uri="{FF2B5EF4-FFF2-40B4-BE49-F238E27FC236}">
                <a16:creationId xmlns:a16="http://schemas.microsoft.com/office/drawing/2014/main" id="{B79C6EB9-F5EC-B1AA-6F55-5AD973BD0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9466" name="AutoShape 42">
            <a:hlinkClick r:id="rId13" action="ppaction://hlinksldjump"/>
            <a:extLst>
              <a:ext uri="{FF2B5EF4-FFF2-40B4-BE49-F238E27FC236}">
                <a16:creationId xmlns:a16="http://schemas.microsoft.com/office/drawing/2014/main" id="{6D8AC4AD-660F-411C-2A04-107DF2ECA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9467" name="AutoShape 43">
            <a:hlinkClick r:id="rId14" action="ppaction://hlinksldjump"/>
            <a:extLst>
              <a:ext uri="{FF2B5EF4-FFF2-40B4-BE49-F238E27FC236}">
                <a16:creationId xmlns:a16="http://schemas.microsoft.com/office/drawing/2014/main" id="{F2960C71-1766-054B-79C5-A754C9A01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59468" name="AutoShape 44">
            <a:hlinkClick r:id="rId15" action="ppaction://hlinksldjump"/>
            <a:extLst>
              <a:ext uri="{FF2B5EF4-FFF2-40B4-BE49-F238E27FC236}">
                <a16:creationId xmlns:a16="http://schemas.microsoft.com/office/drawing/2014/main" id="{AB04780F-89EB-7E49-879F-DBB800389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59469" name="AutoShape 45">
            <a:hlinkClick r:id="rId16" action="ppaction://hlinksldjump"/>
            <a:extLst>
              <a:ext uri="{FF2B5EF4-FFF2-40B4-BE49-F238E27FC236}">
                <a16:creationId xmlns:a16="http://schemas.microsoft.com/office/drawing/2014/main" id="{0F74879D-2D36-CD00-816F-CB88F298D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59470" name="AutoShape 46">
            <a:hlinkClick r:id="rId17" action="ppaction://hlinksldjump"/>
            <a:extLst>
              <a:ext uri="{FF2B5EF4-FFF2-40B4-BE49-F238E27FC236}">
                <a16:creationId xmlns:a16="http://schemas.microsoft.com/office/drawing/2014/main" id="{44967951-2934-0D85-3362-B2031F911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59471" name="AutoShape 47">
            <a:hlinkClick r:id="rId18" action="ppaction://hlinksldjump"/>
            <a:extLst>
              <a:ext uri="{FF2B5EF4-FFF2-40B4-BE49-F238E27FC236}">
                <a16:creationId xmlns:a16="http://schemas.microsoft.com/office/drawing/2014/main" id="{040AA9BA-3D9C-5A57-AE30-06FE62B17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59472" name="AutoShape 48">
            <a:hlinkClick r:id="rId19" action="ppaction://hlinksldjump"/>
            <a:extLst>
              <a:ext uri="{FF2B5EF4-FFF2-40B4-BE49-F238E27FC236}">
                <a16:creationId xmlns:a16="http://schemas.microsoft.com/office/drawing/2014/main" id="{3352C9E6-030F-E59A-F08D-600D7D4E8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59473" name="AutoShape 49">
            <a:hlinkClick r:id="rId20" action="ppaction://hlinksldjump"/>
            <a:extLst>
              <a:ext uri="{FF2B5EF4-FFF2-40B4-BE49-F238E27FC236}">
                <a16:creationId xmlns:a16="http://schemas.microsoft.com/office/drawing/2014/main" id="{4DC9122D-2375-E945-848B-B22C9DD14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59474" name="AutoShape 50">
            <a:hlinkClick r:id="rId21" action="ppaction://hlinksldjump"/>
            <a:extLst>
              <a:ext uri="{FF2B5EF4-FFF2-40B4-BE49-F238E27FC236}">
                <a16:creationId xmlns:a16="http://schemas.microsoft.com/office/drawing/2014/main" id="{5CB569C4-298C-B79A-C7F3-DFDB21B14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59475" name="AutoShape 51">
            <a:hlinkClick r:id="rId22" action="ppaction://hlinksldjump"/>
            <a:extLst>
              <a:ext uri="{FF2B5EF4-FFF2-40B4-BE49-F238E27FC236}">
                <a16:creationId xmlns:a16="http://schemas.microsoft.com/office/drawing/2014/main" id="{58200CCD-AB77-2923-5941-EB4731009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59476" name="AutoShape 52">
            <a:hlinkClick r:id="rId23" action="ppaction://hlinksldjump"/>
            <a:extLst>
              <a:ext uri="{FF2B5EF4-FFF2-40B4-BE49-F238E27FC236}">
                <a16:creationId xmlns:a16="http://schemas.microsoft.com/office/drawing/2014/main" id="{D80EAFDB-471B-D21C-41D8-770D4EE46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59477" name="AutoShape 53">
            <a:hlinkClick r:id="rId24" action="ppaction://hlinksldjump"/>
            <a:extLst>
              <a:ext uri="{FF2B5EF4-FFF2-40B4-BE49-F238E27FC236}">
                <a16:creationId xmlns:a16="http://schemas.microsoft.com/office/drawing/2014/main" id="{77DB7F44-9D5F-68BB-55F9-093DA2EA2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59478" name="AutoShape 54">
            <a:hlinkClick r:id="rId25" action="ppaction://hlinksldjump"/>
            <a:extLst>
              <a:ext uri="{FF2B5EF4-FFF2-40B4-BE49-F238E27FC236}">
                <a16:creationId xmlns:a16="http://schemas.microsoft.com/office/drawing/2014/main" id="{61CF09AC-366B-0A4A-390A-61FFE7661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59479" name="AutoShape 55">
            <a:hlinkClick r:id="rId26" action="ppaction://hlinksldjump"/>
            <a:extLst>
              <a:ext uri="{FF2B5EF4-FFF2-40B4-BE49-F238E27FC236}">
                <a16:creationId xmlns:a16="http://schemas.microsoft.com/office/drawing/2014/main" id="{343D92A5-EB81-FBDA-5840-E67957C34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59480" name="AutoShape 56">
            <a:hlinkClick r:id="rId27" action="ppaction://hlinksldjump"/>
            <a:extLst>
              <a:ext uri="{FF2B5EF4-FFF2-40B4-BE49-F238E27FC236}">
                <a16:creationId xmlns:a16="http://schemas.microsoft.com/office/drawing/2014/main" id="{37E7BDCE-BC58-A3C2-F7F2-55A430C3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59483" name="Picture 59">
            <a:extLst>
              <a:ext uri="{FF2B5EF4-FFF2-40B4-BE49-F238E27FC236}">
                <a16:creationId xmlns:a16="http://schemas.microsoft.com/office/drawing/2014/main" id="{9D358D87-00D2-18EF-EC63-84A3CC90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484" name="Picture 60">
            <a:hlinkClick r:id="rId29"/>
            <a:extLst>
              <a:ext uri="{FF2B5EF4-FFF2-40B4-BE49-F238E27FC236}">
                <a16:creationId xmlns:a16="http://schemas.microsoft.com/office/drawing/2014/main" id="{6A1F35ED-0682-1F89-F6A3-7CFB78B0C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485" name="Picture 61">
            <a:extLst>
              <a:ext uri="{FF2B5EF4-FFF2-40B4-BE49-F238E27FC236}">
                <a16:creationId xmlns:a16="http://schemas.microsoft.com/office/drawing/2014/main" id="{6FAFBDA9-4661-0F30-1FD8-F7A432F91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AutoShape 3">
            <a:hlinkClick r:id="" action="ppaction://noaction"/>
            <a:extLst>
              <a:ext uri="{FF2B5EF4-FFF2-40B4-BE49-F238E27FC236}">
                <a16:creationId xmlns:a16="http://schemas.microsoft.com/office/drawing/2014/main" id="{C3543436-6090-A01B-6615-9B7A7E40C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0452" name="AutoShape 4">
            <a:hlinkClick r:id="" action="ppaction://noaction"/>
            <a:extLst>
              <a:ext uri="{FF2B5EF4-FFF2-40B4-BE49-F238E27FC236}">
                <a16:creationId xmlns:a16="http://schemas.microsoft.com/office/drawing/2014/main" id="{CC07F2B4-DC97-D1EA-F313-967AD1B7B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60453" name="AutoShape 5">
            <a:hlinkClick r:id="" action="ppaction://noaction"/>
            <a:extLst>
              <a:ext uri="{FF2B5EF4-FFF2-40B4-BE49-F238E27FC236}">
                <a16:creationId xmlns:a16="http://schemas.microsoft.com/office/drawing/2014/main" id="{2AF04B5C-6EB5-7A6D-87FF-DD85C068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60454" name="AutoShape 6">
            <a:hlinkClick r:id="" action="ppaction://noaction"/>
            <a:extLst>
              <a:ext uri="{FF2B5EF4-FFF2-40B4-BE49-F238E27FC236}">
                <a16:creationId xmlns:a16="http://schemas.microsoft.com/office/drawing/2014/main" id="{F506326E-35A0-23CF-D7FB-298AF2421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60455" name="AutoShape 7">
            <a:hlinkClick r:id="" action="ppaction://noaction"/>
            <a:extLst>
              <a:ext uri="{FF2B5EF4-FFF2-40B4-BE49-F238E27FC236}">
                <a16:creationId xmlns:a16="http://schemas.microsoft.com/office/drawing/2014/main" id="{A6D1EA2C-973E-E62E-A69D-68006DF3D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60456" name="AutoShape 8">
            <a:hlinkClick r:id="" action="ppaction://noaction"/>
            <a:extLst>
              <a:ext uri="{FF2B5EF4-FFF2-40B4-BE49-F238E27FC236}">
                <a16:creationId xmlns:a16="http://schemas.microsoft.com/office/drawing/2014/main" id="{0161F8FE-4421-3F81-C494-8BDFA251D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60457" name="AutoShape 9">
            <a:hlinkClick r:id="" action="ppaction://noaction"/>
            <a:extLst>
              <a:ext uri="{FF2B5EF4-FFF2-40B4-BE49-F238E27FC236}">
                <a16:creationId xmlns:a16="http://schemas.microsoft.com/office/drawing/2014/main" id="{ACA84185-C173-BA65-A98F-72B8325C9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60458" name="AutoShape 10">
            <a:hlinkClick r:id="" action="ppaction://noaction"/>
            <a:extLst>
              <a:ext uri="{FF2B5EF4-FFF2-40B4-BE49-F238E27FC236}">
                <a16:creationId xmlns:a16="http://schemas.microsoft.com/office/drawing/2014/main" id="{32682F68-830F-FBEC-D0FB-2ACAF42CE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60459" name="AutoShape 11">
            <a:hlinkClick r:id="" action="ppaction://noaction"/>
            <a:extLst>
              <a:ext uri="{FF2B5EF4-FFF2-40B4-BE49-F238E27FC236}">
                <a16:creationId xmlns:a16="http://schemas.microsoft.com/office/drawing/2014/main" id="{0C42C8A0-87D2-C86B-F8B3-C27957D32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60460" name="AutoShape 12">
            <a:hlinkClick r:id="" action="ppaction://noaction"/>
            <a:extLst>
              <a:ext uri="{FF2B5EF4-FFF2-40B4-BE49-F238E27FC236}">
                <a16:creationId xmlns:a16="http://schemas.microsoft.com/office/drawing/2014/main" id="{C4CA1F7E-472D-9081-F1FC-44EA41AC1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60461" name="AutoShape 13">
            <a:hlinkClick r:id="" action="ppaction://noaction"/>
            <a:extLst>
              <a:ext uri="{FF2B5EF4-FFF2-40B4-BE49-F238E27FC236}">
                <a16:creationId xmlns:a16="http://schemas.microsoft.com/office/drawing/2014/main" id="{3FA0BC51-686E-4B18-9EDA-AE3D7B3C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60462" name="AutoShape 14">
            <a:hlinkClick r:id="" action="ppaction://noaction"/>
            <a:extLst>
              <a:ext uri="{FF2B5EF4-FFF2-40B4-BE49-F238E27FC236}">
                <a16:creationId xmlns:a16="http://schemas.microsoft.com/office/drawing/2014/main" id="{B7E80B73-8FD9-9F82-0BAB-E6AB6AF07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60463" name="AutoShape 15">
            <a:hlinkClick r:id="" action="ppaction://noaction"/>
            <a:extLst>
              <a:ext uri="{FF2B5EF4-FFF2-40B4-BE49-F238E27FC236}">
                <a16:creationId xmlns:a16="http://schemas.microsoft.com/office/drawing/2014/main" id="{8110B940-D676-357E-B87F-73B5F1E9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60464" name="AutoShape 16">
            <a:hlinkClick r:id="" action="ppaction://noaction"/>
            <a:extLst>
              <a:ext uri="{FF2B5EF4-FFF2-40B4-BE49-F238E27FC236}">
                <a16:creationId xmlns:a16="http://schemas.microsoft.com/office/drawing/2014/main" id="{A77297E2-5D2F-0754-6E22-DA3505452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60465" name="AutoShape 17">
            <a:hlinkClick r:id="" action="ppaction://noaction"/>
            <a:extLst>
              <a:ext uri="{FF2B5EF4-FFF2-40B4-BE49-F238E27FC236}">
                <a16:creationId xmlns:a16="http://schemas.microsoft.com/office/drawing/2014/main" id="{51048049-4CC0-020C-6FAA-E4A9D5AF3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60466" name="AutoShape 18">
            <a:hlinkClick r:id="" action="ppaction://noaction"/>
            <a:extLst>
              <a:ext uri="{FF2B5EF4-FFF2-40B4-BE49-F238E27FC236}">
                <a16:creationId xmlns:a16="http://schemas.microsoft.com/office/drawing/2014/main" id="{0F5C8028-04C8-FCED-B7E5-91DFD2B6C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60467" name="AutoShape 19">
            <a:hlinkClick r:id="" action="ppaction://noaction"/>
            <a:extLst>
              <a:ext uri="{FF2B5EF4-FFF2-40B4-BE49-F238E27FC236}">
                <a16:creationId xmlns:a16="http://schemas.microsoft.com/office/drawing/2014/main" id="{7F4E063A-3899-6EDC-EB2D-4E399AAD7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60468" name="AutoShape 20">
            <a:hlinkClick r:id="" action="ppaction://noaction"/>
            <a:extLst>
              <a:ext uri="{FF2B5EF4-FFF2-40B4-BE49-F238E27FC236}">
                <a16:creationId xmlns:a16="http://schemas.microsoft.com/office/drawing/2014/main" id="{1A9717F8-9CB6-0CD4-6161-BD2F0385C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60469" name="AutoShape 21">
            <a:hlinkClick r:id="" action="ppaction://noaction"/>
            <a:extLst>
              <a:ext uri="{FF2B5EF4-FFF2-40B4-BE49-F238E27FC236}">
                <a16:creationId xmlns:a16="http://schemas.microsoft.com/office/drawing/2014/main" id="{816BC756-1129-F73B-9A20-69AC2D9C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60470" name="AutoShape 22">
            <a:hlinkClick r:id="" action="ppaction://noaction"/>
            <a:extLst>
              <a:ext uri="{FF2B5EF4-FFF2-40B4-BE49-F238E27FC236}">
                <a16:creationId xmlns:a16="http://schemas.microsoft.com/office/drawing/2014/main" id="{601B2F2F-B237-E79D-861D-1840E718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60471" name="AutoShape 23">
            <a:hlinkClick r:id="" action="ppaction://noaction"/>
            <a:extLst>
              <a:ext uri="{FF2B5EF4-FFF2-40B4-BE49-F238E27FC236}">
                <a16:creationId xmlns:a16="http://schemas.microsoft.com/office/drawing/2014/main" id="{D389A2A8-B3F0-5997-0BDF-69A4D1974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60472" name="AutoShape 24">
            <a:hlinkClick r:id="" action="ppaction://noaction"/>
            <a:extLst>
              <a:ext uri="{FF2B5EF4-FFF2-40B4-BE49-F238E27FC236}">
                <a16:creationId xmlns:a16="http://schemas.microsoft.com/office/drawing/2014/main" id="{A53292C1-C7BA-C06C-D72B-836C9AAFA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60473" name="AutoShape 25">
            <a:hlinkClick r:id="" action="ppaction://noaction"/>
            <a:extLst>
              <a:ext uri="{FF2B5EF4-FFF2-40B4-BE49-F238E27FC236}">
                <a16:creationId xmlns:a16="http://schemas.microsoft.com/office/drawing/2014/main" id="{B5B66B6D-C89B-67B9-1349-999B4675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60474" name="AutoShape 26">
            <a:hlinkClick r:id="" action="ppaction://noaction"/>
            <a:extLst>
              <a:ext uri="{FF2B5EF4-FFF2-40B4-BE49-F238E27FC236}">
                <a16:creationId xmlns:a16="http://schemas.microsoft.com/office/drawing/2014/main" id="{BB0BA4C2-D5CB-38A2-ED83-63698E91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60475" name="AutoShape 27">
            <a:hlinkClick r:id="" action="ppaction://noaction"/>
            <a:extLst>
              <a:ext uri="{FF2B5EF4-FFF2-40B4-BE49-F238E27FC236}">
                <a16:creationId xmlns:a16="http://schemas.microsoft.com/office/drawing/2014/main" id="{479D208A-46D4-BC2A-6E76-AFC4D7404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60476" name="AutoShape 28">
            <a:hlinkClick r:id="" action="ppaction://noaction"/>
            <a:extLst>
              <a:ext uri="{FF2B5EF4-FFF2-40B4-BE49-F238E27FC236}">
                <a16:creationId xmlns:a16="http://schemas.microsoft.com/office/drawing/2014/main" id="{3CC2C59D-7531-B644-6141-BE8B61988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60477" name="AutoShape 29">
            <a:hlinkClick r:id="" action="ppaction://noaction"/>
            <a:extLst>
              <a:ext uri="{FF2B5EF4-FFF2-40B4-BE49-F238E27FC236}">
                <a16:creationId xmlns:a16="http://schemas.microsoft.com/office/drawing/2014/main" id="{08830707-F14A-59D1-B025-6A8B6FD65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60478" name="AutoShape 30">
            <a:hlinkClick r:id="" action="ppaction://noaction"/>
            <a:extLst>
              <a:ext uri="{FF2B5EF4-FFF2-40B4-BE49-F238E27FC236}">
                <a16:creationId xmlns:a16="http://schemas.microsoft.com/office/drawing/2014/main" id="{A6E7D4BB-320E-3622-9C75-653ED24D8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60479" name="AutoShape 31">
            <a:hlinkClick r:id="" action="ppaction://noaction"/>
            <a:extLst>
              <a:ext uri="{FF2B5EF4-FFF2-40B4-BE49-F238E27FC236}">
                <a16:creationId xmlns:a16="http://schemas.microsoft.com/office/drawing/2014/main" id="{DFC0DF6B-72A1-5A5A-929D-6D2547484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60480" name="AutoShape 32">
            <a:hlinkClick r:id="" action="ppaction://noaction"/>
            <a:extLst>
              <a:ext uri="{FF2B5EF4-FFF2-40B4-BE49-F238E27FC236}">
                <a16:creationId xmlns:a16="http://schemas.microsoft.com/office/drawing/2014/main" id="{4F088672-B25C-DC44-5932-085C0026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60481" name="AutoShape 33">
            <a:hlinkClick r:id="" action="ppaction://noaction"/>
            <a:extLst>
              <a:ext uri="{FF2B5EF4-FFF2-40B4-BE49-F238E27FC236}">
                <a16:creationId xmlns:a16="http://schemas.microsoft.com/office/drawing/2014/main" id="{DBF72827-5EC0-1409-E055-B003BB61A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60482" name="AutoShape 34">
            <a:hlinkClick r:id="" action="ppaction://noaction"/>
            <a:extLst>
              <a:ext uri="{FF2B5EF4-FFF2-40B4-BE49-F238E27FC236}">
                <a16:creationId xmlns:a16="http://schemas.microsoft.com/office/drawing/2014/main" id="{D03D3BDE-0143-AA3F-1548-2E4677BF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60483" name="AutoShape 35">
            <a:hlinkClick r:id="" action="ppaction://noaction"/>
            <a:extLst>
              <a:ext uri="{FF2B5EF4-FFF2-40B4-BE49-F238E27FC236}">
                <a16:creationId xmlns:a16="http://schemas.microsoft.com/office/drawing/2014/main" id="{C64B078B-BFAA-F37F-8F94-6A4E61AEF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60484" name="AutoShape 36">
            <a:hlinkClick r:id="" action="ppaction://noaction"/>
            <a:extLst>
              <a:ext uri="{FF2B5EF4-FFF2-40B4-BE49-F238E27FC236}">
                <a16:creationId xmlns:a16="http://schemas.microsoft.com/office/drawing/2014/main" id="{6ED5451B-5182-258F-11FE-288D670E6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60485" name="AutoShape 37">
            <a:hlinkClick r:id="" action="ppaction://noaction"/>
            <a:extLst>
              <a:ext uri="{FF2B5EF4-FFF2-40B4-BE49-F238E27FC236}">
                <a16:creationId xmlns:a16="http://schemas.microsoft.com/office/drawing/2014/main" id="{C0A318F8-C4E8-EA71-EB22-E5510D872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60486" name="AutoShape 38">
            <a:hlinkClick r:id="" action="ppaction://noaction"/>
            <a:extLst>
              <a:ext uri="{FF2B5EF4-FFF2-40B4-BE49-F238E27FC236}">
                <a16:creationId xmlns:a16="http://schemas.microsoft.com/office/drawing/2014/main" id="{F2BBF1E8-AAC0-F55B-8704-2A4CD49AE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60487" name="AutoShape 39">
            <a:hlinkClick r:id="" action="ppaction://noaction"/>
            <a:extLst>
              <a:ext uri="{FF2B5EF4-FFF2-40B4-BE49-F238E27FC236}">
                <a16:creationId xmlns:a16="http://schemas.microsoft.com/office/drawing/2014/main" id="{985686AF-7F1A-E5B1-C184-EE240C61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60488" name="AutoShape 40">
            <a:hlinkClick r:id="" action="ppaction://noaction"/>
            <a:extLst>
              <a:ext uri="{FF2B5EF4-FFF2-40B4-BE49-F238E27FC236}">
                <a16:creationId xmlns:a16="http://schemas.microsoft.com/office/drawing/2014/main" id="{D3B55760-B5C2-0F21-E7EB-EA9755AA7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60489" name="AutoShape 41">
            <a:hlinkClick r:id="" action="ppaction://noaction"/>
            <a:extLst>
              <a:ext uri="{FF2B5EF4-FFF2-40B4-BE49-F238E27FC236}">
                <a16:creationId xmlns:a16="http://schemas.microsoft.com/office/drawing/2014/main" id="{35AA82F9-7E4E-B33D-94FA-8D205042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60490" name="AutoShape 42">
            <a:hlinkClick r:id="" action="ppaction://noaction"/>
            <a:extLst>
              <a:ext uri="{FF2B5EF4-FFF2-40B4-BE49-F238E27FC236}">
                <a16:creationId xmlns:a16="http://schemas.microsoft.com/office/drawing/2014/main" id="{476C8063-218C-E367-11F2-C4403968C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60491" name="AutoShape 43">
            <a:hlinkClick r:id="" action="ppaction://noaction"/>
            <a:extLst>
              <a:ext uri="{FF2B5EF4-FFF2-40B4-BE49-F238E27FC236}">
                <a16:creationId xmlns:a16="http://schemas.microsoft.com/office/drawing/2014/main" id="{9706DE3B-E6D6-EEF9-AFCE-6605F45F3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60492" name="AutoShape 44">
            <a:hlinkClick r:id="" action="ppaction://noaction"/>
            <a:extLst>
              <a:ext uri="{FF2B5EF4-FFF2-40B4-BE49-F238E27FC236}">
                <a16:creationId xmlns:a16="http://schemas.microsoft.com/office/drawing/2014/main" id="{509BF8F9-642F-8CBC-4B38-2B1B62197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60493" name="AutoShape 45">
            <a:hlinkClick r:id="" action="ppaction://noaction"/>
            <a:extLst>
              <a:ext uri="{FF2B5EF4-FFF2-40B4-BE49-F238E27FC236}">
                <a16:creationId xmlns:a16="http://schemas.microsoft.com/office/drawing/2014/main" id="{1F04BCC1-F809-957F-5DF6-B4853FF4F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60494" name="AutoShape 46">
            <a:hlinkClick r:id="" action="ppaction://noaction"/>
            <a:extLst>
              <a:ext uri="{FF2B5EF4-FFF2-40B4-BE49-F238E27FC236}">
                <a16:creationId xmlns:a16="http://schemas.microsoft.com/office/drawing/2014/main" id="{8EDBF967-0798-DDD3-A6A1-969F3F5F9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60495" name="AutoShape 47">
            <a:hlinkClick r:id="" action="ppaction://noaction"/>
            <a:extLst>
              <a:ext uri="{FF2B5EF4-FFF2-40B4-BE49-F238E27FC236}">
                <a16:creationId xmlns:a16="http://schemas.microsoft.com/office/drawing/2014/main" id="{BB69302C-E523-6F90-62E7-DC4A6D9CF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60496" name="AutoShape 48">
            <a:hlinkClick r:id="" action="ppaction://noaction"/>
            <a:extLst>
              <a:ext uri="{FF2B5EF4-FFF2-40B4-BE49-F238E27FC236}">
                <a16:creationId xmlns:a16="http://schemas.microsoft.com/office/drawing/2014/main" id="{CBC2F96B-B5B9-0D2A-BDB0-3C44F552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60497" name="AutoShape 49">
            <a:hlinkClick r:id="" action="ppaction://noaction"/>
            <a:extLst>
              <a:ext uri="{FF2B5EF4-FFF2-40B4-BE49-F238E27FC236}">
                <a16:creationId xmlns:a16="http://schemas.microsoft.com/office/drawing/2014/main" id="{76C90DDC-8332-B5D2-1394-40E228870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60498" name="AutoShape 50">
            <a:hlinkClick r:id="" action="ppaction://noaction"/>
            <a:extLst>
              <a:ext uri="{FF2B5EF4-FFF2-40B4-BE49-F238E27FC236}">
                <a16:creationId xmlns:a16="http://schemas.microsoft.com/office/drawing/2014/main" id="{3FBE9790-DDA1-9471-748B-741D9C67D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60499" name="AutoShape 51">
            <a:hlinkClick r:id="" action="ppaction://noaction"/>
            <a:extLst>
              <a:ext uri="{FF2B5EF4-FFF2-40B4-BE49-F238E27FC236}">
                <a16:creationId xmlns:a16="http://schemas.microsoft.com/office/drawing/2014/main" id="{3B690A7E-1D83-DC12-A4CB-2DB5654E4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60500" name="AutoShape 52">
            <a:hlinkClick r:id="" action="ppaction://noaction"/>
            <a:extLst>
              <a:ext uri="{FF2B5EF4-FFF2-40B4-BE49-F238E27FC236}">
                <a16:creationId xmlns:a16="http://schemas.microsoft.com/office/drawing/2014/main" id="{561C70F0-29A5-473E-6352-B8E1B8499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60501" name="AutoShape 53">
            <a:hlinkClick r:id="" action="ppaction://noaction"/>
            <a:extLst>
              <a:ext uri="{FF2B5EF4-FFF2-40B4-BE49-F238E27FC236}">
                <a16:creationId xmlns:a16="http://schemas.microsoft.com/office/drawing/2014/main" id="{EF89321E-38AB-C34B-8BD5-EDAA45E34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60502" name="AutoShape 54">
            <a:hlinkClick r:id="" action="ppaction://noaction"/>
            <a:extLst>
              <a:ext uri="{FF2B5EF4-FFF2-40B4-BE49-F238E27FC236}">
                <a16:creationId xmlns:a16="http://schemas.microsoft.com/office/drawing/2014/main" id="{E50616F4-110D-6D0B-5081-75FC6935C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60503" name="AutoShape 55">
            <a:hlinkClick r:id="" action="ppaction://noaction"/>
            <a:extLst>
              <a:ext uri="{FF2B5EF4-FFF2-40B4-BE49-F238E27FC236}">
                <a16:creationId xmlns:a16="http://schemas.microsoft.com/office/drawing/2014/main" id="{6D0CD4E5-89BF-904D-092B-74175D62F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60504" name="AutoShape 56">
            <a:hlinkClick r:id="" action="ppaction://noaction"/>
            <a:extLst>
              <a:ext uri="{FF2B5EF4-FFF2-40B4-BE49-F238E27FC236}">
                <a16:creationId xmlns:a16="http://schemas.microsoft.com/office/drawing/2014/main" id="{6E7E6BE5-0995-77FC-9FD5-06C3BDB21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60507" name="Picture 59">
            <a:extLst>
              <a:ext uri="{FF2B5EF4-FFF2-40B4-BE49-F238E27FC236}">
                <a16:creationId xmlns:a16="http://schemas.microsoft.com/office/drawing/2014/main" id="{E2101DF9-74AC-37B2-1C2D-2C9401CD6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508" name="Picture 60">
            <a:hlinkClick r:id="rId3"/>
            <a:extLst>
              <a:ext uri="{FF2B5EF4-FFF2-40B4-BE49-F238E27FC236}">
                <a16:creationId xmlns:a16="http://schemas.microsoft.com/office/drawing/2014/main" id="{0251A109-B187-A0FE-380F-D3599EC96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509" name="Picture 61">
            <a:extLst>
              <a:ext uri="{FF2B5EF4-FFF2-40B4-BE49-F238E27FC236}">
                <a16:creationId xmlns:a16="http://schemas.microsoft.com/office/drawing/2014/main" id="{E210182A-9BE9-BE28-844C-929C2F353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AutoShape 3">
            <a:hlinkClick r:id="" action="ppaction://noaction"/>
            <a:extLst>
              <a:ext uri="{FF2B5EF4-FFF2-40B4-BE49-F238E27FC236}">
                <a16:creationId xmlns:a16="http://schemas.microsoft.com/office/drawing/2014/main" id="{062E8952-E6C2-4D7A-65B9-8E0A90EE4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1476" name="AutoShape 4">
            <a:hlinkClick r:id="" action="ppaction://noaction"/>
            <a:extLst>
              <a:ext uri="{FF2B5EF4-FFF2-40B4-BE49-F238E27FC236}">
                <a16:creationId xmlns:a16="http://schemas.microsoft.com/office/drawing/2014/main" id="{9B0CAB41-EFAA-F303-6481-4637FCEC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61477" name="AutoShape 5">
            <a:hlinkClick r:id="" action="ppaction://noaction"/>
            <a:extLst>
              <a:ext uri="{FF2B5EF4-FFF2-40B4-BE49-F238E27FC236}">
                <a16:creationId xmlns:a16="http://schemas.microsoft.com/office/drawing/2014/main" id="{B3682C51-A561-A6E4-04E1-28204F2C2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61478" name="AutoShape 6">
            <a:hlinkClick r:id="" action="ppaction://noaction"/>
            <a:extLst>
              <a:ext uri="{FF2B5EF4-FFF2-40B4-BE49-F238E27FC236}">
                <a16:creationId xmlns:a16="http://schemas.microsoft.com/office/drawing/2014/main" id="{F5153A0A-826B-59ED-6422-6B5E0212F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61479" name="AutoShape 7">
            <a:hlinkClick r:id="" action="ppaction://noaction"/>
            <a:extLst>
              <a:ext uri="{FF2B5EF4-FFF2-40B4-BE49-F238E27FC236}">
                <a16:creationId xmlns:a16="http://schemas.microsoft.com/office/drawing/2014/main" id="{10A2A97D-A83C-18E1-C0E8-8B425D1DA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61480" name="AutoShape 8">
            <a:hlinkClick r:id="" action="ppaction://noaction"/>
            <a:extLst>
              <a:ext uri="{FF2B5EF4-FFF2-40B4-BE49-F238E27FC236}">
                <a16:creationId xmlns:a16="http://schemas.microsoft.com/office/drawing/2014/main" id="{93F4378A-C4A3-F3D4-F8D3-4572DFAC9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61481" name="AutoShape 9">
            <a:hlinkClick r:id="" action="ppaction://noaction"/>
            <a:extLst>
              <a:ext uri="{FF2B5EF4-FFF2-40B4-BE49-F238E27FC236}">
                <a16:creationId xmlns:a16="http://schemas.microsoft.com/office/drawing/2014/main" id="{DC9CBEC1-F766-8F7C-C0A2-2D3401DBA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61482" name="AutoShape 10">
            <a:hlinkClick r:id="" action="ppaction://noaction"/>
            <a:extLst>
              <a:ext uri="{FF2B5EF4-FFF2-40B4-BE49-F238E27FC236}">
                <a16:creationId xmlns:a16="http://schemas.microsoft.com/office/drawing/2014/main" id="{BC0176E1-F5B1-04D2-5DC6-C4FCE1642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61483" name="AutoShape 11">
            <a:hlinkClick r:id="" action="ppaction://noaction"/>
            <a:extLst>
              <a:ext uri="{FF2B5EF4-FFF2-40B4-BE49-F238E27FC236}">
                <a16:creationId xmlns:a16="http://schemas.microsoft.com/office/drawing/2014/main" id="{4324B003-5FF6-4B17-8D88-72CF2D61E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61484" name="AutoShape 12">
            <a:hlinkClick r:id="" action="ppaction://noaction"/>
            <a:extLst>
              <a:ext uri="{FF2B5EF4-FFF2-40B4-BE49-F238E27FC236}">
                <a16:creationId xmlns:a16="http://schemas.microsoft.com/office/drawing/2014/main" id="{B798D2E7-823D-A0D4-B71F-E3B6FFA8D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61485" name="AutoShape 13">
            <a:hlinkClick r:id="" action="ppaction://noaction"/>
            <a:extLst>
              <a:ext uri="{FF2B5EF4-FFF2-40B4-BE49-F238E27FC236}">
                <a16:creationId xmlns:a16="http://schemas.microsoft.com/office/drawing/2014/main" id="{17438C8D-C314-E9B5-FE08-5B16336FF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61486" name="AutoShape 14">
            <a:hlinkClick r:id="" action="ppaction://noaction"/>
            <a:extLst>
              <a:ext uri="{FF2B5EF4-FFF2-40B4-BE49-F238E27FC236}">
                <a16:creationId xmlns:a16="http://schemas.microsoft.com/office/drawing/2014/main" id="{CCB339A7-E3FF-65BC-A09C-5E59CAB1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61487" name="AutoShape 15">
            <a:hlinkClick r:id="" action="ppaction://noaction"/>
            <a:extLst>
              <a:ext uri="{FF2B5EF4-FFF2-40B4-BE49-F238E27FC236}">
                <a16:creationId xmlns:a16="http://schemas.microsoft.com/office/drawing/2014/main" id="{5189696F-2181-0F5F-64C9-07AE732C2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61488" name="AutoShape 16">
            <a:hlinkClick r:id="" action="ppaction://noaction"/>
            <a:extLst>
              <a:ext uri="{FF2B5EF4-FFF2-40B4-BE49-F238E27FC236}">
                <a16:creationId xmlns:a16="http://schemas.microsoft.com/office/drawing/2014/main" id="{3E3AF167-9967-111D-45DC-625BC932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61489" name="AutoShape 17">
            <a:hlinkClick r:id="" action="ppaction://noaction"/>
            <a:extLst>
              <a:ext uri="{FF2B5EF4-FFF2-40B4-BE49-F238E27FC236}">
                <a16:creationId xmlns:a16="http://schemas.microsoft.com/office/drawing/2014/main" id="{ACE986E1-DC2B-3BD4-B783-16047CC7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61490" name="AutoShape 18">
            <a:hlinkClick r:id="" action="ppaction://noaction"/>
            <a:extLst>
              <a:ext uri="{FF2B5EF4-FFF2-40B4-BE49-F238E27FC236}">
                <a16:creationId xmlns:a16="http://schemas.microsoft.com/office/drawing/2014/main" id="{B5ABA8A3-EB61-2581-131E-F6D0E7620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61491" name="AutoShape 19">
            <a:hlinkClick r:id="" action="ppaction://noaction"/>
            <a:extLst>
              <a:ext uri="{FF2B5EF4-FFF2-40B4-BE49-F238E27FC236}">
                <a16:creationId xmlns:a16="http://schemas.microsoft.com/office/drawing/2014/main" id="{324CEA63-64FE-1883-CE92-E69D7A1D0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61492" name="AutoShape 20">
            <a:hlinkClick r:id="" action="ppaction://noaction"/>
            <a:extLst>
              <a:ext uri="{FF2B5EF4-FFF2-40B4-BE49-F238E27FC236}">
                <a16:creationId xmlns:a16="http://schemas.microsoft.com/office/drawing/2014/main" id="{2B931788-F9B2-D87C-19AD-37F58A536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61493" name="AutoShape 21">
            <a:hlinkClick r:id="" action="ppaction://noaction"/>
            <a:extLst>
              <a:ext uri="{FF2B5EF4-FFF2-40B4-BE49-F238E27FC236}">
                <a16:creationId xmlns:a16="http://schemas.microsoft.com/office/drawing/2014/main" id="{7E8A7ADF-CA3E-DFFE-9320-150421AD7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61494" name="AutoShape 22">
            <a:hlinkClick r:id="" action="ppaction://noaction"/>
            <a:extLst>
              <a:ext uri="{FF2B5EF4-FFF2-40B4-BE49-F238E27FC236}">
                <a16:creationId xmlns:a16="http://schemas.microsoft.com/office/drawing/2014/main" id="{40F04E94-65E0-7418-0B11-4D38D4A3D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61495" name="AutoShape 23">
            <a:hlinkClick r:id="" action="ppaction://noaction"/>
            <a:extLst>
              <a:ext uri="{FF2B5EF4-FFF2-40B4-BE49-F238E27FC236}">
                <a16:creationId xmlns:a16="http://schemas.microsoft.com/office/drawing/2014/main" id="{114EEBF0-E9DB-C03C-4E26-6B991DC9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61496" name="AutoShape 24">
            <a:hlinkClick r:id="" action="ppaction://noaction"/>
            <a:extLst>
              <a:ext uri="{FF2B5EF4-FFF2-40B4-BE49-F238E27FC236}">
                <a16:creationId xmlns:a16="http://schemas.microsoft.com/office/drawing/2014/main" id="{92358095-19C9-D4ED-67EA-31A75B92D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61497" name="AutoShape 25">
            <a:hlinkClick r:id="" action="ppaction://noaction"/>
            <a:extLst>
              <a:ext uri="{FF2B5EF4-FFF2-40B4-BE49-F238E27FC236}">
                <a16:creationId xmlns:a16="http://schemas.microsoft.com/office/drawing/2014/main" id="{AD3F169C-CB1A-C435-351C-E1AC0AE48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61498" name="AutoShape 26">
            <a:hlinkClick r:id="" action="ppaction://noaction"/>
            <a:extLst>
              <a:ext uri="{FF2B5EF4-FFF2-40B4-BE49-F238E27FC236}">
                <a16:creationId xmlns:a16="http://schemas.microsoft.com/office/drawing/2014/main" id="{31979A8A-8EE4-353F-4555-D1AC2BB8A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61499" name="AutoShape 27">
            <a:hlinkClick r:id="" action="ppaction://noaction"/>
            <a:extLst>
              <a:ext uri="{FF2B5EF4-FFF2-40B4-BE49-F238E27FC236}">
                <a16:creationId xmlns:a16="http://schemas.microsoft.com/office/drawing/2014/main" id="{A0C9E234-A2A7-9DA5-23FE-9E9A69D09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61500" name="AutoShape 28">
            <a:hlinkClick r:id="" action="ppaction://noaction"/>
            <a:extLst>
              <a:ext uri="{FF2B5EF4-FFF2-40B4-BE49-F238E27FC236}">
                <a16:creationId xmlns:a16="http://schemas.microsoft.com/office/drawing/2014/main" id="{52AADB02-BA02-D538-DE94-3220B912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61501" name="AutoShape 29">
            <a:hlinkClick r:id="" action="ppaction://noaction"/>
            <a:extLst>
              <a:ext uri="{FF2B5EF4-FFF2-40B4-BE49-F238E27FC236}">
                <a16:creationId xmlns:a16="http://schemas.microsoft.com/office/drawing/2014/main" id="{0B8E762E-253A-2A20-6AD3-371747000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61502" name="AutoShape 30">
            <a:hlinkClick r:id="" action="ppaction://noaction"/>
            <a:extLst>
              <a:ext uri="{FF2B5EF4-FFF2-40B4-BE49-F238E27FC236}">
                <a16:creationId xmlns:a16="http://schemas.microsoft.com/office/drawing/2014/main" id="{5EE5C84D-461E-361A-66C7-EEE186030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61503" name="AutoShape 31">
            <a:hlinkClick r:id="" action="ppaction://noaction"/>
            <a:extLst>
              <a:ext uri="{FF2B5EF4-FFF2-40B4-BE49-F238E27FC236}">
                <a16:creationId xmlns:a16="http://schemas.microsoft.com/office/drawing/2014/main" id="{07806421-23C1-EE72-02DE-D0429B61E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61504" name="AutoShape 32">
            <a:hlinkClick r:id="" action="ppaction://noaction"/>
            <a:extLst>
              <a:ext uri="{FF2B5EF4-FFF2-40B4-BE49-F238E27FC236}">
                <a16:creationId xmlns:a16="http://schemas.microsoft.com/office/drawing/2014/main" id="{847F95E6-14FD-46E8-926B-A03D93A29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61505" name="AutoShape 33">
            <a:hlinkClick r:id="" action="ppaction://noaction"/>
            <a:extLst>
              <a:ext uri="{FF2B5EF4-FFF2-40B4-BE49-F238E27FC236}">
                <a16:creationId xmlns:a16="http://schemas.microsoft.com/office/drawing/2014/main" id="{809BDE79-5E6E-F9C6-F853-DEE448D8C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61506" name="AutoShape 34">
            <a:hlinkClick r:id="" action="ppaction://noaction"/>
            <a:extLst>
              <a:ext uri="{FF2B5EF4-FFF2-40B4-BE49-F238E27FC236}">
                <a16:creationId xmlns:a16="http://schemas.microsoft.com/office/drawing/2014/main" id="{3B99B45B-5896-09CE-07F4-6F958E548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61507" name="AutoShape 35">
            <a:hlinkClick r:id="" action="ppaction://noaction"/>
            <a:extLst>
              <a:ext uri="{FF2B5EF4-FFF2-40B4-BE49-F238E27FC236}">
                <a16:creationId xmlns:a16="http://schemas.microsoft.com/office/drawing/2014/main" id="{65352DCD-7FAC-70CC-7C79-2BF3AF389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61508" name="AutoShape 36">
            <a:hlinkClick r:id="" action="ppaction://noaction"/>
            <a:extLst>
              <a:ext uri="{FF2B5EF4-FFF2-40B4-BE49-F238E27FC236}">
                <a16:creationId xmlns:a16="http://schemas.microsoft.com/office/drawing/2014/main" id="{402A983E-8CD0-E591-3025-73448F55E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61509" name="AutoShape 37">
            <a:hlinkClick r:id="" action="ppaction://noaction"/>
            <a:extLst>
              <a:ext uri="{FF2B5EF4-FFF2-40B4-BE49-F238E27FC236}">
                <a16:creationId xmlns:a16="http://schemas.microsoft.com/office/drawing/2014/main" id="{54FE2C5C-6034-6F78-4E48-BE0198A2A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61510" name="AutoShape 38">
            <a:hlinkClick r:id="" action="ppaction://noaction"/>
            <a:extLst>
              <a:ext uri="{FF2B5EF4-FFF2-40B4-BE49-F238E27FC236}">
                <a16:creationId xmlns:a16="http://schemas.microsoft.com/office/drawing/2014/main" id="{8A345667-7C3F-C7A5-9EAC-4DD1783B2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61511" name="AutoShape 39">
            <a:hlinkClick r:id="" action="ppaction://noaction"/>
            <a:extLst>
              <a:ext uri="{FF2B5EF4-FFF2-40B4-BE49-F238E27FC236}">
                <a16:creationId xmlns:a16="http://schemas.microsoft.com/office/drawing/2014/main" id="{41041D41-D1A8-165E-6768-D2D597EEB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61512" name="AutoShape 40">
            <a:hlinkClick r:id="" action="ppaction://noaction"/>
            <a:extLst>
              <a:ext uri="{FF2B5EF4-FFF2-40B4-BE49-F238E27FC236}">
                <a16:creationId xmlns:a16="http://schemas.microsoft.com/office/drawing/2014/main" id="{AE6B1B2B-B755-E913-6D53-262CD7D3F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61513" name="AutoShape 41">
            <a:hlinkClick r:id="" action="ppaction://noaction"/>
            <a:extLst>
              <a:ext uri="{FF2B5EF4-FFF2-40B4-BE49-F238E27FC236}">
                <a16:creationId xmlns:a16="http://schemas.microsoft.com/office/drawing/2014/main" id="{FF44CA4A-C393-B56D-94ED-F09D815D7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61514" name="AutoShape 42">
            <a:hlinkClick r:id="" action="ppaction://noaction"/>
            <a:extLst>
              <a:ext uri="{FF2B5EF4-FFF2-40B4-BE49-F238E27FC236}">
                <a16:creationId xmlns:a16="http://schemas.microsoft.com/office/drawing/2014/main" id="{C2FA2855-9482-7728-EBC8-730659B5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61515" name="AutoShape 43">
            <a:hlinkClick r:id="" action="ppaction://noaction"/>
            <a:extLst>
              <a:ext uri="{FF2B5EF4-FFF2-40B4-BE49-F238E27FC236}">
                <a16:creationId xmlns:a16="http://schemas.microsoft.com/office/drawing/2014/main" id="{13F67A48-764C-1801-9227-5CC6A723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61516" name="AutoShape 44">
            <a:hlinkClick r:id="" action="ppaction://noaction"/>
            <a:extLst>
              <a:ext uri="{FF2B5EF4-FFF2-40B4-BE49-F238E27FC236}">
                <a16:creationId xmlns:a16="http://schemas.microsoft.com/office/drawing/2014/main" id="{D177C33D-62B1-4BC4-EF74-ABAC19C59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61517" name="AutoShape 45">
            <a:hlinkClick r:id="" action="ppaction://noaction"/>
            <a:extLst>
              <a:ext uri="{FF2B5EF4-FFF2-40B4-BE49-F238E27FC236}">
                <a16:creationId xmlns:a16="http://schemas.microsoft.com/office/drawing/2014/main" id="{1A3D2BD3-A435-E061-95C6-B29789BA6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61518" name="AutoShape 46">
            <a:hlinkClick r:id="" action="ppaction://noaction"/>
            <a:extLst>
              <a:ext uri="{FF2B5EF4-FFF2-40B4-BE49-F238E27FC236}">
                <a16:creationId xmlns:a16="http://schemas.microsoft.com/office/drawing/2014/main" id="{B8A75C46-56D6-3CFE-6D04-715D852E2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61519" name="AutoShape 47">
            <a:hlinkClick r:id="" action="ppaction://noaction"/>
            <a:extLst>
              <a:ext uri="{FF2B5EF4-FFF2-40B4-BE49-F238E27FC236}">
                <a16:creationId xmlns:a16="http://schemas.microsoft.com/office/drawing/2014/main" id="{951939CE-32E8-D7A5-F44A-AB9797DD0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61520" name="AutoShape 48">
            <a:hlinkClick r:id="" action="ppaction://noaction"/>
            <a:extLst>
              <a:ext uri="{FF2B5EF4-FFF2-40B4-BE49-F238E27FC236}">
                <a16:creationId xmlns:a16="http://schemas.microsoft.com/office/drawing/2014/main" id="{6FEFFDE9-C4A1-EDF5-4456-B050A2A7F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61521" name="AutoShape 49">
            <a:hlinkClick r:id="" action="ppaction://noaction"/>
            <a:extLst>
              <a:ext uri="{FF2B5EF4-FFF2-40B4-BE49-F238E27FC236}">
                <a16:creationId xmlns:a16="http://schemas.microsoft.com/office/drawing/2014/main" id="{9C660A19-E41F-505C-E39C-A28047131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61522" name="AutoShape 50">
            <a:hlinkClick r:id="" action="ppaction://noaction"/>
            <a:extLst>
              <a:ext uri="{FF2B5EF4-FFF2-40B4-BE49-F238E27FC236}">
                <a16:creationId xmlns:a16="http://schemas.microsoft.com/office/drawing/2014/main" id="{58C8A252-03E1-6557-A621-214AA1268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61523" name="AutoShape 51">
            <a:hlinkClick r:id="" action="ppaction://noaction"/>
            <a:extLst>
              <a:ext uri="{FF2B5EF4-FFF2-40B4-BE49-F238E27FC236}">
                <a16:creationId xmlns:a16="http://schemas.microsoft.com/office/drawing/2014/main" id="{1CAC57C0-5F4F-F727-00DC-94A2667F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61524" name="AutoShape 52">
            <a:hlinkClick r:id="" action="ppaction://noaction"/>
            <a:extLst>
              <a:ext uri="{FF2B5EF4-FFF2-40B4-BE49-F238E27FC236}">
                <a16:creationId xmlns:a16="http://schemas.microsoft.com/office/drawing/2014/main" id="{8BCB13D0-1269-D3BE-C4C2-96B5E26F9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61525" name="AutoShape 53">
            <a:hlinkClick r:id="" action="ppaction://noaction"/>
            <a:extLst>
              <a:ext uri="{FF2B5EF4-FFF2-40B4-BE49-F238E27FC236}">
                <a16:creationId xmlns:a16="http://schemas.microsoft.com/office/drawing/2014/main" id="{5AD2BDCD-EB1B-614F-1F90-D9CC14C05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61526" name="AutoShape 54">
            <a:hlinkClick r:id="" action="ppaction://noaction"/>
            <a:extLst>
              <a:ext uri="{FF2B5EF4-FFF2-40B4-BE49-F238E27FC236}">
                <a16:creationId xmlns:a16="http://schemas.microsoft.com/office/drawing/2014/main" id="{8BE0F197-E5E3-0525-791E-532BA5AE8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61527" name="AutoShape 55">
            <a:hlinkClick r:id="" action="ppaction://noaction"/>
            <a:extLst>
              <a:ext uri="{FF2B5EF4-FFF2-40B4-BE49-F238E27FC236}">
                <a16:creationId xmlns:a16="http://schemas.microsoft.com/office/drawing/2014/main" id="{A3886910-8949-0A20-1889-83DADF644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61528" name="AutoShape 56">
            <a:hlinkClick r:id="" action="ppaction://noaction"/>
            <a:extLst>
              <a:ext uri="{FF2B5EF4-FFF2-40B4-BE49-F238E27FC236}">
                <a16:creationId xmlns:a16="http://schemas.microsoft.com/office/drawing/2014/main" id="{FCEA13DA-B7C7-EBE0-4E72-8EC6429A6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61533" name="Picture 61">
            <a:extLst>
              <a:ext uri="{FF2B5EF4-FFF2-40B4-BE49-F238E27FC236}">
                <a16:creationId xmlns:a16="http://schemas.microsoft.com/office/drawing/2014/main" id="{6B998C20-7EF9-D598-CA96-89BE87923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534" name="Picture 62">
            <a:hlinkClick r:id="rId3"/>
            <a:extLst>
              <a:ext uri="{FF2B5EF4-FFF2-40B4-BE49-F238E27FC236}">
                <a16:creationId xmlns:a16="http://schemas.microsoft.com/office/drawing/2014/main" id="{78271FA7-F296-F0C8-5191-892EA05E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535" name="Picture 63">
            <a:extLst>
              <a:ext uri="{FF2B5EF4-FFF2-40B4-BE49-F238E27FC236}">
                <a16:creationId xmlns:a16="http://schemas.microsoft.com/office/drawing/2014/main" id="{827D0C4E-F604-F59A-1FA2-753AD8546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9" name="AutoShape 3">
            <a:hlinkClick r:id="" action="ppaction://noaction"/>
            <a:extLst>
              <a:ext uri="{FF2B5EF4-FFF2-40B4-BE49-F238E27FC236}">
                <a16:creationId xmlns:a16="http://schemas.microsoft.com/office/drawing/2014/main" id="{7F17D223-678D-A9C2-730A-345056E64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2500" name="AutoShape 4">
            <a:hlinkClick r:id="" action="ppaction://noaction"/>
            <a:extLst>
              <a:ext uri="{FF2B5EF4-FFF2-40B4-BE49-F238E27FC236}">
                <a16:creationId xmlns:a16="http://schemas.microsoft.com/office/drawing/2014/main" id="{30ABBCDF-5B27-244D-DF56-1F97D3873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</a:p>
        </p:txBody>
      </p:sp>
      <p:sp>
        <p:nvSpPr>
          <p:cNvPr id="362501" name="AutoShape 5">
            <a:hlinkClick r:id="" action="ppaction://noaction"/>
            <a:extLst>
              <a:ext uri="{FF2B5EF4-FFF2-40B4-BE49-F238E27FC236}">
                <a16:creationId xmlns:a16="http://schemas.microsoft.com/office/drawing/2014/main" id="{84999C35-0FED-E2A5-F3AD-E572F564A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62502" name="AutoShape 6">
            <a:hlinkClick r:id="" action="ppaction://noaction"/>
            <a:extLst>
              <a:ext uri="{FF2B5EF4-FFF2-40B4-BE49-F238E27FC236}">
                <a16:creationId xmlns:a16="http://schemas.microsoft.com/office/drawing/2014/main" id="{BBA39036-692F-F49B-528F-708A6FF1B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62503" name="AutoShape 7">
            <a:hlinkClick r:id="" action="ppaction://noaction"/>
            <a:extLst>
              <a:ext uri="{FF2B5EF4-FFF2-40B4-BE49-F238E27FC236}">
                <a16:creationId xmlns:a16="http://schemas.microsoft.com/office/drawing/2014/main" id="{F1B0D542-A5AA-621F-E2BF-BEE8BB4F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62504" name="AutoShape 8">
            <a:hlinkClick r:id="" action="ppaction://noaction"/>
            <a:extLst>
              <a:ext uri="{FF2B5EF4-FFF2-40B4-BE49-F238E27FC236}">
                <a16:creationId xmlns:a16="http://schemas.microsoft.com/office/drawing/2014/main" id="{02A51EE2-B4A9-08DA-72C0-71DC2BE82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62505" name="AutoShape 9">
            <a:hlinkClick r:id="" action="ppaction://noaction"/>
            <a:extLst>
              <a:ext uri="{FF2B5EF4-FFF2-40B4-BE49-F238E27FC236}">
                <a16:creationId xmlns:a16="http://schemas.microsoft.com/office/drawing/2014/main" id="{A120F880-A45E-65FF-E153-20947AD31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62506" name="AutoShape 10">
            <a:hlinkClick r:id="" action="ppaction://noaction"/>
            <a:extLst>
              <a:ext uri="{FF2B5EF4-FFF2-40B4-BE49-F238E27FC236}">
                <a16:creationId xmlns:a16="http://schemas.microsoft.com/office/drawing/2014/main" id="{E4354679-2846-E957-C3DE-5424F7FE2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62507" name="AutoShape 11">
            <a:hlinkClick r:id="" action="ppaction://noaction"/>
            <a:extLst>
              <a:ext uri="{FF2B5EF4-FFF2-40B4-BE49-F238E27FC236}">
                <a16:creationId xmlns:a16="http://schemas.microsoft.com/office/drawing/2014/main" id="{7C38ECA9-E05E-9B05-7D61-522EB511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62508" name="AutoShape 12">
            <a:hlinkClick r:id="" action="ppaction://noaction"/>
            <a:extLst>
              <a:ext uri="{FF2B5EF4-FFF2-40B4-BE49-F238E27FC236}">
                <a16:creationId xmlns:a16="http://schemas.microsoft.com/office/drawing/2014/main" id="{460C8077-BCB6-4675-8169-D81C2F51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62509" name="AutoShape 13">
            <a:hlinkClick r:id="" action="ppaction://noaction"/>
            <a:extLst>
              <a:ext uri="{FF2B5EF4-FFF2-40B4-BE49-F238E27FC236}">
                <a16:creationId xmlns:a16="http://schemas.microsoft.com/office/drawing/2014/main" id="{625E1286-D599-A08D-3B73-A3164E780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62510" name="AutoShape 14">
            <a:hlinkClick r:id="" action="ppaction://noaction"/>
            <a:extLst>
              <a:ext uri="{FF2B5EF4-FFF2-40B4-BE49-F238E27FC236}">
                <a16:creationId xmlns:a16="http://schemas.microsoft.com/office/drawing/2014/main" id="{E9817AAA-AC18-D00F-E8D7-CA8CDB44D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26</a:t>
            </a:r>
          </a:p>
        </p:txBody>
      </p:sp>
      <p:sp>
        <p:nvSpPr>
          <p:cNvPr id="362511" name="AutoShape 15">
            <a:hlinkClick r:id="" action="ppaction://noaction"/>
            <a:extLst>
              <a:ext uri="{FF2B5EF4-FFF2-40B4-BE49-F238E27FC236}">
                <a16:creationId xmlns:a16="http://schemas.microsoft.com/office/drawing/2014/main" id="{BD335659-89EB-C143-9F6B-07B74DCD4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62512" name="AutoShape 16">
            <a:hlinkClick r:id="" action="ppaction://noaction"/>
            <a:extLst>
              <a:ext uri="{FF2B5EF4-FFF2-40B4-BE49-F238E27FC236}">
                <a16:creationId xmlns:a16="http://schemas.microsoft.com/office/drawing/2014/main" id="{64C98303-6832-DAE2-3A9D-B44FA91E7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27</a:t>
            </a:r>
          </a:p>
        </p:txBody>
      </p:sp>
      <p:sp>
        <p:nvSpPr>
          <p:cNvPr id="362513" name="AutoShape 17">
            <a:hlinkClick r:id="" action="ppaction://noaction"/>
            <a:extLst>
              <a:ext uri="{FF2B5EF4-FFF2-40B4-BE49-F238E27FC236}">
                <a16:creationId xmlns:a16="http://schemas.microsoft.com/office/drawing/2014/main" id="{063076D5-4D30-7CDC-9A9E-C9D18922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62514" name="AutoShape 18">
            <a:hlinkClick r:id="" action="ppaction://noaction"/>
            <a:extLst>
              <a:ext uri="{FF2B5EF4-FFF2-40B4-BE49-F238E27FC236}">
                <a16:creationId xmlns:a16="http://schemas.microsoft.com/office/drawing/2014/main" id="{278F7EB4-BD88-8F24-F3D9-3920B53EE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62515" name="AutoShape 19">
            <a:hlinkClick r:id="" action="ppaction://noaction"/>
            <a:extLst>
              <a:ext uri="{FF2B5EF4-FFF2-40B4-BE49-F238E27FC236}">
                <a16:creationId xmlns:a16="http://schemas.microsoft.com/office/drawing/2014/main" id="{BF8BA176-7B6F-D3D7-6C15-4FDA40D69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62516" name="AutoShape 20">
            <a:hlinkClick r:id="" action="ppaction://noaction"/>
            <a:extLst>
              <a:ext uri="{FF2B5EF4-FFF2-40B4-BE49-F238E27FC236}">
                <a16:creationId xmlns:a16="http://schemas.microsoft.com/office/drawing/2014/main" id="{94CBF7BC-AF4B-041F-968A-241C69609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62517" name="AutoShape 21">
            <a:hlinkClick r:id="" action="ppaction://noaction"/>
            <a:extLst>
              <a:ext uri="{FF2B5EF4-FFF2-40B4-BE49-F238E27FC236}">
                <a16:creationId xmlns:a16="http://schemas.microsoft.com/office/drawing/2014/main" id="{F4C02C82-5CA5-D2D9-5B68-56B55BC7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62518" name="AutoShape 22">
            <a:hlinkClick r:id="" action="ppaction://noaction"/>
            <a:extLst>
              <a:ext uri="{FF2B5EF4-FFF2-40B4-BE49-F238E27FC236}">
                <a16:creationId xmlns:a16="http://schemas.microsoft.com/office/drawing/2014/main" id="{9B8A3D94-4D65-6CF4-EC18-C5F4D5B06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62519" name="AutoShape 23">
            <a:hlinkClick r:id="" action="ppaction://noaction"/>
            <a:extLst>
              <a:ext uri="{FF2B5EF4-FFF2-40B4-BE49-F238E27FC236}">
                <a16:creationId xmlns:a16="http://schemas.microsoft.com/office/drawing/2014/main" id="{491FB6B0-AB8E-F1D1-0951-4C46FF3B2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62520" name="AutoShape 24">
            <a:hlinkClick r:id="" action="ppaction://noaction"/>
            <a:extLst>
              <a:ext uri="{FF2B5EF4-FFF2-40B4-BE49-F238E27FC236}">
                <a16:creationId xmlns:a16="http://schemas.microsoft.com/office/drawing/2014/main" id="{F77CE4F0-D45D-18C2-7630-796AE7120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362521" name="AutoShape 25">
            <a:hlinkClick r:id="" action="ppaction://noaction"/>
            <a:extLst>
              <a:ext uri="{FF2B5EF4-FFF2-40B4-BE49-F238E27FC236}">
                <a16:creationId xmlns:a16="http://schemas.microsoft.com/office/drawing/2014/main" id="{B1AB4FF3-7EB7-7B5F-F354-A896BE338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62522" name="AutoShape 26">
            <a:hlinkClick r:id="" action="ppaction://noaction"/>
            <a:extLst>
              <a:ext uri="{FF2B5EF4-FFF2-40B4-BE49-F238E27FC236}">
                <a16:creationId xmlns:a16="http://schemas.microsoft.com/office/drawing/2014/main" id="{11BE8A2A-9548-9AA4-1F5F-21F478843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62523" name="AutoShape 27">
            <a:hlinkClick r:id="" action="ppaction://noaction"/>
            <a:extLst>
              <a:ext uri="{FF2B5EF4-FFF2-40B4-BE49-F238E27FC236}">
                <a16:creationId xmlns:a16="http://schemas.microsoft.com/office/drawing/2014/main" id="{4A5DE9D8-EA45-E7BE-3C9E-6A77633EE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62524" name="AutoShape 28">
            <a:hlinkClick r:id="" action="ppaction://noaction"/>
            <a:extLst>
              <a:ext uri="{FF2B5EF4-FFF2-40B4-BE49-F238E27FC236}">
                <a16:creationId xmlns:a16="http://schemas.microsoft.com/office/drawing/2014/main" id="{03881544-4A33-779E-D685-4C674E00E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362525" name="AutoShape 29">
            <a:hlinkClick r:id="" action="ppaction://noaction"/>
            <a:extLst>
              <a:ext uri="{FF2B5EF4-FFF2-40B4-BE49-F238E27FC236}">
                <a16:creationId xmlns:a16="http://schemas.microsoft.com/office/drawing/2014/main" id="{B9855977-BEF6-8BCA-119D-D4FA23176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62526" name="AutoShape 30">
            <a:hlinkClick r:id="" action="ppaction://noaction"/>
            <a:extLst>
              <a:ext uri="{FF2B5EF4-FFF2-40B4-BE49-F238E27FC236}">
                <a16:creationId xmlns:a16="http://schemas.microsoft.com/office/drawing/2014/main" id="{105209A9-E31B-1C39-A73B-A886F26A9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62527" name="AutoShape 31">
            <a:hlinkClick r:id="" action="ppaction://noaction"/>
            <a:extLst>
              <a:ext uri="{FF2B5EF4-FFF2-40B4-BE49-F238E27FC236}">
                <a16:creationId xmlns:a16="http://schemas.microsoft.com/office/drawing/2014/main" id="{CA08C430-CFAA-935A-CCFB-66295CD71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62528" name="AutoShape 32">
            <a:hlinkClick r:id="" action="ppaction://noaction"/>
            <a:extLst>
              <a:ext uri="{FF2B5EF4-FFF2-40B4-BE49-F238E27FC236}">
                <a16:creationId xmlns:a16="http://schemas.microsoft.com/office/drawing/2014/main" id="{D05121D6-4B52-F9E5-B8CC-3A38B5A3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62529" name="AutoShape 33">
            <a:hlinkClick r:id="" action="ppaction://noaction"/>
            <a:extLst>
              <a:ext uri="{FF2B5EF4-FFF2-40B4-BE49-F238E27FC236}">
                <a16:creationId xmlns:a16="http://schemas.microsoft.com/office/drawing/2014/main" id="{98C4D834-2944-DCBB-04AC-BEFA40042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62530" name="AutoShape 34">
            <a:hlinkClick r:id="" action="ppaction://noaction"/>
            <a:extLst>
              <a:ext uri="{FF2B5EF4-FFF2-40B4-BE49-F238E27FC236}">
                <a16:creationId xmlns:a16="http://schemas.microsoft.com/office/drawing/2014/main" id="{D1A0DA25-1420-419D-4402-74719896B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362531" name="AutoShape 35">
            <a:hlinkClick r:id="" action="ppaction://noaction"/>
            <a:extLst>
              <a:ext uri="{FF2B5EF4-FFF2-40B4-BE49-F238E27FC236}">
                <a16:creationId xmlns:a16="http://schemas.microsoft.com/office/drawing/2014/main" id="{73DBB0B1-5661-B739-7E90-0BE608FD7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62532" name="AutoShape 36">
            <a:hlinkClick r:id="" action="ppaction://noaction"/>
            <a:extLst>
              <a:ext uri="{FF2B5EF4-FFF2-40B4-BE49-F238E27FC236}">
                <a16:creationId xmlns:a16="http://schemas.microsoft.com/office/drawing/2014/main" id="{F5AD0A6F-110A-B8EA-7D08-85B1ED082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37</a:t>
            </a:r>
          </a:p>
        </p:txBody>
      </p:sp>
      <p:sp>
        <p:nvSpPr>
          <p:cNvPr id="362533" name="AutoShape 37">
            <a:hlinkClick r:id="" action="ppaction://noaction"/>
            <a:extLst>
              <a:ext uri="{FF2B5EF4-FFF2-40B4-BE49-F238E27FC236}">
                <a16:creationId xmlns:a16="http://schemas.microsoft.com/office/drawing/2014/main" id="{6024ACCC-B0D2-36BB-5F71-2B1DC582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62534" name="AutoShape 38">
            <a:hlinkClick r:id="" action="ppaction://noaction"/>
            <a:extLst>
              <a:ext uri="{FF2B5EF4-FFF2-40B4-BE49-F238E27FC236}">
                <a16:creationId xmlns:a16="http://schemas.microsoft.com/office/drawing/2014/main" id="{9BF62F3F-F69E-EF08-6D4B-36B706ECD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362535" name="AutoShape 39">
            <a:hlinkClick r:id="" action="ppaction://noaction"/>
            <a:extLst>
              <a:ext uri="{FF2B5EF4-FFF2-40B4-BE49-F238E27FC236}">
                <a16:creationId xmlns:a16="http://schemas.microsoft.com/office/drawing/2014/main" id="{CDD5AE26-2918-7EC0-6F0B-D42A5623A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62536" name="AutoShape 40">
            <a:hlinkClick r:id="" action="ppaction://noaction"/>
            <a:extLst>
              <a:ext uri="{FF2B5EF4-FFF2-40B4-BE49-F238E27FC236}">
                <a16:creationId xmlns:a16="http://schemas.microsoft.com/office/drawing/2014/main" id="{7A4205B8-7318-5F45-C04E-927CDE336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26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62537" name="AutoShape 41">
            <a:hlinkClick r:id="" action="ppaction://noaction"/>
            <a:extLst>
              <a:ext uri="{FF2B5EF4-FFF2-40B4-BE49-F238E27FC236}">
                <a16:creationId xmlns:a16="http://schemas.microsoft.com/office/drawing/2014/main" id="{4C96EE9C-5436-57FF-674F-AFE14E54D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2372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62538" name="AutoShape 42">
            <a:hlinkClick r:id="" action="ppaction://noaction"/>
            <a:extLst>
              <a:ext uri="{FF2B5EF4-FFF2-40B4-BE49-F238E27FC236}">
                <a16:creationId xmlns:a16="http://schemas.microsoft.com/office/drawing/2014/main" id="{F1415AB1-AFDB-5180-86EA-DAC8553B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4" y="6454776"/>
            <a:ext cx="358775" cy="142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62539" name="AutoShape 43">
            <a:hlinkClick r:id="" action="ppaction://noaction"/>
            <a:extLst>
              <a:ext uri="{FF2B5EF4-FFF2-40B4-BE49-F238E27FC236}">
                <a16:creationId xmlns:a16="http://schemas.microsoft.com/office/drawing/2014/main" id="{7A2C39C5-EE26-7540-E283-FFBFA168B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62540" name="AutoShape 44">
            <a:hlinkClick r:id="" action="ppaction://noaction"/>
            <a:extLst>
              <a:ext uri="{FF2B5EF4-FFF2-40B4-BE49-F238E27FC236}">
                <a16:creationId xmlns:a16="http://schemas.microsoft.com/office/drawing/2014/main" id="{F81F8AA1-26D5-83B6-75F6-60916B5DB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362541" name="AutoShape 45">
            <a:hlinkClick r:id="" action="ppaction://noaction"/>
            <a:extLst>
              <a:ext uri="{FF2B5EF4-FFF2-40B4-BE49-F238E27FC236}">
                <a16:creationId xmlns:a16="http://schemas.microsoft.com/office/drawing/2014/main" id="{97E118CE-8983-9216-95A7-9855ED418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62542" name="AutoShape 46">
            <a:hlinkClick r:id="" action="ppaction://noaction"/>
            <a:extLst>
              <a:ext uri="{FF2B5EF4-FFF2-40B4-BE49-F238E27FC236}">
                <a16:creationId xmlns:a16="http://schemas.microsoft.com/office/drawing/2014/main" id="{4FB364E1-4E1B-D2F8-1F74-DB8EDBCAE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62543" name="AutoShape 47">
            <a:hlinkClick r:id="" action="ppaction://noaction"/>
            <a:extLst>
              <a:ext uri="{FF2B5EF4-FFF2-40B4-BE49-F238E27FC236}">
                <a16:creationId xmlns:a16="http://schemas.microsoft.com/office/drawing/2014/main" id="{017DC168-A52F-3031-9ACD-25EC0E8B8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62544" name="AutoShape 48">
            <a:hlinkClick r:id="" action="ppaction://noaction"/>
            <a:extLst>
              <a:ext uri="{FF2B5EF4-FFF2-40B4-BE49-F238E27FC236}">
                <a16:creationId xmlns:a16="http://schemas.microsoft.com/office/drawing/2014/main" id="{FDF12FC4-A945-156B-CB76-70133AD4F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46</a:t>
            </a:r>
          </a:p>
        </p:txBody>
      </p:sp>
      <p:sp>
        <p:nvSpPr>
          <p:cNvPr id="362545" name="AutoShape 49">
            <a:hlinkClick r:id="" action="ppaction://noaction"/>
            <a:extLst>
              <a:ext uri="{FF2B5EF4-FFF2-40B4-BE49-F238E27FC236}">
                <a16:creationId xmlns:a16="http://schemas.microsoft.com/office/drawing/2014/main" id="{49F681D7-B1E9-32DD-1958-951B3A4B4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47</a:t>
            </a:r>
          </a:p>
        </p:txBody>
      </p:sp>
      <p:sp>
        <p:nvSpPr>
          <p:cNvPr id="362546" name="AutoShape 50">
            <a:hlinkClick r:id="" action="ppaction://noaction"/>
            <a:extLst>
              <a:ext uri="{FF2B5EF4-FFF2-40B4-BE49-F238E27FC236}">
                <a16:creationId xmlns:a16="http://schemas.microsoft.com/office/drawing/2014/main" id="{CC801E75-A2F2-454E-859C-1D89A1788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62547" name="AutoShape 51">
            <a:hlinkClick r:id="" action="ppaction://noaction"/>
            <a:extLst>
              <a:ext uri="{FF2B5EF4-FFF2-40B4-BE49-F238E27FC236}">
                <a16:creationId xmlns:a16="http://schemas.microsoft.com/office/drawing/2014/main" id="{1D8C399D-B998-BE51-9506-E3A3A15B1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362548" name="AutoShape 52">
            <a:hlinkClick r:id="" action="ppaction://noaction"/>
            <a:extLst>
              <a:ext uri="{FF2B5EF4-FFF2-40B4-BE49-F238E27FC236}">
                <a16:creationId xmlns:a16="http://schemas.microsoft.com/office/drawing/2014/main" id="{05EBBD71-186E-CBAA-91B8-8822D070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62549" name="AutoShape 53">
            <a:hlinkClick r:id="" action="ppaction://noaction"/>
            <a:extLst>
              <a:ext uri="{FF2B5EF4-FFF2-40B4-BE49-F238E27FC236}">
                <a16:creationId xmlns:a16="http://schemas.microsoft.com/office/drawing/2014/main" id="{AAC8747D-AC34-08A9-B934-18D931E5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</a:p>
        </p:txBody>
      </p:sp>
      <p:sp>
        <p:nvSpPr>
          <p:cNvPr id="362550" name="AutoShape 54">
            <a:hlinkClick r:id="" action="ppaction://noaction"/>
            <a:extLst>
              <a:ext uri="{FF2B5EF4-FFF2-40B4-BE49-F238E27FC236}">
                <a16:creationId xmlns:a16="http://schemas.microsoft.com/office/drawing/2014/main" id="{E3B9D115-41CB-E92A-3BA0-9E6ED05D9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62551" name="AutoShape 55">
            <a:hlinkClick r:id="" action="ppaction://noaction"/>
            <a:extLst>
              <a:ext uri="{FF2B5EF4-FFF2-40B4-BE49-F238E27FC236}">
                <a16:creationId xmlns:a16="http://schemas.microsoft.com/office/drawing/2014/main" id="{81BFE4F1-1C84-B7CC-40D9-BAF76988F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53</a:t>
            </a:r>
          </a:p>
        </p:txBody>
      </p:sp>
      <p:sp>
        <p:nvSpPr>
          <p:cNvPr id="362552" name="AutoShape 56">
            <a:hlinkClick r:id="" action="ppaction://noaction"/>
            <a:extLst>
              <a:ext uri="{FF2B5EF4-FFF2-40B4-BE49-F238E27FC236}">
                <a16:creationId xmlns:a16="http://schemas.microsoft.com/office/drawing/2014/main" id="{7DDB9425-0310-8FD4-621B-ADFE74B5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6669088"/>
            <a:ext cx="358775" cy="144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pic>
        <p:nvPicPr>
          <p:cNvPr id="362555" name="Picture 59">
            <a:extLst>
              <a:ext uri="{FF2B5EF4-FFF2-40B4-BE49-F238E27FC236}">
                <a16:creationId xmlns:a16="http://schemas.microsoft.com/office/drawing/2014/main" id="{A47C76B5-915F-3ECD-F8D8-CB0FD29C4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9"/>
            <a:ext cx="9144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556" name="Picture 60">
            <a:hlinkClick r:id="rId3"/>
            <a:extLst>
              <a:ext uri="{FF2B5EF4-FFF2-40B4-BE49-F238E27FC236}">
                <a16:creationId xmlns:a16="http://schemas.microsoft.com/office/drawing/2014/main" id="{29021D96-F2CD-2548-635E-699500FC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115888"/>
            <a:ext cx="1095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557" name="Picture 61">
            <a:extLst>
              <a:ext uri="{FF2B5EF4-FFF2-40B4-BE49-F238E27FC236}">
                <a16:creationId xmlns:a16="http://schemas.microsoft.com/office/drawing/2014/main" id="{4CC98286-4FE3-0C43-4F61-1B01ABE8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8913"/>
            <a:ext cx="1524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FD40B-2719-4406-87B3-0AAA644F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40" y="5315497"/>
            <a:ext cx="5257800" cy="662782"/>
          </a:xfrm>
        </p:spPr>
        <p:txBody>
          <a:bodyPr>
            <a:normAutofit/>
          </a:bodyPr>
          <a:lstStyle/>
          <a:p>
            <a:r>
              <a:rPr lang="en-US" altLang="ko-KR" sz="3400" b="1" kern="1500" dirty="0">
                <a:latin typeface="+mn-lt"/>
                <a:ea typeface="+mn-ea"/>
                <a:cs typeface="+mn-cs"/>
              </a:rPr>
              <a:t>[</a:t>
            </a:r>
            <a:r>
              <a:rPr lang="ko-KR" altLang="en-US" sz="3400" b="1" kern="1500" dirty="0">
                <a:latin typeface="+mn-lt"/>
                <a:ea typeface="+mn-ea"/>
                <a:cs typeface="+mn-cs"/>
              </a:rPr>
              <a:t>담임목사</a:t>
            </a:r>
            <a:r>
              <a:rPr lang="en-US" altLang="ko-KR" sz="3400" b="1" kern="1500" dirty="0">
                <a:latin typeface="+mn-lt"/>
                <a:ea typeface="+mn-ea"/>
                <a:cs typeface="+mn-cs"/>
              </a:rPr>
              <a:t>: </a:t>
            </a:r>
            <a:r>
              <a:rPr lang="ko-KR" altLang="en-US" sz="3400" b="1" kern="1500" dirty="0" err="1">
                <a:latin typeface="+mn-lt"/>
                <a:ea typeface="+mn-ea"/>
                <a:cs typeface="+mn-cs"/>
              </a:rPr>
              <a:t>김요성</a:t>
            </a:r>
            <a:r>
              <a:rPr lang="en-US" altLang="ko-KR" sz="3400" b="1" kern="1500" dirty="0">
                <a:latin typeface="+mn-lt"/>
                <a:ea typeface="+mn-ea"/>
                <a:cs typeface="+mn-cs"/>
              </a:rPr>
              <a:t>]</a:t>
            </a:r>
            <a:endParaRPr lang="ko-KR" altLang="en-US" sz="3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492DF-0B39-4D88-9BE0-D730470D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b="1" kern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말씀선포</a:t>
            </a:r>
            <a:endParaRPr lang="en-US" altLang="ko-KR" sz="9600" b="1" kern="20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marL="0" indent="0" algn="r">
              <a:buNone/>
            </a:pPr>
            <a:endParaRPr lang="en-US" altLang="ko-KR" sz="9600" dirty="0"/>
          </a:p>
          <a:p>
            <a:pPr marL="0" indent="0" algn="r">
              <a:buNone/>
            </a:pPr>
            <a:r>
              <a:rPr lang="en-US" altLang="ko-KR" sz="3200" b="1" kern="1500" dirty="0"/>
              <a:t>[“</a:t>
            </a:r>
            <a:r>
              <a:rPr lang="ko-KR" altLang="en-US" sz="3200" b="1" kern="1500" dirty="0"/>
              <a:t>이스라엘의 시작</a:t>
            </a:r>
            <a:r>
              <a:rPr lang="en-US" altLang="ko-KR" sz="3200" b="1" kern="1500" dirty="0"/>
              <a:t>”]</a:t>
            </a:r>
          </a:p>
        </p:txBody>
      </p:sp>
    </p:spTree>
    <p:extLst>
      <p:ext uri="{BB962C8B-B14F-4D97-AF65-F5344CB8AC3E}">
        <p14:creationId xmlns:p14="http://schemas.microsoft.com/office/powerpoint/2010/main" val="25389559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FD40B-2719-4406-87B3-0AAA644F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찬송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492DF-0B39-4D88-9BE0-D730470D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9600" dirty="0"/>
          </a:p>
          <a:p>
            <a:pPr marL="0" indent="0" algn="ctr">
              <a:buNone/>
            </a:pPr>
            <a:r>
              <a:rPr lang="en-US" altLang="ko-KR" sz="9600" b="1" dirty="0"/>
              <a:t>210</a:t>
            </a:r>
            <a:r>
              <a:rPr lang="ko-KR" altLang="en-US" sz="9600" b="1" dirty="0"/>
              <a:t>장</a:t>
            </a:r>
            <a:endParaRPr lang="en-US" altLang="ko-KR" sz="9600" b="1" dirty="0"/>
          </a:p>
        </p:txBody>
      </p:sp>
    </p:spTree>
    <p:extLst>
      <p:ext uri="{BB962C8B-B14F-4D97-AF65-F5344CB8AC3E}">
        <p14:creationId xmlns:p14="http://schemas.microsoft.com/office/powerpoint/2010/main" val="21544778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4" descr="210-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" b="29001"/>
          <a:stretch>
            <a:fillRect/>
          </a:stretch>
        </p:blipFill>
        <p:spPr bwMode="auto">
          <a:xfrm>
            <a:off x="334963" y="0"/>
            <a:ext cx="11522075" cy="591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025-2-1 cop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51"/>
          <a:stretch/>
        </p:blipFill>
        <p:spPr bwMode="auto">
          <a:xfrm>
            <a:off x="336000" y="0"/>
            <a:ext cx="11520000" cy="622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210-1-2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5" b="28999"/>
          <a:stretch>
            <a:fillRect/>
          </a:stretch>
        </p:blipFill>
        <p:spPr bwMode="auto">
          <a:xfrm>
            <a:off x="334963" y="865188"/>
            <a:ext cx="11522075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4" descr="210-2-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4" b="28999"/>
          <a:stretch>
            <a:fillRect/>
          </a:stretch>
        </p:blipFill>
        <p:spPr bwMode="auto">
          <a:xfrm>
            <a:off x="335360" y="764704"/>
            <a:ext cx="11522075" cy="519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4" descr="210-2-2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8" b="27951"/>
          <a:stretch>
            <a:fillRect/>
          </a:stretch>
        </p:blipFill>
        <p:spPr bwMode="auto">
          <a:xfrm>
            <a:off x="334963" y="828675"/>
            <a:ext cx="1152207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4" descr="210-3-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1" b="28999"/>
          <a:stretch>
            <a:fillRect/>
          </a:stretch>
        </p:blipFill>
        <p:spPr bwMode="auto">
          <a:xfrm>
            <a:off x="334963" y="909638"/>
            <a:ext cx="115220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4" descr="210-3-2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7" b="34764"/>
          <a:stretch>
            <a:fillRect/>
          </a:stretch>
        </p:blipFill>
        <p:spPr bwMode="auto">
          <a:xfrm>
            <a:off x="703138" y="548680"/>
            <a:ext cx="10801350" cy="44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4" descr="210-3-2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97" t="65672" b="13251"/>
          <a:stretch>
            <a:fillRect/>
          </a:stretch>
        </p:blipFill>
        <p:spPr bwMode="auto">
          <a:xfrm>
            <a:off x="9632825" y="4969867"/>
            <a:ext cx="187166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FD40B-2719-4406-87B3-0AAA644F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6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492DF-0B39-4D88-9BE0-D730470D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b="1" dirty="0"/>
              <a:t>축복기도</a:t>
            </a:r>
            <a:endParaRPr lang="en-US" altLang="ko-KR" sz="9600" b="1" dirty="0"/>
          </a:p>
        </p:txBody>
      </p:sp>
    </p:spTree>
    <p:extLst>
      <p:ext uri="{BB962C8B-B14F-4D97-AF65-F5344CB8AC3E}">
        <p14:creationId xmlns:p14="http://schemas.microsoft.com/office/powerpoint/2010/main" val="11230572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FD40B-2719-4406-87B3-0AAA644F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6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492DF-0B39-4D88-9BE0-D730470D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9600" dirty="0"/>
          </a:p>
        </p:txBody>
      </p:sp>
    </p:spTree>
    <p:extLst>
      <p:ext uri="{BB962C8B-B14F-4D97-AF65-F5344CB8AC3E}">
        <p14:creationId xmlns:p14="http://schemas.microsoft.com/office/powerpoint/2010/main" val="339494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025-2-2 cop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51"/>
          <a:stretch/>
        </p:blipFill>
        <p:spPr bwMode="auto">
          <a:xfrm>
            <a:off x="336000" y="0"/>
            <a:ext cx="11520000" cy="622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8" name="Picture 14" descr="025-3-1 cop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 bwMode="auto">
          <a:xfrm>
            <a:off x="336000" y="1"/>
            <a:ext cx="11520000" cy="595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2945</Words>
  <Application>Microsoft Office PowerPoint</Application>
  <PresentationFormat>와이드스크린</PresentationFormat>
  <Paragraphs>2935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76</vt:i4>
      </vt:variant>
    </vt:vector>
  </HeadingPairs>
  <TitlesOfParts>
    <vt:vector size="86" baseType="lpstr">
      <vt:lpstr>굴림</vt:lpstr>
      <vt:lpstr>맑은 고딕</vt:lpstr>
      <vt:lpstr>Arial</vt:lpstr>
      <vt:lpstr>Calibri</vt:lpstr>
      <vt:lpstr>Calibri Light</vt:lpstr>
      <vt:lpstr>Times New Roman</vt:lpstr>
      <vt:lpstr>Office Theme</vt:lpstr>
      <vt:lpstr>기본 디자인</vt:lpstr>
      <vt:lpstr>1_기본 디자인</vt:lpstr>
      <vt:lpstr>2_기본 디자인</vt:lpstr>
      <vt:lpstr>PowerPoint 프레젠테이션</vt:lpstr>
      <vt:lpstr>PowerPoint 프레젠테이션</vt:lpstr>
      <vt:lpstr>묵도</vt:lpstr>
      <vt:lpstr>찬송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성경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[담임목사: 김요성]</vt:lpstr>
      <vt:lpstr>찬송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묵도</dc:title>
  <dc:creator>부천 제일 교회</dc:creator>
  <cp:lastModifiedBy>김건호</cp:lastModifiedBy>
  <cp:revision>462</cp:revision>
  <dcterms:created xsi:type="dcterms:W3CDTF">2019-09-08T03:34:36Z</dcterms:created>
  <dcterms:modified xsi:type="dcterms:W3CDTF">2025-06-01T03:04:20Z</dcterms:modified>
</cp:coreProperties>
</file>