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41"/>
  </p:notesMasterIdLst>
  <p:sldIdLst>
    <p:sldId id="190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1910" r:id="rId12"/>
    <p:sldId id="1911" r:id="rId13"/>
    <p:sldId id="1912" r:id="rId14"/>
    <p:sldId id="1913" r:id="rId15"/>
    <p:sldId id="1914" r:id="rId16"/>
    <p:sldId id="1915" r:id="rId17"/>
    <p:sldId id="1916" r:id="rId18"/>
    <p:sldId id="1917" r:id="rId19"/>
    <p:sldId id="1918" r:id="rId20"/>
    <p:sldId id="1919" r:id="rId21"/>
    <p:sldId id="1920" r:id="rId22"/>
    <p:sldId id="1921" r:id="rId23"/>
    <p:sldId id="1922" r:id="rId24"/>
    <p:sldId id="1923" r:id="rId25"/>
    <p:sldId id="1924" r:id="rId26"/>
    <p:sldId id="1925" r:id="rId27"/>
    <p:sldId id="1926" r:id="rId28"/>
    <p:sldId id="1927" r:id="rId29"/>
    <p:sldId id="1928" r:id="rId30"/>
    <p:sldId id="1929" r:id="rId31"/>
    <p:sldId id="1930" r:id="rId32"/>
    <p:sldId id="1931" r:id="rId33"/>
    <p:sldId id="1932" r:id="rId34"/>
    <p:sldId id="1933" r:id="rId35"/>
    <p:sldId id="264" r:id="rId36"/>
    <p:sldId id="265" r:id="rId37"/>
    <p:sldId id="266" r:id="rId38"/>
    <p:sldId id="267" r:id="rId39"/>
    <p:sldId id="1876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" id="{E1BD28AD-9426-4D72-BA21-3A8018A9B9D2}">
          <p14:sldIdLst>
            <p14:sldId id="1909"/>
          </p14:sldIdLst>
        </p14:section>
        <p14:section name="5 괴로울 때 주님 얼굴 보네" id="{6A9C5D7B-ED1D-405D-AEB1-47299B28E59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6 나" id="{D00AEA6C-FE8C-44D2-B9FB-19BEE82135DA}">
          <p14:sldIdLst>
            <p14:sldId id="1910"/>
            <p14:sldId id="1911"/>
            <p14:sldId id="1912"/>
            <p14:sldId id="1913"/>
            <p14:sldId id="1914"/>
            <p14:sldId id="1915"/>
            <p14:sldId id="1916"/>
            <p14:sldId id="1917"/>
          </p14:sldIdLst>
        </p14:section>
        <p14:section name="7 그날이 도적" id="{A33DA3D6-ABFC-45F8-91EF-D383BC34A2C0}">
          <p14:sldIdLst>
            <p14:sldId id="1918"/>
            <p14:sldId id="1919"/>
            <p14:sldId id="1920"/>
            <p14:sldId id="1921"/>
            <p14:sldId id="1922"/>
            <p14:sldId id="1923"/>
            <p14:sldId id="1924"/>
            <p14:sldId id="1925"/>
          </p14:sldIdLst>
        </p14:section>
        <p14:section name="8 나를 사랑하는 주님" id="{7505A026-CEC5-4A26-BC4E-4261C0870BA2}">
          <p14:sldIdLst>
            <p14:sldId id="1926"/>
            <p14:sldId id="1927"/>
            <p14:sldId id="1928"/>
            <p14:sldId id="1929"/>
            <p14:sldId id="1930"/>
            <p14:sldId id="1931"/>
            <p14:sldId id="1932"/>
            <p14:sldId id="1933"/>
            <p14:sldId id="264"/>
            <p14:sldId id="265"/>
            <p14:sldId id="266"/>
            <p14:sldId id="267"/>
          </p14:sldIdLst>
        </p14:section>
        <p14:section name="제목 없는 구역" id="{617A5A21-66E9-41B0-BA1A-829A170E5CFA}">
          <p14:sldIdLst/>
        </p14:section>
        <p14:section name="000000000000000000000" id="{3B5ADD9E-19B6-4B4B-845A-84E629C0D61B}">
          <p14:sldIdLst>
            <p14:sldId id="18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DD55E-5EFD-4078-91BE-92A837C949B2}" type="datetimeFigureOut">
              <a:rPr lang="ko-KR" altLang="en-US" smtClean="0"/>
              <a:t>2022-09-25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58B86-8AC3-4604-8CFF-FB626C7F298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06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752-9515-47CA-8140-6822D17EA589}" type="datetimeFigureOut">
              <a:rPr lang="ko-KR" altLang="en-US" smtClean="0"/>
              <a:t>2022-09-25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2F3-8109-46D5-918A-C681E32FBD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82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752-9515-47CA-8140-6822D17EA589}" type="datetimeFigureOut">
              <a:rPr lang="ko-KR" altLang="en-US" smtClean="0"/>
              <a:t>2022-09-25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2F3-8109-46D5-918A-C681E32FBD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4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752-9515-47CA-8140-6822D17EA589}" type="datetimeFigureOut">
              <a:rPr lang="ko-KR" altLang="en-US" smtClean="0"/>
              <a:t>2022-09-25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2F3-8109-46D5-918A-C681E32FBD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858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609585" indent="0" algn="ctr">
              <a:buNone/>
              <a:defRPr/>
            </a:lvl2pPr>
            <a:lvl3pPr marL="1219170" indent="0" algn="ctr">
              <a:buNone/>
              <a:defRPr/>
            </a:lvl3pPr>
            <a:lvl4pPr marL="1828754" indent="0" algn="ctr">
              <a:buNone/>
              <a:defRPr/>
            </a:lvl4pPr>
            <a:lvl5pPr marL="2438339" indent="0" algn="ctr">
              <a:buNone/>
              <a:defRPr/>
            </a:lvl5pPr>
            <a:lvl6pPr marL="3047924" indent="0" algn="ctr">
              <a:buNone/>
              <a:defRPr/>
            </a:lvl6pPr>
            <a:lvl7pPr marL="3657509" indent="0" algn="ctr">
              <a:buNone/>
              <a:defRPr/>
            </a:lvl7pPr>
            <a:lvl8pPr marL="4267093" indent="0" algn="ctr">
              <a:buNone/>
              <a:defRPr/>
            </a:lvl8pPr>
            <a:lvl9pPr marL="4876678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5818FF-395F-F149-B8AA-BD25BC3B5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DDBF9D-3C69-3A7F-4249-328DCFB4DB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98D585-9C2B-9605-14BC-1C1523BE1C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C6D36-E4D2-4FFC-8CC5-21FD81CAED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947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9E26F6-7DA9-AE94-A813-3662A66E30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58A6F8-A716-835A-1B06-7A444DD1C1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EBDD7D-0FCA-C932-08F5-FFBD222A03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95E14-D328-466A-B103-01498CB300B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2628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79E204-1BFC-7489-061B-C7FA56096A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B012A1-A425-3912-608E-E82E31F3C3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C60347-5E65-DB1B-9AE7-9D84EDD6D1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8C973-2CDF-4191-9BD3-C7A4FDD145E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3844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488461-161B-A08A-819E-AD02C358C6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AE436-DD20-42DC-EC7B-774660407D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AF110-853B-6BD8-3B29-5ACDCC672D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9BEB9-03F1-4F62-A409-C1762F5AE2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6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1A01C3-A867-B8B8-9156-98EC7A77DE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A12352-B869-CCB8-7AAC-4A0AFDB725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3A7EA63-34C9-78CA-53CA-C71CBD1827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EEA8D-8D5B-4C63-863C-3B5A3D888E4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500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53B959E-CB2F-F24F-DFAA-A7721F2F1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C2D385-CD05-DB10-6B0F-3FAE59D837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A983E2-FC30-897B-B6F2-11B67237F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76C26E-57AF-4C60-B280-E9AD4AD93E5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4044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849493E-03E3-28C7-239F-50BCEF2D4A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D33232F-9329-E0EF-00BD-04F63CC889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E3B9A6-20E3-C2B6-67A1-EFE0114DF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BD05E9-AB9B-4D3A-B728-305395C4C0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9192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99BFDA-42C9-9465-0E4F-8DDA7D8DE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B7F99F-FB8B-FE0A-9E4C-A2FB489DB1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51F24D-98EC-58F0-6D10-66A66A12F2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A657D-DEAF-4B9C-B4E4-B9C5A39763D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016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752-9515-47CA-8140-6822D17EA589}" type="datetimeFigureOut">
              <a:rPr lang="ko-KR" altLang="en-US" smtClean="0"/>
              <a:t>2022-09-25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2F3-8109-46D5-918A-C681E32FBD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613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09BF9-FC20-33F4-AFFE-A804F099CE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CCA800-5970-9E60-8A62-ACEEF6A30F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32F12-54AE-1F65-8CDF-44149569E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B63436-CD0D-43A5-B66C-F4D96B27007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6821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9EA0D5-2919-0F57-F300-C88EE3F0A1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4D3E34-4496-9809-35F4-30BD793591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65E1BD-6375-E97B-54ED-A37D47FD9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F2C9A-D3EF-4842-8628-B3D6E7A3196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1983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0329C5-15E2-47B9-12CE-59886173D9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6A666E-429B-7751-395A-C7E45BEDB0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CF6235-6B15-42EE-637D-221B9C67CD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A12AEE-C02B-434B-A39D-44CBBA483F3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69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752-9515-47CA-8140-6822D17EA589}" type="datetimeFigureOut">
              <a:rPr lang="ko-KR" altLang="en-US" smtClean="0"/>
              <a:t>2022-09-25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2F3-8109-46D5-918A-C681E32FBD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96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752-9515-47CA-8140-6822D17EA589}" type="datetimeFigureOut">
              <a:rPr lang="ko-KR" altLang="en-US" smtClean="0"/>
              <a:t>2022-09-25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2F3-8109-46D5-918A-C681E32FBD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72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752-9515-47CA-8140-6822D17EA589}" type="datetimeFigureOut">
              <a:rPr lang="ko-KR" altLang="en-US" smtClean="0"/>
              <a:t>2022-09-25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2F3-8109-46D5-918A-C681E32FBD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16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752-9515-47CA-8140-6822D17EA589}" type="datetimeFigureOut">
              <a:rPr lang="ko-KR" altLang="en-US" smtClean="0"/>
              <a:t>2022-09-25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2F3-8109-46D5-918A-C681E32FBD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921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752-9515-47CA-8140-6822D17EA589}" type="datetimeFigureOut">
              <a:rPr lang="ko-KR" altLang="en-US" smtClean="0"/>
              <a:t>2022-09-25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2F3-8109-46D5-918A-C681E32FBD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077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752-9515-47CA-8140-6822D17EA589}" type="datetimeFigureOut">
              <a:rPr lang="ko-KR" altLang="en-US" smtClean="0"/>
              <a:t>2022-09-25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2F3-8109-46D5-918A-C681E32FBD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87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4F752-9515-47CA-8140-6822D17EA589}" type="datetimeFigureOut">
              <a:rPr lang="ko-KR" altLang="en-US" smtClean="0"/>
              <a:t>2022-09-25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052F3-8109-46D5-918A-C681E32FBD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19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4F752-9515-47CA-8140-6822D17EA589}" type="datetimeFigureOut">
              <a:rPr lang="ko-KR" altLang="en-US" smtClean="0"/>
              <a:t>2022-09-25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52F3-8109-46D5-918A-C681E32FBD5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58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4A1CA8-4BD3-027B-12BC-4568855B7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50A161-1463-6073-7532-320FF2E48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B631469-0845-1139-075E-849F5E1D5D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6285"/>
            <a:ext cx="2844800" cy="47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867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F147931-39C6-25B3-EADE-36B6B02150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6285"/>
            <a:ext cx="3860800" cy="47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867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CFB444A-350E-4E29-630E-C7571CD245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6285"/>
            <a:ext cx="2844800" cy="47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867"/>
            </a:lvl1pPr>
          </a:lstStyle>
          <a:p>
            <a:fld id="{742DDAA3-6E8D-4EB9-9D87-1C1FF987CC1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581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굴림" charset="-127"/>
          <a:ea typeface="굴림" charset="-127"/>
        </a:defRPr>
      </a:lvl5pPr>
      <a:lvl6pPr marL="609585" algn="ctr" rtl="0" fontAlgn="base" latinLnBrk="1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굴림" charset="-127"/>
          <a:ea typeface="굴림" charset="-127"/>
        </a:defRPr>
      </a:lvl6pPr>
      <a:lvl7pPr marL="1219170" algn="ctr" rtl="0" fontAlgn="base" latinLnBrk="1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굴림" charset="-127"/>
          <a:ea typeface="굴림" charset="-127"/>
        </a:defRPr>
      </a:lvl7pPr>
      <a:lvl8pPr marL="1828754" algn="ctr" rtl="0" fontAlgn="base" latinLnBrk="1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굴림" charset="-127"/>
          <a:ea typeface="굴림" charset="-127"/>
        </a:defRPr>
      </a:lvl8pPr>
      <a:lvl9pPr marL="2438339" algn="ctr" rtl="0" fontAlgn="base" latinLnBrk="1">
        <a:spcBef>
          <a:spcPct val="0"/>
        </a:spcBef>
        <a:spcAft>
          <a:spcPct val="0"/>
        </a:spcAft>
        <a:defRPr kumimoji="1" sz="5867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457189" indent="-45718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4267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733">
          <a:solidFill>
            <a:schemeClr val="tx1"/>
          </a:solidFill>
          <a:latin typeface="+mn-lt"/>
          <a:ea typeface="+mn-ea"/>
        </a:defRPr>
      </a:lvl2pPr>
      <a:lvl3pPr marL="1523962" indent="-30479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2133547" indent="-30479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67">
          <a:solidFill>
            <a:schemeClr val="tx1"/>
          </a:solidFill>
          <a:latin typeface="+mn-lt"/>
          <a:ea typeface="+mn-ea"/>
        </a:defRPr>
      </a:lvl4pPr>
      <a:lvl5pPr marL="2743131" indent="-30479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5pPr>
      <a:lvl6pPr marL="3352716" indent="-304792" algn="l" rtl="0" fontAlgn="base" latinLnBrk="1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6pPr>
      <a:lvl7pPr marL="3962301" indent="-304792" algn="l" rtl="0" fontAlgn="base" latinLnBrk="1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7pPr>
      <a:lvl8pPr marL="4571886" indent="-304792" algn="l" rtl="0" fontAlgn="base" latinLnBrk="1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8pPr>
      <a:lvl9pPr marL="5181470" indent="-304792" algn="l" rtl="0" fontAlgn="base" latinLnBrk="1">
        <a:spcBef>
          <a:spcPct val="20000"/>
        </a:spcBef>
        <a:spcAft>
          <a:spcPct val="0"/>
        </a:spcAft>
        <a:buChar char="»"/>
        <a:defRPr kumimoji="1" sz="266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24.xml"/><Relationship Id="rId5" Type="http://schemas.openxmlformats.org/officeDocument/2006/relationships/slide" Target="slide22.xml"/><Relationship Id="rId4" Type="http://schemas.openxmlformats.org/officeDocument/2006/relationships/slide" Target="sl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5" Type="http://schemas.openxmlformats.org/officeDocument/2006/relationships/slide" Target="slide32.xml"/><Relationship Id="rId4" Type="http://schemas.openxmlformats.org/officeDocument/2006/relationships/slide" Target="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5" Type="http://schemas.openxmlformats.org/officeDocument/2006/relationships/slide" Target="slide32.xml"/><Relationship Id="rId4" Type="http://schemas.openxmlformats.org/officeDocument/2006/relationships/slide" Target="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5" Type="http://schemas.openxmlformats.org/officeDocument/2006/relationships/slide" Target="slide32.xml"/><Relationship Id="rId4" Type="http://schemas.openxmlformats.org/officeDocument/2006/relationships/slide" Target="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5" Type="http://schemas.openxmlformats.org/officeDocument/2006/relationships/slide" Target="slide32.xml"/><Relationship Id="rId4" Type="http://schemas.openxmlformats.org/officeDocument/2006/relationships/slide" Target="slide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5" Type="http://schemas.openxmlformats.org/officeDocument/2006/relationships/slide" Target="slide32.xml"/><Relationship Id="rId4" Type="http://schemas.openxmlformats.org/officeDocument/2006/relationships/slide" Target="slide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5" Type="http://schemas.openxmlformats.org/officeDocument/2006/relationships/slide" Target="slide32.xml"/><Relationship Id="rId4" Type="http://schemas.openxmlformats.org/officeDocument/2006/relationships/slide" Target="slide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5" Type="http://schemas.openxmlformats.org/officeDocument/2006/relationships/slide" Target="slide32.xml"/><Relationship Id="rId4" Type="http://schemas.openxmlformats.org/officeDocument/2006/relationships/slide" Target="slid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5" Type="http://schemas.openxmlformats.org/officeDocument/2006/relationships/slide" Target="slide32.xml"/><Relationship Id="rId4" Type="http://schemas.openxmlformats.org/officeDocument/2006/relationships/slide" Target="sl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5" Type="http://schemas.openxmlformats.org/officeDocument/2006/relationships/slide" Target="slide32.xml"/><Relationship Id="rId4" Type="http://schemas.openxmlformats.org/officeDocument/2006/relationships/slide" Target="slide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5" Type="http://schemas.openxmlformats.org/officeDocument/2006/relationships/slide" Target="slide32.xml"/><Relationship Id="rId4" Type="http://schemas.openxmlformats.org/officeDocument/2006/relationships/slide" Target="slide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5" Type="http://schemas.openxmlformats.org/officeDocument/2006/relationships/slide" Target="slide32.xml"/><Relationship Id="rId4" Type="http://schemas.openxmlformats.org/officeDocument/2006/relationships/slide" Target="slide2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36.xml"/><Relationship Id="rId5" Type="http://schemas.openxmlformats.org/officeDocument/2006/relationships/slide" Target="slide32.xml"/><Relationship Id="rId4" Type="http://schemas.openxmlformats.org/officeDocument/2006/relationships/slide" Target="slide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F3E3D-1592-1025-DA44-3FD2A836FE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C89F76-AAA9-61C9-1394-1480A2F1B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150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">
            <a:extLst>
              <a:ext uri="{FF2B5EF4-FFF2-40B4-BE49-F238E27FC236}">
                <a16:creationId xmlns:a16="http://schemas.microsoft.com/office/drawing/2014/main" id="{E1A2FA41-3362-E1B4-3752-0C1F6AA4DD1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6CA5FF7E-EA01-031D-3292-25193FC73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나 가진 재물 없으나</a:t>
            </a:r>
          </a:p>
        </p:txBody>
      </p:sp>
      <p:sp>
        <p:nvSpPr>
          <p:cNvPr id="2052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DB746CFE-20B1-3C12-1DCA-5A06087FE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나 남이 못 본 것을 보았고</a:t>
            </a:r>
          </a:p>
        </p:txBody>
      </p:sp>
      <p:sp>
        <p:nvSpPr>
          <p:cNvPr id="2053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CE8BD940-58A1-4CB3-E0EA-E2C0C273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공평하신 하나님이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2B1293B6-68F5-6DFB-1457-A2937626683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EB59E52A-EBFC-20FB-8736-47295775F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나 가진 재물 없으나</a:t>
            </a:r>
          </a:p>
        </p:txBody>
      </p:sp>
      <p:sp>
        <p:nvSpPr>
          <p:cNvPr id="3076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8C0A2E91-36FB-E303-867A-DDF19E3D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나 남이 못 본 것을 보았고</a:t>
            </a:r>
          </a:p>
        </p:txBody>
      </p:sp>
      <p:sp>
        <p:nvSpPr>
          <p:cNvPr id="3077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E14C2EFC-F2BB-0546-BC85-3D39B2FF5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공평하신 하나님이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">
            <a:extLst>
              <a:ext uri="{FF2B5EF4-FFF2-40B4-BE49-F238E27FC236}">
                <a16:creationId xmlns:a16="http://schemas.microsoft.com/office/drawing/2014/main" id="{C4548A6E-B295-004B-BBDA-A428B7F25EA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3AFBDC88-D06A-E004-DE9D-2F1C77C1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나 가진 재물 없으나</a:t>
            </a:r>
          </a:p>
        </p:txBody>
      </p:sp>
      <p:sp>
        <p:nvSpPr>
          <p:cNvPr id="4100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8E7F48D6-DD91-75E5-3B5F-6E2352CF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나 남이 못 본 것을 보았고</a:t>
            </a:r>
          </a:p>
        </p:txBody>
      </p:sp>
      <p:sp>
        <p:nvSpPr>
          <p:cNvPr id="4101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38AF8C18-5A84-07E7-C386-8BAA07DD6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공평하신 하나님이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>
            <a:extLst>
              <a:ext uri="{FF2B5EF4-FFF2-40B4-BE49-F238E27FC236}">
                <a16:creationId xmlns:a16="http://schemas.microsoft.com/office/drawing/2014/main" id="{83151FBB-003A-3DB2-7154-9AB54B64890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F6FFF22E-62B2-7AF7-DE09-5605878F8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나 가진 재물 없으나</a:t>
            </a:r>
          </a:p>
        </p:txBody>
      </p:sp>
      <p:sp>
        <p:nvSpPr>
          <p:cNvPr id="5124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E4BAEB80-42DB-4DD9-3FA1-07541C65E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나 남이 못 본 것을 보았고</a:t>
            </a:r>
          </a:p>
        </p:txBody>
      </p:sp>
      <p:sp>
        <p:nvSpPr>
          <p:cNvPr id="5125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41D8AC94-258E-9367-9A64-8DE484101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공평하신 하나님이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1">
            <a:extLst>
              <a:ext uri="{FF2B5EF4-FFF2-40B4-BE49-F238E27FC236}">
                <a16:creationId xmlns:a16="http://schemas.microsoft.com/office/drawing/2014/main" id="{5479CD4B-A82C-45DB-8DFB-9C61948D50F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C1BF2861-9948-F1FF-E325-9AAE6FF0B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나 가진 재물 없으나</a:t>
            </a:r>
          </a:p>
        </p:txBody>
      </p:sp>
      <p:sp>
        <p:nvSpPr>
          <p:cNvPr id="6148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CB6773C3-EC56-72B5-2700-162787F1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5.</a:t>
            </a:r>
            <a:r>
              <a:rPr lang="ko-KR" altLang="en-US" sz="1467">
                <a:solidFill>
                  <a:srgbClr val="FF0000"/>
                </a:solidFill>
              </a:rPr>
              <a:t>나 남이 못 본 것을 보았고</a:t>
            </a:r>
          </a:p>
        </p:txBody>
      </p:sp>
      <p:sp>
        <p:nvSpPr>
          <p:cNvPr id="6149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3BBE8938-6E6D-1F00-5BD4-4C6346A89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공평하신 하나님이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1">
            <a:extLst>
              <a:ext uri="{FF2B5EF4-FFF2-40B4-BE49-F238E27FC236}">
                <a16:creationId xmlns:a16="http://schemas.microsoft.com/office/drawing/2014/main" id="{80FC76F2-9759-FCFF-3D85-55B45CDF57D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31FA8D2B-0EF5-D0E3-D2FB-8E45C107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나 가진 재물 없으나</a:t>
            </a:r>
          </a:p>
        </p:txBody>
      </p:sp>
      <p:sp>
        <p:nvSpPr>
          <p:cNvPr id="7172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F8D5523F-0EC0-F635-CAF6-A769C4139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5.</a:t>
            </a:r>
            <a:r>
              <a:rPr lang="ko-KR" altLang="en-US" sz="1467">
                <a:solidFill>
                  <a:srgbClr val="FF0000"/>
                </a:solidFill>
              </a:rPr>
              <a:t>나 남이 못 본 것을 보았고</a:t>
            </a:r>
          </a:p>
        </p:txBody>
      </p:sp>
      <p:sp>
        <p:nvSpPr>
          <p:cNvPr id="7173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C1D691BF-2DAA-F403-BE67-B8EC3219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공평하신 하나님이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1">
            <a:extLst>
              <a:ext uri="{FF2B5EF4-FFF2-40B4-BE49-F238E27FC236}">
                <a16:creationId xmlns:a16="http://schemas.microsoft.com/office/drawing/2014/main" id="{79F58AB2-ED28-7D18-33A3-B64726E5F63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5EC1E4E7-E5C9-6772-E450-94D8554E5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나 가진 재물 없으나</a:t>
            </a:r>
          </a:p>
        </p:txBody>
      </p:sp>
      <p:sp>
        <p:nvSpPr>
          <p:cNvPr id="8196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02177C21-4F9D-66B9-4E7E-82423C3D2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나 남이 못 본 것을 보았고</a:t>
            </a:r>
          </a:p>
        </p:txBody>
      </p:sp>
      <p:sp>
        <p:nvSpPr>
          <p:cNvPr id="8197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7D507C72-2323-9273-7728-C698C428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7.</a:t>
            </a:r>
            <a:r>
              <a:rPr lang="ko-KR" altLang="en-US" sz="1467">
                <a:solidFill>
                  <a:srgbClr val="FF0000"/>
                </a:solidFill>
              </a:rPr>
              <a:t>공평하신 하나님이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1">
            <a:extLst>
              <a:ext uri="{FF2B5EF4-FFF2-40B4-BE49-F238E27FC236}">
                <a16:creationId xmlns:a16="http://schemas.microsoft.com/office/drawing/2014/main" id="{54C2F973-2CD9-D9DF-157A-E1E91158447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4D396D10-2E3D-6402-22B3-64EA62BD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나 가진 재물 없으나</a:t>
            </a:r>
          </a:p>
        </p:txBody>
      </p:sp>
      <p:sp>
        <p:nvSpPr>
          <p:cNvPr id="9220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40BBBA11-8D6A-D5E2-3D13-7EDDC9548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나 남이 못 본 것을 보았고</a:t>
            </a:r>
          </a:p>
        </p:txBody>
      </p:sp>
      <p:sp>
        <p:nvSpPr>
          <p:cNvPr id="9221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45E181CD-5D45-FED4-3579-01FD78C2A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7.</a:t>
            </a:r>
            <a:r>
              <a:rPr lang="ko-KR" altLang="en-US" sz="1467">
                <a:solidFill>
                  <a:srgbClr val="FF0000"/>
                </a:solidFill>
              </a:rPr>
              <a:t>공평하신 하나님이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">
            <a:extLst>
              <a:ext uri="{FF2B5EF4-FFF2-40B4-BE49-F238E27FC236}">
                <a16:creationId xmlns:a16="http://schemas.microsoft.com/office/drawing/2014/main" id="{0F98E993-E488-C0BB-D6BA-2C9022A1AC8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12E14419-C99B-7224-6135-BDAF47393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그날이 도적같이 이를 줄</a:t>
            </a:r>
          </a:p>
        </p:txBody>
      </p:sp>
      <p:sp>
        <p:nvSpPr>
          <p:cNvPr id="2052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8751D1EF-FAE6-AE8A-1340-734D80E68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평강의 하나님이 너희를</a:t>
            </a:r>
          </a:p>
        </p:txBody>
      </p:sp>
      <p:sp>
        <p:nvSpPr>
          <p:cNvPr id="2053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F34C76DA-92EF-46E0-9424-B38DA099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항상 기뻐하라 쉬지 말고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784F8990-A6BD-F982-3340-6A3C46EF372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612B1407-E063-C0B2-0D5A-45B8E874C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그날이 도적같이 이를 줄</a:t>
            </a:r>
          </a:p>
        </p:txBody>
      </p:sp>
      <p:sp>
        <p:nvSpPr>
          <p:cNvPr id="3076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A54C136B-BECC-965F-74DC-5136A4F13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평강의 하나님이 너희를</a:t>
            </a:r>
          </a:p>
        </p:txBody>
      </p:sp>
      <p:sp>
        <p:nvSpPr>
          <p:cNvPr id="3077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F3AC16A5-B870-5F4E-FF6C-DBBB9DB52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항상 기뻐하라 쉬지 말고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">
            <a:extLst>
              <a:ext uri="{FF2B5EF4-FFF2-40B4-BE49-F238E27FC236}">
                <a16:creationId xmlns:a16="http://schemas.microsoft.com/office/drawing/2014/main" id="{EF427334-D6F9-9E80-63E9-D4652574EAC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A816A68C-A0AA-A140-287E-E1B92A5A8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괴로울 때 주님의 얼굴 보라</a:t>
            </a:r>
          </a:p>
        </p:txBody>
      </p:sp>
      <p:sp>
        <p:nvSpPr>
          <p:cNvPr id="2052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14AA1FA1-9BEB-9FC7-28F3-4F69D019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힘이 없고 내 마음 연약할 때</a:t>
            </a:r>
          </a:p>
        </p:txBody>
      </p:sp>
      <p:sp>
        <p:nvSpPr>
          <p:cNvPr id="2053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77CD6AE9-ECE3-AC7D-7C30-1502D8B2D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눈을 들어 주를 보라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">
            <a:extLst>
              <a:ext uri="{FF2B5EF4-FFF2-40B4-BE49-F238E27FC236}">
                <a16:creationId xmlns:a16="http://schemas.microsoft.com/office/drawing/2014/main" id="{F9828100-93AA-F43C-DE52-15B0BC22EE9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F4983A0A-0B6B-C78D-29C9-4C2771F7A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그날이 도적같이 이를 줄</a:t>
            </a:r>
          </a:p>
        </p:txBody>
      </p:sp>
      <p:sp>
        <p:nvSpPr>
          <p:cNvPr id="4100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D00C958E-7479-13D9-BA68-1FDB95281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평강의 하나님이 너희를</a:t>
            </a:r>
          </a:p>
        </p:txBody>
      </p:sp>
      <p:sp>
        <p:nvSpPr>
          <p:cNvPr id="4101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851E3A59-B128-7F4C-41DC-5E7A7D247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항상 기뻐하라 쉬지 말고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>
            <a:extLst>
              <a:ext uri="{FF2B5EF4-FFF2-40B4-BE49-F238E27FC236}">
                <a16:creationId xmlns:a16="http://schemas.microsoft.com/office/drawing/2014/main" id="{0E097E9D-9B84-39F8-AF38-8BE1DF2CA7B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7F7A7F2B-4C9F-96A6-B35E-B4B558779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그날이 도적같이 이를 줄</a:t>
            </a:r>
          </a:p>
        </p:txBody>
      </p:sp>
      <p:sp>
        <p:nvSpPr>
          <p:cNvPr id="5124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64CCDB21-FDAE-BAB8-525B-97CF0A1BC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평강의 하나님이 너희를</a:t>
            </a:r>
          </a:p>
        </p:txBody>
      </p:sp>
      <p:sp>
        <p:nvSpPr>
          <p:cNvPr id="5125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0B5D5E8A-C0B7-059C-8EE8-EB0AE830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항상 기뻐하라 쉬지 말고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1">
            <a:extLst>
              <a:ext uri="{FF2B5EF4-FFF2-40B4-BE49-F238E27FC236}">
                <a16:creationId xmlns:a16="http://schemas.microsoft.com/office/drawing/2014/main" id="{2EAE1893-60DC-F5AD-82D4-1CABC54727B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09FED0DF-A1C9-F627-CC75-F0EDC1D82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그날이 도적같이 이를 줄</a:t>
            </a:r>
          </a:p>
        </p:txBody>
      </p:sp>
      <p:sp>
        <p:nvSpPr>
          <p:cNvPr id="6148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ABBB834F-CAA4-A42F-CD1E-BCF0A2D40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5.</a:t>
            </a:r>
            <a:r>
              <a:rPr lang="ko-KR" altLang="en-US" sz="1467">
                <a:solidFill>
                  <a:srgbClr val="FF0000"/>
                </a:solidFill>
              </a:rPr>
              <a:t>평강의 하나님이 너희를</a:t>
            </a:r>
          </a:p>
        </p:txBody>
      </p:sp>
      <p:sp>
        <p:nvSpPr>
          <p:cNvPr id="6149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310D6723-1C1F-EA9F-093F-FF39F54DF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항상 기뻐하라 쉬지 말고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1">
            <a:extLst>
              <a:ext uri="{FF2B5EF4-FFF2-40B4-BE49-F238E27FC236}">
                <a16:creationId xmlns:a16="http://schemas.microsoft.com/office/drawing/2014/main" id="{26BFA2E1-8C15-9D3A-5257-2D455AA0792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A745DED9-D063-0004-FCCC-5ACD583FB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그날이 도적같이 이를 줄</a:t>
            </a:r>
          </a:p>
        </p:txBody>
      </p:sp>
      <p:sp>
        <p:nvSpPr>
          <p:cNvPr id="7172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5E4E6BFE-3ABD-0438-F75E-1902054A1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5.</a:t>
            </a:r>
            <a:r>
              <a:rPr lang="ko-KR" altLang="en-US" sz="1467">
                <a:solidFill>
                  <a:srgbClr val="FF0000"/>
                </a:solidFill>
              </a:rPr>
              <a:t>평강의 하나님이 너희를</a:t>
            </a:r>
          </a:p>
        </p:txBody>
      </p:sp>
      <p:sp>
        <p:nvSpPr>
          <p:cNvPr id="7173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0FE72848-263C-1F92-6FA4-8F1F8FF5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항상 기뻐하라 쉬지 말고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1">
            <a:extLst>
              <a:ext uri="{FF2B5EF4-FFF2-40B4-BE49-F238E27FC236}">
                <a16:creationId xmlns:a16="http://schemas.microsoft.com/office/drawing/2014/main" id="{81D28FF3-CC97-BD39-B2A6-CEE697AA449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8D9B7604-6112-CAC1-FA11-7854E7AE7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그날이 도적같이 이를 줄</a:t>
            </a:r>
          </a:p>
        </p:txBody>
      </p:sp>
      <p:sp>
        <p:nvSpPr>
          <p:cNvPr id="8196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7C95AA4F-4ABE-0E1F-1A1D-E43C122C9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평강의 하나님이 너희를</a:t>
            </a:r>
          </a:p>
        </p:txBody>
      </p:sp>
      <p:sp>
        <p:nvSpPr>
          <p:cNvPr id="8197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9195F1A0-C82E-961C-FDC1-587E6B8DA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7.</a:t>
            </a:r>
            <a:r>
              <a:rPr lang="ko-KR" altLang="en-US" sz="1467">
                <a:solidFill>
                  <a:srgbClr val="FF0000"/>
                </a:solidFill>
              </a:rPr>
              <a:t>항상 기뻐하라 쉬지 말고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1">
            <a:extLst>
              <a:ext uri="{FF2B5EF4-FFF2-40B4-BE49-F238E27FC236}">
                <a16:creationId xmlns:a16="http://schemas.microsoft.com/office/drawing/2014/main" id="{11126347-6BCA-D75E-D231-E4FA1477AFC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54B5C221-559F-C996-2FD1-DBF02E8CB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그날이 도적같이 이를 줄</a:t>
            </a:r>
          </a:p>
        </p:txBody>
      </p:sp>
      <p:sp>
        <p:nvSpPr>
          <p:cNvPr id="9220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5F729F21-390A-C772-072A-3E6917655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평강의 하나님이 너희를</a:t>
            </a:r>
          </a:p>
        </p:txBody>
      </p:sp>
      <p:sp>
        <p:nvSpPr>
          <p:cNvPr id="9221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CC162116-A3AC-8A60-D8D2-B6A0427A2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7.</a:t>
            </a:r>
            <a:r>
              <a:rPr lang="ko-KR" altLang="en-US" sz="1467">
                <a:solidFill>
                  <a:srgbClr val="FF0000"/>
                </a:solidFill>
              </a:rPr>
              <a:t>항상 기뻐하라 쉬지 말고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">
            <a:extLst>
              <a:ext uri="{FF2B5EF4-FFF2-40B4-BE49-F238E27FC236}">
                <a16:creationId xmlns:a16="http://schemas.microsoft.com/office/drawing/2014/main" id="{8CEDDB62-BC85-B991-3CAA-E7968E26400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4B71192D-7123-7C4A-54AB-2972A1F27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나를 사랑하는 주님</a:t>
            </a:r>
          </a:p>
        </p:txBody>
      </p:sp>
      <p:sp>
        <p:nvSpPr>
          <p:cNvPr id="2052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D8E6F200-496D-5498-4DB0-9C7A40D3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2053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CF3A19E8-B2E6-FBE6-6CCE-D4CC842CF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11.</a:t>
            </a:r>
            <a:r>
              <a:rPr lang="ko-KR" altLang="en-US" sz="1467">
                <a:solidFill>
                  <a:srgbClr val="000000"/>
                </a:solidFill>
              </a:rPr>
              <a:t>주 오시면 천국에서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C3FB4353-2B0F-04B8-E65E-0340BC29106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72F0C4F6-0172-53A1-F118-006BCCF1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나를 사랑하는 주님</a:t>
            </a:r>
          </a:p>
        </p:txBody>
      </p:sp>
      <p:sp>
        <p:nvSpPr>
          <p:cNvPr id="3076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5579E719-4896-2193-8933-B2296CE86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3077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5AC2C94B-C058-9BE1-177F-A5D3230F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11.</a:t>
            </a:r>
            <a:r>
              <a:rPr lang="ko-KR" altLang="en-US" sz="1467">
                <a:solidFill>
                  <a:srgbClr val="000000"/>
                </a:solidFill>
              </a:rPr>
              <a:t>주 오시면 천국에서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">
            <a:extLst>
              <a:ext uri="{FF2B5EF4-FFF2-40B4-BE49-F238E27FC236}">
                <a16:creationId xmlns:a16="http://schemas.microsoft.com/office/drawing/2014/main" id="{A6DEDEB7-49B6-7301-69A6-F73DB1831CE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0F77C4AA-EED0-0547-F76E-472DE29C5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나를 사랑하는 주님</a:t>
            </a:r>
          </a:p>
        </p:txBody>
      </p:sp>
      <p:sp>
        <p:nvSpPr>
          <p:cNvPr id="4100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86C43D48-E280-9965-8E61-B2A7F0588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4101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35D68911-6600-A04E-7229-9A3F0BDBD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11.</a:t>
            </a:r>
            <a:r>
              <a:rPr lang="ko-KR" altLang="en-US" sz="1467">
                <a:solidFill>
                  <a:srgbClr val="000000"/>
                </a:solidFill>
              </a:rPr>
              <a:t>주 오시면 천국에서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>
            <a:extLst>
              <a:ext uri="{FF2B5EF4-FFF2-40B4-BE49-F238E27FC236}">
                <a16:creationId xmlns:a16="http://schemas.microsoft.com/office/drawing/2014/main" id="{7BC7B0F5-3676-BE38-A875-F99CA46A647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75BA2AEA-D76C-F1FE-8DCF-25EADAC4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나를 사랑하는 주님</a:t>
            </a:r>
          </a:p>
        </p:txBody>
      </p:sp>
      <p:sp>
        <p:nvSpPr>
          <p:cNvPr id="5124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BC7477A9-AB1C-0F92-7042-413914878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5125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E51A23CB-8362-F63B-CDCC-32B5691E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11.</a:t>
            </a:r>
            <a:r>
              <a:rPr lang="ko-KR" altLang="en-US" sz="1467">
                <a:solidFill>
                  <a:srgbClr val="000000"/>
                </a:solidFill>
              </a:rPr>
              <a:t>주 오시면 천국에서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4041CD21-44A7-7368-F86F-84E12AC9D2E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12212C92-2FF5-D7EE-2480-F69C7C4A6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괴로울 때 주님의 얼굴 보라</a:t>
            </a:r>
          </a:p>
        </p:txBody>
      </p:sp>
      <p:sp>
        <p:nvSpPr>
          <p:cNvPr id="3076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F7A64356-6BE4-A145-90BA-2C69155E1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힘이 없고 내 마음 연약할 때</a:t>
            </a:r>
          </a:p>
        </p:txBody>
      </p:sp>
      <p:sp>
        <p:nvSpPr>
          <p:cNvPr id="3077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C2AB3481-0E34-DBDB-0803-44661C68B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눈을 들어 주를 보라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1">
            <a:extLst>
              <a:ext uri="{FF2B5EF4-FFF2-40B4-BE49-F238E27FC236}">
                <a16:creationId xmlns:a16="http://schemas.microsoft.com/office/drawing/2014/main" id="{E01E954C-BA58-4086-A70E-BC21D12B426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CBF631DF-7B25-59A5-E14D-6230A4C0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나를 사랑하는 주님</a:t>
            </a:r>
          </a:p>
        </p:txBody>
      </p:sp>
      <p:sp>
        <p:nvSpPr>
          <p:cNvPr id="6148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B64DA1DE-D1EE-2FEF-7441-1C26751D9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6149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979B58E2-E16F-EC48-4D34-A94E953AC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11.</a:t>
            </a:r>
            <a:r>
              <a:rPr lang="ko-KR" altLang="en-US" sz="1467">
                <a:solidFill>
                  <a:srgbClr val="000000"/>
                </a:solidFill>
              </a:rPr>
              <a:t>주 오시면 천국에서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1">
            <a:extLst>
              <a:ext uri="{FF2B5EF4-FFF2-40B4-BE49-F238E27FC236}">
                <a16:creationId xmlns:a16="http://schemas.microsoft.com/office/drawing/2014/main" id="{603CCC82-D5BC-DF82-2658-01F8A6F9BBB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47F95491-67AD-3F88-00DD-A43560B67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나를 사랑하는 주님</a:t>
            </a:r>
          </a:p>
        </p:txBody>
      </p:sp>
      <p:sp>
        <p:nvSpPr>
          <p:cNvPr id="7172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B2E5910E-EB15-4D48-0A21-E9C84ACD7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7173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97E5D36C-496A-F440-56E6-F4CA68470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11.</a:t>
            </a:r>
            <a:r>
              <a:rPr lang="ko-KR" altLang="en-US" sz="1467">
                <a:solidFill>
                  <a:srgbClr val="000000"/>
                </a:solidFill>
              </a:rPr>
              <a:t>주 오시면 천국에서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1">
            <a:extLst>
              <a:ext uri="{FF2B5EF4-FFF2-40B4-BE49-F238E27FC236}">
                <a16:creationId xmlns:a16="http://schemas.microsoft.com/office/drawing/2014/main" id="{ADC1CEA3-4826-B091-5007-EBE6C352F25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198CF8D0-1247-1448-70F1-DA2F77829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8196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A1FFF985-F7ED-DCA7-8724-658B85605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7.</a:t>
            </a:r>
            <a:r>
              <a:rPr lang="ko-KR" altLang="en-US" sz="1467">
                <a:solidFill>
                  <a:srgbClr val="FF0000"/>
                </a:solidFill>
              </a:rPr>
              <a:t>나를 사랑하는 주님</a:t>
            </a:r>
          </a:p>
        </p:txBody>
      </p:sp>
      <p:sp>
        <p:nvSpPr>
          <p:cNvPr id="8197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14AE82CC-E5CF-ED85-3DB8-D5745CED0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11.</a:t>
            </a:r>
            <a:r>
              <a:rPr lang="ko-KR" altLang="en-US" sz="1467">
                <a:solidFill>
                  <a:srgbClr val="000000"/>
                </a:solidFill>
              </a:rPr>
              <a:t>주 오시면 천국에서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1">
            <a:extLst>
              <a:ext uri="{FF2B5EF4-FFF2-40B4-BE49-F238E27FC236}">
                <a16:creationId xmlns:a16="http://schemas.microsoft.com/office/drawing/2014/main" id="{01A262C4-C330-04D1-790E-39E696C468A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E0A8F0FD-84CC-2576-851A-F9627255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9220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B13269D8-E50E-6E3D-79A2-2D5D230B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7.</a:t>
            </a:r>
            <a:r>
              <a:rPr lang="ko-KR" altLang="en-US" sz="1467">
                <a:solidFill>
                  <a:srgbClr val="FF0000"/>
                </a:solidFill>
              </a:rPr>
              <a:t>나를 사랑하는 주님</a:t>
            </a:r>
          </a:p>
        </p:txBody>
      </p:sp>
      <p:sp>
        <p:nvSpPr>
          <p:cNvPr id="9221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5B482CB2-8603-B00E-BA75-34DE28953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11.</a:t>
            </a:r>
            <a:r>
              <a:rPr lang="ko-KR" altLang="en-US" sz="1467">
                <a:solidFill>
                  <a:srgbClr val="000000"/>
                </a:solidFill>
              </a:rPr>
              <a:t>주 오시면 천국에서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1">
            <a:extLst>
              <a:ext uri="{FF2B5EF4-FFF2-40B4-BE49-F238E27FC236}">
                <a16:creationId xmlns:a16="http://schemas.microsoft.com/office/drawing/2014/main" id="{0E13F74D-B252-59FF-6C74-2245BBBE447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F01AB670-4342-16F7-BCD5-1BEEB25F8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10244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D7BD63E3-2750-5A35-4DBB-24182C63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7.</a:t>
            </a:r>
            <a:r>
              <a:rPr lang="ko-KR" altLang="en-US" sz="1467">
                <a:solidFill>
                  <a:srgbClr val="FF0000"/>
                </a:solidFill>
              </a:rPr>
              <a:t>나를 사랑하는 주님</a:t>
            </a:r>
          </a:p>
        </p:txBody>
      </p:sp>
      <p:sp>
        <p:nvSpPr>
          <p:cNvPr id="10245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7C80B84B-8C5B-3C04-57E4-647E0911C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11.</a:t>
            </a:r>
            <a:r>
              <a:rPr lang="ko-KR" altLang="en-US" sz="1467">
                <a:solidFill>
                  <a:srgbClr val="000000"/>
                </a:solidFill>
              </a:rPr>
              <a:t>주 오시면 천국에서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1">
            <a:extLst>
              <a:ext uri="{FF2B5EF4-FFF2-40B4-BE49-F238E27FC236}">
                <a16:creationId xmlns:a16="http://schemas.microsoft.com/office/drawing/2014/main" id="{CE58439E-2856-8CCA-AB8C-161C7CFF7AD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6C947BAE-C04D-F6AA-60CF-00753BA38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11268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E9FF6E9D-EA6E-9902-3635-EBA2632F9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7.</a:t>
            </a:r>
            <a:r>
              <a:rPr lang="ko-KR" altLang="en-US" sz="1467">
                <a:solidFill>
                  <a:srgbClr val="FF0000"/>
                </a:solidFill>
              </a:rPr>
              <a:t>나를 사랑하는 주님</a:t>
            </a:r>
          </a:p>
        </p:txBody>
      </p:sp>
      <p:sp>
        <p:nvSpPr>
          <p:cNvPr id="11269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7B9D517B-85A1-43B7-0E72-517684C6B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11.</a:t>
            </a:r>
            <a:r>
              <a:rPr lang="ko-KR" altLang="en-US" sz="1467">
                <a:solidFill>
                  <a:srgbClr val="000000"/>
                </a:solidFill>
              </a:rPr>
              <a:t>주 오시면 천국에서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그림 1">
            <a:extLst>
              <a:ext uri="{FF2B5EF4-FFF2-40B4-BE49-F238E27FC236}">
                <a16:creationId xmlns:a16="http://schemas.microsoft.com/office/drawing/2014/main" id="{CBB0EE37-16F5-78D8-661E-7402A7FAE7F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C64D95A1-F056-58F2-B24A-598186173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12292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A0635C82-6DF6-CBA9-505F-39523351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12293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F4F7A826-5D17-BBC4-DD41-51F5BCAC5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11.</a:t>
            </a:r>
            <a:r>
              <a:rPr lang="ko-KR" altLang="en-US" sz="1467">
                <a:solidFill>
                  <a:srgbClr val="FF0000"/>
                </a:solidFill>
              </a:rPr>
              <a:t>주 오시면 천국에서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1">
            <a:extLst>
              <a:ext uri="{FF2B5EF4-FFF2-40B4-BE49-F238E27FC236}">
                <a16:creationId xmlns:a16="http://schemas.microsoft.com/office/drawing/2014/main" id="{E33D9F18-7700-59F9-AF18-8001025F8DC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896D5EA2-D5E3-2D27-AE39-7EDEF1E97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13316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6FC33033-CF79-1AE1-49D3-0A3591149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나를 사랑하는 주님</a:t>
            </a:r>
          </a:p>
        </p:txBody>
      </p:sp>
      <p:sp>
        <p:nvSpPr>
          <p:cNvPr id="13317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C64D7BC3-C137-6116-8030-892D87273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11.</a:t>
            </a:r>
            <a:r>
              <a:rPr lang="ko-KR" altLang="en-US" sz="1467">
                <a:solidFill>
                  <a:srgbClr val="FF0000"/>
                </a:solidFill>
              </a:rPr>
              <a:t>주 오시면 천국에서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4ADAC-7350-4902-863D-ED314C6B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85A5C-60A9-4D05-9FCE-97B58A9F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309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">
            <a:extLst>
              <a:ext uri="{FF2B5EF4-FFF2-40B4-BE49-F238E27FC236}">
                <a16:creationId xmlns:a16="http://schemas.microsoft.com/office/drawing/2014/main" id="{D5BF520A-644C-3E8F-D72F-F311E79A11C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0C1F076E-5E8B-9E62-A2A8-1307B04B5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괴로울 때 주님의 얼굴 보라</a:t>
            </a:r>
          </a:p>
        </p:txBody>
      </p:sp>
      <p:sp>
        <p:nvSpPr>
          <p:cNvPr id="4100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81D4B917-E889-20B3-83D6-D00516711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힘이 없고 내 마음 연약할 때</a:t>
            </a:r>
          </a:p>
        </p:txBody>
      </p:sp>
      <p:sp>
        <p:nvSpPr>
          <p:cNvPr id="4101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884950D0-5BF3-E278-2CCA-A31CFCEB7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눈을 들어 주를 보라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>
            <a:extLst>
              <a:ext uri="{FF2B5EF4-FFF2-40B4-BE49-F238E27FC236}">
                <a16:creationId xmlns:a16="http://schemas.microsoft.com/office/drawing/2014/main" id="{D44E52F1-FFF7-CB2A-2F67-856F116240E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FF97C99F-E783-7835-B526-37E9164AB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1.</a:t>
            </a:r>
            <a:r>
              <a:rPr lang="ko-KR" altLang="en-US" sz="1467">
                <a:solidFill>
                  <a:srgbClr val="FF0000"/>
                </a:solidFill>
              </a:rPr>
              <a:t>괴로울 때 주님의 얼굴 보라</a:t>
            </a:r>
          </a:p>
        </p:txBody>
      </p:sp>
      <p:sp>
        <p:nvSpPr>
          <p:cNvPr id="5124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A76A8AE3-71B0-7E8F-D097-7436501C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힘이 없고 내 마음 연약할 때</a:t>
            </a:r>
          </a:p>
        </p:txBody>
      </p:sp>
      <p:sp>
        <p:nvSpPr>
          <p:cNvPr id="5125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6D3CDC8C-E050-10D8-0F40-C4ECE9F69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눈을 들어 주를 보라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1">
            <a:extLst>
              <a:ext uri="{FF2B5EF4-FFF2-40B4-BE49-F238E27FC236}">
                <a16:creationId xmlns:a16="http://schemas.microsoft.com/office/drawing/2014/main" id="{DA18B3C1-C108-80BF-F8B7-CD5372F4084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13DA0FDE-51C9-6D4C-E481-61E6D0CD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괴로울 때 주님의 얼굴 보라</a:t>
            </a:r>
          </a:p>
        </p:txBody>
      </p:sp>
      <p:sp>
        <p:nvSpPr>
          <p:cNvPr id="6148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9D9F6C14-2A45-EC68-8AE6-417DC9CC8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5.</a:t>
            </a:r>
            <a:r>
              <a:rPr lang="ko-KR" altLang="en-US" sz="1467">
                <a:solidFill>
                  <a:srgbClr val="FF0000"/>
                </a:solidFill>
              </a:rPr>
              <a:t>힘이 없고 내 마음 연약할 때</a:t>
            </a:r>
          </a:p>
        </p:txBody>
      </p:sp>
      <p:sp>
        <p:nvSpPr>
          <p:cNvPr id="6149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57012F99-F4F3-A3EF-5CCF-34673476C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눈을 들어 주를 보라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1">
            <a:extLst>
              <a:ext uri="{FF2B5EF4-FFF2-40B4-BE49-F238E27FC236}">
                <a16:creationId xmlns:a16="http://schemas.microsoft.com/office/drawing/2014/main" id="{1F5C1630-00BE-845B-BBB8-07C512E2658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19505E2B-4F31-6FE3-15E0-FCA3D385D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괴로울 때 주님의 얼굴 보라</a:t>
            </a:r>
          </a:p>
        </p:txBody>
      </p:sp>
      <p:sp>
        <p:nvSpPr>
          <p:cNvPr id="7172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2ABD9678-352C-2B9C-7136-ABC5272B9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5.</a:t>
            </a:r>
            <a:r>
              <a:rPr lang="ko-KR" altLang="en-US" sz="1467">
                <a:solidFill>
                  <a:srgbClr val="FF0000"/>
                </a:solidFill>
              </a:rPr>
              <a:t>힘이 없고 내 마음 연약할 때</a:t>
            </a:r>
          </a:p>
        </p:txBody>
      </p:sp>
      <p:sp>
        <p:nvSpPr>
          <p:cNvPr id="7173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04DACDD9-3279-AF29-B68C-1DB262C56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7.</a:t>
            </a:r>
            <a:r>
              <a:rPr lang="ko-KR" altLang="en-US" sz="1467">
                <a:solidFill>
                  <a:srgbClr val="000000"/>
                </a:solidFill>
              </a:rPr>
              <a:t>눈을 들어 주를 보라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1">
            <a:extLst>
              <a:ext uri="{FF2B5EF4-FFF2-40B4-BE49-F238E27FC236}">
                <a16:creationId xmlns:a16="http://schemas.microsoft.com/office/drawing/2014/main" id="{62E3779A-C573-37EE-0DAB-9B40A734D66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C848D309-7876-6065-FD47-88A69B2C4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괴로울 때 주님의 얼굴 보라</a:t>
            </a:r>
          </a:p>
        </p:txBody>
      </p:sp>
      <p:sp>
        <p:nvSpPr>
          <p:cNvPr id="8196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F9BE18FA-226E-04AA-FD8B-466A45CDB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힘이 없고 내 마음 연약할 때</a:t>
            </a:r>
          </a:p>
        </p:txBody>
      </p:sp>
      <p:sp>
        <p:nvSpPr>
          <p:cNvPr id="8197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4A16A487-F649-3172-F445-608505C39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7.</a:t>
            </a:r>
            <a:r>
              <a:rPr lang="ko-KR" altLang="en-US" sz="1467">
                <a:solidFill>
                  <a:srgbClr val="FF0000"/>
                </a:solidFill>
              </a:rPr>
              <a:t>눈을 들어 주를 보라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1">
            <a:extLst>
              <a:ext uri="{FF2B5EF4-FFF2-40B4-BE49-F238E27FC236}">
                <a16:creationId xmlns:a16="http://schemas.microsoft.com/office/drawing/2014/main" id="{6F026556-6D07-EE12-F3DA-DF6F0894731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43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AutoShape 13">
            <a:hlinkClick r:id="rId4" action="ppaction://hlinksldjump"/>
            <a:extLst>
              <a:ext uri="{FF2B5EF4-FFF2-40B4-BE49-F238E27FC236}">
                <a16:creationId xmlns:a16="http://schemas.microsoft.com/office/drawing/2014/main" id="{86D0ED3E-FD56-29B1-90F6-4E497DD98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67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1.</a:t>
            </a:r>
            <a:r>
              <a:rPr lang="ko-KR" altLang="en-US" sz="1467">
                <a:solidFill>
                  <a:srgbClr val="000000"/>
                </a:solidFill>
              </a:rPr>
              <a:t>괴로울 때 주님의 얼굴 보라</a:t>
            </a:r>
          </a:p>
        </p:txBody>
      </p:sp>
      <p:sp>
        <p:nvSpPr>
          <p:cNvPr id="9220" name="AutoShape 14">
            <a:hlinkClick r:id="rId5" action="ppaction://hlinksldjump"/>
            <a:extLst>
              <a:ext uri="{FF2B5EF4-FFF2-40B4-BE49-F238E27FC236}">
                <a16:creationId xmlns:a16="http://schemas.microsoft.com/office/drawing/2014/main" id="{9B9F51AE-C123-B585-0443-92DAF2F3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1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000000"/>
                </a:solidFill>
              </a:rPr>
              <a:t>5.</a:t>
            </a:r>
            <a:r>
              <a:rPr lang="ko-KR" altLang="en-US" sz="1467">
                <a:solidFill>
                  <a:srgbClr val="000000"/>
                </a:solidFill>
              </a:rPr>
              <a:t>힘이 없고 내 마음 연약할 때</a:t>
            </a:r>
          </a:p>
        </p:txBody>
      </p:sp>
      <p:sp>
        <p:nvSpPr>
          <p:cNvPr id="9221" name="AutoShape 15">
            <a:hlinkClick r:id="rId6" action="ppaction://hlinksldjump"/>
            <a:extLst>
              <a:ext uri="{FF2B5EF4-FFF2-40B4-BE49-F238E27FC236}">
                <a16:creationId xmlns:a16="http://schemas.microsoft.com/office/drawing/2014/main" id="{19CE9FE2-4E5D-86E8-A6EB-FBFAF75E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334" y="6434667"/>
            <a:ext cx="2815167" cy="3048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0960" rIns="6096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defTabSz="121917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altLang="ko-KR" sz="1467">
                <a:solidFill>
                  <a:srgbClr val="FF0000"/>
                </a:solidFill>
              </a:rPr>
              <a:t>7.</a:t>
            </a:r>
            <a:r>
              <a:rPr lang="ko-KR" altLang="en-US" sz="1467">
                <a:solidFill>
                  <a:srgbClr val="FF0000"/>
                </a:solidFill>
              </a:rPr>
              <a:t>눈을 들어 주를 보라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</TotalTime>
  <Words>628</Words>
  <Application>Microsoft Office PowerPoint</Application>
  <PresentationFormat>와이드스크린</PresentationFormat>
  <Paragraphs>108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굴림</vt:lpstr>
      <vt:lpstr>맑은 고딕</vt:lpstr>
      <vt:lpstr>Arial</vt:lpstr>
      <vt:lpstr>Calibri</vt:lpstr>
      <vt:lpstr>Calibri Light</vt:lpstr>
      <vt:lpstr>Office Theme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부천 제일 교회</dc:creator>
  <cp:lastModifiedBy>김윤호(2021158008)</cp:lastModifiedBy>
  <cp:revision>141</cp:revision>
  <dcterms:created xsi:type="dcterms:W3CDTF">2019-10-20T04:59:12Z</dcterms:created>
  <dcterms:modified xsi:type="dcterms:W3CDTF">2022-09-25T01:38:05Z</dcterms:modified>
</cp:coreProperties>
</file>