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65C0E12-79C6-45BD-A39B-0828C71FF87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Crime-Data_Dashboard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44E801A-0A81-4ECD-B2B3-943D6D120CE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10/16/2024 9:06:37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2CF98F0D-53C1-426C-A21D-72DEE09FBF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83"/>
            <a:ext cx="12192000" cy="672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6B1E4A0B-CA58-4B7A-A57E-427BD2CD02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949"/>
            <a:ext cx="12192000" cy="64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73902FC6-F397-4C67-9B8C-328E6B2570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1" y="0"/>
            <a:ext cx="120082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673F5422-E9A4-4AB1-AD85-08FD5E010C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858"/>
            <a:ext cx="12192000" cy="658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AA1AEE5F-B890-45CE-968C-F1D059A517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949"/>
            <a:ext cx="12192000" cy="64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AA67E123-BD53-44E4-806C-B86C28282C2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949"/>
            <a:ext cx="12192000" cy="64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8" name="slide8">
            <a:extLst>
              <a:ext uri="{FF2B5EF4-FFF2-40B4-BE49-F238E27FC236}">
                <a16:creationId xmlns:a16="http://schemas.microsoft.com/office/drawing/2014/main" id="{EAEC4B3A-6326-4B07-9964-B09A5DB4AE9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656"/>
            <a:ext cx="12192000" cy="596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2024-10-16T15:36:38Z</dcterms:created>
  <dcterms:modified xsi:type="dcterms:W3CDTF">2024-10-16T15:36:38Z</dcterms:modified>
</cp:coreProperties>
</file>