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  <p:sldId id="261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497205"/>
            <a:ext cx="10815955" cy="1263015"/>
          </a:xfrm>
        </p:spPr>
        <p:txBody>
          <a:bodyPr/>
          <a:p>
            <a:r>
              <a:rPr lang="en-US" altLang="en-US"/>
              <a:t>Basic Concepts of HTML</a:t>
            </a:r>
            <a:endParaRPr lang="en-US" altLang="en-US"/>
          </a:p>
        </p:txBody>
      </p:sp>
      <p:pic>
        <p:nvPicPr>
          <p:cNvPr id="4" name="Picture 3" descr="pngwing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115" y="1913255"/>
            <a:ext cx="3973830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940435"/>
            <a:ext cx="11369040" cy="4977130"/>
          </a:xfrm>
        </p:spPr>
        <p:txBody>
          <a:bodyPr/>
          <a:p>
            <a:pPr marL="0" indent="0">
              <a:buNone/>
            </a:pPr>
            <a:r>
              <a:rPr lang="en-US">
                <a:latin typeface="C059" charset="0"/>
                <a:cs typeface="C059" charset="0"/>
              </a:rPr>
              <a:t>HTML (Hypertext Markup Language) is a markup language used to create and structure content for the World Wide Web. It's the standard language used to create web pages and web applications, and it's a key technology that powers the internet.</a:t>
            </a:r>
            <a:endParaRPr lang="en-US">
              <a:latin typeface="C059" charset="0"/>
              <a:cs typeface="C05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074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en-US"/>
              <a:t>HTML consists of a series of elements that define the structure and content of a web page. </a:t>
            </a:r>
            <a:br>
              <a:rPr lang="en-US"/>
            </a:br>
            <a:br>
              <a:rPr lang="en-US"/>
            </a:br>
            <a:r>
              <a:rPr lang="en-US"/>
              <a:t>Each element is enclosed in angle brackets and typically consists of a start tag, content, and an end tag. For example, structure of an HTML document </a:t>
            </a:r>
            <a:r>
              <a:rPr lang="en-US" altLang="en-US"/>
              <a:t>has .html extension.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1655"/>
            <a:ext cx="10972800" cy="5584825"/>
          </a:xfrm>
        </p:spPr>
        <p:txBody>
          <a:bodyPr/>
          <a:p>
            <a:pPr>
              <a:buFont typeface="Wingdings" panose="05000000000000000000" charset="0"/>
              <a:buChar char=""/>
            </a:pPr>
            <a:r>
              <a:rPr lang="" altLang="en-US"/>
              <a:t>HTML is made with HTML tags. HTML tags are used to define elements and provide structure to the content of a web page.  </a:t>
            </a:r>
            <a:br>
              <a:rPr lang="" altLang="en-US"/>
            </a:br>
            <a:r>
              <a:rPr lang="" altLang="en-US"/>
              <a:t>Here are some commonly used HTML tags:</a:t>
            </a:r>
            <a:br>
              <a:rPr lang="" altLang="en-US"/>
            </a:br>
            <a:endParaRPr lang="" altLang="en-US"/>
          </a:p>
          <a:p>
            <a:pPr>
              <a:buFont typeface="Wingdings" panose="05000000000000000000" charset="0"/>
              <a:buChar char=""/>
            </a:pPr>
            <a:r>
              <a:rPr lang="en-US" altLang="en-US">
                <a:sym typeface="+mn-ea"/>
              </a:rPr>
              <a:t>&lt;head&gt;: Contains metadata about the document</a:t>
            </a:r>
            <a:r>
              <a:rPr lang="" altLang="en-US"/>
              <a:t>.</a:t>
            </a:r>
            <a:endParaRPr lang="" altLang="en-US"/>
          </a:p>
          <a:p>
            <a:pPr>
              <a:buFont typeface="Wingdings" panose="05000000000000000000" charset="0"/>
              <a:buChar char=""/>
            </a:pPr>
            <a:r>
              <a:rPr lang="" altLang="en-US"/>
              <a:t>&lt;body&gt;: Encloses the visible content of the web page, including text, images, links, headings, paragraphs, and other elements.</a:t>
            </a:r>
            <a:endParaRPr lang="" altLang="en-US"/>
          </a:p>
          <a:p>
            <a:pPr>
              <a:buFont typeface="Wingdings" panose="05000000000000000000" charset="0"/>
              <a:buChar char=""/>
            </a:pPr>
            <a:endParaRPr lang="" altLang="en-US"/>
          </a:p>
          <a:p>
            <a:endParaRPr lang="" altLang="en-US"/>
          </a:p>
          <a:p>
            <a:pPr marL="0" indent="0">
              <a:buNone/>
            </a:pPr>
            <a:br>
              <a:rPr lang="" altLang="en-US"/>
            </a:b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9260"/>
            <a:ext cx="10972800" cy="5697220"/>
          </a:xfrm>
        </p:spPr>
        <p:txBody>
          <a:bodyPr/>
          <a:p>
            <a:r>
              <a:rPr lang="en-US"/>
              <a:t>&lt;p&gt;: Defines a paragraph of text.</a:t>
            </a:r>
            <a:endParaRPr lang="en-US"/>
          </a:p>
          <a:p>
            <a:r>
              <a:rPr lang="en-US"/>
              <a:t>&lt;a&gt;: Creates a hyperlink or anchor element for linking to other web pages or resources.</a:t>
            </a:r>
            <a:endParaRPr lang="en-US"/>
          </a:p>
          <a:p>
            <a:r>
              <a:rPr lang="en-US"/>
              <a:t>&lt;img&gt;: Inserts an image into the web page.</a:t>
            </a:r>
            <a:endParaRPr lang="en-US"/>
          </a:p>
          <a:p>
            <a:r>
              <a:rPr lang="en-US"/>
              <a:t>&lt;ul&gt; and &lt;ol&gt;: Create unordered (bulleted) and ordered (numbered) lists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Basic Structure of HTML</a:t>
            </a:r>
            <a:endParaRPr lang="en-US" altLang="en-US"/>
          </a:p>
        </p:txBody>
      </p:sp>
      <p:pic>
        <p:nvPicPr>
          <p:cNvPr id="5" name="Content Placeholder 4" descr="Screenshot from 2023-05-13 23-37-49"/>
          <p:cNvPicPr>
            <a:picLocks noChangeAspect="1"/>
          </p:cNvPicPr>
          <p:nvPr>
            <p:ph idx="1"/>
          </p:nvPr>
        </p:nvPicPr>
        <p:blipFill>
          <a:blip r:embed="rId1"/>
          <a:srcRect r="50659" b="48387"/>
          <a:stretch>
            <a:fillRect/>
          </a:stretch>
        </p:blipFill>
        <p:spPr>
          <a:xfrm>
            <a:off x="1080770" y="1680210"/>
            <a:ext cx="7878445" cy="4117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85" y="654050"/>
            <a:ext cx="10958830" cy="4185285"/>
          </a:xfrm>
        </p:spPr>
        <p:txBody>
          <a:bodyPr/>
          <a:p>
            <a:pPr marL="0" indent="0">
              <a:buNone/>
            </a:pPr>
            <a:r>
              <a:rPr lang="en-US"/>
              <a:t>In this example, the document begins with a     &lt;!DOCTYPE html&gt; declaration that tells the browser what version of HTML to use. The &lt;html&gt; element encloses the entire document, and the &lt;head&gt; element contains metadata about the document</a:t>
            </a:r>
            <a:r>
              <a:rPr lang="en-US" altLang="en-US"/>
              <a:t>.</a:t>
            </a:r>
            <a:br>
              <a:rPr lang="en-US" altLang="en-US"/>
            </a:br>
            <a:r>
              <a:rPr lang="en-US" altLang="en-US"/>
              <a:t>The &lt;body&gt; element contains the actual content of the page, which includes a heading (&lt;h1&gt;) and a paragraph (&lt;p&gt;).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Result:</a:t>
            </a:r>
            <a:endParaRPr lang="en-US" altLang="en-US"/>
          </a:p>
        </p:txBody>
      </p:sp>
      <p:pic>
        <p:nvPicPr>
          <p:cNvPr id="4" name="Content Placeholder 3" descr="Screenshot from 2023-05-13 23-35-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5995" y="1417955"/>
            <a:ext cx="905891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WPS Presentation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C059</vt:lpstr>
      <vt:lpstr>微软雅黑</vt:lpstr>
      <vt:lpstr>Droid Sans Fallback</vt:lpstr>
      <vt:lpstr>Arial Unicode MS</vt:lpstr>
      <vt:lpstr>Calibri</vt:lpstr>
      <vt:lpstr>Times New Roman</vt:lpstr>
      <vt:lpstr>Wingdings</vt:lpstr>
      <vt:lpstr>Art_mountaineering</vt:lpstr>
      <vt:lpstr>Basic Concepts of HTML</vt:lpstr>
      <vt:lpstr>PowerPoint 演示文稿</vt:lpstr>
      <vt:lpstr>PowerPoint 演示文稿</vt:lpstr>
      <vt:lpstr>PowerPoint 演示文稿</vt:lpstr>
      <vt:lpstr>PowerPoint 演示文稿</vt:lpstr>
      <vt:lpstr>Basic Structure of HTML</vt:lpstr>
      <vt:lpstr>PowerPoint 演示文稿</vt:lpstr>
      <vt:lpstr>Result: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HTML</dc:title>
  <dc:creator>kali</dc:creator>
  <cp:lastModifiedBy>kali</cp:lastModifiedBy>
  <cp:revision>3</cp:revision>
  <dcterms:created xsi:type="dcterms:W3CDTF">2023-05-15T12:26:19Z</dcterms:created>
  <dcterms:modified xsi:type="dcterms:W3CDTF">2023-05-15T12:26:19Z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