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714" autoAdjust="0"/>
  </p:normalViewPr>
  <p:slideViewPr>
    <p:cSldViewPr>
      <p:cViewPr varScale="1">
        <p:scale>
          <a:sx n="88" d="100"/>
          <a:sy n="88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90B65-CEF3-42C3-9936-406BE449A01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B219F-8E51-4C54-A270-C0F41E2A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19F-8E51-4C54-A270-C0F41E2A956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DB8D-6C93-45A3-BD4C-B0290CB111F7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636F-1FA5-4EC2-BF1C-7365E0F31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4800600"/>
            <a:ext cx="5486400" cy="566738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Placeholder 5" descr="Madal_Cover_Green2.JP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28600"/>
            <a:ext cx="4497701" cy="6340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IDEAL Placement\e\Dancenew\Prayathnam\Himaja\Ayshwarya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1400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E:\IDEAL Placement\e\Dancenew\Prayathnam\Gayathri\Anany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33400"/>
            <a:ext cx="1390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IDEAL Placement\e\Dancenew\Prayathnam\Jayanthi\Amrutha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57200"/>
            <a:ext cx="1313296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IDEAL Placement\e\Dancenew\Prayathnam\Divyasena\Level 4\Samyuktha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533400"/>
            <a:ext cx="1238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2286000"/>
            <a:ext cx="8895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Ayshwaryaa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Ananya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Devarakonda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Amrutha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Gurumoorthy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Samyuktha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Balaji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)    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Sasidharan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Divyasena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Manjari\Niveditha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276600"/>
            <a:ext cx="14954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IDEAL Placement\e\Dancenew\Prayathnam\Saikripa\Ajitha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276600"/>
            <a:ext cx="1438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:\IDEAL Placement\e\Dancenew\Prayathnam\Sreelatha\Dharini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3276600"/>
            <a:ext cx="13811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IDEAL Placement\e\Dancenew\Prayathnam\Vanee\Vandhana.jpg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10400" y="3352800"/>
            <a:ext cx="1381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5410200"/>
            <a:ext cx="8868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Niveditha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		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Ajita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V		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Dharini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B		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Vandhana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Manjari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   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Saikripa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Prasanna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Sreelatha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Vinod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Vanee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IDEAL Placement\e\Dancenew\Prayathnam\Divyasena\Maanasa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13620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E:\IDEAL Placement\e\Dancenew\Prayathnam\Gayathri\Atuly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33400"/>
            <a:ext cx="1343025" cy="166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IDEAL Placement\e\Dancenew\Prayathnam\Himaja\Harshini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57200"/>
            <a:ext cx="1371600" cy="168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IDEAL Placement\e\Dancenew\Prayathnam\Jayanthi\Aparajitha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457200"/>
            <a:ext cx="1333500" cy="169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2286000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Manasa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B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Atulya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Vipin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      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Harshini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Aparajitha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       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Divyasena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Sasidharan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Saikripa\Gayathri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352800"/>
            <a:ext cx="1409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IDEAL Placement\e\Dancenew\Prayathnam\Sreelatha\Nithyasri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3352800"/>
            <a:ext cx="1343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:\IDEAL Placement\e\Dancenew\Prayathnam\Himaja\Hema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3352800"/>
            <a:ext cx="1381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IDEAL Placement\e\Dancenew\Prayathnam\Lakshmi\Mohanapriya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3352800"/>
            <a:ext cx="139986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5334000"/>
            <a:ext cx="89656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Nithyasri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R B		         M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Hema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Mohanapriya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N</a:t>
            </a:r>
            <a:endParaRPr lang="en-US" sz="1400" dirty="0"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Saikripa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Prasanna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)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Sreelatha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Vinod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)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IDEAL Placement\e\Dancenew\Prayathnam\Himaja\Rukmani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1390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E:\IDEAL Placement\e\Dancenew\Prayathnam\Lakshmi\Bharathi Ramanathan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609600"/>
            <a:ext cx="1362075" cy="16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IDEAL Placement\e\Dancenew\Prayathnam\Himaja\Subhikshaa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685800"/>
            <a:ext cx="1324079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IDEAL Placement\e\Dancenew\Prayathnam\Divyasena\Level2\NIVEDA C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685800"/>
            <a:ext cx="116092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2438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         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Rukmani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Bharathi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R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Subhikshaa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		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Niveda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Divyasena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Himaja\Sreenedhi C S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3429000"/>
            <a:ext cx="1353799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Lakshmi\E copy\prayathnam\Madal\photos of toppers in level 1\Anjana\Amritha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0" y="3429000"/>
            <a:ext cx="12573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Lakshmi\E copy\prayathnam\Madal\photos of toppers in level 1\Anjana\Innisai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3352800"/>
            <a:ext cx="11620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IDEAL Placement\e\Dancenew\Prayathnam\Lakshmi\Hemamalini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3352800"/>
            <a:ext cx="1360321" cy="170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5334000"/>
            <a:ext cx="93072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Sreenedhi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C S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Amrutha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   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Innisai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Rajasabai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	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Hemamalini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Anjana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Anand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Anjana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Anand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IDEAL Placement\e\Dancenew\Prayathnam\Gayathri\Mridul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1400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E:\IDEAL Placement\e\Dancenew\Prayathnam\Gayathri\Rithik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85800"/>
            <a:ext cx="1428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IDEAL Placement\e\Dancenew\Prayathnam\Sreelatha\Sreelatha Vinod -Tushy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85800"/>
            <a:ext cx="162260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IDEAL Placement\e\Dancenew\Prayathnam\Jayanthi\Maanasa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685800"/>
            <a:ext cx="131826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5908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Mridula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Sridhar		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Rithika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Shankar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Tushya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K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Manasa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Sasidharan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Gayathri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Sasidharan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Sreelatha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Vinod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Jayanthi\Shruthi K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3352800"/>
            <a:ext cx="1381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IDEAL Placement\e\Dancenew\Prayathnam\Jayanthi\Sruthi K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429000"/>
            <a:ext cx="173101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:\IDEAL Placement\e\Dancenew\Prayathnam\Jayanthi\Sudarshanalakshmi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657600"/>
            <a:ext cx="1484969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IDEAL Placement\e\Dancenew\Prayathnam\Lakshmi\Niveditha Raghavan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3276600"/>
            <a:ext cx="12287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34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Shruthi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K	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Sruthi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K		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SudarshanaLakshmi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K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Niveditha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Raghavan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Jayanthi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Subramanian)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IDEAL Placement\e\Dancenew\Prayathnam\Lakshmi\Vaishinavee 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1217295" cy="151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E:\IDEAL Placement\e\Dancenew\Prayathnam\Lakshmi\Nishitha K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IDEAL Placement\e\Dancenew\Prayathnam\Himaja\Karthika N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685800"/>
            <a:ext cx="1314450" cy="158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IDEAL Placement\e\Dancenew\Prayathnam\Divyasena\Aishwarya Ramanan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685800"/>
            <a:ext cx="1323975" cy="15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2438400"/>
            <a:ext cx="9031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Vaishinavee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Nishitha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 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Karthika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Aiswarya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Ramanan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Lakshmi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Ramaswamy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	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Divyasena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Himaja\Jyothikrithika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657600"/>
            <a:ext cx="1156961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IDEAL Placement\e\Dancenew\Prayathnam\Himaja\Shoba A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2971800" y="3657600"/>
            <a:ext cx="1081491" cy="143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5486400"/>
            <a:ext cx="88415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8768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Jyothikrithika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                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Shoba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1400" dirty="0" smtClean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Sweta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Chakravarthi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                    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R.Swathy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8768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Himaja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Ramsharan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(Smt.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Radhika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Vairavelan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)       ( Smt.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Sreelatha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Vinod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2" name="Picture 11" descr="E:\IDEAL Placement\e\Dancenew\Prayathnam\Radhika\Sweta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3733800"/>
            <a:ext cx="114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E:\IDEAL Placement\e\Dancenew\Prayathnam\Sreelatha\Swathy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3733800"/>
            <a:ext cx="144225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438400" y="2590800"/>
            <a:ext cx="4243429" cy="1061829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</a:t>
            </a:r>
            <a:r>
              <a:rPr kumimoji="0" lang="en-US" sz="5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THANK YOU</a:t>
            </a:r>
            <a:endParaRPr kumimoji="0" lang="en-US" sz="5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Ithu Pazasu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IN" sz="4000" b="1" i="1" dirty="0">
                <a:latin typeface="+mj-lt"/>
              </a:rPr>
              <a:t>Thevaram</a:t>
            </a:r>
            <a:endParaRPr lang="en-US" sz="4000" dirty="0">
              <a:latin typeface="+mj-lt"/>
            </a:endParaRPr>
          </a:p>
          <a:p>
            <a:pPr>
              <a:buNone/>
            </a:pPr>
            <a:r>
              <a:rPr lang="en-IN" b="1" i="1" dirty="0"/>
              <a:t>(</a:t>
            </a:r>
            <a:r>
              <a:rPr lang="en-IN" b="1" i="1" dirty="0" err="1"/>
              <a:t>Malini</a:t>
            </a:r>
            <a:r>
              <a:rPr lang="en-IN" b="1" i="1" dirty="0"/>
              <a:t> </a:t>
            </a:r>
            <a:r>
              <a:rPr lang="en-IN" b="1" i="1" dirty="0" err="1"/>
              <a:t>Ravindran</a:t>
            </a:r>
            <a:r>
              <a:rPr lang="en-IN" b="1" i="1" dirty="0"/>
              <a:t> – </a:t>
            </a:r>
            <a:r>
              <a:rPr lang="en-IN" sz="2400" b="1" i="1" dirty="0" err="1"/>
              <a:t>Retd</a:t>
            </a:r>
            <a:r>
              <a:rPr lang="en-IN" sz="2400" b="1" i="1" dirty="0"/>
              <a:t>. H.O.D. </a:t>
            </a:r>
            <a:endParaRPr lang="en-US" sz="2400" dirty="0"/>
          </a:p>
          <a:p>
            <a:pPr>
              <a:buNone/>
            </a:pPr>
            <a:r>
              <a:rPr lang="en-IN" sz="2400" b="1" i="1" dirty="0"/>
              <a:t>Tamil Department</a:t>
            </a:r>
            <a:r>
              <a:rPr lang="en-IN" b="1" i="1" dirty="0"/>
              <a:t>)	</a:t>
            </a:r>
            <a:endParaRPr 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038600"/>
            <a:ext cx="1676401" cy="20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1" y="4191000"/>
            <a:ext cx="1926996" cy="190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latin typeface="Algerian" pitchFamily="82" charset="0"/>
              </a:rPr>
              <a:t>Past forward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4000" b="1" i="1" dirty="0"/>
              <a:t>Pallavas</a:t>
            </a:r>
            <a:endParaRPr lang="en-US" sz="4000" b="1" i="1" dirty="0"/>
          </a:p>
          <a:p>
            <a:pPr>
              <a:buNone/>
            </a:pPr>
            <a:r>
              <a:rPr lang="en-IN" b="1" i="1" dirty="0" smtClean="0"/>
              <a:t>   (</a:t>
            </a:r>
            <a:r>
              <a:rPr lang="en-IN" b="1" i="1" dirty="0" err="1"/>
              <a:t>Anjana</a:t>
            </a:r>
            <a:r>
              <a:rPr lang="en-IN" b="1" i="1" dirty="0"/>
              <a:t> – </a:t>
            </a:r>
            <a:r>
              <a:rPr lang="en-IN" sz="2400" b="1" i="1" dirty="0"/>
              <a:t>Performer &amp; Teacher</a:t>
            </a:r>
            <a:r>
              <a:rPr lang="en-IN" b="1" i="1" dirty="0"/>
              <a:t>)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429000"/>
            <a:ext cx="1828800" cy="235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lgerian" pitchFamily="82" charset="0"/>
              </a:rPr>
              <a:t>Legends</a:t>
            </a:r>
            <a:endParaRPr lang="en-US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4000" b="1" i="1" dirty="0"/>
              <a:t>Down Memory Lane - Ted Shawn</a:t>
            </a:r>
            <a:endParaRPr lang="en-US" sz="4000" b="1" i="1" dirty="0"/>
          </a:p>
          <a:p>
            <a:pPr>
              <a:buNone/>
            </a:pPr>
            <a:r>
              <a:rPr lang="en-IN" b="1" i="1" dirty="0" smtClean="0"/>
              <a:t>   (</a:t>
            </a:r>
            <a:r>
              <a:rPr lang="en-IN" b="1" i="1" dirty="0" err="1"/>
              <a:t>Sreelatha</a:t>
            </a:r>
            <a:r>
              <a:rPr lang="en-IN" b="1" i="1" dirty="0"/>
              <a:t> </a:t>
            </a:r>
            <a:r>
              <a:rPr lang="en-IN" b="1" i="1" dirty="0" err="1"/>
              <a:t>Vinod</a:t>
            </a:r>
            <a:r>
              <a:rPr lang="en-IN" b="1" i="1" dirty="0"/>
              <a:t> – </a:t>
            </a:r>
            <a:r>
              <a:rPr lang="en-IN" sz="2400" b="1" i="1" dirty="0"/>
              <a:t>Performing Artiste, </a:t>
            </a:r>
            <a:endParaRPr lang="en-US" sz="2400" b="1" i="1" dirty="0"/>
          </a:p>
          <a:p>
            <a:pPr>
              <a:buNone/>
            </a:pPr>
            <a:r>
              <a:rPr lang="en-IN" sz="2400" b="1" i="1" dirty="0" smtClean="0"/>
              <a:t>   Teacher </a:t>
            </a:r>
            <a:r>
              <a:rPr lang="en-IN" sz="2400" b="1" i="1" dirty="0"/>
              <a:t>&amp; Research Scholar</a:t>
            </a:r>
            <a:r>
              <a:rPr lang="en-IN" b="1" i="1" dirty="0"/>
              <a:t>)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834133"/>
            <a:ext cx="1676400" cy="205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lgerian" pitchFamily="82" charset="0"/>
              </a:rPr>
              <a:t>Food for thought</a:t>
            </a:r>
            <a:endParaRPr lang="en-US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4000" b="1" i="1" dirty="0"/>
              <a:t>History of </a:t>
            </a:r>
            <a:r>
              <a:rPr lang="en-IN" sz="4000" b="1" i="1" dirty="0" err="1"/>
              <a:t>Tāla</a:t>
            </a:r>
            <a:endParaRPr lang="en-US" sz="4000" b="1" i="1" dirty="0"/>
          </a:p>
          <a:p>
            <a:pPr>
              <a:buNone/>
            </a:pPr>
            <a:r>
              <a:rPr lang="en-IN" b="1" i="1" dirty="0" smtClean="0"/>
              <a:t>   (</a:t>
            </a:r>
            <a:r>
              <a:rPr lang="en-IN" b="1" i="1" dirty="0" err="1"/>
              <a:t>Sasirekha</a:t>
            </a:r>
            <a:r>
              <a:rPr lang="en-IN" b="1" i="1" dirty="0"/>
              <a:t> </a:t>
            </a:r>
            <a:r>
              <a:rPr lang="en-IN" b="1" i="1" dirty="0" err="1"/>
              <a:t>Raammohan</a:t>
            </a:r>
            <a:r>
              <a:rPr lang="en-IN" b="1" i="1" dirty="0"/>
              <a:t> – </a:t>
            </a:r>
            <a:r>
              <a:rPr lang="en-IN" sz="2400" b="1" i="1" dirty="0"/>
              <a:t>Teacher, </a:t>
            </a:r>
            <a:endParaRPr lang="en-US" sz="2400" b="1" i="1" dirty="0"/>
          </a:p>
          <a:p>
            <a:pPr>
              <a:buNone/>
            </a:pPr>
            <a:r>
              <a:rPr lang="en-IN" sz="2400" b="1" i="1" dirty="0" smtClean="0"/>
              <a:t>     Research </a:t>
            </a:r>
            <a:r>
              <a:rPr lang="en-IN" sz="2400" b="1" i="1" dirty="0"/>
              <a:t>Scholar</a:t>
            </a:r>
            <a:r>
              <a:rPr lang="en-IN" b="1" i="1" dirty="0"/>
              <a:t>)		</a:t>
            </a:r>
            <a:endParaRPr lang="en-US" dirty="0"/>
          </a:p>
        </p:txBody>
      </p:sp>
      <p:pic>
        <p:nvPicPr>
          <p:cNvPr id="4" name="Picture 3" descr="C:\Documents and Settings\Sasirekha\Local Settings\Temporary Internet Files\Content.Word\New Picture (1)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86200"/>
            <a:ext cx="17716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>
                <a:latin typeface="Algerian" pitchFamily="82" charset="0"/>
              </a:rPr>
              <a:t>Kathai</a:t>
            </a:r>
            <a:r>
              <a:rPr lang="en-IN" b="1" i="1" dirty="0">
                <a:latin typeface="Algerian" pitchFamily="82" charset="0"/>
              </a:rPr>
              <a:t> </a:t>
            </a:r>
            <a:r>
              <a:rPr lang="en-IN" b="1" i="1" dirty="0" err="1">
                <a:latin typeface="Algerian" pitchFamily="82" charset="0"/>
              </a:rPr>
              <a:t>kathaiyam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4000" b="1" i="1" dirty="0"/>
              <a:t>‘</a:t>
            </a:r>
            <a:r>
              <a:rPr lang="en-IN" sz="4000" b="1" i="1" dirty="0" err="1"/>
              <a:t>Ārutalai</a:t>
            </a:r>
            <a:r>
              <a:rPr lang="en-IN" sz="4000" b="1" i="1" dirty="0"/>
              <a:t> </a:t>
            </a:r>
            <a:r>
              <a:rPr lang="en-IN" sz="4000" b="1" i="1" dirty="0" err="1"/>
              <a:t>tarum</a:t>
            </a:r>
            <a:r>
              <a:rPr lang="en-IN" sz="4000" b="1" i="1" dirty="0"/>
              <a:t> </a:t>
            </a:r>
            <a:r>
              <a:rPr lang="en-IN" sz="4000" b="1" i="1" dirty="0" err="1"/>
              <a:t>Āŗupaţai</a:t>
            </a:r>
            <a:r>
              <a:rPr lang="en-IN" sz="4000" b="1" i="1" dirty="0"/>
              <a:t>’</a:t>
            </a:r>
            <a:endParaRPr lang="en-US" sz="4000" b="1" i="1" dirty="0"/>
          </a:p>
          <a:p>
            <a:pPr>
              <a:buNone/>
            </a:pPr>
            <a:r>
              <a:rPr lang="en-IN" b="1" i="1" dirty="0" smtClean="0"/>
              <a:t>	(</a:t>
            </a:r>
            <a:r>
              <a:rPr lang="en-IN" b="1" i="1" dirty="0" err="1"/>
              <a:t>Malini</a:t>
            </a:r>
            <a:r>
              <a:rPr lang="en-IN" b="1" i="1" dirty="0"/>
              <a:t> </a:t>
            </a:r>
            <a:r>
              <a:rPr lang="en-IN" b="1" i="1" dirty="0" err="1"/>
              <a:t>Ravindran</a:t>
            </a:r>
            <a:r>
              <a:rPr lang="en-IN" b="1" i="1" dirty="0"/>
              <a:t> – </a:t>
            </a:r>
            <a:r>
              <a:rPr lang="en-IN" sz="2400" b="1" i="1" dirty="0" err="1"/>
              <a:t>Retd</a:t>
            </a:r>
            <a:r>
              <a:rPr lang="en-IN" sz="2400" b="1" i="1" dirty="0"/>
              <a:t>. H.O.D. </a:t>
            </a:r>
            <a:endParaRPr lang="en-US" sz="2400" b="1" i="1" dirty="0"/>
          </a:p>
          <a:p>
            <a:pPr>
              <a:buNone/>
            </a:pPr>
            <a:r>
              <a:rPr lang="en-IN" sz="2400" b="1" i="1" dirty="0" smtClean="0"/>
              <a:t>	Tamil </a:t>
            </a:r>
            <a:r>
              <a:rPr lang="en-IN" sz="2400" b="1" i="1" dirty="0"/>
              <a:t>Department</a:t>
            </a:r>
            <a:r>
              <a:rPr lang="en-IN" b="1" i="1" dirty="0"/>
              <a:t>)	</a:t>
            </a:r>
            <a:endParaRPr lang="en-US" b="1" i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10000"/>
            <a:ext cx="1676401" cy="20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>
                <a:latin typeface="Algerian" pitchFamily="82" charset="0"/>
              </a:rPr>
              <a:t>Ithu</a:t>
            </a:r>
            <a:r>
              <a:rPr lang="en-IN" b="1" i="1" dirty="0">
                <a:latin typeface="Algerian" pitchFamily="82" charset="0"/>
              </a:rPr>
              <a:t> </a:t>
            </a:r>
            <a:r>
              <a:rPr lang="en-IN" b="1" i="1" dirty="0" err="1">
                <a:latin typeface="Algerian" pitchFamily="82" charset="0"/>
              </a:rPr>
              <a:t>puthusu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i="1" dirty="0"/>
              <a:t>Navarāgamālikā</a:t>
            </a:r>
            <a:endParaRPr lang="en-US" dirty="0"/>
          </a:p>
          <a:p>
            <a:pPr>
              <a:buNone/>
            </a:pPr>
            <a:r>
              <a:rPr lang="en-IN" b="1" i="1" dirty="0" smtClean="0"/>
              <a:t>	(</a:t>
            </a:r>
            <a:r>
              <a:rPr lang="en-IN" b="1" i="1" dirty="0"/>
              <a:t>Sri Mudhraalaya Repertoire)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76600"/>
            <a:ext cx="1828800" cy="24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352800"/>
            <a:ext cx="23095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lgerian" pitchFamily="82" charset="0"/>
              </a:rPr>
              <a:t>Tic-</a:t>
            </a:r>
            <a:r>
              <a:rPr lang="en-IN" b="1" i="1" dirty="0" err="1">
                <a:latin typeface="Algerian" pitchFamily="82" charset="0"/>
              </a:rPr>
              <a:t>toc</a:t>
            </a:r>
            <a:r>
              <a:rPr lang="en-IN" dirty="0">
                <a:latin typeface="Algerian" pitchFamily="82" charset="0"/>
              </a:rPr>
              <a:t>	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Quiz	</a:t>
            </a:r>
            <a:endParaRPr lang="en-US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819400"/>
            <a:ext cx="1752600" cy="227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lgerian" pitchFamily="82" charset="0"/>
              </a:rPr>
              <a:t>Book mark</a:t>
            </a:r>
            <a:endParaRPr lang="en-US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i="1" dirty="0"/>
              <a:t>Toppers in </a:t>
            </a:r>
            <a:r>
              <a:rPr lang="en-IN" b="1" i="1" dirty="0" err="1"/>
              <a:t>Yathnam</a:t>
            </a:r>
            <a:r>
              <a:rPr lang="en-IN" b="1" i="1" dirty="0"/>
              <a:t> exam, </a:t>
            </a:r>
            <a:endParaRPr lang="en-US" b="1" i="1" dirty="0"/>
          </a:p>
          <a:p>
            <a:pPr>
              <a:buNone/>
            </a:pPr>
            <a:r>
              <a:rPr lang="en-IN" b="1" i="1" dirty="0"/>
              <a:t>	</a:t>
            </a:r>
            <a:r>
              <a:rPr lang="en-IN" b="1" i="1" dirty="0" smtClean="0"/>
              <a:t>August </a:t>
            </a:r>
            <a:r>
              <a:rPr lang="en-IN" b="1" i="1" dirty="0"/>
              <a:t>2012			</a:t>
            </a:r>
            <a:endParaRPr lang="en-US" b="1" i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52400" y="52578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	    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Shruthe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Raammohan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                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Subhashini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Vignesh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Raammohan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      ( 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Sasirekha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Raammohan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)               ( 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Saikripa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Prasanna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                     (Smt.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Sasirekha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Raammohan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E:\IDEAL Placement\e\Dancenew\Prayathnam\Saikripa\Subhashini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352800"/>
            <a:ext cx="1283236" cy="155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:\IDEAL Placement\e\Dancenew\Prayathnam\Sasi\Shruth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2209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IDEAL Placement\e\Dancenew\Prayathnam\Sasi\Vignesh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76600"/>
            <a:ext cx="114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116</Words>
  <Application>Microsoft Office PowerPoint</Application>
  <PresentationFormat>On-screen Show 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</vt:lpstr>
      <vt:lpstr>Ithu Pazasu</vt:lpstr>
      <vt:lpstr>Past forward </vt:lpstr>
      <vt:lpstr>Legends</vt:lpstr>
      <vt:lpstr>Food for thought</vt:lpstr>
      <vt:lpstr>Kathai kathaiyam</vt:lpstr>
      <vt:lpstr>Ithu puthusu </vt:lpstr>
      <vt:lpstr>Tic-toc </vt:lpstr>
      <vt:lpstr>Book mark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M.A.D.A.L</dc:title>
  <dc:creator>SasiReka</dc:creator>
  <cp:lastModifiedBy>SasiReka</cp:lastModifiedBy>
  <cp:revision>33</cp:revision>
  <dcterms:created xsi:type="dcterms:W3CDTF">2012-11-02T05:13:57Z</dcterms:created>
  <dcterms:modified xsi:type="dcterms:W3CDTF">2012-11-02T09:39:47Z</dcterms:modified>
</cp:coreProperties>
</file>