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09" r:id="rId2"/>
    <p:sldId id="256" r:id="rId3"/>
    <p:sldId id="258" r:id="rId4"/>
    <p:sldId id="259" r:id="rId5"/>
    <p:sldId id="305" r:id="rId6"/>
    <p:sldId id="260" r:id="rId7"/>
    <p:sldId id="272" r:id="rId8"/>
    <p:sldId id="307" r:id="rId9"/>
    <p:sldId id="287" r:id="rId10"/>
    <p:sldId id="273" r:id="rId11"/>
    <p:sldId id="302" r:id="rId12"/>
    <p:sldId id="303" r:id="rId13"/>
    <p:sldId id="278" r:id="rId14"/>
    <p:sldId id="308" r:id="rId15"/>
    <p:sldId id="274" r:id="rId16"/>
    <p:sldId id="306" r:id="rId17"/>
    <p:sldId id="275" r:id="rId18"/>
    <p:sldId id="316" r:id="rId19"/>
    <p:sldId id="317" r:id="rId20"/>
    <p:sldId id="318" r:id="rId21"/>
    <p:sldId id="319" r:id="rId22"/>
    <p:sldId id="322" r:id="rId23"/>
    <p:sldId id="320" r:id="rId24"/>
    <p:sldId id="321" r:id="rId25"/>
    <p:sldId id="310" r:id="rId26"/>
    <p:sldId id="270" r:id="rId27"/>
    <p:sldId id="271" r:id="rId28"/>
    <p:sldId id="315" r:id="rId29"/>
    <p:sldId id="280" r:id="rId30"/>
    <p:sldId id="299" r:id="rId31"/>
    <p:sldId id="266" r:id="rId32"/>
    <p:sldId id="263" r:id="rId33"/>
    <p:sldId id="300" r:id="rId34"/>
    <p:sldId id="294" r:id="rId35"/>
    <p:sldId id="264" r:id="rId36"/>
    <p:sldId id="301" r:id="rId37"/>
    <p:sldId id="296" r:id="rId38"/>
    <p:sldId id="285" r:id="rId39"/>
    <p:sldId id="290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94" autoAdjust="0"/>
    <p:restoredTop sz="94611" autoAdjust="0"/>
  </p:normalViewPr>
  <p:slideViewPr>
    <p:cSldViewPr snapToObjects="1">
      <p:cViewPr>
        <p:scale>
          <a:sx n="100" d="100"/>
          <a:sy n="100" d="100"/>
        </p:scale>
        <p:origin x="-720" y="-108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285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F3A927-22AB-FF4B-94EC-E00806D07419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79C3FB-9E94-804C-A452-5B1800F19C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9263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6" charset="0"/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1E918EB-4ADE-B840-860A-F302996E1204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6" charset="0"/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6EA84FE-F313-314E-8B04-FDEBAB793D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5602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7A39CE-CAFF-A841-A8E0-27CE9582A06B}" type="slidenum">
              <a:rPr lang="en-US">
                <a:latin typeface="Calibri" charset="0"/>
              </a:rPr>
              <a:pPr eaLnBrk="1" hangingPunct="1"/>
              <a:t>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BFAB46-782B-C24A-9F1D-00853ACDD8A5}" type="slidenum">
              <a:rPr lang="en-US">
                <a:latin typeface="Calibri" charset="0"/>
              </a:rPr>
              <a:pPr eaLnBrk="1" hangingPunct="1"/>
              <a:t>13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BFAB46-782B-C24A-9F1D-00853ACDD8A5}" type="slidenum">
              <a:rPr lang="en-US">
                <a:latin typeface="Calibri" charset="0"/>
              </a:rPr>
              <a:pPr eaLnBrk="1" hangingPunct="1"/>
              <a:t>14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F216DA-3C54-E346-AC35-536CB38B00EF}" type="slidenum">
              <a:rPr lang="en-US">
                <a:latin typeface="Calibri" charset="0"/>
              </a:rPr>
              <a:pPr eaLnBrk="1" hangingPunct="1"/>
              <a:t>15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8FAE5A-3AA7-EB40-8ADE-4BB99375BF3E}" type="slidenum">
              <a:rPr lang="en-US">
                <a:latin typeface="Calibri" charset="0"/>
              </a:rPr>
              <a:pPr eaLnBrk="1" hangingPunct="1"/>
              <a:t>17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5C51ED-5E81-1841-B511-1288D701A529}" type="slidenum">
              <a:rPr lang="en-US">
                <a:latin typeface="Calibri" charset="0"/>
              </a:rPr>
              <a:pPr eaLnBrk="1" hangingPunct="1"/>
              <a:t>26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D0F83B-2373-8A4A-A9FA-D6854FD7171B}" type="slidenum">
              <a:rPr lang="en-US">
                <a:latin typeface="Calibri" charset="0"/>
              </a:rPr>
              <a:pPr eaLnBrk="1" hangingPunct="1"/>
              <a:t>27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7A39CE-CAFF-A841-A8E0-27CE9582A06B}" type="slidenum">
              <a:rPr lang="en-US">
                <a:latin typeface="Calibri" charset="0"/>
              </a:rPr>
              <a:pPr eaLnBrk="1" hangingPunct="1"/>
              <a:t>28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A68591-1A5D-B044-90F4-DE635E8DB640}" type="slidenum">
              <a:rPr lang="en-US">
                <a:latin typeface="Calibri" charset="0"/>
              </a:rPr>
              <a:pPr eaLnBrk="1" hangingPunct="1"/>
              <a:t>29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38DB04-C92B-B149-BF9A-FB0BDE41544D}" type="slidenum">
              <a:rPr lang="en-US">
                <a:latin typeface="Calibri" charset="0"/>
              </a:rPr>
              <a:pPr eaLnBrk="1" hangingPunct="1"/>
              <a:t>30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3FE345-25BC-EE45-8E25-D4FEB9DF111D}" type="slidenum">
              <a:rPr lang="en-US">
                <a:latin typeface="Calibri" charset="0"/>
              </a:rPr>
              <a:pPr eaLnBrk="1" hangingPunct="1"/>
              <a:t>31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7A39CE-CAFF-A841-A8E0-27CE9582A06B}" type="slidenum">
              <a:rPr lang="en-US">
                <a:latin typeface="Calibri" charset="0"/>
              </a:rPr>
              <a:pPr eaLnBrk="1" hangingPunct="1"/>
              <a:t>2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117AB0-0D69-2645-87D2-6BA8D066F659}" type="slidenum">
              <a:rPr lang="en-US">
                <a:latin typeface="Calibri" charset="0"/>
              </a:rPr>
              <a:pPr eaLnBrk="1" hangingPunct="1"/>
              <a:t>32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B7D461-91D4-C442-9295-605AF3DC09D8}" type="slidenum">
              <a:rPr lang="en-US">
                <a:latin typeface="Calibri" charset="0"/>
              </a:rPr>
              <a:pPr eaLnBrk="1" hangingPunct="1"/>
              <a:t>33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43665A-44F3-CF40-9FA0-9774338E82FC}" type="slidenum">
              <a:rPr lang="en-US">
                <a:latin typeface="Calibri" charset="0"/>
              </a:rPr>
              <a:pPr eaLnBrk="1" hangingPunct="1"/>
              <a:t>34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ED4F41-7E09-4A41-950F-D858DD8E364C}" type="slidenum">
              <a:rPr lang="en-US">
                <a:latin typeface="Calibri" charset="0"/>
              </a:rPr>
              <a:pPr eaLnBrk="1" hangingPunct="1"/>
              <a:t>35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2CC46D-E95B-C945-B2D8-7D30E15AA8E3}" type="slidenum">
              <a:rPr lang="en-US">
                <a:latin typeface="Calibri" charset="0"/>
              </a:rPr>
              <a:pPr eaLnBrk="1" hangingPunct="1"/>
              <a:t>36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8A6DF9-9FA8-6A47-9CB0-D383FF5AC109}" type="slidenum">
              <a:rPr lang="en-US">
                <a:latin typeface="Calibri" charset="0"/>
              </a:rPr>
              <a:pPr eaLnBrk="1" hangingPunct="1"/>
              <a:t>37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C6CDA7-9C8A-C24B-8917-5CA73BD10323}" type="slidenum">
              <a:rPr lang="en-US">
                <a:latin typeface="Calibri" charset="0"/>
              </a:rPr>
              <a:pPr eaLnBrk="1" hangingPunct="1"/>
              <a:t>38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42ECF1-DCEE-954C-A7AE-BF60540B646D}" type="slidenum">
              <a:rPr lang="en-US">
                <a:latin typeface="Calibri" charset="0"/>
              </a:rPr>
              <a:pPr eaLnBrk="1" hangingPunct="1"/>
              <a:t>39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BFCAC-FEC3-5940-A472-D802F9B31111}" type="slidenum">
              <a:rPr lang="en-US">
                <a:latin typeface="Calibri" charset="0"/>
              </a:rPr>
              <a:pPr eaLnBrk="1" hangingPunct="1"/>
              <a:t>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66C1AA-92EF-1342-8604-7B4666620685}" type="slidenum">
              <a:rPr lang="en-US">
                <a:latin typeface="Calibri" charset="0"/>
              </a:rPr>
              <a:pPr eaLnBrk="1" hangingPunct="1"/>
              <a:t>4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D7BF0A-C45E-9D4D-9974-BC103571E45B}" type="slidenum">
              <a:rPr lang="en-US">
                <a:latin typeface="Calibri" charset="0"/>
              </a:rPr>
              <a:pPr eaLnBrk="1" hangingPunct="1"/>
              <a:t>6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6EA135-3C30-BA4C-950E-08FE3620488E}" type="slidenum">
              <a:rPr lang="en-US">
                <a:latin typeface="Calibri" charset="0"/>
              </a:rPr>
              <a:pPr eaLnBrk="1" hangingPunct="1"/>
              <a:t>7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6407C3-00CE-D241-96DE-BE58F06EE91E}" type="slidenum">
              <a:rPr lang="en-US">
                <a:latin typeface="Calibri" charset="0"/>
              </a:rPr>
              <a:pPr eaLnBrk="1" hangingPunct="1"/>
              <a:t>9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6F9C63-58B1-094C-8346-DB63F21294B4}" type="slidenum">
              <a:rPr lang="en-US">
                <a:latin typeface="Calibri" charset="0"/>
              </a:rPr>
              <a:pPr eaLnBrk="1" hangingPunct="1"/>
              <a:t>10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6F9C63-58B1-094C-8346-DB63F21294B4}" type="slidenum">
              <a:rPr lang="en-US">
                <a:latin typeface="Calibri" charset="0"/>
              </a:rPr>
              <a:pPr eaLnBrk="1" hangingPunct="1"/>
              <a:t>11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1E19C6-30B0-7147-84C6-BB21BDDCDE96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0634-B377-9945-8367-96E50FC25D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6161351"/>
      </p:ext>
    </p:extLst>
  </p:cSld>
  <p:clrMapOvr>
    <a:masterClrMapping/>
  </p:clrMapOvr>
  <p:transition spd="slow" advClick="0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8B99E-FD6C-034B-92B4-10A0CB2DB403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C4013-57B3-FF42-ABDD-D7D9ECE612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343329"/>
      </p:ext>
    </p:extLst>
  </p:cSld>
  <p:clrMapOvr>
    <a:masterClrMapping/>
  </p:clrMapOvr>
  <p:transition spd="slow" advClick="0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65633C-D6D3-DA4D-B910-4604B4B0B0B4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AD1F8-8769-B54E-9636-74140372C4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7707383"/>
      </p:ext>
    </p:extLst>
  </p:cSld>
  <p:clrMapOvr>
    <a:masterClrMapping/>
  </p:clrMapOvr>
  <p:transition spd="slow" advClick="0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5"/>
          <p:cNvGrpSpPr>
            <a:grpSpLocks/>
          </p:cNvGrpSpPr>
          <p:nvPr userDrawn="1"/>
        </p:nvGrpSpPr>
        <p:grpSpPr bwMode="auto">
          <a:xfrm>
            <a:off x="96838" y="79375"/>
            <a:ext cx="8916987" cy="6640513"/>
            <a:chOff x="97536" y="78660"/>
            <a:chExt cx="8916972" cy="6641688"/>
          </a:xfrm>
        </p:grpSpPr>
        <p:sp>
          <p:nvSpPr>
            <p:cNvPr id="5" name="Teardrop 4"/>
            <p:cNvSpPr>
              <a:spLocks noChangeAspect="1"/>
            </p:cNvSpPr>
            <p:nvPr/>
          </p:nvSpPr>
          <p:spPr>
            <a:xfrm>
              <a:off x="97536" y="5980442"/>
              <a:ext cx="741361" cy="739906"/>
            </a:xfrm>
            <a:prstGeom prst="teardrop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45186" y="6204319"/>
              <a:ext cx="257175" cy="25722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Teardrop 6"/>
            <p:cNvSpPr>
              <a:spLocks noChangeAspect="1"/>
            </p:cNvSpPr>
            <p:nvPr/>
          </p:nvSpPr>
          <p:spPr>
            <a:xfrm rot="5400000">
              <a:off x="105408" y="105718"/>
              <a:ext cx="741493" cy="741362"/>
            </a:xfrm>
            <a:prstGeom prst="teardrop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 rot="5400000">
              <a:off x="364213" y="353370"/>
              <a:ext cx="257221" cy="2571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" name="Teardrop 8"/>
            <p:cNvSpPr>
              <a:spLocks noChangeAspect="1"/>
            </p:cNvSpPr>
            <p:nvPr/>
          </p:nvSpPr>
          <p:spPr>
            <a:xfrm rot="16200000">
              <a:off x="8259587" y="5974950"/>
              <a:ext cx="739906" cy="741362"/>
            </a:xfrm>
            <a:prstGeom prst="teardrop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 rot="16200000">
              <a:off x="8484261" y="6212281"/>
              <a:ext cx="257221" cy="2571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Teardrop 10"/>
            <p:cNvSpPr>
              <a:spLocks noChangeAspect="1"/>
            </p:cNvSpPr>
            <p:nvPr/>
          </p:nvSpPr>
          <p:spPr>
            <a:xfrm rot="10800000">
              <a:off x="8273147" y="78660"/>
              <a:ext cx="741361" cy="739906"/>
            </a:xfrm>
            <a:prstGeom prst="teardrop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 rot="10800000">
              <a:off x="8509684" y="337469"/>
              <a:ext cx="257175" cy="25722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846835" y="818566"/>
              <a:ext cx="7426313" cy="1270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38897" y="5972503"/>
              <a:ext cx="7412026" cy="31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714255" y="3390771"/>
              <a:ext cx="51063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5722377" y="3389977"/>
              <a:ext cx="5106303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8660"/>
            <a:ext cx="7086600" cy="74066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1"/>
            <a:ext cx="7086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10880C-A14E-8E46-9C75-B34DA4439218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56228-8555-D348-A4EB-35FB9B1BB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653142"/>
      </p:ext>
    </p:extLst>
  </p:cSld>
  <p:clrMapOvr>
    <a:masterClrMapping/>
  </p:clrMapOvr>
  <p:transition spd="slow" advClick="0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4B295D-C506-3647-92EC-A217730B6649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0C84B-7967-484D-828B-39D3E40F56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0834595"/>
      </p:ext>
    </p:extLst>
  </p:cSld>
  <p:clrMapOvr>
    <a:masterClrMapping/>
  </p:clrMapOvr>
  <p:transition spd="slow" advClick="0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EC8CD-E70F-6B46-ADFE-D64D63D25E1D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BCD1D-23E8-F446-918F-96EBB6EAF4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6029857"/>
      </p:ext>
    </p:extLst>
  </p:cSld>
  <p:clrMapOvr>
    <a:masterClrMapping/>
  </p:clrMapOvr>
  <p:transition spd="slow" advClick="0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1D8662-BA91-4D49-9386-72EF9A6FE2B7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28695-4C81-194F-9924-AD2D907276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0222169"/>
      </p:ext>
    </p:extLst>
  </p:cSld>
  <p:clrMapOvr>
    <a:masterClrMapping/>
  </p:clrMapOvr>
  <p:transition spd="slow" advClick="0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3CDF36-274D-F449-80A9-094AC65BDB41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10EF2-32D8-4B41-9211-70A9DAADA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1465841"/>
      </p:ext>
    </p:extLst>
  </p:cSld>
  <p:clrMapOvr>
    <a:masterClrMapping/>
  </p:clrMapOvr>
  <p:transition spd="slow" advClick="0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CD1CF1-CAC0-C146-A874-9B175C5DAE78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64E70-A4FF-FF4A-841F-B313FE0033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2102786"/>
      </p:ext>
    </p:extLst>
  </p:cSld>
  <p:clrMapOvr>
    <a:masterClrMapping/>
  </p:clrMapOvr>
  <p:transition spd="slow" advClick="0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80EF0-EF25-794C-B6FC-DE0A36B10813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AD41F-8739-5447-8630-BF903D4791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763030"/>
      </p:ext>
    </p:extLst>
  </p:cSld>
  <p:clrMapOvr>
    <a:masterClrMapping/>
  </p:clrMapOvr>
  <p:transition spd="slow" advClick="0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184A02-6CC9-CF46-92B9-36A19456046C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4C1D9-F3AF-A443-B231-B31058D35C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9727146"/>
      </p:ext>
    </p:extLst>
  </p:cSld>
  <p:clrMapOvr>
    <a:masterClrMapping/>
  </p:clrMapOvr>
  <p:transition spd="slow" advClick="0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49E8FB-2D7D-364E-9360-6F3587F6E73B}" type="datetime1">
              <a:rPr lang="en-US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6" charset="0"/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B9D8C0D-525E-A549-A195-F558F53EC9B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2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ransition spd="slow" advClick="0">
    <p:wipe dir="d"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ocuments and Settings\Sundar\Desktop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4679" y="1126598"/>
            <a:ext cx="3894641" cy="460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96226223"/>
      </p:ext>
    </p:extLst>
  </p:cSld>
  <p:clrMapOvr>
    <a:masterClrMapping/>
  </p:clrMapOvr>
  <p:transition spd="slow" advClick="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Events - 2009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876300" y="1066800"/>
            <a:ext cx="7391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0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On 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going sessions in understanding the nuances of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Balamma’s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style which continued on until 2010, which led to a dance workshop by 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Smt. </a:t>
            </a:r>
            <a:r>
              <a:rPr lang="en-US" sz="2000" b="1" dirty="0" err="1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Priyamvada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at the Sanskrit 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College</a:t>
            </a: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Smt. </a:t>
            </a:r>
            <a:r>
              <a:rPr lang="en-US" sz="2000" b="1" dirty="0" err="1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Rajeshwari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organized another show at Kelambakkam inviting Prayathnam member Sri.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Gopinathan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and 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troupe</a:t>
            </a: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</p:txBody>
      </p:sp>
    </p:spTree>
  </p:cSld>
  <p:clrMapOvr>
    <a:masterClrMapping/>
  </p:clrMapOvr>
  <p:transition spd="slow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Events - 2009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838200" y="1066800"/>
            <a:ext cx="7391400" cy="390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Smt. </a:t>
            </a:r>
            <a:r>
              <a:rPr lang="en-US" sz="2000" b="1" dirty="0" err="1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Sai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000" b="1" dirty="0" err="1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Kripa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coordinated a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Navarathri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festival program in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Chrompet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featuring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Prayathnam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teachers and 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students</a:t>
            </a: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0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Ongoing 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classes in understanding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Padams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and Javalis by 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Sri. </a:t>
            </a:r>
            <a:r>
              <a:rPr lang="en-US" sz="2000" b="1" dirty="0" err="1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V.A.K.Ranga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000" b="1" dirty="0" err="1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Rao</a:t>
            </a:r>
            <a:endParaRPr lang="en-US" sz="2000" b="1" dirty="0" smtClean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Ongoing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Padam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classes by 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Smt. </a:t>
            </a:r>
            <a:r>
              <a:rPr lang="en-US" sz="2000" b="1" dirty="0" err="1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Kalanidhi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0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Narayanan</a:t>
            </a: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Ongoing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Padam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classes by 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Smt. </a:t>
            </a:r>
            <a:r>
              <a:rPr lang="en-US" sz="2000" b="1" dirty="0" err="1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Bragha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000" b="1" dirty="0" err="1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Bessell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Palatino"/>
              <a:ea typeface="ＭＳ Ｐゴシック" pitchFamily="-106" charset="-128"/>
              <a:cs typeface="Palatin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04905"/>
      </p:ext>
    </p:extLst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2743201"/>
            <a:ext cx="2743200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2010</a:t>
            </a:r>
            <a:endParaRPr lang="en-US" sz="8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726095"/>
      </p:ext>
    </p:extLst>
  </p:cSld>
  <p:clrMapOvr>
    <a:masterClrMapping/>
  </p:clrMapOvr>
  <p:transition spd="slow" advClick="0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Events - 2010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838200" y="1200324"/>
            <a:ext cx="7543800" cy="504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Lecture by </a:t>
            </a:r>
            <a:r>
              <a:rPr lang="en-US" sz="24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Sri. Ramesh </a:t>
            </a:r>
            <a:r>
              <a:rPr lang="en-US" sz="2400" b="1" dirty="0" err="1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Bhat</a:t>
            </a:r>
            <a:r>
              <a:rPr lang="en-US" sz="24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of the auditing firm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Aniram</a:t>
            </a: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on ‘Administration of a Dance School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’</a:t>
            </a:r>
          </a:p>
          <a:p>
            <a:pPr marL="228600" indent="-228600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28600" indent="-22860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Lec-dem by </a:t>
            </a:r>
            <a:r>
              <a:rPr lang="en-US" sz="24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Smt. Lakshmi Ramaswamy </a:t>
            </a: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on ‘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Vakrothi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’</a:t>
            </a:r>
          </a:p>
          <a:p>
            <a:pPr marL="228600" indent="-228600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  <a:hlinkClick r:id="rId3" action="ppaction://hlinksldjump"/>
            </a:endParaRPr>
          </a:p>
          <a:p>
            <a:pPr marL="228600" indent="-22860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Nritya Samarpanam </a:t>
            </a: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series featuring different dance schools </a:t>
            </a:r>
          </a:p>
        </p:txBody>
      </p:sp>
      <p:sp>
        <p:nvSpPr>
          <p:cNvPr id="7" name="Decision 6">
            <a:hlinkClick r:id="rId3" action="ppaction://hlinksldjump"/>
          </p:cNvPr>
          <p:cNvSpPr/>
          <p:nvPr/>
        </p:nvSpPr>
        <p:spPr>
          <a:xfrm>
            <a:off x="3429000" y="4724400"/>
            <a:ext cx="228600" cy="228600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Events - 2010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838200" y="1143000"/>
            <a:ext cx="7543800" cy="504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28600" indent="-22860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Ongoing </a:t>
            </a: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classes by </a:t>
            </a:r>
            <a:r>
              <a:rPr lang="en-US" sz="24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Smt. </a:t>
            </a:r>
            <a:r>
              <a:rPr lang="en-US" sz="2400" b="1" dirty="0" err="1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Kalanidhi</a:t>
            </a:r>
            <a:r>
              <a:rPr lang="en-US" sz="24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4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Narayanan</a:t>
            </a:r>
          </a:p>
          <a:p>
            <a:pPr marL="228600" indent="-228600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28600" indent="-22860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Ongoing classes by </a:t>
            </a:r>
            <a:r>
              <a:rPr lang="en-US" sz="24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Smt. </a:t>
            </a:r>
            <a:r>
              <a:rPr lang="en-US" sz="2400" b="1" dirty="0" err="1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Bragha</a:t>
            </a:r>
            <a:r>
              <a:rPr lang="en-US" sz="24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400" b="1" dirty="0" err="1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Bessell</a:t>
            </a:r>
            <a:endParaRPr lang="en-US" sz="2400" b="1" dirty="0" smtClean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28600" indent="-228600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28600" indent="-22860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Lec-dem by </a:t>
            </a:r>
            <a:r>
              <a:rPr lang="en-US" sz="24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Sri. </a:t>
            </a:r>
            <a:r>
              <a:rPr lang="en-US" sz="2400" b="1" dirty="0" err="1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Sadanam</a:t>
            </a:r>
            <a:r>
              <a:rPr lang="en-US" sz="24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400" b="1" dirty="0" err="1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Balasubramanian</a:t>
            </a:r>
            <a:r>
              <a:rPr lang="en-US" sz="24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on Techniques of Kathakali and Netra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Abhinaya</a:t>
            </a: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</p:txBody>
      </p:sp>
      <p:sp>
        <p:nvSpPr>
          <p:cNvPr id="7" name="Decision 6">
            <a:hlinkClick r:id="rId3" action="ppaction://hlinksldjump"/>
          </p:cNvPr>
          <p:cNvSpPr/>
          <p:nvPr/>
        </p:nvSpPr>
        <p:spPr>
          <a:xfrm>
            <a:off x="7696200" y="4267200"/>
            <a:ext cx="228600" cy="228600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228848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Events - 2010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990600" y="1219201"/>
            <a:ext cx="708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Coordinated the 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‘</a:t>
            </a:r>
            <a:r>
              <a:rPr lang="en-US" sz="2000" b="1" dirty="0" err="1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Disha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’ series 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in association with Kalakshetra to showcase young talent of various styles performed at Tagore hall in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Kalakshetra</a:t>
            </a: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28600" indent="-228600">
              <a:buFont typeface="Arial" pitchFamily="34" charset="0"/>
              <a:buChar char="•"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Rasa Manjari classes by 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Dr. </a:t>
            </a:r>
            <a:r>
              <a:rPr lang="en-US" sz="2000" b="1" dirty="0" err="1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Pappu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Venugopala Rao 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that inspired him to write the book</a:t>
            </a:r>
          </a:p>
          <a:p>
            <a:pPr marL="228600" indent="-228600">
              <a:buFont typeface="Arial" pitchFamily="34" charset="0"/>
              <a:buChar char="•"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  <a:hlinkClick r:id="rId3" action="ppaction://hlinksldjump"/>
            </a:endParaRPr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M</a:t>
            </a:r>
            <a:r>
              <a:rPr lang="en-US" sz="20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aster 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classes 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in association with the Dhananjayans and Sri Krishna Gana Sabha during the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Natyakala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Conference</a:t>
            </a:r>
          </a:p>
          <a:p>
            <a:pPr marL="228600" indent="-228600">
              <a:buFont typeface="Arial" pitchFamily="34" charset="0"/>
              <a:buChar char="•"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Conducted a 3 day 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Natyakala Conference 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for the Alva Educational Institution in Mangalore for the BA and MA students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</p:txBody>
      </p:sp>
      <p:sp>
        <p:nvSpPr>
          <p:cNvPr id="7" name="Decision 6">
            <a:hlinkClick r:id="rId4" action="ppaction://hlinksldjump"/>
          </p:cNvPr>
          <p:cNvSpPr/>
          <p:nvPr/>
        </p:nvSpPr>
        <p:spPr>
          <a:xfrm>
            <a:off x="5562600" y="2876999"/>
            <a:ext cx="228600" cy="228600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ecision 7">
            <a:hlinkClick r:id="rId3" action="ppaction://hlinksldjump"/>
          </p:cNvPr>
          <p:cNvSpPr/>
          <p:nvPr/>
        </p:nvSpPr>
        <p:spPr>
          <a:xfrm>
            <a:off x="2971800" y="4069439"/>
            <a:ext cx="228600" cy="228600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2438400"/>
            <a:ext cx="3047999" cy="1323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2011</a:t>
            </a:r>
          </a:p>
        </p:txBody>
      </p:sp>
    </p:spTree>
    <p:extLst>
      <p:ext uri="{BB962C8B-B14F-4D97-AF65-F5344CB8AC3E}">
        <p14:creationId xmlns="" xmlns:p14="http://schemas.microsoft.com/office/powerpoint/2010/main" val="4027206808"/>
      </p:ext>
    </p:extLst>
  </p:cSld>
  <p:clrMapOvr>
    <a:masterClrMapping/>
  </p:clrMapOvr>
  <p:transition spd="slow" advClick="0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Events - 2011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838200" y="1219201"/>
            <a:ext cx="762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Lecture by Sri.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Jayachandran</a:t>
            </a: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on ‘Temple and its Functions’</a:t>
            </a:r>
          </a:p>
          <a:p>
            <a:pPr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 </a:t>
            </a:r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Lecture by Dr.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Pappu</a:t>
            </a: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Venugopala Rao on ‘Research Methodology’</a:t>
            </a:r>
          </a:p>
          <a:p>
            <a:pPr marL="228600" indent="-228600">
              <a:buFont typeface="Arial" pitchFamily="34" charset="0"/>
              <a:buChar char="•"/>
              <a:defRPr/>
            </a:pP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Yathnam exams for 3 levels held at Little Oxford school in August</a:t>
            </a:r>
          </a:p>
          <a:p>
            <a:pPr marL="228600" indent="-228600">
              <a:buFont typeface="Arial" pitchFamily="34" charset="0"/>
              <a:buChar char="•"/>
              <a:defRPr/>
            </a:pP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</p:txBody>
      </p:sp>
      <p:sp>
        <p:nvSpPr>
          <p:cNvPr id="7" name="Decision 6">
            <a:hlinkClick r:id="rId3" action="ppaction://hlinksldjump"/>
          </p:cNvPr>
          <p:cNvSpPr/>
          <p:nvPr/>
        </p:nvSpPr>
        <p:spPr>
          <a:xfrm>
            <a:off x="4800600" y="2819400"/>
            <a:ext cx="228600" cy="228600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Events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- 2011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Ongoing classes with </a:t>
            </a:r>
            <a:r>
              <a:rPr lang="en-US" sz="24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Smt. </a:t>
            </a:r>
            <a:r>
              <a:rPr lang="en-US" sz="2400" b="1" dirty="0" err="1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Kalanidhi</a:t>
            </a:r>
            <a:r>
              <a:rPr lang="en-US" sz="24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4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Narayanan </a:t>
            </a:r>
            <a:endParaRPr lang="en-US" sz="2400" b="1" dirty="0" smtClean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28600" indent="-228600">
              <a:buFont typeface="Arial" pitchFamily="34" charset="0"/>
              <a:buChar char="•"/>
              <a:defRPr/>
            </a:pPr>
            <a:endParaRPr lang="en-US" sz="2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  <a:hlinkClick r:id="" action="ppaction://noaction"/>
            </a:endParaRPr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Ongoing classes on by </a:t>
            </a:r>
            <a:r>
              <a:rPr lang="en-US" sz="24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Dr. </a:t>
            </a:r>
            <a:r>
              <a:rPr lang="en-US" sz="2400" b="1" dirty="0" err="1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Bhuvaneshwari</a:t>
            </a:r>
            <a:r>
              <a:rPr lang="en-US" sz="24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on ‘</a:t>
            </a:r>
            <a:r>
              <a:rPr lang="en-US" sz="2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Abhinava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Bharathi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and the </a:t>
            </a:r>
            <a:r>
              <a:rPr lang="en-US" sz="2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Natyashastra</a:t>
            </a:r>
            <a:endParaRPr lang="en-US" sz="2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28600" indent="-228600">
              <a:buFont typeface="Arial" pitchFamily="34" charset="0"/>
              <a:buChar char="•"/>
              <a:defRPr/>
            </a:pPr>
            <a:endParaRPr lang="en-US" sz="2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2400" b="1" dirty="0" err="1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Parivarthanam</a:t>
            </a:r>
            <a:r>
              <a:rPr lang="en-US" sz="24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Series </a:t>
            </a:r>
            <a:endParaRPr lang="en-US" sz="2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endParaRPr lang="en-US" dirty="0"/>
          </a:p>
        </p:txBody>
      </p:sp>
      <p:sp>
        <p:nvSpPr>
          <p:cNvPr id="4" name="Decision 8">
            <a:hlinkClick r:id="" action="ppaction://noaction"/>
          </p:cNvPr>
          <p:cNvSpPr/>
          <p:nvPr/>
        </p:nvSpPr>
        <p:spPr>
          <a:xfrm>
            <a:off x="4686300" y="3886200"/>
            <a:ext cx="228600" cy="228600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ecision 7">
            <a:hlinkClick r:id="rId2" action="ppaction://hlinksldjump"/>
          </p:cNvPr>
          <p:cNvSpPr/>
          <p:nvPr/>
        </p:nvSpPr>
        <p:spPr>
          <a:xfrm>
            <a:off x="3009900" y="1752600"/>
            <a:ext cx="228600" cy="228600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2819400"/>
            <a:ext cx="2590800" cy="12954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2012</a:t>
            </a:r>
            <a:endParaRPr lang="en-US" sz="8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endParaRPr lang="en-US" sz="7200" dirty="0"/>
          </a:p>
        </p:txBody>
      </p:sp>
    </p:spTree>
  </p:cSld>
  <p:clrMapOvr>
    <a:masterClrMapping/>
  </p:clrMapOvr>
  <p:transition spd="slow" advClick="0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3051" y="2136338"/>
            <a:ext cx="5562600" cy="258532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+mn-ea"/>
                <a:cs typeface="Palatino"/>
              </a:rPr>
              <a:t>Milestones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+mn-ea"/>
                <a:cs typeface="Palatino"/>
              </a:rPr>
              <a:t>&amp;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+mn-ea"/>
                <a:cs typeface="Palatino"/>
              </a:rPr>
              <a:t>Achievements</a:t>
            </a:r>
          </a:p>
        </p:txBody>
      </p:sp>
    </p:spTree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Events - 2012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 smtClean="0">
                <a:ln w="11430"/>
                <a:solidFill>
                  <a:srgbClr val="00B0F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Yathnam</a:t>
            </a:r>
            <a:r>
              <a:rPr lang="en-US" sz="2400" b="1" dirty="0" smtClean="0">
                <a:ln w="11430"/>
                <a:solidFill>
                  <a:srgbClr val="00B0F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400" b="1" dirty="0" smtClean="0">
                <a:ln w="11430"/>
                <a:solidFill>
                  <a:srgbClr val="00B0F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exams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for </a:t>
            </a:r>
            <a:r>
              <a:rPr lang="en-US" sz="2400" b="1" dirty="0" smtClean="0">
                <a:ln w="11430"/>
                <a:solidFill>
                  <a:srgbClr val="00B0F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four </a:t>
            </a:r>
            <a:r>
              <a:rPr lang="en-US" sz="2400" b="1" dirty="0" smtClean="0">
                <a:ln w="11430"/>
                <a:solidFill>
                  <a:srgbClr val="00B0F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levels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held at Little Oxford school in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August</a:t>
            </a:r>
          </a:p>
          <a:p>
            <a:pPr>
              <a:buNone/>
            </a:pPr>
            <a:endParaRPr lang="en-US" sz="2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Ongoing classes with </a:t>
            </a:r>
            <a:r>
              <a:rPr lang="en-US" sz="24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Smt. </a:t>
            </a:r>
            <a:r>
              <a:rPr lang="en-US" sz="2400" b="1" dirty="0" err="1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Kalanidhi</a:t>
            </a:r>
            <a:r>
              <a:rPr lang="en-US" sz="24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Narayanan </a:t>
            </a:r>
          </a:p>
          <a:p>
            <a:pPr marL="228600" indent="-228600">
              <a:buFont typeface="Arial" pitchFamily="34" charset="0"/>
              <a:buChar char="•"/>
              <a:defRPr/>
            </a:pPr>
            <a:endParaRPr lang="en-US" sz="2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  <a:hlinkClick r:id="" action="ppaction://noaction"/>
            </a:endParaRPr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Ongoing classes on by </a:t>
            </a:r>
            <a:r>
              <a:rPr lang="en-US" sz="24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Dr. </a:t>
            </a:r>
            <a:r>
              <a:rPr lang="en-US" sz="2400" b="1" dirty="0" err="1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Bhuvaneshwari</a:t>
            </a:r>
            <a:r>
              <a:rPr lang="en-US" sz="24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on ‘</a:t>
            </a:r>
            <a:r>
              <a:rPr lang="en-US" sz="2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Abhinava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Bharathi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and the </a:t>
            </a:r>
            <a:r>
              <a:rPr lang="en-US" sz="2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Natyashastra</a:t>
            </a:r>
            <a:endParaRPr lang="en-US" sz="2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28600" indent="-228600">
              <a:buFont typeface="Arial" pitchFamily="34" charset="0"/>
              <a:buChar char="•"/>
              <a:defRPr/>
            </a:pPr>
            <a:endParaRPr lang="en-US" sz="2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28600" indent="-228600">
              <a:buFont typeface="Arial" pitchFamily="34" charset="0"/>
              <a:buChar char="•"/>
              <a:defRPr/>
            </a:pPr>
            <a:r>
              <a:rPr lang="en-US" sz="2400" b="1" dirty="0" err="1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Parivarthanam</a:t>
            </a:r>
            <a:r>
              <a:rPr lang="en-US" sz="2400" b="1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Series </a:t>
            </a:r>
          </a:p>
          <a:p>
            <a:pPr>
              <a:buNone/>
            </a:pPr>
            <a:endParaRPr lang="en-US" sz="28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ransition spd="slow" advClick="0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u="sng" dirty="0" smtClean="0">
                <a:solidFill>
                  <a:srgbClr val="FFC000"/>
                </a:solidFill>
              </a:rPr>
              <a:t>Annual day celebrated on Nov 2012</a:t>
            </a:r>
          </a:p>
          <a:p>
            <a:pPr>
              <a:buNone/>
            </a:pPr>
            <a:endParaRPr lang="en-US" sz="2400" b="1" u="sng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Smt. 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Y.G.Parthasarathy</a:t>
            </a:r>
            <a:r>
              <a:rPr lang="en-US" sz="2400" b="1" dirty="0" smtClean="0">
                <a:solidFill>
                  <a:srgbClr val="FFC000"/>
                </a:solidFill>
              </a:rPr>
              <a:t>,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Sri. V.P. 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Dhanenjayan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and 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Sri.Jawahar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rgbClr val="FFC000"/>
                </a:solidFill>
              </a:rPr>
              <a:t>Comisiioner</a:t>
            </a:r>
            <a:r>
              <a:rPr lang="en-US" sz="2400" b="1" dirty="0" smtClean="0">
                <a:solidFill>
                  <a:srgbClr val="FFC000"/>
                </a:solidFill>
              </a:rPr>
              <a:t> of Art and Culture</a:t>
            </a:r>
          </a:p>
          <a:p>
            <a:pPr>
              <a:buNone/>
            </a:pPr>
            <a:endParaRPr lang="en-US" sz="2400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Audio Visual Presentation </a:t>
            </a:r>
            <a:r>
              <a:rPr lang="en-US" sz="2400" b="1" dirty="0" smtClean="0">
                <a:solidFill>
                  <a:srgbClr val="FFC000"/>
                </a:solidFill>
              </a:rPr>
              <a:t>of four level syllabus by all the candidates of </a:t>
            </a:r>
            <a:r>
              <a:rPr lang="en-US" sz="2400" b="1" dirty="0" err="1" smtClean="0">
                <a:solidFill>
                  <a:srgbClr val="FFC000"/>
                </a:solidFill>
              </a:rPr>
              <a:t>Yathnam</a:t>
            </a:r>
            <a:r>
              <a:rPr lang="en-US" sz="2400" b="1" dirty="0" smtClean="0">
                <a:solidFill>
                  <a:srgbClr val="FFC000"/>
                </a:solidFill>
              </a:rPr>
              <a:t> exams</a:t>
            </a:r>
          </a:p>
          <a:p>
            <a:pPr>
              <a:buNone/>
            </a:pPr>
            <a:endParaRPr lang="en-US" sz="2400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Release of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M.A.D.A.L</a:t>
            </a:r>
            <a:r>
              <a:rPr lang="en-US" sz="2400" b="1" dirty="0" smtClean="0">
                <a:solidFill>
                  <a:srgbClr val="FFC000"/>
                </a:solidFill>
              </a:rPr>
              <a:t> – Movement for Artistic Development And Training</a:t>
            </a:r>
          </a:p>
          <a:p>
            <a:endParaRPr lang="en-US" sz="2400" b="1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 advClick="0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Milestones - 2012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Release of revised second edition of YATHNAM book</a:t>
            </a:r>
          </a:p>
          <a:p>
            <a:pPr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YATHNAM exams conducted in </a:t>
            </a:r>
            <a:r>
              <a:rPr lang="en-US" dirty="0" err="1" smtClean="0">
                <a:solidFill>
                  <a:srgbClr val="FFC000"/>
                </a:solidFill>
              </a:rPr>
              <a:t>Trichy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Lec-dem</a:t>
            </a:r>
            <a:r>
              <a:rPr lang="en-US" smtClean="0">
                <a:solidFill>
                  <a:srgbClr val="FFC000"/>
                </a:solidFill>
              </a:rPr>
              <a:t> for Nadhabrammam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 advClick="0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743200"/>
            <a:ext cx="3505200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2013</a:t>
            </a:r>
            <a:endParaRPr lang="en-US" sz="8000" dirty="0"/>
          </a:p>
        </p:txBody>
      </p:sp>
    </p:spTree>
  </p:cSld>
  <p:clrMapOvr>
    <a:masterClrMapping/>
  </p:clrMapOvr>
  <p:transition spd="slow" advClick="0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Events - 2013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FFC000"/>
                </a:solidFill>
              </a:rPr>
              <a:t>Lec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dem</a:t>
            </a:r>
            <a:r>
              <a:rPr lang="en-US" sz="2800" dirty="0" smtClean="0">
                <a:solidFill>
                  <a:srgbClr val="FFC000"/>
                </a:solidFill>
              </a:rPr>
              <a:t> by </a:t>
            </a:r>
            <a:r>
              <a:rPr lang="en-US" sz="2800" dirty="0" smtClean="0">
                <a:solidFill>
                  <a:srgbClr val="00B0F0"/>
                </a:solidFill>
              </a:rPr>
              <a:t>Sri. </a:t>
            </a:r>
            <a:r>
              <a:rPr lang="en-US" sz="2800" dirty="0" err="1" smtClean="0">
                <a:solidFill>
                  <a:srgbClr val="00B0F0"/>
                </a:solidFill>
              </a:rPr>
              <a:t>Mosilakanti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Kishore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on ‘</a:t>
            </a:r>
            <a:r>
              <a:rPr lang="en-US" sz="2800" dirty="0" err="1" smtClean="0">
                <a:solidFill>
                  <a:srgbClr val="FFC000"/>
                </a:solidFill>
              </a:rPr>
              <a:t>Shabdham</a:t>
            </a:r>
            <a:r>
              <a:rPr lang="en-US" sz="2800" dirty="0" smtClean="0">
                <a:solidFill>
                  <a:srgbClr val="FFC000"/>
                </a:solidFill>
              </a:rPr>
              <a:t>’</a:t>
            </a:r>
          </a:p>
          <a:p>
            <a:endParaRPr lang="en-US" sz="2800" dirty="0" smtClean="0">
              <a:solidFill>
                <a:srgbClr val="FFC000"/>
              </a:solidFill>
            </a:endParaRPr>
          </a:p>
          <a:p>
            <a:r>
              <a:rPr lang="en-US" sz="2800" dirty="0" smtClean="0">
                <a:solidFill>
                  <a:srgbClr val="FFC000"/>
                </a:solidFill>
              </a:rPr>
              <a:t>Lecture by  </a:t>
            </a:r>
            <a:r>
              <a:rPr lang="en-US" sz="2800" dirty="0" smtClean="0">
                <a:solidFill>
                  <a:srgbClr val="00B0F0"/>
                </a:solidFill>
              </a:rPr>
              <a:t>Sri. </a:t>
            </a:r>
            <a:r>
              <a:rPr lang="en-US" sz="2800" dirty="0" err="1" smtClean="0">
                <a:solidFill>
                  <a:srgbClr val="00B0F0"/>
                </a:solidFill>
              </a:rPr>
              <a:t>Jayachandran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on the topic ‘ When Light moves’</a:t>
            </a:r>
          </a:p>
          <a:p>
            <a:endParaRPr lang="en-US" sz="2800" dirty="0" smtClean="0">
              <a:solidFill>
                <a:srgbClr val="FFC000"/>
              </a:solidFill>
            </a:endParaRPr>
          </a:p>
          <a:p>
            <a:r>
              <a:rPr lang="en-US" sz="2800" dirty="0" smtClean="0">
                <a:solidFill>
                  <a:srgbClr val="FFC000"/>
                </a:solidFill>
              </a:rPr>
              <a:t>On-going discussions </a:t>
            </a:r>
            <a:r>
              <a:rPr lang="en-US" sz="2800" dirty="0" smtClean="0">
                <a:solidFill>
                  <a:srgbClr val="00B0F0"/>
                </a:solidFill>
              </a:rPr>
              <a:t>‘</a:t>
            </a:r>
            <a:r>
              <a:rPr lang="en-US" sz="2800" dirty="0" err="1" smtClean="0">
                <a:solidFill>
                  <a:srgbClr val="00B0F0"/>
                </a:solidFill>
              </a:rPr>
              <a:t>Vivadha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Medai</a:t>
            </a:r>
            <a:r>
              <a:rPr lang="en-US" sz="2800" dirty="0" smtClean="0">
                <a:solidFill>
                  <a:srgbClr val="00B0F0"/>
                </a:solidFill>
              </a:rPr>
              <a:t>’ </a:t>
            </a:r>
            <a:r>
              <a:rPr lang="en-US" sz="2800" dirty="0" smtClean="0">
                <a:solidFill>
                  <a:srgbClr val="FFC000"/>
                </a:solidFill>
              </a:rPr>
              <a:t>on various topics, like Tamil Composers, Telugu Composers etc.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 advClick="0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429" y="2967335"/>
            <a:ext cx="4571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Way Forward</a:t>
            </a:r>
          </a:p>
        </p:txBody>
      </p:sp>
    </p:spTree>
    <p:extLst>
      <p:ext uri="{BB962C8B-B14F-4D97-AF65-F5344CB8AC3E}">
        <p14:creationId xmlns="" xmlns:p14="http://schemas.microsoft.com/office/powerpoint/2010/main" val="2608016995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2011-2012 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990600" y="1219201"/>
            <a:ext cx="708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8275" indent="-168275">
              <a:buFont typeface="Arial" pitchFamily="34" charset="0"/>
              <a:buChar char="•"/>
              <a:tabLst>
                <a:tab pos="228600" algn="l"/>
              </a:tabLst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Leverage Social Networks</a:t>
            </a:r>
          </a:p>
          <a:p>
            <a:pPr marL="168275" indent="-168275">
              <a:buFont typeface="Arial" pitchFamily="34" charset="0"/>
              <a:buChar char="•"/>
              <a:tabLst>
                <a:tab pos="228600" algn="l"/>
              </a:tabLst>
              <a:defRPr/>
            </a:pP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168275" indent="-168275">
              <a:buFont typeface="Arial" pitchFamily="34" charset="0"/>
              <a:buChar char="•"/>
              <a:tabLst>
                <a:tab pos="228600" algn="l"/>
              </a:tabLst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Planning to launch a Newsletter</a:t>
            </a:r>
          </a:p>
          <a:p>
            <a:pPr marL="168275" indent="-168275">
              <a:buFont typeface="Arial" pitchFamily="34" charset="0"/>
              <a:buChar char="•"/>
              <a:tabLst>
                <a:tab pos="228600" algn="l"/>
              </a:tabLst>
              <a:defRPr/>
            </a:pP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168275" indent="-168275">
              <a:buFont typeface="Arial" pitchFamily="34" charset="0"/>
              <a:buChar char="•"/>
              <a:tabLst>
                <a:tab pos="228600" algn="l"/>
              </a:tabLst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Offered a slot in Chidambaram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Natyanjali</a:t>
            </a: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Festival</a:t>
            </a:r>
          </a:p>
          <a:p>
            <a:pPr marL="168275" indent="-168275">
              <a:buFont typeface="Arial" pitchFamily="34" charset="0"/>
              <a:buChar char="•"/>
              <a:tabLst>
                <a:tab pos="228600" algn="l"/>
              </a:tabLst>
              <a:defRPr/>
            </a:pP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168275" indent="-168275">
              <a:buFont typeface="Arial" pitchFamily="34" charset="0"/>
              <a:buChar char="•"/>
              <a:tabLst>
                <a:tab pos="228600" algn="l"/>
              </a:tabLst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To conduct JanaBharatham in Schools and colleges in association with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Natyarangam</a:t>
            </a: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168275" indent="-168275">
              <a:buFont typeface="Arial" pitchFamily="34" charset="0"/>
              <a:buChar char="•"/>
              <a:tabLst>
                <a:tab pos="228600" algn="l"/>
              </a:tabLst>
              <a:defRPr/>
            </a:pP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168275" indent="-168275">
              <a:buFont typeface="Arial" pitchFamily="34" charset="0"/>
              <a:buChar char="•"/>
              <a:tabLst>
                <a:tab pos="228600" algn="l"/>
              </a:tabLst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Blog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/ Tweet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Workshop</a:t>
            </a: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</p:txBody>
      </p:sp>
    </p:spTree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0700" y="1295400"/>
            <a:ext cx="5562600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+mn-ea"/>
                <a:cs typeface="Palatino"/>
              </a:rPr>
              <a:t>Thank </a:t>
            </a:r>
            <a:r>
              <a:rPr lang="en-US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+mn-ea"/>
                <a:cs typeface="Palatino"/>
              </a:rPr>
              <a:t>You!</a:t>
            </a:r>
            <a:endParaRPr lang="en-US" sz="4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+mn-ea"/>
              <a:cs typeface="Palatino"/>
            </a:endParaRPr>
          </a:p>
        </p:txBody>
      </p:sp>
      <p:pic>
        <p:nvPicPr>
          <p:cNvPr id="14339" name="Picture 6" descr="http://www.hindu.com/fr/2009/05/01/images/20090501511804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1737" y="2286000"/>
            <a:ext cx="67405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ocuments and Settings\Sundar\Desktop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4679" y="1126598"/>
            <a:ext cx="3894641" cy="460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14899921"/>
      </p:ext>
    </p:extLst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8700" y="78660"/>
            <a:ext cx="7086600" cy="740664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Nritya Samarpanam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6" name="Left Arrow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611938" y="6153150"/>
            <a:ext cx="977900" cy="485775"/>
          </a:xfrm>
          <a:prstGeom prst="lef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365" name="Picture 6" descr="D:\D1\Jayanthi\Dance &amp; Music\Prayathnam\Attachments_2011_11_10-\shanmadam1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3433763"/>
            <a:ext cx="3429000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8" descr="D:\D1\Jayanthi\Dance &amp; Music\Prayathnam\Attachments_2011_11_10-2\vlcsnap-1499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949111"/>
            <a:ext cx="34290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 descr="D:\D1\Jayanthi\Dance &amp; Music\Prayathnam\Prayathnam_Milestones\Students of Kanagasabai@ Nrithya Samarpanam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3818" y="3429000"/>
            <a:ext cx="351948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3" descr="D:\D1\Jayanthi\Dance &amp; Music\Prayathnam\Done\3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0413" y="990600"/>
            <a:ext cx="30194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 txBox="1">
            <a:spLocks noChangeArrowheads="1"/>
          </p:cNvSpPr>
          <p:nvPr/>
        </p:nvSpPr>
        <p:spPr bwMode="auto">
          <a:xfrm>
            <a:off x="152400" y="1143000"/>
            <a:ext cx="899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3000">
              <a:solidFill>
                <a:srgbClr val="F79646"/>
              </a:solidFill>
              <a:latin typeface="Calibri" charset="0"/>
            </a:endParaRPr>
          </a:p>
          <a:p>
            <a:pPr eaLnBrk="1" hangingPunct="1"/>
            <a:endParaRPr lang="en-US" sz="2400">
              <a:solidFill>
                <a:srgbClr val="F79646"/>
              </a:solidFill>
              <a:latin typeface="Calibri" charset="0"/>
            </a:endParaRPr>
          </a:p>
          <a:p>
            <a:pPr eaLnBrk="1" hangingPunct="1"/>
            <a:endParaRPr lang="en-US">
              <a:solidFill>
                <a:srgbClr val="F79646"/>
              </a:solidFill>
              <a:latin typeface="Calibri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History and Evolution of Prayathnam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Activity Report for </a:t>
            </a:r>
          </a:p>
          <a:p>
            <a:pPr lvl="1" algn="ctr">
              <a:lnSpc>
                <a:spcPct val="150000"/>
              </a:lnSpc>
              <a:defRPr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2008</a:t>
            </a:r>
          </a:p>
          <a:p>
            <a:pPr lvl="1" algn="ctr">
              <a:lnSpc>
                <a:spcPct val="150000"/>
              </a:lnSpc>
              <a:defRPr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2009</a:t>
            </a:r>
          </a:p>
          <a:p>
            <a:pPr lvl="1" algn="ctr">
              <a:lnSpc>
                <a:spcPct val="150000"/>
              </a:lnSpc>
              <a:defRPr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2010</a:t>
            </a:r>
          </a:p>
          <a:p>
            <a:pPr lvl="1" algn="ctr">
              <a:lnSpc>
                <a:spcPct val="150000"/>
              </a:lnSpc>
              <a:defRPr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2011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Way Forward</a:t>
            </a:r>
            <a:endParaRPr lang="en-US" sz="2400" dirty="0">
              <a:latin typeface="Palatino"/>
              <a:cs typeface="Palatino"/>
            </a:endParaRPr>
          </a:p>
        </p:txBody>
      </p:sp>
    </p:spTree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7"/>
          <p:cNvSpPr>
            <a:spLocks noGrp="1"/>
          </p:cNvSpPr>
          <p:nvPr>
            <p:ph idx="1"/>
          </p:nvPr>
        </p:nvSpPr>
        <p:spPr>
          <a:xfrm>
            <a:off x="990600" y="1219200"/>
            <a:ext cx="7086600" cy="4572000"/>
          </a:xfrm>
        </p:spPr>
        <p:txBody>
          <a:bodyPr/>
          <a:lstStyle/>
          <a:p>
            <a:endParaRPr lang="en-US">
              <a:latin typeface="Calibri" charset="0"/>
              <a:ea typeface="ＭＳ Ｐゴシック" charset="0"/>
            </a:endParaRPr>
          </a:p>
        </p:txBody>
      </p:sp>
      <p:pic>
        <p:nvPicPr>
          <p:cNvPr id="16388" name="Content Placeholder 6" descr="259891_197100040342129_196433947075405_616714_2484101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1265238"/>
            <a:ext cx="6065838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itle 9"/>
          <p:cNvSpPr>
            <a:spLocks noGrp="1"/>
          </p:cNvSpPr>
          <p:nvPr>
            <p:ph type="title"/>
          </p:nvPr>
        </p:nvSpPr>
        <p:spPr>
          <a:xfrm>
            <a:off x="990600" y="79375"/>
            <a:ext cx="7086600" cy="739775"/>
          </a:xfrm>
        </p:spPr>
        <p:txBody>
          <a:bodyPr/>
          <a:lstStyle/>
          <a:p>
            <a:endParaRPr lang="en-US">
              <a:latin typeface="Palatino"/>
              <a:ea typeface="ＭＳ Ｐゴシック" charset="0"/>
              <a:cs typeface="Palatino"/>
            </a:endParaRPr>
          </a:p>
        </p:txBody>
      </p:sp>
      <p:sp>
        <p:nvSpPr>
          <p:cNvPr id="11" name="Title 4"/>
          <p:cNvSpPr txBox="1">
            <a:spLocks/>
          </p:cNvSpPr>
          <p:nvPr/>
        </p:nvSpPr>
        <p:spPr bwMode="auto">
          <a:xfrm>
            <a:off x="1025099" y="79375"/>
            <a:ext cx="7086600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-106" charset="-128"/>
                <a:cs typeface="Palatino"/>
              </a:rPr>
              <a:t>Rasamanjari by 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-106" charset="-128"/>
                <a:cs typeface="Palatino"/>
              </a:rPr>
              <a:t>Dr. </a:t>
            </a:r>
            <a:r>
              <a:rPr lang="en-US" sz="28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-106" charset="-128"/>
                <a:cs typeface="Palatino"/>
              </a:rPr>
              <a:t>Pappu</a:t>
            </a:r>
            <a:r>
              <a:rPr lang="en-US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-106" charset="-128"/>
                <a:cs typeface="Palatino"/>
              </a:rPr>
              <a:t>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-106" charset="-128"/>
                <a:cs typeface="Palatino"/>
              </a:rPr>
              <a:t>Venugopalrao</a:t>
            </a:r>
            <a:endParaRPr lang="en-US" sz="2800" dirty="0">
              <a:latin typeface="Palatino"/>
              <a:ea typeface="ＭＳ Ｐゴシック" pitchFamily="-106" charset="-128"/>
              <a:cs typeface="Palatino"/>
            </a:endParaRPr>
          </a:p>
        </p:txBody>
      </p:sp>
      <p:sp>
        <p:nvSpPr>
          <p:cNvPr id="12" name="Left Arrow 1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1938" y="6153150"/>
            <a:ext cx="977900" cy="485775"/>
          </a:xfrm>
          <a:prstGeom prst="lef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>
    <p:wipe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Natyakala Conference </a:t>
            </a:r>
            <a:endParaRPr lang="en-US" sz="2800" dirty="0">
              <a:latin typeface="Palatino"/>
              <a:cs typeface="Palatino"/>
            </a:endParaRPr>
          </a:p>
        </p:txBody>
      </p:sp>
      <p:pic>
        <p:nvPicPr>
          <p:cNvPr id="17412" name="Content Placeholder 6" descr="securedownload (3).jpg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800" y="3124200"/>
            <a:ext cx="2514600" cy="2819400"/>
          </a:xfrm>
        </p:spPr>
      </p:pic>
      <p:pic>
        <p:nvPicPr>
          <p:cNvPr id="17413" name="Content Placeholder 6" descr="securedownload (1)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6600" y="971550"/>
            <a:ext cx="3683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Content Placeholder 7" descr="securedownload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971550"/>
            <a:ext cx="3632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611938" y="6153150"/>
            <a:ext cx="977900" cy="485775"/>
          </a:xfrm>
          <a:prstGeom prst="lef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8700" y="78660"/>
            <a:ext cx="7086600" cy="740664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l-PL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Padam class by 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K</a:t>
            </a:r>
            <a:r>
              <a:rPr lang="pl-PL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alanidhi 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M</a:t>
            </a:r>
            <a:r>
              <a:rPr lang="pl-PL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aami</a:t>
            </a:r>
            <a:endParaRPr lang="en-US" sz="2800" dirty="0">
              <a:latin typeface="Palatino"/>
              <a:cs typeface="Palatino"/>
            </a:endParaRPr>
          </a:p>
        </p:txBody>
      </p:sp>
      <p:pic>
        <p:nvPicPr>
          <p:cNvPr id="18437" name="Picture 5" descr="D:\D1\Jayanthi\Dance &amp; Music\Prayathnam\Prayathnam Class Snaps\Class with Kalanidhi Maami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512" y="1165683"/>
            <a:ext cx="7082140" cy="452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1938" y="6153150"/>
            <a:ext cx="977900" cy="485775"/>
          </a:xfrm>
          <a:prstGeom prst="lef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Lec dem By  Sri Sadanam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7" name="Left Arrow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611938" y="6153150"/>
            <a:ext cx="977900" cy="485775"/>
          </a:xfrm>
          <a:prstGeom prst="lef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461" name="Picture 2" descr="D:\D1\Jayanthi\Dance &amp; Music\Prayathnam\Prayathnam_Milestones\Sadanam Balasubramaniam 001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95400" y="1219200"/>
            <a:ext cx="6550025" cy="4351338"/>
          </a:xfrm>
        </p:spPr>
      </p:pic>
    </p:spTree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8700" y="78660"/>
            <a:ext cx="7086600" cy="740664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Natyashastra by Dr. Bhuvaneshwari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7" name="Left Arrow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611938" y="6153150"/>
            <a:ext cx="977900" cy="485775"/>
          </a:xfrm>
          <a:prstGeom prst="lef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84" name="Picture 2" descr="D:\D1\Jayanthi\Dance &amp; Music\Prayathnam\Kalanidhi Mammi\Natyashastra Class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3066" y="1562100"/>
            <a:ext cx="663786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Yathnam Exams 2011</a:t>
            </a:r>
            <a:endParaRPr lang="en-US" sz="2800" dirty="0">
              <a:latin typeface="Palatino"/>
              <a:cs typeface="Palatino"/>
            </a:endParaRPr>
          </a:p>
        </p:txBody>
      </p:sp>
      <p:pic>
        <p:nvPicPr>
          <p:cNvPr id="21508" name="Picture 6" descr="C:\Documents and Settings\Sundar\Desktop\IMG_0205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66800" y="1857375"/>
            <a:ext cx="2209800" cy="3019425"/>
          </a:xfrm>
        </p:spPr>
      </p:pic>
      <p:pic>
        <p:nvPicPr>
          <p:cNvPr id="21509" name="Picture 7" descr="C:\Documents and Settings\Sundar\Desktop\IMG_0208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885950"/>
            <a:ext cx="22320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8" descr="C:\Documents and Settings\Sundar\Desktop\IMG_0209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2975" y="914400"/>
            <a:ext cx="1895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eft Arrow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611938" y="6153150"/>
            <a:ext cx="977900" cy="485775"/>
          </a:xfrm>
          <a:prstGeom prst="lef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1512" name="Picture 10" descr="C:\Documents and Settings\Sundar\Desktop\IMG_0204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2975" y="3200400"/>
            <a:ext cx="189547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Class by Prof. CV Chandrashekhar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11" name="Left Arrow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611938" y="6153150"/>
            <a:ext cx="977900" cy="485775"/>
          </a:xfrm>
          <a:prstGeom prst="lef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533" name="Content Placeholder 7" descr="CVC LEC DEM1.JPG"/>
          <p:cNvPicPr>
            <a:picLocks noGrp="1" noChangeAspect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90600" y="1066800"/>
            <a:ext cx="7086600" cy="4648200"/>
          </a:xfrm>
        </p:spPr>
      </p:pic>
    </p:spTree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Nritya Samarpanam Series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11" name="Left Arrow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611938" y="6153150"/>
            <a:ext cx="977900" cy="485775"/>
          </a:xfrm>
          <a:prstGeom prst="lef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3556" name="Picture 3" descr="D:\D1\Jayanthi\Dance &amp; Music\Prayathnam\Prayathnam_Milestones\vlcsnap-9810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" descr="D:\D1\Jayanthi\Dance &amp; Music\Prayathnam\Prayathnam_Milestones\vlcsnap-15755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Yathnam Certificates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11" name="Left Arrow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611938" y="6153150"/>
            <a:ext cx="977900" cy="485775"/>
          </a:xfrm>
          <a:prstGeom prst="lef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581" name="Picture 2" descr="C:\Documents and Settings\Sundar\Desktop\DSC_047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32083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 descr="D:\D1\Jayanthi\Dance &amp; Music\Prayathnam\Attachments_2011_11_10-2\vlcsnap-4116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3909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2" descr="D:\D1\Jayanthi\Dance &amp; Music\Prayathnam\Prayathnam_Milestones\Leela akka giving certicates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3613" y="3333750"/>
            <a:ext cx="34559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3" descr="D:\D1\Jayanthi\Dance &amp; Music\Prayathnam\Prayathnam_Milestones\Savithr aunty giving certificates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990600"/>
            <a:ext cx="320040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4900" y="63254"/>
            <a:ext cx="6934200" cy="740664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Lecture by Smt Chitra Visweswaran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11" name="Left Arrow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611938" y="6153150"/>
            <a:ext cx="977900" cy="485775"/>
          </a:xfrm>
          <a:prstGeom prst="lef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0675" y="1066800"/>
            <a:ext cx="59626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152400" y="1143000"/>
            <a:ext cx="899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3000">
              <a:solidFill>
                <a:srgbClr val="F79646"/>
              </a:solidFill>
              <a:latin typeface="Calibri" charset="0"/>
            </a:endParaRPr>
          </a:p>
          <a:p>
            <a:pPr eaLnBrk="1" hangingPunct="1"/>
            <a:endParaRPr lang="en-US" sz="2400">
              <a:solidFill>
                <a:srgbClr val="F79646"/>
              </a:solidFill>
              <a:latin typeface="Calibri" charset="0"/>
            </a:endParaRPr>
          </a:p>
          <a:p>
            <a:pPr eaLnBrk="1" hangingPunct="1"/>
            <a:endParaRPr lang="en-US">
              <a:solidFill>
                <a:srgbClr val="F79646"/>
              </a:solidFill>
              <a:latin typeface="Calibri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990600" y="1219201"/>
            <a:ext cx="708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Started in August 2008 with the blessings and good wishes of senior dancers and teachers including </a:t>
            </a:r>
          </a:p>
          <a:p>
            <a:pPr>
              <a:lnSpc>
                <a:spcPct val="120000"/>
              </a:lnSpc>
              <a:defRPr/>
            </a:pP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1203325" lvl="2" indent="-166688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Sri. </a:t>
            </a:r>
            <a:r>
              <a:rPr lang="en-US" sz="2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Narasimhachari</a:t>
            </a: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1203325" lvl="2" indent="-166688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Smt. &amp; Sri.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Dhananjayan</a:t>
            </a: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</a:p>
          <a:p>
            <a:pPr marL="1203325" lvl="2" indent="-166688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Smt.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Chitra</a:t>
            </a: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Visweswaran </a:t>
            </a:r>
          </a:p>
          <a:p>
            <a:pPr marL="1203325" lvl="2" indent="-166688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Smt. </a:t>
            </a:r>
            <a:r>
              <a:rPr lang="en-US" sz="2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Sudharani</a:t>
            </a: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Raghupathy </a:t>
            </a:r>
          </a:p>
          <a:p>
            <a:pPr marL="1203325" lvl="2" indent="-166688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Sri. </a:t>
            </a:r>
            <a:r>
              <a:rPr lang="en-US" sz="2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Lakshman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</a:p>
          <a:p>
            <a:pPr marL="1203325" lvl="2" indent="-166688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Others</a:t>
            </a:r>
            <a:endParaRPr lang="en-US" sz="2400" dirty="0">
              <a:latin typeface="Palatino"/>
              <a:ea typeface="ＭＳ Ｐゴシック" pitchFamily="34" charset="-128"/>
              <a:cs typeface="Palatino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400" dirty="0">
              <a:latin typeface="Palatino"/>
              <a:ea typeface="ＭＳ Ｐゴシック" pitchFamily="-106" charset="-128"/>
              <a:cs typeface="Palatino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667000"/>
            <a:ext cx="3299403" cy="1446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2008</a:t>
            </a:r>
            <a:endParaRPr lang="en-US" sz="8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6838928"/>
      </p:ext>
    </p:extLst>
  </p:cSld>
  <p:clrMapOvr>
    <a:masterClrMapping/>
  </p:clrMapOvr>
  <p:transition spd="slow" advClick="0"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ev705g.jpg">
            <a:hlinkClick r:id="" action="ppaction://noaction"/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387" y="3773811"/>
            <a:ext cx="2464184" cy="20245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01FRNANDINI__RAMANI2_20870a.jpg">
            <a:hlinkClick r:id="" action="ppaction://noaction"/>
          </p:cNvPr>
          <p:cNvPicPr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9305" y="3613899"/>
            <a:ext cx="1905000" cy="22717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udupi.jpg">
            <a:hlinkClick r:id="" action="ppaction://noaction"/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0505" y="3733800"/>
            <a:ext cx="2667000" cy="21233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Events - 2008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838200" y="838202"/>
            <a:ext cx="7467600" cy="277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Lecture by Prof. Raghuraman on ‘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Chitrillakiyam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’</a:t>
            </a:r>
          </a:p>
          <a:p>
            <a:pPr marL="288925" indent="-288925">
              <a:buFont typeface="Arial" pitchFamily="34" charset="0"/>
              <a:buChar char="•"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88925" indent="-288925"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Lec-dem by Smt.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Nandini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Ramani</a:t>
            </a:r>
            <a:endParaRPr lang="en-US" sz="20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88925" indent="-288925">
              <a:buFont typeface="Arial" pitchFamily="34" charset="0"/>
              <a:buChar char="•"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88925" indent="-288925"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Lec-dem by Sri.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Udipi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Lakshminarayanan</a:t>
            </a:r>
            <a:endParaRPr lang="en-US" sz="20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88925" indent="-288925">
              <a:buFont typeface="Arial" pitchFamily="34" charset="0"/>
              <a:buChar char="•"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88925" indent="-288925"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Workshop by Smt.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Piyal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Bhattacharya on ‘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Karanas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’</a:t>
            </a:r>
          </a:p>
          <a:p>
            <a:pPr marL="288925" indent="-288925">
              <a:buFont typeface="Arial" pitchFamily="34" charset="0"/>
              <a:buChar char="•"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88925" indent="-288925"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Ongoing class by Smt. </a:t>
            </a:r>
            <a:r>
              <a:rPr lang="en-US" sz="2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Kalanidhi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Narayanan on </a:t>
            </a:r>
            <a:r>
              <a:rPr lang="en-US" sz="2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Padams</a:t>
            </a:r>
            <a:endParaRPr lang="en-US" sz="2400" dirty="0">
              <a:latin typeface="+mn-lt"/>
              <a:ea typeface="ＭＳ Ｐゴシック" pitchFamily="-106" charset="-128"/>
              <a:cs typeface="+mn-cs"/>
            </a:endParaRPr>
          </a:p>
        </p:txBody>
      </p:sp>
    </p:spTree>
  </p:cSld>
  <p:clrMapOvr>
    <a:masterClrMapping/>
  </p:clrMapOvr>
  <p:transition spd="slow" advClick="0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Events - 2008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990600" y="1219201"/>
            <a:ext cx="708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6213" indent="-176213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Margam format program by Prayathnam members at MFAC in the December festival season</a:t>
            </a:r>
          </a:p>
          <a:p>
            <a:pPr marL="176213" indent="-176213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176213" indent="-176213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Selected 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Sai Kripa 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and 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Radhika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to stage the program;  their production at Nritya Samarpanam series in </a:t>
            </a:r>
            <a:r>
              <a:rPr lang="en-US" sz="2000" b="1" dirty="0" err="1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Parthasarathy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000" b="1" dirty="0" err="1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Sabha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was adjudged as the BEST production of the season</a:t>
            </a:r>
          </a:p>
          <a:p>
            <a:pPr marL="176213" indent="-176213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176213" indent="-176213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Organized a lec-dem in association with Kalakshetra by </a:t>
            </a:r>
            <a:r>
              <a:rPr lang="en-US" sz="20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Smt. </a:t>
            </a:r>
            <a:r>
              <a:rPr lang="en-US" sz="2000" b="1" dirty="0" err="1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Swapnasundari</a:t>
            </a:r>
            <a:endParaRPr lang="en-US" sz="2000" b="1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</p:txBody>
      </p:sp>
      <p:sp>
        <p:nvSpPr>
          <p:cNvPr id="8" name="Decision 7">
            <a:hlinkClick r:id="rId3" action="ppaction://hlinksldjump"/>
          </p:cNvPr>
          <p:cNvSpPr/>
          <p:nvPr/>
        </p:nvSpPr>
        <p:spPr>
          <a:xfrm>
            <a:off x="4648200" y="3810000"/>
            <a:ext cx="228600" cy="228600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2819400"/>
            <a:ext cx="2971800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2009</a:t>
            </a:r>
            <a:endParaRPr lang="en-US" sz="8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7903701"/>
      </p:ext>
    </p:extLst>
  </p:cSld>
  <p:clrMapOvr>
    <a:masterClrMapping/>
  </p:clrMapOvr>
  <p:transition spd="slow" advClick="0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cs typeface="Palatino"/>
              </a:rPr>
              <a:t>Events - 2009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838200" y="895524"/>
            <a:ext cx="7391400" cy="504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0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Yathnam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exams conducted in august with common syllabus and examinations</a:t>
            </a: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Lec Dem by Smt. Chitra 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Visweswaran</a:t>
            </a: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Abhinaya Darpanam classes  by </a:t>
            </a:r>
            <a:endParaRPr lang="en-US" sz="20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  <a:p>
            <a:pPr marL="236538" indent="-236538">
              <a:lnSpc>
                <a:spcPct val="130000"/>
              </a:lnSpc>
              <a:defRPr/>
            </a:pPr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	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				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Prof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. 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C.V. </a:t>
            </a:r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Chandrashekar </a:t>
            </a: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endParaRPr 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-106" charset="-128"/>
              <a:cs typeface="Palatino"/>
            </a:endParaRPr>
          </a:p>
          <a:p>
            <a:pPr marL="236538" indent="-23653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000" b="1" dirty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Lec on </a:t>
            </a:r>
            <a:r>
              <a:rPr lang="en-US" sz="2000" b="1" dirty="0" err="1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Nattuvangam</a:t>
            </a:r>
            <a:r>
              <a:rPr lang="en-US" sz="2000" b="1" dirty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 by Sri </a:t>
            </a:r>
            <a:r>
              <a:rPr lang="en-US" sz="2000" b="1" dirty="0" err="1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alatino"/>
                <a:ea typeface="ＭＳ Ｐゴシック" pitchFamily="34" charset="-128"/>
                <a:cs typeface="Palatino"/>
              </a:rPr>
              <a:t>Haribabu</a:t>
            </a:r>
            <a:endParaRPr lang="en-US" sz="2000" b="1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Palatino"/>
              <a:ea typeface="ＭＳ Ｐゴシック" pitchFamily="34" charset="-128"/>
              <a:cs typeface="Palatino"/>
            </a:endParaRPr>
          </a:p>
        </p:txBody>
      </p:sp>
      <p:pic>
        <p:nvPicPr>
          <p:cNvPr id="8196" name="Picture 2" descr="D:\D1\Jayanthi\Dance &amp; Music\Prayathnam\Done\69ditu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4150" y="3810000"/>
            <a:ext cx="1543050" cy="2057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0"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ecision 1">
            <a:hlinkClick r:id="rId4" action="ppaction://hlinksldjump"/>
          </p:cNvPr>
          <p:cNvSpPr/>
          <p:nvPr/>
        </p:nvSpPr>
        <p:spPr>
          <a:xfrm>
            <a:off x="4648200" y="1828800"/>
            <a:ext cx="228600" cy="228600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cision 10">
            <a:hlinkClick r:id="rId5" action="ppaction://hlinksldjump"/>
          </p:cNvPr>
          <p:cNvSpPr/>
          <p:nvPr/>
        </p:nvSpPr>
        <p:spPr>
          <a:xfrm>
            <a:off x="5791200" y="2667000"/>
            <a:ext cx="228600" cy="228600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cision 11">
            <a:hlinkClick r:id="" action="ppaction://noaction"/>
          </p:cNvPr>
          <p:cNvSpPr/>
          <p:nvPr/>
        </p:nvSpPr>
        <p:spPr>
          <a:xfrm>
            <a:off x="5181600" y="3429000"/>
            <a:ext cx="228600" cy="228600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609</Words>
  <Application>Microsoft Macintosh PowerPoint</Application>
  <PresentationFormat>On-screen Show (4:3)</PresentationFormat>
  <Paragraphs>179</Paragraphs>
  <Slides>39</Slides>
  <Notes>27</Notes>
  <HiddenSlides>11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Slide 5</vt:lpstr>
      <vt:lpstr>Events - 2008</vt:lpstr>
      <vt:lpstr>Events - 2008</vt:lpstr>
      <vt:lpstr>Slide 8</vt:lpstr>
      <vt:lpstr>Events - 2009</vt:lpstr>
      <vt:lpstr>Events - 2009</vt:lpstr>
      <vt:lpstr>Events - 2009</vt:lpstr>
      <vt:lpstr>Slide 12</vt:lpstr>
      <vt:lpstr>Events - 2010</vt:lpstr>
      <vt:lpstr>Events - 2010</vt:lpstr>
      <vt:lpstr>Events - 2010</vt:lpstr>
      <vt:lpstr>Slide 16</vt:lpstr>
      <vt:lpstr>Events - 2011</vt:lpstr>
      <vt:lpstr>Events - 2011</vt:lpstr>
      <vt:lpstr>Slide 19</vt:lpstr>
      <vt:lpstr>Events - 2012</vt:lpstr>
      <vt:lpstr>2012</vt:lpstr>
      <vt:lpstr>Milestones - 2012</vt:lpstr>
      <vt:lpstr>`</vt:lpstr>
      <vt:lpstr>Events - 2013</vt:lpstr>
      <vt:lpstr>Slide 25</vt:lpstr>
      <vt:lpstr>2011-2012 </vt:lpstr>
      <vt:lpstr>Slide 27</vt:lpstr>
      <vt:lpstr>Slide 28</vt:lpstr>
      <vt:lpstr>Nritya Samarpanam</vt:lpstr>
      <vt:lpstr>Slide 30</vt:lpstr>
      <vt:lpstr>Natyakala Conference </vt:lpstr>
      <vt:lpstr>Padam class by Kalanidhi Maami</vt:lpstr>
      <vt:lpstr>Lec dem By  Sri Sadanam</vt:lpstr>
      <vt:lpstr>Natyashastra by Dr. Bhuvaneshwari</vt:lpstr>
      <vt:lpstr>Yathnam Exams 2011</vt:lpstr>
      <vt:lpstr>Class by Prof. CV Chandrashekhar</vt:lpstr>
      <vt:lpstr>Nritya Samarpanam Series</vt:lpstr>
      <vt:lpstr>Yathnam Certificates</vt:lpstr>
      <vt:lpstr>Lecture by Smt Chitra Visweswaran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Srikruthi Kakulavarapu</dc:creator>
  <cp:lastModifiedBy>SasiReka</cp:lastModifiedBy>
  <cp:revision>243</cp:revision>
  <dcterms:created xsi:type="dcterms:W3CDTF">2008-11-10T16:10:49Z</dcterms:created>
  <dcterms:modified xsi:type="dcterms:W3CDTF">2013-02-28T02:46:42Z</dcterms:modified>
</cp:coreProperties>
</file>