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7" r:id="rId12"/>
    <p:sldId id="265" r:id="rId13"/>
  </p:sldIdLst>
  <p:sldSz cx="18288000" cy="10299700"/>
  <p:notesSz cx="182880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4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92907"/>
            <a:ext cx="15544800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7832"/>
            <a:ext cx="1280160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8931"/>
            <a:ext cx="795528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8931"/>
            <a:ext cx="795528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4193" y="0"/>
            <a:ext cx="17144365" cy="10296525"/>
          </a:xfrm>
          <a:custGeom>
            <a:avLst/>
            <a:gdLst/>
            <a:ahLst/>
            <a:cxnLst/>
            <a:rect l="l" t="t" r="r" b="b"/>
            <a:pathLst>
              <a:path w="17144365" h="10296525">
                <a:moveTo>
                  <a:pt x="0" y="10296004"/>
                </a:moveTo>
                <a:lnTo>
                  <a:pt x="17143806" y="10296004"/>
                </a:lnTo>
                <a:lnTo>
                  <a:pt x="17143806" y="0"/>
                </a:lnTo>
                <a:lnTo>
                  <a:pt x="0" y="0"/>
                </a:lnTo>
                <a:lnTo>
                  <a:pt x="0" y="1029600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44270" cy="10296525"/>
          </a:xfrm>
          <a:custGeom>
            <a:avLst/>
            <a:gdLst/>
            <a:ahLst/>
            <a:cxnLst/>
            <a:rect l="l" t="t" r="r" b="b"/>
            <a:pathLst>
              <a:path w="1144270" h="10296525">
                <a:moveTo>
                  <a:pt x="1144193" y="10295997"/>
                </a:moveTo>
                <a:lnTo>
                  <a:pt x="0" y="10295997"/>
                </a:lnTo>
                <a:lnTo>
                  <a:pt x="0" y="0"/>
                </a:lnTo>
                <a:lnTo>
                  <a:pt x="1144193" y="0"/>
                </a:lnTo>
                <a:lnTo>
                  <a:pt x="1144193" y="10295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4425" y="0"/>
            <a:ext cx="21590" cy="10296525"/>
          </a:xfrm>
          <a:custGeom>
            <a:avLst/>
            <a:gdLst/>
            <a:ahLst/>
            <a:cxnLst/>
            <a:rect l="l" t="t" r="r" b="b"/>
            <a:pathLst>
              <a:path w="21590" h="10296525">
                <a:moveTo>
                  <a:pt x="0" y="10296004"/>
                </a:moveTo>
                <a:lnTo>
                  <a:pt x="0" y="0"/>
                </a:lnTo>
                <a:lnTo>
                  <a:pt x="21431" y="0"/>
                </a:lnTo>
                <a:lnTo>
                  <a:pt x="21431" y="10296004"/>
                </a:lnTo>
                <a:lnTo>
                  <a:pt x="0" y="10296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988"/>
            <a:ext cx="16459200" cy="1647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8931"/>
            <a:ext cx="1645920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78721"/>
            <a:ext cx="5852160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78721"/>
            <a:ext cx="4206240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78721"/>
            <a:ext cx="4206240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9.png"/><Relationship Id="rId21" Type="http://schemas.openxmlformats.org/officeDocument/2006/relationships/image" Target="../media/image43.png"/><Relationship Id="rId42" Type="http://schemas.openxmlformats.org/officeDocument/2006/relationships/image" Target="../media/image64.png"/><Relationship Id="rId63" Type="http://schemas.openxmlformats.org/officeDocument/2006/relationships/image" Target="../media/image85.png"/><Relationship Id="rId84" Type="http://schemas.openxmlformats.org/officeDocument/2006/relationships/image" Target="../media/image106.png"/><Relationship Id="rId138" Type="http://schemas.openxmlformats.org/officeDocument/2006/relationships/image" Target="../media/image160.png"/><Relationship Id="rId159" Type="http://schemas.openxmlformats.org/officeDocument/2006/relationships/image" Target="../media/image181.png"/><Relationship Id="rId107" Type="http://schemas.openxmlformats.org/officeDocument/2006/relationships/image" Target="../media/image129.png"/><Relationship Id="rId11" Type="http://schemas.openxmlformats.org/officeDocument/2006/relationships/image" Target="../media/image33.png"/><Relationship Id="rId32" Type="http://schemas.openxmlformats.org/officeDocument/2006/relationships/image" Target="../media/image54.png"/><Relationship Id="rId53" Type="http://schemas.openxmlformats.org/officeDocument/2006/relationships/image" Target="../media/image75.png"/><Relationship Id="rId74" Type="http://schemas.openxmlformats.org/officeDocument/2006/relationships/image" Target="../media/image96.png"/><Relationship Id="rId128" Type="http://schemas.openxmlformats.org/officeDocument/2006/relationships/image" Target="../media/image150.png"/><Relationship Id="rId149" Type="http://schemas.openxmlformats.org/officeDocument/2006/relationships/image" Target="../media/image171.png"/><Relationship Id="rId5" Type="http://schemas.openxmlformats.org/officeDocument/2006/relationships/image" Target="../media/image27.png"/><Relationship Id="rId95" Type="http://schemas.openxmlformats.org/officeDocument/2006/relationships/image" Target="../media/image117.png"/><Relationship Id="rId160" Type="http://schemas.openxmlformats.org/officeDocument/2006/relationships/image" Target="../media/image182.png"/><Relationship Id="rId22" Type="http://schemas.openxmlformats.org/officeDocument/2006/relationships/image" Target="../media/image44.png"/><Relationship Id="rId43" Type="http://schemas.openxmlformats.org/officeDocument/2006/relationships/image" Target="../media/image65.png"/><Relationship Id="rId64" Type="http://schemas.openxmlformats.org/officeDocument/2006/relationships/image" Target="../media/image86.png"/><Relationship Id="rId118" Type="http://schemas.openxmlformats.org/officeDocument/2006/relationships/image" Target="../media/image140.png"/><Relationship Id="rId139" Type="http://schemas.openxmlformats.org/officeDocument/2006/relationships/image" Target="../media/image161.png"/><Relationship Id="rId85" Type="http://schemas.openxmlformats.org/officeDocument/2006/relationships/image" Target="../media/image107.png"/><Relationship Id="rId150" Type="http://schemas.openxmlformats.org/officeDocument/2006/relationships/image" Target="../media/image172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Relationship Id="rId59" Type="http://schemas.openxmlformats.org/officeDocument/2006/relationships/image" Target="../media/image81.png"/><Relationship Id="rId103" Type="http://schemas.openxmlformats.org/officeDocument/2006/relationships/image" Target="../media/image125.png"/><Relationship Id="rId108" Type="http://schemas.openxmlformats.org/officeDocument/2006/relationships/image" Target="../media/image130.png"/><Relationship Id="rId124" Type="http://schemas.openxmlformats.org/officeDocument/2006/relationships/image" Target="../media/image146.png"/><Relationship Id="rId129" Type="http://schemas.openxmlformats.org/officeDocument/2006/relationships/image" Target="../media/image151.png"/><Relationship Id="rId54" Type="http://schemas.openxmlformats.org/officeDocument/2006/relationships/image" Target="../media/image76.png"/><Relationship Id="rId70" Type="http://schemas.openxmlformats.org/officeDocument/2006/relationships/image" Target="../media/image92.png"/><Relationship Id="rId75" Type="http://schemas.openxmlformats.org/officeDocument/2006/relationships/image" Target="../media/image97.png"/><Relationship Id="rId91" Type="http://schemas.openxmlformats.org/officeDocument/2006/relationships/image" Target="../media/image113.png"/><Relationship Id="rId96" Type="http://schemas.openxmlformats.org/officeDocument/2006/relationships/image" Target="../media/image118.png"/><Relationship Id="rId140" Type="http://schemas.openxmlformats.org/officeDocument/2006/relationships/image" Target="../media/image162.png"/><Relationship Id="rId145" Type="http://schemas.openxmlformats.org/officeDocument/2006/relationships/image" Target="../media/image167.png"/><Relationship Id="rId161" Type="http://schemas.openxmlformats.org/officeDocument/2006/relationships/image" Target="../media/image183.png"/><Relationship Id="rId166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49" Type="http://schemas.openxmlformats.org/officeDocument/2006/relationships/image" Target="../media/image71.png"/><Relationship Id="rId114" Type="http://schemas.openxmlformats.org/officeDocument/2006/relationships/image" Target="../media/image136.png"/><Relationship Id="rId119" Type="http://schemas.openxmlformats.org/officeDocument/2006/relationships/image" Target="../media/image141.png"/><Relationship Id="rId44" Type="http://schemas.openxmlformats.org/officeDocument/2006/relationships/image" Target="../media/image66.png"/><Relationship Id="rId60" Type="http://schemas.openxmlformats.org/officeDocument/2006/relationships/image" Target="../media/image82.png"/><Relationship Id="rId65" Type="http://schemas.openxmlformats.org/officeDocument/2006/relationships/image" Target="../media/image87.png"/><Relationship Id="rId81" Type="http://schemas.openxmlformats.org/officeDocument/2006/relationships/image" Target="../media/image103.png"/><Relationship Id="rId86" Type="http://schemas.openxmlformats.org/officeDocument/2006/relationships/image" Target="../media/image108.png"/><Relationship Id="rId130" Type="http://schemas.openxmlformats.org/officeDocument/2006/relationships/image" Target="../media/image152.png"/><Relationship Id="rId135" Type="http://schemas.openxmlformats.org/officeDocument/2006/relationships/image" Target="../media/image157.png"/><Relationship Id="rId151" Type="http://schemas.openxmlformats.org/officeDocument/2006/relationships/image" Target="../media/image173.png"/><Relationship Id="rId156" Type="http://schemas.openxmlformats.org/officeDocument/2006/relationships/image" Target="../media/image178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9" Type="http://schemas.openxmlformats.org/officeDocument/2006/relationships/image" Target="../media/image61.png"/><Relationship Id="rId109" Type="http://schemas.openxmlformats.org/officeDocument/2006/relationships/image" Target="../media/image131.png"/><Relationship Id="rId34" Type="http://schemas.openxmlformats.org/officeDocument/2006/relationships/image" Target="../media/image56.png"/><Relationship Id="rId50" Type="http://schemas.openxmlformats.org/officeDocument/2006/relationships/image" Target="../media/image72.png"/><Relationship Id="rId55" Type="http://schemas.openxmlformats.org/officeDocument/2006/relationships/image" Target="../media/image77.png"/><Relationship Id="rId76" Type="http://schemas.openxmlformats.org/officeDocument/2006/relationships/image" Target="../media/image98.png"/><Relationship Id="rId97" Type="http://schemas.openxmlformats.org/officeDocument/2006/relationships/image" Target="../media/image119.png"/><Relationship Id="rId104" Type="http://schemas.openxmlformats.org/officeDocument/2006/relationships/image" Target="../media/image126.png"/><Relationship Id="rId120" Type="http://schemas.openxmlformats.org/officeDocument/2006/relationships/image" Target="../media/image142.png"/><Relationship Id="rId125" Type="http://schemas.openxmlformats.org/officeDocument/2006/relationships/image" Target="../media/image147.png"/><Relationship Id="rId141" Type="http://schemas.openxmlformats.org/officeDocument/2006/relationships/image" Target="../media/image163.png"/><Relationship Id="rId146" Type="http://schemas.openxmlformats.org/officeDocument/2006/relationships/image" Target="../media/image168.png"/><Relationship Id="rId7" Type="http://schemas.openxmlformats.org/officeDocument/2006/relationships/image" Target="../media/image29.png"/><Relationship Id="rId71" Type="http://schemas.openxmlformats.org/officeDocument/2006/relationships/image" Target="../media/image93.png"/><Relationship Id="rId92" Type="http://schemas.openxmlformats.org/officeDocument/2006/relationships/image" Target="../media/image114.png"/><Relationship Id="rId162" Type="http://schemas.openxmlformats.org/officeDocument/2006/relationships/image" Target="../media/image184.png"/><Relationship Id="rId2" Type="http://schemas.openxmlformats.org/officeDocument/2006/relationships/image" Target="../media/image24.png"/><Relationship Id="rId29" Type="http://schemas.openxmlformats.org/officeDocument/2006/relationships/image" Target="../media/image51.png"/><Relationship Id="rId24" Type="http://schemas.openxmlformats.org/officeDocument/2006/relationships/image" Target="../media/image46.png"/><Relationship Id="rId40" Type="http://schemas.openxmlformats.org/officeDocument/2006/relationships/image" Target="../media/image62.png"/><Relationship Id="rId45" Type="http://schemas.openxmlformats.org/officeDocument/2006/relationships/image" Target="../media/image67.png"/><Relationship Id="rId66" Type="http://schemas.openxmlformats.org/officeDocument/2006/relationships/image" Target="../media/image88.png"/><Relationship Id="rId87" Type="http://schemas.openxmlformats.org/officeDocument/2006/relationships/image" Target="../media/image109.png"/><Relationship Id="rId110" Type="http://schemas.openxmlformats.org/officeDocument/2006/relationships/image" Target="../media/image132.png"/><Relationship Id="rId115" Type="http://schemas.openxmlformats.org/officeDocument/2006/relationships/image" Target="../media/image137.png"/><Relationship Id="rId131" Type="http://schemas.openxmlformats.org/officeDocument/2006/relationships/image" Target="../media/image153.png"/><Relationship Id="rId136" Type="http://schemas.openxmlformats.org/officeDocument/2006/relationships/image" Target="../media/image158.png"/><Relationship Id="rId157" Type="http://schemas.openxmlformats.org/officeDocument/2006/relationships/image" Target="../media/image179.png"/><Relationship Id="rId61" Type="http://schemas.openxmlformats.org/officeDocument/2006/relationships/image" Target="../media/image83.png"/><Relationship Id="rId82" Type="http://schemas.openxmlformats.org/officeDocument/2006/relationships/image" Target="../media/image104.png"/><Relationship Id="rId152" Type="http://schemas.openxmlformats.org/officeDocument/2006/relationships/image" Target="../media/image174.png"/><Relationship Id="rId19" Type="http://schemas.openxmlformats.org/officeDocument/2006/relationships/image" Target="../media/image41.png"/><Relationship Id="rId14" Type="http://schemas.openxmlformats.org/officeDocument/2006/relationships/image" Target="../media/image36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56" Type="http://schemas.openxmlformats.org/officeDocument/2006/relationships/image" Target="../media/image78.png"/><Relationship Id="rId77" Type="http://schemas.openxmlformats.org/officeDocument/2006/relationships/image" Target="../media/image99.png"/><Relationship Id="rId100" Type="http://schemas.openxmlformats.org/officeDocument/2006/relationships/image" Target="../media/image122.png"/><Relationship Id="rId105" Type="http://schemas.openxmlformats.org/officeDocument/2006/relationships/image" Target="../media/image127.png"/><Relationship Id="rId126" Type="http://schemas.openxmlformats.org/officeDocument/2006/relationships/image" Target="../media/image148.png"/><Relationship Id="rId147" Type="http://schemas.openxmlformats.org/officeDocument/2006/relationships/image" Target="../media/image169.png"/><Relationship Id="rId8" Type="http://schemas.openxmlformats.org/officeDocument/2006/relationships/image" Target="../media/image30.png"/><Relationship Id="rId51" Type="http://schemas.openxmlformats.org/officeDocument/2006/relationships/image" Target="../media/image73.png"/><Relationship Id="rId72" Type="http://schemas.openxmlformats.org/officeDocument/2006/relationships/image" Target="../media/image94.png"/><Relationship Id="rId93" Type="http://schemas.openxmlformats.org/officeDocument/2006/relationships/image" Target="../media/image115.png"/><Relationship Id="rId98" Type="http://schemas.openxmlformats.org/officeDocument/2006/relationships/image" Target="../media/image120.png"/><Relationship Id="rId121" Type="http://schemas.openxmlformats.org/officeDocument/2006/relationships/image" Target="../media/image143.png"/><Relationship Id="rId142" Type="http://schemas.openxmlformats.org/officeDocument/2006/relationships/image" Target="../media/image164.png"/><Relationship Id="rId163" Type="http://schemas.openxmlformats.org/officeDocument/2006/relationships/image" Target="../media/image185.png"/><Relationship Id="rId3" Type="http://schemas.openxmlformats.org/officeDocument/2006/relationships/image" Target="../media/image25.png"/><Relationship Id="rId25" Type="http://schemas.openxmlformats.org/officeDocument/2006/relationships/image" Target="../media/image47.png"/><Relationship Id="rId46" Type="http://schemas.openxmlformats.org/officeDocument/2006/relationships/image" Target="../media/image68.png"/><Relationship Id="rId67" Type="http://schemas.openxmlformats.org/officeDocument/2006/relationships/image" Target="../media/image89.png"/><Relationship Id="rId116" Type="http://schemas.openxmlformats.org/officeDocument/2006/relationships/image" Target="../media/image138.png"/><Relationship Id="rId137" Type="http://schemas.openxmlformats.org/officeDocument/2006/relationships/image" Target="../media/image159.png"/><Relationship Id="rId158" Type="http://schemas.openxmlformats.org/officeDocument/2006/relationships/image" Target="../media/image180.png"/><Relationship Id="rId20" Type="http://schemas.openxmlformats.org/officeDocument/2006/relationships/image" Target="../media/image42.png"/><Relationship Id="rId41" Type="http://schemas.openxmlformats.org/officeDocument/2006/relationships/image" Target="../media/image63.png"/><Relationship Id="rId62" Type="http://schemas.openxmlformats.org/officeDocument/2006/relationships/image" Target="../media/image84.png"/><Relationship Id="rId83" Type="http://schemas.openxmlformats.org/officeDocument/2006/relationships/image" Target="../media/image105.png"/><Relationship Id="rId88" Type="http://schemas.openxmlformats.org/officeDocument/2006/relationships/image" Target="../media/image110.png"/><Relationship Id="rId111" Type="http://schemas.openxmlformats.org/officeDocument/2006/relationships/image" Target="../media/image133.png"/><Relationship Id="rId132" Type="http://schemas.openxmlformats.org/officeDocument/2006/relationships/image" Target="../media/image154.png"/><Relationship Id="rId153" Type="http://schemas.openxmlformats.org/officeDocument/2006/relationships/image" Target="../media/image175.png"/><Relationship Id="rId15" Type="http://schemas.openxmlformats.org/officeDocument/2006/relationships/image" Target="../media/image37.png"/><Relationship Id="rId36" Type="http://schemas.openxmlformats.org/officeDocument/2006/relationships/image" Target="../media/image58.png"/><Relationship Id="rId57" Type="http://schemas.openxmlformats.org/officeDocument/2006/relationships/image" Target="../media/image79.png"/><Relationship Id="rId106" Type="http://schemas.openxmlformats.org/officeDocument/2006/relationships/image" Target="../media/image128.png"/><Relationship Id="rId127" Type="http://schemas.openxmlformats.org/officeDocument/2006/relationships/image" Target="../media/image149.png"/><Relationship Id="rId10" Type="http://schemas.openxmlformats.org/officeDocument/2006/relationships/image" Target="../media/image32.png"/><Relationship Id="rId31" Type="http://schemas.openxmlformats.org/officeDocument/2006/relationships/image" Target="../media/image53.png"/><Relationship Id="rId52" Type="http://schemas.openxmlformats.org/officeDocument/2006/relationships/image" Target="../media/image74.png"/><Relationship Id="rId73" Type="http://schemas.openxmlformats.org/officeDocument/2006/relationships/image" Target="../media/image95.png"/><Relationship Id="rId78" Type="http://schemas.openxmlformats.org/officeDocument/2006/relationships/image" Target="../media/image100.png"/><Relationship Id="rId94" Type="http://schemas.openxmlformats.org/officeDocument/2006/relationships/image" Target="../media/image116.png"/><Relationship Id="rId99" Type="http://schemas.openxmlformats.org/officeDocument/2006/relationships/image" Target="../media/image121.png"/><Relationship Id="rId101" Type="http://schemas.openxmlformats.org/officeDocument/2006/relationships/image" Target="../media/image123.png"/><Relationship Id="rId122" Type="http://schemas.openxmlformats.org/officeDocument/2006/relationships/image" Target="../media/image144.png"/><Relationship Id="rId143" Type="http://schemas.openxmlformats.org/officeDocument/2006/relationships/image" Target="../media/image165.png"/><Relationship Id="rId148" Type="http://schemas.openxmlformats.org/officeDocument/2006/relationships/image" Target="../media/image170.png"/><Relationship Id="rId164" Type="http://schemas.openxmlformats.org/officeDocument/2006/relationships/image" Target="../media/image186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26" Type="http://schemas.openxmlformats.org/officeDocument/2006/relationships/image" Target="../media/image48.png"/><Relationship Id="rId47" Type="http://schemas.openxmlformats.org/officeDocument/2006/relationships/image" Target="../media/image69.png"/><Relationship Id="rId68" Type="http://schemas.openxmlformats.org/officeDocument/2006/relationships/image" Target="../media/image90.png"/><Relationship Id="rId89" Type="http://schemas.openxmlformats.org/officeDocument/2006/relationships/image" Target="../media/image111.png"/><Relationship Id="rId112" Type="http://schemas.openxmlformats.org/officeDocument/2006/relationships/image" Target="../media/image134.png"/><Relationship Id="rId133" Type="http://schemas.openxmlformats.org/officeDocument/2006/relationships/image" Target="../media/image155.png"/><Relationship Id="rId154" Type="http://schemas.openxmlformats.org/officeDocument/2006/relationships/image" Target="../media/image176.png"/><Relationship Id="rId16" Type="http://schemas.openxmlformats.org/officeDocument/2006/relationships/image" Target="../media/image38.png"/><Relationship Id="rId37" Type="http://schemas.openxmlformats.org/officeDocument/2006/relationships/image" Target="../media/image59.png"/><Relationship Id="rId58" Type="http://schemas.openxmlformats.org/officeDocument/2006/relationships/image" Target="../media/image80.png"/><Relationship Id="rId79" Type="http://schemas.openxmlformats.org/officeDocument/2006/relationships/image" Target="../media/image101.png"/><Relationship Id="rId102" Type="http://schemas.openxmlformats.org/officeDocument/2006/relationships/image" Target="../media/image124.png"/><Relationship Id="rId123" Type="http://schemas.openxmlformats.org/officeDocument/2006/relationships/image" Target="../media/image145.png"/><Relationship Id="rId144" Type="http://schemas.openxmlformats.org/officeDocument/2006/relationships/image" Target="../media/image166.png"/><Relationship Id="rId90" Type="http://schemas.openxmlformats.org/officeDocument/2006/relationships/image" Target="../media/image112.png"/><Relationship Id="rId165" Type="http://schemas.openxmlformats.org/officeDocument/2006/relationships/image" Target="../media/image187.png"/><Relationship Id="rId27" Type="http://schemas.openxmlformats.org/officeDocument/2006/relationships/image" Target="../media/image49.png"/><Relationship Id="rId48" Type="http://schemas.openxmlformats.org/officeDocument/2006/relationships/image" Target="../media/image70.png"/><Relationship Id="rId69" Type="http://schemas.openxmlformats.org/officeDocument/2006/relationships/image" Target="../media/image91.png"/><Relationship Id="rId113" Type="http://schemas.openxmlformats.org/officeDocument/2006/relationships/image" Target="../media/image135.png"/><Relationship Id="rId134" Type="http://schemas.openxmlformats.org/officeDocument/2006/relationships/image" Target="../media/image156.png"/><Relationship Id="rId80" Type="http://schemas.openxmlformats.org/officeDocument/2006/relationships/image" Target="../media/image102.png"/><Relationship Id="rId155" Type="http://schemas.openxmlformats.org/officeDocument/2006/relationships/image" Target="../media/image17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3.png"/><Relationship Id="rId21" Type="http://schemas.openxmlformats.org/officeDocument/2006/relationships/image" Target="../media/image208.png"/><Relationship Id="rId42" Type="http://schemas.openxmlformats.org/officeDocument/2006/relationships/image" Target="../media/image229.png"/><Relationship Id="rId47" Type="http://schemas.openxmlformats.org/officeDocument/2006/relationships/image" Target="../media/image234.png"/><Relationship Id="rId63" Type="http://schemas.openxmlformats.org/officeDocument/2006/relationships/image" Target="../media/image250.png"/><Relationship Id="rId68" Type="http://schemas.openxmlformats.org/officeDocument/2006/relationships/image" Target="../media/image255.png"/><Relationship Id="rId84" Type="http://schemas.openxmlformats.org/officeDocument/2006/relationships/image" Target="../media/image271.png"/><Relationship Id="rId89" Type="http://schemas.openxmlformats.org/officeDocument/2006/relationships/image" Target="../media/image276.png"/><Relationship Id="rId16" Type="http://schemas.openxmlformats.org/officeDocument/2006/relationships/image" Target="../media/image203.png"/><Relationship Id="rId11" Type="http://schemas.openxmlformats.org/officeDocument/2006/relationships/image" Target="../media/image198.png"/><Relationship Id="rId32" Type="http://schemas.openxmlformats.org/officeDocument/2006/relationships/image" Target="../media/image219.png"/><Relationship Id="rId37" Type="http://schemas.openxmlformats.org/officeDocument/2006/relationships/image" Target="../media/image224.png"/><Relationship Id="rId53" Type="http://schemas.openxmlformats.org/officeDocument/2006/relationships/image" Target="../media/image240.png"/><Relationship Id="rId58" Type="http://schemas.openxmlformats.org/officeDocument/2006/relationships/image" Target="../media/image245.png"/><Relationship Id="rId74" Type="http://schemas.openxmlformats.org/officeDocument/2006/relationships/image" Target="../media/image261.png"/><Relationship Id="rId79" Type="http://schemas.openxmlformats.org/officeDocument/2006/relationships/image" Target="../media/image266.png"/><Relationship Id="rId5" Type="http://schemas.openxmlformats.org/officeDocument/2006/relationships/image" Target="../media/image192.png"/><Relationship Id="rId90" Type="http://schemas.openxmlformats.org/officeDocument/2006/relationships/image" Target="../media/image277.png"/><Relationship Id="rId95" Type="http://schemas.openxmlformats.org/officeDocument/2006/relationships/image" Target="../media/image282.png"/><Relationship Id="rId22" Type="http://schemas.openxmlformats.org/officeDocument/2006/relationships/image" Target="../media/image209.png"/><Relationship Id="rId27" Type="http://schemas.openxmlformats.org/officeDocument/2006/relationships/image" Target="../media/image214.png"/><Relationship Id="rId43" Type="http://schemas.openxmlformats.org/officeDocument/2006/relationships/image" Target="../media/image230.png"/><Relationship Id="rId48" Type="http://schemas.openxmlformats.org/officeDocument/2006/relationships/image" Target="../media/image235.png"/><Relationship Id="rId64" Type="http://schemas.openxmlformats.org/officeDocument/2006/relationships/image" Target="../media/image251.png"/><Relationship Id="rId69" Type="http://schemas.openxmlformats.org/officeDocument/2006/relationships/image" Target="../media/image256.png"/><Relationship Id="rId8" Type="http://schemas.openxmlformats.org/officeDocument/2006/relationships/image" Target="../media/image195.png"/><Relationship Id="rId51" Type="http://schemas.openxmlformats.org/officeDocument/2006/relationships/image" Target="../media/image238.png"/><Relationship Id="rId72" Type="http://schemas.openxmlformats.org/officeDocument/2006/relationships/image" Target="../media/image259.png"/><Relationship Id="rId80" Type="http://schemas.openxmlformats.org/officeDocument/2006/relationships/image" Target="../media/image267.png"/><Relationship Id="rId85" Type="http://schemas.openxmlformats.org/officeDocument/2006/relationships/image" Target="../media/image272.png"/><Relationship Id="rId93" Type="http://schemas.openxmlformats.org/officeDocument/2006/relationships/image" Target="../media/image280.png"/><Relationship Id="rId3" Type="http://schemas.openxmlformats.org/officeDocument/2006/relationships/image" Target="../media/image190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5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image" Target="../media/image225.png"/><Relationship Id="rId46" Type="http://schemas.openxmlformats.org/officeDocument/2006/relationships/image" Target="../media/image233.png"/><Relationship Id="rId59" Type="http://schemas.openxmlformats.org/officeDocument/2006/relationships/image" Target="../media/image246.png"/><Relationship Id="rId67" Type="http://schemas.openxmlformats.org/officeDocument/2006/relationships/image" Target="../media/image254.png"/><Relationship Id="rId20" Type="http://schemas.openxmlformats.org/officeDocument/2006/relationships/image" Target="../media/image207.png"/><Relationship Id="rId41" Type="http://schemas.openxmlformats.org/officeDocument/2006/relationships/image" Target="../media/image228.png"/><Relationship Id="rId54" Type="http://schemas.openxmlformats.org/officeDocument/2006/relationships/image" Target="../media/image241.png"/><Relationship Id="rId62" Type="http://schemas.openxmlformats.org/officeDocument/2006/relationships/image" Target="../media/image249.png"/><Relationship Id="rId70" Type="http://schemas.openxmlformats.org/officeDocument/2006/relationships/image" Target="../media/image257.png"/><Relationship Id="rId75" Type="http://schemas.openxmlformats.org/officeDocument/2006/relationships/image" Target="../media/image262.png"/><Relationship Id="rId83" Type="http://schemas.openxmlformats.org/officeDocument/2006/relationships/image" Target="../media/image270.png"/><Relationship Id="rId88" Type="http://schemas.openxmlformats.org/officeDocument/2006/relationships/image" Target="../media/image275.png"/><Relationship Id="rId91" Type="http://schemas.openxmlformats.org/officeDocument/2006/relationships/image" Target="../media/image278.png"/><Relationship Id="rId96" Type="http://schemas.openxmlformats.org/officeDocument/2006/relationships/image" Target="../media/image28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3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28" Type="http://schemas.openxmlformats.org/officeDocument/2006/relationships/image" Target="../media/image215.png"/><Relationship Id="rId36" Type="http://schemas.openxmlformats.org/officeDocument/2006/relationships/image" Target="../media/image223.png"/><Relationship Id="rId49" Type="http://schemas.openxmlformats.org/officeDocument/2006/relationships/image" Target="../media/image236.png"/><Relationship Id="rId57" Type="http://schemas.openxmlformats.org/officeDocument/2006/relationships/image" Target="../media/image244.png"/><Relationship Id="rId10" Type="http://schemas.openxmlformats.org/officeDocument/2006/relationships/image" Target="../media/image197.png"/><Relationship Id="rId31" Type="http://schemas.openxmlformats.org/officeDocument/2006/relationships/image" Target="../media/image218.png"/><Relationship Id="rId44" Type="http://schemas.openxmlformats.org/officeDocument/2006/relationships/image" Target="../media/image231.png"/><Relationship Id="rId52" Type="http://schemas.openxmlformats.org/officeDocument/2006/relationships/image" Target="../media/image239.png"/><Relationship Id="rId60" Type="http://schemas.openxmlformats.org/officeDocument/2006/relationships/image" Target="../media/image247.png"/><Relationship Id="rId65" Type="http://schemas.openxmlformats.org/officeDocument/2006/relationships/image" Target="../media/image252.png"/><Relationship Id="rId73" Type="http://schemas.openxmlformats.org/officeDocument/2006/relationships/image" Target="../media/image260.png"/><Relationship Id="rId78" Type="http://schemas.openxmlformats.org/officeDocument/2006/relationships/image" Target="../media/image265.png"/><Relationship Id="rId81" Type="http://schemas.openxmlformats.org/officeDocument/2006/relationships/image" Target="../media/image268.png"/><Relationship Id="rId86" Type="http://schemas.openxmlformats.org/officeDocument/2006/relationships/image" Target="../media/image273.png"/><Relationship Id="rId94" Type="http://schemas.openxmlformats.org/officeDocument/2006/relationships/image" Target="../media/image281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9" Type="http://schemas.openxmlformats.org/officeDocument/2006/relationships/image" Target="../media/image226.png"/><Relationship Id="rId34" Type="http://schemas.openxmlformats.org/officeDocument/2006/relationships/image" Target="../media/image221.png"/><Relationship Id="rId50" Type="http://schemas.openxmlformats.org/officeDocument/2006/relationships/image" Target="../media/image237.png"/><Relationship Id="rId55" Type="http://schemas.openxmlformats.org/officeDocument/2006/relationships/image" Target="../media/image242.png"/><Relationship Id="rId76" Type="http://schemas.openxmlformats.org/officeDocument/2006/relationships/image" Target="../media/image263.png"/><Relationship Id="rId7" Type="http://schemas.openxmlformats.org/officeDocument/2006/relationships/image" Target="../media/image194.png"/><Relationship Id="rId71" Type="http://schemas.openxmlformats.org/officeDocument/2006/relationships/image" Target="../media/image258.png"/><Relationship Id="rId92" Type="http://schemas.openxmlformats.org/officeDocument/2006/relationships/image" Target="../media/image279.png"/><Relationship Id="rId2" Type="http://schemas.openxmlformats.org/officeDocument/2006/relationships/image" Target="../media/image189.png"/><Relationship Id="rId29" Type="http://schemas.openxmlformats.org/officeDocument/2006/relationships/image" Target="../media/image216.png"/><Relationship Id="rId24" Type="http://schemas.openxmlformats.org/officeDocument/2006/relationships/image" Target="../media/image211.png"/><Relationship Id="rId40" Type="http://schemas.openxmlformats.org/officeDocument/2006/relationships/image" Target="../media/image227.png"/><Relationship Id="rId45" Type="http://schemas.openxmlformats.org/officeDocument/2006/relationships/image" Target="../media/image232.png"/><Relationship Id="rId66" Type="http://schemas.openxmlformats.org/officeDocument/2006/relationships/image" Target="../media/image253.png"/><Relationship Id="rId87" Type="http://schemas.openxmlformats.org/officeDocument/2006/relationships/image" Target="../media/image274.png"/><Relationship Id="rId61" Type="http://schemas.openxmlformats.org/officeDocument/2006/relationships/image" Target="../media/image248.png"/><Relationship Id="rId82" Type="http://schemas.openxmlformats.org/officeDocument/2006/relationships/image" Target="../media/image269.png"/><Relationship Id="rId19" Type="http://schemas.openxmlformats.org/officeDocument/2006/relationships/image" Target="../media/image206.png"/><Relationship Id="rId14" Type="http://schemas.openxmlformats.org/officeDocument/2006/relationships/image" Target="../media/image201.png"/><Relationship Id="rId30" Type="http://schemas.openxmlformats.org/officeDocument/2006/relationships/image" Target="../media/image217.png"/><Relationship Id="rId35" Type="http://schemas.openxmlformats.org/officeDocument/2006/relationships/image" Target="../media/image222.png"/><Relationship Id="rId56" Type="http://schemas.openxmlformats.org/officeDocument/2006/relationships/image" Target="../media/image243.png"/><Relationship Id="rId77" Type="http://schemas.openxmlformats.org/officeDocument/2006/relationships/image" Target="../media/image2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png"/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6525"/>
            <a:chOff x="0" y="0"/>
            <a:chExt cx="18288000" cy="10296525"/>
          </a:xfrm>
        </p:grpSpPr>
        <p:sp>
          <p:nvSpPr>
            <p:cNvPr id="3" name="object 3"/>
            <p:cNvSpPr/>
            <p:nvPr/>
          </p:nvSpPr>
          <p:spPr>
            <a:xfrm>
              <a:off x="7329932" y="599502"/>
              <a:ext cx="8495665" cy="8122284"/>
            </a:xfrm>
            <a:custGeom>
              <a:avLst/>
              <a:gdLst/>
              <a:ahLst/>
              <a:cxnLst/>
              <a:rect l="l" t="t" r="r" b="b"/>
              <a:pathLst>
                <a:path w="8495665" h="8122284">
                  <a:moveTo>
                    <a:pt x="215988" y="7867256"/>
                  </a:moveTo>
                  <a:lnTo>
                    <a:pt x="149796" y="7867256"/>
                  </a:lnTo>
                  <a:lnTo>
                    <a:pt x="149796" y="8023085"/>
                  </a:lnTo>
                  <a:lnTo>
                    <a:pt x="146710" y="8039786"/>
                  </a:lnTo>
                  <a:lnTo>
                    <a:pt x="138074" y="8052930"/>
                  </a:lnTo>
                  <a:lnTo>
                    <a:pt x="124828" y="8061541"/>
                  </a:lnTo>
                  <a:lnTo>
                    <a:pt x="107924" y="8064627"/>
                  </a:lnTo>
                  <a:lnTo>
                    <a:pt x="91097" y="8061541"/>
                  </a:lnTo>
                  <a:lnTo>
                    <a:pt x="77889" y="8052930"/>
                  </a:lnTo>
                  <a:lnTo>
                    <a:pt x="69265" y="8039786"/>
                  </a:lnTo>
                  <a:lnTo>
                    <a:pt x="66179" y="8023085"/>
                  </a:lnTo>
                  <a:lnTo>
                    <a:pt x="66179" y="7867256"/>
                  </a:lnTo>
                  <a:lnTo>
                    <a:pt x="0" y="7867256"/>
                  </a:lnTo>
                  <a:lnTo>
                    <a:pt x="0" y="8028737"/>
                  </a:lnTo>
                  <a:lnTo>
                    <a:pt x="7759" y="8067472"/>
                  </a:lnTo>
                  <a:lnTo>
                    <a:pt x="29692" y="8096859"/>
                  </a:lnTo>
                  <a:lnTo>
                    <a:pt x="63766" y="8115490"/>
                  </a:lnTo>
                  <a:lnTo>
                    <a:pt x="107924" y="8122018"/>
                  </a:lnTo>
                  <a:lnTo>
                    <a:pt x="151955" y="8115490"/>
                  </a:lnTo>
                  <a:lnTo>
                    <a:pt x="186080" y="8096859"/>
                  </a:lnTo>
                  <a:lnTo>
                    <a:pt x="208153" y="8067472"/>
                  </a:lnTo>
                  <a:lnTo>
                    <a:pt x="215988" y="8028737"/>
                  </a:lnTo>
                  <a:lnTo>
                    <a:pt x="215988" y="7867256"/>
                  </a:lnTo>
                  <a:close/>
                </a:path>
                <a:path w="8495665" h="8122284">
                  <a:moveTo>
                    <a:pt x="8495386" y="0"/>
                  </a:moveTo>
                  <a:lnTo>
                    <a:pt x="8300301" y="0"/>
                  </a:lnTo>
                  <a:lnTo>
                    <a:pt x="8300301" y="195249"/>
                  </a:lnTo>
                  <a:lnTo>
                    <a:pt x="8495386" y="195249"/>
                  </a:lnTo>
                  <a:lnTo>
                    <a:pt x="8495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8082" y="8527213"/>
              <a:ext cx="187871" cy="1912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837865" y="8448684"/>
              <a:ext cx="66040" cy="269875"/>
            </a:xfrm>
            <a:custGeom>
              <a:avLst/>
              <a:gdLst/>
              <a:ahLst/>
              <a:cxnLst/>
              <a:rect l="l" t="t" r="r" b="b"/>
              <a:pathLst>
                <a:path w="66040" h="269875">
                  <a:moveTo>
                    <a:pt x="32785" y="60710"/>
                  </a:moveTo>
                  <a:lnTo>
                    <a:pt x="20066" y="58317"/>
                  </a:lnTo>
                  <a:lnTo>
                    <a:pt x="9685" y="51800"/>
                  </a:lnTo>
                  <a:lnTo>
                    <a:pt x="2688" y="42149"/>
                  </a:lnTo>
                  <a:lnTo>
                    <a:pt x="123" y="30355"/>
                  </a:lnTo>
                  <a:lnTo>
                    <a:pt x="2688" y="18560"/>
                  </a:lnTo>
                  <a:lnTo>
                    <a:pt x="9685" y="8909"/>
                  </a:lnTo>
                  <a:lnTo>
                    <a:pt x="20066" y="2392"/>
                  </a:lnTo>
                  <a:lnTo>
                    <a:pt x="32785" y="0"/>
                  </a:lnTo>
                  <a:lnTo>
                    <a:pt x="45503" y="2392"/>
                  </a:lnTo>
                  <a:lnTo>
                    <a:pt x="55884" y="8909"/>
                  </a:lnTo>
                  <a:lnTo>
                    <a:pt x="62881" y="18560"/>
                  </a:lnTo>
                  <a:lnTo>
                    <a:pt x="65446" y="30355"/>
                  </a:lnTo>
                  <a:lnTo>
                    <a:pt x="62881" y="42149"/>
                  </a:lnTo>
                  <a:lnTo>
                    <a:pt x="55884" y="51800"/>
                  </a:lnTo>
                  <a:lnTo>
                    <a:pt x="45503" y="58317"/>
                  </a:lnTo>
                  <a:lnTo>
                    <a:pt x="32785" y="60710"/>
                  </a:lnTo>
                  <a:close/>
                </a:path>
                <a:path w="66040" h="269875">
                  <a:moveTo>
                    <a:pt x="65693" y="269757"/>
                  </a:moveTo>
                  <a:lnTo>
                    <a:pt x="0" y="269757"/>
                  </a:lnTo>
                  <a:lnTo>
                    <a:pt x="0" y="80988"/>
                  </a:lnTo>
                  <a:lnTo>
                    <a:pt x="65693" y="80988"/>
                  </a:lnTo>
                  <a:lnTo>
                    <a:pt x="65693" y="269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4421" y="8484446"/>
              <a:ext cx="125244" cy="2366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97876" y="8431478"/>
              <a:ext cx="944244" cy="358140"/>
            </a:xfrm>
            <a:custGeom>
              <a:avLst/>
              <a:gdLst/>
              <a:ahLst/>
              <a:cxnLst/>
              <a:rect l="l" t="t" r="r" b="b"/>
              <a:pathLst>
                <a:path w="944245" h="358140">
                  <a:moveTo>
                    <a:pt x="203339" y="98196"/>
                  </a:moveTo>
                  <a:lnTo>
                    <a:pt x="134327" y="98196"/>
                  </a:lnTo>
                  <a:lnTo>
                    <a:pt x="102158" y="230073"/>
                  </a:lnTo>
                  <a:lnTo>
                    <a:pt x="100203" y="230073"/>
                  </a:lnTo>
                  <a:lnTo>
                    <a:pt x="68643" y="98196"/>
                  </a:lnTo>
                  <a:lnTo>
                    <a:pt x="0" y="98196"/>
                  </a:lnTo>
                  <a:lnTo>
                    <a:pt x="66548" y="294957"/>
                  </a:lnTo>
                  <a:lnTo>
                    <a:pt x="61391" y="307492"/>
                  </a:lnTo>
                  <a:lnTo>
                    <a:pt x="54521" y="308470"/>
                  </a:lnTo>
                  <a:lnTo>
                    <a:pt x="29464" y="308470"/>
                  </a:lnTo>
                  <a:lnTo>
                    <a:pt x="20510" y="307733"/>
                  </a:lnTo>
                  <a:lnTo>
                    <a:pt x="20510" y="356768"/>
                  </a:lnTo>
                  <a:lnTo>
                    <a:pt x="27457" y="357238"/>
                  </a:lnTo>
                  <a:lnTo>
                    <a:pt x="43840" y="357708"/>
                  </a:lnTo>
                  <a:lnTo>
                    <a:pt x="52933" y="357759"/>
                  </a:lnTo>
                  <a:lnTo>
                    <a:pt x="84582" y="353644"/>
                  </a:lnTo>
                  <a:lnTo>
                    <a:pt x="107721" y="342239"/>
                  </a:lnTo>
                  <a:lnTo>
                    <a:pt x="123723" y="324993"/>
                  </a:lnTo>
                  <a:lnTo>
                    <a:pt x="133972" y="303314"/>
                  </a:lnTo>
                  <a:lnTo>
                    <a:pt x="203339" y="98196"/>
                  </a:lnTo>
                  <a:close/>
                </a:path>
                <a:path w="944245" h="358140">
                  <a:moveTo>
                    <a:pt x="393026" y="286969"/>
                  </a:moveTo>
                  <a:lnTo>
                    <a:pt x="223329" y="286969"/>
                  </a:lnTo>
                  <a:lnTo>
                    <a:pt x="223329" y="333921"/>
                  </a:lnTo>
                  <a:lnTo>
                    <a:pt x="393026" y="333921"/>
                  </a:lnTo>
                  <a:lnTo>
                    <a:pt x="393026" y="286969"/>
                  </a:lnTo>
                  <a:close/>
                </a:path>
                <a:path w="944245" h="358140">
                  <a:moveTo>
                    <a:pt x="631710" y="200698"/>
                  </a:moveTo>
                  <a:lnTo>
                    <a:pt x="626262" y="168732"/>
                  </a:lnTo>
                  <a:lnTo>
                    <a:pt x="624586" y="166039"/>
                  </a:lnTo>
                  <a:lnTo>
                    <a:pt x="619340" y="157556"/>
                  </a:lnTo>
                  <a:lnTo>
                    <a:pt x="610628" y="143484"/>
                  </a:lnTo>
                  <a:lnTo>
                    <a:pt x="586409" y="126898"/>
                  </a:lnTo>
                  <a:lnTo>
                    <a:pt x="567486" y="123278"/>
                  </a:lnTo>
                  <a:lnTo>
                    <a:pt x="567486" y="203034"/>
                  </a:lnTo>
                  <a:lnTo>
                    <a:pt x="564845" y="217855"/>
                  </a:lnTo>
                  <a:lnTo>
                    <a:pt x="557339" y="229603"/>
                  </a:lnTo>
                  <a:lnTo>
                    <a:pt x="545846" y="237350"/>
                  </a:lnTo>
                  <a:lnTo>
                    <a:pt x="531266" y="240144"/>
                  </a:lnTo>
                  <a:lnTo>
                    <a:pt x="516953" y="237350"/>
                  </a:lnTo>
                  <a:lnTo>
                    <a:pt x="505561" y="229616"/>
                  </a:lnTo>
                  <a:lnTo>
                    <a:pt x="498005" y="217906"/>
                  </a:lnTo>
                  <a:lnTo>
                    <a:pt x="495160" y="203149"/>
                  </a:lnTo>
                  <a:lnTo>
                    <a:pt x="498017" y="188328"/>
                  </a:lnTo>
                  <a:lnTo>
                    <a:pt x="505625" y="176580"/>
                  </a:lnTo>
                  <a:lnTo>
                    <a:pt x="517055" y="168833"/>
                  </a:lnTo>
                  <a:lnTo>
                    <a:pt x="531393" y="166039"/>
                  </a:lnTo>
                  <a:lnTo>
                    <a:pt x="545896" y="168833"/>
                  </a:lnTo>
                  <a:lnTo>
                    <a:pt x="557352" y="176555"/>
                  </a:lnTo>
                  <a:lnTo>
                    <a:pt x="564845" y="188277"/>
                  </a:lnTo>
                  <a:lnTo>
                    <a:pt x="567486" y="203034"/>
                  </a:lnTo>
                  <a:lnTo>
                    <a:pt x="567486" y="123278"/>
                  </a:lnTo>
                  <a:lnTo>
                    <a:pt x="515988" y="130632"/>
                  </a:lnTo>
                  <a:lnTo>
                    <a:pt x="490855" y="157556"/>
                  </a:lnTo>
                  <a:lnTo>
                    <a:pt x="489267" y="157556"/>
                  </a:lnTo>
                  <a:lnTo>
                    <a:pt x="491985" y="129082"/>
                  </a:lnTo>
                  <a:lnTo>
                    <a:pt x="499922" y="107175"/>
                  </a:lnTo>
                  <a:lnTo>
                    <a:pt x="513346" y="93091"/>
                  </a:lnTo>
                  <a:lnTo>
                    <a:pt x="532498" y="88125"/>
                  </a:lnTo>
                  <a:lnTo>
                    <a:pt x="543267" y="89446"/>
                  </a:lnTo>
                  <a:lnTo>
                    <a:pt x="552488" y="93446"/>
                  </a:lnTo>
                  <a:lnTo>
                    <a:pt x="559473" y="100203"/>
                  </a:lnTo>
                  <a:lnTo>
                    <a:pt x="563549" y="109753"/>
                  </a:lnTo>
                  <a:lnTo>
                    <a:pt x="628751" y="109753"/>
                  </a:lnTo>
                  <a:lnTo>
                    <a:pt x="622160" y="88125"/>
                  </a:lnTo>
                  <a:lnTo>
                    <a:pt x="619544" y="79540"/>
                  </a:lnTo>
                  <a:lnTo>
                    <a:pt x="599503" y="54749"/>
                  </a:lnTo>
                  <a:lnTo>
                    <a:pt x="570014" y="37998"/>
                  </a:lnTo>
                  <a:lnTo>
                    <a:pt x="532498" y="31838"/>
                  </a:lnTo>
                  <a:lnTo>
                    <a:pt x="487870" y="41033"/>
                  </a:lnTo>
                  <a:lnTo>
                    <a:pt x="453593" y="67398"/>
                  </a:lnTo>
                  <a:lnTo>
                    <a:pt x="431584" y="109143"/>
                  </a:lnTo>
                  <a:lnTo>
                    <a:pt x="423697" y="164439"/>
                  </a:lnTo>
                  <a:lnTo>
                    <a:pt x="432346" y="222745"/>
                  </a:lnTo>
                  <a:lnTo>
                    <a:pt x="455942" y="261759"/>
                  </a:lnTo>
                  <a:lnTo>
                    <a:pt x="490435" y="283603"/>
                  </a:lnTo>
                  <a:lnTo>
                    <a:pt x="531749" y="290410"/>
                  </a:lnTo>
                  <a:lnTo>
                    <a:pt x="572312" y="283959"/>
                  </a:lnTo>
                  <a:lnTo>
                    <a:pt x="603961" y="265734"/>
                  </a:lnTo>
                  <a:lnTo>
                    <a:pt x="622515" y="240144"/>
                  </a:lnTo>
                  <a:lnTo>
                    <a:pt x="624497" y="237426"/>
                  </a:lnTo>
                  <a:lnTo>
                    <a:pt x="631710" y="200698"/>
                  </a:lnTo>
                  <a:close/>
                </a:path>
                <a:path w="944245" h="358140">
                  <a:moveTo>
                    <a:pt x="846797" y="32943"/>
                  </a:moveTo>
                  <a:lnTo>
                    <a:pt x="689140" y="32943"/>
                  </a:lnTo>
                  <a:lnTo>
                    <a:pt x="689140" y="76200"/>
                  </a:lnTo>
                  <a:lnTo>
                    <a:pt x="790079" y="76200"/>
                  </a:lnTo>
                  <a:lnTo>
                    <a:pt x="779551" y="122567"/>
                  </a:lnTo>
                  <a:lnTo>
                    <a:pt x="757580" y="161899"/>
                  </a:lnTo>
                  <a:lnTo>
                    <a:pt x="721956" y="195783"/>
                  </a:lnTo>
                  <a:lnTo>
                    <a:pt x="670483" y="225767"/>
                  </a:lnTo>
                  <a:lnTo>
                    <a:pt x="699084" y="269760"/>
                  </a:lnTo>
                  <a:lnTo>
                    <a:pt x="751382" y="239877"/>
                  </a:lnTo>
                  <a:lnTo>
                    <a:pt x="790321" y="205994"/>
                  </a:lnTo>
                  <a:lnTo>
                    <a:pt x="817613" y="168224"/>
                  </a:lnTo>
                  <a:lnTo>
                    <a:pt x="834974" y="126707"/>
                  </a:lnTo>
                  <a:lnTo>
                    <a:pt x="844130" y="81572"/>
                  </a:lnTo>
                  <a:lnTo>
                    <a:pt x="846797" y="32943"/>
                  </a:lnTo>
                  <a:close/>
                </a:path>
                <a:path w="944245" h="358140">
                  <a:moveTo>
                    <a:pt x="943686" y="0"/>
                  </a:moveTo>
                  <a:lnTo>
                    <a:pt x="887209" y="0"/>
                  </a:lnTo>
                  <a:lnTo>
                    <a:pt x="887209" y="321500"/>
                  </a:lnTo>
                  <a:lnTo>
                    <a:pt x="943686" y="321500"/>
                  </a:lnTo>
                  <a:lnTo>
                    <a:pt x="9436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14230" y="8431354"/>
              <a:ext cx="64135" cy="322580"/>
            </a:xfrm>
            <a:custGeom>
              <a:avLst/>
              <a:gdLst/>
              <a:ahLst/>
              <a:cxnLst/>
              <a:rect l="l" t="t" r="r" b="b"/>
              <a:pathLst>
                <a:path w="64134" h="322579">
                  <a:moveTo>
                    <a:pt x="63969" y="322480"/>
                  </a:moveTo>
                  <a:lnTo>
                    <a:pt x="0" y="322480"/>
                  </a:lnTo>
                  <a:lnTo>
                    <a:pt x="0" y="0"/>
                  </a:lnTo>
                  <a:lnTo>
                    <a:pt x="63969" y="0"/>
                  </a:lnTo>
                  <a:lnTo>
                    <a:pt x="63969" y="32248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4219" y="3189756"/>
              <a:ext cx="12212955" cy="5564505"/>
            </a:xfrm>
            <a:custGeom>
              <a:avLst/>
              <a:gdLst/>
              <a:ahLst/>
              <a:cxnLst/>
              <a:rect l="l" t="t" r="r" b="b"/>
              <a:pathLst>
                <a:path w="12212955" h="5564505">
                  <a:moveTo>
                    <a:pt x="711949" y="1311960"/>
                  </a:moveTo>
                  <a:lnTo>
                    <a:pt x="704329" y="1262799"/>
                  </a:lnTo>
                  <a:lnTo>
                    <a:pt x="691032" y="1217777"/>
                  </a:lnTo>
                  <a:lnTo>
                    <a:pt x="672363" y="1176997"/>
                  </a:lnTo>
                  <a:lnTo>
                    <a:pt x="648627" y="1140587"/>
                  </a:lnTo>
                  <a:lnTo>
                    <a:pt x="620153" y="1108659"/>
                  </a:lnTo>
                  <a:lnTo>
                    <a:pt x="587222" y="1081316"/>
                  </a:lnTo>
                  <a:lnTo>
                    <a:pt x="550164" y="1058684"/>
                  </a:lnTo>
                  <a:lnTo>
                    <a:pt x="509282" y="1040879"/>
                  </a:lnTo>
                  <a:lnTo>
                    <a:pt x="464883" y="1028026"/>
                  </a:lnTo>
                  <a:lnTo>
                    <a:pt x="417283" y="1020216"/>
                  </a:lnTo>
                  <a:lnTo>
                    <a:pt x="366788" y="1017600"/>
                  </a:lnTo>
                  <a:lnTo>
                    <a:pt x="320217" y="1020038"/>
                  </a:lnTo>
                  <a:lnTo>
                    <a:pt x="275539" y="1027315"/>
                  </a:lnTo>
                  <a:lnTo>
                    <a:pt x="233057" y="1039380"/>
                  </a:lnTo>
                  <a:lnTo>
                    <a:pt x="193103" y="1056170"/>
                  </a:lnTo>
                  <a:lnTo>
                    <a:pt x="155994" y="1077620"/>
                  </a:lnTo>
                  <a:lnTo>
                    <a:pt x="122047" y="1103680"/>
                  </a:lnTo>
                  <a:lnTo>
                    <a:pt x="91592" y="1134287"/>
                  </a:lnTo>
                  <a:lnTo>
                    <a:pt x="64935" y="1169377"/>
                  </a:lnTo>
                  <a:lnTo>
                    <a:pt x="42418" y="1208900"/>
                  </a:lnTo>
                  <a:lnTo>
                    <a:pt x="24333" y="1252791"/>
                  </a:lnTo>
                  <a:lnTo>
                    <a:pt x="11023" y="1300988"/>
                  </a:lnTo>
                  <a:lnTo>
                    <a:pt x="2806" y="1353439"/>
                  </a:lnTo>
                  <a:lnTo>
                    <a:pt x="0" y="1410081"/>
                  </a:lnTo>
                  <a:lnTo>
                    <a:pt x="2743" y="1466494"/>
                  </a:lnTo>
                  <a:lnTo>
                    <a:pt x="10782" y="1518793"/>
                  </a:lnTo>
                  <a:lnTo>
                    <a:pt x="23837" y="1566913"/>
                  </a:lnTo>
                  <a:lnTo>
                    <a:pt x="41605" y="1610766"/>
                  </a:lnTo>
                  <a:lnTo>
                    <a:pt x="63817" y="1650288"/>
                  </a:lnTo>
                  <a:lnTo>
                    <a:pt x="90182" y="1685417"/>
                  </a:lnTo>
                  <a:lnTo>
                    <a:pt x="120408" y="1716087"/>
                  </a:lnTo>
                  <a:lnTo>
                    <a:pt x="154203" y="1742224"/>
                  </a:lnTo>
                  <a:lnTo>
                    <a:pt x="191287" y="1763763"/>
                  </a:lnTo>
                  <a:lnTo>
                    <a:pt x="231381" y="1780628"/>
                  </a:lnTo>
                  <a:lnTo>
                    <a:pt x="274180" y="1792770"/>
                  </a:lnTo>
                  <a:lnTo>
                    <a:pt x="319417" y="1800098"/>
                  </a:lnTo>
                  <a:lnTo>
                    <a:pt x="366788" y="1802561"/>
                  </a:lnTo>
                  <a:lnTo>
                    <a:pt x="424053" y="1798929"/>
                  </a:lnTo>
                  <a:lnTo>
                    <a:pt x="476097" y="1788541"/>
                  </a:lnTo>
                  <a:lnTo>
                    <a:pt x="522935" y="1772170"/>
                  </a:lnTo>
                  <a:lnTo>
                    <a:pt x="564591" y="1750606"/>
                  </a:lnTo>
                  <a:lnTo>
                    <a:pt x="601065" y="1724621"/>
                  </a:lnTo>
                  <a:lnTo>
                    <a:pt x="632371" y="1694992"/>
                  </a:lnTo>
                  <a:lnTo>
                    <a:pt x="658533" y="1662506"/>
                  </a:lnTo>
                  <a:lnTo>
                    <a:pt x="679564" y="1627924"/>
                  </a:lnTo>
                  <a:lnTo>
                    <a:pt x="695464" y="1592021"/>
                  </a:lnTo>
                  <a:lnTo>
                    <a:pt x="711949" y="1519389"/>
                  </a:lnTo>
                  <a:lnTo>
                    <a:pt x="508063" y="1518272"/>
                  </a:lnTo>
                  <a:lnTo>
                    <a:pt x="492810" y="1563624"/>
                  </a:lnTo>
                  <a:lnTo>
                    <a:pt x="464350" y="1597926"/>
                  </a:lnTo>
                  <a:lnTo>
                    <a:pt x="423443" y="1619631"/>
                  </a:lnTo>
                  <a:lnTo>
                    <a:pt x="370878" y="1627212"/>
                  </a:lnTo>
                  <a:lnTo>
                    <a:pt x="329260" y="1622717"/>
                  </a:lnTo>
                  <a:lnTo>
                    <a:pt x="293141" y="1609293"/>
                  </a:lnTo>
                  <a:lnTo>
                    <a:pt x="238683" y="1555838"/>
                  </a:lnTo>
                  <a:lnTo>
                    <a:pt x="221018" y="1515935"/>
                  </a:lnTo>
                  <a:lnTo>
                    <a:pt x="210185" y="1467332"/>
                  </a:lnTo>
                  <a:lnTo>
                    <a:pt x="206502" y="1410081"/>
                  </a:lnTo>
                  <a:lnTo>
                    <a:pt x="210108" y="1355051"/>
                  </a:lnTo>
                  <a:lnTo>
                    <a:pt x="220802" y="1307312"/>
                  </a:lnTo>
                  <a:lnTo>
                    <a:pt x="238328" y="1267294"/>
                  </a:lnTo>
                  <a:lnTo>
                    <a:pt x="262483" y="1235405"/>
                  </a:lnTo>
                  <a:lnTo>
                    <a:pt x="293027" y="1212100"/>
                  </a:lnTo>
                  <a:lnTo>
                    <a:pt x="329730" y="1197800"/>
                  </a:lnTo>
                  <a:lnTo>
                    <a:pt x="372376" y="1192949"/>
                  </a:lnTo>
                  <a:lnTo>
                    <a:pt x="426758" y="1201521"/>
                  </a:lnTo>
                  <a:lnTo>
                    <a:pt x="468033" y="1225727"/>
                  </a:lnTo>
                  <a:lnTo>
                    <a:pt x="495401" y="1263294"/>
                  </a:lnTo>
                  <a:lnTo>
                    <a:pt x="508063" y="1311960"/>
                  </a:lnTo>
                  <a:lnTo>
                    <a:pt x="711949" y="1311960"/>
                  </a:lnTo>
                  <a:close/>
                </a:path>
                <a:path w="12212955" h="5564505">
                  <a:moveTo>
                    <a:pt x="1539989" y="1507070"/>
                  </a:moveTo>
                  <a:lnTo>
                    <a:pt x="1536725" y="1456016"/>
                  </a:lnTo>
                  <a:lnTo>
                    <a:pt x="1527073" y="1408722"/>
                  </a:lnTo>
                  <a:lnTo>
                    <a:pt x="1511249" y="1365592"/>
                  </a:lnTo>
                  <a:lnTo>
                    <a:pt x="1489468" y="1326997"/>
                  </a:lnTo>
                  <a:lnTo>
                    <a:pt x="1461947" y="1293304"/>
                  </a:lnTo>
                  <a:lnTo>
                    <a:pt x="1428877" y="1264894"/>
                  </a:lnTo>
                  <a:lnTo>
                    <a:pt x="1390484" y="1242136"/>
                  </a:lnTo>
                  <a:lnTo>
                    <a:pt x="1346987" y="1225423"/>
                  </a:lnTo>
                  <a:lnTo>
                    <a:pt x="1336471" y="1223187"/>
                  </a:lnTo>
                  <a:lnTo>
                    <a:pt x="1336471" y="1505585"/>
                  </a:lnTo>
                  <a:lnTo>
                    <a:pt x="1330286" y="1567408"/>
                  </a:lnTo>
                  <a:lnTo>
                    <a:pt x="1312519" y="1614284"/>
                  </a:lnTo>
                  <a:lnTo>
                    <a:pt x="1284262" y="1644040"/>
                  </a:lnTo>
                  <a:lnTo>
                    <a:pt x="1246632" y="1654441"/>
                  </a:lnTo>
                  <a:lnTo>
                    <a:pt x="1207503" y="1644040"/>
                  </a:lnTo>
                  <a:lnTo>
                    <a:pt x="1178471" y="1614284"/>
                  </a:lnTo>
                  <a:lnTo>
                    <a:pt x="1160399" y="1567408"/>
                  </a:lnTo>
                  <a:lnTo>
                    <a:pt x="1154188" y="1505585"/>
                  </a:lnTo>
                  <a:lnTo>
                    <a:pt x="1160399" y="1443977"/>
                  </a:lnTo>
                  <a:lnTo>
                    <a:pt x="1178471" y="1397203"/>
                  </a:lnTo>
                  <a:lnTo>
                    <a:pt x="1207503" y="1367497"/>
                  </a:lnTo>
                  <a:lnTo>
                    <a:pt x="1246632" y="1357096"/>
                  </a:lnTo>
                  <a:lnTo>
                    <a:pt x="1284262" y="1367497"/>
                  </a:lnTo>
                  <a:lnTo>
                    <a:pt x="1312519" y="1397203"/>
                  </a:lnTo>
                  <a:lnTo>
                    <a:pt x="1330286" y="1443977"/>
                  </a:lnTo>
                  <a:lnTo>
                    <a:pt x="1336471" y="1505585"/>
                  </a:lnTo>
                  <a:lnTo>
                    <a:pt x="1336471" y="1223187"/>
                  </a:lnTo>
                  <a:lnTo>
                    <a:pt x="1298600" y="1215110"/>
                  </a:lnTo>
                  <a:lnTo>
                    <a:pt x="1245514" y="1211592"/>
                  </a:lnTo>
                  <a:lnTo>
                    <a:pt x="1192326" y="1215110"/>
                  </a:lnTo>
                  <a:lnTo>
                    <a:pt x="1143850" y="1225423"/>
                  </a:lnTo>
                  <a:lnTo>
                    <a:pt x="1100289" y="1242136"/>
                  </a:lnTo>
                  <a:lnTo>
                    <a:pt x="1061859" y="1264894"/>
                  </a:lnTo>
                  <a:lnTo>
                    <a:pt x="1028763" y="1293304"/>
                  </a:lnTo>
                  <a:lnTo>
                    <a:pt x="1001204" y="1326997"/>
                  </a:lnTo>
                  <a:lnTo>
                    <a:pt x="979411" y="1365592"/>
                  </a:lnTo>
                  <a:lnTo>
                    <a:pt x="963574" y="1408722"/>
                  </a:lnTo>
                  <a:lnTo>
                    <a:pt x="953935" y="1456016"/>
                  </a:lnTo>
                  <a:lnTo>
                    <a:pt x="950671" y="1507070"/>
                  </a:lnTo>
                  <a:lnTo>
                    <a:pt x="953935" y="1558137"/>
                  </a:lnTo>
                  <a:lnTo>
                    <a:pt x="963574" y="1605432"/>
                  </a:lnTo>
                  <a:lnTo>
                    <a:pt x="979411" y="1648561"/>
                  </a:lnTo>
                  <a:lnTo>
                    <a:pt x="1001204" y="1687156"/>
                  </a:lnTo>
                  <a:lnTo>
                    <a:pt x="1028763" y="1720850"/>
                  </a:lnTo>
                  <a:lnTo>
                    <a:pt x="1061859" y="1749259"/>
                  </a:lnTo>
                  <a:lnTo>
                    <a:pt x="1100289" y="1772018"/>
                  </a:lnTo>
                  <a:lnTo>
                    <a:pt x="1143850" y="1788731"/>
                  </a:lnTo>
                  <a:lnTo>
                    <a:pt x="1192326" y="1799043"/>
                  </a:lnTo>
                  <a:lnTo>
                    <a:pt x="1245514" y="1802561"/>
                  </a:lnTo>
                  <a:lnTo>
                    <a:pt x="1298600" y="1799043"/>
                  </a:lnTo>
                  <a:lnTo>
                    <a:pt x="1346987" y="1788731"/>
                  </a:lnTo>
                  <a:lnTo>
                    <a:pt x="1390484" y="1772018"/>
                  </a:lnTo>
                  <a:lnTo>
                    <a:pt x="1428877" y="1749259"/>
                  </a:lnTo>
                  <a:lnTo>
                    <a:pt x="1461947" y="1720850"/>
                  </a:lnTo>
                  <a:lnTo>
                    <a:pt x="1489468" y="1687156"/>
                  </a:lnTo>
                  <a:lnTo>
                    <a:pt x="1511249" y="1648561"/>
                  </a:lnTo>
                  <a:lnTo>
                    <a:pt x="1527073" y="1605432"/>
                  </a:lnTo>
                  <a:lnTo>
                    <a:pt x="1536725" y="1558137"/>
                  </a:lnTo>
                  <a:lnTo>
                    <a:pt x="1539989" y="1507070"/>
                  </a:lnTo>
                  <a:close/>
                </a:path>
                <a:path w="12212955" h="5564505">
                  <a:moveTo>
                    <a:pt x="1899488" y="109131"/>
                  </a:moveTo>
                  <a:lnTo>
                    <a:pt x="1882800" y="63030"/>
                  </a:lnTo>
                  <a:lnTo>
                    <a:pt x="1853044" y="28752"/>
                  </a:lnTo>
                  <a:lnTo>
                    <a:pt x="1813013" y="7366"/>
                  </a:lnTo>
                  <a:lnTo>
                    <a:pt x="1765465" y="0"/>
                  </a:lnTo>
                  <a:lnTo>
                    <a:pt x="1724939" y="5346"/>
                  </a:lnTo>
                  <a:lnTo>
                    <a:pt x="1689417" y="20904"/>
                  </a:lnTo>
                  <a:lnTo>
                    <a:pt x="1659953" y="45961"/>
                  </a:lnTo>
                  <a:lnTo>
                    <a:pt x="1637614" y="79781"/>
                  </a:lnTo>
                  <a:lnTo>
                    <a:pt x="1623428" y="121653"/>
                  </a:lnTo>
                  <a:lnTo>
                    <a:pt x="1618462" y="170840"/>
                  </a:lnTo>
                  <a:lnTo>
                    <a:pt x="1623428" y="220040"/>
                  </a:lnTo>
                  <a:lnTo>
                    <a:pt x="1637614" y="261912"/>
                  </a:lnTo>
                  <a:lnTo>
                    <a:pt x="1659953" y="295732"/>
                  </a:lnTo>
                  <a:lnTo>
                    <a:pt x="1689417" y="320789"/>
                  </a:lnTo>
                  <a:lnTo>
                    <a:pt x="1724939" y="336346"/>
                  </a:lnTo>
                  <a:lnTo>
                    <a:pt x="1765465" y="341693"/>
                  </a:lnTo>
                  <a:lnTo>
                    <a:pt x="1813191" y="334238"/>
                  </a:lnTo>
                  <a:lnTo>
                    <a:pt x="1853285" y="312737"/>
                  </a:lnTo>
                  <a:lnTo>
                    <a:pt x="1882978" y="278523"/>
                  </a:lnTo>
                  <a:lnTo>
                    <a:pt x="1899488" y="232879"/>
                  </a:lnTo>
                  <a:lnTo>
                    <a:pt x="1857959" y="232879"/>
                  </a:lnTo>
                  <a:lnTo>
                    <a:pt x="1845551" y="263029"/>
                  </a:lnTo>
                  <a:lnTo>
                    <a:pt x="1824494" y="285013"/>
                  </a:lnTo>
                  <a:lnTo>
                    <a:pt x="1797037" y="298475"/>
                  </a:lnTo>
                  <a:lnTo>
                    <a:pt x="1765465" y="303034"/>
                  </a:lnTo>
                  <a:lnTo>
                    <a:pt x="1723466" y="294436"/>
                  </a:lnTo>
                  <a:lnTo>
                    <a:pt x="1689569" y="269100"/>
                  </a:lnTo>
                  <a:lnTo>
                    <a:pt x="1666951" y="227672"/>
                  </a:lnTo>
                  <a:lnTo>
                    <a:pt x="1658708" y="170840"/>
                  </a:lnTo>
                  <a:lnTo>
                    <a:pt x="1666951" y="114020"/>
                  </a:lnTo>
                  <a:lnTo>
                    <a:pt x="1689569" y="72593"/>
                  </a:lnTo>
                  <a:lnTo>
                    <a:pt x="1723466" y="47256"/>
                  </a:lnTo>
                  <a:lnTo>
                    <a:pt x="1765465" y="38658"/>
                  </a:lnTo>
                  <a:lnTo>
                    <a:pt x="1797075" y="43230"/>
                  </a:lnTo>
                  <a:lnTo>
                    <a:pt x="1824609" y="56718"/>
                  </a:lnTo>
                  <a:lnTo>
                    <a:pt x="1845703" y="78803"/>
                  </a:lnTo>
                  <a:lnTo>
                    <a:pt x="1857959" y="109131"/>
                  </a:lnTo>
                  <a:lnTo>
                    <a:pt x="1899488" y="109131"/>
                  </a:lnTo>
                  <a:close/>
                </a:path>
                <a:path w="12212955" h="5564505">
                  <a:moveTo>
                    <a:pt x="2317737" y="178638"/>
                  </a:moveTo>
                  <a:lnTo>
                    <a:pt x="2311616" y="136931"/>
                  </a:lnTo>
                  <a:lnTo>
                    <a:pt x="2294318" y="107556"/>
                  </a:lnTo>
                  <a:lnTo>
                    <a:pt x="2267483" y="90170"/>
                  </a:lnTo>
                  <a:lnTo>
                    <a:pt x="2232698" y="84455"/>
                  </a:lnTo>
                  <a:lnTo>
                    <a:pt x="2206320" y="87439"/>
                  </a:lnTo>
                  <a:lnTo>
                    <a:pt x="2185695" y="95973"/>
                  </a:lnTo>
                  <a:lnTo>
                    <a:pt x="2170226" y="109385"/>
                  </a:lnTo>
                  <a:lnTo>
                    <a:pt x="2159368" y="127000"/>
                  </a:lnTo>
                  <a:lnTo>
                    <a:pt x="2156117" y="127000"/>
                  </a:lnTo>
                  <a:lnTo>
                    <a:pt x="2156117" y="4546"/>
                  </a:lnTo>
                  <a:lnTo>
                    <a:pt x="2116531" y="4546"/>
                  </a:lnTo>
                  <a:lnTo>
                    <a:pt x="2116531" y="337146"/>
                  </a:lnTo>
                  <a:lnTo>
                    <a:pt x="2156117" y="337146"/>
                  </a:lnTo>
                  <a:lnTo>
                    <a:pt x="2156117" y="187413"/>
                  </a:lnTo>
                  <a:lnTo>
                    <a:pt x="2161019" y="158635"/>
                  </a:lnTo>
                  <a:lnTo>
                    <a:pt x="2174583" y="137426"/>
                  </a:lnTo>
                  <a:lnTo>
                    <a:pt x="2195144" y="124333"/>
                  </a:lnTo>
                  <a:lnTo>
                    <a:pt x="2221026" y="119849"/>
                  </a:lnTo>
                  <a:lnTo>
                    <a:pt x="2245004" y="123964"/>
                  </a:lnTo>
                  <a:lnTo>
                    <a:pt x="2262962" y="135966"/>
                  </a:lnTo>
                  <a:lnTo>
                    <a:pt x="2274227" y="155346"/>
                  </a:lnTo>
                  <a:lnTo>
                    <a:pt x="2278138" y="181559"/>
                  </a:lnTo>
                  <a:lnTo>
                    <a:pt x="2278138" y="337146"/>
                  </a:lnTo>
                  <a:lnTo>
                    <a:pt x="2317737" y="337146"/>
                  </a:lnTo>
                  <a:lnTo>
                    <a:pt x="2317737" y="178638"/>
                  </a:lnTo>
                  <a:close/>
                </a:path>
                <a:path w="12212955" h="5564505">
                  <a:moveTo>
                    <a:pt x="2357590" y="1426489"/>
                  </a:moveTo>
                  <a:lnTo>
                    <a:pt x="2353018" y="1375003"/>
                  </a:lnTo>
                  <a:lnTo>
                    <a:pt x="2339416" y="1328902"/>
                  </a:lnTo>
                  <a:lnTo>
                    <a:pt x="2317407" y="1289126"/>
                  </a:lnTo>
                  <a:lnTo>
                    <a:pt x="2287638" y="1256588"/>
                  </a:lnTo>
                  <a:lnTo>
                    <a:pt x="2250744" y="1232204"/>
                  </a:lnTo>
                  <a:lnTo>
                    <a:pt x="2207374" y="1216901"/>
                  </a:lnTo>
                  <a:lnTo>
                    <a:pt x="2158174" y="1211592"/>
                  </a:lnTo>
                  <a:lnTo>
                    <a:pt x="2109813" y="1216710"/>
                  </a:lnTo>
                  <a:lnTo>
                    <a:pt x="2067001" y="1231544"/>
                  </a:lnTo>
                  <a:lnTo>
                    <a:pt x="2030818" y="1255356"/>
                  </a:lnTo>
                  <a:lnTo>
                    <a:pt x="2002320" y="1287386"/>
                  </a:lnTo>
                  <a:lnTo>
                    <a:pt x="1982597" y="1326883"/>
                  </a:lnTo>
                  <a:lnTo>
                    <a:pt x="1976628" y="1326883"/>
                  </a:lnTo>
                  <a:lnTo>
                    <a:pt x="1976628" y="1219060"/>
                  </a:lnTo>
                  <a:lnTo>
                    <a:pt x="1787271" y="1219060"/>
                  </a:lnTo>
                  <a:lnTo>
                    <a:pt x="1787271" y="1792109"/>
                  </a:lnTo>
                  <a:lnTo>
                    <a:pt x="1986699" y="1792109"/>
                  </a:lnTo>
                  <a:lnTo>
                    <a:pt x="1986699" y="1468653"/>
                  </a:lnTo>
                  <a:lnTo>
                    <a:pt x="1992985" y="1428813"/>
                  </a:lnTo>
                  <a:lnTo>
                    <a:pt x="2010410" y="1399019"/>
                  </a:lnTo>
                  <a:lnTo>
                    <a:pt x="2037702" y="1380350"/>
                  </a:lnTo>
                  <a:lnTo>
                    <a:pt x="2073554" y="1373886"/>
                  </a:lnTo>
                  <a:lnTo>
                    <a:pt x="2109305" y="1380337"/>
                  </a:lnTo>
                  <a:lnTo>
                    <a:pt x="2135987" y="1398930"/>
                  </a:lnTo>
                  <a:lnTo>
                    <a:pt x="2152599" y="1428508"/>
                  </a:lnTo>
                  <a:lnTo>
                    <a:pt x="2158174" y="1467904"/>
                  </a:lnTo>
                  <a:lnTo>
                    <a:pt x="2158174" y="1792109"/>
                  </a:lnTo>
                  <a:lnTo>
                    <a:pt x="2357590" y="1792109"/>
                  </a:lnTo>
                  <a:lnTo>
                    <a:pt x="2357590" y="1426489"/>
                  </a:lnTo>
                  <a:close/>
                </a:path>
                <a:path w="12212955" h="5564505">
                  <a:moveTo>
                    <a:pt x="2733687" y="172796"/>
                  </a:moveTo>
                  <a:lnTo>
                    <a:pt x="2723604" y="125831"/>
                  </a:lnTo>
                  <a:lnTo>
                    <a:pt x="2668244" y="87198"/>
                  </a:lnTo>
                  <a:lnTo>
                    <a:pt x="2639911" y="84455"/>
                  </a:lnTo>
                  <a:lnTo>
                    <a:pt x="2601849" y="89446"/>
                  </a:lnTo>
                  <a:lnTo>
                    <a:pt x="2571559" y="103454"/>
                  </a:lnTo>
                  <a:lnTo>
                    <a:pt x="2550693" y="125006"/>
                  </a:lnTo>
                  <a:lnTo>
                    <a:pt x="2540927" y="152654"/>
                  </a:lnTo>
                  <a:lnTo>
                    <a:pt x="2581821" y="152654"/>
                  </a:lnTo>
                  <a:lnTo>
                    <a:pt x="2588628" y="139293"/>
                  </a:lnTo>
                  <a:lnTo>
                    <a:pt x="2600274" y="128587"/>
                  </a:lnTo>
                  <a:lnTo>
                    <a:pt x="2616733" y="121462"/>
                  </a:lnTo>
                  <a:lnTo>
                    <a:pt x="2637967" y="118872"/>
                  </a:lnTo>
                  <a:lnTo>
                    <a:pt x="2662669" y="122262"/>
                  </a:lnTo>
                  <a:lnTo>
                    <a:pt x="2680309" y="132067"/>
                  </a:lnTo>
                  <a:lnTo>
                    <a:pt x="2690901" y="147789"/>
                  </a:lnTo>
                  <a:lnTo>
                    <a:pt x="2694432" y="168897"/>
                  </a:lnTo>
                  <a:lnTo>
                    <a:pt x="2694432" y="189191"/>
                  </a:lnTo>
                  <a:lnTo>
                    <a:pt x="2694432" y="221678"/>
                  </a:lnTo>
                  <a:lnTo>
                    <a:pt x="2694432" y="246849"/>
                  </a:lnTo>
                  <a:lnTo>
                    <a:pt x="2689872" y="269544"/>
                  </a:lnTo>
                  <a:lnTo>
                    <a:pt x="2676499" y="289077"/>
                  </a:lnTo>
                  <a:lnTo>
                    <a:pt x="2654719" y="302755"/>
                  </a:lnTo>
                  <a:lnTo>
                    <a:pt x="2624975" y="307911"/>
                  </a:lnTo>
                  <a:lnTo>
                    <a:pt x="2604135" y="305422"/>
                  </a:lnTo>
                  <a:lnTo>
                    <a:pt x="2587701" y="297967"/>
                  </a:lnTo>
                  <a:lnTo>
                    <a:pt x="2576931" y="285572"/>
                  </a:lnTo>
                  <a:lnTo>
                    <a:pt x="2573058" y="268287"/>
                  </a:lnTo>
                  <a:lnTo>
                    <a:pt x="2577173" y="250494"/>
                  </a:lnTo>
                  <a:lnTo>
                    <a:pt x="2588920" y="237794"/>
                  </a:lnTo>
                  <a:lnTo>
                    <a:pt x="2607424" y="229781"/>
                  </a:lnTo>
                  <a:lnTo>
                    <a:pt x="2631795" y="226060"/>
                  </a:lnTo>
                  <a:lnTo>
                    <a:pt x="2694432" y="221678"/>
                  </a:lnTo>
                  <a:lnTo>
                    <a:pt x="2694432" y="189191"/>
                  </a:lnTo>
                  <a:lnTo>
                    <a:pt x="2642768" y="191909"/>
                  </a:lnTo>
                  <a:lnTo>
                    <a:pt x="2594114" y="197739"/>
                  </a:lnTo>
                  <a:lnTo>
                    <a:pt x="2541994" y="231203"/>
                  </a:lnTo>
                  <a:lnTo>
                    <a:pt x="2533459" y="266331"/>
                  </a:lnTo>
                  <a:lnTo>
                    <a:pt x="2540089" y="298869"/>
                  </a:lnTo>
                  <a:lnTo>
                    <a:pt x="2558211" y="322935"/>
                  </a:lnTo>
                  <a:lnTo>
                    <a:pt x="2585212" y="337858"/>
                  </a:lnTo>
                  <a:lnTo>
                    <a:pt x="2618486" y="342988"/>
                  </a:lnTo>
                  <a:lnTo>
                    <a:pt x="2647111" y="339128"/>
                  </a:lnTo>
                  <a:lnTo>
                    <a:pt x="2668625" y="329387"/>
                  </a:lnTo>
                  <a:lnTo>
                    <a:pt x="2683560" y="316547"/>
                  </a:lnTo>
                  <a:lnTo>
                    <a:pt x="2689402" y="307911"/>
                  </a:lnTo>
                  <a:lnTo>
                    <a:pt x="2692476" y="303364"/>
                  </a:lnTo>
                  <a:lnTo>
                    <a:pt x="2694432" y="303364"/>
                  </a:lnTo>
                  <a:lnTo>
                    <a:pt x="2694432" y="337146"/>
                  </a:lnTo>
                  <a:lnTo>
                    <a:pt x="2733687" y="337146"/>
                  </a:lnTo>
                  <a:lnTo>
                    <a:pt x="2733687" y="303364"/>
                  </a:lnTo>
                  <a:lnTo>
                    <a:pt x="2733687" y="221678"/>
                  </a:lnTo>
                  <a:lnTo>
                    <a:pt x="2733687" y="172796"/>
                  </a:lnTo>
                  <a:close/>
                </a:path>
                <a:path w="12212955" h="5564505">
                  <a:moveTo>
                    <a:pt x="3154680" y="1604073"/>
                  </a:moveTo>
                  <a:lnTo>
                    <a:pt x="3147542" y="1557642"/>
                  </a:lnTo>
                  <a:lnTo>
                    <a:pt x="3126841" y="1519250"/>
                  </a:lnTo>
                  <a:lnTo>
                    <a:pt x="3092399" y="1488567"/>
                  </a:lnTo>
                  <a:lnTo>
                    <a:pt x="3043974" y="1465237"/>
                  </a:lnTo>
                  <a:lnTo>
                    <a:pt x="2981363" y="1448879"/>
                  </a:lnTo>
                  <a:lnTo>
                    <a:pt x="2866923" y="1427988"/>
                  </a:lnTo>
                  <a:lnTo>
                    <a:pt x="2838754" y="1420444"/>
                  </a:lnTo>
                  <a:lnTo>
                    <a:pt x="2820835" y="1410500"/>
                  </a:lnTo>
                  <a:lnTo>
                    <a:pt x="2811513" y="1398651"/>
                  </a:lnTo>
                  <a:lnTo>
                    <a:pt x="2809151" y="1385455"/>
                  </a:lnTo>
                  <a:lnTo>
                    <a:pt x="2814129" y="1368666"/>
                  </a:lnTo>
                  <a:lnTo>
                    <a:pt x="2828620" y="1356118"/>
                  </a:lnTo>
                  <a:lnTo>
                    <a:pt x="2850235" y="1348257"/>
                  </a:lnTo>
                  <a:lnTo>
                    <a:pt x="2876613" y="1345526"/>
                  </a:lnTo>
                  <a:lnTo>
                    <a:pt x="2906318" y="1349527"/>
                  </a:lnTo>
                  <a:lnTo>
                    <a:pt x="2930893" y="1361020"/>
                  </a:lnTo>
                  <a:lnTo>
                    <a:pt x="2948267" y="1379220"/>
                  </a:lnTo>
                  <a:lnTo>
                    <a:pt x="2956382" y="1403362"/>
                  </a:lnTo>
                  <a:lnTo>
                    <a:pt x="3140151" y="1403362"/>
                  </a:lnTo>
                  <a:lnTo>
                    <a:pt x="3133598" y="1360843"/>
                  </a:lnTo>
                  <a:lnTo>
                    <a:pt x="3118662" y="1323035"/>
                  </a:lnTo>
                  <a:lnTo>
                    <a:pt x="3095701" y="1290218"/>
                  </a:lnTo>
                  <a:lnTo>
                    <a:pt x="3065043" y="1262710"/>
                  </a:lnTo>
                  <a:lnTo>
                    <a:pt x="3027045" y="1240790"/>
                  </a:lnTo>
                  <a:lnTo>
                    <a:pt x="2982049" y="1224775"/>
                  </a:lnTo>
                  <a:lnTo>
                    <a:pt x="2930423" y="1214945"/>
                  </a:lnTo>
                  <a:lnTo>
                    <a:pt x="2872511" y="1211592"/>
                  </a:lnTo>
                  <a:lnTo>
                    <a:pt x="2814828" y="1214729"/>
                  </a:lnTo>
                  <a:lnTo>
                    <a:pt x="2763393" y="1223987"/>
                  </a:lnTo>
                  <a:lnTo>
                    <a:pt x="2718663" y="1239177"/>
                  </a:lnTo>
                  <a:lnTo>
                    <a:pt x="2681097" y="1260094"/>
                  </a:lnTo>
                  <a:lnTo>
                    <a:pt x="2651163" y="1286535"/>
                  </a:lnTo>
                  <a:lnTo>
                    <a:pt x="2629293" y="1318310"/>
                  </a:lnTo>
                  <a:lnTo>
                    <a:pt x="2615946" y="1355204"/>
                  </a:lnTo>
                  <a:lnTo>
                    <a:pt x="2611590" y="1397012"/>
                  </a:lnTo>
                  <a:lnTo>
                    <a:pt x="2616111" y="1439125"/>
                  </a:lnTo>
                  <a:lnTo>
                    <a:pt x="2630411" y="1475778"/>
                  </a:lnTo>
                  <a:lnTo>
                    <a:pt x="2654452" y="1506842"/>
                  </a:lnTo>
                  <a:lnTo>
                    <a:pt x="2688171" y="1532153"/>
                  </a:lnTo>
                  <a:lnTo>
                    <a:pt x="2731554" y="1551559"/>
                  </a:lnTo>
                  <a:lnTo>
                    <a:pt x="2784538" y="1564906"/>
                  </a:lnTo>
                  <a:lnTo>
                    <a:pt x="2885186" y="1582813"/>
                  </a:lnTo>
                  <a:lnTo>
                    <a:pt x="2914904" y="1590167"/>
                  </a:lnTo>
                  <a:lnTo>
                    <a:pt x="2935643" y="1599692"/>
                  </a:lnTo>
                  <a:lnTo>
                    <a:pt x="2947924" y="1611884"/>
                  </a:lnTo>
                  <a:lnTo>
                    <a:pt x="2952280" y="1627212"/>
                  </a:lnTo>
                  <a:lnTo>
                    <a:pt x="2946793" y="1644154"/>
                  </a:lnTo>
                  <a:lnTo>
                    <a:pt x="2932430" y="1656689"/>
                  </a:lnTo>
                  <a:lnTo>
                    <a:pt x="2910662" y="1664462"/>
                  </a:lnTo>
                  <a:lnTo>
                    <a:pt x="2882950" y="1667129"/>
                  </a:lnTo>
                  <a:lnTo>
                    <a:pt x="2849867" y="1663331"/>
                  </a:lnTo>
                  <a:lnTo>
                    <a:pt x="2823540" y="1652155"/>
                  </a:lnTo>
                  <a:lnTo>
                    <a:pt x="2805112" y="1633918"/>
                  </a:lnTo>
                  <a:lnTo>
                    <a:pt x="2795727" y="1608924"/>
                  </a:lnTo>
                  <a:lnTo>
                    <a:pt x="2597797" y="1608924"/>
                  </a:lnTo>
                  <a:lnTo>
                    <a:pt x="2606129" y="1650771"/>
                  </a:lnTo>
                  <a:lnTo>
                    <a:pt x="2622626" y="1688452"/>
                  </a:lnTo>
                  <a:lnTo>
                    <a:pt x="2647073" y="1721510"/>
                  </a:lnTo>
                  <a:lnTo>
                    <a:pt x="2679281" y="1749539"/>
                  </a:lnTo>
                  <a:lnTo>
                    <a:pt x="2719070" y="1772081"/>
                  </a:lnTo>
                  <a:lnTo>
                    <a:pt x="2766212" y="1788731"/>
                  </a:lnTo>
                  <a:lnTo>
                    <a:pt x="2820530" y="1799031"/>
                  </a:lnTo>
                  <a:lnTo>
                    <a:pt x="2881833" y="1802561"/>
                  </a:lnTo>
                  <a:lnTo>
                    <a:pt x="2938691" y="1799018"/>
                  </a:lnTo>
                  <a:lnTo>
                    <a:pt x="2990723" y="1788655"/>
                  </a:lnTo>
                  <a:lnTo>
                    <a:pt x="3037090" y="1771827"/>
                  </a:lnTo>
                  <a:lnTo>
                    <a:pt x="3076968" y="1748929"/>
                  </a:lnTo>
                  <a:lnTo>
                    <a:pt x="3109506" y="1720329"/>
                  </a:lnTo>
                  <a:lnTo>
                    <a:pt x="3133852" y="1686394"/>
                  </a:lnTo>
                  <a:lnTo>
                    <a:pt x="3149193" y="1647520"/>
                  </a:lnTo>
                  <a:lnTo>
                    <a:pt x="3154680" y="1604073"/>
                  </a:lnTo>
                  <a:close/>
                </a:path>
                <a:path w="12212955" h="5564505">
                  <a:moveTo>
                    <a:pt x="3182112" y="213067"/>
                  </a:moveTo>
                  <a:lnTo>
                    <a:pt x="3174327" y="159677"/>
                  </a:lnTo>
                  <a:lnTo>
                    <a:pt x="3152902" y="119849"/>
                  </a:lnTo>
                  <a:lnTo>
                    <a:pt x="3152533" y="119164"/>
                  </a:lnTo>
                  <a:lnTo>
                    <a:pt x="3142513" y="111493"/>
                  </a:lnTo>
                  <a:lnTo>
                    <a:pt x="3142513" y="212420"/>
                  </a:lnTo>
                  <a:lnTo>
                    <a:pt x="3137966" y="249529"/>
                  </a:lnTo>
                  <a:lnTo>
                    <a:pt x="3124416" y="279527"/>
                  </a:lnTo>
                  <a:lnTo>
                    <a:pt x="3101987" y="299618"/>
                  </a:lnTo>
                  <a:lnTo>
                    <a:pt x="3070796" y="306933"/>
                  </a:lnTo>
                  <a:lnTo>
                    <a:pt x="3040443" y="300024"/>
                  </a:lnTo>
                  <a:lnTo>
                    <a:pt x="3039059" y="298818"/>
                  </a:lnTo>
                  <a:lnTo>
                    <a:pt x="3018269" y="280631"/>
                  </a:lnTo>
                  <a:lnTo>
                    <a:pt x="3004667" y="250761"/>
                  </a:lnTo>
                  <a:lnTo>
                    <a:pt x="3000057" y="212420"/>
                  </a:lnTo>
                  <a:lnTo>
                    <a:pt x="3004578" y="174523"/>
                  </a:lnTo>
                  <a:lnTo>
                    <a:pt x="3018028" y="145313"/>
                  </a:lnTo>
                  <a:lnTo>
                    <a:pt x="3039199" y="127317"/>
                  </a:lnTo>
                  <a:lnTo>
                    <a:pt x="3040164" y="126504"/>
                  </a:lnTo>
                  <a:lnTo>
                    <a:pt x="3070796" y="119849"/>
                  </a:lnTo>
                  <a:lnTo>
                    <a:pt x="3102267" y="126961"/>
                  </a:lnTo>
                  <a:lnTo>
                    <a:pt x="3124657" y="146532"/>
                  </a:lnTo>
                  <a:lnTo>
                    <a:pt x="3138055" y="175895"/>
                  </a:lnTo>
                  <a:lnTo>
                    <a:pt x="3142513" y="212420"/>
                  </a:lnTo>
                  <a:lnTo>
                    <a:pt x="3142513" y="111493"/>
                  </a:lnTo>
                  <a:lnTo>
                    <a:pt x="3118993" y="93446"/>
                  </a:lnTo>
                  <a:lnTo>
                    <a:pt x="3075990" y="84455"/>
                  </a:lnTo>
                  <a:lnTo>
                    <a:pt x="3045523" y="89281"/>
                  </a:lnTo>
                  <a:lnTo>
                    <a:pt x="3025000" y="100888"/>
                  </a:lnTo>
                  <a:lnTo>
                    <a:pt x="3011957" y="115011"/>
                  </a:lnTo>
                  <a:lnTo>
                    <a:pt x="3003943" y="127317"/>
                  </a:lnTo>
                  <a:lnTo>
                    <a:pt x="2999409" y="127317"/>
                  </a:lnTo>
                  <a:lnTo>
                    <a:pt x="2999409" y="87693"/>
                  </a:lnTo>
                  <a:lnTo>
                    <a:pt x="2961106" y="87693"/>
                  </a:lnTo>
                  <a:lnTo>
                    <a:pt x="2961106" y="430682"/>
                  </a:lnTo>
                  <a:lnTo>
                    <a:pt x="3000705" y="430682"/>
                  </a:lnTo>
                  <a:lnTo>
                    <a:pt x="3000705" y="298818"/>
                  </a:lnTo>
                  <a:lnTo>
                    <a:pt x="3003943" y="298818"/>
                  </a:lnTo>
                  <a:lnTo>
                    <a:pt x="3012148" y="311505"/>
                  </a:lnTo>
                  <a:lnTo>
                    <a:pt x="3025559" y="325818"/>
                  </a:lnTo>
                  <a:lnTo>
                    <a:pt x="3046336" y="337502"/>
                  </a:lnTo>
                  <a:lnTo>
                    <a:pt x="3076638" y="342341"/>
                  </a:lnTo>
                  <a:lnTo>
                    <a:pt x="3119259" y="333286"/>
                  </a:lnTo>
                  <a:lnTo>
                    <a:pt x="3152610" y="307428"/>
                  </a:lnTo>
                  <a:lnTo>
                    <a:pt x="3152876" y="306933"/>
                  </a:lnTo>
                  <a:lnTo>
                    <a:pt x="3174339" y="266700"/>
                  </a:lnTo>
                  <a:lnTo>
                    <a:pt x="3182112" y="213067"/>
                  </a:lnTo>
                  <a:close/>
                </a:path>
                <a:path w="12212955" h="5564505">
                  <a:moveTo>
                    <a:pt x="3510457" y="301739"/>
                  </a:moveTo>
                  <a:lnTo>
                    <a:pt x="3494227" y="302717"/>
                  </a:lnTo>
                  <a:lnTo>
                    <a:pt x="3487089" y="302717"/>
                  </a:lnTo>
                  <a:lnTo>
                    <a:pt x="3474847" y="301396"/>
                  </a:lnTo>
                  <a:lnTo>
                    <a:pt x="3464369" y="296100"/>
                  </a:lnTo>
                  <a:lnTo>
                    <a:pt x="3457054" y="284759"/>
                  </a:lnTo>
                  <a:lnTo>
                    <a:pt x="3454298" y="265366"/>
                  </a:lnTo>
                  <a:lnTo>
                    <a:pt x="3454298" y="120827"/>
                  </a:lnTo>
                  <a:lnTo>
                    <a:pt x="3506876" y="120827"/>
                  </a:lnTo>
                  <a:lnTo>
                    <a:pt x="3506876" y="87693"/>
                  </a:lnTo>
                  <a:lnTo>
                    <a:pt x="3454298" y="87693"/>
                  </a:lnTo>
                  <a:lnTo>
                    <a:pt x="3454298" y="27940"/>
                  </a:lnTo>
                  <a:lnTo>
                    <a:pt x="3414712" y="27940"/>
                  </a:lnTo>
                  <a:lnTo>
                    <a:pt x="3414712" y="87693"/>
                  </a:lnTo>
                  <a:lnTo>
                    <a:pt x="3377069" y="87693"/>
                  </a:lnTo>
                  <a:lnTo>
                    <a:pt x="3377069" y="120827"/>
                  </a:lnTo>
                  <a:lnTo>
                    <a:pt x="3414712" y="120827"/>
                  </a:lnTo>
                  <a:lnTo>
                    <a:pt x="3414712" y="275755"/>
                  </a:lnTo>
                  <a:lnTo>
                    <a:pt x="3420707" y="304355"/>
                  </a:lnTo>
                  <a:lnTo>
                    <a:pt x="3436378" y="324510"/>
                  </a:lnTo>
                  <a:lnTo>
                    <a:pt x="3458260" y="336461"/>
                  </a:lnTo>
                  <a:lnTo>
                    <a:pt x="3482873" y="340385"/>
                  </a:lnTo>
                  <a:lnTo>
                    <a:pt x="3491230" y="340220"/>
                  </a:lnTo>
                  <a:lnTo>
                    <a:pt x="3498723" y="339775"/>
                  </a:lnTo>
                  <a:lnTo>
                    <a:pt x="3505174" y="339153"/>
                  </a:lnTo>
                  <a:lnTo>
                    <a:pt x="3510457" y="338442"/>
                  </a:lnTo>
                  <a:lnTo>
                    <a:pt x="3510457" y="301739"/>
                  </a:lnTo>
                  <a:close/>
                </a:path>
                <a:path w="12212955" h="5564505">
                  <a:moveTo>
                    <a:pt x="3930624" y="209169"/>
                  </a:moveTo>
                  <a:lnTo>
                    <a:pt x="3927856" y="191960"/>
                  </a:lnTo>
                  <a:lnTo>
                    <a:pt x="3921188" y="150634"/>
                  </a:lnTo>
                  <a:lnTo>
                    <a:pt x="3901236" y="119532"/>
                  </a:lnTo>
                  <a:lnTo>
                    <a:pt x="3896474" y="112102"/>
                  </a:lnTo>
                  <a:lnTo>
                    <a:pt x="3890391" y="108381"/>
                  </a:lnTo>
                  <a:lnTo>
                    <a:pt x="3890391" y="191960"/>
                  </a:lnTo>
                  <a:lnTo>
                    <a:pt x="3750030" y="191960"/>
                  </a:lnTo>
                  <a:lnTo>
                    <a:pt x="3756469" y="164477"/>
                  </a:lnTo>
                  <a:lnTo>
                    <a:pt x="3771354" y="141376"/>
                  </a:lnTo>
                  <a:lnTo>
                    <a:pt x="3793871" y="125450"/>
                  </a:lnTo>
                  <a:lnTo>
                    <a:pt x="3823220" y="119532"/>
                  </a:lnTo>
                  <a:lnTo>
                    <a:pt x="3850957" y="124993"/>
                  </a:lnTo>
                  <a:lnTo>
                    <a:pt x="3872128" y="140157"/>
                  </a:lnTo>
                  <a:lnTo>
                    <a:pt x="3885641" y="163106"/>
                  </a:lnTo>
                  <a:lnTo>
                    <a:pt x="3890391" y="191960"/>
                  </a:lnTo>
                  <a:lnTo>
                    <a:pt x="3890391" y="108381"/>
                  </a:lnTo>
                  <a:lnTo>
                    <a:pt x="3861905" y="90919"/>
                  </a:lnTo>
                  <a:lnTo>
                    <a:pt x="3822890" y="84455"/>
                  </a:lnTo>
                  <a:lnTo>
                    <a:pt x="3776815" y="93967"/>
                  </a:lnTo>
                  <a:lnTo>
                    <a:pt x="3741280" y="120662"/>
                  </a:lnTo>
                  <a:lnTo>
                    <a:pt x="3718382" y="161734"/>
                  </a:lnTo>
                  <a:lnTo>
                    <a:pt x="3710292" y="214363"/>
                  </a:lnTo>
                  <a:lnTo>
                    <a:pt x="3718356" y="266700"/>
                  </a:lnTo>
                  <a:lnTo>
                    <a:pt x="3741521" y="307098"/>
                  </a:lnTo>
                  <a:lnTo>
                    <a:pt x="3778186" y="333121"/>
                  </a:lnTo>
                  <a:lnTo>
                    <a:pt x="3826789" y="342341"/>
                  </a:lnTo>
                  <a:lnTo>
                    <a:pt x="3862387" y="337731"/>
                  </a:lnTo>
                  <a:lnTo>
                    <a:pt x="3891610" y="324764"/>
                  </a:lnTo>
                  <a:lnTo>
                    <a:pt x="3910571" y="307263"/>
                  </a:lnTo>
                  <a:lnTo>
                    <a:pt x="3913403" y="304660"/>
                  </a:lnTo>
                  <a:lnTo>
                    <a:pt x="3926738" y="278676"/>
                  </a:lnTo>
                  <a:lnTo>
                    <a:pt x="3884549" y="278676"/>
                  </a:lnTo>
                  <a:lnTo>
                    <a:pt x="3875887" y="289725"/>
                  </a:lnTo>
                  <a:lnTo>
                    <a:pt x="3863454" y="298818"/>
                  </a:lnTo>
                  <a:lnTo>
                    <a:pt x="3847122" y="304990"/>
                  </a:lnTo>
                  <a:lnTo>
                    <a:pt x="3826789" y="307263"/>
                  </a:lnTo>
                  <a:lnTo>
                    <a:pt x="3796360" y="301917"/>
                  </a:lnTo>
                  <a:lnTo>
                    <a:pt x="3772471" y="286232"/>
                  </a:lnTo>
                  <a:lnTo>
                    <a:pt x="3756558" y="260667"/>
                  </a:lnTo>
                  <a:lnTo>
                    <a:pt x="3750030" y="225742"/>
                  </a:lnTo>
                  <a:lnTo>
                    <a:pt x="3930624" y="225742"/>
                  </a:lnTo>
                  <a:lnTo>
                    <a:pt x="3930624" y="209169"/>
                  </a:lnTo>
                  <a:close/>
                </a:path>
                <a:path w="12212955" h="5564505">
                  <a:moveTo>
                    <a:pt x="3965943" y="1507070"/>
                  </a:moveTo>
                  <a:lnTo>
                    <a:pt x="3962679" y="1456016"/>
                  </a:lnTo>
                  <a:lnTo>
                    <a:pt x="3953040" y="1408722"/>
                  </a:lnTo>
                  <a:lnTo>
                    <a:pt x="3937216" y="1365592"/>
                  </a:lnTo>
                  <a:lnTo>
                    <a:pt x="3932415" y="1357096"/>
                  </a:lnTo>
                  <a:lnTo>
                    <a:pt x="3915435" y="1326997"/>
                  </a:lnTo>
                  <a:lnTo>
                    <a:pt x="3887901" y="1293304"/>
                  </a:lnTo>
                  <a:lnTo>
                    <a:pt x="3854843" y="1264894"/>
                  </a:lnTo>
                  <a:lnTo>
                    <a:pt x="3816451" y="1242136"/>
                  </a:lnTo>
                  <a:lnTo>
                    <a:pt x="3772954" y="1225423"/>
                  </a:lnTo>
                  <a:lnTo>
                    <a:pt x="3762425" y="1223187"/>
                  </a:lnTo>
                  <a:lnTo>
                    <a:pt x="3762425" y="1505585"/>
                  </a:lnTo>
                  <a:lnTo>
                    <a:pt x="3756253" y="1567408"/>
                  </a:lnTo>
                  <a:lnTo>
                    <a:pt x="3738473" y="1614284"/>
                  </a:lnTo>
                  <a:lnTo>
                    <a:pt x="3710216" y="1644040"/>
                  </a:lnTo>
                  <a:lnTo>
                    <a:pt x="3672598" y="1654441"/>
                  </a:lnTo>
                  <a:lnTo>
                    <a:pt x="3633457" y="1644040"/>
                  </a:lnTo>
                  <a:lnTo>
                    <a:pt x="3604425" y="1614284"/>
                  </a:lnTo>
                  <a:lnTo>
                    <a:pt x="3586365" y="1567408"/>
                  </a:lnTo>
                  <a:lnTo>
                    <a:pt x="3580142" y="1505585"/>
                  </a:lnTo>
                  <a:lnTo>
                    <a:pt x="3586365" y="1443977"/>
                  </a:lnTo>
                  <a:lnTo>
                    <a:pt x="3604425" y="1397203"/>
                  </a:lnTo>
                  <a:lnTo>
                    <a:pt x="3633457" y="1367497"/>
                  </a:lnTo>
                  <a:lnTo>
                    <a:pt x="3672598" y="1357096"/>
                  </a:lnTo>
                  <a:lnTo>
                    <a:pt x="3710216" y="1367497"/>
                  </a:lnTo>
                  <a:lnTo>
                    <a:pt x="3738473" y="1397203"/>
                  </a:lnTo>
                  <a:lnTo>
                    <a:pt x="3756253" y="1443977"/>
                  </a:lnTo>
                  <a:lnTo>
                    <a:pt x="3762425" y="1505585"/>
                  </a:lnTo>
                  <a:lnTo>
                    <a:pt x="3762425" y="1223187"/>
                  </a:lnTo>
                  <a:lnTo>
                    <a:pt x="3724554" y="1215110"/>
                  </a:lnTo>
                  <a:lnTo>
                    <a:pt x="3671468" y="1211592"/>
                  </a:lnTo>
                  <a:lnTo>
                    <a:pt x="3618293" y="1215110"/>
                  </a:lnTo>
                  <a:lnTo>
                    <a:pt x="3569817" y="1225423"/>
                  </a:lnTo>
                  <a:lnTo>
                    <a:pt x="3526256" y="1242136"/>
                  </a:lnTo>
                  <a:lnTo>
                    <a:pt x="3487813" y="1264894"/>
                  </a:lnTo>
                  <a:lnTo>
                    <a:pt x="3454717" y="1293304"/>
                  </a:lnTo>
                  <a:lnTo>
                    <a:pt x="3427171" y="1326997"/>
                  </a:lnTo>
                  <a:lnTo>
                    <a:pt x="3405365" y="1365592"/>
                  </a:lnTo>
                  <a:lnTo>
                    <a:pt x="3389541" y="1408722"/>
                  </a:lnTo>
                  <a:lnTo>
                    <a:pt x="3379889" y="1456016"/>
                  </a:lnTo>
                  <a:lnTo>
                    <a:pt x="3376625" y="1507070"/>
                  </a:lnTo>
                  <a:lnTo>
                    <a:pt x="3379889" y="1558137"/>
                  </a:lnTo>
                  <a:lnTo>
                    <a:pt x="3389541" y="1605432"/>
                  </a:lnTo>
                  <a:lnTo>
                    <a:pt x="3405365" y="1648561"/>
                  </a:lnTo>
                  <a:lnTo>
                    <a:pt x="3427171" y="1687156"/>
                  </a:lnTo>
                  <a:lnTo>
                    <a:pt x="3454717" y="1720850"/>
                  </a:lnTo>
                  <a:lnTo>
                    <a:pt x="3487813" y="1749259"/>
                  </a:lnTo>
                  <a:lnTo>
                    <a:pt x="3526256" y="1772018"/>
                  </a:lnTo>
                  <a:lnTo>
                    <a:pt x="3569817" y="1788731"/>
                  </a:lnTo>
                  <a:lnTo>
                    <a:pt x="3618293" y="1799043"/>
                  </a:lnTo>
                  <a:lnTo>
                    <a:pt x="3671468" y="1802561"/>
                  </a:lnTo>
                  <a:lnTo>
                    <a:pt x="3724554" y="1799043"/>
                  </a:lnTo>
                  <a:lnTo>
                    <a:pt x="3772954" y="1788731"/>
                  </a:lnTo>
                  <a:lnTo>
                    <a:pt x="3816451" y="1772018"/>
                  </a:lnTo>
                  <a:lnTo>
                    <a:pt x="3854843" y="1749259"/>
                  </a:lnTo>
                  <a:lnTo>
                    <a:pt x="3887901" y="1720850"/>
                  </a:lnTo>
                  <a:lnTo>
                    <a:pt x="3915435" y="1687156"/>
                  </a:lnTo>
                  <a:lnTo>
                    <a:pt x="3937216" y="1648561"/>
                  </a:lnTo>
                  <a:lnTo>
                    <a:pt x="3953040" y="1605432"/>
                  </a:lnTo>
                  <a:lnTo>
                    <a:pt x="3962679" y="1558137"/>
                  </a:lnTo>
                  <a:lnTo>
                    <a:pt x="3965943" y="1507070"/>
                  </a:lnTo>
                  <a:close/>
                </a:path>
                <a:path w="12212955" h="5564505">
                  <a:moveTo>
                    <a:pt x="4412666" y="1028039"/>
                  </a:moveTo>
                  <a:lnTo>
                    <a:pt x="4213237" y="1028039"/>
                  </a:lnTo>
                  <a:lnTo>
                    <a:pt x="4213237" y="1792109"/>
                  </a:lnTo>
                  <a:lnTo>
                    <a:pt x="4412666" y="1792109"/>
                  </a:lnTo>
                  <a:lnTo>
                    <a:pt x="4412666" y="1028039"/>
                  </a:lnTo>
                  <a:close/>
                </a:path>
                <a:path w="12212955" h="5564505">
                  <a:moveTo>
                    <a:pt x="5231752" y="1505216"/>
                  </a:moveTo>
                  <a:lnTo>
                    <a:pt x="5228425" y="1452206"/>
                  </a:lnTo>
                  <a:lnTo>
                    <a:pt x="5226164" y="1441043"/>
                  </a:lnTo>
                  <a:lnTo>
                    <a:pt x="5218646" y="1403908"/>
                  </a:lnTo>
                  <a:lnTo>
                    <a:pt x="5202771" y="1360512"/>
                  </a:lnTo>
                  <a:lnTo>
                    <a:pt x="5198300" y="1352626"/>
                  </a:lnTo>
                  <a:lnTo>
                    <a:pt x="5181117" y="1322235"/>
                  </a:lnTo>
                  <a:lnTo>
                    <a:pt x="5154028" y="1289291"/>
                  </a:lnTo>
                  <a:lnTo>
                    <a:pt x="5121846" y="1261872"/>
                  </a:lnTo>
                  <a:lnTo>
                    <a:pt x="5084902" y="1240180"/>
                  </a:lnTo>
                  <a:lnTo>
                    <a:pt x="5047602" y="1226007"/>
                  </a:lnTo>
                  <a:lnTo>
                    <a:pt x="5047602" y="1441043"/>
                  </a:lnTo>
                  <a:lnTo>
                    <a:pt x="4856378" y="1441043"/>
                  </a:lnTo>
                  <a:lnTo>
                    <a:pt x="4864709" y="1405343"/>
                  </a:lnTo>
                  <a:lnTo>
                    <a:pt x="4885550" y="1377391"/>
                  </a:lnTo>
                  <a:lnTo>
                    <a:pt x="4916030" y="1359141"/>
                  </a:lnTo>
                  <a:lnTo>
                    <a:pt x="4953305" y="1352626"/>
                  </a:lnTo>
                  <a:lnTo>
                    <a:pt x="4990414" y="1359141"/>
                  </a:lnTo>
                  <a:lnTo>
                    <a:pt x="5020170" y="1377391"/>
                  </a:lnTo>
                  <a:lnTo>
                    <a:pt x="5040058" y="1405343"/>
                  </a:lnTo>
                  <a:lnTo>
                    <a:pt x="5047602" y="1441043"/>
                  </a:lnTo>
                  <a:lnTo>
                    <a:pt x="5047602" y="1226007"/>
                  </a:lnTo>
                  <a:lnTo>
                    <a:pt x="5043525" y="1224445"/>
                  </a:lnTo>
                  <a:lnTo>
                    <a:pt x="4998059" y="1214843"/>
                  </a:lnTo>
                  <a:lnTo>
                    <a:pt x="4948834" y="1211592"/>
                  </a:lnTo>
                  <a:lnTo>
                    <a:pt x="4897983" y="1215085"/>
                  </a:lnTo>
                  <a:lnTo>
                    <a:pt x="4851222" y="1225308"/>
                  </a:lnTo>
                  <a:lnTo>
                    <a:pt x="4808842" y="1241933"/>
                  </a:lnTo>
                  <a:lnTo>
                    <a:pt x="4771136" y="1264564"/>
                  </a:lnTo>
                  <a:lnTo>
                    <a:pt x="4738408" y="1292885"/>
                  </a:lnTo>
                  <a:lnTo>
                    <a:pt x="4710963" y="1326515"/>
                  </a:lnTo>
                  <a:lnTo>
                    <a:pt x="4689094" y="1365097"/>
                  </a:lnTo>
                  <a:lnTo>
                    <a:pt x="4673104" y="1408303"/>
                  </a:lnTo>
                  <a:lnTo>
                    <a:pt x="4663287" y="1455737"/>
                  </a:lnTo>
                  <a:lnTo>
                    <a:pt x="4659947" y="1507070"/>
                  </a:lnTo>
                  <a:lnTo>
                    <a:pt x="4663249" y="1560322"/>
                  </a:lnTo>
                  <a:lnTo>
                    <a:pt x="4673003" y="1608861"/>
                  </a:lnTo>
                  <a:lnTo>
                    <a:pt x="4688941" y="1652511"/>
                  </a:lnTo>
                  <a:lnTo>
                    <a:pt x="4710849" y="1691030"/>
                  </a:lnTo>
                  <a:lnTo>
                    <a:pt x="4738459" y="1724215"/>
                  </a:lnTo>
                  <a:lnTo>
                    <a:pt x="4771542" y="1751838"/>
                  </a:lnTo>
                  <a:lnTo>
                    <a:pt x="4809845" y="1773707"/>
                  </a:lnTo>
                  <a:lnTo>
                    <a:pt x="4853127" y="1789595"/>
                  </a:lnTo>
                  <a:lnTo>
                    <a:pt x="4901158" y="1799285"/>
                  </a:lnTo>
                  <a:lnTo>
                    <a:pt x="4953673" y="1802561"/>
                  </a:lnTo>
                  <a:lnTo>
                    <a:pt x="5009731" y="1799107"/>
                  </a:lnTo>
                  <a:lnTo>
                    <a:pt x="5060277" y="1789010"/>
                  </a:lnTo>
                  <a:lnTo>
                    <a:pt x="5105006" y="1772627"/>
                  </a:lnTo>
                  <a:lnTo>
                    <a:pt x="5143639" y="1750377"/>
                  </a:lnTo>
                  <a:lnTo>
                    <a:pt x="5175847" y="1722602"/>
                  </a:lnTo>
                  <a:lnTo>
                    <a:pt x="5201348" y="1689709"/>
                  </a:lnTo>
                  <a:lnTo>
                    <a:pt x="5219827" y="1652054"/>
                  </a:lnTo>
                  <a:lnTo>
                    <a:pt x="5231003" y="1610042"/>
                  </a:lnTo>
                  <a:lnTo>
                    <a:pt x="5048364" y="1610042"/>
                  </a:lnTo>
                  <a:lnTo>
                    <a:pt x="5035143" y="1631784"/>
                  </a:lnTo>
                  <a:lnTo>
                    <a:pt x="5014811" y="1647964"/>
                  </a:lnTo>
                  <a:lnTo>
                    <a:pt x="4988598" y="1658048"/>
                  </a:lnTo>
                  <a:lnTo>
                    <a:pt x="4957775" y="1661528"/>
                  </a:lnTo>
                  <a:lnTo>
                    <a:pt x="4915205" y="1654022"/>
                  </a:lnTo>
                  <a:lnTo>
                    <a:pt x="4883315" y="1633042"/>
                  </a:lnTo>
                  <a:lnTo>
                    <a:pt x="4863312" y="1600936"/>
                  </a:lnTo>
                  <a:lnTo>
                    <a:pt x="4856429" y="1560322"/>
                  </a:lnTo>
                  <a:lnTo>
                    <a:pt x="4856378" y="1552219"/>
                  </a:lnTo>
                  <a:lnTo>
                    <a:pt x="5231752" y="1552219"/>
                  </a:lnTo>
                  <a:lnTo>
                    <a:pt x="5231752" y="1505216"/>
                  </a:lnTo>
                  <a:close/>
                </a:path>
                <a:path w="12212955" h="5564505">
                  <a:moveTo>
                    <a:pt x="6397079" y="5365115"/>
                  </a:moveTo>
                  <a:lnTo>
                    <a:pt x="6340183" y="5330075"/>
                  </a:lnTo>
                  <a:lnTo>
                    <a:pt x="6325362" y="5280558"/>
                  </a:lnTo>
                  <a:lnTo>
                    <a:pt x="6325362" y="5250700"/>
                  </a:lnTo>
                  <a:lnTo>
                    <a:pt x="6267297" y="5250700"/>
                  </a:lnTo>
                  <a:lnTo>
                    <a:pt x="6267297" y="5280558"/>
                  </a:lnTo>
                  <a:lnTo>
                    <a:pt x="6263691" y="5306898"/>
                  </a:lnTo>
                  <a:lnTo>
                    <a:pt x="6251600" y="5332298"/>
                  </a:lnTo>
                  <a:lnTo>
                    <a:pt x="6228791" y="5354117"/>
                  </a:lnTo>
                  <a:lnTo>
                    <a:pt x="6193002" y="5369661"/>
                  </a:lnTo>
                  <a:lnTo>
                    <a:pt x="6219520" y="5413286"/>
                  </a:lnTo>
                  <a:lnTo>
                    <a:pt x="6245403" y="5403659"/>
                  </a:lnTo>
                  <a:lnTo>
                    <a:pt x="6266675" y="5390235"/>
                  </a:lnTo>
                  <a:lnTo>
                    <a:pt x="6283617" y="5373560"/>
                  </a:lnTo>
                  <a:lnTo>
                    <a:pt x="6296520" y="5354180"/>
                  </a:lnTo>
                  <a:lnTo>
                    <a:pt x="6309030" y="5371782"/>
                  </a:lnTo>
                  <a:lnTo>
                    <a:pt x="6325387" y="5386933"/>
                  </a:lnTo>
                  <a:lnTo>
                    <a:pt x="6345809" y="5399214"/>
                  </a:lnTo>
                  <a:lnTo>
                    <a:pt x="6370548" y="5408257"/>
                  </a:lnTo>
                  <a:lnTo>
                    <a:pt x="6397079" y="5365115"/>
                  </a:lnTo>
                  <a:close/>
                </a:path>
                <a:path w="12212955" h="5564505">
                  <a:moveTo>
                    <a:pt x="6467551" y="5427548"/>
                  </a:moveTo>
                  <a:lnTo>
                    <a:pt x="6411811" y="5427548"/>
                  </a:lnTo>
                  <a:lnTo>
                    <a:pt x="6411811" y="5451513"/>
                  </a:lnTo>
                  <a:lnTo>
                    <a:pt x="6411811" y="5494159"/>
                  </a:lnTo>
                  <a:lnTo>
                    <a:pt x="6411811" y="5515292"/>
                  </a:lnTo>
                  <a:lnTo>
                    <a:pt x="6303391" y="5515292"/>
                  </a:lnTo>
                  <a:lnTo>
                    <a:pt x="6303391" y="5494159"/>
                  </a:lnTo>
                  <a:lnTo>
                    <a:pt x="6411811" y="5494159"/>
                  </a:lnTo>
                  <a:lnTo>
                    <a:pt x="6411811" y="5451513"/>
                  </a:lnTo>
                  <a:lnTo>
                    <a:pt x="6303391" y="5451513"/>
                  </a:lnTo>
                  <a:lnTo>
                    <a:pt x="6303391" y="5427548"/>
                  </a:lnTo>
                  <a:lnTo>
                    <a:pt x="6248628" y="5427548"/>
                  </a:lnTo>
                  <a:lnTo>
                    <a:pt x="6248628" y="5560149"/>
                  </a:lnTo>
                  <a:lnTo>
                    <a:pt x="6467551" y="5560149"/>
                  </a:lnTo>
                  <a:lnTo>
                    <a:pt x="6467551" y="5515292"/>
                  </a:lnTo>
                  <a:lnTo>
                    <a:pt x="6467551" y="5494159"/>
                  </a:lnTo>
                  <a:lnTo>
                    <a:pt x="6467551" y="5451513"/>
                  </a:lnTo>
                  <a:lnTo>
                    <a:pt x="6467551" y="5427548"/>
                  </a:lnTo>
                  <a:close/>
                </a:path>
                <a:path w="12212955" h="5564505">
                  <a:moveTo>
                    <a:pt x="6467551" y="5241722"/>
                  </a:moveTo>
                  <a:lnTo>
                    <a:pt x="6411569" y="5241722"/>
                  </a:lnTo>
                  <a:lnTo>
                    <a:pt x="6411569" y="5414759"/>
                  </a:lnTo>
                  <a:lnTo>
                    <a:pt x="6467551" y="5414759"/>
                  </a:lnTo>
                  <a:lnTo>
                    <a:pt x="6467551" y="5241722"/>
                  </a:lnTo>
                  <a:close/>
                </a:path>
                <a:path w="12212955" h="5564505">
                  <a:moveTo>
                    <a:pt x="6509918" y="1028433"/>
                  </a:moveTo>
                  <a:lnTo>
                    <a:pt x="5851258" y="1028433"/>
                  </a:lnTo>
                  <a:lnTo>
                    <a:pt x="5851258" y="1189786"/>
                  </a:lnTo>
                  <a:lnTo>
                    <a:pt x="6081623" y="1189786"/>
                  </a:lnTo>
                  <a:lnTo>
                    <a:pt x="6081623" y="1792033"/>
                  </a:lnTo>
                  <a:lnTo>
                    <a:pt x="6279566" y="1792033"/>
                  </a:lnTo>
                  <a:lnTo>
                    <a:pt x="6279566" y="1189786"/>
                  </a:lnTo>
                  <a:lnTo>
                    <a:pt x="6509918" y="1189786"/>
                  </a:lnTo>
                  <a:lnTo>
                    <a:pt x="6509918" y="1028433"/>
                  </a:lnTo>
                  <a:close/>
                </a:path>
                <a:path w="12212955" h="5564505">
                  <a:moveTo>
                    <a:pt x="6700710" y="5324678"/>
                  </a:moveTo>
                  <a:lnTo>
                    <a:pt x="6693992" y="5294947"/>
                  </a:lnTo>
                  <a:lnTo>
                    <a:pt x="6693941" y="5294668"/>
                  </a:lnTo>
                  <a:lnTo>
                    <a:pt x="6675463" y="5270944"/>
                  </a:lnTo>
                  <a:lnTo>
                    <a:pt x="6647751" y="5255374"/>
                  </a:lnTo>
                  <a:lnTo>
                    <a:pt x="6646812" y="5255234"/>
                  </a:lnTo>
                  <a:lnTo>
                    <a:pt x="6646812" y="5324678"/>
                  </a:lnTo>
                  <a:lnTo>
                    <a:pt x="6644297" y="5337734"/>
                  </a:lnTo>
                  <a:lnTo>
                    <a:pt x="6637325" y="5347030"/>
                  </a:lnTo>
                  <a:lnTo>
                    <a:pt x="6626707" y="5352631"/>
                  </a:lnTo>
                  <a:lnTo>
                    <a:pt x="6613284" y="5354548"/>
                  </a:lnTo>
                  <a:lnTo>
                    <a:pt x="6599428" y="5352631"/>
                  </a:lnTo>
                  <a:lnTo>
                    <a:pt x="6588493" y="5347030"/>
                  </a:lnTo>
                  <a:lnTo>
                    <a:pt x="6581356" y="5337734"/>
                  </a:lnTo>
                  <a:lnTo>
                    <a:pt x="6578905" y="5324678"/>
                  </a:lnTo>
                  <a:lnTo>
                    <a:pt x="6581368" y="5311622"/>
                  </a:lnTo>
                  <a:lnTo>
                    <a:pt x="6588544" y="5302389"/>
                  </a:lnTo>
                  <a:lnTo>
                    <a:pt x="6599491" y="5296878"/>
                  </a:lnTo>
                  <a:lnTo>
                    <a:pt x="6613284" y="5294947"/>
                  </a:lnTo>
                  <a:lnTo>
                    <a:pt x="6626707" y="5296878"/>
                  </a:lnTo>
                  <a:lnTo>
                    <a:pt x="6637325" y="5302389"/>
                  </a:lnTo>
                  <a:lnTo>
                    <a:pt x="6644297" y="5311622"/>
                  </a:lnTo>
                  <a:lnTo>
                    <a:pt x="6646812" y="5324678"/>
                  </a:lnTo>
                  <a:lnTo>
                    <a:pt x="6646812" y="5255234"/>
                  </a:lnTo>
                  <a:lnTo>
                    <a:pt x="6578232" y="5255374"/>
                  </a:lnTo>
                  <a:lnTo>
                    <a:pt x="6531661" y="5294668"/>
                  </a:lnTo>
                  <a:lnTo>
                    <a:pt x="6525006" y="5324678"/>
                  </a:lnTo>
                  <a:lnTo>
                    <a:pt x="6531661" y="5354447"/>
                  </a:lnTo>
                  <a:lnTo>
                    <a:pt x="6550215" y="5378005"/>
                  </a:lnTo>
                  <a:lnTo>
                    <a:pt x="6578232" y="5393512"/>
                  </a:lnTo>
                  <a:lnTo>
                    <a:pt x="6613284" y="5399151"/>
                  </a:lnTo>
                  <a:lnTo>
                    <a:pt x="6647751" y="5393512"/>
                  </a:lnTo>
                  <a:lnTo>
                    <a:pt x="6675463" y="5378005"/>
                  </a:lnTo>
                  <a:lnTo>
                    <a:pt x="6693865" y="5354548"/>
                  </a:lnTo>
                  <a:lnTo>
                    <a:pt x="6700710" y="5324678"/>
                  </a:lnTo>
                  <a:close/>
                </a:path>
                <a:path w="12212955" h="5564505">
                  <a:moveTo>
                    <a:pt x="6792811" y="5241722"/>
                  </a:moveTo>
                  <a:lnTo>
                    <a:pt x="6736804" y="5241722"/>
                  </a:lnTo>
                  <a:lnTo>
                    <a:pt x="6736804" y="5400510"/>
                  </a:lnTo>
                  <a:lnTo>
                    <a:pt x="6792811" y="5400510"/>
                  </a:lnTo>
                  <a:lnTo>
                    <a:pt x="6792811" y="5241722"/>
                  </a:lnTo>
                  <a:close/>
                </a:path>
                <a:path w="12212955" h="5564505">
                  <a:moveTo>
                    <a:pt x="6799681" y="5516765"/>
                  </a:moveTo>
                  <a:lnTo>
                    <a:pt x="6628143" y="5516765"/>
                  </a:lnTo>
                  <a:lnTo>
                    <a:pt x="6628143" y="5505704"/>
                  </a:lnTo>
                  <a:lnTo>
                    <a:pt x="6792811" y="5505704"/>
                  </a:lnTo>
                  <a:lnTo>
                    <a:pt x="6792811" y="5412308"/>
                  </a:lnTo>
                  <a:lnTo>
                    <a:pt x="6573126" y="5412308"/>
                  </a:lnTo>
                  <a:lnTo>
                    <a:pt x="6573126" y="5454586"/>
                  </a:lnTo>
                  <a:lnTo>
                    <a:pt x="6737058" y="5454586"/>
                  </a:lnTo>
                  <a:lnTo>
                    <a:pt x="6737058" y="5465648"/>
                  </a:lnTo>
                  <a:lnTo>
                    <a:pt x="6573875" y="5465648"/>
                  </a:lnTo>
                  <a:lnTo>
                    <a:pt x="6573875" y="5560149"/>
                  </a:lnTo>
                  <a:lnTo>
                    <a:pt x="6799681" y="5560149"/>
                  </a:lnTo>
                  <a:lnTo>
                    <a:pt x="6799681" y="5516765"/>
                  </a:lnTo>
                  <a:close/>
                </a:path>
                <a:path w="12212955" h="5564505">
                  <a:moveTo>
                    <a:pt x="7131799" y="5386133"/>
                  </a:moveTo>
                  <a:lnTo>
                    <a:pt x="7085343" y="5374652"/>
                  </a:lnTo>
                  <a:lnTo>
                    <a:pt x="7062813" y="5361914"/>
                  </a:lnTo>
                  <a:lnTo>
                    <a:pt x="7053173" y="5356466"/>
                  </a:lnTo>
                  <a:lnTo>
                    <a:pt x="7033361" y="5333504"/>
                  </a:lnTo>
                  <a:lnTo>
                    <a:pt x="7023989" y="5307723"/>
                  </a:lnTo>
                  <a:lnTo>
                    <a:pt x="7114489" y="5307723"/>
                  </a:lnTo>
                  <a:lnTo>
                    <a:pt x="7114489" y="5263235"/>
                  </a:lnTo>
                  <a:lnTo>
                    <a:pt x="6871602" y="5263235"/>
                  </a:lnTo>
                  <a:lnTo>
                    <a:pt x="6871602" y="5307723"/>
                  </a:lnTo>
                  <a:lnTo>
                    <a:pt x="6962102" y="5307723"/>
                  </a:lnTo>
                  <a:lnTo>
                    <a:pt x="6952831" y="5333835"/>
                  </a:lnTo>
                  <a:lnTo>
                    <a:pt x="6933412" y="5357342"/>
                  </a:lnTo>
                  <a:lnTo>
                    <a:pt x="6902094" y="5376189"/>
                  </a:lnTo>
                  <a:lnTo>
                    <a:pt x="6857124" y="5388343"/>
                  </a:lnTo>
                  <a:lnTo>
                    <a:pt x="6878612" y="5432463"/>
                  </a:lnTo>
                  <a:lnTo>
                    <a:pt x="6918287" y="5422125"/>
                  </a:lnTo>
                  <a:lnTo>
                    <a:pt x="6950443" y="5406504"/>
                  </a:lnTo>
                  <a:lnTo>
                    <a:pt x="6975411" y="5386209"/>
                  </a:lnTo>
                  <a:lnTo>
                    <a:pt x="6993534" y="5361914"/>
                  </a:lnTo>
                  <a:lnTo>
                    <a:pt x="7012000" y="5385524"/>
                  </a:lnTo>
                  <a:lnTo>
                    <a:pt x="7037387" y="5405082"/>
                  </a:lnTo>
                  <a:lnTo>
                    <a:pt x="7069976" y="5420093"/>
                  </a:lnTo>
                  <a:lnTo>
                    <a:pt x="7110069" y="5429999"/>
                  </a:lnTo>
                  <a:lnTo>
                    <a:pt x="7131799" y="5386133"/>
                  </a:lnTo>
                  <a:close/>
                </a:path>
                <a:path w="12212955" h="5564505">
                  <a:moveTo>
                    <a:pt x="7140397" y="5483580"/>
                  </a:moveTo>
                  <a:lnTo>
                    <a:pt x="7021525" y="5483580"/>
                  </a:lnTo>
                  <a:lnTo>
                    <a:pt x="7021525" y="5416245"/>
                  </a:lnTo>
                  <a:lnTo>
                    <a:pt x="6965543" y="5416245"/>
                  </a:lnTo>
                  <a:lnTo>
                    <a:pt x="6965543" y="5483580"/>
                  </a:lnTo>
                  <a:lnTo>
                    <a:pt x="6847052" y="5483580"/>
                  </a:lnTo>
                  <a:lnTo>
                    <a:pt x="6847052" y="5528449"/>
                  </a:lnTo>
                  <a:lnTo>
                    <a:pt x="7140397" y="5528449"/>
                  </a:lnTo>
                  <a:lnTo>
                    <a:pt x="7140397" y="5483580"/>
                  </a:lnTo>
                  <a:close/>
                </a:path>
                <a:path w="12212955" h="5564505">
                  <a:moveTo>
                    <a:pt x="7297331" y="1028433"/>
                  </a:moveTo>
                  <a:lnTo>
                    <a:pt x="6751993" y="1028433"/>
                  </a:lnTo>
                  <a:lnTo>
                    <a:pt x="6751993" y="1189786"/>
                  </a:lnTo>
                  <a:lnTo>
                    <a:pt x="6751993" y="1328280"/>
                  </a:lnTo>
                  <a:lnTo>
                    <a:pt x="6751993" y="1490916"/>
                  </a:lnTo>
                  <a:lnTo>
                    <a:pt x="6751993" y="1629397"/>
                  </a:lnTo>
                  <a:lnTo>
                    <a:pt x="6751993" y="1792033"/>
                  </a:lnTo>
                  <a:lnTo>
                    <a:pt x="7296213" y="1792033"/>
                  </a:lnTo>
                  <a:lnTo>
                    <a:pt x="7296213" y="1629397"/>
                  </a:lnTo>
                  <a:lnTo>
                    <a:pt x="6952907" y="1629397"/>
                  </a:lnTo>
                  <a:lnTo>
                    <a:pt x="6952907" y="1490916"/>
                  </a:lnTo>
                  <a:lnTo>
                    <a:pt x="7269366" y="1490916"/>
                  </a:lnTo>
                  <a:lnTo>
                    <a:pt x="7269366" y="1328280"/>
                  </a:lnTo>
                  <a:lnTo>
                    <a:pt x="6952907" y="1328280"/>
                  </a:lnTo>
                  <a:lnTo>
                    <a:pt x="6952907" y="1189786"/>
                  </a:lnTo>
                  <a:lnTo>
                    <a:pt x="7297331" y="1189786"/>
                  </a:lnTo>
                  <a:lnTo>
                    <a:pt x="7297331" y="1028433"/>
                  </a:lnTo>
                  <a:close/>
                </a:path>
                <a:path w="12212955" h="5564505">
                  <a:moveTo>
                    <a:pt x="7411415" y="5479034"/>
                  </a:moveTo>
                  <a:lnTo>
                    <a:pt x="7406983" y="5439473"/>
                  </a:lnTo>
                  <a:lnTo>
                    <a:pt x="7406081" y="5431358"/>
                  </a:lnTo>
                  <a:lnTo>
                    <a:pt x="7387069" y="5434558"/>
                  </a:lnTo>
                  <a:lnTo>
                    <a:pt x="7368680" y="5436882"/>
                  </a:lnTo>
                  <a:lnTo>
                    <a:pt x="7350950" y="5438470"/>
                  </a:lnTo>
                  <a:lnTo>
                    <a:pt x="7333907" y="5439473"/>
                  </a:lnTo>
                  <a:lnTo>
                    <a:pt x="7333907" y="5275161"/>
                  </a:lnTo>
                  <a:lnTo>
                    <a:pt x="7278167" y="5275161"/>
                  </a:lnTo>
                  <a:lnTo>
                    <a:pt x="7278167" y="5488013"/>
                  </a:lnTo>
                  <a:lnTo>
                    <a:pt x="7301014" y="5488013"/>
                  </a:lnTo>
                  <a:lnTo>
                    <a:pt x="7325855" y="5487644"/>
                  </a:lnTo>
                  <a:lnTo>
                    <a:pt x="7352525" y="5486197"/>
                  </a:lnTo>
                  <a:lnTo>
                    <a:pt x="7381037" y="5483415"/>
                  </a:lnTo>
                  <a:lnTo>
                    <a:pt x="7411415" y="5479034"/>
                  </a:lnTo>
                  <a:close/>
                </a:path>
                <a:path w="12212955" h="5564505">
                  <a:moveTo>
                    <a:pt x="7545629" y="5241722"/>
                  </a:moveTo>
                  <a:lnTo>
                    <a:pt x="7492479" y="5241722"/>
                  </a:lnTo>
                  <a:lnTo>
                    <a:pt x="7492479" y="5361800"/>
                  </a:lnTo>
                  <a:lnTo>
                    <a:pt x="7472756" y="5361800"/>
                  </a:lnTo>
                  <a:lnTo>
                    <a:pt x="7472756" y="5246268"/>
                  </a:lnTo>
                  <a:lnTo>
                    <a:pt x="7420851" y="5246268"/>
                  </a:lnTo>
                  <a:lnTo>
                    <a:pt x="7420851" y="5548350"/>
                  </a:lnTo>
                  <a:lnTo>
                    <a:pt x="7472756" y="5548350"/>
                  </a:lnTo>
                  <a:lnTo>
                    <a:pt x="7472756" y="5406161"/>
                  </a:lnTo>
                  <a:lnTo>
                    <a:pt x="7492479" y="5406161"/>
                  </a:lnTo>
                  <a:lnTo>
                    <a:pt x="7492479" y="5563222"/>
                  </a:lnTo>
                  <a:lnTo>
                    <a:pt x="7545629" y="5563222"/>
                  </a:lnTo>
                  <a:lnTo>
                    <a:pt x="7545629" y="5406161"/>
                  </a:lnTo>
                  <a:lnTo>
                    <a:pt x="7545629" y="5361800"/>
                  </a:lnTo>
                  <a:lnTo>
                    <a:pt x="7545629" y="5241722"/>
                  </a:lnTo>
                  <a:close/>
                </a:path>
                <a:path w="12212955" h="5564505">
                  <a:moveTo>
                    <a:pt x="7801851" y="5448312"/>
                  </a:moveTo>
                  <a:lnTo>
                    <a:pt x="7764627" y="5424348"/>
                  </a:lnTo>
                  <a:lnTo>
                    <a:pt x="7758138" y="5415127"/>
                  </a:lnTo>
                  <a:lnTo>
                    <a:pt x="7740713" y="5390400"/>
                  </a:lnTo>
                  <a:lnTo>
                    <a:pt x="7727988" y="5349773"/>
                  </a:lnTo>
                  <a:lnTo>
                    <a:pt x="7724318" y="5305755"/>
                  </a:lnTo>
                  <a:lnTo>
                    <a:pt x="7724318" y="5264582"/>
                  </a:lnTo>
                  <a:lnTo>
                    <a:pt x="7667638" y="5264582"/>
                  </a:lnTo>
                  <a:lnTo>
                    <a:pt x="7667638" y="5305755"/>
                  </a:lnTo>
                  <a:lnTo>
                    <a:pt x="7663510" y="5352516"/>
                  </a:lnTo>
                  <a:lnTo>
                    <a:pt x="7650086" y="5395303"/>
                  </a:lnTo>
                  <a:lnTo>
                    <a:pt x="7625207" y="5430825"/>
                  </a:lnTo>
                  <a:lnTo>
                    <a:pt x="7586675" y="5455818"/>
                  </a:lnTo>
                  <a:lnTo>
                    <a:pt x="7619822" y="5502021"/>
                  </a:lnTo>
                  <a:lnTo>
                    <a:pt x="7646289" y="5486819"/>
                  </a:lnTo>
                  <a:lnTo>
                    <a:pt x="7667676" y="5466867"/>
                  </a:lnTo>
                  <a:lnTo>
                    <a:pt x="7684402" y="5442775"/>
                  </a:lnTo>
                  <a:lnTo>
                    <a:pt x="7696886" y="5415127"/>
                  </a:lnTo>
                  <a:lnTo>
                    <a:pt x="7709128" y="5439816"/>
                  </a:lnTo>
                  <a:lnTo>
                    <a:pt x="7725080" y="5461393"/>
                  </a:lnTo>
                  <a:lnTo>
                    <a:pt x="7745019" y="5479339"/>
                  </a:lnTo>
                  <a:lnTo>
                    <a:pt x="7769276" y="5493169"/>
                  </a:lnTo>
                  <a:lnTo>
                    <a:pt x="7801851" y="5448312"/>
                  </a:lnTo>
                  <a:close/>
                </a:path>
                <a:path w="12212955" h="5564505">
                  <a:moveTo>
                    <a:pt x="7863573" y="5241722"/>
                  </a:moveTo>
                  <a:lnTo>
                    <a:pt x="7807274" y="5241722"/>
                  </a:lnTo>
                  <a:lnTo>
                    <a:pt x="7807274" y="5564213"/>
                  </a:lnTo>
                  <a:lnTo>
                    <a:pt x="7863573" y="5564213"/>
                  </a:lnTo>
                  <a:lnTo>
                    <a:pt x="7863573" y="5241722"/>
                  </a:lnTo>
                  <a:close/>
                </a:path>
                <a:path w="12212955" h="5564505">
                  <a:moveTo>
                    <a:pt x="8202473" y="5386133"/>
                  </a:moveTo>
                  <a:lnTo>
                    <a:pt x="8156016" y="5374652"/>
                  </a:lnTo>
                  <a:lnTo>
                    <a:pt x="8133486" y="5361914"/>
                  </a:lnTo>
                  <a:lnTo>
                    <a:pt x="8123834" y="5356466"/>
                  </a:lnTo>
                  <a:lnTo>
                    <a:pt x="8104022" y="5333504"/>
                  </a:lnTo>
                  <a:lnTo>
                    <a:pt x="8094650" y="5307723"/>
                  </a:lnTo>
                  <a:lnTo>
                    <a:pt x="8185137" y="5307723"/>
                  </a:lnTo>
                  <a:lnTo>
                    <a:pt x="8185137" y="5263235"/>
                  </a:lnTo>
                  <a:lnTo>
                    <a:pt x="7942250" y="5263235"/>
                  </a:lnTo>
                  <a:lnTo>
                    <a:pt x="7942250" y="5307723"/>
                  </a:lnTo>
                  <a:lnTo>
                    <a:pt x="8032826" y="5307723"/>
                  </a:lnTo>
                  <a:lnTo>
                    <a:pt x="8023504" y="5333835"/>
                  </a:lnTo>
                  <a:lnTo>
                    <a:pt x="8004086" y="5357342"/>
                  </a:lnTo>
                  <a:lnTo>
                    <a:pt x="7972768" y="5376189"/>
                  </a:lnTo>
                  <a:lnTo>
                    <a:pt x="7927772" y="5388343"/>
                  </a:lnTo>
                  <a:lnTo>
                    <a:pt x="7949298" y="5432463"/>
                  </a:lnTo>
                  <a:lnTo>
                    <a:pt x="7988986" y="5422125"/>
                  </a:lnTo>
                  <a:lnTo>
                    <a:pt x="8021129" y="5406504"/>
                  </a:lnTo>
                  <a:lnTo>
                    <a:pt x="8046110" y="5386209"/>
                  </a:lnTo>
                  <a:lnTo>
                    <a:pt x="8064259" y="5361914"/>
                  </a:lnTo>
                  <a:lnTo>
                    <a:pt x="8082699" y="5385524"/>
                  </a:lnTo>
                  <a:lnTo>
                    <a:pt x="8108074" y="5405082"/>
                  </a:lnTo>
                  <a:lnTo>
                    <a:pt x="8140662" y="5420093"/>
                  </a:lnTo>
                  <a:lnTo>
                    <a:pt x="8180756" y="5429999"/>
                  </a:lnTo>
                  <a:lnTo>
                    <a:pt x="8202473" y="5386133"/>
                  </a:lnTo>
                  <a:close/>
                </a:path>
                <a:path w="12212955" h="5564505">
                  <a:moveTo>
                    <a:pt x="8211045" y="5483580"/>
                  </a:moveTo>
                  <a:lnTo>
                    <a:pt x="8092173" y="5483580"/>
                  </a:lnTo>
                  <a:lnTo>
                    <a:pt x="8092173" y="5416245"/>
                  </a:lnTo>
                  <a:lnTo>
                    <a:pt x="8036255" y="5416245"/>
                  </a:lnTo>
                  <a:lnTo>
                    <a:pt x="8036255" y="5483580"/>
                  </a:lnTo>
                  <a:lnTo>
                    <a:pt x="7917764" y="5483580"/>
                  </a:lnTo>
                  <a:lnTo>
                    <a:pt x="7917764" y="5528449"/>
                  </a:lnTo>
                  <a:lnTo>
                    <a:pt x="8211045" y="5528449"/>
                  </a:lnTo>
                  <a:lnTo>
                    <a:pt x="8211045" y="5483580"/>
                  </a:lnTo>
                  <a:close/>
                </a:path>
                <a:path w="12212955" h="5564505">
                  <a:moveTo>
                    <a:pt x="8275625" y="1792109"/>
                  </a:moveTo>
                  <a:lnTo>
                    <a:pt x="8038541" y="1410081"/>
                  </a:lnTo>
                  <a:lnTo>
                    <a:pt x="8267433" y="1028039"/>
                  </a:lnTo>
                  <a:lnTo>
                    <a:pt x="8043024" y="1028039"/>
                  </a:lnTo>
                  <a:lnTo>
                    <a:pt x="7912151" y="1255623"/>
                  </a:lnTo>
                  <a:lnTo>
                    <a:pt x="7906144" y="1255623"/>
                  </a:lnTo>
                  <a:lnTo>
                    <a:pt x="7777175" y="1028039"/>
                  </a:lnTo>
                  <a:lnTo>
                    <a:pt x="7551344" y="1028039"/>
                  </a:lnTo>
                  <a:lnTo>
                    <a:pt x="7779080" y="1410081"/>
                  </a:lnTo>
                  <a:lnTo>
                    <a:pt x="7544194" y="1792109"/>
                  </a:lnTo>
                  <a:lnTo>
                    <a:pt x="7773073" y="1792109"/>
                  </a:lnTo>
                  <a:lnTo>
                    <a:pt x="7906144" y="1560423"/>
                  </a:lnTo>
                  <a:lnTo>
                    <a:pt x="7912151" y="1560423"/>
                  </a:lnTo>
                  <a:lnTo>
                    <a:pt x="8045590" y="1792109"/>
                  </a:lnTo>
                  <a:lnTo>
                    <a:pt x="8275625" y="1792109"/>
                  </a:lnTo>
                  <a:close/>
                </a:path>
                <a:path w="12212955" h="5564505">
                  <a:moveTo>
                    <a:pt x="9156205" y="1028433"/>
                  </a:moveTo>
                  <a:lnTo>
                    <a:pt x="8497557" y="1028433"/>
                  </a:lnTo>
                  <a:lnTo>
                    <a:pt x="8497557" y="1189786"/>
                  </a:lnTo>
                  <a:lnTo>
                    <a:pt x="8727859" y="1189786"/>
                  </a:lnTo>
                  <a:lnTo>
                    <a:pt x="8727859" y="1792033"/>
                  </a:lnTo>
                  <a:lnTo>
                    <a:pt x="8925801" y="1792033"/>
                  </a:lnTo>
                  <a:lnTo>
                    <a:pt x="8925801" y="1189786"/>
                  </a:lnTo>
                  <a:lnTo>
                    <a:pt x="9156205" y="1189786"/>
                  </a:lnTo>
                  <a:lnTo>
                    <a:pt x="9156205" y="1028433"/>
                  </a:lnTo>
                  <a:close/>
                </a:path>
                <a:path w="12212955" h="5564505">
                  <a:moveTo>
                    <a:pt x="10428084" y="1792109"/>
                  </a:moveTo>
                  <a:lnTo>
                    <a:pt x="10289159" y="1537296"/>
                  </a:lnTo>
                  <a:lnTo>
                    <a:pt x="10271874" y="1505585"/>
                  </a:lnTo>
                  <a:lnTo>
                    <a:pt x="10310012" y="1483220"/>
                  </a:lnTo>
                  <a:lnTo>
                    <a:pt x="10342143" y="1455013"/>
                  </a:lnTo>
                  <a:lnTo>
                    <a:pt x="10367874" y="1421079"/>
                  </a:lnTo>
                  <a:lnTo>
                    <a:pt x="10386758" y="1381556"/>
                  </a:lnTo>
                  <a:lnTo>
                    <a:pt x="10387000" y="1380604"/>
                  </a:lnTo>
                  <a:lnTo>
                    <a:pt x="10398392" y="1336560"/>
                  </a:lnTo>
                  <a:lnTo>
                    <a:pt x="10402367" y="1286217"/>
                  </a:lnTo>
                  <a:lnTo>
                    <a:pt x="10398290" y="1234909"/>
                  </a:lnTo>
                  <a:lnTo>
                    <a:pt x="10386530" y="1189215"/>
                  </a:lnTo>
                  <a:lnTo>
                    <a:pt x="10367073" y="1147648"/>
                  </a:lnTo>
                  <a:lnTo>
                    <a:pt x="10340797" y="1112227"/>
                  </a:lnTo>
                  <a:lnTo>
                    <a:pt x="10308018" y="1082636"/>
                  </a:lnTo>
                  <a:lnTo>
                    <a:pt x="10269156" y="1059154"/>
                  </a:lnTo>
                  <a:lnTo>
                    <a:pt x="10224656" y="1042047"/>
                  </a:lnTo>
                  <a:lnTo>
                    <a:pt x="10193287" y="1035443"/>
                  </a:lnTo>
                  <a:lnTo>
                    <a:pt x="10193287" y="1286217"/>
                  </a:lnTo>
                  <a:lnTo>
                    <a:pt x="10185235" y="1329131"/>
                  </a:lnTo>
                  <a:lnTo>
                    <a:pt x="10161867" y="1358455"/>
                  </a:lnTo>
                  <a:lnTo>
                    <a:pt x="10124376" y="1375244"/>
                  </a:lnTo>
                  <a:lnTo>
                    <a:pt x="10073945" y="1380604"/>
                  </a:lnTo>
                  <a:lnTo>
                    <a:pt x="9995649" y="1380604"/>
                  </a:lnTo>
                  <a:lnTo>
                    <a:pt x="9995649" y="1189215"/>
                  </a:lnTo>
                  <a:lnTo>
                    <a:pt x="10073945" y="1189215"/>
                  </a:lnTo>
                  <a:lnTo>
                    <a:pt x="10124376" y="1194930"/>
                  </a:lnTo>
                  <a:lnTo>
                    <a:pt x="10161867" y="1212532"/>
                  </a:lnTo>
                  <a:lnTo>
                    <a:pt x="10185235" y="1242720"/>
                  </a:lnTo>
                  <a:lnTo>
                    <a:pt x="10193287" y="1286217"/>
                  </a:lnTo>
                  <a:lnTo>
                    <a:pt x="10193287" y="1035443"/>
                  </a:lnTo>
                  <a:lnTo>
                    <a:pt x="10174961" y="1031582"/>
                  </a:lnTo>
                  <a:lnTo>
                    <a:pt x="10120516" y="1028039"/>
                  </a:lnTo>
                  <a:lnTo>
                    <a:pt x="9794761" y="1028039"/>
                  </a:lnTo>
                  <a:lnTo>
                    <a:pt x="9794761" y="1792109"/>
                  </a:lnTo>
                  <a:lnTo>
                    <a:pt x="9995649" y="1792109"/>
                  </a:lnTo>
                  <a:lnTo>
                    <a:pt x="9995649" y="1537296"/>
                  </a:lnTo>
                  <a:lnTo>
                    <a:pt x="10073945" y="1537296"/>
                  </a:lnTo>
                  <a:lnTo>
                    <a:pt x="10209289" y="1792109"/>
                  </a:lnTo>
                  <a:lnTo>
                    <a:pt x="10428084" y="1792109"/>
                  </a:lnTo>
                  <a:close/>
                </a:path>
                <a:path w="12212955" h="5564505">
                  <a:moveTo>
                    <a:pt x="11262474" y="1296657"/>
                  </a:moveTo>
                  <a:lnTo>
                    <a:pt x="11259172" y="1249972"/>
                  </a:lnTo>
                  <a:lnTo>
                    <a:pt x="11249482" y="1206830"/>
                  </a:lnTo>
                  <a:lnTo>
                    <a:pt x="11242408" y="1189215"/>
                  </a:lnTo>
                  <a:lnTo>
                    <a:pt x="11233722" y="1167561"/>
                  </a:lnTo>
                  <a:lnTo>
                    <a:pt x="11212220" y="1132484"/>
                  </a:lnTo>
                  <a:lnTo>
                    <a:pt x="11185309" y="1101915"/>
                  </a:lnTo>
                  <a:lnTo>
                    <a:pt x="11153280" y="1076172"/>
                  </a:lnTo>
                  <a:lnTo>
                    <a:pt x="11116475" y="1055598"/>
                  </a:lnTo>
                  <a:lnTo>
                    <a:pt x="11075226" y="1040511"/>
                  </a:lnTo>
                  <a:lnTo>
                    <a:pt x="11053305" y="1036027"/>
                  </a:lnTo>
                  <a:lnTo>
                    <a:pt x="11053305" y="1296657"/>
                  </a:lnTo>
                  <a:lnTo>
                    <a:pt x="11045266" y="1341856"/>
                  </a:lnTo>
                  <a:lnTo>
                    <a:pt x="11021924" y="1376172"/>
                  </a:lnTo>
                  <a:lnTo>
                    <a:pt x="10984459" y="1397965"/>
                  </a:lnTo>
                  <a:lnTo>
                    <a:pt x="10934052" y="1405597"/>
                  </a:lnTo>
                  <a:lnTo>
                    <a:pt x="10855757" y="1405597"/>
                  </a:lnTo>
                  <a:lnTo>
                    <a:pt x="10855757" y="1189215"/>
                  </a:lnTo>
                  <a:lnTo>
                    <a:pt x="10934052" y="1189215"/>
                  </a:lnTo>
                  <a:lnTo>
                    <a:pt x="10984459" y="1196555"/>
                  </a:lnTo>
                  <a:lnTo>
                    <a:pt x="11021924" y="1217752"/>
                  </a:lnTo>
                  <a:lnTo>
                    <a:pt x="11045266" y="1251534"/>
                  </a:lnTo>
                  <a:lnTo>
                    <a:pt x="11053305" y="1296657"/>
                  </a:lnTo>
                  <a:lnTo>
                    <a:pt x="11053305" y="1036027"/>
                  </a:lnTo>
                  <a:lnTo>
                    <a:pt x="11029836" y="1031214"/>
                  </a:lnTo>
                  <a:lnTo>
                    <a:pt x="10980623" y="1028039"/>
                  </a:lnTo>
                  <a:lnTo>
                    <a:pt x="10654868" y="1028039"/>
                  </a:lnTo>
                  <a:lnTo>
                    <a:pt x="10654868" y="1792109"/>
                  </a:lnTo>
                  <a:lnTo>
                    <a:pt x="10855757" y="1792109"/>
                  </a:lnTo>
                  <a:lnTo>
                    <a:pt x="10855757" y="1562290"/>
                  </a:lnTo>
                  <a:lnTo>
                    <a:pt x="10973575" y="1562290"/>
                  </a:lnTo>
                  <a:lnTo>
                    <a:pt x="11024045" y="1559242"/>
                  </a:lnTo>
                  <a:lnTo>
                    <a:pt x="11070590" y="1550289"/>
                  </a:lnTo>
                  <a:lnTo>
                    <a:pt x="11112894" y="1535658"/>
                  </a:lnTo>
                  <a:lnTo>
                    <a:pt x="11150613" y="1515643"/>
                  </a:lnTo>
                  <a:lnTo>
                    <a:pt x="11183417" y="1490472"/>
                  </a:lnTo>
                  <a:lnTo>
                    <a:pt x="11211001" y="1460436"/>
                  </a:lnTo>
                  <a:lnTo>
                    <a:pt x="11233036" y="1425765"/>
                  </a:lnTo>
                  <a:lnTo>
                    <a:pt x="11241367" y="1405597"/>
                  </a:lnTo>
                  <a:lnTo>
                    <a:pt x="11249165" y="1386751"/>
                  </a:lnTo>
                  <a:lnTo>
                    <a:pt x="11259083" y="1343621"/>
                  </a:lnTo>
                  <a:lnTo>
                    <a:pt x="11262474" y="1296657"/>
                  </a:lnTo>
                  <a:close/>
                </a:path>
                <a:path w="12212955" h="5564505">
                  <a:moveTo>
                    <a:pt x="12212777" y="1367917"/>
                  </a:moveTo>
                  <a:lnTo>
                    <a:pt x="11876926" y="1367917"/>
                  </a:lnTo>
                  <a:lnTo>
                    <a:pt x="11876926" y="1511922"/>
                  </a:lnTo>
                  <a:lnTo>
                    <a:pt x="12018950" y="1511922"/>
                  </a:lnTo>
                  <a:lnTo>
                    <a:pt x="12012143" y="1550847"/>
                  </a:lnTo>
                  <a:lnTo>
                    <a:pt x="11994071" y="1582813"/>
                  </a:lnTo>
                  <a:lnTo>
                    <a:pt x="11964784" y="1606829"/>
                  </a:lnTo>
                  <a:lnTo>
                    <a:pt x="11924348" y="1621955"/>
                  </a:lnTo>
                  <a:lnTo>
                    <a:pt x="11872836" y="1627212"/>
                  </a:lnTo>
                  <a:lnTo>
                    <a:pt x="11829161" y="1622348"/>
                  </a:lnTo>
                  <a:lnTo>
                    <a:pt x="11791874" y="1608010"/>
                  </a:lnTo>
                  <a:lnTo>
                    <a:pt x="11761089" y="1584629"/>
                  </a:lnTo>
                  <a:lnTo>
                    <a:pt x="11736946" y="1552587"/>
                  </a:lnTo>
                  <a:lnTo>
                    <a:pt x="11719547" y="1512290"/>
                  </a:lnTo>
                  <a:lnTo>
                    <a:pt x="11709019" y="1464157"/>
                  </a:lnTo>
                  <a:lnTo>
                    <a:pt x="11705476" y="1408582"/>
                  </a:lnTo>
                  <a:lnTo>
                    <a:pt x="11709235" y="1353756"/>
                  </a:lnTo>
                  <a:lnTo>
                    <a:pt x="11720284" y="1306283"/>
                  </a:lnTo>
                  <a:lnTo>
                    <a:pt x="11738318" y="1266545"/>
                  </a:lnTo>
                  <a:lnTo>
                    <a:pt x="11763007" y="1234935"/>
                  </a:lnTo>
                  <a:lnTo>
                    <a:pt x="11794046" y="1211872"/>
                  </a:lnTo>
                  <a:lnTo>
                    <a:pt x="11831104" y="1197737"/>
                  </a:lnTo>
                  <a:lnTo>
                    <a:pt x="11873878" y="1192949"/>
                  </a:lnTo>
                  <a:lnTo>
                    <a:pt x="11920080" y="1198753"/>
                  </a:lnTo>
                  <a:lnTo>
                    <a:pt x="11957266" y="1215656"/>
                  </a:lnTo>
                  <a:lnTo>
                    <a:pt x="11984469" y="1242834"/>
                  </a:lnTo>
                  <a:lnTo>
                    <a:pt x="12000662" y="1279499"/>
                  </a:lnTo>
                  <a:lnTo>
                    <a:pt x="12203824" y="1279499"/>
                  </a:lnTo>
                  <a:lnTo>
                    <a:pt x="12195239" y="1234998"/>
                  </a:lnTo>
                  <a:lnTo>
                    <a:pt x="12179859" y="1193520"/>
                  </a:lnTo>
                  <a:lnTo>
                    <a:pt x="12158167" y="1155471"/>
                  </a:lnTo>
                  <a:lnTo>
                    <a:pt x="12130634" y="1121232"/>
                  </a:lnTo>
                  <a:lnTo>
                    <a:pt x="12097741" y="1091184"/>
                  </a:lnTo>
                  <a:lnTo>
                    <a:pt x="12059958" y="1065733"/>
                  </a:lnTo>
                  <a:lnTo>
                    <a:pt x="12017769" y="1045260"/>
                  </a:lnTo>
                  <a:lnTo>
                    <a:pt x="11971642" y="1030147"/>
                  </a:lnTo>
                  <a:lnTo>
                    <a:pt x="11922062" y="1020800"/>
                  </a:lnTo>
                  <a:lnTo>
                    <a:pt x="11869496" y="1017600"/>
                  </a:lnTo>
                  <a:lnTo>
                    <a:pt x="11822938" y="1020102"/>
                  </a:lnTo>
                  <a:lnTo>
                    <a:pt x="11778120" y="1027569"/>
                  </a:lnTo>
                  <a:lnTo>
                    <a:pt x="11735397" y="1039901"/>
                  </a:lnTo>
                  <a:lnTo>
                    <a:pt x="11695113" y="1057021"/>
                  </a:lnTo>
                  <a:lnTo>
                    <a:pt x="11657622" y="1078826"/>
                  </a:lnTo>
                  <a:lnTo>
                    <a:pt x="11623243" y="1105242"/>
                  </a:lnTo>
                  <a:lnTo>
                    <a:pt x="11592331" y="1136167"/>
                  </a:lnTo>
                  <a:lnTo>
                    <a:pt x="11565242" y="1171524"/>
                  </a:lnTo>
                  <a:lnTo>
                    <a:pt x="11542306" y="1211211"/>
                  </a:lnTo>
                  <a:lnTo>
                    <a:pt x="11523866" y="1255153"/>
                  </a:lnTo>
                  <a:lnTo>
                    <a:pt x="11510264" y="1303248"/>
                  </a:lnTo>
                  <a:lnTo>
                    <a:pt x="11501857" y="1355420"/>
                  </a:lnTo>
                  <a:lnTo>
                    <a:pt x="11498974" y="1411566"/>
                  </a:lnTo>
                  <a:lnTo>
                    <a:pt x="11501615" y="1465694"/>
                  </a:lnTo>
                  <a:lnTo>
                    <a:pt x="11509375" y="1516367"/>
                  </a:lnTo>
                  <a:lnTo>
                    <a:pt x="11522062" y="1563458"/>
                  </a:lnTo>
                  <a:lnTo>
                    <a:pt x="11539436" y="1606791"/>
                  </a:lnTo>
                  <a:lnTo>
                    <a:pt x="11561280" y="1646224"/>
                  </a:lnTo>
                  <a:lnTo>
                    <a:pt x="11587404" y="1681607"/>
                  </a:lnTo>
                  <a:lnTo>
                    <a:pt x="11617554" y="1712760"/>
                  </a:lnTo>
                  <a:lnTo>
                    <a:pt x="11651552" y="1739557"/>
                  </a:lnTo>
                  <a:lnTo>
                    <a:pt x="11689144" y="1761820"/>
                  </a:lnTo>
                  <a:lnTo>
                    <a:pt x="11730139" y="1779409"/>
                  </a:lnTo>
                  <a:lnTo>
                    <a:pt x="11774310" y="1792173"/>
                  </a:lnTo>
                  <a:lnTo>
                    <a:pt x="11821439" y="1799932"/>
                  </a:lnTo>
                  <a:lnTo>
                    <a:pt x="11871312" y="1802561"/>
                  </a:lnTo>
                  <a:lnTo>
                    <a:pt x="11919763" y="1800034"/>
                  </a:lnTo>
                  <a:lnTo>
                    <a:pt x="11965584" y="1792528"/>
                  </a:lnTo>
                  <a:lnTo>
                    <a:pt x="12008485" y="1780197"/>
                  </a:lnTo>
                  <a:lnTo>
                    <a:pt x="12048147" y="1763141"/>
                  </a:lnTo>
                  <a:lnTo>
                    <a:pt x="12084266" y="1741500"/>
                  </a:lnTo>
                  <a:lnTo>
                    <a:pt x="12116549" y="1715401"/>
                  </a:lnTo>
                  <a:lnTo>
                    <a:pt x="12144693" y="1684972"/>
                  </a:lnTo>
                  <a:lnTo>
                    <a:pt x="12168403" y="1650339"/>
                  </a:lnTo>
                  <a:lnTo>
                    <a:pt x="12187365" y="1611642"/>
                  </a:lnTo>
                  <a:lnTo>
                    <a:pt x="12201284" y="1568996"/>
                  </a:lnTo>
                  <a:lnTo>
                    <a:pt x="12209856" y="1522526"/>
                  </a:lnTo>
                  <a:lnTo>
                    <a:pt x="12212777" y="1472374"/>
                  </a:lnTo>
                  <a:lnTo>
                    <a:pt x="12212777" y="1367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0595" y="3273551"/>
              <a:ext cx="125910" cy="25334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83436" y="3155974"/>
              <a:ext cx="5546090" cy="408305"/>
            </a:xfrm>
            <a:custGeom>
              <a:avLst/>
              <a:gdLst/>
              <a:ahLst/>
              <a:cxnLst/>
              <a:rect l="l" t="t" r="r" b="b"/>
              <a:pathLst>
                <a:path w="5546090" h="408304">
                  <a:moveTo>
                    <a:pt x="232359" y="204622"/>
                  </a:moveTo>
                  <a:lnTo>
                    <a:pt x="227279" y="145453"/>
                  </a:lnTo>
                  <a:lnTo>
                    <a:pt x="212483" y="97904"/>
                  </a:lnTo>
                  <a:lnTo>
                    <a:pt x="193370" y="69837"/>
                  </a:lnTo>
                  <a:lnTo>
                    <a:pt x="192112" y="67995"/>
                  </a:lnTo>
                  <a:lnTo>
                    <a:pt x="192112" y="204622"/>
                  </a:lnTo>
                  <a:lnTo>
                    <a:pt x="186994" y="261899"/>
                  </a:lnTo>
                  <a:lnTo>
                    <a:pt x="172148" y="303974"/>
                  </a:lnTo>
                  <a:lnTo>
                    <a:pt x="148297" y="329907"/>
                  </a:lnTo>
                  <a:lnTo>
                    <a:pt x="116179" y="338772"/>
                  </a:lnTo>
                  <a:lnTo>
                    <a:pt x="84048" y="329907"/>
                  </a:lnTo>
                  <a:lnTo>
                    <a:pt x="60198" y="303974"/>
                  </a:lnTo>
                  <a:lnTo>
                    <a:pt x="45351" y="261899"/>
                  </a:lnTo>
                  <a:lnTo>
                    <a:pt x="40246" y="204622"/>
                  </a:lnTo>
                  <a:lnTo>
                    <a:pt x="45402" y="147256"/>
                  </a:lnTo>
                  <a:lnTo>
                    <a:pt x="60325" y="104952"/>
                  </a:lnTo>
                  <a:lnTo>
                    <a:pt x="84188" y="78790"/>
                  </a:lnTo>
                  <a:lnTo>
                    <a:pt x="116179" y="69837"/>
                  </a:lnTo>
                  <a:lnTo>
                    <a:pt x="148170" y="78790"/>
                  </a:lnTo>
                  <a:lnTo>
                    <a:pt x="172034" y="104952"/>
                  </a:lnTo>
                  <a:lnTo>
                    <a:pt x="186956" y="147256"/>
                  </a:lnTo>
                  <a:lnTo>
                    <a:pt x="192112" y="204622"/>
                  </a:lnTo>
                  <a:lnTo>
                    <a:pt x="192112" y="67995"/>
                  </a:lnTo>
                  <a:lnTo>
                    <a:pt x="188620" y="62865"/>
                  </a:lnTo>
                  <a:lnTo>
                    <a:pt x="156298" y="41198"/>
                  </a:lnTo>
                  <a:lnTo>
                    <a:pt x="116179" y="33782"/>
                  </a:lnTo>
                  <a:lnTo>
                    <a:pt x="76060" y="41198"/>
                  </a:lnTo>
                  <a:lnTo>
                    <a:pt x="43738" y="62865"/>
                  </a:lnTo>
                  <a:lnTo>
                    <a:pt x="19862" y="97904"/>
                  </a:lnTo>
                  <a:lnTo>
                    <a:pt x="5067" y="145453"/>
                  </a:lnTo>
                  <a:lnTo>
                    <a:pt x="0" y="204622"/>
                  </a:lnTo>
                  <a:lnTo>
                    <a:pt x="5016" y="264172"/>
                  </a:lnTo>
                  <a:lnTo>
                    <a:pt x="19672" y="311772"/>
                  </a:lnTo>
                  <a:lnTo>
                    <a:pt x="43459" y="346671"/>
                  </a:lnTo>
                  <a:lnTo>
                    <a:pt x="75806" y="368147"/>
                  </a:lnTo>
                  <a:lnTo>
                    <a:pt x="116179" y="375475"/>
                  </a:lnTo>
                  <a:lnTo>
                    <a:pt x="156552" y="368147"/>
                  </a:lnTo>
                  <a:lnTo>
                    <a:pt x="188899" y="346671"/>
                  </a:lnTo>
                  <a:lnTo>
                    <a:pt x="194284" y="338772"/>
                  </a:lnTo>
                  <a:lnTo>
                    <a:pt x="212674" y="311772"/>
                  </a:lnTo>
                  <a:lnTo>
                    <a:pt x="227342" y="264172"/>
                  </a:lnTo>
                  <a:lnTo>
                    <a:pt x="232359" y="204622"/>
                  </a:lnTo>
                  <a:close/>
                </a:path>
                <a:path w="5546090" h="408304">
                  <a:moveTo>
                    <a:pt x="682066" y="280631"/>
                  </a:moveTo>
                  <a:lnTo>
                    <a:pt x="677468" y="251104"/>
                  </a:lnTo>
                  <a:lnTo>
                    <a:pt x="663816" y="227164"/>
                  </a:lnTo>
                  <a:lnTo>
                    <a:pt x="641997" y="209969"/>
                  </a:lnTo>
                  <a:lnTo>
                    <a:pt x="612940" y="200736"/>
                  </a:lnTo>
                  <a:lnTo>
                    <a:pt x="612940" y="198132"/>
                  </a:lnTo>
                  <a:lnTo>
                    <a:pt x="636460" y="187591"/>
                  </a:lnTo>
                  <a:lnTo>
                    <a:pt x="654316" y="171094"/>
                  </a:lnTo>
                  <a:lnTo>
                    <a:pt x="665607" y="149352"/>
                  </a:lnTo>
                  <a:lnTo>
                    <a:pt x="669404" y="123101"/>
                  </a:lnTo>
                  <a:lnTo>
                    <a:pt x="662571" y="89001"/>
                  </a:lnTo>
                  <a:lnTo>
                    <a:pt x="642467" y="60540"/>
                  </a:lnTo>
                  <a:lnTo>
                    <a:pt x="610450" y="41021"/>
                  </a:lnTo>
                  <a:lnTo>
                    <a:pt x="567829" y="33782"/>
                  </a:lnTo>
                  <a:lnTo>
                    <a:pt x="526008" y="40132"/>
                  </a:lnTo>
                  <a:lnTo>
                    <a:pt x="491413" y="58064"/>
                  </a:lnTo>
                  <a:lnTo>
                    <a:pt x="467537" y="85852"/>
                  </a:lnTo>
                  <a:lnTo>
                    <a:pt x="457822" y="121805"/>
                  </a:lnTo>
                  <a:lnTo>
                    <a:pt x="497738" y="121805"/>
                  </a:lnTo>
                  <a:lnTo>
                    <a:pt x="504304" y="99987"/>
                  </a:lnTo>
                  <a:lnTo>
                    <a:pt x="519811" y="83642"/>
                  </a:lnTo>
                  <a:lnTo>
                    <a:pt x="541642" y="73393"/>
                  </a:lnTo>
                  <a:lnTo>
                    <a:pt x="567182" y="69837"/>
                  </a:lnTo>
                  <a:lnTo>
                    <a:pt x="592937" y="73799"/>
                  </a:lnTo>
                  <a:lnTo>
                    <a:pt x="612584" y="85026"/>
                  </a:lnTo>
                  <a:lnTo>
                    <a:pt x="625106" y="102450"/>
                  </a:lnTo>
                  <a:lnTo>
                    <a:pt x="629500" y="125056"/>
                  </a:lnTo>
                  <a:lnTo>
                    <a:pt x="624446" y="148513"/>
                  </a:lnTo>
                  <a:lnTo>
                    <a:pt x="610311" y="166547"/>
                  </a:lnTo>
                  <a:lnTo>
                    <a:pt x="588568" y="178130"/>
                  </a:lnTo>
                  <a:lnTo>
                    <a:pt x="560705" y="182219"/>
                  </a:lnTo>
                  <a:lnTo>
                    <a:pt x="533768" y="182219"/>
                  </a:lnTo>
                  <a:lnTo>
                    <a:pt x="533768" y="218592"/>
                  </a:lnTo>
                  <a:lnTo>
                    <a:pt x="560705" y="218592"/>
                  </a:lnTo>
                  <a:lnTo>
                    <a:pt x="595223" y="223164"/>
                  </a:lnTo>
                  <a:lnTo>
                    <a:pt x="620572" y="235927"/>
                  </a:lnTo>
                  <a:lnTo>
                    <a:pt x="636181" y="255447"/>
                  </a:lnTo>
                  <a:lnTo>
                    <a:pt x="641502" y="280301"/>
                  </a:lnTo>
                  <a:lnTo>
                    <a:pt x="635850" y="304101"/>
                  </a:lnTo>
                  <a:lnTo>
                    <a:pt x="620115" y="322567"/>
                  </a:lnTo>
                  <a:lnTo>
                    <a:pt x="596188" y="334518"/>
                  </a:lnTo>
                  <a:lnTo>
                    <a:pt x="565886" y="338772"/>
                  </a:lnTo>
                  <a:lnTo>
                    <a:pt x="538048" y="335178"/>
                  </a:lnTo>
                  <a:lnTo>
                    <a:pt x="515226" y="324929"/>
                  </a:lnTo>
                  <a:lnTo>
                    <a:pt x="499402" y="308762"/>
                  </a:lnTo>
                  <a:lnTo>
                    <a:pt x="492544" y="287451"/>
                  </a:lnTo>
                  <a:lnTo>
                    <a:pt x="450684" y="287451"/>
                  </a:lnTo>
                  <a:lnTo>
                    <a:pt x="460438" y="323405"/>
                  </a:lnTo>
                  <a:lnTo>
                    <a:pt x="484644" y="351193"/>
                  </a:lnTo>
                  <a:lnTo>
                    <a:pt x="520827" y="369112"/>
                  </a:lnTo>
                  <a:lnTo>
                    <a:pt x="566534" y="375475"/>
                  </a:lnTo>
                  <a:lnTo>
                    <a:pt x="612559" y="368325"/>
                  </a:lnTo>
                  <a:lnTo>
                    <a:pt x="649249" y="348513"/>
                  </a:lnTo>
                  <a:lnTo>
                    <a:pt x="673455" y="318465"/>
                  </a:lnTo>
                  <a:lnTo>
                    <a:pt x="682066" y="280631"/>
                  </a:lnTo>
                  <a:close/>
                </a:path>
                <a:path w="5546090" h="408304">
                  <a:moveTo>
                    <a:pt x="964006" y="343966"/>
                  </a:moveTo>
                  <a:lnTo>
                    <a:pt x="961669" y="332498"/>
                  </a:lnTo>
                  <a:lnTo>
                    <a:pt x="955319" y="323100"/>
                  </a:lnTo>
                  <a:lnTo>
                    <a:pt x="945934" y="316750"/>
                  </a:lnTo>
                  <a:lnTo>
                    <a:pt x="934466" y="314413"/>
                  </a:lnTo>
                  <a:lnTo>
                    <a:pt x="922972" y="316750"/>
                  </a:lnTo>
                  <a:lnTo>
                    <a:pt x="913498" y="323100"/>
                  </a:lnTo>
                  <a:lnTo>
                    <a:pt x="907135" y="332498"/>
                  </a:lnTo>
                  <a:lnTo>
                    <a:pt x="904938" y="343966"/>
                  </a:lnTo>
                  <a:lnTo>
                    <a:pt x="907135" y="355434"/>
                  </a:lnTo>
                  <a:lnTo>
                    <a:pt x="913498" y="364832"/>
                  </a:lnTo>
                  <a:lnTo>
                    <a:pt x="922972" y="371182"/>
                  </a:lnTo>
                  <a:lnTo>
                    <a:pt x="934466" y="373519"/>
                  </a:lnTo>
                  <a:lnTo>
                    <a:pt x="945934" y="371182"/>
                  </a:lnTo>
                  <a:lnTo>
                    <a:pt x="955319" y="364832"/>
                  </a:lnTo>
                  <a:lnTo>
                    <a:pt x="961669" y="355434"/>
                  </a:lnTo>
                  <a:lnTo>
                    <a:pt x="964006" y="343966"/>
                  </a:lnTo>
                  <a:close/>
                </a:path>
                <a:path w="5546090" h="408304">
                  <a:moveTo>
                    <a:pt x="1795145" y="41249"/>
                  </a:moveTo>
                  <a:lnTo>
                    <a:pt x="1694878" y="41249"/>
                  </a:lnTo>
                  <a:lnTo>
                    <a:pt x="1694878" y="71132"/>
                  </a:lnTo>
                  <a:lnTo>
                    <a:pt x="1694878" y="214045"/>
                  </a:lnTo>
                  <a:lnTo>
                    <a:pt x="1590700" y="214045"/>
                  </a:lnTo>
                  <a:lnTo>
                    <a:pt x="1590700" y="71132"/>
                  </a:lnTo>
                  <a:lnTo>
                    <a:pt x="1694878" y="71132"/>
                  </a:lnTo>
                  <a:lnTo>
                    <a:pt x="1694878" y="41249"/>
                  </a:lnTo>
                  <a:lnTo>
                    <a:pt x="1490433" y="41249"/>
                  </a:lnTo>
                  <a:lnTo>
                    <a:pt x="1490433" y="71132"/>
                  </a:lnTo>
                  <a:lnTo>
                    <a:pt x="1555013" y="71132"/>
                  </a:lnTo>
                  <a:lnTo>
                    <a:pt x="1555013" y="214045"/>
                  </a:lnTo>
                  <a:lnTo>
                    <a:pt x="1491081" y="214045"/>
                  </a:lnTo>
                  <a:lnTo>
                    <a:pt x="1491081" y="243281"/>
                  </a:lnTo>
                  <a:lnTo>
                    <a:pt x="1794179" y="243281"/>
                  </a:lnTo>
                  <a:lnTo>
                    <a:pt x="1794179" y="214045"/>
                  </a:lnTo>
                  <a:lnTo>
                    <a:pt x="1730248" y="214045"/>
                  </a:lnTo>
                  <a:lnTo>
                    <a:pt x="1730248" y="71132"/>
                  </a:lnTo>
                  <a:lnTo>
                    <a:pt x="1795145" y="71132"/>
                  </a:lnTo>
                  <a:lnTo>
                    <a:pt x="1795145" y="41249"/>
                  </a:lnTo>
                  <a:close/>
                </a:path>
                <a:path w="5546090" h="408304">
                  <a:moveTo>
                    <a:pt x="1830844" y="324802"/>
                  </a:moveTo>
                  <a:lnTo>
                    <a:pt x="1457337" y="324802"/>
                  </a:lnTo>
                  <a:lnTo>
                    <a:pt x="1457337" y="355663"/>
                  </a:lnTo>
                  <a:lnTo>
                    <a:pt x="1830844" y="355663"/>
                  </a:lnTo>
                  <a:lnTo>
                    <a:pt x="1830844" y="324802"/>
                  </a:lnTo>
                  <a:close/>
                </a:path>
                <a:path w="5546090" h="408304">
                  <a:moveTo>
                    <a:pt x="2401608" y="327545"/>
                  </a:moveTo>
                  <a:lnTo>
                    <a:pt x="2231555" y="327545"/>
                  </a:lnTo>
                  <a:lnTo>
                    <a:pt x="2231555" y="250050"/>
                  </a:lnTo>
                  <a:lnTo>
                    <a:pt x="2363965" y="250050"/>
                  </a:lnTo>
                  <a:lnTo>
                    <a:pt x="2363965" y="220827"/>
                  </a:lnTo>
                  <a:lnTo>
                    <a:pt x="2110511" y="220827"/>
                  </a:lnTo>
                  <a:lnTo>
                    <a:pt x="2110511" y="153479"/>
                  </a:lnTo>
                  <a:lnTo>
                    <a:pt x="2354554" y="153479"/>
                  </a:lnTo>
                  <a:lnTo>
                    <a:pt x="2354554" y="124256"/>
                  </a:lnTo>
                  <a:lnTo>
                    <a:pt x="2354554" y="59461"/>
                  </a:lnTo>
                  <a:lnTo>
                    <a:pt x="2354554" y="30238"/>
                  </a:lnTo>
                  <a:lnTo>
                    <a:pt x="2073846" y="30238"/>
                  </a:lnTo>
                  <a:lnTo>
                    <a:pt x="2073846" y="59461"/>
                  </a:lnTo>
                  <a:lnTo>
                    <a:pt x="2318855" y="59461"/>
                  </a:lnTo>
                  <a:lnTo>
                    <a:pt x="2318855" y="124256"/>
                  </a:lnTo>
                  <a:lnTo>
                    <a:pt x="2074811" y="124256"/>
                  </a:lnTo>
                  <a:lnTo>
                    <a:pt x="2074811" y="153479"/>
                  </a:lnTo>
                  <a:lnTo>
                    <a:pt x="2074811" y="220827"/>
                  </a:lnTo>
                  <a:lnTo>
                    <a:pt x="2074811" y="250050"/>
                  </a:lnTo>
                  <a:lnTo>
                    <a:pt x="2195855" y="250050"/>
                  </a:lnTo>
                  <a:lnTo>
                    <a:pt x="2195855" y="327545"/>
                  </a:lnTo>
                  <a:lnTo>
                    <a:pt x="2028088" y="327545"/>
                  </a:lnTo>
                  <a:lnTo>
                    <a:pt x="2028088" y="358038"/>
                  </a:lnTo>
                  <a:lnTo>
                    <a:pt x="2401608" y="358038"/>
                  </a:lnTo>
                  <a:lnTo>
                    <a:pt x="2401608" y="327545"/>
                  </a:lnTo>
                  <a:close/>
                </a:path>
                <a:path w="5546090" h="408304">
                  <a:moveTo>
                    <a:pt x="2920466" y="43522"/>
                  </a:moveTo>
                  <a:lnTo>
                    <a:pt x="2639390" y="43522"/>
                  </a:lnTo>
                  <a:lnTo>
                    <a:pt x="2639390" y="73406"/>
                  </a:lnTo>
                  <a:lnTo>
                    <a:pt x="2885033" y="73406"/>
                  </a:lnTo>
                  <a:lnTo>
                    <a:pt x="2885033" y="84455"/>
                  </a:lnTo>
                  <a:lnTo>
                    <a:pt x="2884779" y="124218"/>
                  </a:lnTo>
                  <a:lnTo>
                    <a:pt x="2882976" y="169189"/>
                  </a:lnTo>
                  <a:lnTo>
                    <a:pt x="2878086" y="220421"/>
                  </a:lnTo>
                  <a:lnTo>
                    <a:pt x="2868561" y="279006"/>
                  </a:lnTo>
                  <a:lnTo>
                    <a:pt x="2905226" y="282575"/>
                  </a:lnTo>
                  <a:lnTo>
                    <a:pt x="2914040" y="221437"/>
                  </a:lnTo>
                  <a:lnTo>
                    <a:pt x="2918561" y="169506"/>
                  </a:lnTo>
                  <a:lnTo>
                    <a:pt x="2920238" y="124587"/>
                  </a:lnTo>
                  <a:lnTo>
                    <a:pt x="2920466" y="84455"/>
                  </a:lnTo>
                  <a:lnTo>
                    <a:pt x="2920466" y="43522"/>
                  </a:lnTo>
                  <a:close/>
                </a:path>
                <a:path w="5546090" h="408304">
                  <a:moveTo>
                    <a:pt x="2970758" y="317982"/>
                  </a:moveTo>
                  <a:lnTo>
                    <a:pt x="2598813" y="317982"/>
                  </a:lnTo>
                  <a:lnTo>
                    <a:pt x="2598813" y="348183"/>
                  </a:lnTo>
                  <a:lnTo>
                    <a:pt x="2970758" y="348183"/>
                  </a:lnTo>
                  <a:lnTo>
                    <a:pt x="2970758" y="317982"/>
                  </a:lnTo>
                  <a:close/>
                </a:path>
                <a:path w="5546090" h="408304">
                  <a:moveTo>
                    <a:pt x="3365576" y="298500"/>
                  </a:moveTo>
                  <a:lnTo>
                    <a:pt x="3363544" y="279984"/>
                  </a:lnTo>
                  <a:lnTo>
                    <a:pt x="3362337" y="268935"/>
                  </a:lnTo>
                  <a:lnTo>
                    <a:pt x="3324199" y="274408"/>
                  </a:lnTo>
                  <a:lnTo>
                    <a:pt x="3288144" y="277749"/>
                  </a:lnTo>
                  <a:lnTo>
                    <a:pt x="3253181" y="279438"/>
                  </a:lnTo>
                  <a:lnTo>
                    <a:pt x="3218319" y="279984"/>
                  </a:lnTo>
                  <a:lnTo>
                    <a:pt x="3218319" y="187083"/>
                  </a:lnTo>
                  <a:lnTo>
                    <a:pt x="3336048" y="187083"/>
                  </a:lnTo>
                  <a:lnTo>
                    <a:pt x="3336048" y="44500"/>
                  </a:lnTo>
                  <a:lnTo>
                    <a:pt x="3182594" y="44500"/>
                  </a:lnTo>
                  <a:lnTo>
                    <a:pt x="3182594" y="74714"/>
                  </a:lnTo>
                  <a:lnTo>
                    <a:pt x="3301377" y="74714"/>
                  </a:lnTo>
                  <a:lnTo>
                    <a:pt x="3301377" y="157213"/>
                  </a:lnTo>
                  <a:lnTo>
                    <a:pt x="3183267" y="157213"/>
                  </a:lnTo>
                  <a:lnTo>
                    <a:pt x="3183267" y="310515"/>
                  </a:lnTo>
                  <a:lnTo>
                    <a:pt x="3210128" y="310515"/>
                  </a:lnTo>
                  <a:lnTo>
                    <a:pt x="3247898" y="309918"/>
                  </a:lnTo>
                  <a:lnTo>
                    <a:pt x="3285312" y="308152"/>
                  </a:lnTo>
                  <a:lnTo>
                    <a:pt x="3323996" y="304571"/>
                  </a:lnTo>
                  <a:lnTo>
                    <a:pt x="3365576" y="298500"/>
                  </a:lnTo>
                  <a:close/>
                </a:path>
                <a:path w="5546090" h="408304">
                  <a:moveTo>
                    <a:pt x="3518166" y="0"/>
                  </a:moveTo>
                  <a:lnTo>
                    <a:pt x="3483686" y="0"/>
                  </a:lnTo>
                  <a:lnTo>
                    <a:pt x="3483686" y="161429"/>
                  </a:lnTo>
                  <a:lnTo>
                    <a:pt x="3424059" y="161429"/>
                  </a:lnTo>
                  <a:lnTo>
                    <a:pt x="3424059" y="9105"/>
                  </a:lnTo>
                  <a:lnTo>
                    <a:pt x="3390620" y="9105"/>
                  </a:lnTo>
                  <a:lnTo>
                    <a:pt x="3390620" y="386842"/>
                  </a:lnTo>
                  <a:lnTo>
                    <a:pt x="3424059" y="386842"/>
                  </a:lnTo>
                  <a:lnTo>
                    <a:pt x="3424059" y="191312"/>
                  </a:lnTo>
                  <a:lnTo>
                    <a:pt x="3483686" y="191312"/>
                  </a:lnTo>
                  <a:lnTo>
                    <a:pt x="3483686" y="408279"/>
                  </a:lnTo>
                  <a:lnTo>
                    <a:pt x="3518166" y="408279"/>
                  </a:lnTo>
                  <a:lnTo>
                    <a:pt x="3518166" y="191312"/>
                  </a:lnTo>
                  <a:lnTo>
                    <a:pt x="3518166" y="161429"/>
                  </a:lnTo>
                  <a:lnTo>
                    <a:pt x="3518166" y="0"/>
                  </a:lnTo>
                  <a:close/>
                </a:path>
                <a:path w="5546090" h="408304">
                  <a:moveTo>
                    <a:pt x="3953268" y="30213"/>
                  </a:moveTo>
                  <a:lnTo>
                    <a:pt x="3917835" y="30213"/>
                  </a:lnTo>
                  <a:lnTo>
                    <a:pt x="3917835" y="59448"/>
                  </a:lnTo>
                  <a:lnTo>
                    <a:pt x="3917835" y="178320"/>
                  </a:lnTo>
                  <a:lnTo>
                    <a:pt x="3797147" y="178320"/>
                  </a:lnTo>
                  <a:lnTo>
                    <a:pt x="3797147" y="59448"/>
                  </a:lnTo>
                  <a:lnTo>
                    <a:pt x="3917835" y="59448"/>
                  </a:lnTo>
                  <a:lnTo>
                    <a:pt x="3917835" y="30213"/>
                  </a:lnTo>
                  <a:lnTo>
                    <a:pt x="3761816" y="30213"/>
                  </a:lnTo>
                  <a:lnTo>
                    <a:pt x="3761816" y="207873"/>
                  </a:lnTo>
                  <a:lnTo>
                    <a:pt x="3953268" y="207873"/>
                  </a:lnTo>
                  <a:lnTo>
                    <a:pt x="3953268" y="178320"/>
                  </a:lnTo>
                  <a:lnTo>
                    <a:pt x="3953268" y="59448"/>
                  </a:lnTo>
                  <a:lnTo>
                    <a:pt x="3953268" y="30213"/>
                  </a:lnTo>
                  <a:close/>
                </a:path>
                <a:path w="5546090" h="408304">
                  <a:moveTo>
                    <a:pt x="4077182" y="330"/>
                  </a:moveTo>
                  <a:lnTo>
                    <a:pt x="4041178" y="330"/>
                  </a:lnTo>
                  <a:lnTo>
                    <a:pt x="4041178" y="244576"/>
                  </a:lnTo>
                  <a:lnTo>
                    <a:pt x="4077182" y="244576"/>
                  </a:lnTo>
                  <a:lnTo>
                    <a:pt x="4077182" y="330"/>
                  </a:lnTo>
                  <a:close/>
                </a:path>
                <a:path w="5546090" h="408304">
                  <a:moveTo>
                    <a:pt x="4079189" y="329349"/>
                  </a:moveTo>
                  <a:lnTo>
                    <a:pt x="4069588" y="296341"/>
                  </a:lnTo>
                  <a:lnTo>
                    <a:pt x="4051262" y="279984"/>
                  </a:lnTo>
                  <a:lnTo>
                    <a:pt x="4043464" y="273024"/>
                  </a:lnTo>
                  <a:lnTo>
                    <a:pt x="4043464" y="329349"/>
                  </a:lnTo>
                  <a:lnTo>
                    <a:pt x="4036364" y="349897"/>
                  </a:lnTo>
                  <a:lnTo>
                    <a:pt x="4016044" y="365328"/>
                  </a:lnTo>
                  <a:lnTo>
                    <a:pt x="3984040" y="375031"/>
                  </a:lnTo>
                  <a:lnTo>
                    <a:pt x="3941838" y="378396"/>
                  </a:lnTo>
                  <a:lnTo>
                    <a:pt x="3899065" y="375031"/>
                  </a:lnTo>
                  <a:lnTo>
                    <a:pt x="3866908" y="365328"/>
                  </a:lnTo>
                  <a:lnTo>
                    <a:pt x="3846665" y="349897"/>
                  </a:lnTo>
                  <a:lnTo>
                    <a:pt x="3839629" y="329349"/>
                  </a:lnTo>
                  <a:lnTo>
                    <a:pt x="3846665" y="308483"/>
                  </a:lnTo>
                  <a:lnTo>
                    <a:pt x="3866908" y="292976"/>
                  </a:lnTo>
                  <a:lnTo>
                    <a:pt x="3899065" y="283311"/>
                  </a:lnTo>
                  <a:lnTo>
                    <a:pt x="3941838" y="279984"/>
                  </a:lnTo>
                  <a:lnTo>
                    <a:pt x="3984040" y="283311"/>
                  </a:lnTo>
                  <a:lnTo>
                    <a:pt x="4016044" y="292976"/>
                  </a:lnTo>
                  <a:lnTo>
                    <a:pt x="4036364" y="308483"/>
                  </a:lnTo>
                  <a:lnTo>
                    <a:pt x="4043464" y="329349"/>
                  </a:lnTo>
                  <a:lnTo>
                    <a:pt x="4043464" y="273024"/>
                  </a:lnTo>
                  <a:lnTo>
                    <a:pt x="4042156" y="271856"/>
                  </a:lnTo>
                  <a:lnTo>
                    <a:pt x="3998899" y="256641"/>
                  </a:lnTo>
                  <a:lnTo>
                    <a:pt x="3941838" y="251396"/>
                  </a:lnTo>
                  <a:lnTo>
                    <a:pt x="3884117" y="256641"/>
                  </a:lnTo>
                  <a:lnTo>
                    <a:pt x="3840619" y="271856"/>
                  </a:lnTo>
                  <a:lnTo>
                    <a:pt x="3813187" y="296341"/>
                  </a:lnTo>
                  <a:lnTo>
                    <a:pt x="3803624" y="329349"/>
                  </a:lnTo>
                  <a:lnTo>
                    <a:pt x="3813187" y="362356"/>
                  </a:lnTo>
                  <a:lnTo>
                    <a:pt x="3840619" y="386842"/>
                  </a:lnTo>
                  <a:lnTo>
                    <a:pt x="3884117" y="402069"/>
                  </a:lnTo>
                  <a:lnTo>
                    <a:pt x="3941838" y="407301"/>
                  </a:lnTo>
                  <a:lnTo>
                    <a:pt x="3998899" y="402069"/>
                  </a:lnTo>
                  <a:lnTo>
                    <a:pt x="4042156" y="386842"/>
                  </a:lnTo>
                  <a:lnTo>
                    <a:pt x="4051617" y="378396"/>
                  </a:lnTo>
                  <a:lnTo>
                    <a:pt x="4069588" y="362356"/>
                  </a:lnTo>
                  <a:lnTo>
                    <a:pt x="4079189" y="329349"/>
                  </a:lnTo>
                  <a:close/>
                </a:path>
                <a:path w="5546090" h="408304">
                  <a:moveTo>
                    <a:pt x="4841379" y="186118"/>
                  </a:moveTo>
                  <a:lnTo>
                    <a:pt x="4799787" y="165036"/>
                  </a:lnTo>
                  <a:lnTo>
                    <a:pt x="4766818" y="134912"/>
                  </a:lnTo>
                  <a:lnTo>
                    <a:pt x="4757153" y="118389"/>
                  </a:lnTo>
                  <a:lnTo>
                    <a:pt x="4745177" y="97917"/>
                  </a:lnTo>
                  <a:lnTo>
                    <a:pt x="4737557" y="56197"/>
                  </a:lnTo>
                  <a:lnTo>
                    <a:pt x="4737557" y="16243"/>
                  </a:lnTo>
                  <a:lnTo>
                    <a:pt x="4700879" y="16243"/>
                  </a:lnTo>
                  <a:lnTo>
                    <a:pt x="4700879" y="56197"/>
                  </a:lnTo>
                  <a:lnTo>
                    <a:pt x="4693221" y="99898"/>
                  </a:lnTo>
                  <a:lnTo>
                    <a:pt x="4671746" y="139103"/>
                  </a:lnTo>
                  <a:lnTo>
                    <a:pt x="4638713" y="171107"/>
                  </a:lnTo>
                  <a:lnTo>
                    <a:pt x="4596396" y="193255"/>
                  </a:lnTo>
                  <a:lnTo>
                    <a:pt x="4614875" y="221843"/>
                  </a:lnTo>
                  <a:lnTo>
                    <a:pt x="4649228" y="204673"/>
                  </a:lnTo>
                  <a:lnTo>
                    <a:pt x="4678718" y="181076"/>
                  </a:lnTo>
                  <a:lnTo>
                    <a:pt x="4702441" y="152006"/>
                  </a:lnTo>
                  <a:lnTo>
                    <a:pt x="4719548" y="118389"/>
                  </a:lnTo>
                  <a:lnTo>
                    <a:pt x="4736770" y="149821"/>
                  </a:lnTo>
                  <a:lnTo>
                    <a:pt x="4760404" y="176657"/>
                  </a:lnTo>
                  <a:lnTo>
                    <a:pt x="4789513" y="198183"/>
                  </a:lnTo>
                  <a:lnTo>
                    <a:pt x="4823180" y="213728"/>
                  </a:lnTo>
                  <a:lnTo>
                    <a:pt x="4841379" y="186118"/>
                  </a:lnTo>
                  <a:close/>
                </a:path>
                <a:path w="5546090" h="408304">
                  <a:moveTo>
                    <a:pt x="4929962" y="255625"/>
                  </a:moveTo>
                  <a:lnTo>
                    <a:pt x="4894618" y="255625"/>
                  </a:lnTo>
                  <a:lnTo>
                    <a:pt x="4894618" y="284848"/>
                  </a:lnTo>
                  <a:lnTo>
                    <a:pt x="4894618" y="373202"/>
                  </a:lnTo>
                  <a:lnTo>
                    <a:pt x="4700219" y="373202"/>
                  </a:lnTo>
                  <a:lnTo>
                    <a:pt x="4700219" y="284848"/>
                  </a:lnTo>
                  <a:lnTo>
                    <a:pt x="4894618" y="284848"/>
                  </a:lnTo>
                  <a:lnTo>
                    <a:pt x="4894618" y="255625"/>
                  </a:lnTo>
                  <a:lnTo>
                    <a:pt x="4664494" y="255625"/>
                  </a:lnTo>
                  <a:lnTo>
                    <a:pt x="4664494" y="402755"/>
                  </a:lnTo>
                  <a:lnTo>
                    <a:pt x="4929962" y="402755"/>
                  </a:lnTo>
                  <a:lnTo>
                    <a:pt x="4929962" y="373202"/>
                  </a:lnTo>
                  <a:lnTo>
                    <a:pt x="4929962" y="284848"/>
                  </a:lnTo>
                  <a:lnTo>
                    <a:pt x="4929962" y="255625"/>
                  </a:lnTo>
                  <a:close/>
                </a:path>
                <a:path w="5546090" h="408304">
                  <a:moveTo>
                    <a:pt x="4929962" y="330"/>
                  </a:moveTo>
                  <a:lnTo>
                    <a:pt x="4893957" y="330"/>
                  </a:lnTo>
                  <a:lnTo>
                    <a:pt x="4893957" y="232232"/>
                  </a:lnTo>
                  <a:lnTo>
                    <a:pt x="4929962" y="232232"/>
                  </a:lnTo>
                  <a:lnTo>
                    <a:pt x="4929962" y="330"/>
                  </a:lnTo>
                  <a:close/>
                </a:path>
                <a:path w="5546090" h="408304">
                  <a:moveTo>
                    <a:pt x="5412117" y="50025"/>
                  </a:moveTo>
                  <a:lnTo>
                    <a:pt x="5307342" y="50025"/>
                  </a:lnTo>
                  <a:lnTo>
                    <a:pt x="5307342" y="660"/>
                  </a:lnTo>
                  <a:lnTo>
                    <a:pt x="5271338" y="660"/>
                  </a:lnTo>
                  <a:lnTo>
                    <a:pt x="5271338" y="50025"/>
                  </a:lnTo>
                  <a:lnTo>
                    <a:pt x="5166182" y="50025"/>
                  </a:lnTo>
                  <a:lnTo>
                    <a:pt x="5166182" y="79260"/>
                  </a:lnTo>
                  <a:lnTo>
                    <a:pt x="5412117" y="79260"/>
                  </a:lnTo>
                  <a:lnTo>
                    <a:pt x="5412117" y="50025"/>
                  </a:lnTo>
                  <a:close/>
                </a:path>
                <a:path w="5546090" h="408304">
                  <a:moveTo>
                    <a:pt x="5421833" y="313766"/>
                  </a:moveTo>
                  <a:lnTo>
                    <a:pt x="5420207" y="296545"/>
                  </a:lnTo>
                  <a:lnTo>
                    <a:pt x="5419255" y="286473"/>
                  </a:lnTo>
                  <a:lnTo>
                    <a:pt x="5392115" y="289991"/>
                  </a:lnTo>
                  <a:lnTo>
                    <a:pt x="5364188" y="292785"/>
                  </a:lnTo>
                  <a:lnTo>
                    <a:pt x="5335829" y="294944"/>
                  </a:lnTo>
                  <a:lnTo>
                    <a:pt x="5307342" y="296545"/>
                  </a:lnTo>
                  <a:lnTo>
                    <a:pt x="5307342" y="253022"/>
                  </a:lnTo>
                  <a:lnTo>
                    <a:pt x="5339639" y="244830"/>
                  </a:lnTo>
                  <a:lnTo>
                    <a:pt x="5364556" y="229146"/>
                  </a:lnTo>
                  <a:lnTo>
                    <a:pt x="5367261" y="225412"/>
                  </a:lnTo>
                  <a:lnTo>
                    <a:pt x="5380660" y="206895"/>
                  </a:lnTo>
                  <a:lnTo>
                    <a:pt x="5386489" y="178968"/>
                  </a:lnTo>
                  <a:lnTo>
                    <a:pt x="5379237" y="147637"/>
                  </a:lnTo>
                  <a:lnTo>
                    <a:pt x="5365572" y="131229"/>
                  </a:lnTo>
                  <a:lnTo>
                    <a:pt x="5359285" y="123672"/>
                  </a:lnTo>
                  <a:lnTo>
                    <a:pt x="5351818" y="119938"/>
                  </a:lnTo>
                  <a:lnTo>
                    <a:pt x="5351818" y="178968"/>
                  </a:lnTo>
                  <a:lnTo>
                    <a:pt x="5347322" y="198196"/>
                  </a:lnTo>
                  <a:lnTo>
                    <a:pt x="5334635" y="212915"/>
                  </a:lnTo>
                  <a:lnTo>
                    <a:pt x="5314937" y="222262"/>
                  </a:lnTo>
                  <a:lnTo>
                    <a:pt x="5289435" y="225412"/>
                  </a:lnTo>
                  <a:lnTo>
                    <a:pt x="5263781" y="222262"/>
                  </a:lnTo>
                  <a:lnTo>
                    <a:pt x="5244033" y="212915"/>
                  </a:lnTo>
                  <a:lnTo>
                    <a:pt x="5231346" y="198196"/>
                  </a:lnTo>
                  <a:lnTo>
                    <a:pt x="5226850" y="178968"/>
                  </a:lnTo>
                  <a:lnTo>
                    <a:pt x="5231346" y="159448"/>
                  </a:lnTo>
                  <a:lnTo>
                    <a:pt x="5244033" y="144373"/>
                  </a:lnTo>
                  <a:lnTo>
                    <a:pt x="5263781" y="134670"/>
                  </a:lnTo>
                  <a:lnTo>
                    <a:pt x="5289435" y="131229"/>
                  </a:lnTo>
                  <a:lnTo>
                    <a:pt x="5314937" y="134670"/>
                  </a:lnTo>
                  <a:lnTo>
                    <a:pt x="5334635" y="144373"/>
                  </a:lnTo>
                  <a:lnTo>
                    <a:pt x="5347322" y="159448"/>
                  </a:lnTo>
                  <a:lnTo>
                    <a:pt x="5351818" y="178968"/>
                  </a:lnTo>
                  <a:lnTo>
                    <a:pt x="5351818" y="119938"/>
                  </a:lnTo>
                  <a:lnTo>
                    <a:pt x="5328666" y="108356"/>
                  </a:lnTo>
                  <a:lnTo>
                    <a:pt x="5289435" y="102971"/>
                  </a:lnTo>
                  <a:lnTo>
                    <a:pt x="5249977" y="108356"/>
                  </a:lnTo>
                  <a:lnTo>
                    <a:pt x="5219497" y="123672"/>
                  </a:lnTo>
                  <a:lnTo>
                    <a:pt x="5199900" y="147637"/>
                  </a:lnTo>
                  <a:lnTo>
                    <a:pt x="5193131" y="178968"/>
                  </a:lnTo>
                  <a:lnTo>
                    <a:pt x="5198503" y="206870"/>
                  </a:lnTo>
                  <a:lnTo>
                    <a:pt x="5214264" y="229095"/>
                  </a:lnTo>
                  <a:lnTo>
                    <a:pt x="5239016" y="244767"/>
                  </a:lnTo>
                  <a:lnTo>
                    <a:pt x="5271338" y="253022"/>
                  </a:lnTo>
                  <a:lnTo>
                    <a:pt x="5271338" y="298005"/>
                  </a:lnTo>
                  <a:lnTo>
                    <a:pt x="5212321" y="299097"/>
                  </a:lnTo>
                  <a:lnTo>
                    <a:pt x="5158651" y="299466"/>
                  </a:lnTo>
                  <a:lnTo>
                    <a:pt x="5164848" y="329996"/>
                  </a:lnTo>
                  <a:lnTo>
                    <a:pt x="5210441" y="329780"/>
                  </a:lnTo>
                  <a:lnTo>
                    <a:pt x="5260492" y="328676"/>
                  </a:lnTo>
                  <a:lnTo>
                    <a:pt x="5313426" y="326072"/>
                  </a:lnTo>
                  <a:lnTo>
                    <a:pt x="5367731" y="321310"/>
                  </a:lnTo>
                  <a:lnTo>
                    <a:pt x="5421833" y="313766"/>
                  </a:lnTo>
                  <a:close/>
                </a:path>
                <a:path w="5546090" h="408304">
                  <a:moveTo>
                    <a:pt x="5545556" y="173774"/>
                  </a:moveTo>
                  <a:lnTo>
                    <a:pt x="5480316" y="173774"/>
                  </a:lnTo>
                  <a:lnTo>
                    <a:pt x="5480316" y="0"/>
                  </a:lnTo>
                  <a:lnTo>
                    <a:pt x="5444312" y="0"/>
                  </a:lnTo>
                  <a:lnTo>
                    <a:pt x="5444312" y="408279"/>
                  </a:lnTo>
                  <a:lnTo>
                    <a:pt x="5480316" y="408279"/>
                  </a:lnTo>
                  <a:lnTo>
                    <a:pt x="5480316" y="204304"/>
                  </a:lnTo>
                  <a:lnTo>
                    <a:pt x="5545556" y="204304"/>
                  </a:lnTo>
                  <a:lnTo>
                    <a:pt x="5545556" y="173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9854" y="581534"/>
              <a:ext cx="144337" cy="2095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53541" y="581534"/>
              <a:ext cx="158760" cy="21351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42359" y="581534"/>
              <a:ext cx="144337" cy="2095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15443" y="584360"/>
              <a:ext cx="162794" cy="2067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708497" y="7493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089" y="44015"/>
                  </a:moveTo>
                  <a:lnTo>
                    <a:pt x="13460" y="42278"/>
                  </a:lnTo>
                  <a:lnTo>
                    <a:pt x="6391" y="37541"/>
                  </a:lnTo>
                  <a:lnTo>
                    <a:pt x="1649" y="30514"/>
                  </a:lnTo>
                  <a:lnTo>
                    <a:pt x="0" y="21906"/>
                  </a:lnTo>
                  <a:lnTo>
                    <a:pt x="1649" y="13372"/>
                  </a:lnTo>
                  <a:lnTo>
                    <a:pt x="6391" y="6410"/>
                  </a:lnTo>
                  <a:lnTo>
                    <a:pt x="13460" y="1719"/>
                  </a:lnTo>
                  <a:lnTo>
                    <a:pt x="22089" y="0"/>
                  </a:lnTo>
                  <a:lnTo>
                    <a:pt x="30547" y="1719"/>
                  </a:lnTo>
                  <a:lnTo>
                    <a:pt x="37559" y="6410"/>
                  </a:lnTo>
                  <a:lnTo>
                    <a:pt x="42358" y="13372"/>
                  </a:lnTo>
                  <a:lnTo>
                    <a:pt x="44177" y="21906"/>
                  </a:lnTo>
                  <a:lnTo>
                    <a:pt x="42358" y="30514"/>
                  </a:lnTo>
                  <a:lnTo>
                    <a:pt x="37559" y="37541"/>
                  </a:lnTo>
                  <a:lnTo>
                    <a:pt x="30547" y="42278"/>
                  </a:lnTo>
                  <a:lnTo>
                    <a:pt x="22089" y="4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84549" y="584360"/>
              <a:ext cx="86844" cy="2067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18296" y="581534"/>
              <a:ext cx="158762" cy="2135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108623" y="7493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088" y="44015"/>
                  </a:moveTo>
                  <a:lnTo>
                    <a:pt x="13461" y="42278"/>
                  </a:lnTo>
                  <a:lnTo>
                    <a:pt x="6393" y="37541"/>
                  </a:lnTo>
                  <a:lnTo>
                    <a:pt x="1651" y="30514"/>
                  </a:lnTo>
                  <a:lnTo>
                    <a:pt x="0" y="21906"/>
                  </a:lnTo>
                  <a:lnTo>
                    <a:pt x="1651" y="13372"/>
                  </a:lnTo>
                  <a:lnTo>
                    <a:pt x="6393" y="6410"/>
                  </a:lnTo>
                  <a:lnTo>
                    <a:pt x="13461" y="1719"/>
                  </a:lnTo>
                  <a:lnTo>
                    <a:pt x="22088" y="0"/>
                  </a:lnTo>
                  <a:lnTo>
                    <a:pt x="30549" y="1719"/>
                  </a:lnTo>
                  <a:lnTo>
                    <a:pt x="37561" y="6410"/>
                  </a:lnTo>
                  <a:lnTo>
                    <a:pt x="42359" y="13372"/>
                  </a:lnTo>
                  <a:lnTo>
                    <a:pt x="44176" y="21906"/>
                  </a:lnTo>
                  <a:lnTo>
                    <a:pt x="42359" y="30514"/>
                  </a:lnTo>
                  <a:lnTo>
                    <a:pt x="37561" y="37541"/>
                  </a:lnTo>
                  <a:lnTo>
                    <a:pt x="30549" y="42278"/>
                  </a:lnTo>
                  <a:lnTo>
                    <a:pt x="22088" y="4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84481" y="581534"/>
              <a:ext cx="158753" cy="21351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374705" y="584360"/>
              <a:ext cx="148475" cy="2095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1938" y="9496046"/>
              <a:ext cx="179986" cy="22955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1834" y="9496046"/>
              <a:ext cx="186469" cy="2290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5497" y="9496294"/>
              <a:ext cx="187469" cy="2278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11075" y="9503533"/>
              <a:ext cx="96455" cy="24777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89425" y="9496046"/>
              <a:ext cx="189462" cy="2293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22316" y="9496044"/>
              <a:ext cx="186715" cy="22880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48468" y="9496295"/>
              <a:ext cx="189211" cy="22905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36782" y="9503533"/>
              <a:ext cx="96454" cy="2477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626955" y="9499383"/>
              <a:ext cx="197485" cy="224154"/>
            </a:xfrm>
            <a:custGeom>
              <a:avLst/>
              <a:gdLst/>
              <a:ahLst/>
              <a:cxnLst/>
              <a:rect l="l" t="t" r="r" b="b"/>
              <a:pathLst>
                <a:path w="197484" h="224154">
                  <a:moveTo>
                    <a:pt x="103479" y="13487"/>
                  </a:moveTo>
                  <a:lnTo>
                    <a:pt x="83527" y="13487"/>
                  </a:lnTo>
                  <a:lnTo>
                    <a:pt x="83527" y="48285"/>
                  </a:lnTo>
                  <a:lnTo>
                    <a:pt x="20193" y="48285"/>
                  </a:lnTo>
                  <a:lnTo>
                    <a:pt x="20193" y="13982"/>
                  </a:lnTo>
                  <a:lnTo>
                    <a:pt x="0" y="13982"/>
                  </a:lnTo>
                  <a:lnTo>
                    <a:pt x="0" y="48285"/>
                  </a:lnTo>
                  <a:lnTo>
                    <a:pt x="0" y="64795"/>
                  </a:lnTo>
                  <a:lnTo>
                    <a:pt x="0" y="102920"/>
                  </a:lnTo>
                  <a:lnTo>
                    <a:pt x="0" y="119430"/>
                  </a:lnTo>
                  <a:lnTo>
                    <a:pt x="103479" y="119430"/>
                  </a:lnTo>
                  <a:lnTo>
                    <a:pt x="103479" y="102920"/>
                  </a:lnTo>
                  <a:lnTo>
                    <a:pt x="20193" y="102920"/>
                  </a:lnTo>
                  <a:lnTo>
                    <a:pt x="20193" y="64795"/>
                  </a:lnTo>
                  <a:lnTo>
                    <a:pt x="83527" y="64795"/>
                  </a:lnTo>
                  <a:lnTo>
                    <a:pt x="83527" y="102831"/>
                  </a:lnTo>
                  <a:lnTo>
                    <a:pt x="103479" y="102831"/>
                  </a:lnTo>
                  <a:lnTo>
                    <a:pt x="103479" y="64795"/>
                  </a:lnTo>
                  <a:lnTo>
                    <a:pt x="103479" y="64401"/>
                  </a:lnTo>
                  <a:lnTo>
                    <a:pt x="103479" y="48425"/>
                  </a:lnTo>
                  <a:lnTo>
                    <a:pt x="103479" y="48285"/>
                  </a:lnTo>
                  <a:lnTo>
                    <a:pt x="103479" y="13487"/>
                  </a:lnTo>
                  <a:close/>
                </a:path>
                <a:path w="197484" h="224154">
                  <a:moveTo>
                    <a:pt x="164312" y="146113"/>
                  </a:moveTo>
                  <a:lnTo>
                    <a:pt x="18948" y="146113"/>
                  </a:lnTo>
                  <a:lnTo>
                    <a:pt x="18948" y="162636"/>
                  </a:lnTo>
                  <a:lnTo>
                    <a:pt x="143865" y="162636"/>
                  </a:lnTo>
                  <a:lnTo>
                    <a:pt x="143865" y="223621"/>
                  </a:lnTo>
                  <a:lnTo>
                    <a:pt x="164312" y="223621"/>
                  </a:lnTo>
                  <a:lnTo>
                    <a:pt x="164312" y="162636"/>
                  </a:lnTo>
                  <a:lnTo>
                    <a:pt x="164312" y="146113"/>
                  </a:lnTo>
                  <a:close/>
                </a:path>
                <a:path w="197484" h="224154">
                  <a:moveTo>
                    <a:pt x="197472" y="57175"/>
                  </a:moveTo>
                  <a:lnTo>
                    <a:pt x="164312" y="57175"/>
                  </a:lnTo>
                  <a:lnTo>
                    <a:pt x="164312" y="0"/>
                  </a:lnTo>
                  <a:lnTo>
                    <a:pt x="143865" y="0"/>
                  </a:lnTo>
                  <a:lnTo>
                    <a:pt x="143865" y="57175"/>
                  </a:lnTo>
                  <a:lnTo>
                    <a:pt x="143865" y="74968"/>
                  </a:lnTo>
                  <a:lnTo>
                    <a:pt x="143865" y="134683"/>
                  </a:lnTo>
                  <a:lnTo>
                    <a:pt x="164312" y="134683"/>
                  </a:lnTo>
                  <a:lnTo>
                    <a:pt x="164312" y="74968"/>
                  </a:lnTo>
                  <a:lnTo>
                    <a:pt x="197472" y="74968"/>
                  </a:lnTo>
                  <a:lnTo>
                    <a:pt x="197472" y="5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626955" y="9498893"/>
              <a:ext cx="197485" cy="224154"/>
            </a:xfrm>
            <a:custGeom>
              <a:avLst/>
              <a:gdLst/>
              <a:ahLst/>
              <a:cxnLst/>
              <a:rect l="l" t="t" r="r" b="b"/>
              <a:pathLst>
                <a:path w="197484" h="224154">
                  <a:moveTo>
                    <a:pt x="83534" y="103319"/>
                  </a:moveTo>
                  <a:lnTo>
                    <a:pt x="20192" y="103319"/>
                  </a:lnTo>
                  <a:lnTo>
                    <a:pt x="20192" y="64886"/>
                  </a:lnTo>
                  <a:lnTo>
                    <a:pt x="83534" y="64886"/>
                  </a:lnTo>
                  <a:lnTo>
                    <a:pt x="83534" y="103319"/>
                  </a:lnTo>
                  <a:close/>
                </a:path>
                <a:path w="197484" h="224154">
                  <a:moveTo>
                    <a:pt x="103479" y="13975"/>
                  </a:moveTo>
                  <a:lnTo>
                    <a:pt x="83534" y="13975"/>
                  </a:lnTo>
                  <a:lnTo>
                    <a:pt x="83534" y="48914"/>
                  </a:lnTo>
                  <a:lnTo>
                    <a:pt x="20192" y="48914"/>
                  </a:lnTo>
                  <a:lnTo>
                    <a:pt x="20192" y="13975"/>
                  </a:lnTo>
                  <a:lnTo>
                    <a:pt x="0" y="13975"/>
                  </a:lnTo>
                  <a:lnTo>
                    <a:pt x="0" y="119790"/>
                  </a:lnTo>
                  <a:lnTo>
                    <a:pt x="103479" y="119790"/>
                  </a:lnTo>
                  <a:lnTo>
                    <a:pt x="103479" y="13975"/>
                  </a:lnTo>
                  <a:close/>
                </a:path>
                <a:path w="197484" h="224154">
                  <a:moveTo>
                    <a:pt x="18954" y="163464"/>
                  </a:moveTo>
                  <a:lnTo>
                    <a:pt x="143875" y="163464"/>
                  </a:lnTo>
                  <a:lnTo>
                    <a:pt x="143875" y="223859"/>
                  </a:lnTo>
                  <a:lnTo>
                    <a:pt x="164315" y="223859"/>
                  </a:lnTo>
                  <a:lnTo>
                    <a:pt x="164315" y="146992"/>
                  </a:lnTo>
                  <a:lnTo>
                    <a:pt x="18954" y="146992"/>
                  </a:lnTo>
                  <a:lnTo>
                    <a:pt x="18954" y="163464"/>
                  </a:lnTo>
                  <a:close/>
                </a:path>
                <a:path w="197484" h="224154">
                  <a:moveTo>
                    <a:pt x="197481" y="57898"/>
                  </a:moveTo>
                  <a:lnTo>
                    <a:pt x="164315" y="57898"/>
                  </a:lnTo>
                  <a:lnTo>
                    <a:pt x="164315" y="0"/>
                  </a:lnTo>
                  <a:lnTo>
                    <a:pt x="143875" y="0"/>
                  </a:lnTo>
                  <a:lnTo>
                    <a:pt x="143875" y="135014"/>
                  </a:lnTo>
                  <a:lnTo>
                    <a:pt x="164315" y="135014"/>
                  </a:lnTo>
                  <a:lnTo>
                    <a:pt x="164315" y="74869"/>
                  </a:lnTo>
                  <a:lnTo>
                    <a:pt x="197481" y="74869"/>
                  </a:lnTo>
                  <a:lnTo>
                    <a:pt x="197481" y="57898"/>
                  </a:lnTo>
                  <a:close/>
                </a:path>
              </a:pathLst>
            </a:custGeom>
            <a:ln w="5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47519" y="9496046"/>
              <a:ext cx="185722" cy="22905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076269" y="9517176"/>
              <a:ext cx="203835" cy="177165"/>
            </a:xfrm>
            <a:custGeom>
              <a:avLst/>
              <a:gdLst/>
              <a:ahLst/>
              <a:cxnLst/>
              <a:rect l="l" t="t" r="r" b="b"/>
              <a:pathLst>
                <a:path w="203834" h="177165">
                  <a:moveTo>
                    <a:pt x="203225" y="160083"/>
                  </a:moveTo>
                  <a:lnTo>
                    <a:pt x="111709" y="160083"/>
                  </a:lnTo>
                  <a:lnTo>
                    <a:pt x="111709" y="102908"/>
                  </a:lnTo>
                  <a:lnTo>
                    <a:pt x="179781" y="102908"/>
                  </a:lnTo>
                  <a:lnTo>
                    <a:pt x="179781" y="86398"/>
                  </a:lnTo>
                  <a:lnTo>
                    <a:pt x="46380" y="86398"/>
                  </a:lnTo>
                  <a:lnTo>
                    <a:pt x="46380" y="16510"/>
                  </a:lnTo>
                  <a:lnTo>
                    <a:pt x="177546" y="16510"/>
                  </a:lnTo>
                  <a:lnTo>
                    <a:pt x="177546" y="0"/>
                  </a:lnTo>
                  <a:lnTo>
                    <a:pt x="25933" y="0"/>
                  </a:lnTo>
                  <a:lnTo>
                    <a:pt x="25933" y="16510"/>
                  </a:lnTo>
                  <a:lnTo>
                    <a:pt x="25933" y="86398"/>
                  </a:lnTo>
                  <a:lnTo>
                    <a:pt x="25933" y="102908"/>
                  </a:lnTo>
                  <a:lnTo>
                    <a:pt x="91020" y="102908"/>
                  </a:lnTo>
                  <a:lnTo>
                    <a:pt x="91020" y="160083"/>
                  </a:lnTo>
                  <a:lnTo>
                    <a:pt x="0" y="160083"/>
                  </a:lnTo>
                  <a:lnTo>
                    <a:pt x="0" y="176606"/>
                  </a:lnTo>
                  <a:lnTo>
                    <a:pt x="203225" y="176606"/>
                  </a:lnTo>
                  <a:lnTo>
                    <a:pt x="203225" y="160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76278" y="9516612"/>
              <a:ext cx="203835" cy="177800"/>
            </a:xfrm>
            <a:custGeom>
              <a:avLst/>
              <a:gdLst/>
              <a:ahLst/>
              <a:cxnLst/>
              <a:rect l="l" t="t" r="r" b="b"/>
              <a:pathLst>
                <a:path w="203834" h="177800">
                  <a:moveTo>
                    <a:pt x="111709" y="160719"/>
                  </a:moveTo>
                  <a:lnTo>
                    <a:pt x="111709" y="103319"/>
                  </a:lnTo>
                  <a:lnTo>
                    <a:pt x="179774" y="103319"/>
                  </a:lnTo>
                  <a:lnTo>
                    <a:pt x="179774" y="86848"/>
                  </a:lnTo>
                  <a:lnTo>
                    <a:pt x="46377" y="86848"/>
                  </a:lnTo>
                  <a:lnTo>
                    <a:pt x="46377" y="16720"/>
                  </a:lnTo>
                  <a:lnTo>
                    <a:pt x="177536" y="16720"/>
                  </a:lnTo>
                  <a:lnTo>
                    <a:pt x="177536" y="0"/>
                  </a:lnTo>
                  <a:lnTo>
                    <a:pt x="25927" y="0"/>
                  </a:lnTo>
                  <a:lnTo>
                    <a:pt x="25927" y="103319"/>
                  </a:lnTo>
                  <a:lnTo>
                    <a:pt x="91011" y="103319"/>
                  </a:lnTo>
                  <a:lnTo>
                    <a:pt x="91011" y="160719"/>
                  </a:lnTo>
                  <a:lnTo>
                    <a:pt x="0" y="160719"/>
                  </a:lnTo>
                  <a:lnTo>
                    <a:pt x="0" y="177689"/>
                  </a:lnTo>
                  <a:lnTo>
                    <a:pt x="203215" y="177689"/>
                  </a:lnTo>
                  <a:lnTo>
                    <a:pt x="203215" y="160719"/>
                  </a:lnTo>
                  <a:lnTo>
                    <a:pt x="111709" y="160719"/>
                  </a:lnTo>
                  <a:close/>
                </a:path>
              </a:pathLst>
            </a:custGeom>
            <a:ln w="5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362497" y="9503533"/>
              <a:ext cx="96454" cy="24777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541595" y="9496296"/>
              <a:ext cx="194945" cy="2238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67748" y="9496046"/>
              <a:ext cx="197695" cy="22905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99394" y="9493549"/>
              <a:ext cx="207414" cy="226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[Common]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BFCA4-58DF-7334-EACA-0E33FD199B9C}"/>
              </a:ext>
            </a:extLst>
          </p:cNvPr>
          <p:cNvSpPr txBox="1"/>
          <p:nvPr/>
        </p:nvSpPr>
        <p:spPr>
          <a:xfrm>
            <a:off x="1763381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나만의 기능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297D10-0022-C453-685C-646087F8DC5F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749241-2AEE-07E0-60FF-68C6DA6A8A8D}"/>
              </a:ext>
            </a:extLst>
          </p:cNvPr>
          <p:cNvSpPr txBox="1"/>
          <p:nvPr/>
        </p:nvSpPr>
        <p:spPr>
          <a:xfrm>
            <a:off x="1332000" y="239894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Scene Class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분류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3A9019-5654-AD4F-B871-3B16715747DC}"/>
              </a:ext>
            </a:extLst>
          </p:cNvPr>
          <p:cNvSpPr txBox="1"/>
          <p:nvPr/>
        </p:nvSpPr>
        <p:spPr>
          <a:xfrm>
            <a:off x="9679762" y="2187049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Interface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활용 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8B1662EC-93C3-2166-1010-3364FBAE0C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01"/>
          <a:stretch/>
        </p:blipFill>
        <p:spPr>
          <a:xfrm>
            <a:off x="1332000" y="2861523"/>
            <a:ext cx="6364200" cy="6828271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9E1F100F-BFC9-8A42-5D8E-081F5F24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762" y="2822067"/>
            <a:ext cx="3656386" cy="369332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658A4720-F889-8754-432E-C5D66EAA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762" y="3340476"/>
            <a:ext cx="5940591" cy="32403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A4C6C054-D97E-0001-7BC7-A4A3B7D41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762" y="3813585"/>
            <a:ext cx="3736723" cy="2843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F01A25-28DB-3B44-AEE7-CE40F92F3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400" y="4537956"/>
            <a:ext cx="8382000" cy="53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3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[Common]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BFCA4-58DF-7334-EACA-0E33FD199B9C}"/>
              </a:ext>
            </a:extLst>
          </p:cNvPr>
          <p:cNvSpPr txBox="1"/>
          <p:nvPr/>
        </p:nvSpPr>
        <p:spPr>
          <a:xfrm>
            <a:off x="1763381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나만의 기능 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F297D10-0022-C453-685C-646087F8DC5F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B57311F-A8D6-3AF4-FDDB-E064DD364C87}"/>
              </a:ext>
            </a:extLst>
          </p:cNvPr>
          <p:cNvSpPr txBox="1"/>
          <p:nvPr/>
        </p:nvSpPr>
        <p:spPr>
          <a:xfrm>
            <a:off x="1327356" y="2371235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SzPct val="80000"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 Speed(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턴 우선순위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부여 </a:t>
            </a:r>
          </a:p>
        </p:txBody>
      </p:sp>
    </p:spTree>
    <p:extLst>
      <p:ext uri="{BB962C8B-B14F-4D97-AF65-F5344CB8AC3E}">
        <p14:creationId xmlns:p14="http://schemas.microsoft.com/office/powerpoint/2010/main" val="240057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96525"/>
          </a:xfrm>
          <a:custGeom>
            <a:avLst/>
            <a:gdLst/>
            <a:ahLst/>
            <a:cxnLst/>
            <a:rect l="l" t="t" r="r" b="b"/>
            <a:pathLst>
              <a:path w="18288000" h="10296525">
                <a:moveTo>
                  <a:pt x="18288000" y="10296004"/>
                </a:moveTo>
                <a:lnTo>
                  <a:pt x="0" y="10296004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96004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66229" y="1312253"/>
            <a:ext cx="472440" cy="687705"/>
          </a:xfrm>
          <a:custGeom>
            <a:avLst/>
            <a:gdLst/>
            <a:ahLst/>
            <a:cxnLst/>
            <a:rect l="l" t="t" r="r" b="b"/>
            <a:pathLst>
              <a:path w="472439" h="687705">
                <a:moveTo>
                  <a:pt x="284991" y="687307"/>
                </a:moveTo>
                <a:lnTo>
                  <a:pt x="230737" y="687307"/>
                </a:lnTo>
                <a:lnTo>
                  <a:pt x="201053" y="687111"/>
                </a:lnTo>
                <a:lnTo>
                  <a:pt x="138420" y="674745"/>
                </a:lnTo>
                <a:lnTo>
                  <a:pt x="97728" y="660358"/>
                </a:lnTo>
                <a:lnTo>
                  <a:pt x="65545" y="635030"/>
                </a:lnTo>
                <a:lnTo>
                  <a:pt x="36440" y="605953"/>
                </a:lnTo>
                <a:lnTo>
                  <a:pt x="17358" y="565326"/>
                </a:lnTo>
                <a:lnTo>
                  <a:pt x="2122" y="520698"/>
                </a:lnTo>
                <a:lnTo>
                  <a:pt x="0" y="206222"/>
                </a:lnTo>
                <a:lnTo>
                  <a:pt x="193" y="184098"/>
                </a:lnTo>
                <a:lnTo>
                  <a:pt x="15738" y="125628"/>
                </a:lnTo>
                <a:lnTo>
                  <a:pt x="33301" y="88091"/>
                </a:lnTo>
                <a:lnTo>
                  <a:pt x="61487" y="58761"/>
                </a:lnTo>
                <a:lnTo>
                  <a:pt x="92971" y="32369"/>
                </a:lnTo>
                <a:lnTo>
                  <a:pt x="133563" y="15399"/>
                </a:lnTo>
                <a:lnTo>
                  <a:pt x="177090" y="1924"/>
                </a:lnTo>
                <a:lnTo>
                  <a:pt x="229117" y="0"/>
                </a:lnTo>
                <a:lnTo>
                  <a:pt x="284991" y="0"/>
                </a:lnTo>
                <a:lnTo>
                  <a:pt x="346367" y="5856"/>
                </a:lnTo>
                <a:lnTo>
                  <a:pt x="392995" y="17659"/>
                </a:lnTo>
                <a:lnTo>
                  <a:pt x="434578" y="33844"/>
                </a:lnTo>
                <a:lnTo>
                  <a:pt x="463956" y="55114"/>
                </a:lnTo>
                <a:lnTo>
                  <a:pt x="462337" y="60787"/>
                </a:lnTo>
                <a:lnTo>
                  <a:pt x="443073" y="115091"/>
                </a:lnTo>
                <a:lnTo>
                  <a:pt x="252606" y="115091"/>
                </a:lnTo>
                <a:lnTo>
                  <a:pt x="238704" y="115198"/>
                </a:lnTo>
                <a:lnTo>
                  <a:pt x="196289" y="126197"/>
                </a:lnTo>
                <a:lnTo>
                  <a:pt x="163402" y="152893"/>
                </a:lnTo>
                <a:lnTo>
                  <a:pt x="142987" y="195818"/>
                </a:lnTo>
                <a:lnTo>
                  <a:pt x="139230" y="237478"/>
                </a:lnTo>
                <a:lnTo>
                  <a:pt x="139298" y="463608"/>
                </a:lnTo>
                <a:lnTo>
                  <a:pt x="148545" y="509402"/>
                </a:lnTo>
                <a:lnTo>
                  <a:pt x="173244" y="545874"/>
                </a:lnTo>
                <a:lnTo>
                  <a:pt x="209277" y="566137"/>
                </a:lnTo>
                <a:lnTo>
                  <a:pt x="454322" y="572216"/>
                </a:lnTo>
                <a:lnTo>
                  <a:pt x="470443" y="616794"/>
                </a:lnTo>
                <a:lnTo>
                  <a:pt x="472062" y="622467"/>
                </a:lnTo>
                <a:lnTo>
                  <a:pt x="470443" y="626520"/>
                </a:lnTo>
                <a:lnTo>
                  <a:pt x="464766" y="630572"/>
                </a:lnTo>
                <a:lnTo>
                  <a:pt x="456480" y="636822"/>
                </a:lnTo>
                <a:lnTo>
                  <a:pt x="417397" y="657224"/>
                </a:lnTo>
                <a:lnTo>
                  <a:pt x="370151" y="674238"/>
                </a:lnTo>
                <a:lnTo>
                  <a:pt x="319047" y="685255"/>
                </a:lnTo>
                <a:lnTo>
                  <a:pt x="298975" y="687231"/>
                </a:lnTo>
                <a:lnTo>
                  <a:pt x="284991" y="687307"/>
                </a:lnTo>
                <a:close/>
              </a:path>
              <a:path w="472439" h="687705">
                <a:moveTo>
                  <a:pt x="421846" y="152375"/>
                </a:moveTo>
                <a:lnTo>
                  <a:pt x="417798" y="150753"/>
                </a:lnTo>
                <a:lnTo>
                  <a:pt x="397526" y="142154"/>
                </a:lnTo>
                <a:lnTo>
                  <a:pt x="383134" y="136671"/>
                </a:lnTo>
                <a:lnTo>
                  <a:pt x="321341" y="119536"/>
                </a:lnTo>
                <a:lnTo>
                  <a:pt x="275276" y="115091"/>
                </a:lnTo>
                <a:lnTo>
                  <a:pt x="443073" y="115091"/>
                </a:lnTo>
                <a:lnTo>
                  <a:pt x="431571" y="147512"/>
                </a:lnTo>
                <a:lnTo>
                  <a:pt x="429952" y="149943"/>
                </a:lnTo>
                <a:lnTo>
                  <a:pt x="421846" y="152375"/>
                </a:lnTo>
                <a:close/>
              </a:path>
              <a:path w="472439" h="687705">
                <a:moveTo>
                  <a:pt x="454322" y="572216"/>
                </a:moveTo>
                <a:lnTo>
                  <a:pt x="275276" y="572216"/>
                </a:lnTo>
                <a:lnTo>
                  <a:pt x="284946" y="572152"/>
                </a:lnTo>
                <a:lnTo>
                  <a:pt x="291881" y="571709"/>
                </a:lnTo>
                <a:lnTo>
                  <a:pt x="330391" y="563857"/>
                </a:lnTo>
                <a:lnTo>
                  <a:pt x="369971" y="551750"/>
                </a:lnTo>
                <a:lnTo>
                  <a:pt x="408590" y="536503"/>
                </a:lnTo>
                <a:lnTo>
                  <a:pt x="425904" y="528448"/>
                </a:lnTo>
                <a:lnTo>
                  <a:pt x="429952" y="526828"/>
                </a:lnTo>
                <a:lnTo>
                  <a:pt x="438048" y="527638"/>
                </a:lnTo>
                <a:lnTo>
                  <a:pt x="439668" y="531691"/>
                </a:lnTo>
                <a:lnTo>
                  <a:pt x="454322" y="572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6979" y="1498668"/>
            <a:ext cx="461009" cy="501015"/>
          </a:xfrm>
          <a:custGeom>
            <a:avLst/>
            <a:gdLst/>
            <a:ahLst/>
            <a:cxnLst/>
            <a:rect l="l" t="t" r="r" b="b"/>
            <a:pathLst>
              <a:path w="461010" h="501014">
                <a:moveTo>
                  <a:pt x="229880" y="500891"/>
                </a:moveTo>
                <a:lnTo>
                  <a:pt x="177093" y="499017"/>
                </a:lnTo>
                <a:lnTo>
                  <a:pt x="133106" y="485897"/>
                </a:lnTo>
                <a:lnTo>
                  <a:pt x="92215" y="469333"/>
                </a:lnTo>
                <a:lnTo>
                  <a:pt x="61040" y="443346"/>
                </a:lnTo>
                <a:lnTo>
                  <a:pt x="33197" y="414421"/>
                </a:lnTo>
                <a:lnTo>
                  <a:pt x="15692" y="377290"/>
                </a:lnTo>
                <a:lnTo>
                  <a:pt x="1873" y="337727"/>
                </a:lnTo>
                <a:lnTo>
                  <a:pt x="0" y="199941"/>
                </a:lnTo>
                <a:lnTo>
                  <a:pt x="140" y="183756"/>
                </a:lnTo>
                <a:lnTo>
                  <a:pt x="15282" y="125628"/>
                </a:lnTo>
                <a:lnTo>
                  <a:pt x="32437" y="88091"/>
                </a:lnTo>
                <a:lnTo>
                  <a:pt x="60221" y="58761"/>
                </a:lnTo>
                <a:lnTo>
                  <a:pt x="91456" y="32369"/>
                </a:lnTo>
                <a:lnTo>
                  <a:pt x="132706" y="15400"/>
                </a:lnTo>
                <a:lnTo>
                  <a:pt x="177043" y="1925"/>
                </a:lnTo>
                <a:lnTo>
                  <a:pt x="229880" y="0"/>
                </a:lnTo>
                <a:lnTo>
                  <a:pt x="262935" y="240"/>
                </a:lnTo>
                <a:lnTo>
                  <a:pt x="302988" y="6326"/>
                </a:lnTo>
                <a:lnTo>
                  <a:pt x="353942" y="24087"/>
                </a:lnTo>
                <a:lnTo>
                  <a:pt x="400749" y="57140"/>
                </a:lnTo>
                <a:lnTo>
                  <a:pt x="428176" y="85761"/>
                </a:lnTo>
                <a:lnTo>
                  <a:pt x="440325" y="111039"/>
                </a:lnTo>
                <a:lnTo>
                  <a:pt x="229880" y="111039"/>
                </a:lnTo>
                <a:lnTo>
                  <a:pt x="215086" y="111172"/>
                </a:lnTo>
                <a:lnTo>
                  <a:pt x="176474" y="124704"/>
                </a:lnTo>
                <a:lnTo>
                  <a:pt x="146470" y="158757"/>
                </a:lnTo>
                <a:lnTo>
                  <a:pt x="135792" y="199941"/>
                </a:lnTo>
                <a:lnTo>
                  <a:pt x="135135" y="275571"/>
                </a:lnTo>
                <a:lnTo>
                  <a:pt x="135470" y="306041"/>
                </a:lnTo>
                <a:lnTo>
                  <a:pt x="156595" y="358243"/>
                </a:lnTo>
                <a:lnTo>
                  <a:pt x="199583" y="388561"/>
                </a:lnTo>
                <a:lnTo>
                  <a:pt x="229880" y="389042"/>
                </a:lnTo>
                <a:lnTo>
                  <a:pt x="439992" y="389042"/>
                </a:lnTo>
                <a:lnTo>
                  <a:pt x="435928" y="398996"/>
                </a:lnTo>
                <a:lnTo>
                  <a:pt x="400340" y="442535"/>
                </a:lnTo>
                <a:lnTo>
                  <a:pt x="369113" y="468573"/>
                </a:lnTo>
                <a:lnTo>
                  <a:pt x="327864" y="485492"/>
                </a:lnTo>
                <a:lnTo>
                  <a:pt x="283426" y="498966"/>
                </a:lnTo>
                <a:lnTo>
                  <a:pt x="262385" y="500651"/>
                </a:lnTo>
                <a:lnTo>
                  <a:pt x="229880" y="500891"/>
                </a:lnTo>
                <a:close/>
              </a:path>
              <a:path w="461010" h="501014">
                <a:moveTo>
                  <a:pt x="439992" y="389042"/>
                </a:moveTo>
                <a:lnTo>
                  <a:pt x="229880" y="389042"/>
                </a:lnTo>
                <a:lnTo>
                  <a:pt x="260680" y="388561"/>
                </a:lnTo>
                <a:lnTo>
                  <a:pt x="278619" y="385243"/>
                </a:lnTo>
                <a:lnTo>
                  <a:pt x="316382" y="340253"/>
                </a:lnTo>
                <a:lnTo>
                  <a:pt x="325259" y="291781"/>
                </a:lnTo>
                <a:lnTo>
                  <a:pt x="325308" y="211541"/>
                </a:lnTo>
                <a:lnTo>
                  <a:pt x="325100" y="192893"/>
                </a:lnTo>
                <a:lnTo>
                  <a:pt x="303975" y="141433"/>
                </a:lnTo>
                <a:lnTo>
                  <a:pt x="260645" y="111514"/>
                </a:lnTo>
                <a:lnTo>
                  <a:pt x="229880" y="111039"/>
                </a:lnTo>
                <a:lnTo>
                  <a:pt x="440325" y="111039"/>
                </a:lnTo>
                <a:lnTo>
                  <a:pt x="458748" y="163114"/>
                </a:lnTo>
                <a:lnTo>
                  <a:pt x="460592" y="199941"/>
                </a:lnTo>
                <a:lnTo>
                  <a:pt x="460530" y="306503"/>
                </a:lnTo>
                <a:lnTo>
                  <a:pt x="460431" y="317946"/>
                </a:lnTo>
                <a:lnTo>
                  <a:pt x="458748" y="336157"/>
                </a:lnTo>
                <a:lnTo>
                  <a:pt x="454181" y="352848"/>
                </a:lnTo>
                <a:lnTo>
                  <a:pt x="445229" y="376220"/>
                </a:lnTo>
                <a:lnTo>
                  <a:pt x="439992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28632" y="1498510"/>
            <a:ext cx="446405" cy="495934"/>
          </a:xfrm>
          <a:custGeom>
            <a:avLst/>
            <a:gdLst/>
            <a:ahLst/>
            <a:cxnLst/>
            <a:rect l="l" t="t" r="r" b="b"/>
            <a:pathLst>
              <a:path w="446404" h="495935">
                <a:moveTo>
                  <a:pt x="424235" y="66619"/>
                </a:moveTo>
                <a:lnTo>
                  <a:pt x="131997" y="66619"/>
                </a:lnTo>
                <a:lnTo>
                  <a:pt x="148468" y="50378"/>
                </a:lnTo>
                <a:lnTo>
                  <a:pt x="195157" y="19204"/>
                </a:lnTo>
                <a:lnTo>
                  <a:pt x="232614" y="1931"/>
                </a:lnTo>
                <a:lnTo>
                  <a:pt x="251414" y="0"/>
                </a:lnTo>
                <a:lnTo>
                  <a:pt x="280997" y="158"/>
                </a:lnTo>
                <a:lnTo>
                  <a:pt x="323760" y="4546"/>
                </a:lnTo>
                <a:lnTo>
                  <a:pt x="370632" y="19559"/>
                </a:lnTo>
                <a:lnTo>
                  <a:pt x="408396" y="46800"/>
                </a:lnTo>
                <a:lnTo>
                  <a:pt x="424235" y="66619"/>
                </a:lnTo>
                <a:close/>
              </a:path>
              <a:path w="446404" h="495935">
                <a:moveTo>
                  <a:pt x="135235" y="495376"/>
                </a:moveTo>
                <a:lnTo>
                  <a:pt x="0" y="495376"/>
                </a:lnTo>
                <a:lnTo>
                  <a:pt x="0" y="5831"/>
                </a:lnTo>
                <a:lnTo>
                  <a:pt x="131997" y="5831"/>
                </a:lnTo>
                <a:lnTo>
                  <a:pt x="131997" y="66619"/>
                </a:lnTo>
                <a:lnTo>
                  <a:pt x="424235" y="66619"/>
                </a:lnTo>
                <a:lnTo>
                  <a:pt x="441735" y="109316"/>
                </a:lnTo>
                <a:lnTo>
                  <a:pt x="442171" y="111197"/>
                </a:lnTo>
                <a:lnTo>
                  <a:pt x="226742" y="111197"/>
                </a:lnTo>
                <a:lnTo>
                  <a:pt x="213833" y="111343"/>
                </a:lnTo>
                <a:lnTo>
                  <a:pt x="177852" y="126160"/>
                </a:lnTo>
                <a:lnTo>
                  <a:pt x="152240" y="155750"/>
                </a:lnTo>
                <a:lnTo>
                  <a:pt x="137795" y="195870"/>
                </a:lnTo>
                <a:lnTo>
                  <a:pt x="135330" y="213650"/>
                </a:lnTo>
                <a:lnTo>
                  <a:pt x="135235" y="495376"/>
                </a:lnTo>
                <a:close/>
              </a:path>
              <a:path w="446404" h="495935">
                <a:moveTo>
                  <a:pt x="442150" y="495376"/>
                </a:moveTo>
                <a:lnTo>
                  <a:pt x="310962" y="495376"/>
                </a:lnTo>
                <a:lnTo>
                  <a:pt x="310842" y="175727"/>
                </a:lnTo>
                <a:lnTo>
                  <a:pt x="310000" y="166058"/>
                </a:lnTo>
                <a:lnTo>
                  <a:pt x="290567" y="129738"/>
                </a:lnTo>
                <a:lnTo>
                  <a:pt x="247409" y="112223"/>
                </a:lnTo>
                <a:lnTo>
                  <a:pt x="226742" y="111197"/>
                </a:lnTo>
                <a:lnTo>
                  <a:pt x="442171" y="111197"/>
                </a:lnTo>
                <a:lnTo>
                  <a:pt x="446046" y="150000"/>
                </a:lnTo>
                <a:lnTo>
                  <a:pt x="446198" y="489703"/>
                </a:lnTo>
                <a:lnTo>
                  <a:pt x="442150" y="495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45277" y="1497858"/>
            <a:ext cx="410845" cy="502284"/>
          </a:xfrm>
          <a:custGeom>
            <a:avLst/>
            <a:gdLst/>
            <a:ahLst/>
            <a:cxnLst/>
            <a:rect l="l" t="t" r="r" b="b"/>
            <a:pathLst>
              <a:path w="410845" h="502285">
                <a:moveTo>
                  <a:pt x="404371" y="395526"/>
                </a:moveTo>
                <a:lnTo>
                  <a:pt x="220582" y="395526"/>
                </a:lnTo>
                <a:lnTo>
                  <a:pt x="232107" y="395121"/>
                </a:lnTo>
                <a:lnTo>
                  <a:pt x="241965" y="392892"/>
                </a:lnTo>
                <a:lnTo>
                  <a:pt x="278315" y="369311"/>
                </a:lnTo>
                <a:lnTo>
                  <a:pt x="282243" y="342742"/>
                </a:lnTo>
                <a:lnTo>
                  <a:pt x="281857" y="335548"/>
                </a:lnTo>
                <a:lnTo>
                  <a:pt x="252409" y="306953"/>
                </a:lnTo>
                <a:lnTo>
                  <a:pt x="224313" y="301507"/>
                </a:lnTo>
                <a:lnTo>
                  <a:pt x="200834" y="296644"/>
                </a:lnTo>
                <a:lnTo>
                  <a:pt x="123901" y="278813"/>
                </a:lnTo>
                <a:lnTo>
                  <a:pt x="73847" y="262249"/>
                </a:lnTo>
                <a:lnTo>
                  <a:pt x="44138" y="228967"/>
                </a:lnTo>
                <a:lnTo>
                  <a:pt x="21616" y="190418"/>
                </a:lnTo>
                <a:lnTo>
                  <a:pt x="19940" y="169870"/>
                </a:lnTo>
                <a:lnTo>
                  <a:pt x="21869" y="136974"/>
                </a:lnTo>
                <a:lnTo>
                  <a:pt x="30581" y="93492"/>
                </a:lnTo>
                <a:lnTo>
                  <a:pt x="55318" y="53696"/>
                </a:lnTo>
                <a:lnTo>
                  <a:pt x="91797" y="25043"/>
                </a:lnTo>
                <a:lnTo>
                  <a:pt x="131997" y="8915"/>
                </a:lnTo>
                <a:lnTo>
                  <a:pt x="177324" y="139"/>
                </a:lnTo>
                <a:lnTo>
                  <a:pt x="198405" y="0"/>
                </a:lnTo>
                <a:lnTo>
                  <a:pt x="232826" y="234"/>
                </a:lnTo>
                <a:lnTo>
                  <a:pt x="275097" y="6325"/>
                </a:lnTo>
                <a:lnTo>
                  <a:pt x="329619" y="24169"/>
                </a:lnTo>
                <a:lnTo>
                  <a:pt x="366631" y="43431"/>
                </a:lnTo>
                <a:lnTo>
                  <a:pt x="397611" y="66461"/>
                </a:lnTo>
                <a:lnTo>
                  <a:pt x="393563" y="73755"/>
                </a:lnTo>
                <a:lnTo>
                  <a:pt x="372146" y="105365"/>
                </a:lnTo>
                <a:lnTo>
                  <a:pt x="209740" y="105365"/>
                </a:lnTo>
                <a:lnTo>
                  <a:pt x="193143" y="105504"/>
                </a:lnTo>
                <a:lnTo>
                  <a:pt x="156143" y="124412"/>
                </a:lnTo>
                <a:lnTo>
                  <a:pt x="152437" y="162139"/>
                </a:lnTo>
                <a:lnTo>
                  <a:pt x="157207" y="173549"/>
                </a:lnTo>
                <a:lnTo>
                  <a:pt x="171847" y="180248"/>
                </a:lnTo>
                <a:lnTo>
                  <a:pt x="212169" y="188847"/>
                </a:lnTo>
                <a:lnTo>
                  <a:pt x="233219" y="192900"/>
                </a:lnTo>
                <a:lnTo>
                  <a:pt x="251981" y="196794"/>
                </a:lnTo>
                <a:lnTo>
                  <a:pt x="306104" y="209921"/>
                </a:lnTo>
                <a:lnTo>
                  <a:pt x="352263" y="225117"/>
                </a:lnTo>
                <a:lnTo>
                  <a:pt x="383847" y="258550"/>
                </a:lnTo>
                <a:lnTo>
                  <a:pt x="408845" y="298367"/>
                </a:lnTo>
                <a:lnTo>
                  <a:pt x="410831" y="321124"/>
                </a:lnTo>
                <a:lnTo>
                  <a:pt x="408916" y="358648"/>
                </a:lnTo>
                <a:lnTo>
                  <a:pt x="407270" y="380684"/>
                </a:lnTo>
                <a:lnTo>
                  <a:pt x="404644" y="394918"/>
                </a:lnTo>
                <a:lnTo>
                  <a:pt x="404371" y="395526"/>
                </a:lnTo>
                <a:close/>
              </a:path>
              <a:path w="410845" h="502285">
                <a:moveTo>
                  <a:pt x="340118" y="151564"/>
                </a:moveTo>
                <a:lnTo>
                  <a:pt x="332832" y="146701"/>
                </a:lnTo>
                <a:lnTo>
                  <a:pt x="317355" y="135746"/>
                </a:lnTo>
                <a:lnTo>
                  <a:pt x="306206" y="128971"/>
                </a:lnTo>
                <a:lnTo>
                  <a:pt x="256543" y="110152"/>
                </a:lnTo>
                <a:lnTo>
                  <a:pt x="209740" y="105365"/>
                </a:lnTo>
                <a:lnTo>
                  <a:pt x="372146" y="105365"/>
                </a:lnTo>
                <a:lnTo>
                  <a:pt x="345786" y="144269"/>
                </a:lnTo>
                <a:lnTo>
                  <a:pt x="340118" y="151564"/>
                </a:lnTo>
                <a:close/>
              </a:path>
              <a:path w="410845" h="502285">
                <a:moveTo>
                  <a:pt x="206502" y="501702"/>
                </a:moveTo>
                <a:lnTo>
                  <a:pt x="150215" y="499371"/>
                </a:lnTo>
                <a:lnTo>
                  <a:pt x="101222" y="483060"/>
                </a:lnTo>
                <a:lnTo>
                  <a:pt x="53343" y="462392"/>
                </a:lnTo>
                <a:lnTo>
                  <a:pt x="4857" y="429567"/>
                </a:lnTo>
                <a:lnTo>
                  <a:pt x="0" y="424704"/>
                </a:lnTo>
                <a:lnTo>
                  <a:pt x="4857" y="416599"/>
                </a:lnTo>
                <a:lnTo>
                  <a:pt x="51825" y="342033"/>
                </a:lnTo>
                <a:lnTo>
                  <a:pt x="56683" y="334738"/>
                </a:lnTo>
                <a:lnTo>
                  <a:pt x="64789" y="338790"/>
                </a:lnTo>
                <a:lnTo>
                  <a:pt x="80823" y="350771"/>
                </a:lnTo>
                <a:lnTo>
                  <a:pt x="92874" y="358648"/>
                </a:lnTo>
                <a:lnTo>
                  <a:pt x="129168" y="376074"/>
                </a:lnTo>
                <a:lnTo>
                  <a:pt x="166568" y="391169"/>
                </a:lnTo>
                <a:lnTo>
                  <a:pt x="220582" y="395526"/>
                </a:lnTo>
                <a:lnTo>
                  <a:pt x="404371" y="395526"/>
                </a:lnTo>
                <a:lnTo>
                  <a:pt x="399209" y="407025"/>
                </a:lnTo>
                <a:lnTo>
                  <a:pt x="370479" y="448715"/>
                </a:lnTo>
                <a:lnTo>
                  <a:pt x="328327" y="478096"/>
                </a:lnTo>
                <a:lnTo>
                  <a:pt x="281806" y="493597"/>
                </a:lnTo>
                <a:lnTo>
                  <a:pt x="229999" y="501575"/>
                </a:lnTo>
                <a:lnTo>
                  <a:pt x="206502" y="501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19923" y="1498668"/>
            <a:ext cx="461009" cy="501015"/>
          </a:xfrm>
          <a:custGeom>
            <a:avLst/>
            <a:gdLst/>
            <a:ahLst/>
            <a:cxnLst/>
            <a:rect l="l" t="t" r="r" b="b"/>
            <a:pathLst>
              <a:path w="461009" h="501014">
                <a:moveTo>
                  <a:pt x="229880" y="500891"/>
                </a:moveTo>
                <a:lnTo>
                  <a:pt x="177093" y="499017"/>
                </a:lnTo>
                <a:lnTo>
                  <a:pt x="133106" y="485897"/>
                </a:lnTo>
                <a:lnTo>
                  <a:pt x="92215" y="469333"/>
                </a:lnTo>
                <a:lnTo>
                  <a:pt x="61040" y="443346"/>
                </a:lnTo>
                <a:lnTo>
                  <a:pt x="33197" y="414421"/>
                </a:lnTo>
                <a:lnTo>
                  <a:pt x="15692" y="377290"/>
                </a:lnTo>
                <a:lnTo>
                  <a:pt x="1873" y="337727"/>
                </a:lnTo>
                <a:lnTo>
                  <a:pt x="0" y="199941"/>
                </a:lnTo>
                <a:lnTo>
                  <a:pt x="140" y="183756"/>
                </a:lnTo>
                <a:lnTo>
                  <a:pt x="15282" y="125628"/>
                </a:lnTo>
                <a:lnTo>
                  <a:pt x="32438" y="88091"/>
                </a:lnTo>
                <a:lnTo>
                  <a:pt x="60230" y="58761"/>
                </a:lnTo>
                <a:lnTo>
                  <a:pt x="91457" y="32369"/>
                </a:lnTo>
                <a:lnTo>
                  <a:pt x="132706" y="15400"/>
                </a:lnTo>
                <a:lnTo>
                  <a:pt x="177043" y="1925"/>
                </a:lnTo>
                <a:lnTo>
                  <a:pt x="229880" y="0"/>
                </a:lnTo>
                <a:lnTo>
                  <a:pt x="262935" y="240"/>
                </a:lnTo>
                <a:lnTo>
                  <a:pt x="302988" y="6326"/>
                </a:lnTo>
                <a:lnTo>
                  <a:pt x="353942" y="24087"/>
                </a:lnTo>
                <a:lnTo>
                  <a:pt x="400749" y="57140"/>
                </a:lnTo>
                <a:lnTo>
                  <a:pt x="428176" y="85761"/>
                </a:lnTo>
                <a:lnTo>
                  <a:pt x="440325" y="111039"/>
                </a:lnTo>
                <a:lnTo>
                  <a:pt x="229880" y="111039"/>
                </a:lnTo>
                <a:lnTo>
                  <a:pt x="215086" y="111172"/>
                </a:lnTo>
                <a:lnTo>
                  <a:pt x="176474" y="124704"/>
                </a:lnTo>
                <a:lnTo>
                  <a:pt x="146470" y="158757"/>
                </a:lnTo>
                <a:lnTo>
                  <a:pt x="135792" y="199941"/>
                </a:lnTo>
                <a:lnTo>
                  <a:pt x="135135" y="275571"/>
                </a:lnTo>
                <a:lnTo>
                  <a:pt x="135470" y="306041"/>
                </a:lnTo>
                <a:lnTo>
                  <a:pt x="156595" y="358243"/>
                </a:lnTo>
                <a:lnTo>
                  <a:pt x="199583" y="388561"/>
                </a:lnTo>
                <a:lnTo>
                  <a:pt x="229880" y="389042"/>
                </a:lnTo>
                <a:lnTo>
                  <a:pt x="439992" y="389042"/>
                </a:lnTo>
                <a:lnTo>
                  <a:pt x="435928" y="398996"/>
                </a:lnTo>
                <a:lnTo>
                  <a:pt x="400340" y="442535"/>
                </a:lnTo>
                <a:lnTo>
                  <a:pt x="369113" y="468573"/>
                </a:lnTo>
                <a:lnTo>
                  <a:pt x="327864" y="485492"/>
                </a:lnTo>
                <a:lnTo>
                  <a:pt x="283426" y="498966"/>
                </a:lnTo>
                <a:lnTo>
                  <a:pt x="262385" y="500651"/>
                </a:lnTo>
                <a:lnTo>
                  <a:pt x="229880" y="500891"/>
                </a:lnTo>
                <a:close/>
              </a:path>
              <a:path w="461009" h="501014">
                <a:moveTo>
                  <a:pt x="439992" y="389042"/>
                </a:moveTo>
                <a:lnTo>
                  <a:pt x="229880" y="389042"/>
                </a:lnTo>
                <a:lnTo>
                  <a:pt x="260680" y="388561"/>
                </a:lnTo>
                <a:lnTo>
                  <a:pt x="278619" y="385243"/>
                </a:lnTo>
                <a:lnTo>
                  <a:pt x="316382" y="340253"/>
                </a:lnTo>
                <a:lnTo>
                  <a:pt x="325259" y="291781"/>
                </a:lnTo>
                <a:lnTo>
                  <a:pt x="325308" y="211541"/>
                </a:lnTo>
                <a:lnTo>
                  <a:pt x="325100" y="192893"/>
                </a:lnTo>
                <a:lnTo>
                  <a:pt x="303975" y="141433"/>
                </a:lnTo>
                <a:lnTo>
                  <a:pt x="260645" y="111514"/>
                </a:lnTo>
                <a:lnTo>
                  <a:pt x="229880" y="111039"/>
                </a:lnTo>
                <a:lnTo>
                  <a:pt x="440325" y="111039"/>
                </a:lnTo>
                <a:lnTo>
                  <a:pt x="458748" y="163114"/>
                </a:lnTo>
                <a:lnTo>
                  <a:pt x="460592" y="199941"/>
                </a:lnTo>
                <a:lnTo>
                  <a:pt x="460530" y="306503"/>
                </a:lnTo>
                <a:lnTo>
                  <a:pt x="460431" y="317946"/>
                </a:lnTo>
                <a:lnTo>
                  <a:pt x="458748" y="336157"/>
                </a:lnTo>
                <a:lnTo>
                  <a:pt x="454181" y="352848"/>
                </a:lnTo>
                <a:lnTo>
                  <a:pt x="445229" y="376220"/>
                </a:lnTo>
                <a:lnTo>
                  <a:pt x="439992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7768" y="1301716"/>
            <a:ext cx="139065" cy="692785"/>
          </a:xfrm>
          <a:custGeom>
            <a:avLst/>
            <a:gdLst/>
            <a:ahLst/>
            <a:cxnLst/>
            <a:rect l="l" t="t" r="r" b="b"/>
            <a:pathLst>
              <a:path w="139065" h="692785">
                <a:moveTo>
                  <a:pt x="132807" y="692171"/>
                </a:moveTo>
                <a:lnTo>
                  <a:pt x="6477" y="692171"/>
                </a:lnTo>
                <a:lnTo>
                  <a:pt x="0" y="688929"/>
                </a:lnTo>
                <a:lnTo>
                  <a:pt x="0" y="3242"/>
                </a:lnTo>
                <a:lnTo>
                  <a:pt x="6477" y="0"/>
                </a:lnTo>
                <a:lnTo>
                  <a:pt x="132807" y="0"/>
                </a:lnTo>
                <a:lnTo>
                  <a:pt x="138474" y="4863"/>
                </a:lnTo>
                <a:lnTo>
                  <a:pt x="138474" y="687308"/>
                </a:lnTo>
                <a:lnTo>
                  <a:pt x="132807" y="692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4100" y="1498668"/>
            <a:ext cx="457200" cy="502284"/>
          </a:xfrm>
          <a:custGeom>
            <a:avLst/>
            <a:gdLst/>
            <a:ahLst/>
            <a:cxnLst/>
            <a:rect l="l" t="t" r="r" b="b"/>
            <a:pathLst>
              <a:path w="457200" h="502285">
                <a:moveTo>
                  <a:pt x="245499" y="501702"/>
                </a:moveTo>
                <a:lnTo>
                  <a:pt x="201010" y="500081"/>
                </a:lnTo>
                <a:lnTo>
                  <a:pt x="156822" y="488734"/>
                </a:lnTo>
                <a:lnTo>
                  <a:pt x="113856" y="473993"/>
                </a:lnTo>
                <a:lnTo>
                  <a:pt x="77869" y="448614"/>
                </a:lnTo>
                <a:lnTo>
                  <a:pt x="44666" y="419588"/>
                </a:lnTo>
                <a:lnTo>
                  <a:pt x="21091" y="379126"/>
                </a:lnTo>
                <a:lnTo>
                  <a:pt x="2151" y="335143"/>
                </a:lnTo>
                <a:lnTo>
                  <a:pt x="0" y="313209"/>
                </a:lnTo>
                <a:lnTo>
                  <a:pt x="126" y="219646"/>
                </a:lnTo>
                <a:lnTo>
                  <a:pt x="2252" y="171320"/>
                </a:lnTo>
                <a:lnTo>
                  <a:pt x="17138" y="129680"/>
                </a:lnTo>
                <a:lnTo>
                  <a:pt x="35810" y="90624"/>
                </a:lnTo>
                <a:lnTo>
                  <a:pt x="64505" y="60383"/>
                </a:lnTo>
                <a:lnTo>
                  <a:pt x="96238" y="33230"/>
                </a:lnTo>
                <a:lnTo>
                  <a:pt x="136171" y="15805"/>
                </a:lnTo>
                <a:lnTo>
                  <a:pt x="178383" y="1975"/>
                </a:lnTo>
                <a:lnTo>
                  <a:pt x="226059" y="0"/>
                </a:lnTo>
                <a:lnTo>
                  <a:pt x="260447" y="259"/>
                </a:lnTo>
                <a:lnTo>
                  <a:pt x="301735" y="7009"/>
                </a:lnTo>
                <a:lnTo>
                  <a:pt x="353189" y="26690"/>
                </a:lnTo>
                <a:lnTo>
                  <a:pt x="399766" y="63219"/>
                </a:lnTo>
                <a:lnTo>
                  <a:pt x="426691" y="94576"/>
                </a:lnTo>
                <a:lnTo>
                  <a:pt x="432990" y="107797"/>
                </a:lnTo>
                <a:lnTo>
                  <a:pt x="229297" y="107797"/>
                </a:lnTo>
                <a:lnTo>
                  <a:pt x="202245" y="108221"/>
                </a:lnTo>
                <a:lnTo>
                  <a:pt x="159660" y="134949"/>
                </a:lnTo>
                <a:lnTo>
                  <a:pt x="136197" y="178089"/>
                </a:lnTo>
                <a:lnTo>
                  <a:pt x="135362" y="201005"/>
                </a:lnTo>
                <a:lnTo>
                  <a:pt x="456681" y="201005"/>
                </a:lnTo>
                <a:lnTo>
                  <a:pt x="456822" y="219646"/>
                </a:lnTo>
                <a:lnTo>
                  <a:pt x="456859" y="294213"/>
                </a:lnTo>
                <a:lnTo>
                  <a:pt x="135362" y="294213"/>
                </a:lnTo>
                <a:lnTo>
                  <a:pt x="135855" y="322226"/>
                </a:lnTo>
                <a:lnTo>
                  <a:pt x="166947" y="365537"/>
                </a:lnTo>
                <a:lnTo>
                  <a:pt x="201062" y="386104"/>
                </a:lnTo>
                <a:lnTo>
                  <a:pt x="250357" y="389042"/>
                </a:lnTo>
                <a:lnTo>
                  <a:pt x="419009" y="389042"/>
                </a:lnTo>
                <a:lnTo>
                  <a:pt x="443086" y="423893"/>
                </a:lnTo>
                <a:lnTo>
                  <a:pt x="420455" y="455516"/>
                </a:lnTo>
                <a:lnTo>
                  <a:pt x="386078" y="475601"/>
                </a:lnTo>
                <a:lnTo>
                  <a:pt x="328799" y="494864"/>
                </a:lnTo>
                <a:lnTo>
                  <a:pt x="283235" y="501449"/>
                </a:lnTo>
                <a:lnTo>
                  <a:pt x="245499" y="501702"/>
                </a:lnTo>
                <a:close/>
              </a:path>
              <a:path w="457200" h="502285">
                <a:moveTo>
                  <a:pt x="456681" y="201005"/>
                </a:moveTo>
                <a:lnTo>
                  <a:pt x="320814" y="201005"/>
                </a:lnTo>
                <a:lnTo>
                  <a:pt x="320738" y="189962"/>
                </a:lnTo>
                <a:lnTo>
                  <a:pt x="320205" y="182566"/>
                </a:lnTo>
                <a:lnTo>
                  <a:pt x="306555" y="143288"/>
                </a:lnTo>
                <a:lnTo>
                  <a:pt x="271817" y="115497"/>
                </a:lnTo>
                <a:lnTo>
                  <a:pt x="229297" y="107797"/>
                </a:lnTo>
                <a:lnTo>
                  <a:pt x="432990" y="107797"/>
                </a:lnTo>
                <a:lnTo>
                  <a:pt x="450880" y="158574"/>
                </a:lnTo>
                <a:lnTo>
                  <a:pt x="456638" y="195287"/>
                </a:lnTo>
                <a:lnTo>
                  <a:pt x="456681" y="201005"/>
                </a:lnTo>
                <a:close/>
              </a:path>
              <a:path w="457200" h="502285">
                <a:moveTo>
                  <a:pt x="419009" y="389042"/>
                </a:moveTo>
                <a:lnTo>
                  <a:pt x="250357" y="389042"/>
                </a:lnTo>
                <a:lnTo>
                  <a:pt x="272425" y="388878"/>
                </a:lnTo>
                <a:lnTo>
                  <a:pt x="287205" y="387725"/>
                </a:lnTo>
                <a:lnTo>
                  <a:pt x="341649" y="372085"/>
                </a:lnTo>
                <a:lnTo>
                  <a:pt x="379116" y="346895"/>
                </a:lnTo>
                <a:lnTo>
                  <a:pt x="386403" y="343653"/>
                </a:lnTo>
                <a:lnTo>
                  <a:pt x="390451" y="347706"/>
                </a:lnTo>
                <a:lnTo>
                  <a:pt x="419009" y="389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53966" y="1318736"/>
            <a:ext cx="486409" cy="675640"/>
          </a:xfrm>
          <a:custGeom>
            <a:avLst/>
            <a:gdLst/>
            <a:ahLst/>
            <a:cxnLst/>
            <a:rect l="l" t="t" r="r" b="b"/>
            <a:pathLst>
              <a:path w="486409" h="675639">
                <a:moveTo>
                  <a:pt x="480212" y="113470"/>
                </a:moveTo>
                <a:lnTo>
                  <a:pt x="5667" y="113470"/>
                </a:lnTo>
                <a:lnTo>
                  <a:pt x="0" y="110229"/>
                </a:lnTo>
                <a:lnTo>
                  <a:pt x="0" y="5673"/>
                </a:lnTo>
                <a:lnTo>
                  <a:pt x="4048" y="0"/>
                </a:lnTo>
                <a:lnTo>
                  <a:pt x="481831" y="0"/>
                </a:lnTo>
                <a:lnTo>
                  <a:pt x="485879" y="5673"/>
                </a:lnTo>
                <a:lnTo>
                  <a:pt x="485879" y="110229"/>
                </a:lnTo>
                <a:lnTo>
                  <a:pt x="480212" y="113470"/>
                </a:lnTo>
                <a:close/>
              </a:path>
              <a:path w="486409" h="675639">
                <a:moveTo>
                  <a:pt x="310153" y="675150"/>
                </a:moveTo>
                <a:lnTo>
                  <a:pt x="184632" y="675150"/>
                </a:lnTo>
                <a:lnTo>
                  <a:pt x="178155" y="671908"/>
                </a:lnTo>
                <a:lnTo>
                  <a:pt x="178155" y="113470"/>
                </a:lnTo>
                <a:lnTo>
                  <a:pt x="315820" y="113470"/>
                </a:lnTo>
                <a:lnTo>
                  <a:pt x="315820" y="670287"/>
                </a:lnTo>
                <a:lnTo>
                  <a:pt x="310153" y="67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12732" y="1318741"/>
            <a:ext cx="1486535" cy="675640"/>
          </a:xfrm>
          <a:custGeom>
            <a:avLst/>
            <a:gdLst/>
            <a:ahLst/>
            <a:cxnLst/>
            <a:rect l="l" t="t" r="r" b="b"/>
            <a:pathLst>
              <a:path w="1486534" h="675639">
                <a:moveTo>
                  <a:pt x="421894" y="5676"/>
                </a:moveTo>
                <a:lnTo>
                  <a:pt x="417842" y="0"/>
                </a:lnTo>
                <a:lnTo>
                  <a:pt x="5664" y="0"/>
                </a:lnTo>
                <a:lnTo>
                  <a:pt x="0" y="7289"/>
                </a:lnTo>
                <a:lnTo>
                  <a:pt x="0" y="671906"/>
                </a:lnTo>
                <a:lnTo>
                  <a:pt x="6477" y="675157"/>
                </a:lnTo>
                <a:lnTo>
                  <a:pt x="416229" y="675157"/>
                </a:lnTo>
                <a:lnTo>
                  <a:pt x="421894" y="671906"/>
                </a:lnTo>
                <a:lnTo>
                  <a:pt x="421894" y="567359"/>
                </a:lnTo>
                <a:lnTo>
                  <a:pt x="417842" y="561682"/>
                </a:lnTo>
                <a:lnTo>
                  <a:pt x="137655" y="561682"/>
                </a:lnTo>
                <a:lnTo>
                  <a:pt x="137655" y="386613"/>
                </a:lnTo>
                <a:lnTo>
                  <a:pt x="392734" y="386613"/>
                </a:lnTo>
                <a:lnTo>
                  <a:pt x="398411" y="383374"/>
                </a:lnTo>
                <a:lnTo>
                  <a:pt x="398411" y="279628"/>
                </a:lnTo>
                <a:lnTo>
                  <a:pt x="394360" y="273951"/>
                </a:lnTo>
                <a:lnTo>
                  <a:pt x="137655" y="273951"/>
                </a:lnTo>
                <a:lnTo>
                  <a:pt x="137655" y="113474"/>
                </a:lnTo>
                <a:lnTo>
                  <a:pt x="416229" y="113474"/>
                </a:lnTo>
                <a:lnTo>
                  <a:pt x="421894" y="110236"/>
                </a:lnTo>
                <a:lnTo>
                  <a:pt x="421894" y="5676"/>
                </a:lnTo>
                <a:close/>
              </a:path>
              <a:path w="1486534" h="675639">
                <a:moveTo>
                  <a:pt x="987945" y="665429"/>
                </a:moveTo>
                <a:lnTo>
                  <a:pt x="986332" y="662178"/>
                </a:lnTo>
                <a:lnTo>
                  <a:pt x="863422" y="448208"/>
                </a:lnTo>
                <a:lnTo>
                  <a:pt x="793584" y="326631"/>
                </a:lnTo>
                <a:lnTo>
                  <a:pt x="856361" y="220459"/>
                </a:lnTo>
                <a:lnTo>
                  <a:pt x="979030" y="12966"/>
                </a:lnTo>
                <a:lnTo>
                  <a:pt x="980655" y="9728"/>
                </a:lnTo>
                <a:lnTo>
                  <a:pt x="977417" y="0"/>
                </a:lnTo>
                <a:lnTo>
                  <a:pt x="847039" y="0"/>
                </a:lnTo>
                <a:lnTo>
                  <a:pt x="840562" y="4864"/>
                </a:lnTo>
                <a:lnTo>
                  <a:pt x="838936" y="8915"/>
                </a:lnTo>
                <a:lnTo>
                  <a:pt x="723138" y="220459"/>
                </a:lnTo>
                <a:lnTo>
                  <a:pt x="607339" y="8915"/>
                </a:lnTo>
                <a:lnTo>
                  <a:pt x="605713" y="4864"/>
                </a:lnTo>
                <a:lnTo>
                  <a:pt x="599236" y="0"/>
                </a:lnTo>
                <a:lnTo>
                  <a:pt x="468858" y="0"/>
                </a:lnTo>
                <a:lnTo>
                  <a:pt x="465620" y="9728"/>
                </a:lnTo>
                <a:lnTo>
                  <a:pt x="467245" y="12966"/>
                </a:lnTo>
                <a:lnTo>
                  <a:pt x="652691" y="326631"/>
                </a:lnTo>
                <a:lnTo>
                  <a:pt x="459955" y="662178"/>
                </a:lnTo>
                <a:lnTo>
                  <a:pt x="458343" y="665429"/>
                </a:lnTo>
                <a:lnTo>
                  <a:pt x="461581" y="675157"/>
                </a:lnTo>
                <a:lnTo>
                  <a:pt x="596811" y="675157"/>
                </a:lnTo>
                <a:lnTo>
                  <a:pt x="602475" y="670293"/>
                </a:lnTo>
                <a:lnTo>
                  <a:pt x="604913" y="666242"/>
                </a:lnTo>
                <a:lnTo>
                  <a:pt x="723138" y="448208"/>
                </a:lnTo>
                <a:lnTo>
                  <a:pt x="841362" y="666242"/>
                </a:lnTo>
                <a:lnTo>
                  <a:pt x="843800" y="670293"/>
                </a:lnTo>
                <a:lnTo>
                  <a:pt x="849464" y="675157"/>
                </a:lnTo>
                <a:lnTo>
                  <a:pt x="984694" y="675157"/>
                </a:lnTo>
                <a:lnTo>
                  <a:pt x="987945" y="665429"/>
                </a:lnTo>
                <a:close/>
              </a:path>
              <a:path w="1486534" h="675639">
                <a:moveTo>
                  <a:pt x="1485976" y="5676"/>
                </a:moveTo>
                <a:lnTo>
                  <a:pt x="1481924" y="0"/>
                </a:lnTo>
                <a:lnTo>
                  <a:pt x="1004138" y="0"/>
                </a:lnTo>
                <a:lnTo>
                  <a:pt x="1000086" y="5676"/>
                </a:lnTo>
                <a:lnTo>
                  <a:pt x="1000086" y="110236"/>
                </a:lnTo>
                <a:lnTo>
                  <a:pt x="1005763" y="113474"/>
                </a:lnTo>
                <a:lnTo>
                  <a:pt x="1178242" y="113474"/>
                </a:lnTo>
                <a:lnTo>
                  <a:pt x="1178242" y="671906"/>
                </a:lnTo>
                <a:lnTo>
                  <a:pt x="1184719" y="675157"/>
                </a:lnTo>
                <a:lnTo>
                  <a:pt x="1310246" y="675157"/>
                </a:lnTo>
                <a:lnTo>
                  <a:pt x="1315910" y="670293"/>
                </a:lnTo>
                <a:lnTo>
                  <a:pt x="1315910" y="113474"/>
                </a:lnTo>
                <a:lnTo>
                  <a:pt x="1480299" y="113474"/>
                </a:lnTo>
                <a:lnTo>
                  <a:pt x="1485976" y="110236"/>
                </a:lnTo>
                <a:lnTo>
                  <a:pt x="1485976" y="56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14357" y="1318736"/>
            <a:ext cx="481965" cy="675640"/>
          </a:xfrm>
          <a:custGeom>
            <a:avLst/>
            <a:gdLst/>
            <a:ahLst/>
            <a:cxnLst/>
            <a:rect l="l" t="t" r="r" b="b"/>
            <a:pathLst>
              <a:path w="481965" h="675639">
                <a:moveTo>
                  <a:pt x="131997" y="675150"/>
                </a:moveTo>
                <a:lnTo>
                  <a:pt x="6486" y="675150"/>
                </a:lnTo>
                <a:lnTo>
                  <a:pt x="0" y="671908"/>
                </a:lnTo>
                <a:lnTo>
                  <a:pt x="0" y="7294"/>
                </a:lnTo>
                <a:lnTo>
                  <a:pt x="5676" y="0"/>
                </a:lnTo>
                <a:lnTo>
                  <a:pt x="243754" y="0"/>
                </a:lnTo>
                <a:lnTo>
                  <a:pt x="279997" y="183"/>
                </a:lnTo>
                <a:lnTo>
                  <a:pt x="322271" y="4958"/>
                </a:lnTo>
                <a:lnTo>
                  <a:pt x="372808" y="18945"/>
                </a:lnTo>
                <a:lnTo>
                  <a:pt x="417052" y="49035"/>
                </a:lnTo>
                <a:lnTo>
                  <a:pt x="448479" y="91435"/>
                </a:lnTo>
                <a:lnTo>
                  <a:pt x="454544" y="111039"/>
                </a:lnTo>
                <a:lnTo>
                  <a:pt x="137664" y="111039"/>
                </a:lnTo>
                <a:lnTo>
                  <a:pt x="137664" y="322581"/>
                </a:lnTo>
                <a:lnTo>
                  <a:pt x="457045" y="322581"/>
                </a:lnTo>
                <a:lnTo>
                  <a:pt x="456450" y="324328"/>
                </a:lnTo>
                <a:lnTo>
                  <a:pt x="423693" y="381304"/>
                </a:lnTo>
                <a:lnTo>
                  <a:pt x="388492" y="407975"/>
                </a:lnTo>
                <a:lnTo>
                  <a:pt x="353882" y="419030"/>
                </a:lnTo>
                <a:lnTo>
                  <a:pt x="361041" y="432809"/>
                </a:lnTo>
                <a:lnTo>
                  <a:pt x="137664" y="432809"/>
                </a:lnTo>
                <a:lnTo>
                  <a:pt x="137664" y="670287"/>
                </a:lnTo>
                <a:lnTo>
                  <a:pt x="131997" y="675150"/>
                </a:lnTo>
                <a:close/>
              </a:path>
              <a:path w="481965" h="675639">
                <a:moveTo>
                  <a:pt x="457045" y="322581"/>
                </a:moveTo>
                <a:lnTo>
                  <a:pt x="224313" y="322581"/>
                </a:lnTo>
                <a:lnTo>
                  <a:pt x="240081" y="322517"/>
                </a:lnTo>
                <a:lnTo>
                  <a:pt x="250230" y="322074"/>
                </a:lnTo>
                <a:lnTo>
                  <a:pt x="290670" y="313614"/>
                </a:lnTo>
                <a:lnTo>
                  <a:pt x="320782" y="284215"/>
                </a:lnTo>
                <a:lnTo>
                  <a:pt x="331111" y="239048"/>
                </a:lnTo>
                <a:lnTo>
                  <a:pt x="331143" y="201853"/>
                </a:lnTo>
                <a:lnTo>
                  <a:pt x="330655" y="190164"/>
                </a:lnTo>
                <a:lnTo>
                  <a:pt x="321394" y="147765"/>
                </a:lnTo>
                <a:lnTo>
                  <a:pt x="290804" y="119549"/>
                </a:lnTo>
                <a:lnTo>
                  <a:pt x="247954" y="111121"/>
                </a:lnTo>
                <a:lnTo>
                  <a:pt x="230800" y="111039"/>
                </a:lnTo>
                <a:lnTo>
                  <a:pt x="454544" y="111039"/>
                </a:lnTo>
                <a:lnTo>
                  <a:pt x="466549" y="158707"/>
                </a:lnTo>
                <a:lnTo>
                  <a:pt x="467993" y="201853"/>
                </a:lnTo>
                <a:lnTo>
                  <a:pt x="468028" y="220457"/>
                </a:lnTo>
                <a:lnTo>
                  <a:pt x="467637" y="268353"/>
                </a:lnTo>
                <a:lnTo>
                  <a:pt x="464625" y="300292"/>
                </a:lnTo>
                <a:lnTo>
                  <a:pt x="457045" y="322581"/>
                </a:lnTo>
                <a:close/>
              </a:path>
              <a:path w="481965" h="675639">
                <a:moveTo>
                  <a:pt x="478593" y="675150"/>
                </a:moveTo>
                <a:lnTo>
                  <a:pt x="340928" y="675150"/>
                </a:lnTo>
                <a:lnTo>
                  <a:pt x="334451" y="670287"/>
                </a:lnTo>
                <a:lnTo>
                  <a:pt x="332832" y="666234"/>
                </a:lnTo>
                <a:lnTo>
                  <a:pt x="217027" y="432809"/>
                </a:lnTo>
                <a:lnTo>
                  <a:pt x="361041" y="432809"/>
                </a:lnTo>
                <a:lnTo>
                  <a:pt x="480212" y="662182"/>
                </a:lnTo>
                <a:lnTo>
                  <a:pt x="481831" y="665424"/>
                </a:lnTo>
                <a:lnTo>
                  <a:pt x="478593" y="675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92553" y="1318736"/>
            <a:ext cx="464184" cy="675640"/>
          </a:xfrm>
          <a:custGeom>
            <a:avLst/>
            <a:gdLst/>
            <a:ahLst/>
            <a:cxnLst/>
            <a:rect l="l" t="t" r="r" b="b"/>
            <a:pathLst>
              <a:path w="464184" h="675639">
                <a:moveTo>
                  <a:pt x="131997" y="675150"/>
                </a:moveTo>
                <a:lnTo>
                  <a:pt x="6477" y="675150"/>
                </a:lnTo>
                <a:lnTo>
                  <a:pt x="0" y="671908"/>
                </a:lnTo>
                <a:lnTo>
                  <a:pt x="0" y="7294"/>
                </a:lnTo>
                <a:lnTo>
                  <a:pt x="5667" y="0"/>
                </a:lnTo>
                <a:lnTo>
                  <a:pt x="234029" y="0"/>
                </a:lnTo>
                <a:lnTo>
                  <a:pt x="271232" y="189"/>
                </a:lnTo>
                <a:lnTo>
                  <a:pt x="314660" y="5129"/>
                </a:lnTo>
                <a:lnTo>
                  <a:pt x="366633" y="19598"/>
                </a:lnTo>
                <a:lnTo>
                  <a:pt x="411784" y="50656"/>
                </a:lnTo>
                <a:lnTo>
                  <a:pt x="443784" y="94025"/>
                </a:lnTo>
                <a:lnTo>
                  <a:pt x="449160" y="111039"/>
                </a:lnTo>
                <a:lnTo>
                  <a:pt x="137664" y="111039"/>
                </a:lnTo>
                <a:lnTo>
                  <a:pt x="137664" y="327444"/>
                </a:lnTo>
                <a:lnTo>
                  <a:pt x="449239" y="327444"/>
                </a:lnTo>
                <a:lnTo>
                  <a:pt x="443124" y="346541"/>
                </a:lnTo>
                <a:lnTo>
                  <a:pt x="409755" y="389853"/>
                </a:lnTo>
                <a:lnTo>
                  <a:pt x="379443" y="413965"/>
                </a:lnTo>
                <a:lnTo>
                  <a:pt x="337280" y="427136"/>
                </a:lnTo>
                <a:lnTo>
                  <a:pt x="290872" y="437065"/>
                </a:lnTo>
                <a:lnTo>
                  <a:pt x="137664" y="438483"/>
                </a:lnTo>
                <a:lnTo>
                  <a:pt x="137664" y="670287"/>
                </a:lnTo>
                <a:lnTo>
                  <a:pt x="131997" y="675150"/>
                </a:lnTo>
                <a:close/>
              </a:path>
              <a:path w="464184" h="675639">
                <a:moveTo>
                  <a:pt x="449239" y="327444"/>
                </a:moveTo>
                <a:lnTo>
                  <a:pt x="224313" y="327444"/>
                </a:lnTo>
                <a:lnTo>
                  <a:pt x="240062" y="327374"/>
                </a:lnTo>
                <a:lnTo>
                  <a:pt x="250078" y="326886"/>
                </a:lnTo>
                <a:lnTo>
                  <a:pt x="288343" y="317667"/>
                </a:lnTo>
                <a:lnTo>
                  <a:pt x="317372" y="287292"/>
                </a:lnTo>
                <a:lnTo>
                  <a:pt x="327069" y="241486"/>
                </a:lnTo>
                <a:lnTo>
                  <a:pt x="327095" y="204279"/>
                </a:lnTo>
                <a:lnTo>
                  <a:pt x="326607" y="192546"/>
                </a:lnTo>
                <a:lnTo>
                  <a:pt x="317339" y="149386"/>
                </a:lnTo>
                <a:lnTo>
                  <a:pt x="286752" y="120195"/>
                </a:lnTo>
                <a:lnTo>
                  <a:pt x="243902" y="111128"/>
                </a:lnTo>
                <a:lnTo>
                  <a:pt x="226742" y="111039"/>
                </a:lnTo>
                <a:lnTo>
                  <a:pt x="449160" y="111039"/>
                </a:lnTo>
                <a:lnTo>
                  <a:pt x="462450" y="161797"/>
                </a:lnTo>
                <a:lnTo>
                  <a:pt x="463941" y="204279"/>
                </a:lnTo>
                <a:lnTo>
                  <a:pt x="463817" y="254296"/>
                </a:lnTo>
                <a:lnTo>
                  <a:pt x="462399" y="277192"/>
                </a:lnTo>
                <a:lnTo>
                  <a:pt x="458550" y="296442"/>
                </a:lnTo>
                <a:lnTo>
                  <a:pt x="451056" y="321770"/>
                </a:lnTo>
                <a:lnTo>
                  <a:pt x="449239" y="3274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429503" y="1312253"/>
            <a:ext cx="501015" cy="687705"/>
          </a:xfrm>
          <a:custGeom>
            <a:avLst/>
            <a:gdLst/>
            <a:ahLst/>
            <a:cxnLst/>
            <a:rect l="l" t="t" r="r" b="b"/>
            <a:pathLst>
              <a:path w="501015" h="687705">
                <a:moveTo>
                  <a:pt x="275275" y="687307"/>
                </a:moveTo>
                <a:lnTo>
                  <a:pt x="230736" y="687307"/>
                </a:lnTo>
                <a:lnTo>
                  <a:pt x="201052" y="687104"/>
                </a:lnTo>
                <a:lnTo>
                  <a:pt x="138420" y="674340"/>
                </a:lnTo>
                <a:lnTo>
                  <a:pt x="97728" y="659548"/>
                </a:lnTo>
                <a:lnTo>
                  <a:pt x="65544" y="633814"/>
                </a:lnTo>
                <a:lnTo>
                  <a:pt x="36439" y="604433"/>
                </a:lnTo>
                <a:lnTo>
                  <a:pt x="17357" y="564111"/>
                </a:lnTo>
                <a:lnTo>
                  <a:pt x="2122" y="519938"/>
                </a:lnTo>
                <a:lnTo>
                  <a:pt x="0" y="206222"/>
                </a:lnTo>
                <a:lnTo>
                  <a:pt x="192" y="184566"/>
                </a:lnTo>
                <a:lnTo>
                  <a:pt x="15992" y="125830"/>
                </a:lnTo>
                <a:lnTo>
                  <a:pt x="33302" y="88901"/>
                </a:lnTo>
                <a:lnTo>
                  <a:pt x="61496" y="59571"/>
                </a:lnTo>
                <a:lnTo>
                  <a:pt x="92971" y="33129"/>
                </a:lnTo>
                <a:lnTo>
                  <a:pt x="133562" y="15804"/>
                </a:lnTo>
                <a:lnTo>
                  <a:pt x="177089" y="1975"/>
                </a:lnTo>
                <a:lnTo>
                  <a:pt x="229117" y="0"/>
                </a:lnTo>
                <a:lnTo>
                  <a:pt x="293096" y="0"/>
                </a:lnTo>
                <a:lnTo>
                  <a:pt x="358344" y="5844"/>
                </a:lnTo>
                <a:lnTo>
                  <a:pt x="410466" y="16362"/>
                </a:lnTo>
                <a:lnTo>
                  <a:pt x="457054" y="30267"/>
                </a:lnTo>
                <a:lnTo>
                  <a:pt x="487444" y="47819"/>
                </a:lnTo>
                <a:lnTo>
                  <a:pt x="486634" y="54303"/>
                </a:lnTo>
                <a:lnTo>
                  <a:pt x="464945" y="114280"/>
                </a:lnTo>
                <a:lnTo>
                  <a:pt x="252605" y="114280"/>
                </a:lnTo>
                <a:lnTo>
                  <a:pt x="238703" y="114394"/>
                </a:lnTo>
                <a:lnTo>
                  <a:pt x="196281" y="126026"/>
                </a:lnTo>
                <a:lnTo>
                  <a:pt x="162758" y="152893"/>
                </a:lnTo>
                <a:lnTo>
                  <a:pt x="141540" y="195818"/>
                </a:lnTo>
                <a:lnTo>
                  <a:pt x="137610" y="237478"/>
                </a:lnTo>
                <a:lnTo>
                  <a:pt x="137681" y="463608"/>
                </a:lnTo>
                <a:lnTo>
                  <a:pt x="147335" y="509807"/>
                </a:lnTo>
                <a:lnTo>
                  <a:pt x="172843" y="546685"/>
                </a:lnTo>
                <a:lnTo>
                  <a:pt x="209276" y="567353"/>
                </a:lnTo>
                <a:lnTo>
                  <a:pt x="500398" y="573836"/>
                </a:lnTo>
                <a:lnTo>
                  <a:pt x="500398" y="594100"/>
                </a:lnTo>
                <a:lnTo>
                  <a:pt x="461287" y="626184"/>
                </a:lnTo>
                <a:lnTo>
                  <a:pt x="425280" y="646902"/>
                </a:lnTo>
                <a:lnTo>
                  <a:pt x="364582" y="672066"/>
                </a:lnTo>
                <a:lnTo>
                  <a:pt x="307791" y="685084"/>
                </a:lnTo>
                <a:lnTo>
                  <a:pt x="287886" y="687225"/>
                </a:lnTo>
                <a:lnTo>
                  <a:pt x="275275" y="687307"/>
                </a:lnTo>
                <a:close/>
              </a:path>
              <a:path w="501015" h="687705">
                <a:moveTo>
                  <a:pt x="451811" y="145080"/>
                </a:moveTo>
                <a:lnTo>
                  <a:pt x="442096" y="142648"/>
                </a:lnTo>
                <a:lnTo>
                  <a:pt x="431937" y="138817"/>
                </a:lnTo>
                <a:lnTo>
                  <a:pt x="424586" y="136316"/>
                </a:lnTo>
                <a:lnTo>
                  <a:pt x="382881" y="125830"/>
                </a:lnTo>
                <a:lnTo>
                  <a:pt x="339405" y="118536"/>
                </a:lnTo>
                <a:lnTo>
                  <a:pt x="298713" y="114534"/>
                </a:lnTo>
                <a:lnTo>
                  <a:pt x="283380" y="114280"/>
                </a:lnTo>
                <a:lnTo>
                  <a:pt x="464945" y="114280"/>
                </a:lnTo>
                <a:lnTo>
                  <a:pt x="455859" y="139406"/>
                </a:lnTo>
                <a:lnTo>
                  <a:pt x="451811" y="145080"/>
                </a:lnTo>
                <a:close/>
              </a:path>
              <a:path w="501015" h="687705">
                <a:moveTo>
                  <a:pt x="500398" y="573836"/>
                </a:moveTo>
                <a:lnTo>
                  <a:pt x="265559" y="573836"/>
                </a:lnTo>
                <a:lnTo>
                  <a:pt x="282390" y="573684"/>
                </a:lnTo>
                <a:lnTo>
                  <a:pt x="293904" y="572621"/>
                </a:lnTo>
                <a:lnTo>
                  <a:pt x="338871" y="558234"/>
                </a:lnTo>
                <a:lnTo>
                  <a:pt x="365972" y="538174"/>
                </a:lnTo>
                <a:lnTo>
                  <a:pt x="365972" y="389852"/>
                </a:lnTo>
                <a:lnTo>
                  <a:pt x="268798" y="389852"/>
                </a:lnTo>
                <a:lnTo>
                  <a:pt x="263130" y="385799"/>
                </a:lnTo>
                <a:lnTo>
                  <a:pt x="263130" y="290970"/>
                </a:lnTo>
                <a:lnTo>
                  <a:pt x="266369" y="285297"/>
                </a:lnTo>
                <a:lnTo>
                  <a:pt x="496350" y="285297"/>
                </a:lnTo>
                <a:lnTo>
                  <a:pt x="500398" y="290970"/>
                </a:lnTo>
                <a:lnTo>
                  <a:pt x="500398" y="57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00118" y="2429044"/>
            <a:ext cx="669925" cy="772795"/>
          </a:xfrm>
          <a:custGeom>
            <a:avLst/>
            <a:gdLst/>
            <a:ahLst/>
            <a:cxnLst/>
            <a:rect l="l" t="t" r="r" b="b"/>
            <a:pathLst>
              <a:path w="669925" h="772794">
                <a:moveTo>
                  <a:pt x="669702" y="772409"/>
                </a:moveTo>
                <a:lnTo>
                  <a:pt x="538514" y="772409"/>
                </a:lnTo>
                <a:lnTo>
                  <a:pt x="538514" y="0"/>
                </a:lnTo>
                <a:lnTo>
                  <a:pt x="664845" y="0"/>
                </a:lnTo>
                <a:lnTo>
                  <a:pt x="669702" y="5672"/>
                </a:lnTo>
                <a:lnTo>
                  <a:pt x="669702" y="772409"/>
                </a:lnTo>
                <a:close/>
              </a:path>
              <a:path w="669925" h="772794">
                <a:moveTo>
                  <a:pt x="49396" y="613546"/>
                </a:moveTo>
                <a:lnTo>
                  <a:pt x="46967" y="607063"/>
                </a:lnTo>
                <a:lnTo>
                  <a:pt x="2428" y="517907"/>
                </a:lnTo>
                <a:lnTo>
                  <a:pt x="0" y="511425"/>
                </a:lnTo>
                <a:lnTo>
                  <a:pt x="4857" y="506563"/>
                </a:lnTo>
                <a:lnTo>
                  <a:pt x="6486" y="505752"/>
                </a:lnTo>
                <a:lnTo>
                  <a:pt x="60059" y="484165"/>
                </a:lnTo>
                <a:lnTo>
                  <a:pt x="91918" y="466795"/>
                </a:lnTo>
                <a:lnTo>
                  <a:pt x="140903" y="408083"/>
                </a:lnTo>
                <a:lnTo>
                  <a:pt x="165716" y="370704"/>
                </a:lnTo>
                <a:lnTo>
                  <a:pt x="183152" y="305674"/>
                </a:lnTo>
                <a:lnTo>
                  <a:pt x="183822" y="248009"/>
                </a:lnTo>
                <a:lnTo>
                  <a:pt x="183822" y="34033"/>
                </a:lnTo>
                <a:lnTo>
                  <a:pt x="186251" y="28361"/>
                </a:lnTo>
                <a:lnTo>
                  <a:pt x="315820" y="28361"/>
                </a:lnTo>
                <a:lnTo>
                  <a:pt x="320678" y="34033"/>
                </a:lnTo>
                <a:lnTo>
                  <a:pt x="320785" y="270881"/>
                </a:lnTo>
                <a:lnTo>
                  <a:pt x="321539" y="287320"/>
                </a:lnTo>
                <a:lnTo>
                  <a:pt x="327564" y="325820"/>
                </a:lnTo>
                <a:lnTo>
                  <a:pt x="335715" y="363054"/>
                </a:lnTo>
                <a:lnTo>
                  <a:pt x="361743" y="413493"/>
                </a:lnTo>
                <a:lnTo>
                  <a:pt x="397611" y="447799"/>
                </a:lnTo>
                <a:lnTo>
                  <a:pt x="404980" y="453071"/>
                </a:lnTo>
                <a:lnTo>
                  <a:pt x="249421" y="453071"/>
                </a:lnTo>
                <a:lnTo>
                  <a:pt x="230062" y="488856"/>
                </a:lnTo>
                <a:lnTo>
                  <a:pt x="198505" y="527176"/>
                </a:lnTo>
                <a:lnTo>
                  <a:pt x="159135" y="560502"/>
                </a:lnTo>
                <a:lnTo>
                  <a:pt x="119453" y="585184"/>
                </a:lnTo>
                <a:lnTo>
                  <a:pt x="76686" y="605240"/>
                </a:lnTo>
                <a:lnTo>
                  <a:pt x="49396" y="613546"/>
                </a:lnTo>
                <a:close/>
              </a:path>
              <a:path w="669925" h="772794">
                <a:moveTo>
                  <a:pt x="476164" y="601391"/>
                </a:moveTo>
                <a:lnTo>
                  <a:pt x="471306" y="601391"/>
                </a:lnTo>
                <a:lnTo>
                  <a:pt x="424115" y="593768"/>
                </a:lnTo>
                <a:lnTo>
                  <a:pt x="369667" y="573354"/>
                </a:lnTo>
                <a:lnTo>
                  <a:pt x="337280" y="551140"/>
                </a:lnTo>
                <a:lnTo>
                  <a:pt x="305619" y="528180"/>
                </a:lnTo>
                <a:lnTo>
                  <a:pt x="269927" y="488339"/>
                </a:lnTo>
                <a:lnTo>
                  <a:pt x="249421" y="453071"/>
                </a:lnTo>
                <a:lnTo>
                  <a:pt x="404980" y="453071"/>
                </a:lnTo>
                <a:lnTo>
                  <a:pt x="415163" y="460356"/>
                </a:lnTo>
                <a:lnTo>
                  <a:pt x="428690" y="467707"/>
                </a:lnTo>
                <a:lnTo>
                  <a:pt x="445101" y="472703"/>
                </a:lnTo>
                <a:lnTo>
                  <a:pt x="471306" y="478191"/>
                </a:lnTo>
                <a:lnTo>
                  <a:pt x="473735" y="478191"/>
                </a:lnTo>
                <a:lnTo>
                  <a:pt x="481022" y="483053"/>
                </a:lnTo>
                <a:lnTo>
                  <a:pt x="481022" y="594908"/>
                </a:lnTo>
                <a:lnTo>
                  <a:pt x="476164" y="601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3197" y="2373923"/>
            <a:ext cx="677545" cy="844550"/>
          </a:xfrm>
          <a:custGeom>
            <a:avLst/>
            <a:gdLst/>
            <a:ahLst/>
            <a:cxnLst/>
            <a:rect l="l" t="t" r="r" b="b"/>
            <a:pathLst>
              <a:path w="677545" h="844550">
                <a:moveTo>
                  <a:pt x="254269" y="102940"/>
                </a:moveTo>
                <a:lnTo>
                  <a:pt x="136855" y="102940"/>
                </a:lnTo>
                <a:lnTo>
                  <a:pt x="156286" y="94017"/>
                </a:lnTo>
                <a:lnTo>
                  <a:pt x="171678" y="78621"/>
                </a:lnTo>
                <a:lnTo>
                  <a:pt x="182203" y="57552"/>
                </a:lnTo>
                <a:lnTo>
                  <a:pt x="182203" y="0"/>
                </a:lnTo>
                <a:lnTo>
                  <a:pt x="315010" y="0"/>
                </a:lnTo>
                <a:lnTo>
                  <a:pt x="315010" y="44577"/>
                </a:lnTo>
                <a:lnTo>
                  <a:pt x="304485" y="67276"/>
                </a:lnTo>
                <a:lnTo>
                  <a:pt x="264804" y="100509"/>
                </a:lnTo>
                <a:lnTo>
                  <a:pt x="254269" y="102940"/>
                </a:lnTo>
                <a:close/>
              </a:path>
              <a:path w="677545" h="844550">
                <a:moveTo>
                  <a:pt x="440531" y="196148"/>
                </a:moveTo>
                <a:lnTo>
                  <a:pt x="0" y="196148"/>
                </a:lnTo>
                <a:lnTo>
                  <a:pt x="0" y="102940"/>
                </a:lnTo>
                <a:lnTo>
                  <a:pt x="434044" y="102940"/>
                </a:lnTo>
                <a:lnTo>
                  <a:pt x="436473" y="103751"/>
                </a:lnTo>
                <a:lnTo>
                  <a:pt x="440531" y="106182"/>
                </a:lnTo>
                <a:lnTo>
                  <a:pt x="440531" y="196148"/>
                </a:lnTo>
                <a:close/>
              </a:path>
              <a:path w="677545" h="844550">
                <a:moveTo>
                  <a:pt x="664845" y="601400"/>
                </a:moveTo>
                <a:lnTo>
                  <a:pt x="532847" y="601400"/>
                </a:lnTo>
                <a:lnTo>
                  <a:pt x="532847" y="474960"/>
                </a:lnTo>
                <a:lnTo>
                  <a:pt x="442150" y="474960"/>
                </a:lnTo>
                <a:lnTo>
                  <a:pt x="442150" y="370408"/>
                </a:lnTo>
                <a:lnTo>
                  <a:pt x="532847" y="370408"/>
                </a:lnTo>
                <a:lnTo>
                  <a:pt x="532847" y="310424"/>
                </a:lnTo>
                <a:lnTo>
                  <a:pt x="442150" y="310424"/>
                </a:lnTo>
                <a:lnTo>
                  <a:pt x="442150" y="205872"/>
                </a:lnTo>
                <a:lnTo>
                  <a:pt x="532847" y="205872"/>
                </a:lnTo>
                <a:lnTo>
                  <a:pt x="532847" y="55121"/>
                </a:lnTo>
                <a:lnTo>
                  <a:pt x="664845" y="55121"/>
                </a:lnTo>
                <a:lnTo>
                  <a:pt x="664845" y="601400"/>
                </a:lnTo>
                <a:close/>
              </a:path>
              <a:path w="677545" h="844550">
                <a:moveTo>
                  <a:pt x="225123" y="533313"/>
                </a:moveTo>
                <a:lnTo>
                  <a:pt x="179370" y="531996"/>
                </a:lnTo>
                <a:lnTo>
                  <a:pt x="140903" y="522779"/>
                </a:lnTo>
                <a:lnTo>
                  <a:pt x="93130" y="504200"/>
                </a:lnTo>
                <a:lnTo>
                  <a:pt x="61903" y="481113"/>
                </a:lnTo>
                <a:lnTo>
                  <a:pt x="37252" y="445778"/>
                </a:lnTo>
                <a:lnTo>
                  <a:pt x="23694" y="404295"/>
                </a:lnTo>
                <a:lnTo>
                  <a:pt x="23500" y="357851"/>
                </a:lnTo>
                <a:lnTo>
                  <a:pt x="23694" y="339757"/>
                </a:lnTo>
                <a:lnTo>
                  <a:pt x="37304" y="298168"/>
                </a:lnTo>
                <a:lnTo>
                  <a:pt x="61903" y="262934"/>
                </a:lnTo>
                <a:lnTo>
                  <a:pt x="93130" y="239852"/>
                </a:lnTo>
                <a:lnTo>
                  <a:pt x="140903" y="221268"/>
                </a:lnTo>
                <a:lnTo>
                  <a:pt x="179370" y="212051"/>
                </a:lnTo>
                <a:lnTo>
                  <a:pt x="225123" y="210734"/>
                </a:lnTo>
                <a:lnTo>
                  <a:pt x="252858" y="210898"/>
                </a:lnTo>
                <a:lnTo>
                  <a:pt x="309343" y="221268"/>
                </a:lnTo>
                <a:lnTo>
                  <a:pt x="357111" y="239852"/>
                </a:lnTo>
                <a:lnTo>
                  <a:pt x="388343" y="262934"/>
                </a:lnTo>
                <a:lnTo>
                  <a:pt x="412576" y="297459"/>
                </a:lnTo>
                <a:lnTo>
                  <a:pt x="225123" y="297459"/>
                </a:lnTo>
                <a:lnTo>
                  <a:pt x="214599" y="297547"/>
                </a:lnTo>
                <a:lnTo>
                  <a:pt x="175087" y="312817"/>
                </a:lnTo>
                <a:lnTo>
                  <a:pt x="151221" y="347645"/>
                </a:lnTo>
                <a:lnTo>
                  <a:pt x="149069" y="384183"/>
                </a:lnTo>
                <a:lnTo>
                  <a:pt x="149309" y="395313"/>
                </a:lnTo>
                <a:lnTo>
                  <a:pt x="180879" y="437244"/>
                </a:lnTo>
                <a:lnTo>
                  <a:pt x="225123" y="446588"/>
                </a:lnTo>
                <a:lnTo>
                  <a:pt x="412576" y="446588"/>
                </a:lnTo>
                <a:lnTo>
                  <a:pt x="404626" y="462016"/>
                </a:lnTo>
                <a:lnTo>
                  <a:pt x="372913" y="492787"/>
                </a:lnTo>
                <a:lnTo>
                  <a:pt x="331285" y="516385"/>
                </a:lnTo>
                <a:lnTo>
                  <a:pt x="287073" y="528869"/>
                </a:lnTo>
                <a:lnTo>
                  <a:pt x="252858" y="533149"/>
                </a:lnTo>
                <a:lnTo>
                  <a:pt x="225123" y="533313"/>
                </a:lnTo>
                <a:close/>
              </a:path>
              <a:path w="677545" h="844550">
                <a:moveTo>
                  <a:pt x="412576" y="446588"/>
                </a:moveTo>
                <a:lnTo>
                  <a:pt x="225123" y="446588"/>
                </a:lnTo>
                <a:lnTo>
                  <a:pt x="246039" y="445797"/>
                </a:lnTo>
                <a:lnTo>
                  <a:pt x="258832" y="443296"/>
                </a:lnTo>
                <a:lnTo>
                  <a:pt x="292698" y="412756"/>
                </a:lnTo>
                <a:lnTo>
                  <a:pt x="301155" y="357851"/>
                </a:lnTo>
                <a:lnTo>
                  <a:pt x="300580" y="352672"/>
                </a:lnTo>
                <a:lnTo>
                  <a:pt x="280997" y="318527"/>
                </a:lnTo>
                <a:lnTo>
                  <a:pt x="242480" y="298168"/>
                </a:lnTo>
                <a:lnTo>
                  <a:pt x="225123" y="297459"/>
                </a:lnTo>
                <a:lnTo>
                  <a:pt x="412576" y="297459"/>
                </a:lnTo>
                <a:lnTo>
                  <a:pt x="426543" y="339757"/>
                </a:lnTo>
                <a:lnTo>
                  <a:pt x="426736" y="357851"/>
                </a:lnTo>
                <a:lnTo>
                  <a:pt x="426639" y="395313"/>
                </a:lnTo>
                <a:lnTo>
                  <a:pt x="426543" y="404295"/>
                </a:lnTo>
                <a:lnTo>
                  <a:pt x="425037" y="417415"/>
                </a:lnTo>
                <a:lnTo>
                  <a:pt x="420951" y="429318"/>
                </a:lnTo>
                <a:lnTo>
                  <a:pt x="412981" y="445803"/>
                </a:lnTo>
                <a:lnTo>
                  <a:pt x="412576" y="446588"/>
                </a:lnTo>
                <a:close/>
              </a:path>
              <a:path w="677545" h="844550">
                <a:moveTo>
                  <a:pt x="461581" y="844548"/>
                </a:moveTo>
                <a:lnTo>
                  <a:pt x="148189" y="844548"/>
                </a:lnTo>
                <a:lnTo>
                  <a:pt x="137664" y="838875"/>
                </a:lnTo>
                <a:lnTo>
                  <a:pt x="137664" y="590046"/>
                </a:lnTo>
                <a:lnTo>
                  <a:pt x="140903" y="584374"/>
                </a:lnTo>
                <a:lnTo>
                  <a:pt x="273710" y="584374"/>
                </a:lnTo>
                <a:lnTo>
                  <a:pt x="273710" y="733513"/>
                </a:lnTo>
                <a:lnTo>
                  <a:pt x="676989" y="733513"/>
                </a:lnTo>
                <a:lnTo>
                  <a:pt x="676989" y="825100"/>
                </a:lnTo>
                <a:lnTo>
                  <a:pt x="669702" y="825100"/>
                </a:lnTo>
                <a:lnTo>
                  <a:pt x="658975" y="827499"/>
                </a:lnTo>
                <a:lnTo>
                  <a:pt x="608609" y="834942"/>
                </a:lnTo>
                <a:lnTo>
                  <a:pt x="538666" y="841205"/>
                </a:lnTo>
                <a:lnTo>
                  <a:pt x="493464" y="843864"/>
                </a:lnTo>
                <a:lnTo>
                  <a:pt x="473726" y="844522"/>
                </a:lnTo>
                <a:lnTo>
                  <a:pt x="461581" y="844548"/>
                </a:lnTo>
                <a:close/>
              </a:path>
              <a:path w="677545" h="844550">
                <a:moveTo>
                  <a:pt x="676989" y="733513"/>
                </a:moveTo>
                <a:lnTo>
                  <a:pt x="461581" y="733513"/>
                </a:lnTo>
                <a:lnTo>
                  <a:pt x="470917" y="733494"/>
                </a:lnTo>
                <a:lnTo>
                  <a:pt x="478584" y="733361"/>
                </a:lnTo>
                <a:lnTo>
                  <a:pt x="522179" y="731548"/>
                </a:lnTo>
                <a:lnTo>
                  <a:pt x="594894" y="725300"/>
                </a:lnTo>
                <a:lnTo>
                  <a:pt x="640180" y="719572"/>
                </a:lnTo>
                <a:lnTo>
                  <a:pt x="671322" y="711625"/>
                </a:lnTo>
                <a:lnTo>
                  <a:pt x="676989" y="715676"/>
                </a:lnTo>
                <a:lnTo>
                  <a:pt x="676989" y="7335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3373" y="2421742"/>
            <a:ext cx="657225" cy="819150"/>
          </a:xfrm>
          <a:custGeom>
            <a:avLst/>
            <a:gdLst/>
            <a:ahLst/>
            <a:cxnLst/>
            <a:rect l="l" t="t" r="r" b="b"/>
            <a:pathLst>
              <a:path w="657225" h="819150">
                <a:moveTo>
                  <a:pt x="199956" y="426330"/>
                </a:moveTo>
                <a:lnTo>
                  <a:pt x="160681" y="424912"/>
                </a:lnTo>
                <a:lnTo>
                  <a:pt x="123842" y="414985"/>
                </a:lnTo>
                <a:lnTo>
                  <a:pt x="76352" y="394578"/>
                </a:lnTo>
                <a:lnTo>
                  <a:pt x="43695" y="368598"/>
                </a:lnTo>
                <a:lnTo>
                  <a:pt x="16133" y="327851"/>
                </a:lnTo>
                <a:lnTo>
                  <a:pt x="194" y="279241"/>
                </a:lnTo>
                <a:lnTo>
                  <a:pt x="0" y="165470"/>
                </a:lnTo>
                <a:lnTo>
                  <a:pt x="194" y="147089"/>
                </a:lnTo>
                <a:lnTo>
                  <a:pt x="16133" y="98479"/>
                </a:lnTo>
                <a:lnTo>
                  <a:pt x="43695" y="57732"/>
                </a:lnTo>
                <a:lnTo>
                  <a:pt x="76352" y="31751"/>
                </a:lnTo>
                <a:lnTo>
                  <a:pt x="123842" y="11354"/>
                </a:lnTo>
                <a:lnTo>
                  <a:pt x="160681" y="1419"/>
                </a:lnTo>
                <a:lnTo>
                  <a:pt x="199956" y="0"/>
                </a:lnTo>
                <a:lnTo>
                  <a:pt x="223466" y="177"/>
                </a:lnTo>
                <a:lnTo>
                  <a:pt x="276080" y="11354"/>
                </a:lnTo>
                <a:lnTo>
                  <a:pt x="323566" y="31751"/>
                </a:lnTo>
                <a:lnTo>
                  <a:pt x="356223" y="57732"/>
                </a:lnTo>
                <a:lnTo>
                  <a:pt x="383779" y="98479"/>
                </a:lnTo>
                <a:lnTo>
                  <a:pt x="388342" y="107802"/>
                </a:lnTo>
                <a:lnTo>
                  <a:pt x="199956" y="107802"/>
                </a:lnTo>
                <a:lnTo>
                  <a:pt x="177237" y="108138"/>
                </a:lnTo>
                <a:lnTo>
                  <a:pt x="145302" y="129281"/>
                </a:lnTo>
                <a:lnTo>
                  <a:pt x="129756" y="165470"/>
                </a:lnTo>
                <a:lnTo>
                  <a:pt x="129509" y="186424"/>
                </a:lnTo>
                <a:lnTo>
                  <a:pt x="129509" y="239915"/>
                </a:lnTo>
                <a:lnTo>
                  <a:pt x="136172" y="284084"/>
                </a:lnTo>
                <a:lnTo>
                  <a:pt x="163971" y="315844"/>
                </a:lnTo>
                <a:lnTo>
                  <a:pt x="199956" y="318527"/>
                </a:lnTo>
                <a:lnTo>
                  <a:pt x="388342" y="318527"/>
                </a:lnTo>
                <a:lnTo>
                  <a:pt x="383779" y="327851"/>
                </a:lnTo>
                <a:lnTo>
                  <a:pt x="356223" y="368598"/>
                </a:lnTo>
                <a:lnTo>
                  <a:pt x="323566" y="394578"/>
                </a:lnTo>
                <a:lnTo>
                  <a:pt x="276080" y="414985"/>
                </a:lnTo>
                <a:lnTo>
                  <a:pt x="239233" y="424912"/>
                </a:lnTo>
                <a:lnTo>
                  <a:pt x="223466" y="426153"/>
                </a:lnTo>
                <a:lnTo>
                  <a:pt x="199956" y="426330"/>
                </a:lnTo>
                <a:close/>
              </a:path>
              <a:path w="657225" h="819150">
                <a:moveTo>
                  <a:pt x="388342" y="318527"/>
                </a:moveTo>
                <a:lnTo>
                  <a:pt x="199956" y="318527"/>
                </a:lnTo>
                <a:lnTo>
                  <a:pt x="222676" y="318192"/>
                </a:lnTo>
                <a:lnTo>
                  <a:pt x="235943" y="315844"/>
                </a:lnTo>
                <a:lnTo>
                  <a:pt x="263750" y="284084"/>
                </a:lnTo>
                <a:lnTo>
                  <a:pt x="270413" y="239915"/>
                </a:lnTo>
                <a:lnTo>
                  <a:pt x="270413" y="186424"/>
                </a:lnTo>
                <a:lnTo>
                  <a:pt x="263750" y="142256"/>
                </a:lnTo>
                <a:lnTo>
                  <a:pt x="235943" y="110487"/>
                </a:lnTo>
                <a:lnTo>
                  <a:pt x="199956" y="107802"/>
                </a:lnTo>
                <a:lnTo>
                  <a:pt x="388342" y="107802"/>
                </a:lnTo>
                <a:lnTo>
                  <a:pt x="393146" y="117620"/>
                </a:lnTo>
                <a:lnTo>
                  <a:pt x="397956" y="131556"/>
                </a:lnTo>
                <a:lnTo>
                  <a:pt x="399728" y="147089"/>
                </a:lnTo>
                <a:lnTo>
                  <a:pt x="399923" y="165470"/>
                </a:lnTo>
                <a:lnTo>
                  <a:pt x="399923" y="260869"/>
                </a:lnTo>
                <a:lnTo>
                  <a:pt x="399728" y="279241"/>
                </a:lnTo>
                <a:lnTo>
                  <a:pt x="397956" y="294774"/>
                </a:lnTo>
                <a:lnTo>
                  <a:pt x="393146" y="308710"/>
                </a:lnTo>
                <a:lnTo>
                  <a:pt x="388342" y="318527"/>
                </a:lnTo>
                <a:close/>
              </a:path>
              <a:path w="657225" h="819150">
                <a:moveTo>
                  <a:pt x="656680" y="441726"/>
                </a:moveTo>
                <a:lnTo>
                  <a:pt x="524692" y="441726"/>
                </a:lnTo>
                <a:lnTo>
                  <a:pt x="524692" y="355812"/>
                </a:lnTo>
                <a:lnTo>
                  <a:pt x="421841" y="355812"/>
                </a:lnTo>
                <a:lnTo>
                  <a:pt x="421841" y="251260"/>
                </a:lnTo>
                <a:lnTo>
                  <a:pt x="524692" y="251260"/>
                </a:lnTo>
                <a:lnTo>
                  <a:pt x="524692" y="182363"/>
                </a:lnTo>
                <a:lnTo>
                  <a:pt x="421841" y="182363"/>
                </a:lnTo>
                <a:lnTo>
                  <a:pt x="421841" y="77811"/>
                </a:lnTo>
                <a:lnTo>
                  <a:pt x="524692" y="77811"/>
                </a:lnTo>
                <a:lnTo>
                  <a:pt x="524692" y="7302"/>
                </a:lnTo>
                <a:lnTo>
                  <a:pt x="656680" y="7302"/>
                </a:lnTo>
                <a:lnTo>
                  <a:pt x="656680" y="441726"/>
                </a:lnTo>
                <a:close/>
              </a:path>
              <a:path w="657225" h="819150">
                <a:moveTo>
                  <a:pt x="475286" y="818617"/>
                </a:moveTo>
                <a:lnTo>
                  <a:pt x="302807" y="818617"/>
                </a:lnTo>
                <a:lnTo>
                  <a:pt x="279360" y="818414"/>
                </a:lnTo>
                <a:lnTo>
                  <a:pt x="230732" y="805642"/>
                </a:lnTo>
                <a:lnTo>
                  <a:pt x="189280" y="783135"/>
                </a:lnTo>
                <a:lnTo>
                  <a:pt x="162355" y="755729"/>
                </a:lnTo>
                <a:lnTo>
                  <a:pt x="140435" y="715276"/>
                </a:lnTo>
                <a:lnTo>
                  <a:pt x="128086" y="668831"/>
                </a:lnTo>
                <a:lnTo>
                  <a:pt x="127905" y="645168"/>
                </a:lnTo>
                <a:lnTo>
                  <a:pt x="128082" y="625157"/>
                </a:lnTo>
                <a:lnTo>
                  <a:pt x="140435" y="577081"/>
                </a:lnTo>
                <a:lnTo>
                  <a:pt x="162529" y="535083"/>
                </a:lnTo>
                <a:lnTo>
                  <a:pt x="189916" y="506717"/>
                </a:lnTo>
                <a:lnTo>
                  <a:pt x="231541" y="483473"/>
                </a:lnTo>
                <a:lnTo>
                  <a:pt x="280512" y="470307"/>
                </a:lnTo>
                <a:lnTo>
                  <a:pt x="304427" y="470098"/>
                </a:lnTo>
                <a:lnTo>
                  <a:pt x="472857" y="470098"/>
                </a:lnTo>
                <a:lnTo>
                  <a:pt x="511779" y="471718"/>
                </a:lnTo>
                <a:lnTo>
                  <a:pt x="565955" y="490926"/>
                </a:lnTo>
                <a:lnTo>
                  <a:pt x="604045" y="519537"/>
                </a:lnTo>
                <a:lnTo>
                  <a:pt x="633770" y="556348"/>
                </a:lnTo>
                <a:lnTo>
                  <a:pt x="639279" y="568977"/>
                </a:lnTo>
                <a:lnTo>
                  <a:pt x="338431" y="568977"/>
                </a:lnTo>
                <a:lnTo>
                  <a:pt x="317526" y="569313"/>
                </a:lnTo>
                <a:lnTo>
                  <a:pt x="282967" y="590456"/>
                </a:lnTo>
                <a:lnTo>
                  <a:pt x="263436" y="625619"/>
                </a:lnTo>
                <a:lnTo>
                  <a:pt x="263126" y="645168"/>
                </a:lnTo>
                <a:lnTo>
                  <a:pt x="263221" y="654278"/>
                </a:lnTo>
                <a:lnTo>
                  <a:pt x="279447" y="691377"/>
                </a:lnTo>
                <a:lnTo>
                  <a:pt x="317482" y="716525"/>
                </a:lnTo>
                <a:lnTo>
                  <a:pt x="642581" y="718918"/>
                </a:lnTo>
                <a:lnTo>
                  <a:pt x="636985" y="733503"/>
                </a:lnTo>
                <a:lnTo>
                  <a:pt x="609312" y="769578"/>
                </a:lnTo>
                <a:lnTo>
                  <a:pt x="572417" y="797786"/>
                </a:lnTo>
                <a:lnTo>
                  <a:pt x="532513" y="813143"/>
                </a:lnTo>
                <a:lnTo>
                  <a:pt x="501092" y="818414"/>
                </a:lnTo>
                <a:lnTo>
                  <a:pt x="475286" y="818617"/>
                </a:lnTo>
                <a:close/>
              </a:path>
              <a:path w="657225" h="819150">
                <a:moveTo>
                  <a:pt x="642581" y="718918"/>
                </a:moveTo>
                <a:lnTo>
                  <a:pt x="447759" y="718918"/>
                </a:lnTo>
                <a:lnTo>
                  <a:pt x="467258" y="718582"/>
                </a:lnTo>
                <a:lnTo>
                  <a:pt x="479241" y="716233"/>
                </a:lnTo>
                <a:lnTo>
                  <a:pt x="511640" y="684540"/>
                </a:lnTo>
                <a:lnTo>
                  <a:pt x="520566" y="646788"/>
                </a:lnTo>
                <a:lnTo>
                  <a:pt x="520678" y="624726"/>
                </a:lnTo>
                <a:lnTo>
                  <a:pt x="518559" y="612746"/>
                </a:lnTo>
                <a:lnTo>
                  <a:pt x="485807" y="577870"/>
                </a:lnTo>
                <a:lnTo>
                  <a:pt x="445330" y="568977"/>
                </a:lnTo>
                <a:lnTo>
                  <a:pt x="639279" y="568977"/>
                </a:lnTo>
                <a:lnTo>
                  <a:pt x="654150" y="608592"/>
                </a:lnTo>
                <a:lnTo>
                  <a:pt x="655863" y="645168"/>
                </a:lnTo>
                <a:lnTo>
                  <a:pt x="655687" y="668027"/>
                </a:lnTo>
                <a:lnTo>
                  <a:pt x="654404" y="682553"/>
                </a:lnTo>
                <a:lnTo>
                  <a:pt x="650920" y="696013"/>
                </a:lnTo>
                <a:lnTo>
                  <a:pt x="644136" y="714866"/>
                </a:lnTo>
                <a:lnTo>
                  <a:pt x="642581" y="718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32939" y="2429044"/>
            <a:ext cx="761365" cy="811530"/>
          </a:xfrm>
          <a:custGeom>
            <a:avLst/>
            <a:gdLst/>
            <a:ahLst/>
            <a:cxnLst/>
            <a:rect l="l" t="t" r="r" b="b"/>
            <a:pathLst>
              <a:path w="761365" h="811530">
                <a:moveTo>
                  <a:pt x="650271" y="434424"/>
                </a:moveTo>
                <a:lnTo>
                  <a:pt x="518274" y="434424"/>
                </a:lnTo>
                <a:lnTo>
                  <a:pt x="518274" y="0"/>
                </a:lnTo>
                <a:lnTo>
                  <a:pt x="650271" y="0"/>
                </a:lnTo>
                <a:lnTo>
                  <a:pt x="650271" y="163715"/>
                </a:lnTo>
                <a:lnTo>
                  <a:pt x="761209" y="163715"/>
                </a:lnTo>
                <a:lnTo>
                  <a:pt x="761209" y="268277"/>
                </a:lnTo>
                <a:lnTo>
                  <a:pt x="650271" y="268277"/>
                </a:lnTo>
                <a:lnTo>
                  <a:pt x="650271" y="434424"/>
                </a:lnTo>
                <a:close/>
              </a:path>
              <a:path w="761365" h="811530">
                <a:moveTo>
                  <a:pt x="48587" y="424700"/>
                </a:moveTo>
                <a:lnTo>
                  <a:pt x="46158" y="419028"/>
                </a:lnTo>
                <a:lnTo>
                  <a:pt x="4048" y="329061"/>
                </a:lnTo>
                <a:lnTo>
                  <a:pt x="0" y="318527"/>
                </a:lnTo>
                <a:lnTo>
                  <a:pt x="50206" y="299323"/>
                </a:lnTo>
                <a:lnTo>
                  <a:pt x="82600" y="278401"/>
                </a:lnTo>
                <a:lnTo>
                  <a:pt x="121092" y="245120"/>
                </a:lnTo>
                <a:lnTo>
                  <a:pt x="144179" y="210941"/>
                </a:lnTo>
                <a:lnTo>
                  <a:pt x="161153" y="162505"/>
                </a:lnTo>
                <a:lnTo>
                  <a:pt x="168946" y="124355"/>
                </a:lnTo>
                <a:lnTo>
                  <a:pt x="170059" y="9723"/>
                </a:lnTo>
                <a:lnTo>
                  <a:pt x="172488" y="4051"/>
                </a:lnTo>
                <a:lnTo>
                  <a:pt x="297199" y="4051"/>
                </a:lnTo>
                <a:lnTo>
                  <a:pt x="302056" y="9723"/>
                </a:lnTo>
                <a:lnTo>
                  <a:pt x="302151" y="98888"/>
                </a:lnTo>
                <a:lnTo>
                  <a:pt x="302815" y="114579"/>
                </a:lnTo>
                <a:lnTo>
                  <a:pt x="311884" y="171812"/>
                </a:lnTo>
                <a:lnTo>
                  <a:pt x="329993" y="214776"/>
                </a:lnTo>
                <a:lnTo>
                  <a:pt x="357152" y="251250"/>
                </a:lnTo>
                <a:lnTo>
                  <a:pt x="389903" y="275262"/>
                </a:lnTo>
                <a:lnTo>
                  <a:pt x="390470" y="275570"/>
                </a:lnTo>
                <a:lnTo>
                  <a:pt x="234838" y="275570"/>
                </a:lnTo>
                <a:lnTo>
                  <a:pt x="209080" y="325010"/>
                </a:lnTo>
                <a:lnTo>
                  <a:pt x="164792" y="364726"/>
                </a:lnTo>
                <a:lnTo>
                  <a:pt x="115752" y="400490"/>
                </a:lnTo>
                <a:lnTo>
                  <a:pt x="56683" y="422269"/>
                </a:lnTo>
                <a:lnTo>
                  <a:pt x="48587" y="424700"/>
                </a:lnTo>
                <a:close/>
              </a:path>
              <a:path w="761365" h="811530">
                <a:moveTo>
                  <a:pt x="447817" y="410924"/>
                </a:moveTo>
                <a:lnTo>
                  <a:pt x="443769" y="410924"/>
                </a:lnTo>
                <a:lnTo>
                  <a:pt x="398969" y="403372"/>
                </a:lnTo>
                <a:lnTo>
                  <a:pt x="347485" y="384934"/>
                </a:lnTo>
                <a:lnTo>
                  <a:pt x="287283" y="345437"/>
                </a:lnTo>
                <a:lnTo>
                  <a:pt x="253889" y="308888"/>
                </a:lnTo>
                <a:lnTo>
                  <a:pt x="234838" y="275570"/>
                </a:lnTo>
                <a:lnTo>
                  <a:pt x="390470" y="275570"/>
                </a:lnTo>
                <a:lnTo>
                  <a:pt x="402772" y="282254"/>
                </a:lnTo>
                <a:lnTo>
                  <a:pt x="418526" y="287117"/>
                </a:lnTo>
                <a:lnTo>
                  <a:pt x="443769" y="292587"/>
                </a:lnTo>
                <a:lnTo>
                  <a:pt x="447008" y="293397"/>
                </a:lnTo>
                <a:lnTo>
                  <a:pt x="451866" y="295018"/>
                </a:lnTo>
                <a:lnTo>
                  <a:pt x="451866" y="404442"/>
                </a:lnTo>
                <a:lnTo>
                  <a:pt x="447817" y="410924"/>
                </a:lnTo>
                <a:close/>
              </a:path>
              <a:path w="761365" h="811530">
                <a:moveTo>
                  <a:pt x="476973" y="811315"/>
                </a:moveTo>
                <a:lnTo>
                  <a:pt x="304485" y="811315"/>
                </a:lnTo>
                <a:lnTo>
                  <a:pt x="281038" y="811112"/>
                </a:lnTo>
                <a:lnTo>
                  <a:pt x="232410" y="798340"/>
                </a:lnTo>
                <a:lnTo>
                  <a:pt x="190963" y="775832"/>
                </a:lnTo>
                <a:lnTo>
                  <a:pt x="164038" y="748427"/>
                </a:lnTo>
                <a:lnTo>
                  <a:pt x="142122" y="707973"/>
                </a:lnTo>
                <a:lnTo>
                  <a:pt x="129764" y="661529"/>
                </a:lnTo>
                <a:lnTo>
                  <a:pt x="129582" y="637865"/>
                </a:lnTo>
                <a:lnTo>
                  <a:pt x="129760" y="617855"/>
                </a:lnTo>
                <a:lnTo>
                  <a:pt x="142122" y="569778"/>
                </a:lnTo>
                <a:lnTo>
                  <a:pt x="164216" y="527780"/>
                </a:lnTo>
                <a:lnTo>
                  <a:pt x="191604" y="499414"/>
                </a:lnTo>
                <a:lnTo>
                  <a:pt x="233219" y="476170"/>
                </a:lnTo>
                <a:lnTo>
                  <a:pt x="282190" y="463004"/>
                </a:lnTo>
                <a:lnTo>
                  <a:pt x="306104" y="462795"/>
                </a:lnTo>
                <a:lnTo>
                  <a:pt x="474545" y="462795"/>
                </a:lnTo>
                <a:lnTo>
                  <a:pt x="513459" y="464416"/>
                </a:lnTo>
                <a:lnTo>
                  <a:pt x="567637" y="483623"/>
                </a:lnTo>
                <a:lnTo>
                  <a:pt x="605732" y="512235"/>
                </a:lnTo>
                <a:lnTo>
                  <a:pt x="635448" y="549046"/>
                </a:lnTo>
                <a:lnTo>
                  <a:pt x="640957" y="561675"/>
                </a:lnTo>
                <a:lnTo>
                  <a:pt x="340118" y="561675"/>
                </a:lnTo>
                <a:lnTo>
                  <a:pt x="319208" y="562010"/>
                </a:lnTo>
                <a:lnTo>
                  <a:pt x="284645" y="583153"/>
                </a:lnTo>
                <a:lnTo>
                  <a:pt x="265114" y="618317"/>
                </a:lnTo>
                <a:lnTo>
                  <a:pt x="264804" y="637865"/>
                </a:lnTo>
                <a:lnTo>
                  <a:pt x="264899" y="646975"/>
                </a:lnTo>
                <a:lnTo>
                  <a:pt x="281125" y="684074"/>
                </a:lnTo>
                <a:lnTo>
                  <a:pt x="319160" y="709222"/>
                </a:lnTo>
                <a:lnTo>
                  <a:pt x="644259" y="711615"/>
                </a:lnTo>
                <a:lnTo>
                  <a:pt x="638663" y="726200"/>
                </a:lnTo>
                <a:lnTo>
                  <a:pt x="610990" y="762275"/>
                </a:lnTo>
                <a:lnTo>
                  <a:pt x="574095" y="790483"/>
                </a:lnTo>
                <a:lnTo>
                  <a:pt x="534196" y="805841"/>
                </a:lnTo>
                <a:lnTo>
                  <a:pt x="502779" y="811112"/>
                </a:lnTo>
                <a:lnTo>
                  <a:pt x="476973" y="811315"/>
                </a:lnTo>
                <a:close/>
              </a:path>
              <a:path w="761365" h="811530">
                <a:moveTo>
                  <a:pt x="644259" y="711615"/>
                </a:moveTo>
                <a:lnTo>
                  <a:pt x="449437" y="711615"/>
                </a:lnTo>
                <a:lnTo>
                  <a:pt x="468936" y="711279"/>
                </a:lnTo>
                <a:lnTo>
                  <a:pt x="480919" y="708930"/>
                </a:lnTo>
                <a:lnTo>
                  <a:pt x="513323" y="677238"/>
                </a:lnTo>
                <a:lnTo>
                  <a:pt x="522253" y="639486"/>
                </a:lnTo>
                <a:lnTo>
                  <a:pt x="522366" y="617424"/>
                </a:lnTo>
                <a:lnTo>
                  <a:pt x="520247" y="605443"/>
                </a:lnTo>
                <a:lnTo>
                  <a:pt x="487494" y="570567"/>
                </a:lnTo>
                <a:lnTo>
                  <a:pt x="447008" y="561675"/>
                </a:lnTo>
                <a:lnTo>
                  <a:pt x="640957" y="561675"/>
                </a:lnTo>
                <a:lnTo>
                  <a:pt x="655836" y="601289"/>
                </a:lnTo>
                <a:lnTo>
                  <a:pt x="657550" y="637865"/>
                </a:lnTo>
                <a:lnTo>
                  <a:pt x="657374" y="660725"/>
                </a:lnTo>
                <a:lnTo>
                  <a:pt x="656090" y="675250"/>
                </a:lnTo>
                <a:lnTo>
                  <a:pt x="652603" y="688710"/>
                </a:lnTo>
                <a:lnTo>
                  <a:pt x="645814" y="707563"/>
                </a:lnTo>
                <a:lnTo>
                  <a:pt x="644259" y="7116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6525"/>
            <a:chOff x="0" y="0"/>
            <a:chExt cx="18288000" cy="10296525"/>
          </a:xfrm>
        </p:grpSpPr>
        <p:sp>
          <p:nvSpPr>
            <p:cNvPr id="3" name="object 3"/>
            <p:cNvSpPr/>
            <p:nvPr/>
          </p:nvSpPr>
          <p:spPr>
            <a:xfrm>
              <a:off x="1144193" y="0"/>
              <a:ext cx="17144365" cy="10296525"/>
            </a:xfrm>
            <a:custGeom>
              <a:avLst/>
              <a:gdLst/>
              <a:ahLst/>
              <a:cxnLst/>
              <a:rect l="l" t="t" r="r" b="b"/>
              <a:pathLst>
                <a:path w="17144365" h="10296525">
                  <a:moveTo>
                    <a:pt x="0" y="10296004"/>
                  </a:moveTo>
                  <a:lnTo>
                    <a:pt x="17143806" y="10296004"/>
                  </a:lnTo>
                  <a:lnTo>
                    <a:pt x="17143806" y="0"/>
                  </a:lnTo>
                  <a:lnTo>
                    <a:pt x="0" y="0"/>
                  </a:lnTo>
                  <a:lnTo>
                    <a:pt x="0" y="10296004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144270" cy="10296525"/>
            </a:xfrm>
            <a:custGeom>
              <a:avLst/>
              <a:gdLst/>
              <a:ahLst/>
              <a:cxnLst/>
              <a:rect l="l" t="t" r="r" b="b"/>
              <a:pathLst>
                <a:path w="1144270" h="10296525">
                  <a:moveTo>
                    <a:pt x="1144193" y="10295997"/>
                  </a:moveTo>
                  <a:lnTo>
                    <a:pt x="0" y="10295997"/>
                  </a:lnTo>
                  <a:lnTo>
                    <a:pt x="0" y="0"/>
                  </a:lnTo>
                  <a:lnTo>
                    <a:pt x="1144193" y="0"/>
                  </a:lnTo>
                  <a:lnTo>
                    <a:pt x="1144193" y="10295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4425" y="12"/>
              <a:ext cx="17173575" cy="10296525"/>
            </a:xfrm>
            <a:custGeom>
              <a:avLst/>
              <a:gdLst/>
              <a:ahLst/>
              <a:cxnLst/>
              <a:rect l="l" t="t" r="r" b="b"/>
              <a:pathLst>
                <a:path w="17173575" h="10296525">
                  <a:moveTo>
                    <a:pt x="17173575" y="2981515"/>
                  </a:moveTo>
                  <a:lnTo>
                    <a:pt x="21424" y="2981515"/>
                  </a:lnTo>
                  <a:lnTo>
                    <a:pt x="21424" y="0"/>
                  </a:lnTo>
                  <a:lnTo>
                    <a:pt x="0" y="0"/>
                  </a:lnTo>
                  <a:lnTo>
                    <a:pt x="0" y="2981515"/>
                  </a:lnTo>
                  <a:lnTo>
                    <a:pt x="0" y="3002965"/>
                  </a:lnTo>
                  <a:lnTo>
                    <a:pt x="0" y="10295992"/>
                  </a:lnTo>
                  <a:lnTo>
                    <a:pt x="21424" y="10295992"/>
                  </a:lnTo>
                  <a:lnTo>
                    <a:pt x="21424" y="3002965"/>
                  </a:lnTo>
                  <a:lnTo>
                    <a:pt x="17173575" y="3002965"/>
                  </a:lnTo>
                  <a:lnTo>
                    <a:pt x="17173575" y="2981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754075" y="6668250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7953351" y="2755130"/>
                  </a:moveTo>
                  <a:lnTo>
                    <a:pt x="0" y="2755130"/>
                  </a:lnTo>
                  <a:lnTo>
                    <a:pt x="0" y="0"/>
                  </a:lnTo>
                  <a:lnTo>
                    <a:pt x="7953351" y="0"/>
                  </a:lnTo>
                  <a:lnTo>
                    <a:pt x="7953351" y="2755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54075" y="6668250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0" y="0"/>
                  </a:moveTo>
                  <a:lnTo>
                    <a:pt x="0" y="2755130"/>
                  </a:lnTo>
                  <a:lnTo>
                    <a:pt x="7953351" y="2755130"/>
                  </a:lnTo>
                  <a:lnTo>
                    <a:pt x="7953351" y="0"/>
                  </a:lnTo>
                  <a:lnTo>
                    <a:pt x="0" y="0"/>
                  </a:lnTo>
                  <a:close/>
                </a:path>
              </a:pathLst>
            </a:custGeom>
            <a:ln w="5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6909" y="6660623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7953351" y="2755130"/>
                  </a:moveTo>
                  <a:lnTo>
                    <a:pt x="0" y="2755130"/>
                  </a:lnTo>
                  <a:lnTo>
                    <a:pt x="0" y="0"/>
                  </a:lnTo>
                  <a:lnTo>
                    <a:pt x="7953351" y="0"/>
                  </a:lnTo>
                  <a:lnTo>
                    <a:pt x="7953351" y="2755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6909" y="6660623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0" y="0"/>
                  </a:moveTo>
                  <a:lnTo>
                    <a:pt x="0" y="2755130"/>
                  </a:lnTo>
                  <a:lnTo>
                    <a:pt x="7953351" y="2755130"/>
                  </a:lnTo>
                  <a:lnTo>
                    <a:pt x="7953351" y="0"/>
                  </a:lnTo>
                  <a:lnTo>
                    <a:pt x="0" y="0"/>
                  </a:lnTo>
                  <a:close/>
                </a:path>
              </a:pathLst>
            </a:custGeom>
            <a:ln w="5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46456" y="3838757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7953351" y="2755130"/>
                  </a:moveTo>
                  <a:lnTo>
                    <a:pt x="0" y="2755130"/>
                  </a:lnTo>
                  <a:lnTo>
                    <a:pt x="0" y="0"/>
                  </a:lnTo>
                  <a:lnTo>
                    <a:pt x="7953351" y="0"/>
                  </a:lnTo>
                  <a:lnTo>
                    <a:pt x="7953351" y="2755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46456" y="3838757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0" y="0"/>
                  </a:moveTo>
                  <a:lnTo>
                    <a:pt x="0" y="2755130"/>
                  </a:lnTo>
                  <a:lnTo>
                    <a:pt x="7953351" y="2755130"/>
                  </a:lnTo>
                  <a:lnTo>
                    <a:pt x="7953351" y="0"/>
                  </a:lnTo>
                  <a:lnTo>
                    <a:pt x="0" y="0"/>
                  </a:lnTo>
                  <a:close/>
                </a:path>
              </a:pathLst>
            </a:custGeom>
            <a:ln w="5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8814" y="3831131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7953351" y="2755130"/>
                  </a:moveTo>
                  <a:lnTo>
                    <a:pt x="0" y="2755130"/>
                  </a:lnTo>
                  <a:lnTo>
                    <a:pt x="0" y="0"/>
                  </a:lnTo>
                  <a:lnTo>
                    <a:pt x="7953351" y="0"/>
                  </a:lnTo>
                  <a:lnTo>
                    <a:pt x="7953351" y="27551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8814" y="3831131"/>
              <a:ext cx="7953375" cy="2755265"/>
            </a:xfrm>
            <a:custGeom>
              <a:avLst/>
              <a:gdLst/>
              <a:ahLst/>
              <a:cxnLst/>
              <a:rect l="l" t="t" r="r" b="b"/>
              <a:pathLst>
                <a:path w="7953375" h="2755265">
                  <a:moveTo>
                    <a:pt x="0" y="0"/>
                  </a:moveTo>
                  <a:lnTo>
                    <a:pt x="0" y="2755130"/>
                  </a:lnTo>
                  <a:lnTo>
                    <a:pt x="7953351" y="2755130"/>
                  </a:lnTo>
                  <a:lnTo>
                    <a:pt x="7953351" y="0"/>
                  </a:lnTo>
                  <a:lnTo>
                    <a:pt x="0" y="0"/>
                  </a:lnTo>
                  <a:close/>
                </a:path>
              </a:pathLst>
            </a:custGeom>
            <a:ln w="57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43" y="8094684"/>
              <a:ext cx="161661" cy="16441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4243" y="8314838"/>
              <a:ext cx="161925" cy="24765"/>
            </a:xfrm>
            <a:custGeom>
              <a:avLst/>
              <a:gdLst/>
              <a:ahLst/>
              <a:cxnLst/>
              <a:rect l="l" t="t" r="r" b="b"/>
              <a:pathLst>
                <a:path w="161925" h="24765">
                  <a:moveTo>
                    <a:pt x="0" y="24567"/>
                  </a:moveTo>
                  <a:lnTo>
                    <a:pt x="0" y="0"/>
                  </a:lnTo>
                  <a:lnTo>
                    <a:pt x="161661" y="0"/>
                  </a:lnTo>
                  <a:lnTo>
                    <a:pt x="161661" y="24567"/>
                  </a:lnTo>
                  <a:lnTo>
                    <a:pt x="0" y="24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243" y="8395232"/>
              <a:ext cx="161661" cy="1200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4243" y="8559062"/>
              <a:ext cx="161925" cy="24765"/>
            </a:xfrm>
            <a:custGeom>
              <a:avLst/>
              <a:gdLst/>
              <a:ahLst/>
              <a:cxnLst/>
              <a:rect l="l" t="t" r="r" b="b"/>
              <a:pathLst>
                <a:path w="161925" h="24765">
                  <a:moveTo>
                    <a:pt x="0" y="24567"/>
                  </a:moveTo>
                  <a:lnTo>
                    <a:pt x="0" y="0"/>
                  </a:lnTo>
                  <a:lnTo>
                    <a:pt x="161661" y="0"/>
                  </a:lnTo>
                  <a:lnTo>
                    <a:pt x="161661" y="24567"/>
                  </a:lnTo>
                  <a:lnTo>
                    <a:pt x="0" y="24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33" y="8712911"/>
              <a:ext cx="166081" cy="1395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033" y="8896828"/>
              <a:ext cx="166081" cy="1458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243" y="9081765"/>
              <a:ext cx="161661" cy="16441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4243" y="9290479"/>
              <a:ext cx="161661" cy="1138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243" y="9429350"/>
              <a:ext cx="161661" cy="14482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243" y="9606156"/>
              <a:ext cx="161661" cy="1306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4243" y="9768651"/>
              <a:ext cx="161661" cy="14189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9877" y="2040887"/>
              <a:ext cx="197667" cy="2308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184082" y="2059761"/>
              <a:ext cx="541655" cy="212725"/>
            </a:xfrm>
            <a:custGeom>
              <a:avLst/>
              <a:gdLst/>
              <a:ahLst/>
              <a:cxnLst/>
              <a:rect l="l" t="t" r="r" b="b"/>
              <a:pathLst>
                <a:path w="541655" h="212725">
                  <a:moveTo>
                    <a:pt x="95923" y="39065"/>
                  </a:moveTo>
                  <a:lnTo>
                    <a:pt x="92202" y="38404"/>
                  </a:lnTo>
                  <a:lnTo>
                    <a:pt x="85953" y="37973"/>
                  </a:lnTo>
                  <a:lnTo>
                    <a:pt x="81559" y="37973"/>
                  </a:lnTo>
                  <a:lnTo>
                    <a:pt x="67843" y="39992"/>
                  </a:lnTo>
                  <a:lnTo>
                    <a:pt x="55892" y="45897"/>
                  </a:lnTo>
                  <a:lnTo>
                    <a:pt x="46393" y="55473"/>
                  </a:lnTo>
                  <a:lnTo>
                    <a:pt x="40017" y="68478"/>
                  </a:lnTo>
                  <a:lnTo>
                    <a:pt x="38252" y="68478"/>
                  </a:lnTo>
                  <a:lnTo>
                    <a:pt x="38252" y="40386"/>
                  </a:lnTo>
                  <a:lnTo>
                    <a:pt x="0" y="40386"/>
                  </a:lnTo>
                  <a:lnTo>
                    <a:pt x="0" y="208927"/>
                  </a:lnTo>
                  <a:lnTo>
                    <a:pt x="39458" y="208927"/>
                  </a:lnTo>
                  <a:lnTo>
                    <a:pt x="39458" y="109626"/>
                  </a:lnTo>
                  <a:lnTo>
                    <a:pt x="42341" y="94932"/>
                  </a:lnTo>
                  <a:lnTo>
                    <a:pt x="50304" y="83375"/>
                  </a:lnTo>
                  <a:lnTo>
                    <a:pt x="62357" y="75806"/>
                  </a:lnTo>
                  <a:lnTo>
                    <a:pt x="77508" y="73088"/>
                  </a:lnTo>
                  <a:lnTo>
                    <a:pt x="84086" y="73088"/>
                  </a:lnTo>
                  <a:lnTo>
                    <a:pt x="92417" y="74295"/>
                  </a:lnTo>
                  <a:lnTo>
                    <a:pt x="95923" y="75387"/>
                  </a:lnTo>
                  <a:lnTo>
                    <a:pt x="95923" y="39065"/>
                  </a:lnTo>
                  <a:close/>
                </a:path>
                <a:path w="541655" h="212725">
                  <a:moveTo>
                    <a:pt x="262470" y="123342"/>
                  </a:moveTo>
                  <a:lnTo>
                    <a:pt x="260096" y="108750"/>
                  </a:lnTo>
                  <a:lnTo>
                    <a:pt x="256247" y="85039"/>
                  </a:lnTo>
                  <a:lnTo>
                    <a:pt x="246113" y="69024"/>
                  </a:lnTo>
                  <a:lnTo>
                    <a:pt x="239483" y="58547"/>
                  </a:lnTo>
                  <a:lnTo>
                    <a:pt x="224536" y="49174"/>
                  </a:lnTo>
                  <a:lnTo>
                    <a:pt x="224536" y="108750"/>
                  </a:lnTo>
                  <a:lnTo>
                    <a:pt x="145161" y="108750"/>
                  </a:lnTo>
                  <a:lnTo>
                    <a:pt x="148729" y="93472"/>
                  </a:lnTo>
                  <a:lnTo>
                    <a:pt x="157187" y="80822"/>
                  </a:lnTo>
                  <a:lnTo>
                    <a:pt x="169887" y="72212"/>
                  </a:lnTo>
                  <a:lnTo>
                    <a:pt x="186156" y="69024"/>
                  </a:lnTo>
                  <a:lnTo>
                    <a:pt x="201764" y="72009"/>
                  </a:lnTo>
                  <a:lnTo>
                    <a:pt x="213855" y="80289"/>
                  </a:lnTo>
                  <a:lnTo>
                    <a:pt x="221703" y="92862"/>
                  </a:lnTo>
                  <a:lnTo>
                    <a:pt x="224536" y="108750"/>
                  </a:lnTo>
                  <a:lnTo>
                    <a:pt x="224536" y="49174"/>
                  </a:lnTo>
                  <a:lnTo>
                    <a:pt x="214960" y="43167"/>
                  </a:lnTo>
                  <a:lnTo>
                    <a:pt x="185508" y="38188"/>
                  </a:lnTo>
                  <a:lnTo>
                    <a:pt x="152768" y="44538"/>
                  </a:lnTo>
                  <a:lnTo>
                    <a:pt x="127660" y="62407"/>
                  </a:lnTo>
                  <a:lnTo>
                    <a:pt x="111582" y="90043"/>
                  </a:lnTo>
                  <a:lnTo>
                    <a:pt x="105905" y="125641"/>
                  </a:lnTo>
                  <a:lnTo>
                    <a:pt x="111556" y="161442"/>
                  </a:lnTo>
                  <a:lnTo>
                    <a:pt x="127774" y="188722"/>
                  </a:lnTo>
                  <a:lnTo>
                    <a:pt x="153504" y="206121"/>
                  </a:lnTo>
                  <a:lnTo>
                    <a:pt x="187693" y="212217"/>
                  </a:lnTo>
                  <a:lnTo>
                    <a:pt x="214630" y="208762"/>
                  </a:lnTo>
                  <a:lnTo>
                    <a:pt x="236258" y="198970"/>
                  </a:lnTo>
                  <a:lnTo>
                    <a:pt x="251891" y="183705"/>
                  </a:lnTo>
                  <a:lnTo>
                    <a:pt x="252882" y="181495"/>
                  </a:lnTo>
                  <a:lnTo>
                    <a:pt x="260819" y="163830"/>
                  </a:lnTo>
                  <a:lnTo>
                    <a:pt x="222237" y="163830"/>
                  </a:lnTo>
                  <a:lnTo>
                    <a:pt x="217144" y="170853"/>
                  </a:lnTo>
                  <a:lnTo>
                    <a:pt x="209702" y="176453"/>
                  </a:lnTo>
                  <a:lnTo>
                    <a:pt x="199999" y="180162"/>
                  </a:lnTo>
                  <a:lnTo>
                    <a:pt x="188137" y="181495"/>
                  </a:lnTo>
                  <a:lnTo>
                    <a:pt x="170637" y="178384"/>
                  </a:lnTo>
                  <a:lnTo>
                    <a:pt x="157137" y="169367"/>
                  </a:lnTo>
                  <a:lnTo>
                    <a:pt x="148361" y="154927"/>
                  </a:lnTo>
                  <a:lnTo>
                    <a:pt x="145046" y="135521"/>
                  </a:lnTo>
                  <a:lnTo>
                    <a:pt x="262470" y="135521"/>
                  </a:lnTo>
                  <a:lnTo>
                    <a:pt x="262470" y="123342"/>
                  </a:lnTo>
                  <a:close/>
                </a:path>
                <a:path w="541655" h="212725">
                  <a:moveTo>
                    <a:pt x="424180" y="96240"/>
                  </a:moveTo>
                  <a:lnTo>
                    <a:pt x="417957" y="68364"/>
                  </a:lnTo>
                  <a:lnTo>
                    <a:pt x="417931" y="68237"/>
                  </a:lnTo>
                  <a:lnTo>
                    <a:pt x="401777" y="50380"/>
                  </a:lnTo>
                  <a:lnTo>
                    <a:pt x="385038" y="43256"/>
                  </a:lnTo>
                  <a:lnTo>
                    <a:pt x="385038" y="148463"/>
                  </a:lnTo>
                  <a:lnTo>
                    <a:pt x="382270" y="161861"/>
                  </a:lnTo>
                  <a:lnTo>
                    <a:pt x="374370" y="172935"/>
                  </a:lnTo>
                  <a:lnTo>
                    <a:pt x="361962" y="180467"/>
                  </a:lnTo>
                  <a:lnTo>
                    <a:pt x="345681" y="183248"/>
                  </a:lnTo>
                  <a:lnTo>
                    <a:pt x="334264" y="181838"/>
                  </a:lnTo>
                  <a:lnTo>
                    <a:pt x="325285" y="177647"/>
                  </a:lnTo>
                  <a:lnTo>
                    <a:pt x="319405" y="170713"/>
                  </a:lnTo>
                  <a:lnTo>
                    <a:pt x="317296" y="161086"/>
                  </a:lnTo>
                  <a:lnTo>
                    <a:pt x="319430" y="151333"/>
                  </a:lnTo>
                  <a:lnTo>
                    <a:pt x="356095" y="136385"/>
                  </a:lnTo>
                  <a:lnTo>
                    <a:pt x="384937" y="134531"/>
                  </a:lnTo>
                  <a:lnTo>
                    <a:pt x="385038" y="148463"/>
                  </a:lnTo>
                  <a:lnTo>
                    <a:pt x="385038" y="43256"/>
                  </a:lnTo>
                  <a:lnTo>
                    <a:pt x="379641" y="40944"/>
                  </a:lnTo>
                  <a:lnTo>
                    <a:pt x="355447" y="38188"/>
                  </a:lnTo>
                  <a:lnTo>
                    <a:pt x="326986" y="42037"/>
                  </a:lnTo>
                  <a:lnTo>
                    <a:pt x="305333" y="52616"/>
                  </a:lnTo>
                  <a:lnTo>
                    <a:pt x="291045" y="68554"/>
                  </a:lnTo>
                  <a:lnTo>
                    <a:pt x="284734" y="88442"/>
                  </a:lnTo>
                  <a:lnTo>
                    <a:pt x="322986" y="88442"/>
                  </a:lnTo>
                  <a:lnTo>
                    <a:pt x="326656" y="80213"/>
                  </a:lnTo>
                  <a:lnTo>
                    <a:pt x="333159" y="73875"/>
                  </a:lnTo>
                  <a:lnTo>
                    <a:pt x="342417" y="69811"/>
                  </a:lnTo>
                  <a:lnTo>
                    <a:pt x="354342" y="68364"/>
                  </a:lnTo>
                  <a:lnTo>
                    <a:pt x="367487" y="70129"/>
                  </a:lnTo>
                  <a:lnTo>
                    <a:pt x="377024" y="75260"/>
                  </a:lnTo>
                  <a:lnTo>
                    <a:pt x="382854" y="83502"/>
                  </a:lnTo>
                  <a:lnTo>
                    <a:pt x="384822" y="94589"/>
                  </a:lnTo>
                  <a:lnTo>
                    <a:pt x="384937" y="108204"/>
                  </a:lnTo>
                  <a:lnTo>
                    <a:pt x="341845" y="110388"/>
                  </a:lnTo>
                  <a:lnTo>
                    <a:pt x="318871" y="113919"/>
                  </a:lnTo>
                  <a:lnTo>
                    <a:pt x="298780" y="122516"/>
                  </a:lnTo>
                  <a:lnTo>
                    <a:pt x="284543" y="137858"/>
                  </a:lnTo>
                  <a:lnTo>
                    <a:pt x="279260" y="161086"/>
                  </a:lnTo>
                  <a:lnTo>
                    <a:pt x="279184" y="161861"/>
                  </a:lnTo>
                  <a:lnTo>
                    <a:pt x="283438" y="183540"/>
                  </a:lnTo>
                  <a:lnTo>
                    <a:pt x="295325" y="199415"/>
                  </a:lnTo>
                  <a:lnTo>
                    <a:pt x="313220" y="209067"/>
                  </a:lnTo>
                  <a:lnTo>
                    <a:pt x="335597" y="212331"/>
                  </a:lnTo>
                  <a:lnTo>
                    <a:pt x="353453" y="210159"/>
                  </a:lnTo>
                  <a:lnTo>
                    <a:pt x="367512" y="204317"/>
                  </a:lnTo>
                  <a:lnTo>
                    <a:pt x="377977" y="195846"/>
                  </a:lnTo>
                  <a:lnTo>
                    <a:pt x="385038" y="185775"/>
                  </a:lnTo>
                  <a:lnTo>
                    <a:pt x="386359" y="185775"/>
                  </a:lnTo>
                  <a:lnTo>
                    <a:pt x="386359" y="208927"/>
                  </a:lnTo>
                  <a:lnTo>
                    <a:pt x="424180" y="208927"/>
                  </a:lnTo>
                  <a:lnTo>
                    <a:pt x="424180" y="185775"/>
                  </a:lnTo>
                  <a:lnTo>
                    <a:pt x="424180" y="183248"/>
                  </a:lnTo>
                  <a:lnTo>
                    <a:pt x="424180" y="134531"/>
                  </a:lnTo>
                  <a:lnTo>
                    <a:pt x="424180" y="96240"/>
                  </a:lnTo>
                  <a:close/>
                </a:path>
                <a:path w="541655" h="212725">
                  <a:moveTo>
                    <a:pt x="541388" y="177215"/>
                  </a:moveTo>
                  <a:lnTo>
                    <a:pt x="528675" y="178092"/>
                  </a:lnTo>
                  <a:lnTo>
                    <a:pt x="524065" y="177990"/>
                  </a:lnTo>
                  <a:lnTo>
                    <a:pt x="516991" y="177088"/>
                  </a:lnTo>
                  <a:lnTo>
                    <a:pt x="511238" y="174117"/>
                  </a:lnTo>
                  <a:lnTo>
                    <a:pt x="507390" y="168135"/>
                  </a:lnTo>
                  <a:lnTo>
                    <a:pt x="505980" y="158229"/>
                  </a:lnTo>
                  <a:lnTo>
                    <a:pt x="505980" y="70891"/>
                  </a:lnTo>
                  <a:lnTo>
                    <a:pt x="539089" y="70891"/>
                  </a:lnTo>
                  <a:lnTo>
                    <a:pt x="539089" y="40386"/>
                  </a:lnTo>
                  <a:lnTo>
                    <a:pt x="505980" y="40386"/>
                  </a:lnTo>
                  <a:lnTo>
                    <a:pt x="505980" y="0"/>
                  </a:lnTo>
                  <a:lnTo>
                    <a:pt x="466509" y="0"/>
                  </a:lnTo>
                  <a:lnTo>
                    <a:pt x="466509" y="40386"/>
                  </a:lnTo>
                  <a:lnTo>
                    <a:pt x="442607" y="40386"/>
                  </a:lnTo>
                  <a:lnTo>
                    <a:pt x="442607" y="70891"/>
                  </a:lnTo>
                  <a:lnTo>
                    <a:pt x="466509" y="70891"/>
                  </a:lnTo>
                  <a:lnTo>
                    <a:pt x="466509" y="164820"/>
                  </a:lnTo>
                  <a:lnTo>
                    <a:pt x="470496" y="185445"/>
                  </a:lnTo>
                  <a:lnTo>
                    <a:pt x="481584" y="199923"/>
                  </a:lnTo>
                  <a:lnTo>
                    <a:pt x="498271" y="208445"/>
                  </a:lnTo>
                  <a:lnTo>
                    <a:pt x="519023" y="211239"/>
                  </a:lnTo>
                  <a:lnTo>
                    <a:pt x="529107" y="211239"/>
                  </a:lnTo>
                  <a:lnTo>
                    <a:pt x="536676" y="210350"/>
                  </a:lnTo>
                  <a:lnTo>
                    <a:pt x="541388" y="209588"/>
                  </a:lnTo>
                  <a:lnTo>
                    <a:pt x="541388" y="177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7413" y="2100141"/>
              <a:ext cx="146688" cy="17073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25908" y="2097727"/>
              <a:ext cx="262470" cy="1742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22812" y="2037486"/>
              <a:ext cx="80645" cy="279400"/>
            </a:xfrm>
            <a:custGeom>
              <a:avLst/>
              <a:gdLst/>
              <a:ahLst/>
              <a:cxnLst/>
              <a:rect l="l" t="t" r="r" b="b"/>
              <a:pathLst>
                <a:path w="80645" h="279400">
                  <a:moveTo>
                    <a:pt x="80467" y="278930"/>
                  </a:moveTo>
                  <a:lnTo>
                    <a:pt x="43414" y="278930"/>
                  </a:lnTo>
                  <a:lnTo>
                    <a:pt x="24463" y="248374"/>
                  </a:lnTo>
                  <a:lnTo>
                    <a:pt x="10891" y="215123"/>
                  </a:lnTo>
                  <a:lnTo>
                    <a:pt x="2727" y="178909"/>
                  </a:lnTo>
                  <a:lnTo>
                    <a:pt x="0" y="139465"/>
                  </a:lnTo>
                  <a:lnTo>
                    <a:pt x="2727" y="100067"/>
                  </a:lnTo>
                  <a:lnTo>
                    <a:pt x="10891" y="63848"/>
                  </a:lnTo>
                  <a:lnTo>
                    <a:pt x="24463" y="30571"/>
                  </a:lnTo>
                  <a:lnTo>
                    <a:pt x="43414" y="0"/>
                  </a:lnTo>
                  <a:lnTo>
                    <a:pt x="80467" y="0"/>
                  </a:lnTo>
                  <a:lnTo>
                    <a:pt x="64957" y="26698"/>
                  </a:lnTo>
                  <a:lnTo>
                    <a:pt x="52426" y="61091"/>
                  </a:lnTo>
                  <a:lnTo>
                    <a:pt x="44048" y="99805"/>
                  </a:lnTo>
                  <a:lnTo>
                    <a:pt x="40995" y="139465"/>
                  </a:lnTo>
                  <a:lnTo>
                    <a:pt x="44048" y="179171"/>
                  </a:lnTo>
                  <a:lnTo>
                    <a:pt x="52426" y="217880"/>
                  </a:lnTo>
                  <a:lnTo>
                    <a:pt x="64957" y="252247"/>
                  </a:lnTo>
                  <a:lnTo>
                    <a:pt x="80467" y="278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27082" y="2043960"/>
              <a:ext cx="163125" cy="2247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514781" y="2043960"/>
              <a:ext cx="40005" cy="224790"/>
            </a:xfrm>
            <a:custGeom>
              <a:avLst/>
              <a:gdLst/>
              <a:ahLst/>
              <a:cxnLst/>
              <a:rect l="l" t="t" r="r" b="b"/>
              <a:pathLst>
                <a:path w="40004" h="224789">
                  <a:moveTo>
                    <a:pt x="39462" y="224724"/>
                  </a:moveTo>
                  <a:lnTo>
                    <a:pt x="0" y="224724"/>
                  </a:lnTo>
                  <a:lnTo>
                    <a:pt x="0" y="0"/>
                  </a:lnTo>
                  <a:lnTo>
                    <a:pt x="39462" y="0"/>
                  </a:lnTo>
                  <a:lnTo>
                    <a:pt x="39462" y="22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78092" y="2097946"/>
              <a:ext cx="494197" cy="23394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6854" y="2097727"/>
              <a:ext cx="157991" cy="23558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93660" y="2043960"/>
              <a:ext cx="235162" cy="22472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555255" y="2097946"/>
              <a:ext cx="161267" cy="17403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41087" y="2097946"/>
              <a:ext cx="147570" cy="17073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912242" y="2059760"/>
              <a:ext cx="425281" cy="2122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62089" y="2097727"/>
              <a:ext cx="95926" cy="17095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939429" y="731798"/>
              <a:ext cx="8328025" cy="1584960"/>
            </a:xfrm>
            <a:custGeom>
              <a:avLst/>
              <a:gdLst/>
              <a:ahLst/>
              <a:cxnLst/>
              <a:rect l="l" t="t" r="r" b="b"/>
              <a:pathLst>
                <a:path w="8328025" h="1584960">
                  <a:moveTo>
                    <a:pt x="390207" y="369227"/>
                  </a:moveTo>
                  <a:lnTo>
                    <a:pt x="380771" y="292849"/>
                  </a:lnTo>
                  <a:lnTo>
                    <a:pt x="378891" y="277571"/>
                  </a:lnTo>
                  <a:lnTo>
                    <a:pt x="331203" y="284187"/>
                  </a:lnTo>
                  <a:lnTo>
                    <a:pt x="283438" y="288569"/>
                  </a:lnTo>
                  <a:lnTo>
                    <a:pt x="233629" y="291147"/>
                  </a:lnTo>
                  <a:lnTo>
                    <a:pt x="179793" y="292417"/>
                  </a:lnTo>
                  <a:lnTo>
                    <a:pt x="119976" y="292849"/>
                  </a:lnTo>
                  <a:lnTo>
                    <a:pt x="119976" y="259143"/>
                  </a:lnTo>
                  <a:lnTo>
                    <a:pt x="314693" y="259143"/>
                  </a:lnTo>
                  <a:lnTo>
                    <a:pt x="314693" y="168287"/>
                  </a:lnTo>
                  <a:lnTo>
                    <a:pt x="119976" y="168287"/>
                  </a:lnTo>
                  <a:lnTo>
                    <a:pt x="119976" y="135102"/>
                  </a:lnTo>
                  <a:lnTo>
                    <a:pt x="335737" y="135102"/>
                  </a:lnTo>
                  <a:lnTo>
                    <a:pt x="335737" y="40551"/>
                  </a:lnTo>
                  <a:lnTo>
                    <a:pt x="0" y="40551"/>
                  </a:lnTo>
                  <a:lnTo>
                    <a:pt x="0" y="386600"/>
                  </a:lnTo>
                  <a:lnTo>
                    <a:pt x="61569" y="386600"/>
                  </a:lnTo>
                  <a:lnTo>
                    <a:pt x="129057" y="386562"/>
                  </a:lnTo>
                  <a:lnTo>
                    <a:pt x="189217" y="385902"/>
                  </a:lnTo>
                  <a:lnTo>
                    <a:pt x="243751" y="384225"/>
                  </a:lnTo>
                  <a:lnTo>
                    <a:pt x="294297" y="381165"/>
                  </a:lnTo>
                  <a:lnTo>
                    <a:pt x="342569" y="376288"/>
                  </a:lnTo>
                  <a:lnTo>
                    <a:pt x="390207" y="369227"/>
                  </a:lnTo>
                  <a:close/>
                </a:path>
                <a:path w="8328025" h="1584960">
                  <a:moveTo>
                    <a:pt x="544652" y="435584"/>
                  </a:moveTo>
                  <a:lnTo>
                    <a:pt x="427570" y="435584"/>
                  </a:lnTo>
                  <a:lnTo>
                    <a:pt x="427570" y="527761"/>
                  </a:lnTo>
                  <a:lnTo>
                    <a:pt x="427570" y="590169"/>
                  </a:lnTo>
                  <a:lnTo>
                    <a:pt x="192341" y="590169"/>
                  </a:lnTo>
                  <a:lnTo>
                    <a:pt x="192341" y="527761"/>
                  </a:lnTo>
                  <a:lnTo>
                    <a:pt x="427570" y="527761"/>
                  </a:lnTo>
                  <a:lnTo>
                    <a:pt x="427570" y="435584"/>
                  </a:lnTo>
                  <a:lnTo>
                    <a:pt x="74980" y="435584"/>
                  </a:lnTo>
                  <a:lnTo>
                    <a:pt x="74980" y="685241"/>
                  </a:lnTo>
                  <a:lnTo>
                    <a:pt x="544652" y="685241"/>
                  </a:lnTo>
                  <a:lnTo>
                    <a:pt x="544652" y="590169"/>
                  </a:lnTo>
                  <a:lnTo>
                    <a:pt x="544652" y="527761"/>
                  </a:lnTo>
                  <a:lnTo>
                    <a:pt x="544652" y="435584"/>
                  </a:lnTo>
                  <a:close/>
                </a:path>
                <a:path w="8328025" h="1584960">
                  <a:moveTo>
                    <a:pt x="544652" y="3949"/>
                  </a:moveTo>
                  <a:lnTo>
                    <a:pt x="424675" y="3949"/>
                  </a:lnTo>
                  <a:lnTo>
                    <a:pt x="424675" y="411886"/>
                  </a:lnTo>
                  <a:lnTo>
                    <a:pt x="544652" y="411886"/>
                  </a:lnTo>
                  <a:lnTo>
                    <a:pt x="544652" y="3949"/>
                  </a:lnTo>
                  <a:close/>
                </a:path>
                <a:path w="8328025" h="1584960">
                  <a:moveTo>
                    <a:pt x="1000937" y="150114"/>
                  </a:moveTo>
                  <a:lnTo>
                    <a:pt x="992847" y="110871"/>
                  </a:lnTo>
                  <a:lnTo>
                    <a:pt x="968590" y="73875"/>
                  </a:lnTo>
                  <a:lnTo>
                    <a:pt x="931748" y="47193"/>
                  </a:lnTo>
                  <a:lnTo>
                    <a:pt x="887526" y="31381"/>
                  </a:lnTo>
                  <a:lnTo>
                    <a:pt x="887526" y="150114"/>
                  </a:lnTo>
                  <a:lnTo>
                    <a:pt x="882929" y="167106"/>
                  </a:lnTo>
                  <a:lnTo>
                    <a:pt x="870496" y="178790"/>
                  </a:lnTo>
                  <a:lnTo>
                    <a:pt x="851636" y="185483"/>
                  </a:lnTo>
                  <a:lnTo>
                    <a:pt x="827798" y="187502"/>
                  </a:lnTo>
                  <a:lnTo>
                    <a:pt x="802640" y="185483"/>
                  </a:lnTo>
                  <a:lnTo>
                    <a:pt x="783234" y="178790"/>
                  </a:lnTo>
                  <a:lnTo>
                    <a:pt x="770775" y="167106"/>
                  </a:lnTo>
                  <a:lnTo>
                    <a:pt x="766495" y="150114"/>
                  </a:lnTo>
                  <a:lnTo>
                    <a:pt x="770775" y="132461"/>
                  </a:lnTo>
                  <a:lnTo>
                    <a:pt x="783234" y="120319"/>
                  </a:lnTo>
                  <a:lnTo>
                    <a:pt x="802640" y="113258"/>
                  </a:lnTo>
                  <a:lnTo>
                    <a:pt x="827798" y="110871"/>
                  </a:lnTo>
                  <a:lnTo>
                    <a:pt x="851636" y="113258"/>
                  </a:lnTo>
                  <a:lnTo>
                    <a:pt x="870496" y="120319"/>
                  </a:lnTo>
                  <a:lnTo>
                    <a:pt x="882929" y="132461"/>
                  </a:lnTo>
                  <a:lnTo>
                    <a:pt x="887526" y="150114"/>
                  </a:lnTo>
                  <a:lnTo>
                    <a:pt x="887526" y="31381"/>
                  </a:lnTo>
                  <a:lnTo>
                    <a:pt x="884072" y="30137"/>
                  </a:lnTo>
                  <a:lnTo>
                    <a:pt x="827798" y="24231"/>
                  </a:lnTo>
                  <a:lnTo>
                    <a:pt x="770382" y="30137"/>
                  </a:lnTo>
                  <a:lnTo>
                    <a:pt x="722261" y="47193"/>
                  </a:lnTo>
                  <a:lnTo>
                    <a:pt x="685444" y="73875"/>
                  </a:lnTo>
                  <a:lnTo>
                    <a:pt x="661898" y="108673"/>
                  </a:lnTo>
                  <a:lnTo>
                    <a:pt x="653618" y="150114"/>
                  </a:lnTo>
                  <a:lnTo>
                    <a:pt x="661924" y="191287"/>
                  </a:lnTo>
                  <a:lnTo>
                    <a:pt x="685520" y="225285"/>
                  </a:lnTo>
                  <a:lnTo>
                    <a:pt x="722376" y="250952"/>
                  </a:lnTo>
                  <a:lnTo>
                    <a:pt x="770483" y="267169"/>
                  </a:lnTo>
                  <a:lnTo>
                    <a:pt x="827798" y="272834"/>
                  </a:lnTo>
                  <a:lnTo>
                    <a:pt x="884072" y="267169"/>
                  </a:lnTo>
                  <a:lnTo>
                    <a:pt x="931748" y="250952"/>
                  </a:lnTo>
                  <a:lnTo>
                    <a:pt x="968590" y="225285"/>
                  </a:lnTo>
                  <a:lnTo>
                    <a:pt x="992390" y="191287"/>
                  </a:lnTo>
                  <a:lnTo>
                    <a:pt x="993178" y="187502"/>
                  </a:lnTo>
                  <a:lnTo>
                    <a:pt x="1000937" y="150114"/>
                  </a:lnTo>
                  <a:close/>
                </a:path>
                <a:path w="8328025" h="1584960">
                  <a:moveTo>
                    <a:pt x="1200124" y="3949"/>
                  </a:moveTo>
                  <a:lnTo>
                    <a:pt x="1080655" y="3949"/>
                  </a:lnTo>
                  <a:lnTo>
                    <a:pt x="1080655" y="398716"/>
                  </a:lnTo>
                  <a:lnTo>
                    <a:pt x="955675" y="398716"/>
                  </a:lnTo>
                  <a:lnTo>
                    <a:pt x="955675" y="478243"/>
                  </a:lnTo>
                  <a:lnTo>
                    <a:pt x="1080655" y="478243"/>
                  </a:lnTo>
                  <a:lnTo>
                    <a:pt x="1080655" y="522224"/>
                  </a:lnTo>
                  <a:lnTo>
                    <a:pt x="1200124" y="522224"/>
                  </a:lnTo>
                  <a:lnTo>
                    <a:pt x="1200124" y="3949"/>
                  </a:lnTo>
                  <a:close/>
                </a:path>
                <a:path w="8328025" h="1584960">
                  <a:moveTo>
                    <a:pt x="1214323" y="586752"/>
                  </a:moveTo>
                  <a:lnTo>
                    <a:pt x="805434" y="586752"/>
                  </a:lnTo>
                  <a:lnTo>
                    <a:pt x="805434" y="510641"/>
                  </a:lnTo>
                  <a:lnTo>
                    <a:pt x="898309" y="510641"/>
                  </a:lnTo>
                  <a:lnTo>
                    <a:pt x="898309" y="390817"/>
                  </a:lnTo>
                  <a:lnTo>
                    <a:pt x="898309" y="383171"/>
                  </a:lnTo>
                  <a:lnTo>
                    <a:pt x="936421" y="379501"/>
                  </a:lnTo>
                  <a:lnTo>
                    <a:pt x="974458" y="375145"/>
                  </a:lnTo>
                  <a:lnTo>
                    <a:pt x="1012240" y="369989"/>
                  </a:lnTo>
                  <a:lnTo>
                    <a:pt x="1049616" y="363956"/>
                  </a:lnTo>
                  <a:lnTo>
                    <a:pt x="1043305" y="279158"/>
                  </a:lnTo>
                  <a:lnTo>
                    <a:pt x="994435" y="284619"/>
                  </a:lnTo>
                  <a:lnTo>
                    <a:pt x="944321" y="288988"/>
                  </a:lnTo>
                  <a:lnTo>
                    <a:pt x="893533" y="292404"/>
                  </a:lnTo>
                  <a:lnTo>
                    <a:pt x="842606" y="295008"/>
                  </a:lnTo>
                  <a:lnTo>
                    <a:pt x="792111" y="296926"/>
                  </a:lnTo>
                  <a:lnTo>
                    <a:pt x="605459" y="300482"/>
                  </a:lnTo>
                  <a:lnTo>
                    <a:pt x="618883" y="393712"/>
                  </a:lnTo>
                  <a:lnTo>
                    <a:pt x="695642" y="393153"/>
                  </a:lnTo>
                  <a:lnTo>
                    <a:pt x="736396" y="392264"/>
                  </a:lnTo>
                  <a:lnTo>
                    <a:pt x="778332" y="390817"/>
                  </a:lnTo>
                  <a:lnTo>
                    <a:pt x="778332" y="473240"/>
                  </a:lnTo>
                  <a:lnTo>
                    <a:pt x="685977" y="473240"/>
                  </a:lnTo>
                  <a:lnTo>
                    <a:pt x="685977" y="682078"/>
                  </a:lnTo>
                  <a:lnTo>
                    <a:pt x="1214323" y="682078"/>
                  </a:lnTo>
                  <a:lnTo>
                    <a:pt x="1214323" y="586752"/>
                  </a:lnTo>
                  <a:close/>
                </a:path>
                <a:path w="8328025" h="1584960">
                  <a:moveTo>
                    <a:pt x="1987346" y="437426"/>
                  </a:moveTo>
                  <a:lnTo>
                    <a:pt x="1508467" y="437426"/>
                  </a:lnTo>
                  <a:lnTo>
                    <a:pt x="1508467" y="531177"/>
                  </a:lnTo>
                  <a:lnTo>
                    <a:pt x="1868411" y="531177"/>
                  </a:lnTo>
                  <a:lnTo>
                    <a:pt x="1868411" y="691819"/>
                  </a:lnTo>
                  <a:lnTo>
                    <a:pt x="1987346" y="691819"/>
                  </a:lnTo>
                  <a:lnTo>
                    <a:pt x="1987346" y="437426"/>
                  </a:lnTo>
                  <a:close/>
                </a:path>
                <a:path w="8328025" h="1584960">
                  <a:moveTo>
                    <a:pt x="1987346" y="2895"/>
                  </a:moveTo>
                  <a:lnTo>
                    <a:pt x="1868411" y="2895"/>
                  </a:lnTo>
                  <a:lnTo>
                    <a:pt x="1868411" y="89801"/>
                  </a:lnTo>
                  <a:lnTo>
                    <a:pt x="1868411" y="185661"/>
                  </a:lnTo>
                  <a:lnTo>
                    <a:pt x="1868411" y="237020"/>
                  </a:lnTo>
                  <a:lnTo>
                    <a:pt x="1777111" y="237020"/>
                  </a:lnTo>
                  <a:lnTo>
                    <a:pt x="1777987" y="230403"/>
                  </a:lnTo>
                  <a:lnTo>
                    <a:pt x="1778647" y="223647"/>
                  </a:lnTo>
                  <a:lnTo>
                    <a:pt x="1779066" y="216801"/>
                  </a:lnTo>
                  <a:lnTo>
                    <a:pt x="1779206" y="209892"/>
                  </a:lnTo>
                  <a:lnTo>
                    <a:pt x="1779206" y="201726"/>
                  </a:lnTo>
                  <a:lnTo>
                    <a:pt x="1778685" y="193560"/>
                  </a:lnTo>
                  <a:lnTo>
                    <a:pt x="1777377" y="185661"/>
                  </a:lnTo>
                  <a:lnTo>
                    <a:pt x="1868411" y="185661"/>
                  </a:lnTo>
                  <a:lnTo>
                    <a:pt x="1868411" y="89801"/>
                  </a:lnTo>
                  <a:lnTo>
                    <a:pt x="1728685" y="89801"/>
                  </a:lnTo>
                  <a:lnTo>
                    <a:pt x="1701177" y="68072"/>
                  </a:lnTo>
                  <a:lnTo>
                    <a:pt x="1669224" y="51879"/>
                  </a:lnTo>
                  <a:lnTo>
                    <a:pt x="1666341" y="51066"/>
                  </a:lnTo>
                  <a:lnTo>
                    <a:pt x="1666341" y="209892"/>
                  </a:lnTo>
                  <a:lnTo>
                    <a:pt x="1660550" y="242036"/>
                  </a:lnTo>
                  <a:lnTo>
                    <a:pt x="1645348" y="265036"/>
                  </a:lnTo>
                  <a:lnTo>
                    <a:pt x="1622742" y="278892"/>
                  </a:lnTo>
                  <a:lnTo>
                    <a:pt x="1594764" y="283629"/>
                  </a:lnTo>
                  <a:lnTo>
                    <a:pt x="1565097" y="278892"/>
                  </a:lnTo>
                  <a:lnTo>
                    <a:pt x="1541907" y="265036"/>
                  </a:lnTo>
                  <a:lnTo>
                    <a:pt x="1526870" y="242036"/>
                  </a:lnTo>
                  <a:lnTo>
                    <a:pt x="1521612" y="209892"/>
                  </a:lnTo>
                  <a:lnTo>
                    <a:pt x="1526870" y="179044"/>
                  </a:lnTo>
                  <a:lnTo>
                    <a:pt x="1541907" y="156895"/>
                  </a:lnTo>
                  <a:lnTo>
                    <a:pt x="1565097" y="143522"/>
                  </a:lnTo>
                  <a:lnTo>
                    <a:pt x="1594764" y="139052"/>
                  </a:lnTo>
                  <a:lnTo>
                    <a:pt x="1622742" y="143522"/>
                  </a:lnTo>
                  <a:lnTo>
                    <a:pt x="1645348" y="156895"/>
                  </a:lnTo>
                  <a:lnTo>
                    <a:pt x="1660550" y="179044"/>
                  </a:lnTo>
                  <a:lnTo>
                    <a:pt x="1666341" y="209892"/>
                  </a:lnTo>
                  <a:lnTo>
                    <a:pt x="1666341" y="51066"/>
                  </a:lnTo>
                  <a:lnTo>
                    <a:pt x="1633524" y="41808"/>
                  </a:lnTo>
                  <a:lnTo>
                    <a:pt x="1594764" y="38455"/>
                  </a:lnTo>
                  <a:lnTo>
                    <a:pt x="1544497" y="44157"/>
                  </a:lnTo>
                  <a:lnTo>
                    <a:pt x="1499755" y="60718"/>
                  </a:lnTo>
                  <a:lnTo>
                    <a:pt x="1462189" y="86842"/>
                  </a:lnTo>
                  <a:lnTo>
                    <a:pt x="1433398" y="121259"/>
                  </a:lnTo>
                  <a:lnTo>
                    <a:pt x="1415046" y="162699"/>
                  </a:lnTo>
                  <a:lnTo>
                    <a:pt x="1408734" y="209892"/>
                  </a:lnTo>
                  <a:lnTo>
                    <a:pt x="1415046" y="257937"/>
                  </a:lnTo>
                  <a:lnTo>
                    <a:pt x="1433398" y="300113"/>
                  </a:lnTo>
                  <a:lnTo>
                    <a:pt x="1462189" y="335153"/>
                  </a:lnTo>
                  <a:lnTo>
                    <a:pt x="1499755" y="361772"/>
                  </a:lnTo>
                  <a:lnTo>
                    <a:pt x="1544497" y="378739"/>
                  </a:lnTo>
                  <a:lnTo>
                    <a:pt x="1594764" y="384759"/>
                  </a:lnTo>
                  <a:lnTo>
                    <a:pt x="1633715" y="381000"/>
                  </a:lnTo>
                  <a:lnTo>
                    <a:pt x="1669592" y="370509"/>
                  </a:lnTo>
                  <a:lnTo>
                    <a:pt x="1701660" y="353834"/>
                  </a:lnTo>
                  <a:lnTo>
                    <a:pt x="1729219" y="331558"/>
                  </a:lnTo>
                  <a:lnTo>
                    <a:pt x="1868411" y="331558"/>
                  </a:lnTo>
                  <a:lnTo>
                    <a:pt x="1868411" y="411619"/>
                  </a:lnTo>
                  <a:lnTo>
                    <a:pt x="1987346" y="411619"/>
                  </a:lnTo>
                  <a:lnTo>
                    <a:pt x="1987346" y="331558"/>
                  </a:lnTo>
                  <a:lnTo>
                    <a:pt x="1987346" y="283629"/>
                  </a:lnTo>
                  <a:lnTo>
                    <a:pt x="1987346" y="237020"/>
                  </a:lnTo>
                  <a:lnTo>
                    <a:pt x="1987346" y="185661"/>
                  </a:lnTo>
                  <a:lnTo>
                    <a:pt x="1987346" y="139052"/>
                  </a:lnTo>
                  <a:lnTo>
                    <a:pt x="1987346" y="89801"/>
                  </a:lnTo>
                  <a:lnTo>
                    <a:pt x="1987346" y="2895"/>
                  </a:lnTo>
                  <a:close/>
                </a:path>
                <a:path w="8328025" h="1584960">
                  <a:moveTo>
                    <a:pt x="2419667" y="256768"/>
                  </a:moveTo>
                  <a:lnTo>
                    <a:pt x="2413470" y="226745"/>
                  </a:lnTo>
                  <a:lnTo>
                    <a:pt x="2411857" y="218909"/>
                  </a:lnTo>
                  <a:lnTo>
                    <a:pt x="2389352" y="187794"/>
                  </a:lnTo>
                  <a:lnTo>
                    <a:pt x="2353576" y="164376"/>
                  </a:lnTo>
                  <a:lnTo>
                    <a:pt x="2306269" y="149682"/>
                  </a:lnTo>
                  <a:lnTo>
                    <a:pt x="2306269" y="256768"/>
                  </a:lnTo>
                  <a:lnTo>
                    <a:pt x="2302167" y="270395"/>
                  </a:lnTo>
                  <a:lnTo>
                    <a:pt x="2290673" y="279082"/>
                  </a:lnTo>
                  <a:lnTo>
                    <a:pt x="2272373" y="283730"/>
                  </a:lnTo>
                  <a:lnTo>
                    <a:pt x="2247849" y="285216"/>
                  </a:lnTo>
                  <a:lnTo>
                    <a:pt x="2223605" y="283730"/>
                  </a:lnTo>
                  <a:lnTo>
                    <a:pt x="2205685" y="279082"/>
                  </a:lnTo>
                  <a:lnTo>
                    <a:pt x="2194572" y="270395"/>
                  </a:lnTo>
                  <a:lnTo>
                    <a:pt x="2190762" y="256768"/>
                  </a:lnTo>
                  <a:lnTo>
                    <a:pt x="2194572" y="243192"/>
                  </a:lnTo>
                  <a:lnTo>
                    <a:pt x="2205685" y="233857"/>
                  </a:lnTo>
                  <a:lnTo>
                    <a:pt x="2223605" y="228473"/>
                  </a:lnTo>
                  <a:lnTo>
                    <a:pt x="2247849" y="226745"/>
                  </a:lnTo>
                  <a:lnTo>
                    <a:pt x="2272373" y="228473"/>
                  </a:lnTo>
                  <a:lnTo>
                    <a:pt x="2290673" y="233857"/>
                  </a:lnTo>
                  <a:lnTo>
                    <a:pt x="2302167" y="243192"/>
                  </a:lnTo>
                  <a:lnTo>
                    <a:pt x="2306269" y="256768"/>
                  </a:lnTo>
                  <a:lnTo>
                    <a:pt x="2306269" y="149682"/>
                  </a:lnTo>
                  <a:lnTo>
                    <a:pt x="2305939" y="149567"/>
                  </a:lnTo>
                  <a:lnTo>
                    <a:pt x="2247849" y="144322"/>
                  </a:lnTo>
                  <a:lnTo>
                    <a:pt x="2189657" y="149567"/>
                  </a:lnTo>
                  <a:lnTo>
                    <a:pt x="2141512" y="164376"/>
                  </a:lnTo>
                  <a:lnTo>
                    <a:pt x="2105063" y="187794"/>
                  </a:lnTo>
                  <a:lnTo>
                    <a:pt x="2081987" y="218909"/>
                  </a:lnTo>
                  <a:lnTo>
                    <a:pt x="2073935" y="256768"/>
                  </a:lnTo>
                  <a:lnTo>
                    <a:pt x="2081987" y="295541"/>
                  </a:lnTo>
                  <a:lnTo>
                    <a:pt x="2105063" y="326771"/>
                  </a:lnTo>
                  <a:lnTo>
                    <a:pt x="2141512" y="349846"/>
                  </a:lnTo>
                  <a:lnTo>
                    <a:pt x="2189657" y="364197"/>
                  </a:lnTo>
                  <a:lnTo>
                    <a:pt x="2247849" y="369227"/>
                  </a:lnTo>
                  <a:lnTo>
                    <a:pt x="2305939" y="364197"/>
                  </a:lnTo>
                  <a:lnTo>
                    <a:pt x="2353576" y="349846"/>
                  </a:lnTo>
                  <a:lnTo>
                    <a:pt x="2389352" y="326771"/>
                  </a:lnTo>
                  <a:lnTo>
                    <a:pt x="2411857" y="295541"/>
                  </a:lnTo>
                  <a:lnTo>
                    <a:pt x="2413939" y="285216"/>
                  </a:lnTo>
                  <a:lnTo>
                    <a:pt x="2419667" y="256768"/>
                  </a:lnTo>
                  <a:close/>
                </a:path>
                <a:path w="8328025" h="1584960">
                  <a:moveTo>
                    <a:pt x="2450985" y="47663"/>
                  </a:moveTo>
                  <a:lnTo>
                    <a:pt x="2307577" y="47663"/>
                  </a:lnTo>
                  <a:lnTo>
                    <a:pt x="2307577" y="0"/>
                  </a:lnTo>
                  <a:lnTo>
                    <a:pt x="2188133" y="0"/>
                  </a:lnTo>
                  <a:lnTo>
                    <a:pt x="2188133" y="47663"/>
                  </a:lnTo>
                  <a:lnTo>
                    <a:pt x="2043938" y="47663"/>
                  </a:lnTo>
                  <a:lnTo>
                    <a:pt x="2043938" y="136677"/>
                  </a:lnTo>
                  <a:lnTo>
                    <a:pt x="2450985" y="136677"/>
                  </a:lnTo>
                  <a:lnTo>
                    <a:pt x="2450985" y="47663"/>
                  </a:lnTo>
                  <a:close/>
                </a:path>
                <a:path w="8328025" h="1584960">
                  <a:moveTo>
                    <a:pt x="2612275" y="602284"/>
                  </a:moveTo>
                  <a:lnTo>
                    <a:pt x="2246807" y="602284"/>
                  </a:lnTo>
                  <a:lnTo>
                    <a:pt x="2246807" y="580428"/>
                  </a:lnTo>
                  <a:lnTo>
                    <a:pt x="2595956" y="580428"/>
                  </a:lnTo>
                  <a:lnTo>
                    <a:pt x="2595956" y="393712"/>
                  </a:lnTo>
                  <a:lnTo>
                    <a:pt x="2128126" y="393712"/>
                  </a:lnTo>
                  <a:lnTo>
                    <a:pt x="2128126" y="477723"/>
                  </a:lnTo>
                  <a:lnTo>
                    <a:pt x="2476512" y="477723"/>
                  </a:lnTo>
                  <a:lnTo>
                    <a:pt x="2476512" y="501421"/>
                  </a:lnTo>
                  <a:lnTo>
                    <a:pt x="2128926" y="501421"/>
                  </a:lnTo>
                  <a:lnTo>
                    <a:pt x="2128926" y="688924"/>
                  </a:lnTo>
                  <a:lnTo>
                    <a:pt x="2612275" y="688924"/>
                  </a:lnTo>
                  <a:lnTo>
                    <a:pt x="2612275" y="602284"/>
                  </a:lnTo>
                  <a:close/>
                </a:path>
                <a:path w="8328025" h="1584960">
                  <a:moveTo>
                    <a:pt x="2682011" y="140627"/>
                  </a:moveTo>
                  <a:lnTo>
                    <a:pt x="2595956" y="140627"/>
                  </a:lnTo>
                  <a:lnTo>
                    <a:pt x="2595956" y="3162"/>
                  </a:lnTo>
                  <a:lnTo>
                    <a:pt x="2475979" y="3162"/>
                  </a:lnTo>
                  <a:lnTo>
                    <a:pt x="2475979" y="370801"/>
                  </a:lnTo>
                  <a:lnTo>
                    <a:pt x="2595956" y="370801"/>
                  </a:lnTo>
                  <a:lnTo>
                    <a:pt x="2595956" y="235178"/>
                  </a:lnTo>
                  <a:lnTo>
                    <a:pt x="2682011" y="235178"/>
                  </a:lnTo>
                  <a:lnTo>
                    <a:pt x="2682011" y="140627"/>
                  </a:lnTo>
                  <a:close/>
                </a:path>
                <a:path w="8328025" h="1584960">
                  <a:moveTo>
                    <a:pt x="3387483" y="25019"/>
                  </a:moveTo>
                  <a:lnTo>
                    <a:pt x="3269602" y="25019"/>
                  </a:lnTo>
                  <a:lnTo>
                    <a:pt x="3269602" y="85750"/>
                  </a:lnTo>
                  <a:lnTo>
                    <a:pt x="3034639" y="85750"/>
                  </a:lnTo>
                  <a:lnTo>
                    <a:pt x="3034639" y="24752"/>
                  </a:lnTo>
                  <a:lnTo>
                    <a:pt x="2917558" y="24752"/>
                  </a:lnTo>
                  <a:lnTo>
                    <a:pt x="2917558" y="85750"/>
                  </a:lnTo>
                  <a:lnTo>
                    <a:pt x="2917558" y="174688"/>
                  </a:lnTo>
                  <a:lnTo>
                    <a:pt x="2917558" y="220421"/>
                  </a:lnTo>
                  <a:lnTo>
                    <a:pt x="2917558" y="313169"/>
                  </a:lnTo>
                  <a:lnTo>
                    <a:pt x="3387483" y="313169"/>
                  </a:lnTo>
                  <a:lnTo>
                    <a:pt x="3387483" y="220421"/>
                  </a:lnTo>
                  <a:lnTo>
                    <a:pt x="3034639" y="220421"/>
                  </a:lnTo>
                  <a:lnTo>
                    <a:pt x="3034639" y="174688"/>
                  </a:lnTo>
                  <a:lnTo>
                    <a:pt x="3269602" y="174688"/>
                  </a:lnTo>
                  <a:lnTo>
                    <a:pt x="3269602" y="220167"/>
                  </a:lnTo>
                  <a:lnTo>
                    <a:pt x="3387483" y="220167"/>
                  </a:lnTo>
                  <a:lnTo>
                    <a:pt x="3387483" y="174688"/>
                  </a:lnTo>
                  <a:lnTo>
                    <a:pt x="3387483" y="174078"/>
                  </a:lnTo>
                  <a:lnTo>
                    <a:pt x="3387483" y="86385"/>
                  </a:lnTo>
                  <a:lnTo>
                    <a:pt x="3387483" y="85750"/>
                  </a:lnTo>
                  <a:lnTo>
                    <a:pt x="3387483" y="25019"/>
                  </a:lnTo>
                  <a:close/>
                </a:path>
                <a:path w="8328025" h="1584960">
                  <a:moveTo>
                    <a:pt x="3398799" y="586346"/>
                  </a:moveTo>
                  <a:lnTo>
                    <a:pt x="3026486" y="586346"/>
                  </a:lnTo>
                  <a:lnTo>
                    <a:pt x="3026486" y="489775"/>
                  </a:lnTo>
                  <a:lnTo>
                    <a:pt x="2907817" y="489775"/>
                  </a:lnTo>
                  <a:lnTo>
                    <a:pt x="2907817" y="586346"/>
                  </a:lnTo>
                  <a:lnTo>
                    <a:pt x="2907817" y="681634"/>
                  </a:lnTo>
                  <a:lnTo>
                    <a:pt x="3398799" y="681634"/>
                  </a:lnTo>
                  <a:lnTo>
                    <a:pt x="3398799" y="586346"/>
                  </a:lnTo>
                  <a:close/>
                </a:path>
                <a:path w="8328025" h="1584960">
                  <a:moveTo>
                    <a:pt x="3467481" y="349211"/>
                  </a:moveTo>
                  <a:lnTo>
                    <a:pt x="2838881" y="349211"/>
                  </a:lnTo>
                  <a:lnTo>
                    <a:pt x="2838881" y="441909"/>
                  </a:lnTo>
                  <a:lnTo>
                    <a:pt x="3104362" y="441909"/>
                  </a:lnTo>
                  <a:lnTo>
                    <a:pt x="3104362" y="537502"/>
                  </a:lnTo>
                  <a:lnTo>
                    <a:pt x="3222510" y="537502"/>
                  </a:lnTo>
                  <a:lnTo>
                    <a:pt x="3222510" y="441909"/>
                  </a:lnTo>
                  <a:lnTo>
                    <a:pt x="3467481" y="441909"/>
                  </a:lnTo>
                  <a:lnTo>
                    <a:pt x="3467481" y="349211"/>
                  </a:lnTo>
                  <a:close/>
                </a:path>
                <a:path w="8328025" h="1584960">
                  <a:moveTo>
                    <a:pt x="3606406" y="1445158"/>
                  </a:moveTo>
                  <a:lnTo>
                    <a:pt x="3603675" y="1405763"/>
                  </a:lnTo>
                  <a:lnTo>
                    <a:pt x="3595509" y="1369542"/>
                  </a:lnTo>
                  <a:lnTo>
                    <a:pt x="3581946" y="1336268"/>
                  </a:lnTo>
                  <a:lnTo>
                    <a:pt x="3562997" y="1305699"/>
                  </a:lnTo>
                  <a:lnTo>
                    <a:pt x="3525939" y="1305699"/>
                  </a:lnTo>
                  <a:lnTo>
                    <a:pt x="3541445" y="1332395"/>
                  </a:lnTo>
                  <a:lnTo>
                    <a:pt x="3553968" y="1366786"/>
                  </a:lnTo>
                  <a:lnTo>
                    <a:pt x="3562350" y="1405496"/>
                  </a:lnTo>
                  <a:lnTo>
                    <a:pt x="3565410" y="1445158"/>
                  </a:lnTo>
                  <a:lnTo>
                    <a:pt x="3562350" y="1484871"/>
                  </a:lnTo>
                  <a:lnTo>
                    <a:pt x="3553968" y="1523568"/>
                  </a:lnTo>
                  <a:lnTo>
                    <a:pt x="3541445" y="1557947"/>
                  </a:lnTo>
                  <a:lnTo>
                    <a:pt x="3525939" y="1584629"/>
                  </a:lnTo>
                  <a:lnTo>
                    <a:pt x="3562997" y="1584629"/>
                  </a:lnTo>
                  <a:lnTo>
                    <a:pt x="3581946" y="1554073"/>
                  </a:lnTo>
                  <a:lnTo>
                    <a:pt x="3595509" y="1520812"/>
                  </a:lnTo>
                  <a:lnTo>
                    <a:pt x="3603675" y="1484604"/>
                  </a:lnTo>
                  <a:lnTo>
                    <a:pt x="3606406" y="1445158"/>
                  </a:lnTo>
                  <a:close/>
                </a:path>
                <a:path w="8328025" h="1584960">
                  <a:moveTo>
                    <a:pt x="3739400" y="1301635"/>
                  </a:moveTo>
                  <a:lnTo>
                    <a:pt x="3704856" y="1301635"/>
                  </a:lnTo>
                  <a:lnTo>
                    <a:pt x="3632504" y="1570685"/>
                  </a:lnTo>
                  <a:lnTo>
                    <a:pt x="3667048" y="1570685"/>
                  </a:lnTo>
                  <a:lnTo>
                    <a:pt x="3739400" y="1301635"/>
                  </a:lnTo>
                  <a:close/>
                </a:path>
                <a:path w="8328025" h="1584960">
                  <a:moveTo>
                    <a:pt x="3778504" y="208991"/>
                  </a:moveTo>
                  <a:lnTo>
                    <a:pt x="3610368" y="208991"/>
                  </a:lnTo>
                  <a:lnTo>
                    <a:pt x="3610368" y="61607"/>
                  </a:lnTo>
                  <a:lnTo>
                    <a:pt x="3498545" y="61607"/>
                  </a:lnTo>
                  <a:lnTo>
                    <a:pt x="3498545" y="208991"/>
                  </a:lnTo>
                  <a:lnTo>
                    <a:pt x="3498545" y="301739"/>
                  </a:lnTo>
                  <a:lnTo>
                    <a:pt x="3498545" y="440232"/>
                  </a:lnTo>
                  <a:lnTo>
                    <a:pt x="3498545" y="534250"/>
                  </a:lnTo>
                  <a:lnTo>
                    <a:pt x="3778504" y="534250"/>
                  </a:lnTo>
                  <a:lnTo>
                    <a:pt x="3778504" y="440232"/>
                  </a:lnTo>
                  <a:lnTo>
                    <a:pt x="3610368" y="440232"/>
                  </a:lnTo>
                  <a:lnTo>
                    <a:pt x="3610368" y="301739"/>
                  </a:lnTo>
                  <a:lnTo>
                    <a:pt x="3668001" y="301739"/>
                  </a:lnTo>
                  <a:lnTo>
                    <a:pt x="3668001" y="439801"/>
                  </a:lnTo>
                  <a:lnTo>
                    <a:pt x="3778504" y="439801"/>
                  </a:lnTo>
                  <a:lnTo>
                    <a:pt x="3778504" y="301739"/>
                  </a:lnTo>
                  <a:lnTo>
                    <a:pt x="3778504" y="301536"/>
                  </a:lnTo>
                  <a:lnTo>
                    <a:pt x="3778504" y="208991"/>
                  </a:lnTo>
                  <a:close/>
                </a:path>
                <a:path w="8328025" h="1584960">
                  <a:moveTo>
                    <a:pt x="3778504" y="61620"/>
                  </a:moveTo>
                  <a:lnTo>
                    <a:pt x="3668001" y="61620"/>
                  </a:lnTo>
                  <a:lnTo>
                    <a:pt x="3668001" y="208838"/>
                  </a:lnTo>
                  <a:lnTo>
                    <a:pt x="3778504" y="208838"/>
                  </a:lnTo>
                  <a:lnTo>
                    <a:pt x="3778504" y="61620"/>
                  </a:lnTo>
                  <a:close/>
                </a:path>
                <a:path w="8328025" h="1584960">
                  <a:moveTo>
                    <a:pt x="3976154" y="1441323"/>
                  </a:moveTo>
                  <a:lnTo>
                    <a:pt x="3973766" y="1421790"/>
                  </a:lnTo>
                  <a:lnTo>
                    <a:pt x="3972750" y="1413446"/>
                  </a:lnTo>
                  <a:lnTo>
                    <a:pt x="3947744" y="1417510"/>
                  </a:lnTo>
                  <a:lnTo>
                    <a:pt x="3922585" y="1420050"/>
                  </a:lnTo>
                  <a:lnTo>
                    <a:pt x="3895598" y="1421358"/>
                  </a:lnTo>
                  <a:lnTo>
                    <a:pt x="3865105" y="1421790"/>
                  </a:lnTo>
                  <a:lnTo>
                    <a:pt x="3865105" y="1332687"/>
                  </a:lnTo>
                  <a:lnTo>
                    <a:pt x="3958945" y="1332687"/>
                  </a:lnTo>
                  <a:lnTo>
                    <a:pt x="3958945" y="1304810"/>
                  </a:lnTo>
                  <a:lnTo>
                    <a:pt x="3830777" y="1304810"/>
                  </a:lnTo>
                  <a:lnTo>
                    <a:pt x="3830777" y="1449882"/>
                  </a:lnTo>
                  <a:lnTo>
                    <a:pt x="3852811" y="1449882"/>
                  </a:lnTo>
                  <a:lnTo>
                    <a:pt x="3888562" y="1449438"/>
                  </a:lnTo>
                  <a:lnTo>
                    <a:pt x="3919626" y="1448066"/>
                  </a:lnTo>
                  <a:lnTo>
                    <a:pt x="3948112" y="1445463"/>
                  </a:lnTo>
                  <a:lnTo>
                    <a:pt x="3976154" y="1441323"/>
                  </a:lnTo>
                  <a:close/>
                </a:path>
                <a:path w="8328025" h="1584960">
                  <a:moveTo>
                    <a:pt x="4048836" y="1284300"/>
                  </a:moveTo>
                  <a:lnTo>
                    <a:pt x="4014419" y="1284300"/>
                  </a:lnTo>
                  <a:lnTo>
                    <a:pt x="4014419" y="1359027"/>
                  </a:lnTo>
                  <a:lnTo>
                    <a:pt x="3941953" y="1359027"/>
                  </a:lnTo>
                  <a:lnTo>
                    <a:pt x="3941953" y="1386459"/>
                  </a:lnTo>
                  <a:lnTo>
                    <a:pt x="4014419" y="1386459"/>
                  </a:lnTo>
                  <a:lnTo>
                    <a:pt x="4014419" y="1488389"/>
                  </a:lnTo>
                  <a:lnTo>
                    <a:pt x="4048836" y="1488389"/>
                  </a:lnTo>
                  <a:lnTo>
                    <a:pt x="4048836" y="1284300"/>
                  </a:lnTo>
                  <a:close/>
                </a:path>
                <a:path w="8328025" h="1584960">
                  <a:moveTo>
                    <a:pt x="4055745" y="1532178"/>
                  </a:moveTo>
                  <a:lnTo>
                    <a:pt x="3899306" y="1532178"/>
                  </a:lnTo>
                  <a:lnTo>
                    <a:pt x="3899306" y="1471930"/>
                  </a:lnTo>
                  <a:lnTo>
                    <a:pt x="3864546" y="1471930"/>
                  </a:lnTo>
                  <a:lnTo>
                    <a:pt x="3864546" y="1560042"/>
                  </a:lnTo>
                  <a:lnTo>
                    <a:pt x="4055745" y="1560042"/>
                  </a:lnTo>
                  <a:lnTo>
                    <a:pt x="4055745" y="1532178"/>
                  </a:lnTo>
                  <a:close/>
                </a:path>
                <a:path w="8328025" h="1584960">
                  <a:moveTo>
                    <a:pt x="4083202" y="259816"/>
                  </a:moveTo>
                  <a:lnTo>
                    <a:pt x="3929278" y="259816"/>
                  </a:lnTo>
                  <a:lnTo>
                    <a:pt x="3929278" y="10782"/>
                  </a:lnTo>
                  <a:lnTo>
                    <a:pt x="3816921" y="10782"/>
                  </a:lnTo>
                  <a:lnTo>
                    <a:pt x="3816921" y="259816"/>
                  </a:lnTo>
                  <a:lnTo>
                    <a:pt x="3816921" y="356374"/>
                  </a:lnTo>
                  <a:lnTo>
                    <a:pt x="3816921" y="662571"/>
                  </a:lnTo>
                  <a:lnTo>
                    <a:pt x="3929278" y="662571"/>
                  </a:lnTo>
                  <a:lnTo>
                    <a:pt x="3929278" y="356374"/>
                  </a:lnTo>
                  <a:lnTo>
                    <a:pt x="3969270" y="356374"/>
                  </a:lnTo>
                  <a:lnTo>
                    <a:pt x="3969270" y="691819"/>
                  </a:lnTo>
                  <a:lnTo>
                    <a:pt x="4083202" y="691819"/>
                  </a:lnTo>
                  <a:lnTo>
                    <a:pt x="4083202" y="356374"/>
                  </a:lnTo>
                  <a:lnTo>
                    <a:pt x="4083202" y="356057"/>
                  </a:lnTo>
                  <a:lnTo>
                    <a:pt x="4083202" y="259816"/>
                  </a:lnTo>
                  <a:close/>
                </a:path>
                <a:path w="8328025" h="1584960">
                  <a:moveTo>
                    <a:pt x="4083202" y="2895"/>
                  </a:moveTo>
                  <a:lnTo>
                    <a:pt x="3969270" y="2895"/>
                  </a:lnTo>
                  <a:lnTo>
                    <a:pt x="3969270" y="259664"/>
                  </a:lnTo>
                  <a:lnTo>
                    <a:pt x="4083202" y="259664"/>
                  </a:lnTo>
                  <a:lnTo>
                    <a:pt x="4083202" y="2895"/>
                  </a:lnTo>
                  <a:close/>
                </a:path>
                <a:path w="8328025" h="1584960">
                  <a:moveTo>
                    <a:pt x="4251122" y="1423098"/>
                  </a:moveTo>
                  <a:lnTo>
                    <a:pt x="4205109" y="1391945"/>
                  </a:lnTo>
                  <a:lnTo>
                    <a:pt x="4185234" y="1340142"/>
                  </a:lnTo>
                  <a:lnTo>
                    <a:pt x="4185234" y="1332357"/>
                  </a:lnTo>
                  <a:lnTo>
                    <a:pt x="4243222" y="1332357"/>
                  </a:lnTo>
                  <a:lnTo>
                    <a:pt x="4243222" y="1304480"/>
                  </a:lnTo>
                  <a:lnTo>
                    <a:pt x="4091724" y="1304480"/>
                  </a:lnTo>
                  <a:lnTo>
                    <a:pt x="4091724" y="1332357"/>
                  </a:lnTo>
                  <a:lnTo>
                    <a:pt x="4150144" y="1332357"/>
                  </a:lnTo>
                  <a:lnTo>
                    <a:pt x="4150106" y="1340142"/>
                  </a:lnTo>
                  <a:lnTo>
                    <a:pt x="4145711" y="1367447"/>
                  </a:lnTo>
                  <a:lnTo>
                    <a:pt x="4132618" y="1392720"/>
                  </a:lnTo>
                  <a:lnTo>
                    <a:pt x="4111155" y="1413738"/>
                  </a:lnTo>
                  <a:lnTo>
                    <a:pt x="4081627" y="1428483"/>
                  </a:lnTo>
                  <a:lnTo>
                    <a:pt x="4099382" y="1456461"/>
                  </a:lnTo>
                  <a:lnTo>
                    <a:pt x="4122420" y="1445704"/>
                  </a:lnTo>
                  <a:lnTo>
                    <a:pt x="4141622" y="1430947"/>
                  </a:lnTo>
                  <a:lnTo>
                    <a:pt x="4156926" y="1412824"/>
                  </a:lnTo>
                  <a:lnTo>
                    <a:pt x="4168241" y="1391945"/>
                  </a:lnTo>
                  <a:lnTo>
                    <a:pt x="4179227" y="1410754"/>
                  </a:lnTo>
                  <a:lnTo>
                    <a:pt x="4193883" y="1427149"/>
                  </a:lnTo>
                  <a:lnTo>
                    <a:pt x="4212133" y="1440561"/>
                  </a:lnTo>
                  <a:lnTo>
                    <a:pt x="4233913" y="1450428"/>
                  </a:lnTo>
                  <a:lnTo>
                    <a:pt x="4251122" y="1423098"/>
                  </a:lnTo>
                  <a:close/>
                </a:path>
                <a:path w="8328025" h="1584960">
                  <a:moveTo>
                    <a:pt x="4317009" y="1284300"/>
                  </a:moveTo>
                  <a:lnTo>
                    <a:pt x="4282592" y="1284300"/>
                  </a:lnTo>
                  <a:lnTo>
                    <a:pt x="4282592" y="1358582"/>
                  </a:lnTo>
                  <a:lnTo>
                    <a:pt x="4232922" y="1358582"/>
                  </a:lnTo>
                  <a:lnTo>
                    <a:pt x="4232922" y="1386459"/>
                  </a:lnTo>
                  <a:lnTo>
                    <a:pt x="4282592" y="1386459"/>
                  </a:lnTo>
                  <a:lnTo>
                    <a:pt x="4282592" y="1489265"/>
                  </a:lnTo>
                  <a:lnTo>
                    <a:pt x="4317009" y="1489265"/>
                  </a:lnTo>
                  <a:lnTo>
                    <a:pt x="4317009" y="1284300"/>
                  </a:lnTo>
                  <a:close/>
                </a:path>
                <a:path w="8328025" h="1584960">
                  <a:moveTo>
                    <a:pt x="4324020" y="1531073"/>
                  </a:moveTo>
                  <a:lnTo>
                    <a:pt x="4167581" y="1531073"/>
                  </a:lnTo>
                  <a:lnTo>
                    <a:pt x="4167581" y="1471168"/>
                  </a:lnTo>
                  <a:lnTo>
                    <a:pt x="4133151" y="1471168"/>
                  </a:lnTo>
                  <a:lnTo>
                    <a:pt x="4133151" y="1559052"/>
                  </a:lnTo>
                  <a:lnTo>
                    <a:pt x="4324020" y="1559052"/>
                  </a:lnTo>
                  <a:lnTo>
                    <a:pt x="4324020" y="1531073"/>
                  </a:lnTo>
                  <a:close/>
                </a:path>
                <a:path w="8328025" h="1584960">
                  <a:moveTo>
                    <a:pt x="4520539" y="1301635"/>
                  </a:moveTo>
                  <a:lnTo>
                    <a:pt x="4485995" y="1301635"/>
                  </a:lnTo>
                  <a:lnTo>
                    <a:pt x="4413631" y="1570685"/>
                  </a:lnTo>
                  <a:lnTo>
                    <a:pt x="4448175" y="1570685"/>
                  </a:lnTo>
                  <a:lnTo>
                    <a:pt x="4520539" y="1301635"/>
                  </a:lnTo>
                  <a:close/>
                </a:path>
                <a:path w="8328025" h="1584960">
                  <a:moveTo>
                    <a:pt x="4744174" y="1403464"/>
                  </a:moveTo>
                  <a:lnTo>
                    <a:pt x="4738636" y="1362443"/>
                  </a:lnTo>
                  <a:lnTo>
                    <a:pt x="4725594" y="1335544"/>
                  </a:lnTo>
                  <a:lnTo>
                    <a:pt x="4723511" y="1331252"/>
                  </a:lnTo>
                  <a:lnTo>
                    <a:pt x="4710963" y="1320431"/>
                  </a:lnTo>
                  <a:lnTo>
                    <a:pt x="4710963" y="1403464"/>
                  </a:lnTo>
                  <a:lnTo>
                    <a:pt x="4708118" y="1432306"/>
                  </a:lnTo>
                  <a:lnTo>
                    <a:pt x="4700079" y="1453705"/>
                  </a:lnTo>
                  <a:lnTo>
                    <a:pt x="4687544" y="1467015"/>
                  </a:lnTo>
                  <a:lnTo>
                    <a:pt x="4671263" y="1471599"/>
                  </a:lnTo>
                  <a:lnTo>
                    <a:pt x="4655172" y="1467015"/>
                  </a:lnTo>
                  <a:lnTo>
                    <a:pt x="4642637" y="1453705"/>
                  </a:lnTo>
                  <a:lnTo>
                    <a:pt x="4634535" y="1432306"/>
                  </a:lnTo>
                  <a:lnTo>
                    <a:pt x="4631690" y="1403464"/>
                  </a:lnTo>
                  <a:lnTo>
                    <a:pt x="4634535" y="1374800"/>
                  </a:lnTo>
                  <a:lnTo>
                    <a:pt x="4642637" y="1353451"/>
                  </a:lnTo>
                  <a:lnTo>
                    <a:pt x="4655172" y="1340129"/>
                  </a:lnTo>
                  <a:lnTo>
                    <a:pt x="4671263" y="1335544"/>
                  </a:lnTo>
                  <a:lnTo>
                    <a:pt x="4687544" y="1340129"/>
                  </a:lnTo>
                  <a:lnTo>
                    <a:pt x="4700079" y="1353451"/>
                  </a:lnTo>
                  <a:lnTo>
                    <a:pt x="4708118" y="1374800"/>
                  </a:lnTo>
                  <a:lnTo>
                    <a:pt x="4710963" y="1403464"/>
                  </a:lnTo>
                  <a:lnTo>
                    <a:pt x="4710963" y="1320431"/>
                  </a:lnTo>
                  <a:lnTo>
                    <a:pt x="4700486" y="1311389"/>
                  </a:lnTo>
                  <a:lnTo>
                    <a:pt x="4671263" y="1304378"/>
                  </a:lnTo>
                  <a:lnTo>
                    <a:pt x="4641977" y="1311389"/>
                  </a:lnTo>
                  <a:lnTo>
                    <a:pt x="4618914" y="1331252"/>
                  </a:lnTo>
                  <a:lnTo>
                    <a:pt x="4603839" y="1362443"/>
                  </a:lnTo>
                  <a:lnTo>
                    <a:pt x="4598479" y="1403464"/>
                  </a:lnTo>
                  <a:lnTo>
                    <a:pt x="4603839" y="1444726"/>
                  </a:lnTo>
                  <a:lnTo>
                    <a:pt x="4618914" y="1476032"/>
                  </a:lnTo>
                  <a:lnTo>
                    <a:pt x="4641977" y="1495869"/>
                  </a:lnTo>
                  <a:lnTo>
                    <a:pt x="4671263" y="1502765"/>
                  </a:lnTo>
                  <a:lnTo>
                    <a:pt x="4700486" y="1495869"/>
                  </a:lnTo>
                  <a:lnTo>
                    <a:pt x="4723511" y="1476032"/>
                  </a:lnTo>
                  <a:lnTo>
                    <a:pt x="4725644" y="1471599"/>
                  </a:lnTo>
                  <a:lnTo>
                    <a:pt x="4738636" y="1444726"/>
                  </a:lnTo>
                  <a:lnTo>
                    <a:pt x="4744174" y="1403464"/>
                  </a:lnTo>
                  <a:close/>
                </a:path>
                <a:path w="8328025" h="1584960">
                  <a:moveTo>
                    <a:pt x="4858740" y="1391831"/>
                  </a:moveTo>
                  <a:lnTo>
                    <a:pt x="4815548" y="1391831"/>
                  </a:lnTo>
                  <a:lnTo>
                    <a:pt x="4815548" y="1284071"/>
                  </a:lnTo>
                  <a:lnTo>
                    <a:pt x="4781016" y="1284071"/>
                  </a:lnTo>
                  <a:lnTo>
                    <a:pt x="4781016" y="1564322"/>
                  </a:lnTo>
                  <a:lnTo>
                    <a:pt x="4815548" y="1564322"/>
                  </a:lnTo>
                  <a:lnTo>
                    <a:pt x="4815548" y="1420799"/>
                  </a:lnTo>
                  <a:lnTo>
                    <a:pt x="4858740" y="1420799"/>
                  </a:lnTo>
                  <a:lnTo>
                    <a:pt x="4858740" y="1391831"/>
                  </a:lnTo>
                  <a:close/>
                </a:path>
                <a:path w="8328025" h="1584960">
                  <a:moveTo>
                    <a:pt x="5019357" y="1403464"/>
                  </a:moveTo>
                  <a:lnTo>
                    <a:pt x="5013871" y="1362443"/>
                  </a:lnTo>
                  <a:lnTo>
                    <a:pt x="5000752" y="1335544"/>
                  </a:lnTo>
                  <a:lnTo>
                    <a:pt x="4998656" y="1331252"/>
                  </a:lnTo>
                  <a:lnTo>
                    <a:pt x="4986032" y="1320406"/>
                  </a:lnTo>
                  <a:lnTo>
                    <a:pt x="4986032" y="1403464"/>
                  </a:lnTo>
                  <a:lnTo>
                    <a:pt x="4983150" y="1432306"/>
                  </a:lnTo>
                  <a:lnTo>
                    <a:pt x="4975034" y="1453705"/>
                  </a:lnTo>
                  <a:lnTo>
                    <a:pt x="4962537" y="1467015"/>
                  </a:lnTo>
                  <a:lnTo>
                    <a:pt x="4946459" y="1471599"/>
                  </a:lnTo>
                  <a:lnTo>
                    <a:pt x="4930114" y="1467015"/>
                  </a:lnTo>
                  <a:lnTo>
                    <a:pt x="4917478" y="1453705"/>
                  </a:lnTo>
                  <a:lnTo>
                    <a:pt x="4909324" y="1432306"/>
                  </a:lnTo>
                  <a:lnTo>
                    <a:pt x="4906442" y="1403464"/>
                  </a:lnTo>
                  <a:lnTo>
                    <a:pt x="4909324" y="1374800"/>
                  </a:lnTo>
                  <a:lnTo>
                    <a:pt x="4917478" y="1353451"/>
                  </a:lnTo>
                  <a:lnTo>
                    <a:pt x="4930114" y="1340129"/>
                  </a:lnTo>
                  <a:lnTo>
                    <a:pt x="4946459" y="1335544"/>
                  </a:lnTo>
                  <a:lnTo>
                    <a:pt x="4962537" y="1340129"/>
                  </a:lnTo>
                  <a:lnTo>
                    <a:pt x="4975034" y="1353451"/>
                  </a:lnTo>
                  <a:lnTo>
                    <a:pt x="4983150" y="1374800"/>
                  </a:lnTo>
                  <a:lnTo>
                    <a:pt x="4986032" y="1403464"/>
                  </a:lnTo>
                  <a:lnTo>
                    <a:pt x="4986032" y="1320406"/>
                  </a:lnTo>
                  <a:lnTo>
                    <a:pt x="4975555" y="1311389"/>
                  </a:lnTo>
                  <a:lnTo>
                    <a:pt x="4946459" y="1304378"/>
                  </a:lnTo>
                  <a:lnTo>
                    <a:pt x="4917046" y="1311389"/>
                  </a:lnTo>
                  <a:lnTo>
                    <a:pt x="4893843" y="1331252"/>
                  </a:lnTo>
                  <a:lnTo>
                    <a:pt x="4878641" y="1362443"/>
                  </a:lnTo>
                  <a:lnTo>
                    <a:pt x="4873231" y="1403464"/>
                  </a:lnTo>
                  <a:lnTo>
                    <a:pt x="4878641" y="1444726"/>
                  </a:lnTo>
                  <a:lnTo>
                    <a:pt x="4893843" y="1476032"/>
                  </a:lnTo>
                  <a:lnTo>
                    <a:pt x="4917046" y="1495869"/>
                  </a:lnTo>
                  <a:lnTo>
                    <a:pt x="4946459" y="1502765"/>
                  </a:lnTo>
                  <a:lnTo>
                    <a:pt x="4975555" y="1495869"/>
                  </a:lnTo>
                  <a:lnTo>
                    <a:pt x="4998656" y="1476032"/>
                  </a:lnTo>
                  <a:lnTo>
                    <a:pt x="5000803" y="1471599"/>
                  </a:lnTo>
                  <a:lnTo>
                    <a:pt x="5013871" y="1444726"/>
                  </a:lnTo>
                  <a:lnTo>
                    <a:pt x="5019357" y="1403464"/>
                  </a:lnTo>
                  <a:close/>
                </a:path>
                <a:path w="8328025" h="1584960">
                  <a:moveTo>
                    <a:pt x="5097424" y="1284071"/>
                  </a:moveTo>
                  <a:lnTo>
                    <a:pt x="5062664" y="1284071"/>
                  </a:lnTo>
                  <a:lnTo>
                    <a:pt x="5062664" y="1564982"/>
                  </a:lnTo>
                  <a:lnTo>
                    <a:pt x="5097424" y="1564982"/>
                  </a:lnTo>
                  <a:lnTo>
                    <a:pt x="5097424" y="1284071"/>
                  </a:lnTo>
                  <a:close/>
                </a:path>
                <a:path w="8328025" h="1584960">
                  <a:moveTo>
                    <a:pt x="5264950" y="1431772"/>
                  </a:moveTo>
                  <a:lnTo>
                    <a:pt x="5262359" y="1411249"/>
                  </a:lnTo>
                  <a:lnTo>
                    <a:pt x="5261546" y="1404772"/>
                  </a:lnTo>
                  <a:lnTo>
                    <a:pt x="5241582" y="1407731"/>
                  </a:lnTo>
                  <a:lnTo>
                    <a:pt x="5221744" y="1409661"/>
                  </a:lnTo>
                  <a:lnTo>
                    <a:pt x="5200726" y="1410766"/>
                  </a:lnTo>
                  <a:lnTo>
                    <a:pt x="5177244" y="1411249"/>
                  </a:lnTo>
                  <a:lnTo>
                    <a:pt x="5177244" y="1382280"/>
                  </a:lnTo>
                  <a:lnTo>
                    <a:pt x="5240172" y="1382280"/>
                  </a:lnTo>
                  <a:lnTo>
                    <a:pt x="5240172" y="1355725"/>
                  </a:lnTo>
                  <a:lnTo>
                    <a:pt x="5177244" y="1355725"/>
                  </a:lnTo>
                  <a:lnTo>
                    <a:pt x="5177244" y="1329283"/>
                  </a:lnTo>
                  <a:lnTo>
                    <a:pt x="5250802" y="1329283"/>
                  </a:lnTo>
                  <a:lnTo>
                    <a:pt x="5250802" y="1301305"/>
                  </a:lnTo>
                  <a:lnTo>
                    <a:pt x="5144135" y="1301305"/>
                  </a:lnTo>
                  <a:lnTo>
                    <a:pt x="5144135" y="1438795"/>
                  </a:lnTo>
                  <a:lnTo>
                    <a:pt x="5162664" y="1438795"/>
                  </a:lnTo>
                  <a:lnTo>
                    <a:pt x="5192433" y="1438529"/>
                  </a:lnTo>
                  <a:lnTo>
                    <a:pt x="5217998" y="1437500"/>
                  </a:lnTo>
                  <a:lnTo>
                    <a:pt x="5241480" y="1435366"/>
                  </a:lnTo>
                  <a:lnTo>
                    <a:pt x="5264950" y="1431772"/>
                  </a:lnTo>
                  <a:close/>
                </a:path>
                <a:path w="8328025" h="1584960">
                  <a:moveTo>
                    <a:pt x="5316804" y="1288580"/>
                  </a:moveTo>
                  <a:lnTo>
                    <a:pt x="5284025" y="1288580"/>
                  </a:lnTo>
                  <a:lnTo>
                    <a:pt x="5284025" y="1352435"/>
                  </a:lnTo>
                  <a:lnTo>
                    <a:pt x="5252453" y="1352435"/>
                  </a:lnTo>
                  <a:lnTo>
                    <a:pt x="5252453" y="1380413"/>
                  </a:lnTo>
                  <a:lnTo>
                    <a:pt x="5284025" y="1380413"/>
                  </a:lnTo>
                  <a:lnTo>
                    <a:pt x="5284025" y="1449768"/>
                  </a:lnTo>
                  <a:lnTo>
                    <a:pt x="5316804" y="1449768"/>
                  </a:lnTo>
                  <a:lnTo>
                    <a:pt x="5316804" y="1288580"/>
                  </a:lnTo>
                  <a:close/>
                </a:path>
                <a:path w="8328025" h="1584960">
                  <a:moveTo>
                    <a:pt x="5372062" y="1463484"/>
                  </a:moveTo>
                  <a:lnTo>
                    <a:pt x="5337962" y="1463484"/>
                  </a:lnTo>
                  <a:lnTo>
                    <a:pt x="5337962" y="1490916"/>
                  </a:lnTo>
                  <a:lnTo>
                    <a:pt x="5337962" y="1533156"/>
                  </a:lnTo>
                  <a:lnTo>
                    <a:pt x="5217261" y="1533156"/>
                  </a:lnTo>
                  <a:lnTo>
                    <a:pt x="5217261" y="1490916"/>
                  </a:lnTo>
                  <a:lnTo>
                    <a:pt x="5337962" y="1490916"/>
                  </a:lnTo>
                  <a:lnTo>
                    <a:pt x="5337962" y="1463484"/>
                  </a:lnTo>
                  <a:lnTo>
                    <a:pt x="5182946" y="1463484"/>
                  </a:lnTo>
                  <a:lnTo>
                    <a:pt x="5182946" y="1561033"/>
                  </a:lnTo>
                  <a:lnTo>
                    <a:pt x="5372062" y="1561033"/>
                  </a:lnTo>
                  <a:lnTo>
                    <a:pt x="5372062" y="1533156"/>
                  </a:lnTo>
                  <a:lnTo>
                    <a:pt x="5372062" y="1490916"/>
                  </a:lnTo>
                  <a:lnTo>
                    <a:pt x="5372062" y="1463484"/>
                  </a:lnTo>
                  <a:close/>
                </a:path>
                <a:path w="8328025" h="1584960">
                  <a:moveTo>
                    <a:pt x="5372062" y="1284071"/>
                  </a:moveTo>
                  <a:lnTo>
                    <a:pt x="5339283" y="1284071"/>
                  </a:lnTo>
                  <a:lnTo>
                    <a:pt x="5339283" y="1451851"/>
                  </a:lnTo>
                  <a:lnTo>
                    <a:pt x="5372062" y="1451851"/>
                  </a:lnTo>
                  <a:lnTo>
                    <a:pt x="5372062" y="1284071"/>
                  </a:lnTo>
                  <a:close/>
                </a:path>
                <a:path w="8328025" h="1584960">
                  <a:moveTo>
                    <a:pt x="5570575" y="1301635"/>
                  </a:moveTo>
                  <a:lnTo>
                    <a:pt x="5536031" y="1301635"/>
                  </a:lnTo>
                  <a:lnTo>
                    <a:pt x="5463667" y="1570685"/>
                  </a:lnTo>
                  <a:lnTo>
                    <a:pt x="5498211" y="1570685"/>
                  </a:lnTo>
                  <a:lnTo>
                    <a:pt x="5570575" y="1301635"/>
                  </a:lnTo>
                  <a:close/>
                </a:path>
                <a:path w="8328025" h="1584960">
                  <a:moveTo>
                    <a:pt x="5857341" y="1438681"/>
                  </a:moveTo>
                  <a:lnTo>
                    <a:pt x="5855640" y="1415199"/>
                  </a:lnTo>
                  <a:lnTo>
                    <a:pt x="5855474" y="1412786"/>
                  </a:lnTo>
                  <a:lnTo>
                    <a:pt x="5842533" y="1414538"/>
                  </a:lnTo>
                  <a:lnTo>
                    <a:pt x="5835637" y="1415199"/>
                  </a:lnTo>
                  <a:lnTo>
                    <a:pt x="5839688" y="1389748"/>
                  </a:lnTo>
                  <a:lnTo>
                    <a:pt x="5840057" y="1385798"/>
                  </a:lnTo>
                  <a:lnTo>
                    <a:pt x="5841784" y="1367294"/>
                  </a:lnTo>
                  <a:lnTo>
                    <a:pt x="5842584" y="1347444"/>
                  </a:lnTo>
                  <a:lnTo>
                    <a:pt x="5842686" y="1336421"/>
                  </a:lnTo>
                  <a:lnTo>
                    <a:pt x="5842762" y="1308442"/>
                  </a:lnTo>
                  <a:lnTo>
                    <a:pt x="5729287" y="1308442"/>
                  </a:lnTo>
                  <a:lnTo>
                    <a:pt x="5729287" y="1336421"/>
                  </a:lnTo>
                  <a:lnTo>
                    <a:pt x="5810301" y="1336421"/>
                  </a:lnTo>
                  <a:lnTo>
                    <a:pt x="5810199" y="1352003"/>
                  </a:lnTo>
                  <a:lnTo>
                    <a:pt x="5809754" y="1360665"/>
                  </a:lnTo>
                  <a:lnTo>
                    <a:pt x="5722048" y="1365059"/>
                  </a:lnTo>
                  <a:lnTo>
                    <a:pt x="5725998" y="1392275"/>
                  </a:lnTo>
                  <a:lnTo>
                    <a:pt x="5807786" y="1385798"/>
                  </a:lnTo>
                  <a:lnTo>
                    <a:pt x="5806795" y="1393291"/>
                  </a:lnTo>
                  <a:lnTo>
                    <a:pt x="5805614" y="1401114"/>
                  </a:lnTo>
                  <a:lnTo>
                    <a:pt x="5753773" y="1419783"/>
                  </a:lnTo>
                  <a:lnTo>
                    <a:pt x="5711088" y="1420253"/>
                  </a:lnTo>
                  <a:lnTo>
                    <a:pt x="5715139" y="1449108"/>
                  </a:lnTo>
                  <a:lnTo>
                    <a:pt x="5726811" y="1448993"/>
                  </a:lnTo>
                  <a:lnTo>
                    <a:pt x="5752935" y="1448447"/>
                  </a:lnTo>
                  <a:lnTo>
                    <a:pt x="5767006" y="1447901"/>
                  </a:lnTo>
                  <a:lnTo>
                    <a:pt x="5767006" y="1541945"/>
                  </a:lnTo>
                  <a:lnTo>
                    <a:pt x="5800115" y="1541945"/>
                  </a:lnTo>
                  <a:lnTo>
                    <a:pt x="5800115" y="1447901"/>
                  </a:lnTo>
                  <a:lnTo>
                    <a:pt x="5800115" y="1445933"/>
                  </a:lnTo>
                  <a:lnTo>
                    <a:pt x="5814873" y="1444625"/>
                  </a:lnTo>
                  <a:lnTo>
                    <a:pt x="5829465" y="1442999"/>
                  </a:lnTo>
                  <a:lnTo>
                    <a:pt x="5843676" y="1441030"/>
                  </a:lnTo>
                  <a:lnTo>
                    <a:pt x="5857341" y="1438681"/>
                  </a:lnTo>
                  <a:close/>
                </a:path>
                <a:path w="8328025" h="1584960">
                  <a:moveTo>
                    <a:pt x="5903061" y="1289227"/>
                  </a:moveTo>
                  <a:lnTo>
                    <a:pt x="5870714" y="1289227"/>
                  </a:lnTo>
                  <a:lnTo>
                    <a:pt x="5870714" y="1463370"/>
                  </a:lnTo>
                  <a:lnTo>
                    <a:pt x="5822797" y="1463370"/>
                  </a:lnTo>
                  <a:lnTo>
                    <a:pt x="5822797" y="1489595"/>
                  </a:lnTo>
                  <a:lnTo>
                    <a:pt x="5870714" y="1489595"/>
                  </a:lnTo>
                  <a:lnTo>
                    <a:pt x="5870714" y="1550276"/>
                  </a:lnTo>
                  <a:lnTo>
                    <a:pt x="5903061" y="1550276"/>
                  </a:lnTo>
                  <a:lnTo>
                    <a:pt x="5903061" y="1289227"/>
                  </a:lnTo>
                  <a:close/>
                </a:path>
                <a:path w="8328025" h="1584960">
                  <a:moveTo>
                    <a:pt x="5958751" y="1284071"/>
                  </a:moveTo>
                  <a:lnTo>
                    <a:pt x="5926188" y="1284071"/>
                  </a:lnTo>
                  <a:lnTo>
                    <a:pt x="5926188" y="1564322"/>
                  </a:lnTo>
                  <a:lnTo>
                    <a:pt x="5958751" y="1564322"/>
                  </a:lnTo>
                  <a:lnTo>
                    <a:pt x="5958751" y="1284071"/>
                  </a:lnTo>
                  <a:close/>
                </a:path>
                <a:path w="8328025" h="1584960">
                  <a:moveTo>
                    <a:pt x="6229108" y="1419593"/>
                  </a:moveTo>
                  <a:lnTo>
                    <a:pt x="6188570" y="1406156"/>
                  </a:lnTo>
                  <a:lnTo>
                    <a:pt x="6156591" y="1383411"/>
                  </a:lnTo>
                  <a:lnTo>
                    <a:pt x="6128131" y="1322374"/>
                  </a:lnTo>
                  <a:lnTo>
                    <a:pt x="6128131" y="1301737"/>
                  </a:lnTo>
                  <a:lnTo>
                    <a:pt x="6091517" y="1301737"/>
                  </a:lnTo>
                  <a:lnTo>
                    <a:pt x="6091517" y="1322374"/>
                  </a:lnTo>
                  <a:lnTo>
                    <a:pt x="6083859" y="1354315"/>
                  </a:lnTo>
                  <a:lnTo>
                    <a:pt x="6062891" y="1383245"/>
                  </a:lnTo>
                  <a:lnTo>
                    <a:pt x="6031128" y="1406042"/>
                  </a:lnTo>
                  <a:lnTo>
                    <a:pt x="5991098" y="1419593"/>
                  </a:lnTo>
                  <a:lnTo>
                    <a:pt x="6006223" y="1448346"/>
                  </a:lnTo>
                  <a:lnTo>
                    <a:pt x="6039586" y="1437525"/>
                  </a:lnTo>
                  <a:lnTo>
                    <a:pt x="6068733" y="1420660"/>
                  </a:lnTo>
                  <a:lnTo>
                    <a:pt x="6092545" y="1398651"/>
                  </a:lnTo>
                  <a:lnTo>
                    <a:pt x="6109944" y="1372412"/>
                  </a:lnTo>
                  <a:lnTo>
                    <a:pt x="6127204" y="1398828"/>
                  </a:lnTo>
                  <a:lnTo>
                    <a:pt x="6150978" y="1420863"/>
                  </a:lnTo>
                  <a:lnTo>
                    <a:pt x="6180163" y="1437665"/>
                  </a:lnTo>
                  <a:lnTo>
                    <a:pt x="6213653" y="1448346"/>
                  </a:lnTo>
                  <a:lnTo>
                    <a:pt x="6229108" y="1419593"/>
                  </a:lnTo>
                  <a:close/>
                </a:path>
                <a:path w="8328025" h="1584960">
                  <a:moveTo>
                    <a:pt x="6239535" y="1500238"/>
                  </a:moveTo>
                  <a:lnTo>
                    <a:pt x="5983313" y="1500238"/>
                  </a:lnTo>
                  <a:lnTo>
                    <a:pt x="5983313" y="1528775"/>
                  </a:lnTo>
                  <a:lnTo>
                    <a:pt x="6239535" y="1528775"/>
                  </a:lnTo>
                  <a:lnTo>
                    <a:pt x="6239535" y="1500238"/>
                  </a:lnTo>
                  <a:close/>
                </a:path>
                <a:path w="8328025" h="1584960">
                  <a:moveTo>
                    <a:pt x="6479299" y="1431709"/>
                  </a:moveTo>
                  <a:lnTo>
                    <a:pt x="6317704" y="1431709"/>
                  </a:lnTo>
                  <a:lnTo>
                    <a:pt x="6317704" y="1394853"/>
                  </a:lnTo>
                  <a:lnTo>
                    <a:pt x="6470421" y="1394853"/>
                  </a:lnTo>
                  <a:lnTo>
                    <a:pt x="6470421" y="1368171"/>
                  </a:lnTo>
                  <a:lnTo>
                    <a:pt x="6317704" y="1368171"/>
                  </a:lnTo>
                  <a:lnTo>
                    <a:pt x="6317704" y="1333868"/>
                  </a:lnTo>
                  <a:lnTo>
                    <a:pt x="6476784" y="1333868"/>
                  </a:lnTo>
                  <a:lnTo>
                    <a:pt x="6476784" y="1305915"/>
                  </a:lnTo>
                  <a:lnTo>
                    <a:pt x="6282741" y="1305915"/>
                  </a:lnTo>
                  <a:lnTo>
                    <a:pt x="6282741" y="1333868"/>
                  </a:lnTo>
                  <a:lnTo>
                    <a:pt x="6282741" y="1368171"/>
                  </a:lnTo>
                  <a:lnTo>
                    <a:pt x="6282741" y="1394853"/>
                  </a:lnTo>
                  <a:lnTo>
                    <a:pt x="6282741" y="1431709"/>
                  </a:lnTo>
                  <a:lnTo>
                    <a:pt x="6282741" y="1458391"/>
                  </a:lnTo>
                  <a:lnTo>
                    <a:pt x="6479299" y="1458391"/>
                  </a:lnTo>
                  <a:lnTo>
                    <a:pt x="6479299" y="1431709"/>
                  </a:lnTo>
                  <a:close/>
                </a:path>
                <a:path w="8328025" h="1584960">
                  <a:moveTo>
                    <a:pt x="6507696" y="1502219"/>
                  </a:moveTo>
                  <a:lnTo>
                    <a:pt x="6251486" y="1502219"/>
                  </a:lnTo>
                  <a:lnTo>
                    <a:pt x="6251486" y="1530413"/>
                  </a:lnTo>
                  <a:lnTo>
                    <a:pt x="6507696" y="1530413"/>
                  </a:lnTo>
                  <a:lnTo>
                    <a:pt x="6507696" y="1502219"/>
                  </a:lnTo>
                  <a:close/>
                </a:path>
                <a:path w="8328025" h="1584960">
                  <a:moveTo>
                    <a:pt x="6737883" y="1301419"/>
                  </a:moveTo>
                  <a:lnTo>
                    <a:pt x="6703784" y="1301419"/>
                  </a:lnTo>
                  <a:lnTo>
                    <a:pt x="6703784" y="1328623"/>
                  </a:lnTo>
                  <a:lnTo>
                    <a:pt x="6703784" y="1391056"/>
                  </a:lnTo>
                  <a:lnTo>
                    <a:pt x="6636804" y="1391056"/>
                  </a:lnTo>
                  <a:lnTo>
                    <a:pt x="6636804" y="1328623"/>
                  </a:lnTo>
                  <a:lnTo>
                    <a:pt x="6703784" y="1328623"/>
                  </a:lnTo>
                  <a:lnTo>
                    <a:pt x="6703784" y="1301419"/>
                  </a:lnTo>
                  <a:lnTo>
                    <a:pt x="6602933" y="1301419"/>
                  </a:lnTo>
                  <a:lnTo>
                    <a:pt x="6602933" y="1418056"/>
                  </a:lnTo>
                  <a:lnTo>
                    <a:pt x="6737883" y="1418056"/>
                  </a:lnTo>
                  <a:lnTo>
                    <a:pt x="6737883" y="1391056"/>
                  </a:lnTo>
                  <a:lnTo>
                    <a:pt x="6737883" y="1328623"/>
                  </a:lnTo>
                  <a:lnTo>
                    <a:pt x="6737883" y="1301419"/>
                  </a:lnTo>
                  <a:close/>
                </a:path>
                <a:path w="8328025" h="1584960">
                  <a:moveTo>
                    <a:pt x="6821437" y="1284071"/>
                  </a:moveTo>
                  <a:lnTo>
                    <a:pt x="6787337" y="1284071"/>
                  </a:lnTo>
                  <a:lnTo>
                    <a:pt x="6787337" y="1443736"/>
                  </a:lnTo>
                  <a:lnTo>
                    <a:pt x="6821437" y="1443736"/>
                  </a:lnTo>
                  <a:lnTo>
                    <a:pt x="6821437" y="1284071"/>
                  </a:lnTo>
                  <a:close/>
                </a:path>
                <a:path w="8328025" h="1584960">
                  <a:moveTo>
                    <a:pt x="6837769" y="1537335"/>
                  </a:moveTo>
                  <a:lnTo>
                    <a:pt x="6801421" y="1530083"/>
                  </a:lnTo>
                  <a:lnTo>
                    <a:pt x="6773519" y="1517853"/>
                  </a:lnTo>
                  <a:lnTo>
                    <a:pt x="6773189" y="1517573"/>
                  </a:lnTo>
                  <a:lnTo>
                    <a:pt x="6755066" y="1502575"/>
                  </a:lnTo>
                  <a:lnTo>
                    <a:pt x="6747103" y="1486192"/>
                  </a:lnTo>
                  <a:lnTo>
                    <a:pt x="6827240" y="1486192"/>
                  </a:lnTo>
                  <a:lnTo>
                    <a:pt x="6827240" y="1460411"/>
                  </a:lnTo>
                  <a:lnTo>
                    <a:pt x="6746227" y="1460411"/>
                  </a:lnTo>
                  <a:lnTo>
                    <a:pt x="6746227" y="1435722"/>
                  </a:lnTo>
                  <a:lnTo>
                    <a:pt x="6711683" y="1435722"/>
                  </a:lnTo>
                  <a:lnTo>
                    <a:pt x="6711683" y="1460411"/>
                  </a:lnTo>
                  <a:lnTo>
                    <a:pt x="6631000" y="1460411"/>
                  </a:lnTo>
                  <a:lnTo>
                    <a:pt x="6631000" y="1486192"/>
                  </a:lnTo>
                  <a:lnTo>
                    <a:pt x="6710921" y="1486192"/>
                  </a:lnTo>
                  <a:lnTo>
                    <a:pt x="6702882" y="1502905"/>
                  </a:lnTo>
                  <a:lnTo>
                    <a:pt x="6684251" y="1518310"/>
                  </a:lnTo>
                  <a:lnTo>
                    <a:pt x="6656121" y="1530438"/>
                  </a:lnTo>
                  <a:lnTo>
                    <a:pt x="6619595" y="1537335"/>
                  </a:lnTo>
                  <a:lnTo>
                    <a:pt x="6631432" y="1563662"/>
                  </a:lnTo>
                  <a:lnTo>
                    <a:pt x="6663512" y="1557667"/>
                  </a:lnTo>
                  <a:lnTo>
                    <a:pt x="6690919" y="1547622"/>
                  </a:lnTo>
                  <a:lnTo>
                    <a:pt x="6713004" y="1534071"/>
                  </a:lnTo>
                  <a:lnTo>
                    <a:pt x="6729120" y="1517573"/>
                  </a:lnTo>
                  <a:lnTo>
                    <a:pt x="6745097" y="1533956"/>
                  </a:lnTo>
                  <a:lnTo>
                    <a:pt x="6766979" y="1547571"/>
                  </a:lnTo>
                  <a:lnTo>
                    <a:pt x="6794195" y="1557718"/>
                  </a:lnTo>
                  <a:lnTo>
                    <a:pt x="6826148" y="1563662"/>
                  </a:lnTo>
                  <a:lnTo>
                    <a:pt x="6837769" y="1537335"/>
                  </a:lnTo>
                  <a:close/>
                </a:path>
                <a:path w="8328025" h="1584960">
                  <a:moveTo>
                    <a:pt x="7056069" y="1492338"/>
                  </a:moveTo>
                  <a:lnTo>
                    <a:pt x="7053986" y="1471498"/>
                  </a:lnTo>
                  <a:lnTo>
                    <a:pt x="7053212" y="1463814"/>
                  </a:lnTo>
                  <a:lnTo>
                    <a:pt x="7033069" y="1467434"/>
                  </a:lnTo>
                  <a:lnTo>
                    <a:pt x="7013092" y="1469745"/>
                  </a:lnTo>
                  <a:lnTo>
                    <a:pt x="6992036" y="1471015"/>
                  </a:lnTo>
                  <a:lnTo>
                    <a:pt x="6968693" y="1471498"/>
                  </a:lnTo>
                  <a:lnTo>
                    <a:pt x="6968693" y="1344650"/>
                  </a:lnTo>
                  <a:lnTo>
                    <a:pt x="7041705" y="1344650"/>
                  </a:lnTo>
                  <a:lnTo>
                    <a:pt x="7041705" y="1316774"/>
                  </a:lnTo>
                  <a:lnTo>
                    <a:pt x="6935038" y="1316774"/>
                  </a:lnTo>
                  <a:lnTo>
                    <a:pt x="6935038" y="1500238"/>
                  </a:lnTo>
                  <a:lnTo>
                    <a:pt x="6953885" y="1500238"/>
                  </a:lnTo>
                  <a:lnTo>
                    <a:pt x="6983285" y="1499870"/>
                  </a:lnTo>
                  <a:lnTo>
                    <a:pt x="7008965" y="1498676"/>
                  </a:lnTo>
                  <a:lnTo>
                    <a:pt x="7032663" y="1496288"/>
                  </a:lnTo>
                  <a:lnTo>
                    <a:pt x="7056069" y="1492338"/>
                  </a:lnTo>
                  <a:close/>
                </a:path>
                <a:path w="8328025" h="1584960">
                  <a:moveTo>
                    <a:pt x="7108698" y="1289558"/>
                  </a:moveTo>
                  <a:lnTo>
                    <a:pt x="7076465" y="1289558"/>
                  </a:lnTo>
                  <a:lnTo>
                    <a:pt x="7076465" y="1387995"/>
                  </a:lnTo>
                  <a:lnTo>
                    <a:pt x="7022528" y="1387995"/>
                  </a:lnTo>
                  <a:lnTo>
                    <a:pt x="7022528" y="1416304"/>
                  </a:lnTo>
                  <a:lnTo>
                    <a:pt x="7076465" y="1416304"/>
                  </a:lnTo>
                  <a:lnTo>
                    <a:pt x="7076465" y="1550936"/>
                  </a:lnTo>
                  <a:lnTo>
                    <a:pt x="7108698" y="1550936"/>
                  </a:lnTo>
                  <a:lnTo>
                    <a:pt x="7108698" y="1289558"/>
                  </a:lnTo>
                  <a:close/>
                </a:path>
                <a:path w="8328025" h="1584960">
                  <a:moveTo>
                    <a:pt x="7167346" y="1284071"/>
                  </a:moveTo>
                  <a:lnTo>
                    <a:pt x="7134123" y="1284071"/>
                  </a:lnTo>
                  <a:lnTo>
                    <a:pt x="7134123" y="1564322"/>
                  </a:lnTo>
                  <a:lnTo>
                    <a:pt x="7167346" y="1564322"/>
                  </a:lnTo>
                  <a:lnTo>
                    <a:pt x="7167346" y="1284071"/>
                  </a:lnTo>
                  <a:close/>
                </a:path>
                <a:path w="8328025" h="1584960">
                  <a:moveTo>
                    <a:pt x="7349007" y="1403464"/>
                  </a:moveTo>
                  <a:lnTo>
                    <a:pt x="7343521" y="1362443"/>
                  </a:lnTo>
                  <a:lnTo>
                    <a:pt x="7330402" y="1335544"/>
                  </a:lnTo>
                  <a:lnTo>
                    <a:pt x="7328306" y="1331252"/>
                  </a:lnTo>
                  <a:lnTo>
                    <a:pt x="7315682" y="1320393"/>
                  </a:lnTo>
                  <a:lnTo>
                    <a:pt x="7315682" y="1403464"/>
                  </a:lnTo>
                  <a:lnTo>
                    <a:pt x="7312800" y="1432306"/>
                  </a:lnTo>
                  <a:lnTo>
                    <a:pt x="7304697" y="1453705"/>
                  </a:lnTo>
                  <a:lnTo>
                    <a:pt x="7292187" y="1467015"/>
                  </a:lnTo>
                  <a:lnTo>
                    <a:pt x="7276109" y="1471599"/>
                  </a:lnTo>
                  <a:lnTo>
                    <a:pt x="7259777" y="1467015"/>
                  </a:lnTo>
                  <a:lnTo>
                    <a:pt x="7247141" y="1453705"/>
                  </a:lnTo>
                  <a:lnTo>
                    <a:pt x="7238987" y="1432306"/>
                  </a:lnTo>
                  <a:lnTo>
                    <a:pt x="7236092" y="1403464"/>
                  </a:lnTo>
                  <a:lnTo>
                    <a:pt x="7238987" y="1374800"/>
                  </a:lnTo>
                  <a:lnTo>
                    <a:pt x="7247141" y="1353451"/>
                  </a:lnTo>
                  <a:lnTo>
                    <a:pt x="7259777" y="1340129"/>
                  </a:lnTo>
                  <a:lnTo>
                    <a:pt x="7276109" y="1335544"/>
                  </a:lnTo>
                  <a:lnTo>
                    <a:pt x="7292187" y="1340129"/>
                  </a:lnTo>
                  <a:lnTo>
                    <a:pt x="7304697" y="1353451"/>
                  </a:lnTo>
                  <a:lnTo>
                    <a:pt x="7312800" y="1374800"/>
                  </a:lnTo>
                  <a:lnTo>
                    <a:pt x="7315682" y="1403464"/>
                  </a:lnTo>
                  <a:lnTo>
                    <a:pt x="7315682" y="1320393"/>
                  </a:lnTo>
                  <a:lnTo>
                    <a:pt x="7305218" y="1311389"/>
                  </a:lnTo>
                  <a:lnTo>
                    <a:pt x="7276109" y="1304378"/>
                  </a:lnTo>
                  <a:lnTo>
                    <a:pt x="7246696" y="1311389"/>
                  </a:lnTo>
                  <a:lnTo>
                    <a:pt x="7223493" y="1331252"/>
                  </a:lnTo>
                  <a:lnTo>
                    <a:pt x="7208291" y="1362443"/>
                  </a:lnTo>
                  <a:lnTo>
                    <a:pt x="7202881" y="1403464"/>
                  </a:lnTo>
                  <a:lnTo>
                    <a:pt x="7208291" y="1444726"/>
                  </a:lnTo>
                  <a:lnTo>
                    <a:pt x="7223493" y="1476032"/>
                  </a:lnTo>
                  <a:lnTo>
                    <a:pt x="7246696" y="1495869"/>
                  </a:lnTo>
                  <a:lnTo>
                    <a:pt x="7276109" y="1502765"/>
                  </a:lnTo>
                  <a:lnTo>
                    <a:pt x="7305218" y="1495869"/>
                  </a:lnTo>
                  <a:lnTo>
                    <a:pt x="7328306" y="1476032"/>
                  </a:lnTo>
                  <a:lnTo>
                    <a:pt x="7330465" y="1471599"/>
                  </a:lnTo>
                  <a:lnTo>
                    <a:pt x="7343521" y="1444726"/>
                  </a:lnTo>
                  <a:lnTo>
                    <a:pt x="7349007" y="1403464"/>
                  </a:lnTo>
                  <a:close/>
                </a:path>
                <a:path w="8328025" h="1584960">
                  <a:moveTo>
                    <a:pt x="7427074" y="1284071"/>
                  </a:moveTo>
                  <a:lnTo>
                    <a:pt x="7392327" y="1284071"/>
                  </a:lnTo>
                  <a:lnTo>
                    <a:pt x="7392327" y="1564982"/>
                  </a:lnTo>
                  <a:lnTo>
                    <a:pt x="7427074" y="1564982"/>
                  </a:lnTo>
                  <a:lnTo>
                    <a:pt x="7427074" y="1284071"/>
                  </a:lnTo>
                  <a:close/>
                </a:path>
                <a:path w="8328025" h="1584960">
                  <a:moveTo>
                    <a:pt x="7623657" y="1492123"/>
                  </a:moveTo>
                  <a:lnTo>
                    <a:pt x="7621029" y="1471828"/>
                  </a:lnTo>
                  <a:lnTo>
                    <a:pt x="7620038" y="1464144"/>
                  </a:lnTo>
                  <a:lnTo>
                    <a:pt x="7593546" y="1467853"/>
                  </a:lnTo>
                  <a:lnTo>
                    <a:pt x="7567231" y="1470164"/>
                  </a:lnTo>
                  <a:lnTo>
                    <a:pt x="7539672" y="1471383"/>
                  </a:lnTo>
                  <a:lnTo>
                    <a:pt x="7509421" y="1471828"/>
                  </a:lnTo>
                  <a:lnTo>
                    <a:pt x="7509421" y="1413992"/>
                  </a:lnTo>
                  <a:lnTo>
                    <a:pt x="7594828" y="1413992"/>
                  </a:lnTo>
                  <a:lnTo>
                    <a:pt x="7594828" y="1386674"/>
                  </a:lnTo>
                  <a:lnTo>
                    <a:pt x="7509421" y="1386674"/>
                  </a:lnTo>
                  <a:lnTo>
                    <a:pt x="7509421" y="1336306"/>
                  </a:lnTo>
                  <a:lnTo>
                    <a:pt x="7605789" y="1336306"/>
                  </a:lnTo>
                  <a:lnTo>
                    <a:pt x="7605789" y="1308328"/>
                  </a:lnTo>
                  <a:lnTo>
                    <a:pt x="7474890" y="1308328"/>
                  </a:lnTo>
                  <a:lnTo>
                    <a:pt x="7474890" y="1500136"/>
                  </a:lnTo>
                  <a:lnTo>
                    <a:pt x="7496810" y="1500136"/>
                  </a:lnTo>
                  <a:lnTo>
                    <a:pt x="7532014" y="1499666"/>
                  </a:lnTo>
                  <a:lnTo>
                    <a:pt x="7563688" y="1498396"/>
                  </a:lnTo>
                  <a:lnTo>
                    <a:pt x="7593635" y="1495983"/>
                  </a:lnTo>
                  <a:lnTo>
                    <a:pt x="7623657" y="1492123"/>
                  </a:lnTo>
                  <a:close/>
                </a:path>
                <a:path w="8328025" h="1584960">
                  <a:moveTo>
                    <a:pt x="7697000" y="1284071"/>
                  </a:moveTo>
                  <a:lnTo>
                    <a:pt x="7662799" y="1284071"/>
                  </a:lnTo>
                  <a:lnTo>
                    <a:pt x="7662799" y="1385354"/>
                  </a:lnTo>
                  <a:lnTo>
                    <a:pt x="7610284" y="1385354"/>
                  </a:lnTo>
                  <a:lnTo>
                    <a:pt x="7610284" y="1413230"/>
                  </a:lnTo>
                  <a:lnTo>
                    <a:pt x="7662799" y="1413230"/>
                  </a:lnTo>
                  <a:lnTo>
                    <a:pt x="7662799" y="1564982"/>
                  </a:lnTo>
                  <a:lnTo>
                    <a:pt x="7697000" y="1564982"/>
                  </a:lnTo>
                  <a:lnTo>
                    <a:pt x="7697000" y="1284071"/>
                  </a:lnTo>
                  <a:close/>
                </a:path>
                <a:path w="8328025" h="1584960">
                  <a:moveTo>
                    <a:pt x="7973352" y="1478076"/>
                  </a:moveTo>
                  <a:lnTo>
                    <a:pt x="7920774" y="1429029"/>
                  </a:lnTo>
                  <a:lnTo>
                    <a:pt x="7902080" y="1358582"/>
                  </a:lnTo>
                  <a:lnTo>
                    <a:pt x="7902080" y="1339710"/>
                  </a:lnTo>
                  <a:lnTo>
                    <a:pt x="7962265" y="1339710"/>
                  </a:lnTo>
                  <a:lnTo>
                    <a:pt x="7962265" y="1311732"/>
                  </a:lnTo>
                  <a:lnTo>
                    <a:pt x="7806931" y="1311732"/>
                  </a:lnTo>
                  <a:lnTo>
                    <a:pt x="7806931" y="1339710"/>
                  </a:lnTo>
                  <a:lnTo>
                    <a:pt x="7866901" y="1339710"/>
                  </a:lnTo>
                  <a:lnTo>
                    <a:pt x="7866901" y="1358582"/>
                  </a:lnTo>
                  <a:lnTo>
                    <a:pt x="7861986" y="1396834"/>
                  </a:lnTo>
                  <a:lnTo>
                    <a:pt x="7847927" y="1432610"/>
                  </a:lnTo>
                  <a:lnTo>
                    <a:pt x="7825486" y="1462722"/>
                  </a:lnTo>
                  <a:lnTo>
                    <a:pt x="7795412" y="1484007"/>
                  </a:lnTo>
                  <a:lnTo>
                    <a:pt x="7816024" y="1511211"/>
                  </a:lnTo>
                  <a:lnTo>
                    <a:pt x="7838834" y="1495869"/>
                  </a:lnTo>
                  <a:lnTo>
                    <a:pt x="7858087" y="1475181"/>
                  </a:lnTo>
                  <a:lnTo>
                    <a:pt x="7873530" y="1450162"/>
                  </a:lnTo>
                  <a:lnTo>
                    <a:pt x="7884871" y="1421790"/>
                  </a:lnTo>
                  <a:lnTo>
                    <a:pt x="7896111" y="1448320"/>
                  </a:lnTo>
                  <a:lnTo>
                    <a:pt x="7911300" y="1471701"/>
                  </a:lnTo>
                  <a:lnTo>
                    <a:pt x="7930299" y="1491018"/>
                  </a:lnTo>
                  <a:lnTo>
                    <a:pt x="7952956" y="1505394"/>
                  </a:lnTo>
                  <a:lnTo>
                    <a:pt x="7973352" y="1478076"/>
                  </a:lnTo>
                  <a:close/>
                </a:path>
                <a:path w="8328025" h="1584960">
                  <a:moveTo>
                    <a:pt x="8034299" y="1284071"/>
                  </a:moveTo>
                  <a:lnTo>
                    <a:pt x="7999654" y="1284071"/>
                  </a:lnTo>
                  <a:lnTo>
                    <a:pt x="7999654" y="1383271"/>
                  </a:lnTo>
                  <a:lnTo>
                    <a:pt x="7945831" y="1383271"/>
                  </a:lnTo>
                  <a:lnTo>
                    <a:pt x="7945831" y="1411478"/>
                  </a:lnTo>
                  <a:lnTo>
                    <a:pt x="7999654" y="1411478"/>
                  </a:lnTo>
                  <a:lnTo>
                    <a:pt x="7999654" y="1564982"/>
                  </a:lnTo>
                  <a:lnTo>
                    <a:pt x="8034299" y="1564982"/>
                  </a:lnTo>
                  <a:lnTo>
                    <a:pt x="8034299" y="1284071"/>
                  </a:lnTo>
                  <a:close/>
                </a:path>
                <a:path w="8328025" h="1584960">
                  <a:moveTo>
                    <a:pt x="8233727" y="1414538"/>
                  </a:moveTo>
                  <a:lnTo>
                    <a:pt x="8188909" y="1386560"/>
                  </a:lnTo>
                  <a:lnTo>
                    <a:pt x="8167878" y="1334884"/>
                  </a:lnTo>
                  <a:lnTo>
                    <a:pt x="8167840" y="1331366"/>
                  </a:lnTo>
                  <a:lnTo>
                    <a:pt x="8225955" y="1331366"/>
                  </a:lnTo>
                  <a:lnTo>
                    <a:pt x="8225955" y="1303502"/>
                  </a:lnTo>
                  <a:lnTo>
                    <a:pt x="8073784" y="1303502"/>
                  </a:lnTo>
                  <a:lnTo>
                    <a:pt x="8073784" y="1331366"/>
                  </a:lnTo>
                  <a:lnTo>
                    <a:pt x="8133194" y="1331366"/>
                  </a:lnTo>
                  <a:lnTo>
                    <a:pt x="8133194" y="1334884"/>
                  </a:lnTo>
                  <a:lnTo>
                    <a:pt x="8128660" y="1362367"/>
                  </a:lnTo>
                  <a:lnTo>
                    <a:pt x="8115516" y="1387563"/>
                  </a:lnTo>
                  <a:lnTo>
                    <a:pt x="8093938" y="1408506"/>
                  </a:lnTo>
                  <a:lnTo>
                    <a:pt x="8064132" y="1423212"/>
                  </a:lnTo>
                  <a:lnTo>
                    <a:pt x="8081670" y="1450530"/>
                  </a:lnTo>
                  <a:lnTo>
                    <a:pt x="8105000" y="1439913"/>
                  </a:lnTo>
                  <a:lnTo>
                    <a:pt x="8124457" y="1425333"/>
                  </a:lnTo>
                  <a:lnTo>
                    <a:pt x="8139912" y="1407375"/>
                  </a:lnTo>
                  <a:lnTo>
                    <a:pt x="8151279" y="1386560"/>
                  </a:lnTo>
                  <a:lnTo>
                    <a:pt x="8162417" y="1404429"/>
                  </a:lnTo>
                  <a:lnTo>
                    <a:pt x="8177187" y="1419860"/>
                  </a:lnTo>
                  <a:lnTo>
                    <a:pt x="8195538" y="1432420"/>
                  </a:lnTo>
                  <a:lnTo>
                    <a:pt x="8217395" y="1441653"/>
                  </a:lnTo>
                  <a:lnTo>
                    <a:pt x="8233727" y="1414538"/>
                  </a:lnTo>
                  <a:close/>
                </a:path>
                <a:path w="8328025" h="1584960">
                  <a:moveTo>
                    <a:pt x="8290954" y="1510550"/>
                  </a:moveTo>
                  <a:lnTo>
                    <a:pt x="8284477" y="1488097"/>
                  </a:lnTo>
                  <a:lnTo>
                    <a:pt x="8280527" y="1484553"/>
                  </a:lnTo>
                  <a:lnTo>
                    <a:pt x="8265884" y="1471409"/>
                  </a:lnTo>
                  <a:lnTo>
                    <a:pt x="8257083" y="1468310"/>
                  </a:lnTo>
                  <a:lnTo>
                    <a:pt x="8257083" y="1510550"/>
                  </a:lnTo>
                  <a:lnTo>
                    <a:pt x="8253133" y="1522018"/>
                  </a:lnTo>
                  <a:lnTo>
                    <a:pt x="8241551" y="1530324"/>
                  </a:lnTo>
                  <a:lnTo>
                    <a:pt x="8222767" y="1535353"/>
                  </a:lnTo>
                  <a:lnTo>
                    <a:pt x="8197228" y="1537004"/>
                  </a:lnTo>
                  <a:lnTo>
                    <a:pt x="8171535" y="1535353"/>
                  </a:lnTo>
                  <a:lnTo>
                    <a:pt x="8152549" y="1530324"/>
                  </a:lnTo>
                  <a:lnTo>
                    <a:pt x="8140801" y="1522018"/>
                  </a:lnTo>
                  <a:lnTo>
                    <a:pt x="8136814" y="1510550"/>
                  </a:lnTo>
                  <a:lnTo>
                    <a:pt x="8140801" y="1499323"/>
                  </a:lnTo>
                  <a:lnTo>
                    <a:pt x="8152549" y="1491170"/>
                  </a:lnTo>
                  <a:lnTo>
                    <a:pt x="8171535" y="1486217"/>
                  </a:lnTo>
                  <a:lnTo>
                    <a:pt x="8197228" y="1484553"/>
                  </a:lnTo>
                  <a:lnTo>
                    <a:pt x="8222767" y="1486217"/>
                  </a:lnTo>
                  <a:lnTo>
                    <a:pt x="8241551" y="1491170"/>
                  </a:lnTo>
                  <a:lnTo>
                    <a:pt x="8253133" y="1499323"/>
                  </a:lnTo>
                  <a:lnTo>
                    <a:pt x="8257083" y="1510550"/>
                  </a:lnTo>
                  <a:lnTo>
                    <a:pt x="8257083" y="1468310"/>
                  </a:lnTo>
                  <a:lnTo>
                    <a:pt x="8236382" y="1461020"/>
                  </a:lnTo>
                  <a:lnTo>
                    <a:pt x="8197228" y="1457452"/>
                  </a:lnTo>
                  <a:lnTo>
                    <a:pt x="8157642" y="1461020"/>
                  </a:lnTo>
                  <a:lnTo>
                    <a:pt x="8127771" y="1471409"/>
                  </a:lnTo>
                  <a:lnTo>
                    <a:pt x="8108912" y="1488097"/>
                  </a:lnTo>
                  <a:lnTo>
                    <a:pt x="8102397" y="1510550"/>
                  </a:lnTo>
                  <a:lnTo>
                    <a:pt x="8108912" y="1533194"/>
                  </a:lnTo>
                  <a:lnTo>
                    <a:pt x="8127771" y="1550047"/>
                  </a:lnTo>
                  <a:lnTo>
                    <a:pt x="8157642" y="1560537"/>
                  </a:lnTo>
                  <a:lnTo>
                    <a:pt x="8197228" y="1564106"/>
                  </a:lnTo>
                  <a:lnTo>
                    <a:pt x="8236382" y="1560537"/>
                  </a:lnTo>
                  <a:lnTo>
                    <a:pt x="8265884" y="1550047"/>
                  </a:lnTo>
                  <a:lnTo>
                    <a:pt x="8280286" y="1537004"/>
                  </a:lnTo>
                  <a:lnTo>
                    <a:pt x="8284477" y="1533194"/>
                  </a:lnTo>
                  <a:lnTo>
                    <a:pt x="8290954" y="1510550"/>
                  </a:lnTo>
                  <a:close/>
                </a:path>
                <a:path w="8328025" h="1584960">
                  <a:moveTo>
                    <a:pt x="8327580" y="1351343"/>
                  </a:moveTo>
                  <a:lnTo>
                    <a:pt x="8288439" y="1351343"/>
                  </a:lnTo>
                  <a:lnTo>
                    <a:pt x="8288439" y="1284071"/>
                  </a:lnTo>
                  <a:lnTo>
                    <a:pt x="8253793" y="1284071"/>
                  </a:lnTo>
                  <a:lnTo>
                    <a:pt x="8253793" y="1451305"/>
                  </a:lnTo>
                  <a:lnTo>
                    <a:pt x="8288439" y="1451305"/>
                  </a:lnTo>
                  <a:lnTo>
                    <a:pt x="8288439" y="1379651"/>
                  </a:lnTo>
                  <a:lnTo>
                    <a:pt x="8327580" y="1379651"/>
                  </a:lnTo>
                  <a:lnTo>
                    <a:pt x="8327580" y="1351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962025" y="4127428"/>
              <a:ext cx="165011" cy="21045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172794" y="4127428"/>
              <a:ext cx="170955" cy="20999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77848" y="4127656"/>
              <a:ext cx="171872" cy="20885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656313" y="4196848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80" h="124460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80" h="124460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56312" y="4196848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80" h="124460">
                  <a:moveTo>
                    <a:pt x="15087" y="32031"/>
                  </a:moveTo>
                  <a:lnTo>
                    <a:pt x="23317" y="32031"/>
                  </a:lnTo>
                  <a:lnTo>
                    <a:pt x="30175" y="25396"/>
                  </a:lnTo>
                  <a:lnTo>
                    <a:pt x="30175" y="16244"/>
                  </a:lnTo>
                  <a:lnTo>
                    <a:pt x="30175" y="6635"/>
                  </a:lnTo>
                  <a:lnTo>
                    <a:pt x="23317" y="0"/>
                  </a:lnTo>
                  <a:lnTo>
                    <a:pt x="15087" y="0"/>
                  </a:lnTo>
                  <a:lnTo>
                    <a:pt x="6857" y="0"/>
                  </a:lnTo>
                  <a:lnTo>
                    <a:pt x="0" y="6635"/>
                  </a:lnTo>
                  <a:lnTo>
                    <a:pt x="0" y="16244"/>
                  </a:lnTo>
                  <a:lnTo>
                    <a:pt x="0" y="25396"/>
                  </a:lnTo>
                  <a:lnTo>
                    <a:pt x="6857" y="32031"/>
                  </a:lnTo>
                  <a:lnTo>
                    <a:pt x="15087" y="32031"/>
                  </a:lnTo>
                  <a:close/>
                </a:path>
                <a:path w="30480" h="124460">
                  <a:moveTo>
                    <a:pt x="15087" y="124238"/>
                  </a:moveTo>
                  <a:lnTo>
                    <a:pt x="23317" y="124238"/>
                  </a:lnTo>
                  <a:lnTo>
                    <a:pt x="30175" y="117831"/>
                  </a:lnTo>
                  <a:lnTo>
                    <a:pt x="30175" y="108451"/>
                  </a:lnTo>
                  <a:lnTo>
                    <a:pt x="30175" y="99070"/>
                  </a:lnTo>
                  <a:lnTo>
                    <a:pt x="23317" y="92206"/>
                  </a:lnTo>
                  <a:lnTo>
                    <a:pt x="15087" y="92206"/>
                  </a:lnTo>
                  <a:lnTo>
                    <a:pt x="6857" y="92206"/>
                  </a:lnTo>
                  <a:lnTo>
                    <a:pt x="0" y="99070"/>
                  </a:lnTo>
                  <a:lnTo>
                    <a:pt x="0" y="108451"/>
                  </a:lnTo>
                  <a:lnTo>
                    <a:pt x="0" y="117831"/>
                  </a:lnTo>
                  <a:lnTo>
                    <a:pt x="6857" y="124238"/>
                  </a:lnTo>
                  <a:lnTo>
                    <a:pt x="15087" y="124238"/>
                  </a:lnTo>
                  <a:close/>
                </a:path>
              </a:pathLst>
            </a:custGeom>
            <a:ln w="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88861" y="4127657"/>
              <a:ext cx="167299" cy="20656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88200" y="4127657"/>
              <a:ext cx="178729" cy="20519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964711" y="6959228"/>
              <a:ext cx="178729" cy="20519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172051" y="6958999"/>
              <a:ext cx="181242" cy="20999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384419" y="6956710"/>
              <a:ext cx="190161" cy="207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665856" y="7028419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59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79" h="124459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665856" y="7028419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59">
                  <a:moveTo>
                    <a:pt x="15087" y="32031"/>
                  </a:moveTo>
                  <a:lnTo>
                    <a:pt x="23317" y="32031"/>
                  </a:lnTo>
                  <a:lnTo>
                    <a:pt x="30175" y="25396"/>
                  </a:lnTo>
                  <a:lnTo>
                    <a:pt x="30175" y="16244"/>
                  </a:lnTo>
                  <a:lnTo>
                    <a:pt x="30175" y="6635"/>
                  </a:lnTo>
                  <a:lnTo>
                    <a:pt x="23317" y="0"/>
                  </a:lnTo>
                  <a:lnTo>
                    <a:pt x="15087" y="0"/>
                  </a:lnTo>
                  <a:lnTo>
                    <a:pt x="6858" y="0"/>
                  </a:lnTo>
                  <a:lnTo>
                    <a:pt x="0" y="6635"/>
                  </a:lnTo>
                  <a:lnTo>
                    <a:pt x="0" y="16244"/>
                  </a:lnTo>
                  <a:lnTo>
                    <a:pt x="0" y="25396"/>
                  </a:lnTo>
                  <a:lnTo>
                    <a:pt x="6858" y="32031"/>
                  </a:lnTo>
                  <a:lnTo>
                    <a:pt x="15087" y="32031"/>
                  </a:lnTo>
                  <a:close/>
                </a:path>
                <a:path w="30479" h="124459">
                  <a:moveTo>
                    <a:pt x="15087" y="124238"/>
                  </a:moveTo>
                  <a:lnTo>
                    <a:pt x="23317" y="124238"/>
                  </a:lnTo>
                  <a:lnTo>
                    <a:pt x="30175" y="117831"/>
                  </a:lnTo>
                  <a:lnTo>
                    <a:pt x="30175" y="108451"/>
                  </a:lnTo>
                  <a:lnTo>
                    <a:pt x="30175" y="99070"/>
                  </a:lnTo>
                  <a:lnTo>
                    <a:pt x="23317" y="92206"/>
                  </a:lnTo>
                  <a:lnTo>
                    <a:pt x="15087" y="92206"/>
                  </a:lnTo>
                  <a:lnTo>
                    <a:pt x="6858" y="92206"/>
                  </a:lnTo>
                  <a:lnTo>
                    <a:pt x="0" y="99070"/>
                  </a:lnTo>
                  <a:lnTo>
                    <a:pt x="0" y="108451"/>
                  </a:lnTo>
                  <a:lnTo>
                    <a:pt x="0" y="117831"/>
                  </a:lnTo>
                  <a:lnTo>
                    <a:pt x="6858" y="124238"/>
                  </a:lnTo>
                  <a:lnTo>
                    <a:pt x="15087" y="124238"/>
                  </a:lnTo>
                  <a:close/>
                </a:path>
              </a:pathLst>
            </a:custGeom>
            <a:ln w="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89718" y="6959228"/>
              <a:ext cx="193358" cy="20976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04603" y="6958999"/>
              <a:ext cx="165011" cy="21045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216744" y="6958999"/>
              <a:ext cx="168442" cy="20725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62939" y="7006427"/>
              <a:ext cx="374866" cy="21022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377249" y="7025487"/>
              <a:ext cx="186690" cy="163195"/>
            </a:xfrm>
            <a:custGeom>
              <a:avLst/>
              <a:gdLst/>
              <a:ahLst/>
              <a:cxnLst/>
              <a:rect l="l" t="t" r="r" b="b"/>
              <a:pathLst>
                <a:path w="186689" h="163195">
                  <a:moveTo>
                    <a:pt x="186309" y="147383"/>
                  </a:moveTo>
                  <a:lnTo>
                    <a:pt x="102412" y="147383"/>
                  </a:lnTo>
                  <a:lnTo>
                    <a:pt x="102412" y="94018"/>
                  </a:lnTo>
                  <a:lnTo>
                    <a:pt x="164820" y="94018"/>
                  </a:lnTo>
                  <a:lnTo>
                    <a:pt x="164820" y="80048"/>
                  </a:lnTo>
                  <a:lnTo>
                    <a:pt x="42519" y="80048"/>
                  </a:lnTo>
                  <a:lnTo>
                    <a:pt x="42519" y="15240"/>
                  </a:lnTo>
                  <a:lnTo>
                    <a:pt x="162763" y="15240"/>
                  </a:lnTo>
                  <a:lnTo>
                    <a:pt x="162763" y="0"/>
                  </a:lnTo>
                  <a:lnTo>
                    <a:pt x="23774" y="0"/>
                  </a:lnTo>
                  <a:lnTo>
                    <a:pt x="23774" y="15240"/>
                  </a:lnTo>
                  <a:lnTo>
                    <a:pt x="23774" y="80048"/>
                  </a:lnTo>
                  <a:lnTo>
                    <a:pt x="23774" y="94018"/>
                  </a:lnTo>
                  <a:lnTo>
                    <a:pt x="83439" y="94018"/>
                  </a:lnTo>
                  <a:lnTo>
                    <a:pt x="83439" y="147383"/>
                  </a:lnTo>
                  <a:lnTo>
                    <a:pt x="0" y="147383"/>
                  </a:lnTo>
                  <a:lnTo>
                    <a:pt x="0" y="162623"/>
                  </a:lnTo>
                  <a:lnTo>
                    <a:pt x="186309" y="162623"/>
                  </a:lnTo>
                  <a:lnTo>
                    <a:pt x="186309" y="147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377258" y="7025283"/>
              <a:ext cx="186690" cy="163195"/>
            </a:xfrm>
            <a:custGeom>
              <a:avLst/>
              <a:gdLst/>
              <a:ahLst/>
              <a:cxnLst/>
              <a:rect l="l" t="t" r="r" b="b"/>
              <a:pathLst>
                <a:path w="186689" h="163195">
                  <a:moveTo>
                    <a:pt x="102412" y="147347"/>
                  </a:moveTo>
                  <a:lnTo>
                    <a:pt x="102412" y="94723"/>
                  </a:lnTo>
                  <a:lnTo>
                    <a:pt x="164820" y="94723"/>
                  </a:lnTo>
                  <a:lnTo>
                    <a:pt x="164820" y="79622"/>
                  </a:lnTo>
                  <a:lnTo>
                    <a:pt x="42519" y="79622"/>
                  </a:lnTo>
                  <a:lnTo>
                    <a:pt x="42519" y="15329"/>
                  </a:lnTo>
                  <a:lnTo>
                    <a:pt x="162763" y="15329"/>
                  </a:lnTo>
                  <a:lnTo>
                    <a:pt x="162763" y="0"/>
                  </a:lnTo>
                  <a:lnTo>
                    <a:pt x="23774" y="0"/>
                  </a:lnTo>
                  <a:lnTo>
                    <a:pt x="23774" y="94723"/>
                  </a:lnTo>
                  <a:lnTo>
                    <a:pt x="83439" y="94723"/>
                  </a:lnTo>
                  <a:lnTo>
                    <a:pt x="83439" y="147347"/>
                  </a:lnTo>
                  <a:lnTo>
                    <a:pt x="0" y="147347"/>
                  </a:lnTo>
                  <a:lnTo>
                    <a:pt x="0" y="162905"/>
                  </a:lnTo>
                  <a:lnTo>
                    <a:pt x="186309" y="162905"/>
                  </a:lnTo>
                  <a:lnTo>
                    <a:pt x="186309" y="147347"/>
                  </a:lnTo>
                  <a:lnTo>
                    <a:pt x="102412" y="147347"/>
                  </a:lnTo>
                  <a:close/>
                </a:path>
              </a:pathLst>
            </a:custGeom>
            <a:ln w="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56313" y="7075847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80" h="124459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80" h="124459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56312" y="7075847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80" h="124459">
                  <a:moveTo>
                    <a:pt x="15087" y="32031"/>
                  </a:moveTo>
                  <a:lnTo>
                    <a:pt x="23317" y="32031"/>
                  </a:lnTo>
                  <a:lnTo>
                    <a:pt x="30175" y="25396"/>
                  </a:lnTo>
                  <a:lnTo>
                    <a:pt x="30175" y="16244"/>
                  </a:lnTo>
                  <a:lnTo>
                    <a:pt x="30175" y="6635"/>
                  </a:lnTo>
                  <a:lnTo>
                    <a:pt x="23317" y="0"/>
                  </a:lnTo>
                  <a:lnTo>
                    <a:pt x="15087" y="0"/>
                  </a:lnTo>
                  <a:lnTo>
                    <a:pt x="6857" y="0"/>
                  </a:lnTo>
                  <a:lnTo>
                    <a:pt x="0" y="6635"/>
                  </a:lnTo>
                  <a:lnTo>
                    <a:pt x="0" y="16244"/>
                  </a:lnTo>
                  <a:lnTo>
                    <a:pt x="0" y="25396"/>
                  </a:lnTo>
                  <a:lnTo>
                    <a:pt x="6857" y="32031"/>
                  </a:lnTo>
                  <a:lnTo>
                    <a:pt x="15087" y="32031"/>
                  </a:lnTo>
                  <a:close/>
                </a:path>
                <a:path w="30480" h="124459">
                  <a:moveTo>
                    <a:pt x="15087" y="124238"/>
                  </a:moveTo>
                  <a:lnTo>
                    <a:pt x="23317" y="124238"/>
                  </a:lnTo>
                  <a:lnTo>
                    <a:pt x="30175" y="117831"/>
                  </a:lnTo>
                  <a:lnTo>
                    <a:pt x="30175" y="108451"/>
                  </a:lnTo>
                  <a:lnTo>
                    <a:pt x="30175" y="99070"/>
                  </a:lnTo>
                  <a:lnTo>
                    <a:pt x="23317" y="92206"/>
                  </a:lnTo>
                  <a:lnTo>
                    <a:pt x="15087" y="92206"/>
                  </a:lnTo>
                  <a:lnTo>
                    <a:pt x="6857" y="92206"/>
                  </a:lnTo>
                  <a:lnTo>
                    <a:pt x="0" y="99070"/>
                  </a:lnTo>
                  <a:lnTo>
                    <a:pt x="0" y="108451"/>
                  </a:lnTo>
                  <a:lnTo>
                    <a:pt x="0" y="117831"/>
                  </a:lnTo>
                  <a:lnTo>
                    <a:pt x="6857" y="124238"/>
                  </a:lnTo>
                  <a:lnTo>
                    <a:pt x="15087" y="124238"/>
                  </a:lnTo>
                  <a:close/>
                </a:path>
              </a:pathLst>
            </a:custGeom>
            <a:ln w="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74688" y="7006657"/>
              <a:ext cx="181013" cy="20953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87514" y="7020841"/>
              <a:ext cx="190618" cy="16812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199981" y="7026756"/>
              <a:ext cx="186690" cy="161290"/>
            </a:xfrm>
            <a:custGeom>
              <a:avLst/>
              <a:gdLst/>
              <a:ahLst/>
              <a:cxnLst/>
              <a:rect l="l" t="t" r="r" b="b"/>
              <a:pathLst>
                <a:path w="186689" h="161290">
                  <a:moveTo>
                    <a:pt x="164820" y="92748"/>
                  </a:moveTo>
                  <a:lnTo>
                    <a:pt x="42976" y="92748"/>
                  </a:lnTo>
                  <a:lnTo>
                    <a:pt x="42976" y="59715"/>
                  </a:lnTo>
                  <a:lnTo>
                    <a:pt x="158191" y="59715"/>
                  </a:lnTo>
                  <a:lnTo>
                    <a:pt x="158191" y="45732"/>
                  </a:lnTo>
                  <a:lnTo>
                    <a:pt x="42976" y="45732"/>
                  </a:lnTo>
                  <a:lnTo>
                    <a:pt x="42976" y="15240"/>
                  </a:lnTo>
                  <a:lnTo>
                    <a:pt x="162763" y="15240"/>
                  </a:lnTo>
                  <a:lnTo>
                    <a:pt x="162763" y="0"/>
                  </a:lnTo>
                  <a:lnTo>
                    <a:pt x="24003" y="0"/>
                  </a:lnTo>
                  <a:lnTo>
                    <a:pt x="24003" y="15240"/>
                  </a:lnTo>
                  <a:lnTo>
                    <a:pt x="24003" y="45732"/>
                  </a:lnTo>
                  <a:lnTo>
                    <a:pt x="24003" y="59715"/>
                  </a:lnTo>
                  <a:lnTo>
                    <a:pt x="24003" y="92748"/>
                  </a:lnTo>
                  <a:lnTo>
                    <a:pt x="24003" y="108000"/>
                  </a:lnTo>
                  <a:lnTo>
                    <a:pt x="164820" y="108000"/>
                  </a:lnTo>
                  <a:lnTo>
                    <a:pt x="164820" y="92748"/>
                  </a:lnTo>
                  <a:close/>
                </a:path>
                <a:path w="186689" h="161290">
                  <a:moveTo>
                    <a:pt x="186080" y="145427"/>
                  </a:moveTo>
                  <a:lnTo>
                    <a:pt x="0" y="145427"/>
                  </a:lnTo>
                  <a:lnTo>
                    <a:pt x="0" y="160756"/>
                  </a:lnTo>
                  <a:lnTo>
                    <a:pt x="186080" y="160756"/>
                  </a:lnTo>
                  <a:lnTo>
                    <a:pt x="186080" y="145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99980" y="7026656"/>
              <a:ext cx="186690" cy="161290"/>
            </a:xfrm>
            <a:custGeom>
              <a:avLst/>
              <a:gdLst/>
              <a:ahLst/>
              <a:cxnLst/>
              <a:rect l="l" t="t" r="r" b="b"/>
              <a:pathLst>
                <a:path w="186689" h="161290">
                  <a:moveTo>
                    <a:pt x="164820" y="92892"/>
                  </a:moveTo>
                  <a:lnTo>
                    <a:pt x="42976" y="92892"/>
                  </a:lnTo>
                  <a:lnTo>
                    <a:pt x="42976" y="60403"/>
                  </a:lnTo>
                  <a:lnTo>
                    <a:pt x="158191" y="60403"/>
                  </a:lnTo>
                  <a:lnTo>
                    <a:pt x="158191" y="45531"/>
                  </a:lnTo>
                  <a:lnTo>
                    <a:pt x="42976" y="45531"/>
                  </a:lnTo>
                  <a:lnTo>
                    <a:pt x="42976" y="15100"/>
                  </a:lnTo>
                  <a:lnTo>
                    <a:pt x="162763" y="15100"/>
                  </a:lnTo>
                  <a:lnTo>
                    <a:pt x="162763" y="0"/>
                  </a:lnTo>
                  <a:lnTo>
                    <a:pt x="24003" y="0"/>
                  </a:lnTo>
                  <a:lnTo>
                    <a:pt x="24003" y="107993"/>
                  </a:lnTo>
                  <a:lnTo>
                    <a:pt x="164820" y="107993"/>
                  </a:lnTo>
                  <a:lnTo>
                    <a:pt x="164820" y="92892"/>
                  </a:lnTo>
                  <a:close/>
                </a:path>
                <a:path w="186689" h="161290">
                  <a:moveTo>
                    <a:pt x="0" y="145516"/>
                  </a:moveTo>
                  <a:lnTo>
                    <a:pt x="0" y="160846"/>
                  </a:lnTo>
                  <a:lnTo>
                    <a:pt x="186080" y="160846"/>
                  </a:lnTo>
                  <a:lnTo>
                    <a:pt x="186080" y="145516"/>
                  </a:lnTo>
                  <a:lnTo>
                    <a:pt x="0" y="145516"/>
                  </a:lnTo>
                  <a:close/>
                </a:path>
              </a:pathLst>
            </a:custGeom>
            <a:ln w="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10521" y="7168054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5" h="73025">
                  <a:moveTo>
                    <a:pt x="5029" y="72529"/>
                  </a:moveTo>
                  <a:lnTo>
                    <a:pt x="0" y="60174"/>
                  </a:lnTo>
                  <a:lnTo>
                    <a:pt x="9519" y="54668"/>
                  </a:lnTo>
                  <a:lnTo>
                    <a:pt x="16659" y="47533"/>
                  </a:lnTo>
                  <a:lnTo>
                    <a:pt x="21184" y="38938"/>
                  </a:lnTo>
                  <a:lnTo>
                    <a:pt x="22859" y="29057"/>
                  </a:lnTo>
                  <a:lnTo>
                    <a:pt x="21945" y="29286"/>
                  </a:lnTo>
                  <a:lnTo>
                    <a:pt x="12344" y="29286"/>
                  </a:lnTo>
                  <a:lnTo>
                    <a:pt x="5029" y="24252"/>
                  </a:lnTo>
                  <a:lnTo>
                    <a:pt x="5029" y="5719"/>
                  </a:lnTo>
                  <a:lnTo>
                    <a:pt x="12344" y="0"/>
                  </a:lnTo>
                  <a:lnTo>
                    <a:pt x="20802" y="0"/>
                  </a:lnTo>
                  <a:lnTo>
                    <a:pt x="28182" y="1705"/>
                  </a:lnTo>
                  <a:lnTo>
                    <a:pt x="33718" y="6606"/>
                  </a:lnTo>
                  <a:lnTo>
                    <a:pt x="37197" y="14382"/>
                  </a:lnTo>
                  <a:lnTo>
                    <a:pt x="38404" y="24710"/>
                  </a:lnTo>
                  <a:lnTo>
                    <a:pt x="36083" y="40225"/>
                  </a:lnTo>
                  <a:lnTo>
                    <a:pt x="29432" y="53596"/>
                  </a:lnTo>
                  <a:lnTo>
                    <a:pt x="18923" y="64478"/>
                  </a:lnTo>
                  <a:lnTo>
                    <a:pt x="5029" y="7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0521" y="7168054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5" h="73025">
                  <a:moveTo>
                    <a:pt x="5029" y="72529"/>
                  </a:moveTo>
                  <a:lnTo>
                    <a:pt x="18923" y="64478"/>
                  </a:lnTo>
                  <a:lnTo>
                    <a:pt x="29432" y="53596"/>
                  </a:lnTo>
                  <a:lnTo>
                    <a:pt x="36083" y="40225"/>
                  </a:lnTo>
                  <a:lnTo>
                    <a:pt x="38404" y="24710"/>
                  </a:lnTo>
                  <a:lnTo>
                    <a:pt x="37197" y="14382"/>
                  </a:lnTo>
                  <a:lnTo>
                    <a:pt x="33718" y="6606"/>
                  </a:lnTo>
                  <a:lnTo>
                    <a:pt x="28182" y="1705"/>
                  </a:lnTo>
                  <a:lnTo>
                    <a:pt x="20802" y="0"/>
                  </a:lnTo>
                  <a:lnTo>
                    <a:pt x="12344" y="0"/>
                  </a:lnTo>
                  <a:lnTo>
                    <a:pt x="5029" y="5719"/>
                  </a:lnTo>
                  <a:lnTo>
                    <a:pt x="5029" y="14643"/>
                  </a:lnTo>
                  <a:lnTo>
                    <a:pt x="5029" y="24252"/>
                  </a:lnTo>
                  <a:lnTo>
                    <a:pt x="12344" y="29286"/>
                  </a:lnTo>
                  <a:lnTo>
                    <a:pt x="20345" y="29286"/>
                  </a:lnTo>
                  <a:lnTo>
                    <a:pt x="21259" y="29286"/>
                  </a:lnTo>
                  <a:lnTo>
                    <a:pt x="21945" y="29286"/>
                  </a:lnTo>
                  <a:lnTo>
                    <a:pt x="22859" y="29057"/>
                  </a:lnTo>
                  <a:lnTo>
                    <a:pt x="21184" y="38938"/>
                  </a:lnTo>
                  <a:lnTo>
                    <a:pt x="16659" y="47533"/>
                  </a:lnTo>
                  <a:lnTo>
                    <a:pt x="9519" y="54668"/>
                  </a:lnTo>
                  <a:lnTo>
                    <a:pt x="0" y="60174"/>
                  </a:lnTo>
                  <a:lnTo>
                    <a:pt x="5029" y="72529"/>
                  </a:lnTo>
                  <a:close/>
                </a:path>
              </a:pathLst>
            </a:custGeom>
            <a:ln w="47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43470" y="7006427"/>
              <a:ext cx="171183" cy="20999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53782" y="7006427"/>
              <a:ext cx="165011" cy="21045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965923" y="7006199"/>
              <a:ext cx="164326" cy="21045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65262" y="7006427"/>
              <a:ext cx="175299" cy="21022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376260" y="7006656"/>
              <a:ext cx="195187" cy="20954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964025" y="4127428"/>
              <a:ext cx="173698" cy="21022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177537" y="4127427"/>
              <a:ext cx="171186" cy="20977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384877" y="4127657"/>
              <a:ext cx="173472" cy="20999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665856" y="4196848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60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79" h="124460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0665856" y="4196848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60">
                  <a:moveTo>
                    <a:pt x="15087" y="32031"/>
                  </a:moveTo>
                  <a:lnTo>
                    <a:pt x="23317" y="32031"/>
                  </a:lnTo>
                  <a:lnTo>
                    <a:pt x="30175" y="25396"/>
                  </a:lnTo>
                  <a:lnTo>
                    <a:pt x="30175" y="16244"/>
                  </a:lnTo>
                  <a:lnTo>
                    <a:pt x="30175" y="6635"/>
                  </a:lnTo>
                  <a:lnTo>
                    <a:pt x="23317" y="0"/>
                  </a:lnTo>
                  <a:lnTo>
                    <a:pt x="15087" y="0"/>
                  </a:lnTo>
                  <a:lnTo>
                    <a:pt x="6858" y="0"/>
                  </a:lnTo>
                  <a:lnTo>
                    <a:pt x="0" y="6635"/>
                  </a:lnTo>
                  <a:lnTo>
                    <a:pt x="0" y="16244"/>
                  </a:lnTo>
                  <a:lnTo>
                    <a:pt x="0" y="25396"/>
                  </a:lnTo>
                  <a:lnTo>
                    <a:pt x="6858" y="32031"/>
                  </a:lnTo>
                  <a:lnTo>
                    <a:pt x="15087" y="32031"/>
                  </a:lnTo>
                  <a:close/>
                </a:path>
                <a:path w="30479" h="124460">
                  <a:moveTo>
                    <a:pt x="15087" y="124238"/>
                  </a:moveTo>
                  <a:lnTo>
                    <a:pt x="23317" y="124238"/>
                  </a:lnTo>
                  <a:lnTo>
                    <a:pt x="30175" y="117831"/>
                  </a:lnTo>
                  <a:lnTo>
                    <a:pt x="30175" y="108451"/>
                  </a:lnTo>
                  <a:lnTo>
                    <a:pt x="30175" y="99070"/>
                  </a:lnTo>
                  <a:lnTo>
                    <a:pt x="23317" y="92206"/>
                  </a:lnTo>
                  <a:lnTo>
                    <a:pt x="15087" y="92206"/>
                  </a:lnTo>
                  <a:lnTo>
                    <a:pt x="6858" y="92206"/>
                  </a:lnTo>
                  <a:lnTo>
                    <a:pt x="0" y="99070"/>
                  </a:lnTo>
                  <a:lnTo>
                    <a:pt x="0" y="108451"/>
                  </a:lnTo>
                  <a:lnTo>
                    <a:pt x="0" y="117831"/>
                  </a:lnTo>
                  <a:lnTo>
                    <a:pt x="6858" y="124238"/>
                  </a:lnTo>
                  <a:lnTo>
                    <a:pt x="15087" y="124238"/>
                  </a:lnTo>
                  <a:close/>
                </a:path>
              </a:pathLst>
            </a:custGeom>
            <a:ln w="4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787890" y="4128572"/>
              <a:ext cx="2664524" cy="24546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898113" y="4871836"/>
              <a:ext cx="59055" cy="16510"/>
            </a:xfrm>
            <a:custGeom>
              <a:avLst/>
              <a:gdLst/>
              <a:ahLst/>
              <a:cxnLst/>
              <a:rect l="l" t="t" r="r" b="b"/>
              <a:pathLst>
                <a:path w="59055" h="16510">
                  <a:moveTo>
                    <a:pt x="58521" y="16015"/>
                  </a:moveTo>
                  <a:lnTo>
                    <a:pt x="0" y="16015"/>
                  </a:lnTo>
                  <a:lnTo>
                    <a:pt x="0" y="0"/>
                  </a:lnTo>
                  <a:lnTo>
                    <a:pt x="58521" y="0"/>
                  </a:lnTo>
                  <a:lnTo>
                    <a:pt x="58521" y="16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43188" y="4770021"/>
              <a:ext cx="185851" cy="1633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261044" y="4755377"/>
              <a:ext cx="166420" cy="2052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471356" y="4755606"/>
              <a:ext cx="160248" cy="20569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674124" y="4755835"/>
              <a:ext cx="167792" cy="20500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948730" y="4755835"/>
              <a:ext cx="185394" cy="20523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160185" y="4755606"/>
              <a:ext cx="189280" cy="205233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1898113" y="5192099"/>
              <a:ext cx="59055" cy="16510"/>
            </a:xfrm>
            <a:custGeom>
              <a:avLst/>
              <a:gdLst/>
              <a:ahLst/>
              <a:cxnLst/>
              <a:rect l="l" t="t" r="r" b="b"/>
              <a:pathLst>
                <a:path w="59055" h="16510">
                  <a:moveTo>
                    <a:pt x="58521" y="16015"/>
                  </a:moveTo>
                  <a:lnTo>
                    <a:pt x="0" y="16015"/>
                  </a:lnTo>
                  <a:lnTo>
                    <a:pt x="0" y="0"/>
                  </a:lnTo>
                  <a:lnTo>
                    <a:pt x="58521" y="0"/>
                  </a:lnTo>
                  <a:lnTo>
                    <a:pt x="58521" y="16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053475" y="5076098"/>
              <a:ext cx="163906" cy="20042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250986" y="5075640"/>
              <a:ext cx="176707" cy="2052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530516" y="5075869"/>
              <a:ext cx="165506" cy="2052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738313" y="5080216"/>
              <a:ext cx="185394" cy="200199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957312" y="5077013"/>
              <a:ext cx="46990" cy="232410"/>
            </a:xfrm>
            <a:custGeom>
              <a:avLst/>
              <a:gdLst/>
              <a:ahLst/>
              <a:cxnLst/>
              <a:rect l="l" t="t" r="r" b="b"/>
              <a:pathLst>
                <a:path w="46989" h="232410">
                  <a:moveTo>
                    <a:pt x="33604" y="232231"/>
                  </a:moveTo>
                  <a:lnTo>
                    <a:pt x="19481" y="205930"/>
                  </a:lnTo>
                  <a:lnTo>
                    <a:pt x="8915" y="178149"/>
                  </a:lnTo>
                  <a:lnTo>
                    <a:pt x="2293" y="148351"/>
                  </a:lnTo>
                  <a:lnTo>
                    <a:pt x="0" y="116001"/>
                  </a:lnTo>
                  <a:lnTo>
                    <a:pt x="2293" y="83751"/>
                  </a:lnTo>
                  <a:lnTo>
                    <a:pt x="8915" y="53968"/>
                  </a:lnTo>
                  <a:lnTo>
                    <a:pt x="19481" y="26201"/>
                  </a:lnTo>
                  <a:lnTo>
                    <a:pt x="33604" y="0"/>
                  </a:lnTo>
                  <a:lnTo>
                    <a:pt x="46634" y="5948"/>
                  </a:lnTo>
                  <a:lnTo>
                    <a:pt x="33672" y="31477"/>
                  </a:lnTo>
                  <a:lnTo>
                    <a:pt x="24545" y="58658"/>
                  </a:lnTo>
                  <a:lnTo>
                    <a:pt x="19148" y="86997"/>
                  </a:lnTo>
                  <a:lnTo>
                    <a:pt x="17373" y="116001"/>
                  </a:lnTo>
                  <a:lnTo>
                    <a:pt x="19148" y="145037"/>
                  </a:lnTo>
                  <a:lnTo>
                    <a:pt x="24545" y="173430"/>
                  </a:lnTo>
                  <a:lnTo>
                    <a:pt x="33672" y="200621"/>
                  </a:lnTo>
                  <a:lnTo>
                    <a:pt x="46634" y="226054"/>
                  </a:lnTo>
                  <a:lnTo>
                    <a:pt x="33604" y="232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25663" y="5090283"/>
              <a:ext cx="185851" cy="1633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240547" y="5076098"/>
              <a:ext cx="170535" cy="202716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446284" y="5092458"/>
              <a:ext cx="314325" cy="215265"/>
            </a:xfrm>
            <a:custGeom>
              <a:avLst/>
              <a:gdLst/>
              <a:ahLst/>
              <a:cxnLst/>
              <a:rect l="l" t="t" r="r" b="b"/>
              <a:pathLst>
                <a:path w="314325" h="215264">
                  <a:moveTo>
                    <a:pt x="38404" y="167373"/>
                  </a:moveTo>
                  <a:lnTo>
                    <a:pt x="37198" y="157048"/>
                  </a:lnTo>
                  <a:lnTo>
                    <a:pt x="33718" y="149263"/>
                  </a:lnTo>
                  <a:lnTo>
                    <a:pt x="28181" y="144373"/>
                  </a:lnTo>
                  <a:lnTo>
                    <a:pt x="20802" y="142659"/>
                  </a:lnTo>
                  <a:lnTo>
                    <a:pt x="12344" y="142659"/>
                  </a:lnTo>
                  <a:lnTo>
                    <a:pt x="5029" y="148386"/>
                  </a:lnTo>
                  <a:lnTo>
                    <a:pt x="5029" y="166916"/>
                  </a:lnTo>
                  <a:lnTo>
                    <a:pt x="12344" y="171945"/>
                  </a:lnTo>
                  <a:lnTo>
                    <a:pt x="21945" y="171945"/>
                  </a:lnTo>
                  <a:lnTo>
                    <a:pt x="22860" y="171716"/>
                  </a:lnTo>
                  <a:lnTo>
                    <a:pt x="21183" y="181597"/>
                  </a:lnTo>
                  <a:lnTo>
                    <a:pt x="16662" y="190195"/>
                  </a:lnTo>
                  <a:lnTo>
                    <a:pt x="9512" y="197332"/>
                  </a:lnTo>
                  <a:lnTo>
                    <a:pt x="0" y="202831"/>
                  </a:lnTo>
                  <a:lnTo>
                    <a:pt x="5029" y="215188"/>
                  </a:lnTo>
                  <a:lnTo>
                    <a:pt x="18923" y="207137"/>
                  </a:lnTo>
                  <a:lnTo>
                    <a:pt x="29425" y="196253"/>
                  </a:lnTo>
                  <a:lnTo>
                    <a:pt x="36080" y="182892"/>
                  </a:lnTo>
                  <a:lnTo>
                    <a:pt x="38404" y="167373"/>
                  </a:lnTo>
                  <a:close/>
                </a:path>
                <a:path w="314325" h="215264">
                  <a:moveTo>
                    <a:pt x="313969" y="147383"/>
                  </a:moveTo>
                  <a:lnTo>
                    <a:pt x="230073" y="147383"/>
                  </a:lnTo>
                  <a:lnTo>
                    <a:pt x="230073" y="94030"/>
                  </a:lnTo>
                  <a:lnTo>
                    <a:pt x="292481" y="94030"/>
                  </a:lnTo>
                  <a:lnTo>
                    <a:pt x="292481" y="80048"/>
                  </a:lnTo>
                  <a:lnTo>
                    <a:pt x="170180" y="80048"/>
                  </a:lnTo>
                  <a:lnTo>
                    <a:pt x="170180" y="15252"/>
                  </a:lnTo>
                  <a:lnTo>
                    <a:pt x="290423" y="15252"/>
                  </a:lnTo>
                  <a:lnTo>
                    <a:pt x="290423" y="0"/>
                  </a:lnTo>
                  <a:lnTo>
                    <a:pt x="151434" y="0"/>
                  </a:lnTo>
                  <a:lnTo>
                    <a:pt x="151434" y="15252"/>
                  </a:lnTo>
                  <a:lnTo>
                    <a:pt x="151434" y="80048"/>
                  </a:lnTo>
                  <a:lnTo>
                    <a:pt x="151434" y="94030"/>
                  </a:lnTo>
                  <a:lnTo>
                    <a:pt x="211099" y="94030"/>
                  </a:lnTo>
                  <a:lnTo>
                    <a:pt x="211099" y="147383"/>
                  </a:lnTo>
                  <a:lnTo>
                    <a:pt x="127660" y="147383"/>
                  </a:lnTo>
                  <a:lnTo>
                    <a:pt x="127660" y="162636"/>
                  </a:lnTo>
                  <a:lnTo>
                    <a:pt x="313969" y="162636"/>
                  </a:lnTo>
                  <a:lnTo>
                    <a:pt x="313969" y="147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784720" y="5088682"/>
              <a:ext cx="185394" cy="192420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994804" y="5235114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5" h="73025">
                  <a:moveTo>
                    <a:pt x="5029" y="72529"/>
                  </a:moveTo>
                  <a:lnTo>
                    <a:pt x="0" y="60174"/>
                  </a:lnTo>
                  <a:lnTo>
                    <a:pt x="9519" y="54668"/>
                  </a:lnTo>
                  <a:lnTo>
                    <a:pt x="16659" y="47533"/>
                  </a:lnTo>
                  <a:lnTo>
                    <a:pt x="21184" y="38938"/>
                  </a:lnTo>
                  <a:lnTo>
                    <a:pt x="22859" y="29057"/>
                  </a:lnTo>
                  <a:lnTo>
                    <a:pt x="21945" y="29286"/>
                  </a:lnTo>
                  <a:lnTo>
                    <a:pt x="12344" y="29286"/>
                  </a:lnTo>
                  <a:lnTo>
                    <a:pt x="5029" y="24252"/>
                  </a:lnTo>
                  <a:lnTo>
                    <a:pt x="5029" y="5719"/>
                  </a:lnTo>
                  <a:lnTo>
                    <a:pt x="12344" y="0"/>
                  </a:lnTo>
                  <a:lnTo>
                    <a:pt x="20802" y="0"/>
                  </a:lnTo>
                  <a:lnTo>
                    <a:pt x="28182" y="1705"/>
                  </a:lnTo>
                  <a:lnTo>
                    <a:pt x="33718" y="6606"/>
                  </a:lnTo>
                  <a:lnTo>
                    <a:pt x="37197" y="14382"/>
                  </a:lnTo>
                  <a:lnTo>
                    <a:pt x="38404" y="24710"/>
                  </a:lnTo>
                  <a:lnTo>
                    <a:pt x="36083" y="40225"/>
                  </a:lnTo>
                  <a:lnTo>
                    <a:pt x="29432" y="53596"/>
                  </a:lnTo>
                  <a:lnTo>
                    <a:pt x="18923" y="64478"/>
                  </a:lnTo>
                  <a:lnTo>
                    <a:pt x="5029" y="7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4125582" y="5076098"/>
              <a:ext cx="188595" cy="20500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340466" y="5075869"/>
              <a:ext cx="160248" cy="20569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552606" y="5075869"/>
              <a:ext cx="163677" cy="202487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751032" y="5076098"/>
              <a:ext cx="398221" cy="205004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5238759" y="5073810"/>
              <a:ext cx="188823" cy="20500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448614" y="5083191"/>
              <a:ext cx="185394" cy="19814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663498" y="5076098"/>
              <a:ext cx="181737" cy="20408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1898103" y="5077015"/>
              <a:ext cx="4436110" cy="451484"/>
            </a:xfrm>
            <a:custGeom>
              <a:avLst/>
              <a:gdLst/>
              <a:ahLst/>
              <a:cxnLst/>
              <a:rect l="l" t="t" r="r" b="b"/>
              <a:pathLst>
                <a:path w="4436110" h="451485">
                  <a:moveTo>
                    <a:pt x="58521" y="435356"/>
                  </a:moveTo>
                  <a:lnTo>
                    <a:pt x="0" y="435356"/>
                  </a:lnTo>
                  <a:lnTo>
                    <a:pt x="0" y="451370"/>
                  </a:lnTo>
                  <a:lnTo>
                    <a:pt x="58521" y="451370"/>
                  </a:lnTo>
                  <a:lnTo>
                    <a:pt x="58521" y="435356"/>
                  </a:lnTo>
                  <a:close/>
                </a:path>
                <a:path w="4436110" h="451485">
                  <a:moveTo>
                    <a:pt x="4156976" y="162826"/>
                  </a:moveTo>
                  <a:lnTo>
                    <a:pt x="4073080" y="162826"/>
                  </a:lnTo>
                  <a:lnTo>
                    <a:pt x="4073080" y="109474"/>
                  </a:lnTo>
                  <a:lnTo>
                    <a:pt x="4135488" y="109474"/>
                  </a:lnTo>
                  <a:lnTo>
                    <a:pt x="4135488" y="95491"/>
                  </a:lnTo>
                  <a:lnTo>
                    <a:pt x="4013187" y="95491"/>
                  </a:lnTo>
                  <a:lnTo>
                    <a:pt x="4013187" y="30695"/>
                  </a:lnTo>
                  <a:lnTo>
                    <a:pt x="4133431" y="30695"/>
                  </a:lnTo>
                  <a:lnTo>
                    <a:pt x="4133431" y="15443"/>
                  </a:lnTo>
                  <a:lnTo>
                    <a:pt x="3994442" y="15443"/>
                  </a:lnTo>
                  <a:lnTo>
                    <a:pt x="3994442" y="30695"/>
                  </a:lnTo>
                  <a:lnTo>
                    <a:pt x="3994442" y="95491"/>
                  </a:lnTo>
                  <a:lnTo>
                    <a:pt x="3994442" y="109474"/>
                  </a:lnTo>
                  <a:lnTo>
                    <a:pt x="4054106" y="109474"/>
                  </a:lnTo>
                  <a:lnTo>
                    <a:pt x="4054106" y="162826"/>
                  </a:lnTo>
                  <a:lnTo>
                    <a:pt x="3970667" y="162826"/>
                  </a:lnTo>
                  <a:lnTo>
                    <a:pt x="3970667" y="178079"/>
                  </a:lnTo>
                  <a:lnTo>
                    <a:pt x="4156976" y="178079"/>
                  </a:lnTo>
                  <a:lnTo>
                    <a:pt x="4156976" y="162826"/>
                  </a:lnTo>
                  <a:close/>
                </a:path>
                <a:path w="4436110" h="451485">
                  <a:moveTo>
                    <a:pt x="4344428" y="142506"/>
                  </a:moveTo>
                  <a:lnTo>
                    <a:pt x="4201782" y="142506"/>
                  </a:lnTo>
                  <a:lnTo>
                    <a:pt x="4201782" y="157746"/>
                  </a:lnTo>
                  <a:lnTo>
                    <a:pt x="4325683" y="157746"/>
                  </a:lnTo>
                  <a:lnTo>
                    <a:pt x="4325683" y="202222"/>
                  </a:lnTo>
                  <a:lnTo>
                    <a:pt x="4344428" y="202222"/>
                  </a:lnTo>
                  <a:lnTo>
                    <a:pt x="4344428" y="157746"/>
                  </a:lnTo>
                  <a:lnTo>
                    <a:pt x="4344428" y="142506"/>
                  </a:lnTo>
                  <a:close/>
                </a:path>
                <a:path w="4436110" h="451485">
                  <a:moveTo>
                    <a:pt x="4367060" y="111658"/>
                  </a:moveTo>
                  <a:lnTo>
                    <a:pt x="4283621" y="111658"/>
                  </a:lnTo>
                  <a:lnTo>
                    <a:pt x="4283621" y="90411"/>
                  </a:lnTo>
                  <a:lnTo>
                    <a:pt x="4347629" y="90411"/>
                  </a:lnTo>
                  <a:lnTo>
                    <a:pt x="4347629" y="75158"/>
                  </a:lnTo>
                  <a:lnTo>
                    <a:pt x="4223499" y="75158"/>
                  </a:lnTo>
                  <a:lnTo>
                    <a:pt x="4223499" y="53568"/>
                  </a:lnTo>
                  <a:lnTo>
                    <a:pt x="4343285" y="53568"/>
                  </a:lnTo>
                  <a:lnTo>
                    <a:pt x="4343285" y="39585"/>
                  </a:lnTo>
                  <a:lnTo>
                    <a:pt x="4343285" y="19253"/>
                  </a:lnTo>
                  <a:lnTo>
                    <a:pt x="4343285" y="4013"/>
                  </a:lnTo>
                  <a:lnTo>
                    <a:pt x="4204525" y="4013"/>
                  </a:lnTo>
                  <a:lnTo>
                    <a:pt x="4204525" y="19253"/>
                  </a:lnTo>
                  <a:lnTo>
                    <a:pt x="4324769" y="19253"/>
                  </a:lnTo>
                  <a:lnTo>
                    <a:pt x="4324769" y="39585"/>
                  </a:lnTo>
                  <a:lnTo>
                    <a:pt x="4204982" y="39585"/>
                  </a:lnTo>
                  <a:lnTo>
                    <a:pt x="4204982" y="53568"/>
                  </a:lnTo>
                  <a:lnTo>
                    <a:pt x="4204982" y="75158"/>
                  </a:lnTo>
                  <a:lnTo>
                    <a:pt x="4204982" y="90411"/>
                  </a:lnTo>
                  <a:lnTo>
                    <a:pt x="4264647" y="90411"/>
                  </a:lnTo>
                  <a:lnTo>
                    <a:pt x="4264647" y="111658"/>
                  </a:lnTo>
                  <a:lnTo>
                    <a:pt x="4180979" y="111658"/>
                  </a:lnTo>
                  <a:lnTo>
                    <a:pt x="4180979" y="126987"/>
                  </a:lnTo>
                  <a:lnTo>
                    <a:pt x="4367060" y="126987"/>
                  </a:lnTo>
                  <a:lnTo>
                    <a:pt x="4367060" y="111658"/>
                  </a:lnTo>
                  <a:close/>
                </a:path>
                <a:path w="4436110" h="451485">
                  <a:moveTo>
                    <a:pt x="4435868" y="116001"/>
                  </a:moveTo>
                  <a:lnTo>
                    <a:pt x="4433570" y="83756"/>
                  </a:lnTo>
                  <a:lnTo>
                    <a:pt x="4426928" y="53975"/>
                  </a:lnTo>
                  <a:lnTo>
                    <a:pt x="4416298" y="26200"/>
                  </a:lnTo>
                  <a:lnTo>
                    <a:pt x="4402036" y="0"/>
                  </a:lnTo>
                  <a:lnTo>
                    <a:pt x="4389234" y="5956"/>
                  </a:lnTo>
                  <a:lnTo>
                    <a:pt x="4402099" y="31483"/>
                  </a:lnTo>
                  <a:lnTo>
                    <a:pt x="4411243" y="58661"/>
                  </a:lnTo>
                  <a:lnTo>
                    <a:pt x="4416691" y="87007"/>
                  </a:lnTo>
                  <a:lnTo>
                    <a:pt x="4418495" y="116001"/>
                  </a:lnTo>
                  <a:lnTo>
                    <a:pt x="4416691" y="145046"/>
                  </a:lnTo>
                  <a:lnTo>
                    <a:pt x="4411243" y="173431"/>
                  </a:lnTo>
                  <a:lnTo>
                    <a:pt x="4402099" y="200621"/>
                  </a:lnTo>
                  <a:lnTo>
                    <a:pt x="4389234" y="226060"/>
                  </a:lnTo>
                  <a:lnTo>
                    <a:pt x="4402036" y="232232"/>
                  </a:lnTo>
                  <a:lnTo>
                    <a:pt x="4416298" y="205930"/>
                  </a:lnTo>
                  <a:lnTo>
                    <a:pt x="4426928" y="178155"/>
                  </a:lnTo>
                  <a:lnTo>
                    <a:pt x="4433570" y="148361"/>
                  </a:lnTo>
                  <a:lnTo>
                    <a:pt x="4435868" y="1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043645" y="5406656"/>
              <a:ext cx="184480" cy="194479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256472" y="5396132"/>
              <a:ext cx="165963" cy="20477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2472728" y="5397276"/>
              <a:ext cx="46990" cy="232410"/>
            </a:xfrm>
            <a:custGeom>
              <a:avLst/>
              <a:gdLst/>
              <a:ahLst/>
              <a:cxnLst/>
              <a:rect l="l" t="t" r="r" b="b"/>
              <a:pathLst>
                <a:path w="46989" h="232410">
                  <a:moveTo>
                    <a:pt x="33604" y="232231"/>
                  </a:moveTo>
                  <a:lnTo>
                    <a:pt x="19481" y="205930"/>
                  </a:lnTo>
                  <a:lnTo>
                    <a:pt x="8915" y="178149"/>
                  </a:lnTo>
                  <a:lnTo>
                    <a:pt x="2293" y="148351"/>
                  </a:lnTo>
                  <a:lnTo>
                    <a:pt x="0" y="116001"/>
                  </a:lnTo>
                  <a:lnTo>
                    <a:pt x="2293" y="83751"/>
                  </a:lnTo>
                  <a:lnTo>
                    <a:pt x="8915" y="53968"/>
                  </a:lnTo>
                  <a:lnTo>
                    <a:pt x="19481" y="26201"/>
                  </a:lnTo>
                  <a:lnTo>
                    <a:pt x="33604" y="0"/>
                  </a:lnTo>
                  <a:lnTo>
                    <a:pt x="46634" y="5948"/>
                  </a:lnTo>
                  <a:lnTo>
                    <a:pt x="33672" y="31477"/>
                  </a:lnTo>
                  <a:lnTo>
                    <a:pt x="24545" y="58658"/>
                  </a:lnTo>
                  <a:lnTo>
                    <a:pt x="19148" y="86997"/>
                  </a:lnTo>
                  <a:lnTo>
                    <a:pt x="17373" y="116001"/>
                  </a:lnTo>
                  <a:lnTo>
                    <a:pt x="19148" y="145037"/>
                  </a:lnTo>
                  <a:lnTo>
                    <a:pt x="24545" y="173430"/>
                  </a:lnTo>
                  <a:lnTo>
                    <a:pt x="33672" y="200621"/>
                  </a:lnTo>
                  <a:lnTo>
                    <a:pt x="46634" y="226054"/>
                  </a:lnTo>
                  <a:lnTo>
                    <a:pt x="33604" y="232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545880" y="5396132"/>
              <a:ext cx="170307" cy="202487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2759849" y="5396127"/>
              <a:ext cx="240665" cy="232410"/>
            </a:xfrm>
            <a:custGeom>
              <a:avLst/>
              <a:gdLst/>
              <a:ahLst/>
              <a:cxnLst/>
              <a:rect l="l" t="t" r="r" b="b"/>
              <a:pathLst>
                <a:path w="240664" h="232410">
                  <a:moveTo>
                    <a:pt x="94869" y="63842"/>
                  </a:moveTo>
                  <a:lnTo>
                    <a:pt x="76581" y="63842"/>
                  </a:lnTo>
                  <a:lnTo>
                    <a:pt x="76581" y="101371"/>
                  </a:lnTo>
                  <a:lnTo>
                    <a:pt x="94869" y="101371"/>
                  </a:lnTo>
                  <a:lnTo>
                    <a:pt x="94869" y="63842"/>
                  </a:lnTo>
                  <a:close/>
                </a:path>
                <a:path w="240664" h="232410">
                  <a:moveTo>
                    <a:pt x="94869" y="49542"/>
                  </a:moveTo>
                  <a:lnTo>
                    <a:pt x="18516" y="49542"/>
                  </a:lnTo>
                  <a:lnTo>
                    <a:pt x="18516" y="15240"/>
                  </a:lnTo>
                  <a:lnTo>
                    <a:pt x="0" y="15240"/>
                  </a:lnTo>
                  <a:lnTo>
                    <a:pt x="0" y="49542"/>
                  </a:lnTo>
                  <a:lnTo>
                    <a:pt x="0" y="63525"/>
                  </a:lnTo>
                  <a:lnTo>
                    <a:pt x="0" y="101638"/>
                  </a:lnTo>
                  <a:lnTo>
                    <a:pt x="0" y="116890"/>
                  </a:lnTo>
                  <a:lnTo>
                    <a:pt x="94869" y="116890"/>
                  </a:lnTo>
                  <a:lnTo>
                    <a:pt x="94869" y="101638"/>
                  </a:lnTo>
                  <a:lnTo>
                    <a:pt x="18516" y="101638"/>
                  </a:lnTo>
                  <a:lnTo>
                    <a:pt x="18516" y="63525"/>
                  </a:lnTo>
                  <a:lnTo>
                    <a:pt x="94869" y="63525"/>
                  </a:lnTo>
                  <a:lnTo>
                    <a:pt x="94869" y="49542"/>
                  </a:lnTo>
                  <a:close/>
                </a:path>
                <a:path w="240664" h="232410">
                  <a:moveTo>
                    <a:pt x="94869" y="14884"/>
                  </a:moveTo>
                  <a:lnTo>
                    <a:pt x="76581" y="14884"/>
                  </a:lnTo>
                  <a:lnTo>
                    <a:pt x="76581" y="49199"/>
                  </a:lnTo>
                  <a:lnTo>
                    <a:pt x="94869" y="49199"/>
                  </a:lnTo>
                  <a:lnTo>
                    <a:pt x="94869" y="14884"/>
                  </a:lnTo>
                  <a:close/>
                </a:path>
                <a:path w="240664" h="232410">
                  <a:moveTo>
                    <a:pt x="159791" y="185496"/>
                  </a:moveTo>
                  <a:lnTo>
                    <a:pt x="41833" y="185496"/>
                  </a:lnTo>
                  <a:lnTo>
                    <a:pt x="41833" y="135940"/>
                  </a:lnTo>
                  <a:lnTo>
                    <a:pt x="23088" y="135940"/>
                  </a:lnTo>
                  <a:lnTo>
                    <a:pt x="23088" y="185496"/>
                  </a:lnTo>
                  <a:lnTo>
                    <a:pt x="23088" y="200748"/>
                  </a:lnTo>
                  <a:lnTo>
                    <a:pt x="159791" y="200748"/>
                  </a:lnTo>
                  <a:lnTo>
                    <a:pt x="159791" y="185496"/>
                  </a:lnTo>
                  <a:close/>
                </a:path>
                <a:path w="240664" h="232410">
                  <a:moveTo>
                    <a:pt x="181051" y="62255"/>
                  </a:moveTo>
                  <a:lnTo>
                    <a:pt x="150647" y="62255"/>
                  </a:lnTo>
                  <a:lnTo>
                    <a:pt x="150647" y="0"/>
                  </a:lnTo>
                  <a:lnTo>
                    <a:pt x="131902" y="0"/>
                  </a:lnTo>
                  <a:lnTo>
                    <a:pt x="131902" y="62255"/>
                  </a:lnTo>
                  <a:lnTo>
                    <a:pt x="131902" y="77495"/>
                  </a:lnTo>
                  <a:lnTo>
                    <a:pt x="131902" y="151193"/>
                  </a:lnTo>
                  <a:lnTo>
                    <a:pt x="150647" y="151193"/>
                  </a:lnTo>
                  <a:lnTo>
                    <a:pt x="150647" y="77495"/>
                  </a:lnTo>
                  <a:lnTo>
                    <a:pt x="181051" y="77495"/>
                  </a:lnTo>
                  <a:lnTo>
                    <a:pt x="181051" y="62255"/>
                  </a:lnTo>
                  <a:close/>
                </a:path>
                <a:path w="240664" h="232410">
                  <a:moveTo>
                    <a:pt x="240258" y="183959"/>
                  </a:moveTo>
                  <a:lnTo>
                    <a:pt x="239039" y="173634"/>
                  </a:lnTo>
                  <a:lnTo>
                    <a:pt x="235572" y="165862"/>
                  </a:lnTo>
                  <a:lnTo>
                    <a:pt x="230035" y="160959"/>
                  </a:lnTo>
                  <a:lnTo>
                    <a:pt x="222656" y="159258"/>
                  </a:lnTo>
                  <a:lnTo>
                    <a:pt x="214198" y="159258"/>
                  </a:lnTo>
                  <a:lnTo>
                    <a:pt x="206883" y="164973"/>
                  </a:lnTo>
                  <a:lnTo>
                    <a:pt x="206883" y="183502"/>
                  </a:lnTo>
                  <a:lnTo>
                    <a:pt x="214198" y="188544"/>
                  </a:lnTo>
                  <a:lnTo>
                    <a:pt x="223799" y="188544"/>
                  </a:lnTo>
                  <a:lnTo>
                    <a:pt x="224713" y="188315"/>
                  </a:lnTo>
                  <a:lnTo>
                    <a:pt x="223037" y="198196"/>
                  </a:lnTo>
                  <a:lnTo>
                    <a:pt x="218503" y="206794"/>
                  </a:lnTo>
                  <a:lnTo>
                    <a:pt x="211366" y="213918"/>
                  </a:lnTo>
                  <a:lnTo>
                    <a:pt x="201853" y="219430"/>
                  </a:lnTo>
                  <a:lnTo>
                    <a:pt x="206883" y="231787"/>
                  </a:lnTo>
                  <a:lnTo>
                    <a:pt x="220776" y="223735"/>
                  </a:lnTo>
                  <a:lnTo>
                    <a:pt x="231279" y="212852"/>
                  </a:lnTo>
                  <a:lnTo>
                    <a:pt x="237934" y="199478"/>
                  </a:lnTo>
                  <a:lnTo>
                    <a:pt x="240258" y="1839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089443" y="5410546"/>
              <a:ext cx="185851" cy="1633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04327" y="5396361"/>
              <a:ext cx="170535" cy="202716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507781" y="5397276"/>
              <a:ext cx="46990" cy="232410"/>
            </a:xfrm>
            <a:custGeom>
              <a:avLst/>
              <a:gdLst/>
              <a:ahLst/>
              <a:cxnLst/>
              <a:rect l="l" t="t" r="r" b="b"/>
              <a:pathLst>
                <a:path w="46989" h="232410">
                  <a:moveTo>
                    <a:pt x="12801" y="232231"/>
                  </a:moveTo>
                  <a:lnTo>
                    <a:pt x="0" y="226054"/>
                  </a:lnTo>
                  <a:lnTo>
                    <a:pt x="12865" y="200621"/>
                  </a:lnTo>
                  <a:lnTo>
                    <a:pt x="22002" y="173430"/>
                  </a:lnTo>
                  <a:lnTo>
                    <a:pt x="27453" y="145037"/>
                  </a:lnTo>
                  <a:lnTo>
                    <a:pt x="29260" y="116001"/>
                  </a:lnTo>
                  <a:lnTo>
                    <a:pt x="27453" y="86997"/>
                  </a:lnTo>
                  <a:lnTo>
                    <a:pt x="22002" y="58658"/>
                  </a:lnTo>
                  <a:lnTo>
                    <a:pt x="12865" y="31477"/>
                  </a:lnTo>
                  <a:lnTo>
                    <a:pt x="0" y="5948"/>
                  </a:lnTo>
                  <a:lnTo>
                    <a:pt x="12801" y="0"/>
                  </a:lnTo>
                  <a:lnTo>
                    <a:pt x="27056" y="26201"/>
                  </a:lnTo>
                  <a:lnTo>
                    <a:pt x="37690" y="53968"/>
                  </a:lnTo>
                  <a:lnTo>
                    <a:pt x="44337" y="83751"/>
                  </a:lnTo>
                  <a:lnTo>
                    <a:pt x="46634" y="116001"/>
                  </a:lnTo>
                  <a:lnTo>
                    <a:pt x="44337" y="148351"/>
                  </a:lnTo>
                  <a:lnTo>
                    <a:pt x="37690" y="178149"/>
                  </a:lnTo>
                  <a:lnTo>
                    <a:pt x="27056" y="205930"/>
                  </a:lnTo>
                  <a:lnTo>
                    <a:pt x="12801" y="232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586419" y="5396132"/>
              <a:ext cx="168706" cy="205691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865597" y="5395903"/>
              <a:ext cx="164134" cy="20523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081395" y="5396361"/>
              <a:ext cx="160020" cy="2047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291250" y="5396132"/>
              <a:ext cx="182651" cy="205004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546996" y="5402996"/>
              <a:ext cx="83820" cy="222885"/>
            </a:xfrm>
            <a:custGeom>
              <a:avLst/>
              <a:gdLst/>
              <a:ahLst/>
              <a:cxnLst/>
              <a:rect l="l" t="t" r="r" b="b"/>
              <a:pathLst>
                <a:path w="83820" h="222885">
                  <a:moveTo>
                    <a:pt x="15316" y="222393"/>
                  </a:moveTo>
                  <a:lnTo>
                    <a:pt x="0" y="222393"/>
                  </a:lnTo>
                  <a:lnTo>
                    <a:pt x="68579" y="0"/>
                  </a:lnTo>
                  <a:lnTo>
                    <a:pt x="83667" y="0"/>
                  </a:lnTo>
                  <a:lnTo>
                    <a:pt x="15316" y="222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711627" y="5396361"/>
              <a:ext cx="165963" cy="20500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197811" y="5396132"/>
              <a:ext cx="165506" cy="20523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920796" y="5396361"/>
              <a:ext cx="168249" cy="205004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405609" y="5400479"/>
              <a:ext cx="185394" cy="200199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1898113" y="5832615"/>
              <a:ext cx="59055" cy="16510"/>
            </a:xfrm>
            <a:custGeom>
              <a:avLst/>
              <a:gdLst/>
              <a:ahLst/>
              <a:cxnLst/>
              <a:rect l="l" t="t" r="r" b="b"/>
              <a:pathLst>
                <a:path w="59055" h="16510">
                  <a:moveTo>
                    <a:pt x="58521" y="16015"/>
                  </a:moveTo>
                  <a:lnTo>
                    <a:pt x="0" y="16015"/>
                  </a:lnTo>
                  <a:lnTo>
                    <a:pt x="0" y="0"/>
                  </a:lnTo>
                  <a:lnTo>
                    <a:pt x="58521" y="0"/>
                  </a:lnTo>
                  <a:lnTo>
                    <a:pt x="58521" y="16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043874" y="5716614"/>
              <a:ext cx="173964" cy="20042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2253272" y="5726467"/>
              <a:ext cx="186690" cy="195580"/>
            </a:xfrm>
            <a:custGeom>
              <a:avLst/>
              <a:gdLst/>
              <a:ahLst/>
              <a:cxnLst/>
              <a:rect l="l" t="t" r="r" b="b"/>
              <a:pathLst>
                <a:path w="186689" h="195579">
                  <a:moveTo>
                    <a:pt x="165506" y="77508"/>
                  </a:moveTo>
                  <a:lnTo>
                    <a:pt x="43434" y="77508"/>
                  </a:lnTo>
                  <a:lnTo>
                    <a:pt x="43434" y="53365"/>
                  </a:lnTo>
                  <a:lnTo>
                    <a:pt x="158191" y="53365"/>
                  </a:lnTo>
                  <a:lnTo>
                    <a:pt x="158191" y="38112"/>
                  </a:lnTo>
                  <a:lnTo>
                    <a:pt x="43434" y="38112"/>
                  </a:lnTo>
                  <a:lnTo>
                    <a:pt x="43434" y="15252"/>
                  </a:lnTo>
                  <a:lnTo>
                    <a:pt x="162991" y="15252"/>
                  </a:lnTo>
                  <a:lnTo>
                    <a:pt x="162991" y="0"/>
                  </a:lnTo>
                  <a:lnTo>
                    <a:pt x="24917" y="0"/>
                  </a:lnTo>
                  <a:lnTo>
                    <a:pt x="24917" y="15252"/>
                  </a:lnTo>
                  <a:lnTo>
                    <a:pt x="24917" y="38112"/>
                  </a:lnTo>
                  <a:lnTo>
                    <a:pt x="24917" y="53365"/>
                  </a:lnTo>
                  <a:lnTo>
                    <a:pt x="24917" y="77508"/>
                  </a:lnTo>
                  <a:lnTo>
                    <a:pt x="24917" y="92748"/>
                  </a:lnTo>
                  <a:lnTo>
                    <a:pt x="165506" y="92748"/>
                  </a:lnTo>
                  <a:lnTo>
                    <a:pt x="165506" y="77508"/>
                  </a:lnTo>
                  <a:close/>
                </a:path>
                <a:path w="186689" h="195579">
                  <a:moveTo>
                    <a:pt x="186080" y="114160"/>
                  </a:moveTo>
                  <a:lnTo>
                    <a:pt x="0" y="114160"/>
                  </a:lnTo>
                  <a:lnTo>
                    <a:pt x="0" y="129489"/>
                  </a:lnTo>
                  <a:lnTo>
                    <a:pt x="83667" y="129489"/>
                  </a:lnTo>
                  <a:lnTo>
                    <a:pt x="83667" y="195160"/>
                  </a:lnTo>
                  <a:lnTo>
                    <a:pt x="102412" y="195160"/>
                  </a:lnTo>
                  <a:lnTo>
                    <a:pt x="102412" y="129489"/>
                  </a:lnTo>
                  <a:lnTo>
                    <a:pt x="186080" y="129489"/>
                  </a:lnTo>
                  <a:lnTo>
                    <a:pt x="186080" y="114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63812" y="5719817"/>
              <a:ext cx="185394" cy="201801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685326" y="5716156"/>
              <a:ext cx="157048" cy="20569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883522" y="5716385"/>
              <a:ext cx="168706" cy="205691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161776" y="5716614"/>
              <a:ext cx="188595" cy="205004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376660" y="5716385"/>
              <a:ext cx="160248" cy="205691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3588801" y="5716385"/>
              <a:ext cx="163677" cy="202487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3853446" y="5735357"/>
              <a:ext cx="186690" cy="158750"/>
            </a:xfrm>
            <a:custGeom>
              <a:avLst/>
              <a:gdLst/>
              <a:ahLst/>
              <a:cxnLst/>
              <a:rect l="l" t="t" r="r" b="b"/>
              <a:pathLst>
                <a:path w="186689" h="158750">
                  <a:moveTo>
                    <a:pt x="164592" y="80048"/>
                  </a:moveTo>
                  <a:lnTo>
                    <a:pt x="42291" y="80048"/>
                  </a:lnTo>
                  <a:lnTo>
                    <a:pt x="42291" y="15252"/>
                  </a:lnTo>
                  <a:lnTo>
                    <a:pt x="162534" y="15252"/>
                  </a:lnTo>
                  <a:lnTo>
                    <a:pt x="162534" y="0"/>
                  </a:lnTo>
                  <a:lnTo>
                    <a:pt x="23774" y="0"/>
                  </a:lnTo>
                  <a:lnTo>
                    <a:pt x="23774" y="15252"/>
                  </a:lnTo>
                  <a:lnTo>
                    <a:pt x="23774" y="80048"/>
                  </a:lnTo>
                  <a:lnTo>
                    <a:pt x="23774" y="95300"/>
                  </a:lnTo>
                  <a:lnTo>
                    <a:pt x="164592" y="95300"/>
                  </a:lnTo>
                  <a:lnTo>
                    <a:pt x="164592" y="80048"/>
                  </a:lnTo>
                  <a:close/>
                </a:path>
                <a:path w="186689" h="158750">
                  <a:moveTo>
                    <a:pt x="186080" y="143027"/>
                  </a:moveTo>
                  <a:lnTo>
                    <a:pt x="0" y="143027"/>
                  </a:lnTo>
                  <a:lnTo>
                    <a:pt x="0" y="158584"/>
                  </a:lnTo>
                  <a:lnTo>
                    <a:pt x="186080" y="158584"/>
                  </a:lnTo>
                  <a:lnTo>
                    <a:pt x="186080" y="1430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4072451" y="5716614"/>
              <a:ext cx="181051" cy="20225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4274305" y="5875630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5" h="73025">
                  <a:moveTo>
                    <a:pt x="5029" y="72529"/>
                  </a:moveTo>
                  <a:lnTo>
                    <a:pt x="0" y="60174"/>
                  </a:lnTo>
                  <a:lnTo>
                    <a:pt x="9519" y="54668"/>
                  </a:lnTo>
                  <a:lnTo>
                    <a:pt x="16659" y="47533"/>
                  </a:lnTo>
                  <a:lnTo>
                    <a:pt x="21184" y="38938"/>
                  </a:lnTo>
                  <a:lnTo>
                    <a:pt x="22860" y="29057"/>
                  </a:lnTo>
                  <a:lnTo>
                    <a:pt x="21945" y="29286"/>
                  </a:lnTo>
                  <a:lnTo>
                    <a:pt x="12344" y="29286"/>
                  </a:lnTo>
                  <a:lnTo>
                    <a:pt x="5029" y="24252"/>
                  </a:lnTo>
                  <a:lnTo>
                    <a:pt x="5029" y="5719"/>
                  </a:lnTo>
                  <a:lnTo>
                    <a:pt x="12344" y="0"/>
                  </a:lnTo>
                  <a:lnTo>
                    <a:pt x="20802" y="0"/>
                  </a:lnTo>
                  <a:lnTo>
                    <a:pt x="28182" y="1705"/>
                  </a:lnTo>
                  <a:lnTo>
                    <a:pt x="33718" y="6606"/>
                  </a:lnTo>
                  <a:lnTo>
                    <a:pt x="37197" y="14382"/>
                  </a:lnTo>
                  <a:lnTo>
                    <a:pt x="38404" y="24710"/>
                  </a:lnTo>
                  <a:lnTo>
                    <a:pt x="36083" y="40225"/>
                  </a:lnTo>
                  <a:lnTo>
                    <a:pt x="29432" y="53596"/>
                  </a:lnTo>
                  <a:lnTo>
                    <a:pt x="18923" y="64478"/>
                  </a:lnTo>
                  <a:lnTo>
                    <a:pt x="5029" y="7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4410798" y="5716385"/>
              <a:ext cx="387019" cy="205691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4886696" y="5730799"/>
              <a:ext cx="185851" cy="16336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104552" y="5716156"/>
              <a:ext cx="166420" cy="20523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5314864" y="5716385"/>
              <a:ext cx="160248" cy="205691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5517632" y="5716614"/>
              <a:ext cx="167792" cy="20500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6005988" y="5716385"/>
              <a:ext cx="165277" cy="205691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5803906" y="5716385"/>
              <a:ext cx="157048" cy="202487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6212871" y="5716385"/>
              <a:ext cx="189280" cy="20317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6422955" y="5716614"/>
              <a:ext cx="167792" cy="205004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6700999" y="5716385"/>
              <a:ext cx="165277" cy="205691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6907416" y="5724626"/>
              <a:ext cx="186690" cy="197485"/>
            </a:xfrm>
            <a:custGeom>
              <a:avLst/>
              <a:gdLst/>
              <a:ahLst/>
              <a:cxnLst/>
              <a:rect l="l" t="t" r="r" b="b"/>
              <a:pathLst>
                <a:path w="186690" h="197485">
                  <a:moveTo>
                    <a:pt x="162534" y="28524"/>
                  </a:moveTo>
                  <a:lnTo>
                    <a:pt x="143789" y="28524"/>
                  </a:lnTo>
                  <a:lnTo>
                    <a:pt x="143789" y="43776"/>
                  </a:lnTo>
                  <a:lnTo>
                    <a:pt x="143789" y="72999"/>
                  </a:lnTo>
                  <a:lnTo>
                    <a:pt x="42062" y="72999"/>
                  </a:lnTo>
                  <a:lnTo>
                    <a:pt x="42062" y="43776"/>
                  </a:lnTo>
                  <a:lnTo>
                    <a:pt x="143789" y="43776"/>
                  </a:lnTo>
                  <a:lnTo>
                    <a:pt x="143789" y="28524"/>
                  </a:lnTo>
                  <a:lnTo>
                    <a:pt x="42062" y="28524"/>
                  </a:lnTo>
                  <a:lnTo>
                    <a:pt x="42062" y="571"/>
                  </a:lnTo>
                  <a:lnTo>
                    <a:pt x="23545" y="571"/>
                  </a:lnTo>
                  <a:lnTo>
                    <a:pt x="23545" y="28524"/>
                  </a:lnTo>
                  <a:lnTo>
                    <a:pt x="23545" y="43776"/>
                  </a:lnTo>
                  <a:lnTo>
                    <a:pt x="23545" y="72999"/>
                  </a:lnTo>
                  <a:lnTo>
                    <a:pt x="23545" y="88239"/>
                  </a:lnTo>
                  <a:lnTo>
                    <a:pt x="162534" y="88239"/>
                  </a:lnTo>
                  <a:lnTo>
                    <a:pt x="162534" y="73444"/>
                  </a:lnTo>
                  <a:lnTo>
                    <a:pt x="162534" y="72999"/>
                  </a:lnTo>
                  <a:lnTo>
                    <a:pt x="162534" y="43776"/>
                  </a:lnTo>
                  <a:lnTo>
                    <a:pt x="162534" y="43243"/>
                  </a:lnTo>
                  <a:lnTo>
                    <a:pt x="162534" y="28524"/>
                  </a:lnTo>
                  <a:close/>
                </a:path>
                <a:path w="186690" h="197485">
                  <a:moveTo>
                    <a:pt x="162534" y="0"/>
                  </a:moveTo>
                  <a:lnTo>
                    <a:pt x="143789" y="0"/>
                  </a:lnTo>
                  <a:lnTo>
                    <a:pt x="143789" y="28143"/>
                  </a:lnTo>
                  <a:lnTo>
                    <a:pt x="162534" y="28143"/>
                  </a:lnTo>
                  <a:lnTo>
                    <a:pt x="162534" y="0"/>
                  </a:lnTo>
                  <a:close/>
                </a:path>
                <a:path w="186690" h="197485">
                  <a:moveTo>
                    <a:pt x="186080" y="113487"/>
                  </a:moveTo>
                  <a:lnTo>
                    <a:pt x="0" y="113487"/>
                  </a:lnTo>
                  <a:lnTo>
                    <a:pt x="0" y="128587"/>
                  </a:lnTo>
                  <a:lnTo>
                    <a:pt x="83210" y="128587"/>
                  </a:lnTo>
                  <a:lnTo>
                    <a:pt x="83210" y="197231"/>
                  </a:lnTo>
                  <a:lnTo>
                    <a:pt x="101955" y="197231"/>
                  </a:lnTo>
                  <a:lnTo>
                    <a:pt x="101955" y="128587"/>
                  </a:lnTo>
                  <a:lnTo>
                    <a:pt x="186080" y="128587"/>
                  </a:lnTo>
                  <a:lnTo>
                    <a:pt x="186080" y="113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181926" y="5724622"/>
              <a:ext cx="185623" cy="196767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0008298" y="7353534"/>
              <a:ext cx="21590" cy="168275"/>
            </a:xfrm>
            <a:custGeom>
              <a:avLst/>
              <a:gdLst/>
              <a:ahLst/>
              <a:cxnLst/>
              <a:rect l="l" t="t" r="r" b="b"/>
              <a:pathLst>
                <a:path w="21590" h="168275">
                  <a:moveTo>
                    <a:pt x="21259" y="167710"/>
                  </a:moveTo>
                  <a:lnTo>
                    <a:pt x="0" y="167710"/>
                  </a:lnTo>
                  <a:lnTo>
                    <a:pt x="0" y="0"/>
                  </a:lnTo>
                  <a:lnTo>
                    <a:pt x="21259" y="0"/>
                  </a:lnTo>
                  <a:lnTo>
                    <a:pt x="21259" y="167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0073449" y="7393803"/>
              <a:ext cx="99212" cy="127441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0195064" y="7393803"/>
              <a:ext cx="233172" cy="130415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0458869" y="7393803"/>
              <a:ext cx="99212" cy="127441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0583684" y="7362229"/>
              <a:ext cx="206883" cy="161990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0823257" y="7393803"/>
              <a:ext cx="183794" cy="180980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11090652" y="7399981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59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79" h="124459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216897" y="7333171"/>
              <a:ext cx="188595" cy="205004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1643921" y="7332942"/>
              <a:ext cx="163677" cy="202487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431781" y="7332942"/>
              <a:ext cx="160248" cy="205691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11844630" y="7338186"/>
              <a:ext cx="670560" cy="201295"/>
            </a:xfrm>
            <a:custGeom>
              <a:avLst/>
              <a:gdLst/>
              <a:ahLst/>
              <a:cxnLst/>
              <a:rect l="l" t="t" r="r" b="b"/>
              <a:pathLst>
                <a:path w="670559" h="201295">
                  <a:moveTo>
                    <a:pt x="161848" y="18097"/>
                  </a:moveTo>
                  <a:lnTo>
                    <a:pt x="143332" y="18097"/>
                  </a:lnTo>
                  <a:lnTo>
                    <a:pt x="143332" y="57912"/>
                  </a:lnTo>
                  <a:lnTo>
                    <a:pt x="161848" y="57912"/>
                  </a:lnTo>
                  <a:lnTo>
                    <a:pt x="161848" y="18097"/>
                  </a:lnTo>
                  <a:close/>
                </a:path>
                <a:path w="670559" h="201295">
                  <a:moveTo>
                    <a:pt x="161848" y="3810"/>
                  </a:moveTo>
                  <a:lnTo>
                    <a:pt x="24003" y="3810"/>
                  </a:lnTo>
                  <a:lnTo>
                    <a:pt x="24003" y="17780"/>
                  </a:lnTo>
                  <a:lnTo>
                    <a:pt x="24003" y="58445"/>
                  </a:lnTo>
                  <a:lnTo>
                    <a:pt x="24003" y="72415"/>
                  </a:lnTo>
                  <a:lnTo>
                    <a:pt x="161848" y="72415"/>
                  </a:lnTo>
                  <a:lnTo>
                    <a:pt x="161848" y="58445"/>
                  </a:lnTo>
                  <a:lnTo>
                    <a:pt x="42291" y="58445"/>
                  </a:lnTo>
                  <a:lnTo>
                    <a:pt x="42291" y="17780"/>
                  </a:lnTo>
                  <a:lnTo>
                    <a:pt x="161848" y="17780"/>
                  </a:lnTo>
                  <a:lnTo>
                    <a:pt x="161848" y="3810"/>
                  </a:lnTo>
                  <a:close/>
                </a:path>
                <a:path w="670559" h="201295">
                  <a:moveTo>
                    <a:pt x="162763" y="134670"/>
                  </a:moveTo>
                  <a:lnTo>
                    <a:pt x="20802" y="134670"/>
                  </a:lnTo>
                  <a:lnTo>
                    <a:pt x="20802" y="149923"/>
                  </a:lnTo>
                  <a:lnTo>
                    <a:pt x="144018" y="149923"/>
                  </a:lnTo>
                  <a:lnTo>
                    <a:pt x="144018" y="200748"/>
                  </a:lnTo>
                  <a:lnTo>
                    <a:pt x="162763" y="200748"/>
                  </a:lnTo>
                  <a:lnTo>
                    <a:pt x="162763" y="149923"/>
                  </a:lnTo>
                  <a:lnTo>
                    <a:pt x="162763" y="134670"/>
                  </a:lnTo>
                  <a:close/>
                </a:path>
                <a:path w="670559" h="201295">
                  <a:moveTo>
                    <a:pt x="185623" y="98869"/>
                  </a:moveTo>
                  <a:lnTo>
                    <a:pt x="102412" y="98869"/>
                  </a:lnTo>
                  <a:lnTo>
                    <a:pt x="102412" y="72783"/>
                  </a:lnTo>
                  <a:lnTo>
                    <a:pt x="83667" y="72783"/>
                  </a:lnTo>
                  <a:lnTo>
                    <a:pt x="83667" y="98869"/>
                  </a:lnTo>
                  <a:lnTo>
                    <a:pt x="0" y="98869"/>
                  </a:lnTo>
                  <a:lnTo>
                    <a:pt x="0" y="113969"/>
                  </a:lnTo>
                  <a:lnTo>
                    <a:pt x="185623" y="113969"/>
                  </a:lnTo>
                  <a:lnTo>
                    <a:pt x="185623" y="98869"/>
                  </a:lnTo>
                  <a:close/>
                </a:path>
                <a:path w="670559" h="201295">
                  <a:moveTo>
                    <a:pt x="373761" y="138480"/>
                  </a:moveTo>
                  <a:lnTo>
                    <a:pt x="231114" y="138480"/>
                  </a:lnTo>
                  <a:lnTo>
                    <a:pt x="231114" y="153733"/>
                  </a:lnTo>
                  <a:lnTo>
                    <a:pt x="355015" y="153733"/>
                  </a:lnTo>
                  <a:lnTo>
                    <a:pt x="355015" y="198208"/>
                  </a:lnTo>
                  <a:lnTo>
                    <a:pt x="373761" y="198208"/>
                  </a:lnTo>
                  <a:lnTo>
                    <a:pt x="373761" y="153733"/>
                  </a:lnTo>
                  <a:lnTo>
                    <a:pt x="373761" y="138480"/>
                  </a:lnTo>
                  <a:close/>
                </a:path>
                <a:path w="670559" h="201295">
                  <a:moveTo>
                    <a:pt x="396392" y="107556"/>
                  </a:moveTo>
                  <a:lnTo>
                    <a:pt x="312953" y="107556"/>
                  </a:lnTo>
                  <a:lnTo>
                    <a:pt x="312953" y="86398"/>
                  </a:lnTo>
                  <a:lnTo>
                    <a:pt x="376961" y="86398"/>
                  </a:lnTo>
                  <a:lnTo>
                    <a:pt x="376961" y="71145"/>
                  </a:lnTo>
                  <a:lnTo>
                    <a:pt x="252831" y="71145"/>
                  </a:lnTo>
                  <a:lnTo>
                    <a:pt x="252831" y="49542"/>
                  </a:lnTo>
                  <a:lnTo>
                    <a:pt x="372618" y="49542"/>
                  </a:lnTo>
                  <a:lnTo>
                    <a:pt x="372618" y="35572"/>
                  </a:lnTo>
                  <a:lnTo>
                    <a:pt x="372618" y="15240"/>
                  </a:lnTo>
                  <a:lnTo>
                    <a:pt x="372618" y="0"/>
                  </a:lnTo>
                  <a:lnTo>
                    <a:pt x="233857" y="0"/>
                  </a:lnTo>
                  <a:lnTo>
                    <a:pt x="233857" y="15240"/>
                  </a:lnTo>
                  <a:lnTo>
                    <a:pt x="354101" y="15240"/>
                  </a:lnTo>
                  <a:lnTo>
                    <a:pt x="354101" y="35572"/>
                  </a:lnTo>
                  <a:lnTo>
                    <a:pt x="234315" y="35572"/>
                  </a:lnTo>
                  <a:lnTo>
                    <a:pt x="234315" y="49542"/>
                  </a:lnTo>
                  <a:lnTo>
                    <a:pt x="234315" y="71145"/>
                  </a:lnTo>
                  <a:lnTo>
                    <a:pt x="234315" y="86398"/>
                  </a:lnTo>
                  <a:lnTo>
                    <a:pt x="293979" y="86398"/>
                  </a:lnTo>
                  <a:lnTo>
                    <a:pt x="293979" y="107556"/>
                  </a:lnTo>
                  <a:lnTo>
                    <a:pt x="210312" y="107556"/>
                  </a:lnTo>
                  <a:lnTo>
                    <a:pt x="210312" y="122885"/>
                  </a:lnTo>
                  <a:lnTo>
                    <a:pt x="396392" y="122885"/>
                  </a:lnTo>
                  <a:lnTo>
                    <a:pt x="396392" y="107556"/>
                  </a:lnTo>
                  <a:close/>
                </a:path>
                <a:path w="670559" h="201295">
                  <a:moveTo>
                    <a:pt x="541680" y="110998"/>
                  </a:moveTo>
                  <a:lnTo>
                    <a:pt x="483158" y="110998"/>
                  </a:lnTo>
                  <a:lnTo>
                    <a:pt x="483158" y="127012"/>
                  </a:lnTo>
                  <a:lnTo>
                    <a:pt x="541680" y="127012"/>
                  </a:lnTo>
                  <a:lnTo>
                    <a:pt x="541680" y="110998"/>
                  </a:lnTo>
                  <a:close/>
                </a:path>
                <a:path w="670559" h="201295">
                  <a:moveTo>
                    <a:pt x="670153" y="89941"/>
                  </a:moveTo>
                  <a:lnTo>
                    <a:pt x="560654" y="46926"/>
                  </a:lnTo>
                  <a:lnTo>
                    <a:pt x="560654" y="64998"/>
                  </a:lnTo>
                  <a:lnTo>
                    <a:pt x="648893" y="97726"/>
                  </a:lnTo>
                  <a:lnTo>
                    <a:pt x="648893" y="98640"/>
                  </a:lnTo>
                  <a:lnTo>
                    <a:pt x="560654" y="131356"/>
                  </a:lnTo>
                  <a:lnTo>
                    <a:pt x="560654" y="149656"/>
                  </a:lnTo>
                  <a:lnTo>
                    <a:pt x="670153" y="106641"/>
                  </a:lnTo>
                  <a:lnTo>
                    <a:pt x="670153" y="89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2817668" y="7332942"/>
              <a:ext cx="160248" cy="205691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2602785" y="7333171"/>
              <a:ext cx="188595" cy="205004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3293928" y="7333171"/>
              <a:ext cx="190423" cy="20477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3029809" y="7332942"/>
              <a:ext cx="163677" cy="202487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3505383" y="7332027"/>
              <a:ext cx="189280" cy="206148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3714094" y="7332942"/>
              <a:ext cx="190423" cy="200657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3936980" y="7332714"/>
              <a:ext cx="157048" cy="205691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10008298" y="7673797"/>
              <a:ext cx="21590" cy="168275"/>
            </a:xfrm>
            <a:custGeom>
              <a:avLst/>
              <a:gdLst/>
              <a:ahLst/>
              <a:cxnLst/>
              <a:rect l="l" t="t" r="r" b="b"/>
              <a:pathLst>
                <a:path w="21590" h="168275">
                  <a:moveTo>
                    <a:pt x="21259" y="167710"/>
                  </a:moveTo>
                  <a:lnTo>
                    <a:pt x="0" y="167710"/>
                  </a:lnTo>
                  <a:lnTo>
                    <a:pt x="0" y="0"/>
                  </a:lnTo>
                  <a:lnTo>
                    <a:pt x="21259" y="0"/>
                  </a:lnTo>
                  <a:lnTo>
                    <a:pt x="21259" y="167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058590" y="7682492"/>
              <a:ext cx="197053" cy="161990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0286276" y="7714066"/>
              <a:ext cx="171221" cy="127441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10499776" y="7664652"/>
              <a:ext cx="147320" cy="177165"/>
            </a:xfrm>
            <a:custGeom>
              <a:avLst/>
              <a:gdLst/>
              <a:ahLst/>
              <a:cxnLst/>
              <a:rect l="l" t="t" r="r" b="b"/>
              <a:pathLst>
                <a:path w="147320" h="177165">
                  <a:moveTo>
                    <a:pt x="94411" y="158877"/>
                  </a:moveTo>
                  <a:lnTo>
                    <a:pt x="21259" y="158877"/>
                  </a:lnTo>
                  <a:lnTo>
                    <a:pt x="21259" y="8953"/>
                  </a:lnTo>
                  <a:lnTo>
                    <a:pt x="0" y="8953"/>
                  </a:lnTo>
                  <a:lnTo>
                    <a:pt x="0" y="158877"/>
                  </a:lnTo>
                  <a:lnTo>
                    <a:pt x="0" y="176669"/>
                  </a:lnTo>
                  <a:lnTo>
                    <a:pt x="94411" y="176669"/>
                  </a:lnTo>
                  <a:lnTo>
                    <a:pt x="94411" y="158877"/>
                  </a:lnTo>
                  <a:close/>
                </a:path>
                <a:path w="147320" h="177165">
                  <a:moveTo>
                    <a:pt x="142887" y="52628"/>
                  </a:moveTo>
                  <a:lnTo>
                    <a:pt x="122085" y="52628"/>
                  </a:lnTo>
                  <a:lnTo>
                    <a:pt x="122085" y="176860"/>
                  </a:lnTo>
                  <a:lnTo>
                    <a:pt x="142887" y="176860"/>
                  </a:lnTo>
                  <a:lnTo>
                    <a:pt x="142887" y="52628"/>
                  </a:lnTo>
                  <a:close/>
                </a:path>
                <a:path w="147320" h="177165">
                  <a:moveTo>
                    <a:pt x="147002" y="5029"/>
                  </a:moveTo>
                  <a:lnTo>
                    <a:pt x="140830" y="0"/>
                  </a:lnTo>
                  <a:lnTo>
                    <a:pt x="124371" y="0"/>
                  </a:lnTo>
                  <a:lnTo>
                    <a:pt x="118198" y="5029"/>
                  </a:lnTo>
                  <a:lnTo>
                    <a:pt x="118198" y="21272"/>
                  </a:lnTo>
                  <a:lnTo>
                    <a:pt x="124371" y="27000"/>
                  </a:lnTo>
                  <a:lnTo>
                    <a:pt x="140830" y="27000"/>
                  </a:lnTo>
                  <a:lnTo>
                    <a:pt x="147002" y="21272"/>
                  </a:lnTo>
                  <a:lnTo>
                    <a:pt x="147002" y="5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0670781" y="7682492"/>
              <a:ext cx="182880" cy="161990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10937509" y="7720244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59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79" h="124459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063602" y="7653434"/>
              <a:ext cx="188595" cy="205004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1278485" y="7653205"/>
              <a:ext cx="160248" cy="20569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490626" y="7653205"/>
              <a:ext cx="163677" cy="202487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1691556" y="7653286"/>
              <a:ext cx="670560" cy="202565"/>
            </a:xfrm>
            <a:custGeom>
              <a:avLst/>
              <a:gdLst/>
              <a:ahLst/>
              <a:cxnLst/>
              <a:rect l="l" t="t" r="r" b="b"/>
              <a:pathLst>
                <a:path w="670559" h="202565">
                  <a:moveTo>
                    <a:pt x="163449" y="53352"/>
                  </a:moveTo>
                  <a:lnTo>
                    <a:pt x="43434" y="53352"/>
                  </a:lnTo>
                  <a:lnTo>
                    <a:pt x="43434" y="21590"/>
                  </a:lnTo>
                  <a:lnTo>
                    <a:pt x="161391" y="21590"/>
                  </a:lnTo>
                  <a:lnTo>
                    <a:pt x="161391" y="6350"/>
                  </a:lnTo>
                  <a:lnTo>
                    <a:pt x="24688" y="6350"/>
                  </a:lnTo>
                  <a:lnTo>
                    <a:pt x="24688" y="21590"/>
                  </a:lnTo>
                  <a:lnTo>
                    <a:pt x="24688" y="53352"/>
                  </a:lnTo>
                  <a:lnTo>
                    <a:pt x="24688" y="68605"/>
                  </a:lnTo>
                  <a:lnTo>
                    <a:pt x="163449" y="68605"/>
                  </a:lnTo>
                  <a:lnTo>
                    <a:pt x="163449" y="53352"/>
                  </a:lnTo>
                  <a:close/>
                </a:path>
                <a:path w="670559" h="202565">
                  <a:moveTo>
                    <a:pt x="167792" y="188036"/>
                  </a:moveTo>
                  <a:lnTo>
                    <a:pt x="41148" y="188036"/>
                  </a:lnTo>
                  <a:lnTo>
                    <a:pt x="41148" y="166433"/>
                  </a:lnTo>
                  <a:lnTo>
                    <a:pt x="161620" y="166433"/>
                  </a:lnTo>
                  <a:lnTo>
                    <a:pt x="161620" y="152463"/>
                  </a:lnTo>
                  <a:lnTo>
                    <a:pt x="161620" y="133400"/>
                  </a:lnTo>
                  <a:lnTo>
                    <a:pt x="161620" y="118160"/>
                  </a:lnTo>
                  <a:lnTo>
                    <a:pt x="22174" y="118160"/>
                  </a:lnTo>
                  <a:lnTo>
                    <a:pt x="22174" y="133400"/>
                  </a:lnTo>
                  <a:lnTo>
                    <a:pt x="143103" y="133400"/>
                  </a:lnTo>
                  <a:lnTo>
                    <a:pt x="143103" y="152463"/>
                  </a:lnTo>
                  <a:lnTo>
                    <a:pt x="22860" y="152463"/>
                  </a:lnTo>
                  <a:lnTo>
                    <a:pt x="22860" y="166433"/>
                  </a:lnTo>
                  <a:lnTo>
                    <a:pt x="22860" y="188036"/>
                  </a:lnTo>
                  <a:lnTo>
                    <a:pt x="22860" y="202018"/>
                  </a:lnTo>
                  <a:lnTo>
                    <a:pt x="167792" y="202018"/>
                  </a:lnTo>
                  <a:lnTo>
                    <a:pt x="167792" y="188036"/>
                  </a:lnTo>
                  <a:close/>
                </a:path>
                <a:path w="670559" h="202565">
                  <a:moveTo>
                    <a:pt x="185623" y="85496"/>
                  </a:moveTo>
                  <a:lnTo>
                    <a:pt x="0" y="85496"/>
                  </a:lnTo>
                  <a:lnTo>
                    <a:pt x="0" y="100825"/>
                  </a:lnTo>
                  <a:lnTo>
                    <a:pt x="185623" y="100825"/>
                  </a:lnTo>
                  <a:lnTo>
                    <a:pt x="185623" y="85496"/>
                  </a:lnTo>
                  <a:close/>
                </a:path>
                <a:path w="670559" h="202565">
                  <a:moveTo>
                    <a:pt x="312953" y="17780"/>
                  </a:moveTo>
                  <a:lnTo>
                    <a:pt x="218770" y="17780"/>
                  </a:lnTo>
                  <a:lnTo>
                    <a:pt x="218770" y="33032"/>
                  </a:lnTo>
                  <a:lnTo>
                    <a:pt x="218770" y="97828"/>
                  </a:lnTo>
                  <a:lnTo>
                    <a:pt x="218770" y="113068"/>
                  </a:lnTo>
                  <a:lnTo>
                    <a:pt x="312953" y="113068"/>
                  </a:lnTo>
                  <a:lnTo>
                    <a:pt x="312953" y="98310"/>
                  </a:lnTo>
                  <a:lnTo>
                    <a:pt x="312953" y="97828"/>
                  </a:lnTo>
                  <a:lnTo>
                    <a:pt x="312953" y="33324"/>
                  </a:lnTo>
                  <a:lnTo>
                    <a:pt x="294665" y="33324"/>
                  </a:lnTo>
                  <a:lnTo>
                    <a:pt x="294665" y="97828"/>
                  </a:lnTo>
                  <a:lnTo>
                    <a:pt x="237058" y="97828"/>
                  </a:lnTo>
                  <a:lnTo>
                    <a:pt x="237058" y="33032"/>
                  </a:lnTo>
                  <a:lnTo>
                    <a:pt x="312953" y="33032"/>
                  </a:lnTo>
                  <a:lnTo>
                    <a:pt x="312953" y="17780"/>
                  </a:lnTo>
                  <a:close/>
                </a:path>
                <a:path w="670559" h="202565">
                  <a:moveTo>
                    <a:pt x="378561" y="185496"/>
                  </a:moveTo>
                  <a:lnTo>
                    <a:pt x="260604" y="185496"/>
                  </a:lnTo>
                  <a:lnTo>
                    <a:pt x="260604" y="135940"/>
                  </a:lnTo>
                  <a:lnTo>
                    <a:pt x="241858" y="135940"/>
                  </a:lnTo>
                  <a:lnTo>
                    <a:pt x="241858" y="185496"/>
                  </a:lnTo>
                  <a:lnTo>
                    <a:pt x="241858" y="200736"/>
                  </a:lnTo>
                  <a:lnTo>
                    <a:pt x="378561" y="200736"/>
                  </a:lnTo>
                  <a:lnTo>
                    <a:pt x="378561" y="185496"/>
                  </a:lnTo>
                  <a:close/>
                </a:path>
                <a:path w="670559" h="202565">
                  <a:moveTo>
                    <a:pt x="399821" y="62255"/>
                  </a:moveTo>
                  <a:lnTo>
                    <a:pt x="369417" y="62255"/>
                  </a:lnTo>
                  <a:lnTo>
                    <a:pt x="369417" y="0"/>
                  </a:lnTo>
                  <a:lnTo>
                    <a:pt x="350672" y="0"/>
                  </a:lnTo>
                  <a:lnTo>
                    <a:pt x="350672" y="62255"/>
                  </a:lnTo>
                  <a:lnTo>
                    <a:pt x="350672" y="78765"/>
                  </a:lnTo>
                  <a:lnTo>
                    <a:pt x="350672" y="149923"/>
                  </a:lnTo>
                  <a:lnTo>
                    <a:pt x="369417" y="149923"/>
                  </a:lnTo>
                  <a:lnTo>
                    <a:pt x="369417" y="78765"/>
                  </a:lnTo>
                  <a:lnTo>
                    <a:pt x="399821" y="78765"/>
                  </a:lnTo>
                  <a:lnTo>
                    <a:pt x="399821" y="62255"/>
                  </a:lnTo>
                  <a:close/>
                </a:path>
                <a:path w="670559" h="202565">
                  <a:moveTo>
                    <a:pt x="647903" y="31953"/>
                  </a:moveTo>
                  <a:lnTo>
                    <a:pt x="629615" y="31953"/>
                  </a:lnTo>
                  <a:lnTo>
                    <a:pt x="629615" y="98539"/>
                  </a:lnTo>
                  <a:lnTo>
                    <a:pt x="647903" y="98539"/>
                  </a:lnTo>
                  <a:lnTo>
                    <a:pt x="647903" y="31953"/>
                  </a:lnTo>
                  <a:close/>
                </a:path>
                <a:path w="670559" h="202565">
                  <a:moveTo>
                    <a:pt x="647903" y="16510"/>
                  </a:moveTo>
                  <a:lnTo>
                    <a:pt x="506628" y="16510"/>
                  </a:lnTo>
                  <a:lnTo>
                    <a:pt x="506628" y="31762"/>
                  </a:lnTo>
                  <a:lnTo>
                    <a:pt x="506628" y="99098"/>
                  </a:lnTo>
                  <a:lnTo>
                    <a:pt x="506628" y="113068"/>
                  </a:lnTo>
                  <a:lnTo>
                    <a:pt x="647903" y="113068"/>
                  </a:lnTo>
                  <a:lnTo>
                    <a:pt x="647903" y="99098"/>
                  </a:lnTo>
                  <a:lnTo>
                    <a:pt x="524687" y="99098"/>
                  </a:lnTo>
                  <a:lnTo>
                    <a:pt x="524687" y="31762"/>
                  </a:lnTo>
                  <a:lnTo>
                    <a:pt x="647903" y="31762"/>
                  </a:lnTo>
                  <a:lnTo>
                    <a:pt x="647903" y="16510"/>
                  </a:lnTo>
                  <a:close/>
                </a:path>
                <a:path w="670559" h="202565">
                  <a:moveTo>
                    <a:pt x="670534" y="163283"/>
                  </a:moveTo>
                  <a:lnTo>
                    <a:pt x="586867" y="163283"/>
                  </a:lnTo>
                  <a:lnTo>
                    <a:pt x="586867" y="113411"/>
                  </a:lnTo>
                  <a:lnTo>
                    <a:pt x="567893" y="113411"/>
                  </a:lnTo>
                  <a:lnTo>
                    <a:pt x="567893" y="163283"/>
                  </a:lnTo>
                  <a:lnTo>
                    <a:pt x="484682" y="163283"/>
                  </a:lnTo>
                  <a:lnTo>
                    <a:pt x="484682" y="178841"/>
                  </a:lnTo>
                  <a:lnTo>
                    <a:pt x="670534" y="178841"/>
                  </a:lnTo>
                  <a:lnTo>
                    <a:pt x="670534" y="1632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2" name="object 17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2389529" y="7653434"/>
              <a:ext cx="392963" cy="205004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12806946" y="7660906"/>
              <a:ext cx="186055" cy="193675"/>
            </a:xfrm>
            <a:custGeom>
              <a:avLst/>
              <a:gdLst/>
              <a:ahLst/>
              <a:cxnLst/>
              <a:rect l="l" t="t" r="r" b="b"/>
              <a:pathLst>
                <a:path w="186054" h="193675">
                  <a:moveTo>
                    <a:pt x="164592" y="54635"/>
                  </a:moveTo>
                  <a:lnTo>
                    <a:pt x="43891" y="54635"/>
                  </a:lnTo>
                  <a:lnTo>
                    <a:pt x="43891" y="0"/>
                  </a:lnTo>
                  <a:lnTo>
                    <a:pt x="25146" y="0"/>
                  </a:lnTo>
                  <a:lnTo>
                    <a:pt x="25146" y="54635"/>
                  </a:lnTo>
                  <a:lnTo>
                    <a:pt x="25146" y="69875"/>
                  </a:lnTo>
                  <a:lnTo>
                    <a:pt x="164592" y="69875"/>
                  </a:lnTo>
                  <a:lnTo>
                    <a:pt x="164592" y="54635"/>
                  </a:lnTo>
                  <a:close/>
                </a:path>
                <a:path w="186054" h="193675">
                  <a:moveTo>
                    <a:pt x="165735" y="176606"/>
                  </a:moveTo>
                  <a:lnTo>
                    <a:pt x="42519" y="176606"/>
                  </a:lnTo>
                  <a:lnTo>
                    <a:pt x="42519" y="132130"/>
                  </a:lnTo>
                  <a:lnTo>
                    <a:pt x="23774" y="132130"/>
                  </a:lnTo>
                  <a:lnTo>
                    <a:pt x="23774" y="176606"/>
                  </a:lnTo>
                  <a:lnTo>
                    <a:pt x="23774" y="193116"/>
                  </a:lnTo>
                  <a:lnTo>
                    <a:pt x="165735" y="193116"/>
                  </a:lnTo>
                  <a:lnTo>
                    <a:pt x="165735" y="176606"/>
                  </a:lnTo>
                  <a:close/>
                </a:path>
                <a:path w="186054" h="193675">
                  <a:moveTo>
                    <a:pt x="185851" y="96862"/>
                  </a:moveTo>
                  <a:lnTo>
                    <a:pt x="0" y="96862"/>
                  </a:lnTo>
                  <a:lnTo>
                    <a:pt x="0" y="111963"/>
                  </a:lnTo>
                  <a:lnTo>
                    <a:pt x="185851" y="111963"/>
                  </a:lnTo>
                  <a:lnTo>
                    <a:pt x="185851" y="968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3082026" y="7663043"/>
              <a:ext cx="184708" cy="194479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9967550" y="4727950"/>
              <a:ext cx="124358" cy="173887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0121169" y="4771422"/>
              <a:ext cx="184708" cy="130415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328738" y="4771422"/>
              <a:ext cx="97155" cy="130415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0550023" y="4774625"/>
              <a:ext cx="98526" cy="127212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0450582" y="4739848"/>
              <a:ext cx="76809" cy="16199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0690383" y="4771422"/>
              <a:ext cx="184708" cy="130415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10959122" y="4762728"/>
              <a:ext cx="187325" cy="102870"/>
            </a:xfrm>
            <a:custGeom>
              <a:avLst/>
              <a:gdLst/>
              <a:ahLst/>
              <a:cxnLst/>
              <a:rect l="l" t="t" r="r" b="b"/>
              <a:pathLst>
                <a:path w="187325" h="102870">
                  <a:moveTo>
                    <a:pt x="58521" y="64071"/>
                  </a:moveTo>
                  <a:lnTo>
                    <a:pt x="0" y="64071"/>
                  </a:lnTo>
                  <a:lnTo>
                    <a:pt x="0" y="80086"/>
                  </a:lnTo>
                  <a:lnTo>
                    <a:pt x="58521" y="80086"/>
                  </a:lnTo>
                  <a:lnTo>
                    <a:pt x="58521" y="64071"/>
                  </a:lnTo>
                  <a:close/>
                </a:path>
                <a:path w="187325" h="102870">
                  <a:moveTo>
                    <a:pt x="186994" y="43014"/>
                  </a:moveTo>
                  <a:lnTo>
                    <a:pt x="77495" y="0"/>
                  </a:lnTo>
                  <a:lnTo>
                    <a:pt x="77495" y="18084"/>
                  </a:lnTo>
                  <a:lnTo>
                    <a:pt x="165735" y="50800"/>
                  </a:lnTo>
                  <a:lnTo>
                    <a:pt x="165735" y="51714"/>
                  </a:lnTo>
                  <a:lnTo>
                    <a:pt x="77495" y="84429"/>
                  </a:lnTo>
                  <a:lnTo>
                    <a:pt x="77495" y="102743"/>
                  </a:lnTo>
                  <a:lnTo>
                    <a:pt x="186994" y="59728"/>
                  </a:lnTo>
                  <a:lnTo>
                    <a:pt x="186994" y="43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2" name="object 182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11241890" y="4731153"/>
              <a:ext cx="110642" cy="167710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1384536" y="4716739"/>
              <a:ext cx="34290" cy="185420"/>
            </a:xfrm>
            <a:custGeom>
              <a:avLst/>
              <a:gdLst/>
              <a:ahLst/>
              <a:cxnLst/>
              <a:rect l="l" t="t" r="r" b="b"/>
              <a:pathLst>
                <a:path w="34290" h="185420">
                  <a:moveTo>
                    <a:pt x="27431" y="185099"/>
                  </a:moveTo>
                  <a:lnTo>
                    <a:pt x="21945" y="185099"/>
                  </a:lnTo>
                  <a:lnTo>
                    <a:pt x="11958" y="183250"/>
                  </a:lnTo>
                  <a:lnTo>
                    <a:pt x="5143" y="177863"/>
                  </a:lnTo>
                  <a:lnTo>
                    <a:pt x="1243" y="169172"/>
                  </a:lnTo>
                  <a:lnTo>
                    <a:pt x="0" y="157414"/>
                  </a:lnTo>
                  <a:lnTo>
                    <a:pt x="0" y="0"/>
                  </a:lnTo>
                  <a:lnTo>
                    <a:pt x="20802" y="0"/>
                  </a:lnTo>
                  <a:lnTo>
                    <a:pt x="20802" y="165193"/>
                  </a:lnTo>
                  <a:lnTo>
                    <a:pt x="23545" y="167710"/>
                  </a:lnTo>
                  <a:lnTo>
                    <a:pt x="28803" y="167710"/>
                  </a:lnTo>
                  <a:lnTo>
                    <a:pt x="31089" y="167252"/>
                  </a:lnTo>
                  <a:lnTo>
                    <a:pt x="34061" y="183268"/>
                  </a:lnTo>
                  <a:lnTo>
                    <a:pt x="31089" y="184412"/>
                  </a:lnTo>
                  <a:lnTo>
                    <a:pt x="27431" y="18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184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1441915" y="4771422"/>
              <a:ext cx="97155" cy="13041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1560559" y="4771422"/>
              <a:ext cx="233172" cy="180980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1824363" y="4771422"/>
              <a:ext cx="68122" cy="127441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11972715" y="4777600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60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79" h="124460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8" name="object 188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2106732" y="4731153"/>
              <a:ext cx="123901" cy="167710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2252579" y="4771422"/>
              <a:ext cx="99212" cy="127441"/>
            </a:xfrm>
            <a:prstGeom prst="rect">
              <a:avLst/>
            </a:prstGeom>
          </p:spPr>
        </p:pic>
        <p:sp>
          <p:nvSpPr>
            <p:cNvPr id="190" name="object 190"/>
            <p:cNvSpPr/>
            <p:nvPr/>
          </p:nvSpPr>
          <p:spPr>
            <a:xfrm>
              <a:off x="12388367" y="4722001"/>
              <a:ext cx="29209" cy="177165"/>
            </a:xfrm>
            <a:custGeom>
              <a:avLst/>
              <a:gdLst/>
              <a:ahLst/>
              <a:cxnLst/>
              <a:rect l="l" t="t" r="r" b="b"/>
              <a:pathLst>
                <a:path w="29209" h="177164">
                  <a:moveTo>
                    <a:pt x="24688" y="176862"/>
                  </a:moveTo>
                  <a:lnTo>
                    <a:pt x="3886" y="176862"/>
                  </a:lnTo>
                  <a:lnTo>
                    <a:pt x="3886" y="52623"/>
                  </a:lnTo>
                  <a:lnTo>
                    <a:pt x="24688" y="52623"/>
                  </a:lnTo>
                  <a:lnTo>
                    <a:pt x="24688" y="176862"/>
                  </a:lnTo>
                  <a:close/>
                </a:path>
                <a:path w="29209" h="177164">
                  <a:moveTo>
                    <a:pt x="22631" y="26998"/>
                  </a:moveTo>
                  <a:lnTo>
                    <a:pt x="6172" y="26998"/>
                  </a:lnTo>
                  <a:lnTo>
                    <a:pt x="0" y="21278"/>
                  </a:lnTo>
                  <a:lnTo>
                    <a:pt x="0" y="5033"/>
                  </a:lnTo>
                  <a:lnTo>
                    <a:pt x="6172" y="0"/>
                  </a:lnTo>
                  <a:lnTo>
                    <a:pt x="22631" y="0"/>
                  </a:lnTo>
                  <a:lnTo>
                    <a:pt x="28803" y="5033"/>
                  </a:lnTo>
                  <a:lnTo>
                    <a:pt x="28803" y="21278"/>
                  </a:lnTo>
                  <a:lnTo>
                    <a:pt x="22631" y="26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2445517" y="4771422"/>
              <a:ext cx="114071" cy="18464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583820" y="4716739"/>
              <a:ext cx="99212" cy="182124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2707721" y="4739848"/>
              <a:ext cx="130530" cy="202487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2916214" y="4731153"/>
              <a:ext cx="137388" cy="167710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3075319" y="4771422"/>
              <a:ext cx="177622" cy="130415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3280373" y="4716739"/>
              <a:ext cx="99212" cy="182124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3409761" y="4771422"/>
              <a:ext cx="115214" cy="130415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3557665" y="4771422"/>
              <a:ext cx="118186" cy="170913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3775988" y="4731153"/>
              <a:ext cx="139903" cy="167710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3952010" y="4771422"/>
              <a:ext cx="97155" cy="130415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4079112" y="4771422"/>
              <a:ext cx="234315" cy="184641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4399104" y="4718798"/>
              <a:ext cx="185623" cy="196767"/>
            </a:xfrm>
            <a:prstGeom prst="rect">
              <a:avLst/>
            </a:prstGeom>
          </p:spPr>
        </p:pic>
        <p:sp>
          <p:nvSpPr>
            <p:cNvPr id="203" name="object 203"/>
            <p:cNvSpPr/>
            <p:nvPr/>
          </p:nvSpPr>
          <p:spPr>
            <a:xfrm>
              <a:off x="14663794" y="4717425"/>
              <a:ext cx="83820" cy="222885"/>
            </a:xfrm>
            <a:custGeom>
              <a:avLst/>
              <a:gdLst/>
              <a:ahLst/>
              <a:cxnLst/>
              <a:rect l="l" t="t" r="r" b="b"/>
              <a:pathLst>
                <a:path w="83819" h="222885">
                  <a:moveTo>
                    <a:pt x="15316" y="222393"/>
                  </a:moveTo>
                  <a:lnTo>
                    <a:pt x="0" y="222393"/>
                  </a:lnTo>
                  <a:lnTo>
                    <a:pt x="68580" y="0"/>
                  </a:lnTo>
                  <a:lnTo>
                    <a:pt x="83667" y="0"/>
                  </a:lnTo>
                  <a:lnTo>
                    <a:pt x="15316" y="222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4" name="object 20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966407" y="5045238"/>
              <a:ext cx="185851" cy="16336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0181291" y="5031053"/>
              <a:ext cx="170535" cy="202716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0453734" y="5030824"/>
              <a:ext cx="165506" cy="20523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661532" y="5035171"/>
              <a:ext cx="185394" cy="200199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10935804" y="5031053"/>
              <a:ext cx="185394" cy="205233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11147259" y="5030824"/>
              <a:ext cx="293065" cy="205233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11537718" y="5031968"/>
              <a:ext cx="46990" cy="232410"/>
            </a:xfrm>
            <a:custGeom>
              <a:avLst/>
              <a:gdLst/>
              <a:ahLst/>
              <a:cxnLst/>
              <a:rect l="l" t="t" r="r" b="b"/>
              <a:pathLst>
                <a:path w="46990" h="232410">
                  <a:moveTo>
                    <a:pt x="33604" y="232231"/>
                  </a:moveTo>
                  <a:lnTo>
                    <a:pt x="19481" y="205930"/>
                  </a:lnTo>
                  <a:lnTo>
                    <a:pt x="8915" y="178149"/>
                  </a:lnTo>
                  <a:lnTo>
                    <a:pt x="2293" y="148351"/>
                  </a:lnTo>
                  <a:lnTo>
                    <a:pt x="0" y="116001"/>
                  </a:lnTo>
                  <a:lnTo>
                    <a:pt x="2293" y="83751"/>
                  </a:lnTo>
                  <a:lnTo>
                    <a:pt x="8915" y="53968"/>
                  </a:lnTo>
                  <a:lnTo>
                    <a:pt x="19481" y="26201"/>
                  </a:lnTo>
                  <a:lnTo>
                    <a:pt x="33604" y="0"/>
                  </a:lnTo>
                  <a:lnTo>
                    <a:pt x="46634" y="5948"/>
                  </a:lnTo>
                  <a:lnTo>
                    <a:pt x="33672" y="31477"/>
                  </a:lnTo>
                  <a:lnTo>
                    <a:pt x="24545" y="58658"/>
                  </a:lnTo>
                  <a:lnTo>
                    <a:pt x="19148" y="86997"/>
                  </a:lnTo>
                  <a:lnTo>
                    <a:pt x="17373" y="116001"/>
                  </a:lnTo>
                  <a:lnTo>
                    <a:pt x="19148" y="145037"/>
                  </a:lnTo>
                  <a:lnTo>
                    <a:pt x="24545" y="173430"/>
                  </a:lnTo>
                  <a:lnTo>
                    <a:pt x="33672" y="200621"/>
                  </a:lnTo>
                  <a:lnTo>
                    <a:pt x="46634" y="226054"/>
                  </a:lnTo>
                  <a:lnTo>
                    <a:pt x="33604" y="232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1" name="object 211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11616814" y="5051416"/>
              <a:ext cx="139903" cy="167710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1800608" y="5091685"/>
              <a:ext cx="108585" cy="179836"/>
            </a:xfrm>
            <a:prstGeom prst="rect">
              <a:avLst/>
            </a:prstGeom>
          </p:spPr>
        </p:pic>
        <p:sp>
          <p:nvSpPr>
            <p:cNvPr id="213" name="object 213"/>
            <p:cNvSpPr/>
            <p:nvPr/>
          </p:nvSpPr>
          <p:spPr>
            <a:xfrm>
              <a:off x="11933187" y="5037251"/>
              <a:ext cx="186055" cy="197485"/>
            </a:xfrm>
            <a:custGeom>
              <a:avLst/>
              <a:gdLst/>
              <a:ahLst/>
              <a:cxnLst/>
              <a:rect l="l" t="t" r="r" b="b"/>
              <a:pathLst>
                <a:path w="186054" h="197485">
                  <a:moveTo>
                    <a:pt x="161620" y="15316"/>
                  </a:moveTo>
                  <a:lnTo>
                    <a:pt x="143103" y="15316"/>
                  </a:lnTo>
                  <a:lnTo>
                    <a:pt x="143103" y="48031"/>
                  </a:lnTo>
                  <a:lnTo>
                    <a:pt x="161620" y="48031"/>
                  </a:lnTo>
                  <a:lnTo>
                    <a:pt x="161620" y="15316"/>
                  </a:lnTo>
                  <a:close/>
                </a:path>
                <a:path w="186054" h="197485">
                  <a:moveTo>
                    <a:pt x="161620" y="0"/>
                  </a:moveTo>
                  <a:lnTo>
                    <a:pt x="24231" y="0"/>
                  </a:lnTo>
                  <a:lnTo>
                    <a:pt x="24231" y="15252"/>
                  </a:lnTo>
                  <a:lnTo>
                    <a:pt x="24231" y="48285"/>
                  </a:lnTo>
                  <a:lnTo>
                    <a:pt x="24231" y="63525"/>
                  </a:lnTo>
                  <a:lnTo>
                    <a:pt x="161620" y="63525"/>
                  </a:lnTo>
                  <a:lnTo>
                    <a:pt x="161620" y="48285"/>
                  </a:lnTo>
                  <a:lnTo>
                    <a:pt x="42519" y="48285"/>
                  </a:lnTo>
                  <a:lnTo>
                    <a:pt x="42519" y="15252"/>
                  </a:lnTo>
                  <a:lnTo>
                    <a:pt x="161620" y="15252"/>
                  </a:lnTo>
                  <a:lnTo>
                    <a:pt x="161620" y="0"/>
                  </a:lnTo>
                  <a:close/>
                </a:path>
                <a:path w="186054" h="197485">
                  <a:moveTo>
                    <a:pt x="168021" y="181686"/>
                  </a:moveTo>
                  <a:lnTo>
                    <a:pt x="41376" y="181686"/>
                  </a:lnTo>
                  <a:lnTo>
                    <a:pt x="41376" y="161366"/>
                  </a:lnTo>
                  <a:lnTo>
                    <a:pt x="161848" y="161366"/>
                  </a:lnTo>
                  <a:lnTo>
                    <a:pt x="161848" y="147383"/>
                  </a:lnTo>
                  <a:lnTo>
                    <a:pt x="161848" y="129603"/>
                  </a:lnTo>
                  <a:lnTo>
                    <a:pt x="161848" y="115620"/>
                  </a:lnTo>
                  <a:lnTo>
                    <a:pt x="22402" y="115620"/>
                  </a:lnTo>
                  <a:lnTo>
                    <a:pt x="22402" y="129603"/>
                  </a:lnTo>
                  <a:lnTo>
                    <a:pt x="143332" y="129603"/>
                  </a:lnTo>
                  <a:lnTo>
                    <a:pt x="143332" y="147383"/>
                  </a:lnTo>
                  <a:lnTo>
                    <a:pt x="23088" y="147383"/>
                  </a:lnTo>
                  <a:lnTo>
                    <a:pt x="23088" y="161366"/>
                  </a:lnTo>
                  <a:lnTo>
                    <a:pt x="23088" y="181686"/>
                  </a:lnTo>
                  <a:lnTo>
                    <a:pt x="23088" y="196938"/>
                  </a:lnTo>
                  <a:lnTo>
                    <a:pt x="168021" y="196938"/>
                  </a:lnTo>
                  <a:lnTo>
                    <a:pt x="168021" y="181686"/>
                  </a:lnTo>
                  <a:close/>
                </a:path>
                <a:path w="186054" h="197485">
                  <a:moveTo>
                    <a:pt x="185623" y="80060"/>
                  </a:moveTo>
                  <a:lnTo>
                    <a:pt x="0" y="80060"/>
                  </a:lnTo>
                  <a:lnTo>
                    <a:pt x="0" y="95161"/>
                  </a:lnTo>
                  <a:lnTo>
                    <a:pt x="83439" y="95161"/>
                  </a:lnTo>
                  <a:lnTo>
                    <a:pt x="83439" y="115303"/>
                  </a:lnTo>
                  <a:lnTo>
                    <a:pt x="102184" y="115303"/>
                  </a:lnTo>
                  <a:lnTo>
                    <a:pt x="102184" y="95161"/>
                  </a:lnTo>
                  <a:lnTo>
                    <a:pt x="185623" y="95161"/>
                  </a:lnTo>
                  <a:lnTo>
                    <a:pt x="185623" y="80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4" name="object 214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2147622" y="5031053"/>
              <a:ext cx="185166" cy="205004"/>
            </a:xfrm>
            <a:prstGeom prst="rect">
              <a:avLst/>
            </a:prstGeom>
          </p:spPr>
        </p:pic>
        <p:sp>
          <p:nvSpPr>
            <p:cNvPr id="215" name="object 215"/>
            <p:cNvSpPr/>
            <p:nvPr/>
          </p:nvSpPr>
          <p:spPr>
            <a:xfrm>
              <a:off x="12353811" y="5047411"/>
              <a:ext cx="186690" cy="163195"/>
            </a:xfrm>
            <a:custGeom>
              <a:avLst/>
              <a:gdLst/>
              <a:ahLst/>
              <a:cxnLst/>
              <a:rect l="l" t="t" r="r" b="b"/>
              <a:pathLst>
                <a:path w="186690" h="163195">
                  <a:moveTo>
                    <a:pt x="186309" y="147396"/>
                  </a:moveTo>
                  <a:lnTo>
                    <a:pt x="102412" y="147396"/>
                  </a:lnTo>
                  <a:lnTo>
                    <a:pt x="102412" y="94030"/>
                  </a:lnTo>
                  <a:lnTo>
                    <a:pt x="164820" y="94030"/>
                  </a:lnTo>
                  <a:lnTo>
                    <a:pt x="164820" y="80048"/>
                  </a:lnTo>
                  <a:lnTo>
                    <a:pt x="42519" y="80048"/>
                  </a:lnTo>
                  <a:lnTo>
                    <a:pt x="42519" y="15252"/>
                  </a:lnTo>
                  <a:lnTo>
                    <a:pt x="162763" y="15252"/>
                  </a:lnTo>
                  <a:lnTo>
                    <a:pt x="162763" y="0"/>
                  </a:lnTo>
                  <a:lnTo>
                    <a:pt x="23774" y="0"/>
                  </a:lnTo>
                  <a:lnTo>
                    <a:pt x="23774" y="15252"/>
                  </a:lnTo>
                  <a:lnTo>
                    <a:pt x="23774" y="80048"/>
                  </a:lnTo>
                  <a:lnTo>
                    <a:pt x="23774" y="94030"/>
                  </a:lnTo>
                  <a:lnTo>
                    <a:pt x="83439" y="94030"/>
                  </a:lnTo>
                  <a:lnTo>
                    <a:pt x="83439" y="147396"/>
                  </a:lnTo>
                  <a:lnTo>
                    <a:pt x="0" y="147396"/>
                  </a:lnTo>
                  <a:lnTo>
                    <a:pt x="0" y="162636"/>
                  </a:lnTo>
                  <a:lnTo>
                    <a:pt x="186309" y="162636"/>
                  </a:lnTo>
                  <a:lnTo>
                    <a:pt x="186309" y="147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12628578" y="5031053"/>
              <a:ext cx="185394" cy="205233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12840033" y="5030824"/>
              <a:ext cx="189280" cy="205233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13048744" y="5030595"/>
              <a:ext cx="173964" cy="205233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13262257" y="5031053"/>
              <a:ext cx="187452" cy="205004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13470283" y="5028994"/>
              <a:ext cx="253974" cy="235206"/>
            </a:xfrm>
            <a:prstGeom prst="rect">
              <a:avLst/>
            </a:prstGeom>
          </p:spPr>
        </p:pic>
        <p:sp>
          <p:nvSpPr>
            <p:cNvPr id="221" name="object 221"/>
            <p:cNvSpPr/>
            <p:nvPr/>
          </p:nvSpPr>
          <p:spPr>
            <a:xfrm>
              <a:off x="9964801" y="5403265"/>
              <a:ext cx="187325" cy="102870"/>
            </a:xfrm>
            <a:custGeom>
              <a:avLst/>
              <a:gdLst/>
              <a:ahLst/>
              <a:cxnLst/>
              <a:rect l="l" t="t" r="r" b="b"/>
              <a:pathLst>
                <a:path w="187325" h="102870">
                  <a:moveTo>
                    <a:pt x="58521" y="64058"/>
                  </a:moveTo>
                  <a:lnTo>
                    <a:pt x="0" y="64058"/>
                  </a:lnTo>
                  <a:lnTo>
                    <a:pt x="0" y="80073"/>
                  </a:lnTo>
                  <a:lnTo>
                    <a:pt x="58521" y="80073"/>
                  </a:lnTo>
                  <a:lnTo>
                    <a:pt x="58521" y="64058"/>
                  </a:lnTo>
                  <a:close/>
                </a:path>
                <a:path w="187325" h="102870">
                  <a:moveTo>
                    <a:pt x="186994" y="43014"/>
                  </a:moveTo>
                  <a:lnTo>
                    <a:pt x="77495" y="0"/>
                  </a:lnTo>
                  <a:lnTo>
                    <a:pt x="77495" y="18072"/>
                  </a:lnTo>
                  <a:lnTo>
                    <a:pt x="165735" y="50787"/>
                  </a:lnTo>
                  <a:lnTo>
                    <a:pt x="165735" y="51701"/>
                  </a:lnTo>
                  <a:lnTo>
                    <a:pt x="77495" y="84416"/>
                  </a:lnTo>
                  <a:lnTo>
                    <a:pt x="77495" y="102730"/>
                  </a:lnTo>
                  <a:lnTo>
                    <a:pt x="186994" y="59715"/>
                  </a:lnTo>
                  <a:lnTo>
                    <a:pt x="186994" y="43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" name="object 222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0247576" y="5371679"/>
              <a:ext cx="139903" cy="167710"/>
            </a:xfrm>
            <a:prstGeom prst="rect">
              <a:avLst/>
            </a:prstGeom>
          </p:spPr>
        </p:pic>
        <p:pic>
          <p:nvPicPr>
            <p:cNvPr id="223" name="object 223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10421997" y="5411948"/>
              <a:ext cx="115214" cy="130415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0569902" y="5411948"/>
              <a:ext cx="99212" cy="127441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10695631" y="5380373"/>
              <a:ext cx="303123" cy="161990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1029388" y="5411948"/>
              <a:ext cx="68122" cy="127441"/>
            </a:xfrm>
            <a:prstGeom prst="rect">
              <a:avLst/>
            </a:prstGeom>
          </p:spPr>
        </p:pic>
        <p:sp>
          <p:nvSpPr>
            <p:cNvPr id="227" name="object 227"/>
            <p:cNvSpPr/>
            <p:nvPr/>
          </p:nvSpPr>
          <p:spPr>
            <a:xfrm>
              <a:off x="11177682" y="5418125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79" h="124460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79" h="124460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11299573" y="5368475"/>
              <a:ext cx="115671" cy="173887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11446333" y="5357265"/>
              <a:ext cx="90170" cy="185420"/>
            </a:xfrm>
            <a:custGeom>
              <a:avLst/>
              <a:gdLst/>
              <a:ahLst/>
              <a:cxnLst/>
              <a:rect l="l" t="t" r="r" b="b"/>
              <a:pathLst>
                <a:path w="90170" h="185420">
                  <a:moveTo>
                    <a:pt x="34061" y="183273"/>
                  </a:moveTo>
                  <a:lnTo>
                    <a:pt x="31089" y="167259"/>
                  </a:lnTo>
                  <a:lnTo>
                    <a:pt x="28803" y="167716"/>
                  </a:lnTo>
                  <a:lnTo>
                    <a:pt x="23545" y="167716"/>
                  </a:lnTo>
                  <a:lnTo>
                    <a:pt x="20802" y="165201"/>
                  </a:lnTo>
                  <a:lnTo>
                    <a:pt x="20802" y="0"/>
                  </a:lnTo>
                  <a:lnTo>
                    <a:pt x="0" y="0"/>
                  </a:lnTo>
                  <a:lnTo>
                    <a:pt x="0" y="157416"/>
                  </a:lnTo>
                  <a:lnTo>
                    <a:pt x="1244" y="169176"/>
                  </a:lnTo>
                  <a:lnTo>
                    <a:pt x="5143" y="177863"/>
                  </a:lnTo>
                  <a:lnTo>
                    <a:pt x="11950" y="183261"/>
                  </a:lnTo>
                  <a:lnTo>
                    <a:pt x="21945" y="185102"/>
                  </a:lnTo>
                  <a:lnTo>
                    <a:pt x="27432" y="185102"/>
                  </a:lnTo>
                  <a:lnTo>
                    <a:pt x="31089" y="184416"/>
                  </a:lnTo>
                  <a:lnTo>
                    <a:pt x="34061" y="183273"/>
                  </a:lnTo>
                  <a:close/>
                </a:path>
                <a:path w="90170" h="185420">
                  <a:moveTo>
                    <a:pt x="85953" y="57886"/>
                  </a:moveTo>
                  <a:lnTo>
                    <a:pt x="65151" y="57886"/>
                  </a:lnTo>
                  <a:lnTo>
                    <a:pt x="65151" y="182130"/>
                  </a:lnTo>
                  <a:lnTo>
                    <a:pt x="85953" y="182130"/>
                  </a:lnTo>
                  <a:lnTo>
                    <a:pt x="85953" y="57886"/>
                  </a:lnTo>
                  <a:close/>
                </a:path>
                <a:path w="90170" h="185420">
                  <a:moveTo>
                    <a:pt x="90068" y="10299"/>
                  </a:moveTo>
                  <a:lnTo>
                    <a:pt x="83896" y="5270"/>
                  </a:lnTo>
                  <a:lnTo>
                    <a:pt x="67437" y="5270"/>
                  </a:lnTo>
                  <a:lnTo>
                    <a:pt x="61264" y="10299"/>
                  </a:lnTo>
                  <a:lnTo>
                    <a:pt x="61264" y="26543"/>
                  </a:lnTo>
                  <a:lnTo>
                    <a:pt x="67437" y="32270"/>
                  </a:lnTo>
                  <a:lnTo>
                    <a:pt x="83896" y="32270"/>
                  </a:lnTo>
                  <a:lnTo>
                    <a:pt x="90068" y="26543"/>
                  </a:lnTo>
                  <a:lnTo>
                    <a:pt x="90068" y="10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574351" y="5411948"/>
              <a:ext cx="171221" cy="127441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11776662" y="5411948"/>
              <a:ext cx="105384" cy="130415"/>
            </a:xfrm>
            <a:prstGeom prst="rect">
              <a:avLst/>
            </a:prstGeom>
          </p:spPr>
        </p:pic>
        <p:sp>
          <p:nvSpPr>
            <p:cNvPr id="232" name="object 232"/>
            <p:cNvSpPr/>
            <p:nvPr/>
          </p:nvSpPr>
          <p:spPr>
            <a:xfrm>
              <a:off x="11903764" y="5510332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4" h="73025">
                  <a:moveTo>
                    <a:pt x="5029" y="72529"/>
                  </a:moveTo>
                  <a:lnTo>
                    <a:pt x="0" y="60174"/>
                  </a:lnTo>
                  <a:lnTo>
                    <a:pt x="9519" y="54668"/>
                  </a:lnTo>
                  <a:lnTo>
                    <a:pt x="16659" y="47533"/>
                  </a:lnTo>
                  <a:lnTo>
                    <a:pt x="21184" y="38938"/>
                  </a:lnTo>
                  <a:lnTo>
                    <a:pt x="22859" y="29057"/>
                  </a:lnTo>
                  <a:lnTo>
                    <a:pt x="21945" y="29286"/>
                  </a:lnTo>
                  <a:lnTo>
                    <a:pt x="12344" y="29286"/>
                  </a:lnTo>
                  <a:lnTo>
                    <a:pt x="5029" y="24252"/>
                  </a:lnTo>
                  <a:lnTo>
                    <a:pt x="5029" y="5719"/>
                  </a:lnTo>
                  <a:lnTo>
                    <a:pt x="12344" y="0"/>
                  </a:lnTo>
                  <a:lnTo>
                    <a:pt x="20802" y="0"/>
                  </a:lnTo>
                  <a:lnTo>
                    <a:pt x="28182" y="1705"/>
                  </a:lnTo>
                  <a:lnTo>
                    <a:pt x="33718" y="6606"/>
                  </a:lnTo>
                  <a:lnTo>
                    <a:pt x="37197" y="14382"/>
                  </a:lnTo>
                  <a:lnTo>
                    <a:pt x="38404" y="24710"/>
                  </a:lnTo>
                  <a:lnTo>
                    <a:pt x="36083" y="40225"/>
                  </a:lnTo>
                  <a:lnTo>
                    <a:pt x="29432" y="53596"/>
                  </a:lnTo>
                  <a:lnTo>
                    <a:pt x="18923" y="64478"/>
                  </a:lnTo>
                  <a:lnTo>
                    <a:pt x="5029" y="7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3" name="object 233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12032694" y="5368475"/>
              <a:ext cx="143103" cy="173887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12210088" y="5411948"/>
              <a:ext cx="234543" cy="170913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12532623" y="5368475"/>
              <a:ext cx="115671" cy="173887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12679384" y="5357264"/>
              <a:ext cx="222199" cy="185099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12932216" y="5357264"/>
              <a:ext cx="34290" cy="185420"/>
            </a:xfrm>
            <a:custGeom>
              <a:avLst/>
              <a:gdLst/>
              <a:ahLst/>
              <a:cxnLst/>
              <a:rect l="l" t="t" r="r" b="b"/>
              <a:pathLst>
                <a:path w="34290" h="185420">
                  <a:moveTo>
                    <a:pt x="27431" y="185099"/>
                  </a:moveTo>
                  <a:lnTo>
                    <a:pt x="21945" y="185099"/>
                  </a:lnTo>
                  <a:lnTo>
                    <a:pt x="11958" y="183250"/>
                  </a:lnTo>
                  <a:lnTo>
                    <a:pt x="5143" y="177863"/>
                  </a:lnTo>
                  <a:lnTo>
                    <a:pt x="1243" y="169172"/>
                  </a:lnTo>
                  <a:lnTo>
                    <a:pt x="0" y="157414"/>
                  </a:lnTo>
                  <a:lnTo>
                    <a:pt x="0" y="0"/>
                  </a:lnTo>
                  <a:lnTo>
                    <a:pt x="20802" y="0"/>
                  </a:lnTo>
                  <a:lnTo>
                    <a:pt x="20802" y="165193"/>
                  </a:lnTo>
                  <a:lnTo>
                    <a:pt x="23545" y="167710"/>
                  </a:lnTo>
                  <a:lnTo>
                    <a:pt x="28803" y="167710"/>
                  </a:lnTo>
                  <a:lnTo>
                    <a:pt x="31089" y="167252"/>
                  </a:lnTo>
                  <a:lnTo>
                    <a:pt x="34061" y="183268"/>
                  </a:lnTo>
                  <a:lnTo>
                    <a:pt x="31089" y="184412"/>
                  </a:lnTo>
                  <a:lnTo>
                    <a:pt x="27431" y="18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8" name="object 238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12987994" y="5380373"/>
              <a:ext cx="328041" cy="161990"/>
            </a:xfrm>
            <a:prstGeom prst="rect">
              <a:avLst/>
            </a:prstGeom>
          </p:spPr>
        </p:pic>
        <p:pic>
          <p:nvPicPr>
            <p:cNvPr id="239" name="object 239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348726" y="5411948"/>
              <a:ext cx="99212" cy="127441"/>
            </a:xfrm>
            <a:prstGeom prst="rect">
              <a:avLst/>
            </a:prstGeom>
          </p:spPr>
        </p:pic>
        <p:pic>
          <p:nvPicPr>
            <p:cNvPr id="240" name="object 240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13543492" y="5359323"/>
              <a:ext cx="185623" cy="196767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1944481" y="7641336"/>
              <a:ext cx="146761" cy="213012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2120274" y="7688011"/>
              <a:ext cx="98526" cy="127212"/>
            </a:xfrm>
            <a:prstGeom prst="rect">
              <a:avLst/>
            </a:prstGeom>
          </p:spPr>
        </p:pic>
        <p:pic>
          <p:nvPicPr>
            <p:cNvPr id="243" name="object 243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2251262" y="7653234"/>
              <a:ext cx="304952" cy="161990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2640110" y="7690986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80" h="124459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80" h="124459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5" name="object 245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2760716" y="7624176"/>
              <a:ext cx="176250" cy="204775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973543" y="7638362"/>
              <a:ext cx="185851" cy="163363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3183623" y="7641894"/>
              <a:ext cx="186690" cy="161290"/>
            </a:xfrm>
            <a:custGeom>
              <a:avLst/>
              <a:gdLst/>
              <a:ahLst/>
              <a:cxnLst/>
              <a:rect l="l" t="t" r="r" b="b"/>
              <a:pathLst>
                <a:path w="186689" h="161290">
                  <a:moveTo>
                    <a:pt x="164820" y="92748"/>
                  </a:moveTo>
                  <a:lnTo>
                    <a:pt x="42976" y="92748"/>
                  </a:lnTo>
                  <a:lnTo>
                    <a:pt x="42976" y="59715"/>
                  </a:lnTo>
                  <a:lnTo>
                    <a:pt x="158191" y="59715"/>
                  </a:lnTo>
                  <a:lnTo>
                    <a:pt x="158191" y="45745"/>
                  </a:lnTo>
                  <a:lnTo>
                    <a:pt x="42976" y="45745"/>
                  </a:lnTo>
                  <a:lnTo>
                    <a:pt x="42976" y="15240"/>
                  </a:lnTo>
                  <a:lnTo>
                    <a:pt x="162763" y="15240"/>
                  </a:lnTo>
                  <a:lnTo>
                    <a:pt x="162763" y="0"/>
                  </a:lnTo>
                  <a:lnTo>
                    <a:pt x="24003" y="0"/>
                  </a:lnTo>
                  <a:lnTo>
                    <a:pt x="24003" y="15240"/>
                  </a:lnTo>
                  <a:lnTo>
                    <a:pt x="24003" y="45745"/>
                  </a:lnTo>
                  <a:lnTo>
                    <a:pt x="24003" y="59715"/>
                  </a:lnTo>
                  <a:lnTo>
                    <a:pt x="24003" y="92748"/>
                  </a:lnTo>
                  <a:lnTo>
                    <a:pt x="24003" y="108000"/>
                  </a:lnTo>
                  <a:lnTo>
                    <a:pt x="164820" y="108000"/>
                  </a:lnTo>
                  <a:lnTo>
                    <a:pt x="164820" y="92748"/>
                  </a:lnTo>
                  <a:close/>
                </a:path>
                <a:path w="186689" h="161290">
                  <a:moveTo>
                    <a:pt x="186080" y="145427"/>
                  </a:moveTo>
                  <a:lnTo>
                    <a:pt x="0" y="145427"/>
                  </a:lnTo>
                  <a:lnTo>
                    <a:pt x="0" y="160756"/>
                  </a:lnTo>
                  <a:lnTo>
                    <a:pt x="186080" y="160756"/>
                  </a:lnTo>
                  <a:lnTo>
                    <a:pt x="186080" y="145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248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3452774" y="7641336"/>
              <a:ext cx="107441" cy="173887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3585133" y="7623947"/>
              <a:ext cx="173964" cy="205233"/>
            </a:xfrm>
            <a:prstGeom prst="rect">
              <a:avLst/>
            </a:prstGeom>
          </p:spPr>
        </p:pic>
        <p:pic>
          <p:nvPicPr>
            <p:cNvPr id="250" name="object 250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3796131" y="7624176"/>
              <a:ext cx="168706" cy="205004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4005529" y="7625092"/>
              <a:ext cx="266700" cy="232410"/>
            </a:xfrm>
            <a:custGeom>
              <a:avLst/>
              <a:gdLst/>
              <a:ahLst/>
              <a:cxnLst/>
              <a:rect l="l" t="t" r="r" b="b"/>
              <a:pathLst>
                <a:path w="266700" h="232409">
                  <a:moveTo>
                    <a:pt x="186309" y="162915"/>
                  </a:moveTo>
                  <a:lnTo>
                    <a:pt x="102412" y="162915"/>
                  </a:lnTo>
                  <a:lnTo>
                    <a:pt x="102412" y="109550"/>
                  </a:lnTo>
                  <a:lnTo>
                    <a:pt x="164820" y="109550"/>
                  </a:lnTo>
                  <a:lnTo>
                    <a:pt x="164820" y="95580"/>
                  </a:lnTo>
                  <a:lnTo>
                    <a:pt x="42519" y="95580"/>
                  </a:lnTo>
                  <a:lnTo>
                    <a:pt x="42519" y="30772"/>
                  </a:lnTo>
                  <a:lnTo>
                    <a:pt x="162763" y="30772"/>
                  </a:lnTo>
                  <a:lnTo>
                    <a:pt x="162763" y="15532"/>
                  </a:lnTo>
                  <a:lnTo>
                    <a:pt x="23774" y="15532"/>
                  </a:lnTo>
                  <a:lnTo>
                    <a:pt x="23774" y="30772"/>
                  </a:lnTo>
                  <a:lnTo>
                    <a:pt x="23774" y="95580"/>
                  </a:lnTo>
                  <a:lnTo>
                    <a:pt x="23774" y="109550"/>
                  </a:lnTo>
                  <a:lnTo>
                    <a:pt x="83439" y="109550"/>
                  </a:lnTo>
                  <a:lnTo>
                    <a:pt x="83439" y="162915"/>
                  </a:lnTo>
                  <a:lnTo>
                    <a:pt x="0" y="162915"/>
                  </a:lnTo>
                  <a:lnTo>
                    <a:pt x="0" y="178155"/>
                  </a:lnTo>
                  <a:lnTo>
                    <a:pt x="186309" y="178155"/>
                  </a:lnTo>
                  <a:lnTo>
                    <a:pt x="186309" y="162915"/>
                  </a:lnTo>
                  <a:close/>
                </a:path>
                <a:path w="266700" h="232409">
                  <a:moveTo>
                    <a:pt x="266090" y="5956"/>
                  </a:moveTo>
                  <a:lnTo>
                    <a:pt x="228371" y="53975"/>
                  </a:lnTo>
                  <a:lnTo>
                    <a:pt x="219456" y="116001"/>
                  </a:lnTo>
                  <a:lnTo>
                    <a:pt x="221742" y="148361"/>
                  </a:lnTo>
                  <a:lnTo>
                    <a:pt x="228371" y="178155"/>
                  </a:lnTo>
                  <a:lnTo>
                    <a:pt x="238925" y="205930"/>
                  </a:lnTo>
                  <a:lnTo>
                    <a:pt x="253060" y="232232"/>
                  </a:lnTo>
                  <a:lnTo>
                    <a:pt x="266090" y="226060"/>
                  </a:lnTo>
                  <a:lnTo>
                    <a:pt x="253123" y="200621"/>
                  </a:lnTo>
                  <a:lnTo>
                    <a:pt x="243992" y="173431"/>
                  </a:lnTo>
                  <a:lnTo>
                    <a:pt x="238594" y="145046"/>
                  </a:lnTo>
                  <a:lnTo>
                    <a:pt x="236829" y="116001"/>
                  </a:lnTo>
                  <a:lnTo>
                    <a:pt x="238594" y="87007"/>
                  </a:lnTo>
                  <a:lnTo>
                    <a:pt x="243992" y="58661"/>
                  </a:lnTo>
                  <a:lnTo>
                    <a:pt x="253123" y="31483"/>
                  </a:lnTo>
                  <a:lnTo>
                    <a:pt x="266090" y="5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4296080" y="7624176"/>
              <a:ext cx="171678" cy="200428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4502505" y="7623947"/>
              <a:ext cx="175336" cy="205004"/>
            </a:xfrm>
            <a:prstGeom prst="rect">
              <a:avLst/>
            </a:prstGeom>
          </p:spPr>
        </p:pic>
        <p:pic>
          <p:nvPicPr>
            <p:cNvPr id="254" name="object 254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4715332" y="7623947"/>
              <a:ext cx="189280" cy="205233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4924501" y="7628294"/>
              <a:ext cx="185394" cy="200199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5134584" y="7783192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5" h="73025">
                  <a:moveTo>
                    <a:pt x="5029" y="72529"/>
                  </a:moveTo>
                  <a:lnTo>
                    <a:pt x="0" y="60174"/>
                  </a:lnTo>
                  <a:lnTo>
                    <a:pt x="9519" y="54668"/>
                  </a:lnTo>
                  <a:lnTo>
                    <a:pt x="16659" y="47533"/>
                  </a:lnTo>
                  <a:lnTo>
                    <a:pt x="21184" y="38938"/>
                  </a:lnTo>
                  <a:lnTo>
                    <a:pt x="22860" y="29057"/>
                  </a:lnTo>
                  <a:lnTo>
                    <a:pt x="21945" y="29286"/>
                  </a:lnTo>
                  <a:lnTo>
                    <a:pt x="12344" y="29286"/>
                  </a:lnTo>
                  <a:lnTo>
                    <a:pt x="5029" y="24252"/>
                  </a:lnTo>
                  <a:lnTo>
                    <a:pt x="5029" y="5719"/>
                  </a:lnTo>
                  <a:lnTo>
                    <a:pt x="12344" y="0"/>
                  </a:lnTo>
                  <a:lnTo>
                    <a:pt x="20802" y="0"/>
                  </a:lnTo>
                  <a:lnTo>
                    <a:pt x="28182" y="1705"/>
                  </a:lnTo>
                  <a:lnTo>
                    <a:pt x="33718" y="6606"/>
                  </a:lnTo>
                  <a:lnTo>
                    <a:pt x="37197" y="14382"/>
                  </a:lnTo>
                  <a:lnTo>
                    <a:pt x="38404" y="24710"/>
                  </a:lnTo>
                  <a:lnTo>
                    <a:pt x="36083" y="40225"/>
                  </a:lnTo>
                  <a:lnTo>
                    <a:pt x="29432" y="53596"/>
                  </a:lnTo>
                  <a:lnTo>
                    <a:pt x="18923" y="64478"/>
                  </a:lnTo>
                  <a:lnTo>
                    <a:pt x="5029" y="7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5265096" y="7624176"/>
              <a:ext cx="171678" cy="200428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5471522" y="7623947"/>
              <a:ext cx="175336" cy="205004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5682977" y="7633328"/>
              <a:ext cx="185394" cy="195623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5893289" y="7783192"/>
              <a:ext cx="38735" cy="73025"/>
            </a:xfrm>
            <a:custGeom>
              <a:avLst/>
              <a:gdLst/>
              <a:ahLst/>
              <a:cxnLst/>
              <a:rect l="l" t="t" r="r" b="b"/>
              <a:pathLst>
                <a:path w="38735" h="73025">
                  <a:moveTo>
                    <a:pt x="5029" y="72529"/>
                  </a:moveTo>
                  <a:lnTo>
                    <a:pt x="0" y="60174"/>
                  </a:lnTo>
                  <a:lnTo>
                    <a:pt x="9519" y="54668"/>
                  </a:lnTo>
                  <a:lnTo>
                    <a:pt x="16659" y="47533"/>
                  </a:lnTo>
                  <a:lnTo>
                    <a:pt x="21184" y="38938"/>
                  </a:lnTo>
                  <a:lnTo>
                    <a:pt x="22860" y="29057"/>
                  </a:lnTo>
                  <a:lnTo>
                    <a:pt x="21945" y="29286"/>
                  </a:lnTo>
                  <a:lnTo>
                    <a:pt x="12344" y="29286"/>
                  </a:lnTo>
                  <a:lnTo>
                    <a:pt x="5029" y="24252"/>
                  </a:lnTo>
                  <a:lnTo>
                    <a:pt x="5029" y="5719"/>
                  </a:lnTo>
                  <a:lnTo>
                    <a:pt x="12344" y="0"/>
                  </a:lnTo>
                  <a:lnTo>
                    <a:pt x="20802" y="0"/>
                  </a:lnTo>
                  <a:lnTo>
                    <a:pt x="28182" y="1705"/>
                  </a:lnTo>
                  <a:lnTo>
                    <a:pt x="33718" y="6606"/>
                  </a:lnTo>
                  <a:lnTo>
                    <a:pt x="37197" y="14382"/>
                  </a:lnTo>
                  <a:lnTo>
                    <a:pt x="38404" y="24710"/>
                  </a:lnTo>
                  <a:lnTo>
                    <a:pt x="36083" y="40225"/>
                  </a:lnTo>
                  <a:lnTo>
                    <a:pt x="29432" y="53596"/>
                  </a:lnTo>
                  <a:lnTo>
                    <a:pt x="18923" y="64478"/>
                  </a:lnTo>
                  <a:lnTo>
                    <a:pt x="5029" y="7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6020847" y="7624176"/>
              <a:ext cx="189280" cy="200199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6231153" y="7625092"/>
              <a:ext cx="255270" cy="232410"/>
            </a:xfrm>
            <a:custGeom>
              <a:avLst/>
              <a:gdLst/>
              <a:ahLst/>
              <a:cxnLst/>
              <a:rect l="l" t="t" r="r" b="b"/>
              <a:pathLst>
                <a:path w="255270" h="232409">
                  <a:moveTo>
                    <a:pt x="186309" y="163372"/>
                  </a:moveTo>
                  <a:lnTo>
                    <a:pt x="136017" y="163372"/>
                  </a:lnTo>
                  <a:lnTo>
                    <a:pt x="136017" y="124802"/>
                  </a:lnTo>
                  <a:lnTo>
                    <a:pt x="168021" y="124802"/>
                  </a:lnTo>
                  <a:lnTo>
                    <a:pt x="168021" y="109550"/>
                  </a:lnTo>
                  <a:lnTo>
                    <a:pt x="117500" y="109550"/>
                  </a:lnTo>
                  <a:lnTo>
                    <a:pt x="117500" y="124802"/>
                  </a:lnTo>
                  <a:lnTo>
                    <a:pt x="117500" y="163372"/>
                  </a:lnTo>
                  <a:lnTo>
                    <a:pt x="70637" y="163372"/>
                  </a:lnTo>
                  <a:lnTo>
                    <a:pt x="70637" y="124802"/>
                  </a:lnTo>
                  <a:lnTo>
                    <a:pt x="117500" y="124802"/>
                  </a:lnTo>
                  <a:lnTo>
                    <a:pt x="117500" y="109550"/>
                  </a:lnTo>
                  <a:lnTo>
                    <a:pt x="41833" y="109550"/>
                  </a:lnTo>
                  <a:lnTo>
                    <a:pt x="41833" y="76517"/>
                  </a:lnTo>
                  <a:lnTo>
                    <a:pt x="163220" y="76517"/>
                  </a:lnTo>
                  <a:lnTo>
                    <a:pt x="163220" y="61264"/>
                  </a:lnTo>
                  <a:lnTo>
                    <a:pt x="163220" y="29502"/>
                  </a:lnTo>
                  <a:lnTo>
                    <a:pt x="163220" y="14262"/>
                  </a:lnTo>
                  <a:lnTo>
                    <a:pt x="22860" y="14262"/>
                  </a:lnTo>
                  <a:lnTo>
                    <a:pt x="22860" y="29502"/>
                  </a:lnTo>
                  <a:lnTo>
                    <a:pt x="144932" y="29502"/>
                  </a:lnTo>
                  <a:lnTo>
                    <a:pt x="144932" y="61264"/>
                  </a:lnTo>
                  <a:lnTo>
                    <a:pt x="23317" y="61264"/>
                  </a:lnTo>
                  <a:lnTo>
                    <a:pt x="23317" y="76517"/>
                  </a:lnTo>
                  <a:lnTo>
                    <a:pt x="23317" y="109550"/>
                  </a:lnTo>
                  <a:lnTo>
                    <a:pt x="23317" y="124802"/>
                  </a:lnTo>
                  <a:lnTo>
                    <a:pt x="52120" y="124802"/>
                  </a:lnTo>
                  <a:lnTo>
                    <a:pt x="52120" y="163372"/>
                  </a:lnTo>
                  <a:lnTo>
                    <a:pt x="0" y="163372"/>
                  </a:lnTo>
                  <a:lnTo>
                    <a:pt x="0" y="178701"/>
                  </a:lnTo>
                  <a:lnTo>
                    <a:pt x="186309" y="178701"/>
                  </a:lnTo>
                  <a:lnTo>
                    <a:pt x="186309" y="163372"/>
                  </a:lnTo>
                  <a:close/>
                </a:path>
                <a:path w="255270" h="232409">
                  <a:moveTo>
                    <a:pt x="254889" y="116001"/>
                  </a:moveTo>
                  <a:lnTo>
                    <a:pt x="252590" y="83756"/>
                  </a:lnTo>
                  <a:lnTo>
                    <a:pt x="245948" y="53975"/>
                  </a:lnTo>
                  <a:lnTo>
                    <a:pt x="235305" y="26212"/>
                  </a:lnTo>
                  <a:lnTo>
                    <a:pt x="221056" y="0"/>
                  </a:lnTo>
                  <a:lnTo>
                    <a:pt x="208254" y="5956"/>
                  </a:lnTo>
                  <a:lnTo>
                    <a:pt x="221119" y="31483"/>
                  </a:lnTo>
                  <a:lnTo>
                    <a:pt x="230251" y="58661"/>
                  </a:lnTo>
                  <a:lnTo>
                    <a:pt x="235712" y="87007"/>
                  </a:lnTo>
                  <a:lnTo>
                    <a:pt x="237515" y="116001"/>
                  </a:lnTo>
                  <a:lnTo>
                    <a:pt x="235712" y="145046"/>
                  </a:lnTo>
                  <a:lnTo>
                    <a:pt x="230251" y="173431"/>
                  </a:lnTo>
                  <a:lnTo>
                    <a:pt x="221119" y="200621"/>
                  </a:lnTo>
                  <a:lnTo>
                    <a:pt x="208254" y="226060"/>
                  </a:lnTo>
                  <a:lnTo>
                    <a:pt x="221056" y="232232"/>
                  </a:lnTo>
                  <a:lnTo>
                    <a:pt x="235305" y="205930"/>
                  </a:lnTo>
                  <a:lnTo>
                    <a:pt x="245948" y="178155"/>
                  </a:lnTo>
                  <a:lnTo>
                    <a:pt x="252590" y="148361"/>
                  </a:lnTo>
                  <a:lnTo>
                    <a:pt x="254889" y="1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3" name="object 263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1944481" y="8281861"/>
              <a:ext cx="127330" cy="173887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101986" y="8325334"/>
              <a:ext cx="97155" cy="130415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238689" y="8325334"/>
              <a:ext cx="171221" cy="127441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441000" y="8325334"/>
              <a:ext cx="105384" cy="130415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2578846" y="8285065"/>
              <a:ext cx="121158" cy="167710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2726293" y="8325334"/>
              <a:ext cx="97155" cy="130415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2848137" y="8293759"/>
              <a:ext cx="190423" cy="161990"/>
            </a:xfrm>
            <a:prstGeom prst="rect">
              <a:avLst/>
            </a:prstGeom>
          </p:spPr>
        </p:pic>
        <p:sp>
          <p:nvSpPr>
            <p:cNvPr id="270" name="object 270"/>
            <p:cNvSpPr/>
            <p:nvPr/>
          </p:nvSpPr>
          <p:spPr>
            <a:xfrm>
              <a:off x="3137639" y="8331511"/>
              <a:ext cx="30480" cy="124460"/>
            </a:xfrm>
            <a:custGeom>
              <a:avLst/>
              <a:gdLst/>
              <a:ahLst/>
              <a:cxnLst/>
              <a:rect l="l" t="t" r="r" b="b"/>
              <a:pathLst>
                <a:path w="30480" h="124459">
                  <a:moveTo>
                    <a:pt x="23317" y="32031"/>
                  </a:moveTo>
                  <a:lnTo>
                    <a:pt x="6858" y="32031"/>
                  </a:lnTo>
                  <a:lnTo>
                    <a:pt x="0" y="25396"/>
                  </a:lnTo>
                  <a:lnTo>
                    <a:pt x="0" y="6635"/>
                  </a:lnTo>
                  <a:lnTo>
                    <a:pt x="6858" y="0"/>
                  </a:lnTo>
                  <a:lnTo>
                    <a:pt x="23317" y="0"/>
                  </a:lnTo>
                  <a:lnTo>
                    <a:pt x="30175" y="6635"/>
                  </a:lnTo>
                  <a:lnTo>
                    <a:pt x="30175" y="25396"/>
                  </a:lnTo>
                  <a:lnTo>
                    <a:pt x="23317" y="32031"/>
                  </a:lnTo>
                  <a:close/>
                </a:path>
                <a:path w="30480" h="124459">
                  <a:moveTo>
                    <a:pt x="23317" y="124238"/>
                  </a:moveTo>
                  <a:lnTo>
                    <a:pt x="6858" y="124238"/>
                  </a:lnTo>
                  <a:lnTo>
                    <a:pt x="0" y="117831"/>
                  </a:lnTo>
                  <a:lnTo>
                    <a:pt x="0" y="99070"/>
                  </a:lnTo>
                  <a:lnTo>
                    <a:pt x="6858" y="92206"/>
                  </a:lnTo>
                  <a:lnTo>
                    <a:pt x="23317" y="92206"/>
                  </a:lnTo>
                  <a:lnTo>
                    <a:pt x="30175" y="99070"/>
                  </a:lnTo>
                  <a:lnTo>
                    <a:pt x="30175" y="117831"/>
                  </a:lnTo>
                  <a:lnTo>
                    <a:pt x="23317" y="1242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1" name="object 271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476025" y="8264702"/>
              <a:ext cx="163449" cy="202259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3261140" y="8264472"/>
              <a:ext cx="173964" cy="205233"/>
            </a:xfrm>
            <a:prstGeom prst="rect">
              <a:avLst/>
            </a:prstGeom>
          </p:spPr>
        </p:pic>
        <p:pic>
          <p:nvPicPr>
            <p:cNvPr id="273" name="object 273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3746182" y="8264702"/>
              <a:ext cx="168706" cy="205004"/>
            </a:xfrm>
            <a:prstGeom prst="rect">
              <a:avLst/>
            </a:prstGeom>
          </p:spPr>
        </p:pic>
        <p:sp>
          <p:nvSpPr>
            <p:cNvPr id="274" name="object 274"/>
            <p:cNvSpPr/>
            <p:nvPr/>
          </p:nvSpPr>
          <p:spPr>
            <a:xfrm>
              <a:off x="3955808" y="8279116"/>
              <a:ext cx="186055" cy="164465"/>
            </a:xfrm>
            <a:custGeom>
              <a:avLst/>
              <a:gdLst/>
              <a:ahLst/>
              <a:cxnLst/>
              <a:rect l="l" t="t" r="r" b="b"/>
              <a:pathLst>
                <a:path w="186054" h="164465">
                  <a:moveTo>
                    <a:pt x="163449" y="0"/>
                  </a:moveTo>
                  <a:lnTo>
                    <a:pt x="145161" y="0"/>
                  </a:lnTo>
                  <a:lnTo>
                    <a:pt x="145161" y="36169"/>
                  </a:lnTo>
                  <a:lnTo>
                    <a:pt x="40462" y="36169"/>
                  </a:lnTo>
                  <a:lnTo>
                    <a:pt x="40462" y="596"/>
                  </a:lnTo>
                  <a:lnTo>
                    <a:pt x="21945" y="596"/>
                  </a:lnTo>
                  <a:lnTo>
                    <a:pt x="21945" y="36169"/>
                  </a:lnTo>
                  <a:lnTo>
                    <a:pt x="21945" y="51422"/>
                  </a:lnTo>
                  <a:lnTo>
                    <a:pt x="21945" y="89535"/>
                  </a:lnTo>
                  <a:lnTo>
                    <a:pt x="21945" y="104775"/>
                  </a:lnTo>
                  <a:lnTo>
                    <a:pt x="163449" y="104775"/>
                  </a:lnTo>
                  <a:lnTo>
                    <a:pt x="163449" y="89700"/>
                  </a:lnTo>
                  <a:lnTo>
                    <a:pt x="163449" y="89535"/>
                  </a:lnTo>
                  <a:lnTo>
                    <a:pt x="163449" y="51943"/>
                  </a:lnTo>
                  <a:lnTo>
                    <a:pt x="145161" y="51943"/>
                  </a:lnTo>
                  <a:lnTo>
                    <a:pt x="145161" y="89535"/>
                  </a:lnTo>
                  <a:lnTo>
                    <a:pt x="40462" y="89535"/>
                  </a:lnTo>
                  <a:lnTo>
                    <a:pt x="40462" y="51422"/>
                  </a:lnTo>
                  <a:lnTo>
                    <a:pt x="163449" y="51422"/>
                  </a:lnTo>
                  <a:lnTo>
                    <a:pt x="163449" y="36614"/>
                  </a:lnTo>
                  <a:lnTo>
                    <a:pt x="163449" y="36169"/>
                  </a:lnTo>
                  <a:lnTo>
                    <a:pt x="163449" y="0"/>
                  </a:lnTo>
                  <a:close/>
                </a:path>
                <a:path w="186054" h="164465">
                  <a:moveTo>
                    <a:pt x="185851" y="148958"/>
                  </a:moveTo>
                  <a:lnTo>
                    <a:pt x="102184" y="148958"/>
                  </a:lnTo>
                  <a:lnTo>
                    <a:pt x="102184" y="104800"/>
                  </a:lnTo>
                  <a:lnTo>
                    <a:pt x="83210" y="104800"/>
                  </a:lnTo>
                  <a:lnTo>
                    <a:pt x="83210" y="148958"/>
                  </a:lnTo>
                  <a:lnTo>
                    <a:pt x="0" y="148958"/>
                  </a:lnTo>
                  <a:lnTo>
                    <a:pt x="0" y="164287"/>
                  </a:lnTo>
                  <a:lnTo>
                    <a:pt x="185851" y="164287"/>
                  </a:lnTo>
                  <a:lnTo>
                    <a:pt x="185851" y="148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5" name="object 275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4228633" y="8264472"/>
              <a:ext cx="170535" cy="205462"/>
            </a:xfrm>
            <a:prstGeom prst="rect">
              <a:avLst/>
            </a:prstGeom>
          </p:spPr>
        </p:pic>
        <p:pic>
          <p:nvPicPr>
            <p:cNvPr id="276" name="object 276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4439631" y="8264702"/>
              <a:ext cx="190423" cy="204775"/>
            </a:xfrm>
            <a:prstGeom prst="rect">
              <a:avLst/>
            </a:prstGeom>
          </p:spPr>
        </p:pic>
        <p:pic>
          <p:nvPicPr>
            <p:cNvPr id="277" name="object 277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4725561" y="8264472"/>
              <a:ext cx="169392" cy="204547"/>
            </a:xfrm>
            <a:prstGeom prst="rect">
              <a:avLst/>
            </a:prstGeom>
          </p:spPr>
        </p:pic>
        <p:sp>
          <p:nvSpPr>
            <p:cNvPr id="278" name="object 278"/>
            <p:cNvSpPr/>
            <p:nvPr/>
          </p:nvSpPr>
          <p:spPr>
            <a:xfrm>
              <a:off x="4988877" y="8267686"/>
              <a:ext cx="186055" cy="200660"/>
            </a:xfrm>
            <a:custGeom>
              <a:avLst/>
              <a:gdLst/>
              <a:ahLst/>
              <a:cxnLst/>
              <a:rect l="l" t="t" r="r" b="b"/>
              <a:pathLst>
                <a:path w="186054" h="200659">
                  <a:moveTo>
                    <a:pt x="161391" y="19646"/>
                  </a:moveTo>
                  <a:lnTo>
                    <a:pt x="142875" y="19646"/>
                  </a:lnTo>
                  <a:lnTo>
                    <a:pt x="142875" y="33629"/>
                  </a:lnTo>
                  <a:lnTo>
                    <a:pt x="142875" y="52679"/>
                  </a:lnTo>
                  <a:lnTo>
                    <a:pt x="43205" y="52679"/>
                  </a:lnTo>
                  <a:lnTo>
                    <a:pt x="43205" y="33629"/>
                  </a:lnTo>
                  <a:lnTo>
                    <a:pt x="142875" y="33629"/>
                  </a:lnTo>
                  <a:lnTo>
                    <a:pt x="142875" y="19646"/>
                  </a:lnTo>
                  <a:lnTo>
                    <a:pt x="43205" y="19646"/>
                  </a:lnTo>
                  <a:lnTo>
                    <a:pt x="43205" y="584"/>
                  </a:lnTo>
                  <a:lnTo>
                    <a:pt x="24688" y="584"/>
                  </a:lnTo>
                  <a:lnTo>
                    <a:pt x="24688" y="19646"/>
                  </a:lnTo>
                  <a:lnTo>
                    <a:pt x="24688" y="33629"/>
                  </a:lnTo>
                  <a:lnTo>
                    <a:pt x="24688" y="52679"/>
                  </a:lnTo>
                  <a:lnTo>
                    <a:pt x="24688" y="67932"/>
                  </a:lnTo>
                  <a:lnTo>
                    <a:pt x="161391" y="67932"/>
                  </a:lnTo>
                  <a:lnTo>
                    <a:pt x="161391" y="53301"/>
                  </a:lnTo>
                  <a:lnTo>
                    <a:pt x="161391" y="52679"/>
                  </a:lnTo>
                  <a:lnTo>
                    <a:pt x="161391" y="33629"/>
                  </a:lnTo>
                  <a:lnTo>
                    <a:pt x="161391" y="19646"/>
                  </a:lnTo>
                  <a:close/>
                </a:path>
                <a:path w="186054" h="200659">
                  <a:moveTo>
                    <a:pt x="161391" y="0"/>
                  </a:moveTo>
                  <a:lnTo>
                    <a:pt x="142875" y="0"/>
                  </a:lnTo>
                  <a:lnTo>
                    <a:pt x="142875" y="19443"/>
                  </a:lnTo>
                  <a:lnTo>
                    <a:pt x="161391" y="19443"/>
                  </a:lnTo>
                  <a:lnTo>
                    <a:pt x="161391" y="0"/>
                  </a:lnTo>
                  <a:close/>
                </a:path>
                <a:path w="186054" h="200659">
                  <a:moveTo>
                    <a:pt x="168021" y="184823"/>
                  </a:moveTo>
                  <a:lnTo>
                    <a:pt x="41376" y="184823"/>
                  </a:lnTo>
                  <a:lnTo>
                    <a:pt x="41376" y="165760"/>
                  </a:lnTo>
                  <a:lnTo>
                    <a:pt x="161848" y="165760"/>
                  </a:lnTo>
                  <a:lnTo>
                    <a:pt x="161848" y="151790"/>
                  </a:lnTo>
                  <a:lnTo>
                    <a:pt x="161848" y="133997"/>
                  </a:lnTo>
                  <a:lnTo>
                    <a:pt x="161848" y="120027"/>
                  </a:lnTo>
                  <a:lnTo>
                    <a:pt x="22402" y="120027"/>
                  </a:lnTo>
                  <a:lnTo>
                    <a:pt x="22402" y="133997"/>
                  </a:lnTo>
                  <a:lnTo>
                    <a:pt x="143332" y="133997"/>
                  </a:lnTo>
                  <a:lnTo>
                    <a:pt x="143332" y="151790"/>
                  </a:lnTo>
                  <a:lnTo>
                    <a:pt x="23088" y="151790"/>
                  </a:lnTo>
                  <a:lnTo>
                    <a:pt x="23088" y="165760"/>
                  </a:lnTo>
                  <a:lnTo>
                    <a:pt x="23088" y="184823"/>
                  </a:lnTo>
                  <a:lnTo>
                    <a:pt x="23088" y="200063"/>
                  </a:lnTo>
                  <a:lnTo>
                    <a:pt x="168021" y="200063"/>
                  </a:lnTo>
                  <a:lnTo>
                    <a:pt x="168021" y="184823"/>
                  </a:lnTo>
                  <a:close/>
                </a:path>
                <a:path w="186054" h="200659">
                  <a:moveTo>
                    <a:pt x="185623" y="84416"/>
                  </a:moveTo>
                  <a:lnTo>
                    <a:pt x="0" y="84416"/>
                  </a:lnTo>
                  <a:lnTo>
                    <a:pt x="0" y="99529"/>
                  </a:lnTo>
                  <a:lnTo>
                    <a:pt x="83439" y="99529"/>
                  </a:lnTo>
                  <a:lnTo>
                    <a:pt x="83439" y="119659"/>
                  </a:lnTo>
                  <a:lnTo>
                    <a:pt x="102184" y="119659"/>
                  </a:lnTo>
                  <a:lnTo>
                    <a:pt x="102184" y="99529"/>
                  </a:lnTo>
                  <a:lnTo>
                    <a:pt x="185623" y="99529"/>
                  </a:lnTo>
                  <a:lnTo>
                    <a:pt x="185623" y="84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9" name="object 279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206507" y="8264244"/>
              <a:ext cx="161620" cy="205691"/>
            </a:xfrm>
            <a:prstGeom prst="rect">
              <a:avLst/>
            </a:prstGeom>
          </p:spPr>
        </p:pic>
        <p:pic>
          <p:nvPicPr>
            <p:cNvPr id="280" name="object 280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409504" y="8277972"/>
              <a:ext cx="186309" cy="165422"/>
            </a:xfrm>
            <a:prstGeom prst="rect">
              <a:avLst/>
            </a:prstGeom>
          </p:spPr>
        </p:pic>
        <p:sp>
          <p:nvSpPr>
            <p:cNvPr id="281" name="object 281"/>
            <p:cNvSpPr/>
            <p:nvPr/>
          </p:nvSpPr>
          <p:spPr>
            <a:xfrm>
              <a:off x="5619813" y="8272094"/>
              <a:ext cx="186055" cy="193675"/>
            </a:xfrm>
            <a:custGeom>
              <a:avLst/>
              <a:gdLst/>
              <a:ahLst/>
              <a:cxnLst/>
              <a:rect l="l" t="t" r="r" b="b"/>
              <a:pathLst>
                <a:path w="186054" h="193675">
                  <a:moveTo>
                    <a:pt x="164592" y="54622"/>
                  </a:moveTo>
                  <a:lnTo>
                    <a:pt x="43891" y="54622"/>
                  </a:lnTo>
                  <a:lnTo>
                    <a:pt x="43891" y="0"/>
                  </a:lnTo>
                  <a:lnTo>
                    <a:pt x="25146" y="0"/>
                  </a:lnTo>
                  <a:lnTo>
                    <a:pt x="25146" y="54622"/>
                  </a:lnTo>
                  <a:lnTo>
                    <a:pt x="25146" y="69875"/>
                  </a:lnTo>
                  <a:lnTo>
                    <a:pt x="164592" y="69875"/>
                  </a:lnTo>
                  <a:lnTo>
                    <a:pt x="164592" y="54622"/>
                  </a:lnTo>
                  <a:close/>
                </a:path>
                <a:path w="186054" h="193675">
                  <a:moveTo>
                    <a:pt x="165735" y="177876"/>
                  </a:moveTo>
                  <a:lnTo>
                    <a:pt x="42519" y="177876"/>
                  </a:lnTo>
                  <a:lnTo>
                    <a:pt x="42519" y="132130"/>
                  </a:lnTo>
                  <a:lnTo>
                    <a:pt x="23774" y="132130"/>
                  </a:lnTo>
                  <a:lnTo>
                    <a:pt x="23774" y="177876"/>
                  </a:lnTo>
                  <a:lnTo>
                    <a:pt x="23774" y="193116"/>
                  </a:lnTo>
                  <a:lnTo>
                    <a:pt x="165735" y="193116"/>
                  </a:lnTo>
                  <a:lnTo>
                    <a:pt x="165735" y="177876"/>
                  </a:lnTo>
                  <a:close/>
                </a:path>
                <a:path w="186054" h="193675">
                  <a:moveTo>
                    <a:pt x="185851" y="96951"/>
                  </a:moveTo>
                  <a:lnTo>
                    <a:pt x="0" y="96951"/>
                  </a:lnTo>
                  <a:lnTo>
                    <a:pt x="0" y="112052"/>
                  </a:lnTo>
                  <a:lnTo>
                    <a:pt x="185851" y="112052"/>
                  </a:lnTo>
                  <a:lnTo>
                    <a:pt x="185851" y="969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2" name="object 282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6110916" y="8264472"/>
              <a:ext cx="168021" cy="205004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5894889" y="8274311"/>
              <a:ext cx="184708" cy="192649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315056" y="8278887"/>
              <a:ext cx="185851" cy="1633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0" y="577850"/>
            <a:ext cx="14712819" cy="7320210"/>
            <a:chOff x="1752600" y="577850"/>
            <a:chExt cx="14712819" cy="7320210"/>
          </a:xfrm>
        </p:grpSpPr>
        <p:sp>
          <p:nvSpPr>
            <p:cNvPr id="3" name="object 3"/>
            <p:cNvSpPr/>
            <p:nvPr/>
          </p:nvSpPr>
          <p:spPr>
            <a:xfrm>
              <a:off x="1820862" y="2308668"/>
              <a:ext cx="8322945" cy="4547870"/>
            </a:xfrm>
            <a:custGeom>
              <a:avLst/>
              <a:gdLst/>
              <a:ahLst/>
              <a:cxnLst/>
              <a:rect l="l" t="t" r="r" b="b"/>
              <a:pathLst>
                <a:path w="8322945" h="4547870">
                  <a:moveTo>
                    <a:pt x="379399" y="189077"/>
                  </a:moveTo>
                  <a:lnTo>
                    <a:pt x="372859" y="139738"/>
                  </a:lnTo>
                  <a:lnTo>
                    <a:pt x="354088" y="94538"/>
                  </a:lnTo>
                  <a:lnTo>
                    <a:pt x="324358" y="55664"/>
                  </a:lnTo>
                  <a:lnTo>
                    <a:pt x="284949" y="25323"/>
                  </a:lnTo>
                  <a:lnTo>
                    <a:pt x="238988" y="6324"/>
                  </a:lnTo>
                  <a:lnTo>
                    <a:pt x="190487" y="0"/>
                  </a:lnTo>
                  <a:lnTo>
                    <a:pt x="141986" y="6324"/>
                  </a:lnTo>
                  <a:lnTo>
                    <a:pt x="96037" y="25323"/>
                  </a:lnTo>
                  <a:lnTo>
                    <a:pt x="56616" y="55664"/>
                  </a:lnTo>
                  <a:lnTo>
                    <a:pt x="26885" y="94538"/>
                  </a:lnTo>
                  <a:lnTo>
                    <a:pt x="8115" y="139738"/>
                  </a:lnTo>
                  <a:lnTo>
                    <a:pt x="1574" y="189077"/>
                  </a:lnTo>
                  <a:lnTo>
                    <a:pt x="8115" y="238404"/>
                  </a:lnTo>
                  <a:lnTo>
                    <a:pt x="26885" y="283616"/>
                  </a:lnTo>
                  <a:lnTo>
                    <a:pt x="56616" y="322478"/>
                  </a:lnTo>
                  <a:lnTo>
                    <a:pt x="96037" y="352818"/>
                  </a:lnTo>
                  <a:lnTo>
                    <a:pt x="141986" y="371817"/>
                  </a:lnTo>
                  <a:lnTo>
                    <a:pt x="190487" y="378155"/>
                  </a:lnTo>
                  <a:lnTo>
                    <a:pt x="238988" y="371817"/>
                  </a:lnTo>
                  <a:lnTo>
                    <a:pt x="284949" y="352818"/>
                  </a:lnTo>
                  <a:lnTo>
                    <a:pt x="324358" y="322478"/>
                  </a:lnTo>
                  <a:lnTo>
                    <a:pt x="354088" y="283616"/>
                  </a:lnTo>
                  <a:lnTo>
                    <a:pt x="372859" y="238404"/>
                  </a:lnTo>
                  <a:lnTo>
                    <a:pt x="379399" y="189077"/>
                  </a:lnTo>
                  <a:close/>
                </a:path>
                <a:path w="8322945" h="4547870">
                  <a:moveTo>
                    <a:pt x="381000" y="4357141"/>
                  </a:moveTo>
                  <a:lnTo>
                    <a:pt x="374408" y="4307395"/>
                  </a:lnTo>
                  <a:lnTo>
                    <a:pt x="355473" y="4261815"/>
                  </a:lnTo>
                  <a:lnTo>
                    <a:pt x="325501" y="4222610"/>
                  </a:lnTo>
                  <a:lnTo>
                    <a:pt x="285750" y="4192028"/>
                  </a:lnTo>
                  <a:lnTo>
                    <a:pt x="239407" y="4172864"/>
                  </a:lnTo>
                  <a:lnTo>
                    <a:pt x="190500" y="4166476"/>
                  </a:lnTo>
                  <a:lnTo>
                    <a:pt x="141592" y="4172864"/>
                  </a:lnTo>
                  <a:lnTo>
                    <a:pt x="95250" y="4192028"/>
                  </a:lnTo>
                  <a:lnTo>
                    <a:pt x="55499" y="4222610"/>
                  </a:lnTo>
                  <a:lnTo>
                    <a:pt x="25514" y="4261815"/>
                  </a:lnTo>
                  <a:lnTo>
                    <a:pt x="6591" y="4307395"/>
                  </a:lnTo>
                  <a:lnTo>
                    <a:pt x="0" y="4357141"/>
                  </a:lnTo>
                  <a:lnTo>
                    <a:pt x="6591" y="4406900"/>
                  </a:lnTo>
                  <a:lnTo>
                    <a:pt x="25514" y="4452480"/>
                  </a:lnTo>
                  <a:lnTo>
                    <a:pt x="55499" y="4491685"/>
                  </a:lnTo>
                  <a:lnTo>
                    <a:pt x="95250" y="4522267"/>
                  </a:lnTo>
                  <a:lnTo>
                    <a:pt x="141592" y="4541431"/>
                  </a:lnTo>
                  <a:lnTo>
                    <a:pt x="190500" y="4547819"/>
                  </a:lnTo>
                  <a:lnTo>
                    <a:pt x="239407" y="4541431"/>
                  </a:lnTo>
                  <a:lnTo>
                    <a:pt x="285750" y="4522267"/>
                  </a:lnTo>
                  <a:lnTo>
                    <a:pt x="325501" y="4491685"/>
                  </a:lnTo>
                  <a:lnTo>
                    <a:pt x="355473" y="4452480"/>
                  </a:lnTo>
                  <a:lnTo>
                    <a:pt x="374408" y="4406900"/>
                  </a:lnTo>
                  <a:lnTo>
                    <a:pt x="381000" y="4357141"/>
                  </a:lnTo>
                  <a:close/>
                </a:path>
                <a:path w="8322945" h="4547870">
                  <a:moveTo>
                    <a:pt x="381000" y="2105482"/>
                  </a:moveTo>
                  <a:lnTo>
                    <a:pt x="374408" y="2055736"/>
                  </a:lnTo>
                  <a:lnTo>
                    <a:pt x="355473" y="2010143"/>
                  </a:lnTo>
                  <a:lnTo>
                    <a:pt x="325501" y="1970951"/>
                  </a:lnTo>
                  <a:lnTo>
                    <a:pt x="285750" y="1940356"/>
                  </a:lnTo>
                  <a:lnTo>
                    <a:pt x="239407" y="1921192"/>
                  </a:lnTo>
                  <a:lnTo>
                    <a:pt x="190500" y="1914817"/>
                  </a:lnTo>
                  <a:lnTo>
                    <a:pt x="141592" y="1921192"/>
                  </a:lnTo>
                  <a:lnTo>
                    <a:pt x="95250" y="1940356"/>
                  </a:lnTo>
                  <a:lnTo>
                    <a:pt x="55499" y="1970951"/>
                  </a:lnTo>
                  <a:lnTo>
                    <a:pt x="25514" y="2010143"/>
                  </a:lnTo>
                  <a:lnTo>
                    <a:pt x="6591" y="2055736"/>
                  </a:lnTo>
                  <a:lnTo>
                    <a:pt x="0" y="2105482"/>
                  </a:lnTo>
                  <a:lnTo>
                    <a:pt x="6591" y="2155228"/>
                  </a:lnTo>
                  <a:lnTo>
                    <a:pt x="25514" y="2200808"/>
                  </a:lnTo>
                  <a:lnTo>
                    <a:pt x="55499" y="2240013"/>
                  </a:lnTo>
                  <a:lnTo>
                    <a:pt x="95250" y="2270595"/>
                  </a:lnTo>
                  <a:lnTo>
                    <a:pt x="141592" y="2289759"/>
                  </a:lnTo>
                  <a:lnTo>
                    <a:pt x="190500" y="2296147"/>
                  </a:lnTo>
                  <a:lnTo>
                    <a:pt x="239407" y="2289759"/>
                  </a:lnTo>
                  <a:lnTo>
                    <a:pt x="285750" y="2270595"/>
                  </a:lnTo>
                  <a:lnTo>
                    <a:pt x="325501" y="2240013"/>
                  </a:lnTo>
                  <a:lnTo>
                    <a:pt x="355473" y="2200808"/>
                  </a:lnTo>
                  <a:lnTo>
                    <a:pt x="374408" y="2155228"/>
                  </a:lnTo>
                  <a:lnTo>
                    <a:pt x="381000" y="2105482"/>
                  </a:lnTo>
                  <a:close/>
                </a:path>
                <a:path w="8322945" h="4547870">
                  <a:moveTo>
                    <a:pt x="8322869" y="236207"/>
                  </a:moveTo>
                  <a:lnTo>
                    <a:pt x="8316277" y="186448"/>
                  </a:lnTo>
                  <a:lnTo>
                    <a:pt x="8297354" y="140868"/>
                  </a:lnTo>
                  <a:lnTo>
                    <a:pt x="8267370" y="101676"/>
                  </a:lnTo>
                  <a:lnTo>
                    <a:pt x="8227631" y="71081"/>
                  </a:lnTo>
                  <a:lnTo>
                    <a:pt x="8181276" y="51917"/>
                  </a:lnTo>
                  <a:lnTo>
                    <a:pt x="8132369" y="45529"/>
                  </a:lnTo>
                  <a:lnTo>
                    <a:pt x="8083474" y="51917"/>
                  </a:lnTo>
                  <a:lnTo>
                    <a:pt x="8037119" y="71081"/>
                  </a:lnTo>
                  <a:lnTo>
                    <a:pt x="7997380" y="101676"/>
                  </a:lnTo>
                  <a:lnTo>
                    <a:pt x="7967396" y="140868"/>
                  </a:lnTo>
                  <a:lnTo>
                    <a:pt x="7948473" y="186448"/>
                  </a:lnTo>
                  <a:lnTo>
                    <a:pt x="7941881" y="236207"/>
                  </a:lnTo>
                  <a:lnTo>
                    <a:pt x="7948473" y="285953"/>
                  </a:lnTo>
                  <a:lnTo>
                    <a:pt x="7967396" y="331533"/>
                  </a:lnTo>
                  <a:lnTo>
                    <a:pt x="7997380" y="370738"/>
                  </a:lnTo>
                  <a:lnTo>
                    <a:pt x="8037119" y="401320"/>
                  </a:lnTo>
                  <a:lnTo>
                    <a:pt x="8083474" y="420484"/>
                  </a:lnTo>
                  <a:lnTo>
                    <a:pt x="8132369" y="426872"/>
                  </a:lnTo>
                  <a:lnTo>
                    <a:pt x="8181276" y="420484"/>
                  </a:lnTo>
                  <a:lnTo>
                    <a:pt x="8227631" y="401320"/>
                  </a:lnTo>
                  <a:lnTo>
                    <a:pt x="8267370" y="370738"/>
                  </a:lnTo>
                  <a:lnTo>
                    <a:pt x="8297354" y="331533"/>
                  </a:lnTo>
                  <a:lnTo>
                    <a:pt x="8316277" y="285953"/>
                  </a:lnTo>
                  <a:lnTo>
                    <a:pt x="8322869" y="236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2834" y="3121629"/>
              <a:ext cx="118466" cy="11856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2089" y="3061045"/>
              <a:ext cx="209740" cy="24275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341356" y="3078047"/>
              <a:ext cx="458470" cy="194310"/>
            </a:xfrm>
            <a:custGeom>
              <a:avLst/>
              <a:gdLst/>
              <a:ahLst/>
              <a:cxnLst/>
              <a:rect l="l" t="t" r="r" b="b"/>
              <a:pathLst>
                <a:path w="458470" h="194310">
                  <a:moveTo>
                    <a:pt x="210705" y="105244"/>
                  </a:moveTo>
                  <a:lnTo>
                    <a:pt x="178854" y="94234"/>
                  </a:lnTo>
                  <a:lnTo>
                    <a:pt x="149999" y="74587"/>
                  </a:lnTo>
                  <a:lnTo>
                    <a:pt x="132575" y="53009"/>
                  </a:lnTo>
                  <a:lnTo>
                    <a:pt x="129057" y="48653"/>
                  </a:lnTo>
                  <a:lnTo>
                    <a:pt x="120980" y="18732"/>
                  </a:lnTo>
                  <a:lnTo>
                    <a:pt x="120980" y="0"/>
                  </a:lnTo>
                  <a:lnTo>
                    <a:pt x="98590" y="0"/>
                  </a:lnTo>
                  <a:lnTo>
                    <a:pt x="98590" y="18732"/>
                  </a:lnTo>
                  <a:lnTo>
                    <a:pt x="90474" y="48704"/>
                  </a:lnTo>
                  <a:lnTo>
                    <a:pt x="69634" y="74587"/>
                  </a:lnTo>
                  <a:lnTo>
                    <a:pt x="40932" y="94170"/>
                  </a:lnTo>
                  <a:lnTo>
                    <a:pt x="9258" y="105244"/>
                  </a:lnTo>
                  <a:lnTo>
                    <a:pt x="19100" y="123215"/>
                  </a:lnTo>
                  <a:lnTo>
                    <a:pt x="46545" y="113614"/>
                  </a:lnTo>
                  <a:lnTo>
                    <a:pt x="72339" y="98209"/>
                  </a:lnTo>
                  <a:lnTo>
                    <a:pt x="94221" y="77762"/>
                  </a:lnTo>
                  <a:lnTo>
                    <a:pt x="109880" y="53009"/>
                  </a:lnTo>
                  <a:lnTo>
                    <a:pt x="125564" y="77863"/>
                  </a:lnTo>
                  <a:lnTo>
                    <a:pt x="147459" y="98323"/>
                  </a:lnTo>
                  <a:lnTo>
                    <a:pt x="173266" y="113677"/>
                  </a:lnTo>
                  <a:lnTo>
                    <a:pt x="200672" y="123215"/>
                  </a:lnTo>
                  <a:lnTo>
                    <a:pt x="210705" y="105244"/>
                  </a:lnTo>
                  <a:close/>
                </a:path>
                <a:path w="458470" h="194310">
                  <a:moveTo>
                    <a:pt x="222084" y="174777"/>
                  </a:moveTo>
                  <a:lnTo>
                    <a:pt x="0" y="174777"/>
                  </a:lnTo>
                  <a:lnTo>
                    <a:pt x="0" y="192735"/>
                  </a:lnTo>
                  <a:lnTo>
                    <a:pt x="222084" y="192735"/>
                  </a:lnTo>
                  <a:lnTo>
                    <a:pt x="222084" y="174777"/>
                  </a:lnTo>
                  <a:close/>
                </a:path>
                <a:path w="458470" h="194310">
                  <a:moveTo>
                    <a:pt x="432409" y="114731"/>
                  </a:moveTo>
                  <a:lnTo>
                    <a:pt x="286346" y="114731"/>
                  </a:lnTo>
                  <a:lnTo>
                    <a:pt x="286346" y="75336"/>
                  </a:lnTo>
                  <a:lnTo>
                    <a:pt x="424510" y="75336"/>
                  </a:lnTo>
                  <a:lnTo>
                    <a:pt x="424510" y="57556"/>
                  </a:lnTo>
                  <a:lnTo>
                    <a:pt x="286346" y="57556"/>
                  </a:lnTo>
                  <a:lnTo>
                    <a:pt x="286346" y="21983"/>
                  </a:lnTo>
                  <a:lnTo>
                    <a:pt x="429704" y="21983"/>
                  </a:lnTo>
                  <a:lnTo>
                    <a:pt x="429704" y="4191"/>
                  </a:lnTo>
                  <a:lnTo>
                    <a:pt x="264731" y="4191"/>
                  </a:lnTo>
                  <a:lnTo>
                    <a:pt x="264731" y="21983"/>
                  </a:lnTo>
                  <a:lnTo>
                    <a:pt x="264731" y="57556"/>
                  </a:lnTo>
                  <a:lnTo>
                    <a:pt x="264731" y="75336"/>
                  </a:lnTo>
                  <a:lnTo>
                    <a:pt x="264731" y="114731"/>
                  </a:lnTo>
                  <a:lnTo>
                    <a:pt x="264731" y="131241"/>
                  </a:lnTo>
                  <a:lnTo>
                    <a:pt x="432409" y="131241"/>
                  </a:lnTo>
                  <a:lnTo>
                    <a:pt x="432409" y="114731"/>
                  </a:lnTo>
                  <a:close/>
                </a:path>
                <a:path w="458470" h="194310">
                  <a:moveTo>
                    <a:pt x="458076" y="176123"/>
                  </a:moveTo>
                  <a:lnTo>
                    <a:pt x="235991" y="176123"/>
                  </a:lnTo>
                  <a:lnTo>
                    <a:pt x="235991" y="194081"/>
                  </a:lnTo>
                  <a:lnTo>
                    <a:pt x="458076" y="194081"/>
                  </a:lnTo>
                  <a:lnTo>
                    <a:pt x="458076" y="176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0721" y="3061045"/>
              <a:ext cx="197396" cy="2427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13627" y="3065873"/>
              <a:ext cx="221313" cy="2367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12834" y="3498940"/>
              <a:ext cx="118466" cy="1185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02089" y="3438355"/>
              <a:ext cx="209740" cy="2427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341356" y="3455352"/>
              <a:ext cx="458470" cy="194310"/>
            </a:xfrm>
            <a:custGeom>
              <a:avLst/>
              <a:gdLst/>
              <a:ahLst/>
              <a:cxnLst/>
              <a:rect l="l" t="t" r="r" b="b"/>
              <a:pathLst>
                <a:path w="458470" h="194310">
                  <a:moveTo>
                    <a:pt x="210705" y="105257"/>
                  </a:moveTo>
                  <a:lnTo>
                    <a:pt x="149999" y="74599"/>
                  </a:lnTo>
                  <a:lnTo>
                    <a:pt x="120980" y="18732"/>
                  </a:lnTo>
                  <a:lnTo>
                    <a:pt x="120980" y="0"/>
                  </a:lnTo>
                  <a:lnTo>
                    <a:pt x="98590" y="0"/>
                  </a:lnTo>
                  <a:lnTo>
                    <a:pt x="98590" y="18732"/>
                  </a:lnTo>
                  <a:lnTo>
                    <a:pt x="90474" y="48717"/>
                  </a:lnTo>
                  <a:lnTo>
                    <a:pt x="69634" y="74599"/>
                  </a:lnTo>
                  <a:lnTo>
                    <a:pt x="40932" y="94183"/>
                  </a:lnTo>
                  <a:lnTo>
                    <a:pt x="9258" y="105257"/>
                  </a:lnTo>
                  <a:lnTo>
                    <a:pt x="19100" y="123215"/>
                  </a:lnTo>
                  <a:lnTo>
                    <a:pt x="46545" y="113614"/>
                  </a:lnTo>
                  <a:lnTo>
                    <a:pt x="72339" y="98221"/>
                  </a:lnTo>
                  <a:lnTo>
                    <a:pt x="94221" y="77762"/>
                  </a:lnTo>
                  <a:lnTo>
                    <a:pt x="109880" y="53022"/>
                  </a:lnTo>
                  <a:lnTo>
                    <a:pt x="125564" y="77863"/>
                  </a:lnTo>
                  <a:lnTo>
                    <a:pt x="147459" y="98323"/>
                  </a:lnTo>
                  <a:lnTo>
                    <a:pt x="173266" y="113690"/>
                  </a:lnTo>
                  <a:lnTo>
                    <a:pt x="200672" y="123215"/>
                  </a:lnTo>
                  <a:lnTo>
                    <a:pt x="210705" y="105257"/>
                  </a:lnTo>
                  <a:close/>
                </a:path>
                <a:path w="458470" h="194310">
                  <a:moveTo>
                    <a:pt x="222084" y="174777"/>
                  </a:moveTo>
                  <a:lnTo>
                    <a:pt x="0" y="174777"/>
                  </a:lnTo>
                  <a:lnTo>
                    <a:pt x="0" y="192735"/>
                  </a:lnTo>
                  <a:lnTo>
                    <a:pt x="222084" y="192735"/>
                  </a:lnTo>
                  <a:lnTo>
                    <a:pt x="222084" y="174777"/>
                  </a:lnTo>
                  <a:close/>
                </a:path>
                <a:path w="458470" h="194310">
                  <a:moveTo>
                    <a:pt x="432409" y="113512"/>
                  </a:moveTo>
                  <a:lnTo>
                    <a:pt x="286346" y="113512"/>
                  </a:lnTo>
                  <a:lnTo>
                    <a:pt x="286346" y="75387"/>
                  </a:lnTo>
                  <a:lnTo>
                    <a:pt x="424510" y="75387"/>
                  </a:lnTo>
                  <a:lnTo>
                    <a:pt x="424510" y="57607"/>
                  </a:lnTo>
                  <a:lnTo>
                    <a:pt x="286346" y="57607"/>
                  </a:lnTo>
                  <a:lnTo>
                    <a:pt x="286346" y="22021"/>
                  </a:lnTo>
                  <a:lnTo>
                    <a:pt x="429704" y="22021"/>
                  </a:lnTo>
                  <a:lnTo>
                    <a:pt x="429704" y="4241"/>
                  </a:lnTo>
                  <a:lnTo>
                    <a:pt x="264731" y="4241"/>
                  </a:lnTo>
                  <a:lnTo>
                    <a:pt x="264731" y="22021"/>
                  </a:lnTo>
                  <a:lnTo>
                    <a:pt x="264731" y="57607"/>
                  </a:lnTo>
                  <a:lnTo>
                    <a:pt x="264731" y="75387"/>
                  </a:lnTo>
                  <a:lnTo>
                    <a:pt x="264731" y="113512"/>
                  </a:lnTo>
                  <a:lnTo>
                    <a:pt x="264731" y="131292"/>
                  </a:lnTo>
                  <a:lnTo>
                    <a:pt x="432409" y="131292"/>
                  </a:lnTo>
                  <a:lnTo>
                    <a:pt x="432409" y="113512"/>
                  </a:lnTo>
                  <a:close/>
                </a:path>
                <a:path w="458470" h="194310">
                  <a:moveTo>
                    <a:pt x="458076" y="176136"/>
                  </a:moveTo>
                  <a:lnTo>
                    <a:pt x="235991" y="176136"/>
                  </a:lnTo>
                  <a:lnTo>
                    <a:pt x="235991" y="194094"/>
                  </a:lnTo>
                  <a:lnTo>
                    <a:pt x="458076" y="194094"/>
                  </a:lnTo>
                  <a:lnTo>
                    <a:pt x="458076" y="176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24428" y="3438549"/>
              <a:ext cx="195081" cy="24256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78025" y="3438549"/>
              <a:ext cx="206263" cy="2371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47104" y="3438355"/>
              <a:ext cx="229038" cy="24275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649712" y="3438549"/>
              <a:ext cx="458266" cy="23696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92143" y="2391231"/>
              <a:ext cx="399415" cy="374015"/>
            </a:xfrm>
            <a:custGeom>
              <a:avLst/>
              <a:gdLst/>
              <a:ahLst/>
              <a:cxnLst/>
              <a:rect l="l" t="t" r="r" b="b"/>
              <a:pathLst>
                <a:path w="399415" h="374014">
                  <a:moveTo>
                    <a:pt x="105905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0" y="332879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79"/>
                  </a:lnTo>
                  <a:lnTo>
                    <a:pt x="50965" y="332879"/>
                  </a:lnTo>
                  <a:lnTo>
                    <a:pt x="50965" y="40652"/>
                  </a:lnTo>
                  <a:lnTo>
                    <a:pt x="105905" y="40652"/>
                  </a:lnTo>
                  <a:lnTo>
                    <a:pt x="105905" y="0"/>
                  </a:lnTo>
                  <a:close/>
                </a:path>
                <a:path w="399415" h="374014">
                  <a:moveTo>
                    <a:pt x="398983" y="158711"/>
                  </a:moveTo>
                  <a:lnTo>
                    <a:pt x="392188" y="105257"/>
                  </a:lnTo>
                  <a:lnTo>
                    <a:pt x="373062" y="62230"/>
                  </a:lnTo>
                  <a:lnTo>
                    <a:pt x="364210" y="52705"/>
                  </a:lnTo>
                  <a:lnTo>
                    <a:pt x="344487" y="31496"/>
                  </a:lnTo>
                  <a:lnTo>
                    <a:pt x="344487" y="158711"/>
                  </a:lnTo>
                  <a:lnTo>
                    <a:pt x="342646" y="184886"/>
                  </a:lnTo>
                  <a:lnTo>
                    <a:pt x="337286" y="207530"/>
                  </a:lnTo>
                  <a:lnTo>
                    <a:pt x="328752" y="226529"/>
                  </a:lnTo>
                  <a:lnTo>
                    <a:pt x="317309" y="241782"/>
                  </a:lnTo>
                  <a:lnTo>
                    <a:pt x="291465" y="208267"/>
                  </a:lnTo>
                  <a:lnTo>
                    <a:pt x="242252" y="208267"/>
                  </a:lnTo>
                  <a:lnTo>
                    <a:pt x="283235" y="261924"/>
                  </a:lnTo>
                  <a:lnTo>
                    <a:pt x="276186" y="263842"/>
                  </a:lnTo>
                  <a:lnTo>
                    <a:pt x="268693" y="264718"/>
                  </a:lnTo>
                  <a:lnTo>
                    <a:pt x="260908" y="264718"/>
                  </a:lnTo>
                  <a:lnTo>
                    <a:pt x="227063" y="257835"/>
                  </a:lnTo>
                  <a:lnTo>
                    <a:pt x="200583" y="237528"/>
                  </a:lnTo>
                  <a:lnTo>
                    <a:pt x="183337" y="204304"/>
                  </a:lnTo>
                  <a:lnTo>
                    <a:pt x="177177" y="158711"/>
                  </a:lnTo>
                  <a:lnTo>
                    <a:pt x="183337" y="113118"/>
                  </a:lnTo>
                  <a:lnTo>
                    <a:pt x="200583" y="79908"/>
                  </a:lnTo>
                  <a:lnTo>
                    <a:pt x="227063" y="59601"/>
                  </a:lnTo>
                  <a:lnTo>
                    <a:pt x="260908" y="52705"/>
                  </a:lnTo>
                  <a:lnTo>
                    <a:pt x="294665" y="59601"/>
                  </a:lnTo>
                  <a:lnTo>
                    <a:pt x="321094" y="79908"/>
                  </a:lnTo>
                  <a:lnTo>
                    <a:pt x="338328" y="113118"/>
                  </a:lnTo>
                  <a:lnTo>
                    <a:pt x="344487" y="158711"/>
                  </a:lnTo>
                  <a:lnTo>
                    <a:pt x="344487" y="31496"/>
                  </a:lnTo>
                  <a:lnTo>
                    <a:pt x="343522" y="30454"/>
                  </a:lnTo>
                  <a:lnTo>
                    <a:pt x="305498" y="10782"/>
                  </a:lnTo>
                  <a:lnTo>
                    <a:pt x="260908" y="4051"/>
                  </a:lnTo>
                  <a:lnTo>
                    <a:pt x="216141" y="10782"/>
                  </a:lnTo>
                  <a:lnTo>
                    <a:pt x="178092" y="30454"/>
                  </a:lnTo>
                  <a:lnTo>
                    <a:pt x="148628" y="62230"/>
                  </a:lnTo>
                  <a:lnTo>
                    <a:pt x="129578" y="105257"/>
                  </a:lnTo>
                  <a:lnTo>
                    <a:pt x="122821" y="158711"/>
                  </a:lnTo>
                  <a:lnTo>
                    <a:pt x="129578" y="212064"/>
                  </a:lnTo>
                  <a:lnTo>
                    <a:pt x="148628" y="255079"/>
                  </a:lnTo>
                  <a:lnTo>
                    <a:pt x="178092" y="286893"/>
                  </a:lnTo>
                  <a:lnTo>
                    <a:pt x="216141" y="306616"/>
                  </a:lnTo>
                  <a:lnTo>
                    <a:pt x="260908" y="313385"/>
                  </a:lnTo>
                  <a:lnTo>
                    <a:pt x="274980" y="312762"/>
                  </a:lnTo>
                  <a:lnTo>
                    <a:pt x="288544" y="310883"/>
                  </a:lnTo>
                  <a:lnTo>
                    <a:pt x="301574" y="307809"/>
                  </a:lnTo>
                  <a:lnTo>
                    <a:pt x="314083" y="303542"/>
                  </a:lnTo>
                  <a:lnTo>
                    <a:pt x="338912" y="335292"/>
                  </a:lnTo>
                  <a:lnTo>
                    <a:pt x="391642" y="335292"/>
                  </a:lnTo>
                  <a:lnTo>
                    <a:pt x="367042" y="303542"/>
                  </a:lnTo>
                  <a:lnTo>
                    <a:pt x="350075" y="281635"/>
                  </a:lnTo>
                  <a:lnTo>
                    <a:pt x="365315" y="264718"/>
                  </a:lnTo>
                  <a:lnTo>
                    <a:pt x="370484" y="258991"/>
                  </a:lnTo>
                  <a:lnTo>
                    <a:pt x="379869" y="241782"/>
                  </a:lnTo>
                  <a:lnTo>
                    <a:pt x="385876" y="230759"/>
                  </a:lnTo>
                  <a:lnTo>
                    <a:pt x="395605" y="197231"/>
                  </a:lnTo>
                  <a:lnTo>
                    <a:pt x="398983" y="158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4355" y="2474664"/>
              <a:ext cx="196548" cy="2287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49566" y="2471724"/>
              <a:ext cx="420883" cy="2331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381333" y="2391231"/>
              <a:ext cx="247015" cy="374015"/>
            </a:xfrm>
            <a:custGeom>
              <a:avLst/>
              <a:gdLst/>
              <a:ahLst/>
              <a:cxnLst/>
              <a:rect l="l" t="t" r="r" b="b"/>
              <a:pathLst>
                <a:path w="247015" h="374014">
                  <a:moveTo>
                    <a:pt x="132346" y="266776"/>
                  </a:moveTo>
                  <a:lnTo>
                    <a:pt x="115303" y="267957"/>
                  </a:lnTo>
                  <a:lnTo>
                    <a:pt x="109131" y="267804"/>
                  </a:lnTo>
                  <a:lnTo>
                    <a:pt x="99644" y="266611"/>
                  </a:lnTo>
                  <a:lnTo>
                    <a:pt x="91948" y="262623"/>
                  </a:lnTo>
                  <a:lnTo>
                    <a:pt x="86791" y="254622"/>
                  </a:lnTo>
                  <a:lnTo>
                    <a:pt x="84899" y="241350"/>
                  </a:lnTo>
                  <a:lnTo>
                    <a:pt x="84899" y="124307"/>
                  </a:lnTo>
                  <a:lnTo>
                    <a:pt x="129260" y="124307"/>
                  </a:lnTo>
                  <a:lnTo>
                    <a:pt x="129260" y="83439"/>
                  </a:lnTo>
                  <a:lnTo>
                    <a:pt x="84899" y="83439"/>
                  </a:lnTo>
                  <a:lnTo>
                    <a:pt x="84899" y="29337"/>
                  </a:lnTo>
                  <a:lnTo>
                    <a:pt x="32016" y="29337"/>
                  </a:lnTo>
                  <a:lnTo>
                    <a:pt x="32016" y="83439"/>
                  </a:lnTo>
                  <a:lnTo>
                    <a:pt x="0" y="83439"/>
                  </a:lnTo>
                  <a:lnTo>
                    <a:pt x="0" y="124307"/>
                  </a:lnTo>
                  <a:lnTo>
                    <a:pt x="32016" y="124307"/>
                  </a:lnTo>
                  <a:lnTo>
                    <a:pt x="32016" y="250164"/>
                  </a:lnTo>
                  <a:lnTo>
                    <a:pt x="37350" y="277812"/>
                  </a:lnTo>
                  <a:lnTo>
                    <a:pt x="52222" y="297192"/>
                  </a:lnTo>
                  <a:lnTo>
                    <a:pt x="74574" y="308622"/>
                  </a:lnTo>
                  <a:lnTo>
                    <a:pt x="102387" y="312356"/>
                  </a:lnTo>
                  <a:lnTo>
                    <a:pt x="111874" y="312153"/>
                  </a:lnTo>
                  <a:lnTo>
                    <a:pt x="120065" y="311645"/>
                  </a:lnTo>
                  <a:lnTo>
                    <a:pt x="126898" y="310934"/>
                  </a:lnTo>
                  <a:lnTo>
                    <a:pt x="132346" y="310159"/>
                  </a:lnTo>
                  <a:lnTo>
                    <a:pt x="132346" y="266776"/>
                  </a:lnTo>
                  <a:close/>
                </a:path>
                <a:path w="247015" h="374014">
                  <a:moveTo>
                    <a:pt x="246799" y="0"/>
                  </a:moveTo>
                  <a:lnTo>
                    <a:pt x="140893" y="0"/>
                  </a:lnTo>
                  <a:lnTo>
                    <a:pt x="140893" y="40652"/>
                  </a:lnTo>
                  <a:lnTo>
                    <a:pt x="195821" y="40652"/>
                  </a:lnTo>
                  <a:lnTo>
                    <a:pt x="195821" y="332879"/>
                  </a:lnTo>
                  <a:lnTo>
                    <a:pt x="140893" y="332879"/>
                  </a:lnTo>
                  <a:lnTo>
                    <a:pt x="140893" y="373545"/>
                  </a:lnTo>
                  <a:lnTo>
                    <a:pt x="246799" y="373545"/>
                  </a:lnTo>
                  <a:lnTo>
                    <a:pt x="246799" y="332879"/>
                  </a:lnTo>
                  <a:lnTo>
                    <a:pt x="246799" y="40652"/>
                  </a:lnTo>
                  <a:lnTo>
                    <a:pt x="2467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76649" y="2440423"/>
              <a:ext cx="141560" cy="1797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71199" y="7277609"/>
              <a:ext cx="199514" cy="24275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7338193"/>
              <a:ext cx="118466" cy="11856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410650" y="7277810"/>
              <a:ext cx="205104" cy="240029"/>
            </a:xfrm>
            <a:custGeom>
              <a:avLst/>
              <a:gdLst/>
              <a:ahLst/>
              <a:cxnLst/>
              <a:rect l="l" t="t" r="r" b="b"/>
              <a:pathLst>
                <a:path w="205105" h="240029">
                  <a:moveTo>
                    <a:pt x="94361" y="14097"/>
                  </a:moveTo>
                  <a:lnTo>
                    <a:pt x="74295" y="14097"/>
                  </a:lnTo>
                  <a:lnTo>
                    <a:pt x="74295" y="46342"/>
                  </a:lnTo>
                  <a:lnTo>
                    <a:pt x="94361" y="46342"/>
                  </a:lnTo>
                  <a:lnTo>
                    <a:pt x="94361" y="14097"/>
                  </a:lnTo>
                  <a:close/>
                </a:path>
                <a:path w="205105" h="240029">
                  <a:moveTo>
                    <a:pt x="146850" y="55295"/>
                  </a:moveTo>
                  <a:lnTo>
                    <a:pt x="94361" y="55295"/>
                  </a:lnTo>
                  <a:lnTo>
                    <a:pt x="94361" y="46405"/>
                  </a:lnTo>
                  <a:lnTo>
                    <a:pt x="74295" y="46405"/>
                  </a:lnTo>
                  <a:lnTo>
                    <a:pt x="74295" y="62915"/>
                  </a:lnTo>
                  <a:lnTo>
                    <a:pt x="74295" y="73088"/>
                  </a:lnTo>
                  <a:lnTo>
                    <a:pt x="74295" y="98488"/>
                  </a:lnTo>
                  <a:lnTo>
                    <a:pt x="20269" y="98488"/>
                  </a:lnTo>
                  <a:lnTo>
                    <a:pt x="20269" y="62915"/>
                  </a:lnTo>
                  <a:lnTo>
                    <a:pt x="74295" y="62915"/>
                  </a:lnTo>
                  <a:lnTo>
                    <a:pt x="74295" y="46405"/>
                  </a:lnTo>
                  <a:lnTo>
                    <a:pt x="20269" y="46405"/>
                  </a:lnTo>
                  <a:lnTo>
                    <a:pt x="20269" y="14643"/>
                  </a:lnTo>
                  <a:lnTo>
                    <a:pt x="0" y="14643"/>
                  </a:lnTo>
                  <a:lnTo>
                    <a:pt x="0" y="116281"/>
                  </a:lnTo>
                  <a:lnTo>
                    <a:pt x="94361" y="116281"/>
                  </a:lnTo>
                  <a:lnTo>
                    <a:pt x="94361" y="98488"/>
                  </a:lnTo>
                  <a:lnTo>
                    <a:pt x="94361" y="73088"/>
                  </a:lnTo>
                  <a:lnTo>
                    <a:pt x="126580" y="73088"/>
                  </a:lnTo>
                  <a:lnTo>
                    <a:pt x="126580" y="126301"/>
                  </a:lnTo>
                  <a:lnTo>
                    <a:pt x="146850" y="126301"/>
                  </a:lnTo>
                  <a:lnTo>
                    <a:pt x="146850" y="73088"/>
                  </a:lnTo>
                  <a:lnTo>
                    <a:pt x="146850" y="72809"/>
                  </a:lnTo>
                  <a:lnTo>
                    <a:pt x="146850" y="62915"/>
                  </a:lnTo>
                  <a:lnTo>
                    <a:pt x="146850" y="55295"/>
                  </a:lnTo>
                  <a:close/>
                </a:path>
                <a:path w="205105" h="240029">
                  <a:moveTo>
                    <a:pt x="146850" y="5016"/>
                  </a:moveTo>
                  <a:lnTo>
                    <a:pt x="126580" y="5016"/>
                  </a:lnTo>
                  <a:lnTo>
                    <a:pt x="126580" y="54838"/>
                  </a:lnTo>
                  <a:lnTo>
                    <a:pt x="146850" y="54838"/>
                  </a:lnTo>
                  <a:lnTo>
                    <a:pt x="146850" y="5016"/>
                  </a:lnTo>
                  <a:close/>
                </a:path>
                <a:path w="205105" h="240029">
                  <a:moveTo>
                    <a:pt x="194691" y="0"/>
                  </a:moveTo>
                  <a:lnTo>
                    <a:pt x="174434" y="0"/>
                  </a:lnTo>
                  <a:lnTo>
                    <a:pt x="174434" y="127850"/>
                  </a:lnTo>
                  <a:lnTo>
                    <a:pt x="194691" y="127850"/>
                  </a:lnTo>
                  <a:lnTo>
                    <a:pt x="194691" y="0"/>
                  </a:lnTo>
                  <a:close/>
                </a:path>
                <a:path w="205105" h="240029">
                  <a:moveTo>
                    <a:pt x="204533" y="223012"/>
                  </a:moveTo>
                  <a:lnTo>
                    <a:pt x="55765" y="223012"/>
                  </a:lnTo>
                  <a:lnTo>
                    <a:pt x="55765" y="196329"/>
                  </a:lnTo>
                  <a:lnTo>
                    <a:pt x="194691" y="196329"/>
                  </a:lnTo>
                  <a:lnTo>
                    <a:pt x="194691" y="179806"/>
                  </a:lnTo>
                  <a:lnTo>
                    <a:pt x="194691" y="156933"/>
                  </a:lnTo>
                  <a:lnTo>
                    <a:pt x="194691" y="139153"/>
                  </a:lnTo>
                  <a:lnTo>
                    <a:pt x="33769" y="139153"/>
                  </a:lnTo>
                  <a:lnTo>
                    <a:pt x="33769" y="156933"/>
                  </a:lnTo>
                  <a:lnTo>
                    <a:pt x="173659" y="156933"/>
                  </a:lnTo>
                  <a:lnTo>
                    <a:pt x="173659" y="179806"/>
                  </a:lnTo>
                  <a:lnTo>
                    <a:pt x="34353" y="179806"/>
                  </a:lnTo>
                  <a:lnTo>
                    <a:pt x="34353" y="196329"/>
                  </a:lnTo>
                  <a:lnTo>
                    <a:pt x="34353" y="223012"/>
                  </a:lnTo>
                  <a:lnTo>
                    <a:pt x="34353" y="239522"/>
                  </a:lnTo>
                  <a:lnTo>
                    <a:pt x="204533" y="239522"/>
                  </a:lnTo>
                  <a:lnTo>
                    <a:pt x="204533" y="22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39320" y="7277609"/>
              <a:ext cx="197196" cy="2394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8833" y="7277609"/>
              <a:ext cx="197396" cy="2427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739" y="7282437"/>
              <a:ext cx="221313" cy="2367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7715504"/>
              <a:ext cx="118466" cy="11856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3480" y="7654919"/>
              <a:ext cx="462132" cy="2421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99852" y="7654727"/>
              <a:ext cx="463095" cy="2433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40800" y="6507466"/>
              <a:ext cx="378460" cy="374015"/>
            </a:xfrm>
            <a:custGeom>
              <a:avLst/>
              <a:gdLst/>
              <a:ahLst/>
              <a:cxnLst/>
              <a:rect l="l" t="t" r="r" b="b"/>
              <a:pathLst>
                <a:path w="378460" h="374015">
                  <a:moveTo>
                    <a:pt x="105905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0" y="332879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79"/>
                  </a:lnTo>
                  <a:lnTo>
                    <a:pt x="50965" y="332879"/>
                  </a:lnTo>
                  <a:lnTo>
                    <a:pt x="50965" y="40652"/>
                  </a:lnTo>
                  <a:lnTo>
                    <a:pt x="105905" y="40652"/>
                  </a:lnTo>
                  <a:lnTo>
                    <a:pt x="105905" y="0"/>
                  </a:lnTo>
                  <a:close/>
                </a:path>
                <a:path w="378460" h="374015">
                  <a:moveTo>
                    <a:pt x="378129" y="158419"/>
                  </a:moveTo>
                  <a:lnTo>
                    <a:pt x="371792" y="106781"/>
                  </a:lnTo>
                  <a:lnTo>
                    <a:pt x="353352" y="65011"/>
                  </a:lnTo>
                  <a:lnTo>
                    <a:pt x="343839" y="55067"/>
                  </a:lnTo>
                  <a:lnTo>
                    <a:pt x="324510" y="34874"/>
                  </a:lnTo>
                  <a:lnTo>
                    <a:pt x="324510" y="158419"/>
                  </a:lnTo>
                  <a:lnTo>
                    <a:pt x="318541" y="203873"/>
                  </a:lnTo>
                  <a:lnTo>
                    <a:pt x="300710" y="236359"/>
                  </a:lnTo>
                  <a:lnTo>
                    <a:pt x="271094" y="255866"/>
                  </a:lnTo>
                  <a:lnTo>
                    <a:pt x="229755" y="262369"/>
                  </a:lnTo>
                  <a:lnTo>
                    <a:pt x="184518" y="262369"/>
                  </a:lnTo>
                  <a:lnTo>
                    <a:pt x="184518" y="55067"/>
                  </a:lnTo>
                  <a:lnTo>
                    <a:pt x="231381" y="55067"/>
                  </a:lnTo>
                  <a:lnTo>
                    <a:pt x="271767" y="61493"/>
                  </a:lnTo>
                  <a:lnTo>
                    <a:pt x="300913" y="80835"/>
                  </a:lnTo>
                  <a:lnTo>
                    <a:pt x="318566" y="113118"/>
                  </a:lnTo>
                  <a:lnTo>
                    <a:pt x="324510" y="158419"/>
                  </a:lnTo>
                  <a:lnTo>
                    <a:pt x="324510" y="34874"/>
                  </a:lnTo>
                  <a:lnTo>
                    <a:pt x="323710" y="34036"/>
                  </a:lnTo>
                  <a:lnTo>
                    <a:pt x="283730" y="14782"/>
                  </a:lnTo>
                  <a:lnTo>
                    <a:pt x="234315" y="8166"/>
                  </a:lnTo>
                  <a:lnTo>
                    <a:pt x="130606" y="8166"/>
                  </a:lnTo>
                  <a:lnTo>
                    <a:pt x="130606" y="309270"/>
                  </a:lnTo>
                  <a:lnTo>
                    <a:pt x="232410" y="309270"/>
                  </a:lnTo>
                  <a:lnTo>
                    <a:pt x="282752" y="302615"/>
                  </a:lnTo>
                  <a:lnTo>
                    <a:pt x="323291" y="283273"/>
                  </a:lnTo>
                  <a:lnTo>
                    <a:pt x="353225" y="252171"/>
                  </a:lnTo>
                  <a:lnTo>
                    <a:pt x="371767" y="210248"/>
                  </a:lnTo>
                  <a:lnTo>
                    <a:pt x="378129" y="158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2002" y="6590899"/>
              <a:ext cx="196548" cy="2287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986909" y="6587959"/>
              <a:ext cx="197723" cy="22877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13149" y="6587959"/>
              <a:ext cx="213360" cy="318770"/>
            </a:xfrm>
            <a:custGeom>
              <a:avLst/>
              <a:gdLst/>
              <a:ahLst/>
              <a:cxnLst/>
              <a:rect l="l" t="t" r="r" b="b"/>
              <a:pathLst>
                <a:path w="213360" h="318770">
                  <a:moveTo>
                    <a:pt x="93130" y="225537"/>
                  </a:moveTo>
                  <a:lnTo>
                    <a:pt x="56518" y="218462"/>
                  </a:lnTo>
                  <a:lnTo>
                    <a:pt x="26955" y="197382"/>
                  </a:lnTo>
                  <a:lnTo>
                    <a:pt x="7198" y="162518"/>
                  </a:lnTo>
                  <a:lnTo>
                    <a:pt x="0" y="114092"/>
                  </a:lnTo>
                  <a:lnTo>
                    <a:pt x="7220" y="64941"/>
                  </a:lnTo>
                  <a:lnTo>
                    <a:pt x="27028" y="29202"/>
                  </a:lnTo>
                  <a:lnTo>
                    <a:pt x="56642" y="7385"/>
                  </a:lnTo>
                  <a:lnTo>
                    <a:pt x="93283" y="0"/>
                  </a:lnTo>
                  <a:lnTo>
                    <a:pt x="119042" y="3997"/>
                  </a:lnTo>
                  <a:lnTo>
                    <a:pt x="137531" y="14004"/>
                  </a:lnTo>
                  <a:lnTo>
                    <a:pt x="150126" y="27043"/>
                  </a:lnTo>
                  <a:lnTo>
                    <a:pt x="158205" y="40138"/>
                  </a:lnTo>
                  <a:lnTo>
                    <a:pt x="213002" y="40138"/>
                  </a:lnTo>
                  <a:lnTo>
                    <a:pt x="213002" y="43519"/>
                  </a:lnTo>
                  <a:lnTo>
                    <a:pt x="107675" y="43519"/>
                  </a:lnTo>
                  <a:lnTo>
                    <a:pt x="84277" y="48872"/>
                  </a:lnTo>
                  <a:lnTo>
                    <a:pt x="67460" y="63735"/>
                  </a:lnTo>
                  <a:lnTo>
                    <a:pt x="57309" y="86318"/>
                  </a:lnTo>
                  <a:lnTo>
                    <a:pt x="53906" y="114827"/>
                  </a:lnTo>
                  <a:lnTo>
                    <a:pt x="57370" y="143239"/>
                  </a:lnTo>
                  <a:lnTo>
                    <a:pt x="67625" y="165036"/>
                  </a:lnTo>
                  <a:lnTo>
                    <a:pt x="84462" y="179003"/>
                  </a:lnTo>
                  <a:lnTo>
                    <a:pt x="107675" y="183929"/>
                  </a:lnTo>
                  <a:lnTo>
                    <a:pt x="213002" y="183929"/>
                  </a:lnTo>
                  <a:lnTo>
                    <a:pt x="213002" y="188192"/>
                  </a:lnTo>
                  <a:lnTo>
                    <a:pt x="158062" y="188192"/>
                  </a:lnTo>
                  <a:lnTo>
                    <a:pt x="149963" y="200974"/>
                  </a:lnTo>
                  <a:lnTo>
                    <a:pt x="137112" y="213040"/>
                  </a:lnTo>
                  <a:lnTo>
                    <a:pt x="118503" y="222018"/>
                  </a:lnTo>
                  <a:lnTo>
                    <a:pt x="93130" y="225537"/>
                  </a:lnTo>
                  <a:close/>
                </a:path>
                <a:path w="213360" h="318770">
                  <a:moveTo>
                    <a:pt x="213002" y="40138"/>
                  </a:moveTo>
                  <a:lnTo>
                    <a:pt x="160853" y="40138"/>
                  </a:lnTo>
                  <a:lnTo>
                    <a:pt x="160853" y="2940"/>
                  </a:lnTo>
                  <a:lnTo>
                    <a:pt x="213002" y="2940"/>
                  </a:lnTo>
                  <a:lnTo>
                    <a:pt x="213002" y="40138"/>
                  </a:lnTo>
                  <a:close/>
                </a:path>
                <a:path w="213360" h="318770">
                  <a:moveTo>
                    <a:pt x="213002" y="183929"/>
                  </a:moveTo>
                  <a:lnTo>
                    <a:pt x="107675" y="183929"/>
                  </a:lnTo>
                  <a:lnTo>
                    <a:pt x="130408" y="179231"/>
                  </a:lnTo>
                  <a:lnTo>
                    <a:pt x="147192" y="165643"/>
                  </a:lnTo>
                  <a:lnTo>
                    <a:pt x="157586" y="143922"/>
                  </a:lnTo>
                  <a:lnTo>
                    <a:pt x="161148" y="114827"/>
                  </a:lnTo>
                  <a:lnTo>
                    <a:pt x="157627" y="85573"/>
                  </a:lnTo>
                  <a:lnTo>
                    <a:pt x="147302" y="63074"/>
                  </a:lnTo>
                  <a:lnTo>
                    <a:pt x="130532" y="48624"/>
                  </a:lnTo>
                  <a:lnTo>
                    <a:pt x="107675" y="43519"/>
                  </a:lnTo>
                  <a:lnTo>
                    <a:pt x="213002" y="43519"/>
                  </a:lnTo>
                  <a:lnTo>
                    <a:pt x="213002" y="183929"/>
                  </a:lnTo>
                  <a:close/>
                </a:path>
                <a:path w="213360" h="318770">
                  <a:moveTo>
                    <a:pt x="198549" y="278173"/>
                  </a:moveTo>
                  <a:lnTo>
                    <a:pt x="108113" y="278173"/>
                  </a:lnTo>
                  <a:lnTo>
                    <a:pt x="129840" y="275494"/>
                  </a:lnTo>
                  <a:lnTo>
                    <a:pt x="146415" y="267109"/>
                  </a:lnTo>
                  <a:lnTo>
                    <a:pt x="156987" y="252494"/>
                  </a:lnTo>
                  <a:lnTo>
                    <a:pt x="160701" y="231125"/>
                  </a:lnTo>
                  <a:lnTo>
                    <a:pt x="160701" y="188192"/>
                  </a:lnTo>
                  <a:lnTo>
                    <a:pt x="213002" y="188192"/>
                  </a:lnTo>
                  <a:lnTo>
                    <a:pt x="213002" y="232448"/>
                  </a:lnTo>
                  <a:lnTo>
                    <a:pt x="205090" y="270217"/>
                  </a:lnTo>
                  <a:lnTo>
                    <a:pt x="198549" y="278173"/>
                  </a:lnTo>
                  <a:close/>
                </a:path>
                <a:path w="213360" h="318770">
                  <a:moveTo>
                    <a:pt x="107237" y="318164"/>
                  </a:moveTo>
                  <a:lnTo>
                    <a:pt x="66775" y="313340"/>
                  </a:lnTo>
                  <a:lnTo>
                    <a:pt x="35640" y="299528"/>
                  </a:lnTo>
                  <a:lnTo>
                    <a:pt x="14999" y="277722"/>
                  </a:lnTo>
                  <a:lnTo>
                    <a:pt x="6022" y="248915"/>
                  </a:lnTo>
                  <a:lnTo>
                    <a:pt x="58907" y="248915"/>
                  </a:lnTo>
                  <a:lnTo>
                    <a:pt x="64427" y="261922"/>
                  </a:lnTo>
                  <a:lnTo>
                    <a:pt x="74862" y="271042"/>
                  </a:lnTo>
                  <a:lnTo>
                    <a:pt x="89622" y="276413"/>
                  </a:lnTo>
                  <a:lnTo>
                    <a:pt x="108113" y="278173"/>
                  </a:lnTo>
                  <a:lnTo>
                    <a:pt x="198549" y="278173"/>
                  </a:lnTo>
                  <a:lnTo>
                    <a:pt x="183090" y="296974"/>
                  </a:lnTo>
                  <a:lnTo>
                    <a:pt x="149605" y="312896"/>
                  </a:lnTo>
                  <a:lnTo>
                    <a:pt x="107237" y="318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54812" y="6587959"/>
              <a:ext cx="444827" cy="23318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28300" y="6587959"/>
              <a:ext cx="197719" cy="22877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254446" y="6515623"/>
              <a:ext cx="229870" cy="301625"/>
            </a:xfrm>
            <a:custGeom>
              <a:avLst/>
              <a:gdLst/>
              <a:ahLst/>
              <a:cxnLst/>
              <a:rect l="l" t="t" r="r" b="b"/>
              <a:pathLst>
                <a:path w="229870" h="301625">
                  <a:moveTo>
                    <a:pt x="53911" y="301109"/>
                  </a:moveTo>
                  <a:lnTo>
                    <a:pt x="0" y="301109"/>
                  </a:lnTo>
                  <a:lnTo>
                    <a:pt x="0" y="0"/>
                  </a:lnTo>
                  <a:lnTo>
                    <a:pt x="112518" y="0"/>
                  </a:lnTo>
                  <a:lnTo>
                    <a:pt x="158280" y="6963"/>
                  </a:lnTo>
                  <a:lnTo>
                    <a:pt x="191495" y="26593"/>
                  </a:lnTo>
                  <a:lnTo>
                    <a:pt x="203937" y="45284"/>
                  </a:lnTo>
                  <a:lnTo>
                    <a:pt x="53911" y="45284"/>
                  </a:lnTo>
                  <a:lnTo>
                    <a:pt x="53911" y="145702"/>
                  </a:lnTo>
                  <a:lnTo>
                    <a:pt x="206212" y="145702"/>
                  </a:lnTo>
                  <a:lnTo>
                    <a:pt x="204806" y="148992"/>
                  </a:lnTo>
                  <a:lnTo>
                    <a:pt x="187839" y="168108"/>
                  </a:lnTo>
                  <a:lnTo>
                    <a:pt x="164372" y="181724"/>
                  </a:lnTo>
                  <a:lnTo>
                    <a:pt x="169272" y="190692"/>
                  </a:lnTo>
                  <a:lnTo>
                    <a:pt x="53911" y="190692"/>
                  </a:lnTo>
                  <a:lnTo>
                    <a:pt x="53911" y="301109"/>
                  </a:lnTo>
                  <a:close/>
                </a:path>
                <a:path w="229870" h="301625">
                  <a:moveTo>
                    <a:pt x="206212" y="145702"/>
                  </a:moveTo>
                  <a:lnTo>
                    <a:pt x="104584" y="145702"/>
                  </a:lnTo>
                  <a:lnTo>
                    <a:pt x="130871" y="142491"/>
                  </a:lnTo>
                  <a:lnTo>
                    <a:pt x="149169" y="133021"/>
                  </a:lnTo>
                  <a:lnTo>
                    <a:pt x="159865" y="117542"/>
                  </a:lnTo>
                  <a:lnTo>
                    <a:pt x="163344" y="96301"/>
                  </a:lnTo>
                  <a:lnTo>
                    <a:pt x="159860" y="74808"/>
                  </a:lnTo>
                  <a:lnTo>
                    <a:pt x="149132" y="58773"/>
                  </a:lnTo>
                  <a:lnTo>
                    <a:pt x="130747" y="48748"/>
                  </a:lnTo>
                  <a:lnTo>
                    <a:pt x="104289" y="45284"/>
                  </a:lnTo>
                  <a:lnTo>
                    <a:pt x="203937" y="45284"/>
                  </a:lnTo>
                  <a:lnTo>
                    <a:pt x="211737" y="57002"/>
                  </a:lnTo>
                  <a:lnTo>
                    <a:pt x="218579" y="96301"/>
                  </a:lnTo>
                  <a:lnTo>
                    <a:pt x="215108" y="124886"/>
                  </a:lnTo>
                  <a:lnTo>
                    <a:pt x="206212" y="145702"/>
                  </a:lnTo>
                  <a:close/>
                </a:path>
                <a:path w="229870" h="301625">
                  <a:moveTo>
                    <a:pt x="229600" y="301109"/>
                  </a:moveTo>
                  <a:lnTo>
                    <a:pt x="169078" y="301109"/>
                  </a:lnTo>
                  <a:lnTo>
                    <a:pt x="110023" y="190692"/>
                  </a:lnTo>
                  <a:lnTo>
                    <a:pt x="169272" y="190692"/>
                  </a:lnTo>
                  <a:lnTo>
                    <a:pt x="229600" y="301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94933" y="6587959"/>
              <a:ext cx="420881" cy="2331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43741" y="6590899"/>
              <a:ext cx="196548" cy="22877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178641" y="6507466"/>
              <a:ext cx="321310" cy="374015"/>
            </a:xfrm>
            <a:custGeom>
              <a:avLst/>
              <a:gdLst/>
              <a:ahLst/>
              <a:cxnLst/>
              <a:rect l="l" t="t" r="r" b="b"/>
              <a:pathLst>
                <a:path w="321310" h="374015">
                  <a:moveTo>
                    <a:pt x="52882" y="8166"/>
                  </a:moveTo>
                  <a:lnTo>
                    <a:pt x="0" y="8166"/>
                  </a:lnTo>
                  <a:lnTo>
                    <a:pt x="0" y="309270"/>
                  </a:lnTo>
                  <a:lnTo>
                    <a:pt x="52882" y="309270"/>
                  </a:lnTo>
                  <a:lnTo>
                    <a:pt x="52882" y="8166"/>
                  </a:lnTo>
                  <a:close/>
                </a:path>
                <a:path w="321310" h="374015">
                  <a:moveTo>
                    <a:pt x="206413" y="266776"/>
                  </a:moveTo>
                  <a:lnTo>
                    <a:pt x="189369" y="267957"/>
                  </a:lnTo>
                  <a:lnTo>
                    <a:pt x="183197" y="267804"/>
                  </a:lnTo>
                  <a:lnTo>
                    <a:pt x="173710" y="266611"/>
                  </a:lnTo>
                  <a:lnTo>
                    <a:pt x="166014" y="262623"/>
                  </a:lnTo>
                  <a:lnTo>
                    <a:pt x="160845" y="254622"/>
                  </a:lnTo>
                  <a:lnTo>
                    <a:pt x="158965" y="241350"/>
                  </a:lnTo>
                  <a:lnTo>
                    <a:pt x="158965" y="124307"/>
                  </a:lnTo>
                  <a:lnTo>
                    <a:pt x="203327" y="124307"/>
                  </a:lnTo>
                  <a:lnTo>
                    <a:pt x="203327" y="83439"/>
                  </a:lnTo>
                  <a:lnTo>
                    <a:pt x="158965" y="83439"/>
                  </a:lnTo>
                  <a:lnTo>
                    <a:pt x="158965" y="29337"/>
                  </a:lnTo>
                  <a:lnTo>
                    <a:pt x="106083" y="29337"/>
                  </a:lnTo>
                  <a:lnTo>
                    <a:pt x="106083" y="83439"/>
                  </a:lnTo>
                  <a:lnTo>
                    <a:pt x="74053" y="83439"/>
                  </a:lnTo>
                  <a:lnTo>
                    <a:pt x="74053" y="124307"/>
                  </a:lnTo>
                  <a:lnTo>
                    <a:pt x="106083" y="124307"/>
                  </a:lnTo>
                  <a:lnTo>
                    <a:pt x="106083" y="250164"/>
                  </a:lnTo>
                  <a:lnTo>
                    <a:pt x="111404" y="277812"/>
                  </a:lnTo>
                  <a:lnTo>
                    <a:pt x="126276" y="297192"/>
                  </a:lnTo>
                  <a:lnTo>
                    <a:pt x="148628" y="308622"/>
                  </a:lnTo>
                  <a:lnTo>
                    <a:pt x="176441" y="312356"/>
                  </a:lnTo>
                  <a:lnTo>
                    <a:pt x="185940" y="312153"/>
                  </a:lnTo>
                  <a:lnTo>
                    <a:pt x="194119" y="311645"/>
                  </a:lnTo>
                  <a:lnTo>
                    <a:pt x="200964" y="310934"/>
                  </a:lnTo>
                  <a:lnTo>
                    <a:pt x="206413" y="310159"/>
                  </a:lnTo>
                  <a:lnTo>
                    <a:pt x="206413" y="266776"/>
                  </a:lnTo>
                  <a:close/>
                </a:path>
                <a:path w="321310" h="374015">
                  <a:moveTo>
                    <a:pt x="320865" y="0"/>
                  </a:moveTo>
                  <a:lnTo>
                    <a:pt x="214947" y="0"/>
                  </a:lnTo>
                  <a:lnTo>
                    <a:pt x="214947" y="40652"/>
                  </a:lnTo>
                  <a:lnTo>
                    <a:pt x="269887" y="40652"/>
                  </a:lnTo>
                  <a:lnTo>
                    <a:pt x="269887" y="332879"/>
                  </a:lnTo>
                  <a:lnTo>
                    <a:pt x="214947" y="332879"/>
                  </a:lnTo>
                  <a:lnTo>
                    <a:pt x="214947" y="373545"/>
                  </a:lnTo>
                  <a:lnTo>
                    <a:pt x="320865" y="373545"/>
                  </a:lnTo>
                  <a:lnTo>
                    <a:pt x="320865" y="332879"/>
                  </a:lnTo>
                  <a:lnTo>
                    <a:pt x="320865" y="40652"/>
                  </a:lnTo>
                  <a:lnTo>
                    <a:pt x="320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38597" y="6558938"/>
              <a:ext cx="133579" cy="1846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68305" y="4986664"/>
              <a:ext cx="195075" cy="2427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5047258"/>
              <a:ext cx="118466" cy="11856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10855" y="4986664"/>
              <a:ext cx="190444" cy="2421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46073" y="4986664"/>
              <a:ext cx="217655" cy="24275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8833" y="4986664"/>
              <a:ext cx="197396" cy="24275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739" y="4991492"/>
              <a:ext cx="221313" cy="2367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5424568"/>
              <a:ext cx="118466" cy="1185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64831" y="5363984"/>
              <a:ext cx="197584" cy="24275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99085" y="5363984"/>
              <a:ext cx="200864" cy="24275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2940" y="5363984"/>
              <a:ext cx="197393" cy="24275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35843" y="5368812"/>
              <a:ext cx="221313" cy="23676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63480" y="5758289"/>
              <a:ext cx="222089" cy="19274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5801878"/>
              <a:ext cx="118466" cy="11856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04873" y="5741293"/>
              <a:ext cx="203180" cy="2400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638548" y="5741293"/>
              <a:ext cx="197386" cy="24275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71454" y="5746122"/>
              <a:ext cx="221313" cy="23676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57945" y="4257445"/>
              <a:ext cx="354965" cy="374015"/>
            </a:xfrm>
            <a:custGeom>
              <a:avLst/>
              <a:gdLst/>
              <a:ahLst/>
              <a:cxnLst/>
              <a:rect l="l" t="t" r="r" b="b"/>
              <a:pathLst>
                <a:path w="354964" h="374014">
                  <a:moveTo>
                    <a:pt x="105905" y="0"/>
                  </a:moveTo>
                  <a:lnTo>
                    <a:pt x="0" y="0"/>
                  </a:lnTo>
                  <a:lnTo>
                    <a:pt x="0" y="40665"/>
                  </a:lnTo>
                  <a:lnTo>
                    <a:pt x="0" y="332892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92"/>
                  </a:lnTo>
                  <a:lnTo>
                    <a:pt x="50965" y="332892"/>
                  </a:lnTo>
                  <a:lnTo>
                    <a:pt x="50965" y="40665"/>
                  </a:lnTo>
                  <a:lnTo>
                    <a:pt x="105905" y="40665"/>
                  </a:lnTo>
                  <a:lnTo>
                    <a:pt x="105905" y="0"/>
                  </a:lnTo>
                  <a:close/>
                </a:path>
                <a:path w="354964" h="374014">
                  <a:moveTo>
                    <a:pt x="354622" y="227241"/>
                  </a:moveTo>
                  <a:lnTo>
                    <a:pt x="335584" y="175488"/>
                  </a:lnTo>
                  <a:lnTo>
                    <a:pt x="299834" y="155651"/>
                  </a:lnTo>
                  <a:lnTo>
                    <a:pt x="299834" y="223126"/>
                  </a:lnTo>
                  <a:lnTo>
                    <a:pt x="296621" y="239623"/>
                  </a:lnTo>
                  <a:lnTo>
                    <a:pt x="286575" y="252552"/>
                  </a:lnTo>
                  <a:lnTo>
                    <a:pt x="269087" y="260985"/>
                  </a:lnTo>
                  <a:lnTo>
                    <a:pt x="243573" y="263994"/>
                  </a:lnTo>
                  <a:lnTo>
                    <a:pt x="184518" y="263994"/>
                  </a:lnTo>
                  <a:lnTo>
                    <a:pt x="184518" y="175488"/>
                  </a:lnTo>
                  <a:lnTo>
                    <a:pt x="245186" y="175488"/>
                  </a:lnTo>
                  <a:lnTo>
                    <a:pt x="267855" y="179133"/>
                  </a:lnTo>
                  <a:lnTo>
                    <a:pt x="285064" y="189166"/>
                  </a:lnTo>
                  <a:lnTo>
                    <a:pt x="295998" y="204266"/>
                  </a:lnTo>
                  <a:lnTo>
                    <a:pt x="299834" y="223126"/>
                  </a:lnTo>
                  <a:lnTo>
                    <a:pt x="299834" y="155651"/>
                  </a:lnTo>
                  <a:lnTo>
                    <a:pt x="290423" y="153289"/>
                  </a:lnTo>
                  <a:lnTo>
                    <a:pt x="290423" y="150342"/>
                  </a:lnTo>
                  <a:lnTo>
                    <a:pt x="311023" y="142570"/>
                  </a:lnTo>
                  <a:lnTo>
                    <a:pt x="318871" y="136385"/>
                  </a:lnTo>
                  <a:lnTo>
                    <a:pt x="327672" y="129451"/>
                  </a:lnTo>
                  <a:lnTo>
                    <a:pt x="338810" y="110794"/>
                  </a:lnTo>
                  <a:lnTo>
                    <a:pt x="342874" y="86398"/>
                  </a:lnTo>
                  <a:lnTo>
                    <a:pt x="336829" y="55194"/>
                  </a:lnTo>
                  <a:lnTo>
                    <a:pt x="335229" y="53022"/>
                  </a:lnTo>
                  <a:lnTo>
                    <a:pt x="318655" y="30416"/>
                  </a:lnTo>
                  <a:lnTo>
                    <a:pt x="288963" y="14452"/>
                  </a:lnTo>
                  <a:lnTo>
                    <a:pt x="288963" y="93154"/>
                  </a:lnTo>
                  <a:lnTo>
                    <a:pt x="285140" y="111137"/>
                  </a:lnTo>
                  <a:lnTo>
                    <a:pt x="274599" y="124752"/>
                  </a:lnTo>
                  <a:lnTo>
                    <a:pt x="258711" y="133362"/>
                  </a:lnTo>
                  <a:lnTo>
                    <a:pt x="238861" y="136385"/>
                  </a:lnTo>
                  <a:lnTo>
                    <a:pt x="184518" y="136385"/>
                  </a:lnTo>
                  <a:lnTo>
                    <a:pt x="184518" y="53022"/>
                  </a:lnTo>
                  <a:lnTo>
                    <a:pt x="240042" y="53022"/>
                  </a:lnTo>
                  <a:lnTo>
                    <a:pt x="261251" y="56019"/>
                  </a:lnTo>
                  <a:lnTo>
                    <a:pt x="276567" y="64376"/>
                  </a:lnTo>
                  <a:lnTo>
                    <a:pt x="285838" y="77089"/>
                  </a:lnTo>
                  <a:lnTo>
                    <a:pt x="288963" y="93154"/>
                  </a:lnTo>
                  <a:lnTo>
                    <a:pt x="288963" y="14452"/>
                  </a:lnTo>
                  <a:lnTo>
                    <a:pt x="288277" y="14071"/>
                  </a:lnTo>
                  <a:lnTo>
                    <a:pt x="245630" y="8178"/>
                  </a:lnTo>
                  <a:lnTo>
                    <a:pt x="130606" y="8178"/>
                  </a:lnTo>
                  <a:lnTo>
                    <a:pt x="130606" y="309283"/>
                  </a:lnTo>
                  <a:lnTo>
                    <a:pt x="252095" y="309283"/>
                  </a:lnTo>
                  <a:lnTo>
                    <a:pt x="297180" y="303060"/>
                  </a:lnTo>
                  <a:lnTo>
                    <a:pt x="329196" y="285851"/>
                  </a:lnTo>
                  <a:lnTo>
                    <a:pt x="345236" y="263994"/>
                  </a:lnTo>
                  <a:lnTo>
                    <a:pt x="348284" y="259842"/>
                  </a:lnTo>
                  <a:lnTo>
                    <a:pt x="354622" y="22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30954" y="4337950"/>
              <a:ext cx="194345" cy="23333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945726" y="4265624"/>
              <a:ext cx="351155" cy="304800"/>
            </a:xfrm>
            <a:custGeom>
              <a:avLst/>
              <a:gdLst/>
              <a:ahLst/>
              <a:cxnLst/>
              <a:rect l="l" t="t" r="r" b="b"/>
              <a:pathLst>
                <a:path w="351154" h="304800">
                  <a:moveTo>
                    <a:pt x="132359" y="258610"/>
                  </a:moveTo>
                  <a:lnTo>
                    <a:pt x="115316" y="259791"/>
                  </a:lnTo>
                  <a:lnTo>
                    <a:pt x="109143" y="259638"/>
                  </a:lnTo>
                  <a:lnTo>
                    <a:pt x="99656" y="258445"/>
                  </a:lnTo>
                  <a:lnTo>
                    <a:pt x="91960" y="254457"/>
                  </a:lnTo>
                  <a:lnTo>
                    <a:pt x="86791" y="246456"/>
                  </a:lnTo>
                  <a:lnTo>
                    <a:pt x="84912" y="233172"/>
                  </a:lnTo>
                  <a:lnTo>
                    <a:pt x="84912" y="116141"/>
                  </a:lnTo>
                  <a:lnTo>
                    <a:pt x="129273" y="116141"/>
                  </a:lnTo>
                  <a:lnTo>
                    <a:pt x="129273" y="75272"/>
                  </a:lnTo>
                  <a:lnTo>
                    <a:pt x="84912" y="75272"/>
                  </a:lnTo>
                  <a:lnTo>
                    <a:pt x="84912" y="21170"/>
                  </a:lnTo>
                  <a:lnTo>
                    <a:pt x="32029" y="21170"/>
                  </a:lnTo>
                  <a:lnTo>
                    <a:pt x="32029" y="75272"/>
                  </a:lnTo>
                  <a:lnTo>
                    <a:pt x="0" y="75272"/>
                  </a:lnTo>
                  <a:lnTo>
                    <a:pt x="0" y="116141"/>
                  </a:lnTo>
                  <a:lnTo>
                    <a:pt x="32029" y="116141"/>
                  </a:lnTo>
                  <a:lnTo>
                    <a:pt x="32029" y="241998"/>
                  </a:lnTo>
                  <a:lnTo>
                    <a:pt x="37363" y="269646"/>
                  </a:lnTo>
                  <a:lnTo>
                    <a:pt x="52222" y="289026"/>
                  </a:lnTo>
                  <a:lnTo>
                    <a:pt x="74587" y="300443"/>
                  </a:lnTo>
                  <a:lnTo>
                    <a:pt x="102387" y="304190"/>
                  </a:lnTo>
                  <a:lnTo>
                    <a:pt x="111887" y="303987"/>
                  </a:lnTo>
                  <a:lnTo>
                    <a:pt x="120078" y="303479"/>
                  </a:lnTo>
                  <a:lnTo>
                    <a:pt x="126911" y="302768"/>
                  </a:lnTo>
                  <a:lnTo>
                    <a:pt x="132359" y="301980"/>
                  </a:lnTo>
                  <a:lnTo>
                    <a:pt x="132359" y="258610"/>
                  </a:lnTo>
                  <a:close/>
                </a:path>
                <a:path w="351154" h="304800">
                  <a:moveTo>
                    <a:pt x="272808" y="258610"/>
                  </a:moveTo>
                  <a:lnTo>
                    <a:pt x="255765" y="259791"/>
                  </a:lnTo>
                  <a:lnTo>
                    <a:pt x="249605" y="259638"/>
                  </a:lnTo>
                  <a:lnTo>
                    <a:pt x="240106" y="258445"/>
                  </a:lnTo>
                  <a:lnTo>
                    <a:pt x="232410" y="254457"/>
                  </a:lnTo>
                  <a:lnTo>
                    <a:pt x="227253" y="246456"/>
                  </a:lnTo>
                  <a:lnTo>
                    <a:pt x="225361" y="233172"/>
                  </a:lnTo>
                  <a:lnTo>
                    <a:pt x="225361" y="116141"/>
                  </a:lnTo>
                  <a:lnTo>
                    <a:pt x="269722" y="116141"/>
                  </a:lnTo>
                  <a:lnTo>
                    <a:pt x="269722" y="75272"/>
                  </a:lnTo>
                  <a:lnTo>
                    <a:pt x="225361" y="75272"/>
                  </a:lnTo>
                  <a:lnTo>
                    <a:pt x="225361" y="21170"/>
                  </a:lnTo>
                  <a:lnTo>
                    <a:pt x="172478" y="21170"/>
                  </a:lnTo>
                  <a:lnTo>
                    <a:pt x="172478" y="75272"/>
                  </a:lnTo>
                  <a:lnTo>
                    <a:pt x="140449" y="75272"/>
                  </a:lnTo>
                  <a:lnTo>
                    <a:pt x="140449" y="116141"/>
                  </a:lnTo>
                  <a:lnTo>
                    <a:pt x="172478" y="116141"/>
                  </a:lnTo>
                  <a:lnTo>
                    <a:pt x="172478" y="241998"/>
                  </a:lnTo>
                  <a:lnTo>
                    <a:pt x="177812" y="269646"/>
                  </a:lnTo>
                  <a:lnTo>
                    <a:pt x="192671" y="289026"/>
                  </a:lnTo>
                  <a:lnTo>
                    <a:pt x="215036" y="300443"/>
                  </a:lnTo>
                  <a:lnTo>
                    <a:pt x="242836" y="304190"/>
                  </a:lnTo>
                  <a:lnTo>
                    <a:pt x="252336" y="303987"/>
                  </a:lnTo>
                  <a:lnTo>
                    <a:pt x="260527" y="303479"/>
                  </a:lnTo>
                  <a:lnTo>
                    <a:pt x="267360" y="302768"/>
                  </a:lnTo>
                  <a:lnTo>
                    <a:pt x="272808" y="301980"/>
                  </a:lnTo>
                  <a:lnTo>
                    <a:pt x="272808" y="258610"/>
                  </a:lnTo>
                  <a:close/>
                </a:path>
                <a:path w="351154" h="304800">
                  <a:moveTo>
                    <a:pt x="350837" y="0"/>
                  </a:moveTo>
                  <a:lnTo>
                    <a:pt x="297942" y="0"/>
                  </a:lnTo>
                  <a:lnTo>
                    <a:pt x="297942" y="301104"/>
                  </a:lnTo>
                  <a:lnTo>
                    <a:pt x="350837" y="301104"/>
                  </a:lnTo>
                  <a:lnTo>
                    <a:pt x="350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25082" y="4337950"/>
              <a:ext cx="209769" cy="23318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546907" y="4257445"/>
              <a:ext cx="106045" cy="374015"/>
            </a:xfrm>
            <a:custGeom>
              <a:avLst/>
              <a:gdLst/>
              <a:ahLst/>
              <a:cxnLst/>
              <a:rect l="l" t="t" r="r" b="b"/>
              <a:pathLst>
                <a:path w="106045" h="374014">
                  <a:moveTo>
                    <a:pt x="105918" y="0"/>
                  </a:moveTo>
                  <a:lnTo>
                    <a:pt x="0" y="0"/>
                  </a:lnTo>
                  <a:lnTo>
                    <a:pt x="0" y="40665"/>
                  </a:lnTo>
                  <a:lnTo>
                    <a:pt x="54940" y="40665"/>
                  </a:lnTo>
                  <a:lnTo>
                    <a:pt x="54940" y="332892"/>
                  </a:lnTo>
                  <a:lnTo>
                    <a:pt x="0" y="332892"/>
                  </a:lnTo>
                  <a:lnTo>
                    <a:pt x="0" y="373545"/>
                  </a:lnTo>
                  <a:lnTo>
                    <a:pt x="105918" y="373545"/>
                  </a:lnTo>
                  <a:lnTo>
                    <a:pt x="105918" y="332892"/>
                  </a:lnTo>
                  <a:lnTo>
                    <a:pt x="105918" y="40665"/>
                  </a:lnTo>
                  <a:lnTo>
                    <a:pt x="10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42790" y="4307308"/>
              <a:ext cx="125510" cy="18224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3132917"/>
              <a:ext cx="118466" cy="11856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65024" y="3072333"/>
              <a:ext cx="206074" cy="24275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11627" y="3072526"/>
              <a:ext cx="188130" cy="24256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646652" y="3072333"/>
              <a:ext cx="189863" cy="2431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35938" y="3072526"/>
              <a:ext cx="207044" cy="24198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171548" y="3072333"/>
              <a:ext cx="202015" cy="24217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75205" y="3072333"/>
              <a:ext cx="197396" cy="24275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8111" y="3077161"/>
              <a:ext cx="221313" cy="2367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0946" y="3510227"/>
              <a:ext cx="118466" cy="11856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166954" y="3449643"/>
              <a:ext cx="196812" cy="242754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03329" y="3449643"/>
              <a:ext cx="197198" cy="23947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700239" y="3449836"/>
              <a:ext cx="206266" cy="23715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6644" y="3449836"/>
              <a:ext cx="195081" cy="242561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39319" y="3449643"/>
              <a:ext cx="197396" cy="24275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72224" y="3454471"/>
              <a:ext cx="221313" cy="236767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350325" y="2328391"/>
              <a:ext cx="626745" cy="374015"/>
            </a:xfrm>
            <a:custGeom>
              <a:avLst/>
              <a:gdLst/>
              <a:ahLst/>
              <a:cxnLst/>
              <a:rect l="l" t="t" r="r" b="b"/>
              <a:pathLst>
                <a:path w="626744" h="374014">
                  <a:moveTo>
                    <a:pt x="105905" y="0"/>
                  </a:moveTo>
                  <a:lnTo>
                    <a:pt x="0" y="0"/>
                  </a:lnTo>
                  <a:lnTo>
                    <a:pt x="0" y="40665"/>
                  </a:lnTo>
                  <a:lnTo>
                    <a:pt x="0" y="332892"/>
                  </a:lnTo>
                  <a:lnTo>
                    <a:pt x="0" y="373545"/>
                  </a:lnTo>
                  <a:lnTo>
                    <a:pt x="105905" y="373545"/>
                  </a:lnTo>
                  <a:lnTo>
                    <a:pt x="105905" y="332892"/>
                  </a:lnTo>
                  <a:lnTo>
                    <a:pt x="50965" y="332892"/>
                  </a:lnTo>
                  <a:lnTo>
                    <a:pt x="50965" y="40665"/>
                  </a:lnTo>
                  <a:lnTo>
                    <a:pt x="105905" y="40665"/>
                  </a:lnTo>
                  <a:lnTo>
                    <a:pt x="105905" y="0"/>
                  </a:lnTo>
                  <a:close/>
                </a:path>
                <a:path w="626744" h="374014">
                  <a:moveTo>
                    <a:pt x="391934" y="109766"/>
                  </a:moveTo>
                  <a:lnTo>
                    <a:pt x="377418" y="64960"/>
                  </a:lnTo>
                  <a:lnTo>
                    <a:pt x="349694" y="31762"/>
                  </a:lnTo>
                  <a:lnTo>
                    <a:pt x="311277" y="11137"/>
                  </a:lnTo>
                  <a:lnTo>
                    <a:pt x="264718" y="4051"/>
                  </a:lnTo>
                  <a:lnTo>
                    <a:pt x="220167" y="10795"/>
                  </a:lnTo>
                  <a:lnTo>
                    <a:pt x="182245" y="30467"/>
                  </a:lnTo>
                  <a:lnTo>
                    <a:pt x="152844" y="62230"/>
                  </a:lnTo>
                  <a:lnTo>
                    <a:pt x="133832" y="105257"/>
                  </a:lnTo>
                  <a:lnTo>
                    <a:pt x="127076" y="158724"/>
                  </a:lnTo>
                  <a:lnTo>
                    <a:pt x="133756" y="212064"/>
                  </a:lnTo>
                  <a:lnTo>
                    <a:pt x="152641" y="255092"/>
                  </a:lnTo>
                  <a:lnTo>
                    <a:pt x="181927" y="286893"/>
                  </a:lnTo>
                  <a:lnTo>
                    <a:pt x="219887" y="306628"/>
                  </a:lnTo>
                  <a:lnTo>
                    <a:pt x="264718" y="313397"/>
                  </a:lnTo>
                  <a:lnTo>
                    <a:pt x="313474" y="305282"/>
                  </a:lnTo>
                  <a:lnTo>
                    <a:pt x="351904" y="283121"/>
                  </a:lnTo>
                  <a:lnTo>
                    <a:pt x="378536" y="250190"/>
                  </a:lnTo>
                  <a:lnTo>
                    <a:pt x="391934" y="209740"/>
                  </a:lnTo>
                  <a:lnTo>
                    <a:pt x="337134" y="209448"/>
                  </a:lnTo>
                  <a:lnTo>
                    <a:pt x="328002" y="232968"/>
                  </a:lnTo>
                  <a:lnTo>
                    <a:pt x="312077" y="250317"/>
                  </a:lnTo>
                  <a:lnTo>
                    <a:pt x="290715" y="261048"/>
                  </a:lnTo>
                  <a:lnTo>
                    <a:pt x="265303" y="264731"/>
                  </a:lnTo>
                  <a:lnTo>
                    <a:pt x="231622" y="257898"/>
                  </a:lnTo>
                  <a:lnTo>
                    <a:pt x="205079" y="237693"/>
                  </a:lnTo>
                  <a:lnTo>
                    <a:pt x="187667" y="204495"/>
                  </a:lnTo>
                  <a:lnTo>
                    <a:pt x="181419" y="158724"/>
                  </a:lnTo>
                  <a:lnTo>
                    <a:pt x="187629" y="113436"/>
                  </a:lnTo>
                  <a:lnTo>
                    <a:pt x="205003" y="80187"/>
                  </a:lnTo>
                  <a:lnTo>
                    <a:pt x="231622" y="59702"/>
                  </a:lnTo>
                  <a:lnTo>
                    <a:pt x="265595" y="52717"/>
                  </a:lnTo>
                  <a:lnTo>
                    <a:pt x="291338" y="56540"/>
                  </a:lnTo>
                  <a:lnTo>
                    <a:pt x="312762" y="67678"/>
                  </a:lnTo>
                  <a:lnTo>
                    <a:pt x="328498" y="85585"/>
                  </a:lnTo>
                  <a:lnTo>
                    <a:pt x="337134" y="109766"/>
                  </a:lnTo>
                  <a:lnTo>
                    <a:pt x="391934" y="109766"/>
                  </a:lnTo>
                  <a:close/>
                </a:path>
                <a:path w="626744" h="374014">
                  <a:moveTo>
                    <a:pt x="626681" y="165481"/>
                  </a:moveTo>
                  <a:lnTo>
                    <a:pt x="621106" y="129133"/>
                  </a:lnTo>
                  <a:lnTo>
                    <a:pt x="605345" y="102489"/>
                  </a:lnTo>
                  <a:lnTo>
                    <a:pt x="580821" y="86093"/>
                  </a:lnTo>
                  <a:lnTo>
                    <a:pt x="548970" y="80505"/>
                  </a:lnTo>
                  <a:lnTo>
                    <a:pt x="525348" y="83362"/>
                  </a:lnTo>
                  <a:lnTo>
                    <a:pt x="506387" y="91567"/>
                  </a:lnTo>
                  <a:lnTo>
                    <a:pt x="491985" y="104571"/>
                  </a:lnTo>
                  <a:lnTo>
                    <a:pt x="481990" y="121818"/>
                  </a:lnTo>
                  <a:lnTo>
                    <a:pt x="479196" y="121818"/>
                  </a:lnTo>
                  <a:lnTo>
                    <a:pt x="479196" y="8166"/>
                  </a:lnTo>
                  <a:lnTo>
                    <a:pt x="427494" y="8166"/>
                  </a:lnTo>
                  <a:lnTo>
                    <a:pt x="427494" y="309283"/>
                  </a:lnTo>
                  <a:lnTo>
                    <a:pt x="480377" y="309283"/>
                  </a:lnTo>
                  <a:lnTo>
                    <a:pt x="480377" y="176949"/>
                  </a:lnTo>
                  <a:lnTo>
                    <a:pt x="484009" y="155054"/>
                  </a:lnTo>
                  <a:lnTo>
                    <a:pt x="494144" y="138849"/>
                  </a:lnTo>
                  <a:lnTo>
                    <a:pt x="509625" y="128803"/>
                  </a:lnTo>
                  <a:lnTo>
                    <a:pt x="529285" y="125349"/>
                  </a:lnTo>
                  <a:lnTo>
                    <a:pt x="548081" y="128587"/>
                  </a:lnTo>
                  <a:lnTo>
                    <a:pt x="562063" y="137985"/>
                  </a:lnTo>
                  <a:lnTo>
                    <a:pt x="570788" y="153136"/>
                  </a:lnTo>
                  <a:lnTo>
                    <a:pt x="573798" y="173570"/>
                  </a:lnTo>
                  <a:lnTo>
                    <a:pt x="573798" y="309283"/>
                  </a:lnTo>
                  <a:lnTo>
                    <a:pt x="626681" y="309283"/>
                  </a:lnTo>
                  <a:lnTo>
                    <a:pt x="626681" y="1654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08462" y="2408890"/>
              <a:ext cx="194345" cy="23333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244537" y="2408596"/>
              <a:ext cx="335376" cy="23362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611956" y="2408890"/>
              <a:ext cx="204473" cy="23318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831135" y="2357725"/>
              <a:ext cx="132715" cy="283210"/>
            </a:xfrm>
            <a:custGeom>
              <a:avLst/>
              <a:gdLst/>
              <a:ahLst/>
              <a:cxnLst/>
              <a:rect l="l" t="t" r="r" b="b"/>
              <a:pathLst>
                <a:path w="132714" h="283210">
                  <a:moveTo>
                    <a:pt x="102384" y="283025"/>
                  </a:moveTo>
                  <a:lnTo>
                    <a:pt x="74577" y="279283"/>
                  </a:lnTo>
                  <a:lnTo>
                    <a:pt x="52223" y="267863"/>
                  </a:lnTo>
                  <a:lnTo>
                    <a:pt x="37359" y="248476"/>
                  </a:lnTo>
                  <a:lnTo>
                    <a:pt x="32023" y="220832"/>
                  </a:lnTo>
                  <a:lnTo>
                    <a:pt x="32023" y="94978"/>
                  </a:lnTo>
                  <a:lnTo>
                    <a:pt x="0" y="94978"/>
                  </a:lnTo>
                  <a:lnTo>
                    <a:pt x="0" y="54105"/>
                  </a:lnTo>
                  <a:lnTo>
                    <a:pt x="32023" y="54105"/>
                  </a:lnTo>
                  <a:lnTo>
                    <a:pt x="32023" y="0"/>
                  </a:lnTo>
                  <a:lnTo>
                    <a:pt x="84905" y="0"/>
                  </a:lnTo>
                  <a:lnTo>
                    <a:pt x="84905" y="54105"/>
                  </a:lnTo>
                  <a:lnTo>
                    <a:pt x="129273" y="54105"/>
                  </a:lnTo>
                  <a:lnTo>
                    <a:pt x="129273" y="94978"/>
                  </a:lnTo>
                  <a:lnTo>
                    <a:pt x="84905" y="94978"/>
                  </a:lnTo>
                  <a:lnTo>
                    <a:pt x="84905" y="212011"/>
                  </a:lnTo>
                  <a:lnTo>
                    <a:pt x="115309" y="238623"/>
                  </a:lnTo>
                  <a:lnTo>
                    <a:pt x="132349" y="237447"/>
                  </a:lnTo>
                  <a:lnTo>
                    <a:pt x="132349" y="280819"/>
                  </a:lnTo>
                  <a:lnTo>
                    <a:pt x="126904" y="281598"/>
                  </a:lnTo>
                  <a:lnTo>
                    <a:pt x="120067" y="282308"/>
                  </a:lnTo>
                  <a:lnTo>
                    <a:pt x="111880" y="282825"/>
                  </a:lnTo>
                  <a:lnTo>
                    <a:pt x="102384" y="283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983183" y="2408890"/>
              <a:ext cx="209769" cy="23318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25871" y="2408596"/>
              <a:ext cx="128539" cy="229066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464539" y="2332437"/>
              <a:ext cx="265430" cy="309880"/>
            </a:xfrm>
            <a:custGeom>
              <a:avLst/>
              <a:gdLst/>
              <a:ahLst/>
              <a:cxnLst/>
              <a:rect l="l" t="t" r="r" b="b"/>
              <a:pathLst>
                <a:path w="265429" h="309880">
                  <a:moveTo>
                    <a:pt x="137645" y="309342"/>
                  </a:moveTo>
                  <a:lnTo>
                    <a:pt x="92815" y="302572"/>
                  </a:lnTo>
                  <a:lnTo>
                    <a:pt x="54864" y="282844"/>
                  </a:lnTo>
                  <a:lnTo>
                    <a:pt x="25564" y="251035"/>
                  </a:lnTo>
                  <a:lnTo>
                    <a:pt x="6686" y="208019"/>
                  </a:lnTo>
                  <a:lnTo>
                    <a:pt x="0" y="154671"/>
                  </a:lnTo>
                  <a:lnTo>
                    <a:pt x="6756" y="101210"/>
                  </a:lnTo>
                  <a:lnTo>
                    <a:pt x="25776" y="58180"/>
                  </a:lnTo>
                  <a:lnTo>
                    <a:pt x="55181" y="26412"/>
                  </a:lnTo>
                  <a:lnTo>
                    <a:pt x="93096" y="6742"/>
                  </a:lnTo>
                  <a:lnTo>
                    <a:pt x="137645" y="0"/>
                  </a:lnTo>
                  <a:lnTo>
                    <a:pt x="184213" y="7089"/>
                  </a:lnTo>
                  <a:lnTo>
                    <a:pt x="222627" y="27714"/>
                  </a:lnTo>
                  <a:lnTo>
                    <a:pt x="250355" y="60910"/>
                  </a:lnTo>
                  <a:lnTo>
                    <a:pt x="264861" y="105711"/>
                  </a:lnTo>
                  <a:lnTo>
                    <a:pt x="210064" y="105711"/>
                  </a:lnTo>
                  <a:lnTo>
                    <a:pt x="201426" y="81539"/>
                  </a:lnTo>
                  <a:lnTo>
                    <a:pt x="185699" y="63625"/>
                  </a:lnTo>
                  <a:lnTo>
                    <a:pt x="164271" y="52492"/>
                  </a:lnTo>
                  <a:lnTo>
                    <a:pt x="138531" y="48665"/>
                  </a:lnTo>
                  <a:lnTo>
                    <a:pt x="104556" y="55656"/>
                  </a:lnTo>
                  <a:lnTo>
                    <a:pt x="77935" y="76141"/>
                  </a:lnTo>
                  <a:lnTo>
                    <a:pt x="60570" y="109389"/>
                  </a:lnTo>
                  <a:lnTo>
                    <a:pt x="54359" y="154671"/>
                  </a:lnTo>
                  <a:lnTo>
                    <a:pt x="60605" y="200449"/>
                  </a:lnTo>
                  <a:lnTo>
                    <a:pt x="78006" y="233642"/>
                  </a:lnTo>
                  <a:lnTo>
                    <a:pt x="104552" y="253851"/>
                  </a:lnTo>
                  <a:lnTo>
                    <a:pt x="138236" y="260676"/>
                  </a:lnTo>
                  <a:lnTo>
                    <a:pt x="163649" y="257000"/>
                  </a:lnTo>
                  <a:lnTo>
                    <a:pt x="185001" y="246268"/>
                  </a:lnTo>
                  <a:lnTo>
                    <a:pt x="200928" y="228919"/>
                  </a:lnTo>
                  <a:lnTo>
                    <a:pt x="210064" y="205395"/>
                  </a:lnTo>
                  <a:lnTo>
                    <a:pt x="264861" y="205689"/>
                  </a:lnTo>
                  <a:lnTo>
                    <a:pt x="251471" y="246137"/>
                  </a:lnTo>
                  <a:lnTo>
                    <a:pt x="224831" y="279073"/>
                  </a:lnTo>
                  <a:lnTo>
                    <a:pt x="186403" y="301230"/>
                  </a:lnTo>
                  <a:lnTo>
                    <a:pt x="137645" y="309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764957" y="2411830"/>
              <a:ext cx="196548" cy="22877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93690" y="2408890"/>
              <a:ext cx="192871" cy="233183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201707" y="2357725"/>
              <a:ext cx="132715" cy="283210"/>
            </a:xfrm>
            <a:custGeom>
              <a:avLst/>
              <a:gdLst/>
              <a:ahLst/>
              <a:cxnLst/>
              <a:rect l="l" t="t" r="r" b="b"/>
              <a:pathLst>
                <a:path w="132714" h="283210">
                  <a:moveTo>
                    <a:pt x="102384" y="283025"/>
                  </a:moveTo>
                  <a:lnTo>
                    <a:pt x="74577" y="279283"/>
                  </a:lnTo>
                  <a:lnTo>
                    <a:pt x="52223" y="267863"/>
                  </a:lnTo>
                  <a:lnTo>
                    <a:pt x="37359" y="248476"/>
                  </a:lnTo>
                  <a:lnTo>
                    <a:pt x="32023" y="220832"/>
                  </a:lnTo>
                  <a:lnTo>
                    <a:pt x="32023" y="94978"/>
                  </a:lnTo>
                  <a:lnTo>
                    <a:pt x="0" y="94978"/>
                  </a:lnTo>
                  <a:lnTo>
                    <a:pt x="0" y="54105"/>
                  </a:lnTo>
                  <a:lnTo>
                    <a:pt x="32023" y="54105"/>
                  </a:lnTo>
                  <a:lnTo>
                    <a:pt x="32023" y="0"/>
                  </a:lnTo>
                  <a:lnTo>
                    <a:pt x="84905" y="0"/>
                  </a:lnTo>
                  <a:lnTo>
                    <a:pt x="84905" y="54105"/>
                  </a:lnTo>
                  <a:lnTo>
                    <a:pt x="129273" y="54105"/>
                  </a:lnTo>
                  <a:lnTo>
                    <a:pt x="129273" y="94978"/>
                  </a:lnTo>
                  <a:lnTo>
                    <a:pt x="84905" y="94978"/>
                  </a:lnTo>
                  <a:lnTo>
                    <a:pt x="84905" y="212011"/>
                  </a:lnTo>
                  <a:lnTo>
                    <a:pt x="115319" y="238623"/>
                  </a:lnTo>
                  <a:lnTo>
                    <a:pt x="132359" y="237447"/>
                  </a:lnTo>
                  <a:lnTo>
                    <a:pt x="132359" y="280819"/>
                  </a:lnTo>
                  <a:lnTo>
                    <a:pt x="126908" y="281598"/>
                  </a:lnTo>
                  <a:lnTo>
                    <a:pt x="120068" y="282308"/>
                  </a:lnTo>
                  <a:lnTo>
                    <a:pt x="111880" y="282825"/>
                  </a:lnTo>
                  <a:lnTo>
                    <a:pt x="102384" y="283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353754" y="2408890"/>
              <a:ext cx="216093" cy="23318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602757" y="2328391"/>
              <a:ext cx="448945" cy="374015"/>
            </a:xfrm>
            <a:custGeom>
              <a:avLst/>
              <a:gdLst/>
              <a:ahLst/>
              <a:cxnLst/>
              <a:rect l="l" t="t" r="r" b="b"/>
              <a:pathLst>
                <a:path w="448945" h="374014">
                  <a:moveTo>
                    <a:pt x="317004" y="157695"/>
                  </a:moveTo>
                  <a:lnTo>
                    <a:pt x="311797" y="124358"/>
                  </a:lnTo>
                  <a:lnTo>
                    <a:pt x="297230" y="100190"/>
                  </a:lnTo>
                  <a:lnTo>
                    <a:pt x="274929" y="85471"/>
                  </a:lnTo>
                  <a:lnTo>
                    <a:pt x="246494" y="80505"/>
                  </a:lnTo>
                  <a:lnTo>
                    <a:pt x="223494" y="83426"/>
                  </a:lnTo>
                  <a:lnTo>
                    <a:pt x="204076" y="91732"/>
                  </a:lnTo>
                  <a:lnTo>
                    <a:pt x="188899" y="104762"/>
                  </a:lnTo>
                  <a:lnTo>
                    <a:pt x="178625" y="121818"/>
                  </a:lnTo>
                  <a:lnTo>
                    <a:pt x="176276" y="121818"/>
                  </a:lnTo>
                  <a:lnTo>
                    <a:pt x="167449" y="104571"/>
                  </a:lnTo>
                  <a:lnTo>
                    <a:pt x="154063" y="91567"/>
                  </a:lnTo>
                  <a:lnTo>
                    <a:pt x="136525" y="83362"/>
                  </a:lnTo>
                  <a:lnTo>
                    <a:pt x="115316" y="80505"/>
                  </a:lnTo>
                  <a:lnTo>
                    <a:pt x="94246" y="83324"/>
                  </a:lnTo>
                  <a:lnTo>
                    <a:pt x="76555" y="91452"/>
                  </a:lnTo>
                  <a:lnTo>
                    <a:pt x="62738" y="104444"/>
                  </a:lnTo>
                  <a:lnTo>
                    <a:pt x="53327" y="121818"/>
                  </a:lnTo>
                  <a:lnTo>
                    <a:pt x="50533" y="121818"/>
                  </a:lnTo>
                  <a:lnTo>
                    <a:pt x="50533" y="83439"/>
                  </a:lnTo>
                  <a:lnTo>
                    <a:pt x="0" y="83439"/>
                  </a:lnTo>
                  <a:lnTo>
                    <a:pt x="0" y="309283"/>
                  </a:lnTo>
                  <a:lnTo>
                    <a:pt x="52882" y="309283"/>
                  </a:lnTo>
                  <a:lnTo>
                    <a:pt x="52882" y="171805"/>
                  </a:lnTo>
                  <a:lnTo>
                    <a:pt x="56159" y="152717"/>
                  </a:lnTo>
                  <a:lnTo>
                    <a:pt x="65074" y="137960"/>
                  </a:lnTo>
                  <a:lnTo>
                    <a:pt x="78295" y="128435"/>
                  </a:lnTo>
                  <a:lnTo>
                    <a:pt x="94449" y="125056"/>
                  </a:lnTo>
                  <a:lnTo>
                    <a:pt x="109943" y="127787"/>
                  </a:lnTo>
                  <a:lnTo>
                    <a:pt x="121958" y="135547"/>
                  </a:lnTo>
                  <a:lnTo>
                    <a:pt x="129730" y="147688"/>
                  </a:lnTo>
                  <a:lnTo>
                    <a:pt x="132499" y="163576"/>
                  </a:lnTo>
                  <a:lnTo>
                    <a:pt x="132499" y="309283"/>
                  </a:lnTo>
                  <a:lnTo>
                    <a:pt x="184353" y="309283"/>
                  </a:lnTo>
                  <a:lnTo>
                    <a:pt x="184353" y="168135"/>
                  </a:lnTo>
                  <a:lnTo>
                    <a:pt x="187096" y="150736"/>
                  </a:lnTo>
                  <a:lnTo>
                    <a:pt x="195097" y="137109"/>
                  </a:lnTo>
                  <a:lnTo>
                    <a:pt x="207962" y="128231"/>
                  </a:lnTo>
                  <a:lnTo>
                    <a:pt x="225336" y="125056"/>
                  </a:lnTo>
                  <a:lnTo>
                    <a:pt x="240487" y="127469"/>
                  </a:lnTo>
                  <a:lnTo>
                    <a:pt x="252755" y="134886"/>
                  </a:lnTo>
                  <a:lnTo>
                    <a:pt x="260972" y="147574"/>
                  </a:lnTo>
                  <a:lnTo>
                    <a:pt x="263969" y="165773"/>
                  </a:lnTo>
                  <a:lnTo>
                    <a:pt x="263969" y="309283"/>
                  </a:lnTo>
                  <a:lnTo>
                    <a:pt x="317004" y="309283"/>
                  </a:lnTo>
                  <a:lnTo>
                    <a:pt x="317004" y="157695"/>
                  </a:lnTo>
                  <a:close/>
                </a:path>
                <a:path w="448945" h="374014">
                  <a:moveTo>
                    <a:pt x="448348" y="0"/>
                  </a:moveTo>
                  <a:lnTo>
                    <a:pt x="342430" y="0"/>
                  </a:lnTo>
                  <a:lnTo>
                    <a:pt x="342430" y="40665"/>
                  </a:lnTo>
                  <a:lnTo>
                    <a:pt x="397370" y="40665"/>
                  </a:lnTo>
                  <a:lnTo>
                    <a:pt x="397370" y="332892"/>
                  </a:lnTo>
                  <a:lnTo>
                    <a:pt x="342430" y="332892"/>
                  </a:lnTo>
                  <a:lnTo>
                    <a:pt x="342430" y="373545"/>
                  </a:lnTo>
                  <a:lnTo>
                    <a:pt x="448348" y="373545"/>
                  </a:lnTo>
                  <a:lnTo>
                    <a:pt x="448348" y="332892"/>
                  </a:lnTo>
                  <a:lnTo>
                    <a:pt x="448348" y="40665"/>
                  </a:lnTo>
                  <a:lnTo>
                    <a:pt x="448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959218" y="2391794"/>
              <a:ext cx="75516" cy="17978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752600" y="577850"/>
              <a:ext cx="14101444" cy="3750945"/>
            </a:xfrm>
            <a:custGeom>
              <a:avLst/>
              <a:gdLst/>
              <a:ahLst/>
              <a:cxnLst/>
              <a:rect l="l" t="t" r="r" b="b"/>
              <a:pathLst>
                <a:path w="14101444" h="3750945">
                  <a:moveTo>
                    <a:pt x="419671" y="319443"/>
                  </a:moveTo>
                  <a:lnTo>
                    <a:pt x="415404" y="250977"/>
                  </a:lnTo>
                  <a:lnTo>
                    <a:pt x="414858" y="242023"/>
                  </a:lnTo>
                  <a:lnTo>
                    <a:pt x="414413" y="234911"/>
                  </a:lnTo>
                  <a:lnTo>
                    <a:pt x="397103" y="236982"/>
                  </a:lnTo>
                  <a:lnTo>
                    <a:pt x="379552" y="238861"/>
                  </a:lnTo>
                  <a:lnTo>
                    <a:pt x="361797" y="240538"/>
                  </a:lnTo>
                  <a:lnTo>
                    <a:pt x="343890" y="242023"/>
                  </a:lnTo>
                  <a:lnTo>
                    <a:pt x="343890" y="130619"/>
                  </a:lnTo>
                  <a:lnTo>
                    <a:pt x="392836" y="130619"/>
                  </a:lnTo>
                  <a:lnTo>
                    <a:pt x="392836" y="40817"/>
                  </a:lnTo>
                  <a:lnTo>
                    <a:pt x="229958" y="40817"/>
                  </a:lnTo>
                  <a:lnTo>
                    <a:pt x="229958" y="130619"/>
                  </a:lnTo>
                  <a:lnTo>
                    <a:pt x="229958" y="249135"/>
                  </a:lnTo>
                  <a:lnTo>
                    <a:pt x="178396" y="250977"/>
                  </a:lnTo>
                  <a:lnTo>
                    <a:pt x="178396" y="130619"/>
                  </a:lnTo>
                  <a:lnTo>
                    <a:pt x="229958" y="130619"/>
                  </a:lnTo>
                  <a:lnTo>
                    <a:pt x="229958" y="40817"/>
                  </a:lnTo>
                  <a:lnTo>
                    <a:pt x="17627" y="40817"/>
                  </a:lnTo>
                  <a:lnTo>
                    <a:pt x="17627" y="130619"/>
                  </a:lnTo>
                  <a:lnTo>
                    <a:pt x="64452" y="130619"/>
                  </a:lnTo>
                  <a:lnTo>
                    <a:pt x="64452" y="253352"/>
                  </a:lnTo>
                  <a:lnTo>
                    <a:pt x="0" y="253873"/>
                  </a:lnTo>
                  <a:lnTo>
                    <a:pt x="11836" y="345516"/>
                  </a:lnTo>
                  <a:lnTo>
                    <a:pt x="57772" y="345440"/>
                  </a:lnTo>
                  <a:lnTo>
                    <a:pt x="106375" y="344855"/>
                  </a:lnTo>
                  <a:lnTo>
                    <a:pt x="157048" y="343573"/>
                  </a:lnTo>
                  <a:lnTo>
                    <a:pt x="209143" y="341376"/>
                  </a:lnTo>
                  <a:lnTo>
                    <a:pt x="262064" y="338074"/>
                  </a:lnTo>
                  <a:lnTo>
                    <a:pt x="315214" y="333451"/>
                  </a:lnTo>
                  <a:lnTo>
                    <a:pt x="367944" y="327304"/>
                  </a:lnTo>
                  <a:lnTo>
                    <a:pt x="419671" y="319443"/>
                  </a:lnTo>
                  <a:close/>
                </a:path>
                <a:path w="14101444" h="3750945">
                  <a:moveTo>
                    <a:pt x="571500" y="1054"/>
                  </a:moveTo>
                  <a:lnTo>
                    <a:pt x="451510" y="1054"/>
                  </a:lnTo>
                  <a:lnTo>
                    <a:pt x="451510" y="351840"/>
                  </a:lnTo>
                  <a:lnTo>
                    <a:pt x="571500" y="351840"/>
                  </a:lnTo>
                  <a:lnTo>
                    <a:pt x="571500" y="1054"/>
                  </a:lnTo>
                  <a:close/>
                </a:path>
                <a:path w="14101444" h="3750945">
                  <a:moveTo>
                    <a:pt x="586486" y="594385"/>
                  </a:moveTo>
                  <a:lnTo>
                    <a:pt x="212331" y="594385"/>
                  </a:lnTo>
                  <a:lnTo>
                    <a:pt x="212331" y="572262"/>
                  </a:lnTo>
                  <a:lnTo>
                    <a:pt x="571500" y="572262"/>
                  </a:lnTo>
                  <a:lnTo>
                    <a:pt x="571500" y="375539"/>
                  </a:lnTo>
                  <a:lnTo>
                    <a:pt x="92875" y="375539"/>
                  </a:lnTo>
                  <a:lnTo>
                    <a:pt x="92875" y="466661"/>
                  </a:lnTo>
                  <a:lnTo>
                    <a:pt x="453618" y="466661"/>
                  </a:lnTo>
                  <a:lnTo>
                    <a:pt x="453618" y="487997"/>
                  </a:lnTo>
                  <a:lnTo>
                    <a:pt x="93395" y="487997"/>
                  </a:lnTo>
                  <a:lnTo>
                    <a:pt x="93395" y="687082"/>
                  </a:lnTo>
                  <a:lnTo>
                    <a:pt x="586486" y="687082"/>
                  </a:lnTo>
                  <a:lnTo>
                    <a:pt x="586486" y="594385"/>
                  </a:lnTo>
                  <a:close/>
                </a:path>
                <a:path w="14101444" h="3750945">
                  <a:moveTo>
                    <a:pt x="1243520" y="234391"/>
                  </a:moveTo>
                  <a:lnTo>
                    <a:pt x="1174229" y="221183"/>
                  </a:lnTo>
                  <a:lnTo>
                    <a:pt x="1118908" y="200748"/>
                  </a:lnTo>
                  <a:lnTo>
                    <a:pt x="1106309" y="193040"/>
                  </a:lnTo>
                  <a:lnTo>
                    <a:pt x="1076363" y="174726"/>
                  </a:lnTo>
                  <a:lnTo>
                    <a:pt x="1045387" y="144805"/>
                  </a:lnTo>
                  <a:lnTo>
                    <a:pt x="1024788" y="112636"/>
                  </a:lnTo>
                  <a:lnTo>
                    <a:pt x="1013345" y="79870"/>
                  </a:lnTo>
                  <a:lnTo>
                    <a:pt x="1009878" y="48196"/>
                  </a:lnTo>
                  <a:lnTo>
                    <a:pt x="1009878" y="18707"/>
                  </a:lnTo>
                  <a:lnTo>
                    <a:pt x="883843" y="18707"/>
                  </a:lnTo>
                  <a:lnTo>
                    <a:pt x="883843" y="48196"/>
                  </a:lnTo>
                  <a:lnTo>
                    <a:pt x="880186" y="79629"/>
                  </a:lnTo>
                  <a:lnTo>
                    <a:pt x="848067" y="144475"/>
                  </a:lnTo>
                  <a:lnTo>
                    <a:pt x="817257" y="174485"/>
                  </a:lnTo>
                  <a:lnTo>
                    <a:pt x="775055" y="200609"/>
                  </a:lnTo>
                  <a:lnTo>
                    <a:pt x="720280" y="221145"/>
                  </a:lnTo>
                  <a:lnTo>
                    <a:pt x="651764" y="234391"/>
                  </a:lnTo>
                  <a:lnTo>
                    <a:pt x="697814" y="329984"/>
                  </a:lnTo>
                  <a:lnTo>
                    <a:pt x="755802" y="318922"/>
                  </a:lnTo>
                  <a:lnTo>
                    <a:pt x="807123" y="302374"/>
                  </a:lnTo>
                  <a:lnTo>
                    <a:pt x="851636" y="280962"/>
                  </a:lnTo>
                  <a:lnTo>
                    <a:pt x="889596" y="255231"/>
                  </a:lnTo>
                  <a:lnTo>
                    <a:pt x="921156" y="225729"/>
                  </a:lnTo>
                  <a:lnTo>
                    <a:pt x="946467" y="193040"/>
                  </a:lnTo>
                  <a:lnTo>
                    <a:pt x="971816" y="225831"/>
                  </a:lnTo>
                  <a:lnTo>
                    <a:pt x="1003528" y="255346"/>
                  </a:lnTo>
                  <a:lnTo>
                    <a:pt x="1041781" y="281063"/>
                  </a:lnTo>
                  <a:lnTo>
                    <a:pt x="1086739" y="302437"/>
                  </a:lnTo>
                  <a:lnTo>
                    <a:pt x="1138516" y="318909"/>
                  </a:lnTo>
                  <a:lnTo>
                    <a:pt x="1197483" y="329984"/>
                  </a:lnTo>
                  <a:lnTo>
                    <a:pt x="1243520" y="234391"/>
                  </a:lnTo>
                  <a:close/>
                </a:path>
                <a:path w="14101444" h="3750945">
                  <a:moveTo>
                    <a:pt x="1260106" y="367118"/>
                  </a:moveTo>
                  <a:lnTo>
                    <a:pt x="632561" y="367118"/>
                  </a:lnTo>
                  <a:lnTo>
                    <a:pt x="632561" y="463765"/>
                  </a:lnTo>
                  <a:lnTo>
                    <a:pt x="884897" y="463765"/>
                  </a:lnTo>
                  <a:lnTo>
                    <a:pt x="884897" y="689978"/>
                  </a:lnTo>
                  <a:lnTo>
                    <a:pt x="1003300" y="689978"/>
                  </a:lnTo>
                  <a:lnTo>
                    <a:pt x="1003300" y="463765"/>
                  </a:lnTo>
                  <a:lnTo>
                    <a:pt x="1260106" y="463765"/>
                  </a:lnTo>
                  <a:lnTo>
                    <a:pt x="1260106" y="367118"/>
                  </a:lnTo>
                  <a:close/>
                </a:path>
                <a:path w="14101444" h="3750945">
                  <a:moveTo>
                    <a:pt x="1802638" y="71640"/>
                  </a:moveTo>
                  <a:lnTo>
                    <a:pt x="1464779" y="71640"/>
                  </a:lnTo>
                  <a:lnTo>
                    <a:pt x="1464779" y="164338"/>
                  </a:lnTo>
                  <a:lnTo>
                    <a:pt x="1681060" y="164338"/>
                  </a:lnTo>
                  <a:lnTo>
                    <a:pt x="1673771" y="210578"/>
                  </a:lnTo>
                  <a:lnTo>
                    <a:pt x="1662150" y="253466"/>
                  </a:lnTo>
                  <a:lnTo>
                    <a:pt x="1645793" y="293306"/>
                  </a:lnTo>
                  <a:lnTo>
                    <a:pt x="1624266" y="330390"/>
                  </a:lnTo>
                  <a:lnTo>
                    <a:pt x="1597164" y="365010"/>
                  </a:lnTo>
                  <a:lnTo>
                    <a:pt x="1564081" y="397471"/>
                  </a:lnTo>
                  <a:lnTo>
                    <a:pt x="1524596" y="428066"/>
                  </a:lnTo>
                  <a:lnTo>
                    <a:pt x="1478305" y="457085"/>
                  </a:lnTo>
                  <a:lnTo>
                    <a:pt x="1424787" y="484835"/>
                  </a:lnTo>
                  <a:lnTo>
                    <a:pt x="1486103" y="579120"/>
                  </a:lnTo>
                  <a:lnTo>
                    <a:pt x="1541614" y="550646"/>
                  </a:lnTo>
                  <a:lnTo>
                    <a:pt x="1590611" y="520306"/>
                  </a:lnTo>
                  <a:lnTo>
                    <a:pt x="1633435" y="488149"/>
                  </a:lnTo>
                  <a:lnTo>
                    <a:pt x="1670469" y="454177"/>
                  </a:lnTo>
                  <a:lnTo>
                    <a:pt x="1702079" y="418426"/>
                  </a:lnTo>
                  <a:lnTo>
                    <a:pt x="1728597" y="380923"/>
                  </a:lnTo>
                  <a:lnTo>
                    <a:pt x="1750415" y="341693"/>
                  </a:lnTo>
                  <a:lnTo>
                    <a:pt x="1767878" y="300761"/>
                  </a:lnTo>
                  <a:lnTo>
                    <a:pt x="1781352" y="258165"/>
                  </a:lnTo>
                  <a:lnTo>
                    <a:pt x="1791208" y="213931"/>
                  </a:lnTo>
                  <a:lnTo>
                    <a:pt x="1797799" y="168084"/>
                  </a:lnTo>
                  <a:lnTo>
                    <a:pt x="1801482" y="120637"/>
                  </a:lnTo>
                  <a:lnTo>
                    <a:pt x="1802638" y="71640"/>
                  </a:lnTo>
                  <a:close/>
                </a:path>
                <a:path w="14101444" h="3750945">
                  <a:moveTo>
                    <a:pt x="2010232" y="1054"/>
                  </a:moveTo>
                  <a:lnTo>
                    <a:pt x="1889201" y="1054"/>
                  </a:lnTo>
                  <a:lnTo>
                    <a:pt x="1889201" y="689978"/>
                  </a:lnTo>
                  <a:lnTo>
                    <a:pt x="2010232" y="689978"/>
                  </a:lnTo>
                  <a:lnTo>
                    <a:pt x="2010232" y="1054"/>
                  </a:lnTo>
                  <a:close/>
                </a:path>
                <a:path w="14101444" h="3750945">
                  <a:moveTo>
                    <a:pt x="2623591" y="558304"/>
                  </a:moveTo>
                  <a:lnTo>
                    <a:pt x="2618041" y="525386"/>
                  </a:lnTo>
                  <a:lnTo>
                    <a:pt x="2615654" y="521169"/>
                  </a:lnTo>
                  <a:lnTo>
                    <a:pt x="2601963" y="496951"/>
                  </a:lnTo>
                  <a:lnTo>
                    <a:pt x="2575903" y="473214"/>
                  </a:lnTo>
                  <a:lnTo>
                    <a:pt x="2540368" y="454380"/>
                  </a:lnTo>
                  <a:lnTo>
                    <a:pt x="2504135" y="443191"/>
                  </a:lnTo>
                  <a:lnTo>
                    <a:pt x="2504135" y="558304"/>
                  </a:lnTo>
                  <a:lnTo>
                    <a:pt x="2496718" y="576300"/>
                  </a:lnTo>
                  <a:lnTo>
                    <a:pt x="2474404" y="588632"/>
                  </a:lnTo>
                  <a:lnTo>
                    <a:pt x="2436495" y="595680"/>
                  </a:lnTo>
                  <a:lnTo>
                    <a:pt x="2382304" y="597814"/>
                  </a:lnTo>
                  <a:lnTo>
                    <a:pt x="2327198" y="595680"/>
                  </a:lnTo>
                  <a:lnTo>
                    <a:pt x="2289391" y="588632"/>
                  </a:lnTo>
                  <a:lnTo>
                    <a:pt x="2267712" y="576300"/>
                  </a:lnTo>
                  <a:lnTo>
                    <a:pt x="2261006" y="558304"/>
                  </a:lnTo>
                  <a:lnTo>
                    <a:pt x="2267712" y="540435"/>
                  </a:lnTo>
                  <a:lnTo>
                    <a:pt x="2289391" y="529082"/>
                  </a:lnTo>
                  <a:lnTo>
                    <a:pt x="2327198" y="523049"/>
                  </a:lnTo>
                  <a:lnTo>
                    <a:pt x="2382304" y="521169"/>
                  </a:lnTo>
                  <a:lnTo>
                    <a:pt x="2436495" y="523049"/>
                  </a:lnTo>
                  <a:lnTo>
                    <a:pt x="2474404" y="529082"/>
                  </a:lnTo>
                  <a:lnTo>
                    <a:pt x="2496718" y="540435"/>
                  </a:lnTo>
                  <a:lnTo>
                    <a:pt x="2504135" y="558304"/>
                  </a:lnTo>
                  <a:lnTo>
                    <a:pt x="2504135" y="443191"/>
                  </a:lnTo>
                  <a:lnTo>
                    <a:pt x="2495905" y="440639"/>
                  </a:lnTo>
                  <a:lnTo>
                    <a:pt x="2443048" y="432193"/>
                  </a:lnTo>
                  <a:lnTo>
                    <a:pt x="2382304" y="429272"/>
                  </a:lnTo>
                  <a:lnTo>
                    <a:pt x="2321217" y="432193"/>
                  </a:lnTo>
                  <a:lnTo>
                    <a:pt x="2267991" y="440639"/>
                  </a:lnTo>
                  <a:lnTo>
                    <a:pt x="2223198" y="454380"/>
                  </a:lnTo>
                  <a:lnTo>
                    <a:pt x="2187397" y="473214"/>
                  </a:lnTo>
                  <a:lnTo>
                    <a:pt x="2144953" y="525386"/>
                  </a:lnTo>
                  <a:lnTo>
                    <a:pt x="2139442" y="558304"/>
                  </a:lnTo>
                  <a:lnTo>
                    <a:pt x="2144953" y="591705"/>
                  </a:lnTo>
                  <a:lnTo>
                    <a:pt x="2187397" y="644321"/>
                  </a:lnTo>
                  <a:lnTo>
                    <a:pt x="2223198" y="663194"/>
                  </a:lnTo>
                  <a:lnTo>
                    <a:pt x="2267991" y="676859"/>
                  </a:lnTo>
                  <a:lnTo>
                    <a:pt x="2321217" y="685152"/>
                  </a:lnTo>
                  <a:lnTo>
                    <a:pt x="2382304" y="687882"/>
                  </a:lnTo>
                  <a:lnTo>
                    <a:pt x="2443048" y="685152"/>
                  </a:lnTo>
                  <a:lnTo>
                    <a:pt x="2495905" y="676859"/>
                  </a:lnTo>
                  <a:lnTo>
                    <a:pt x="2540368" y="663194"/>
                  </a:lnTo>
                  <a:lnTo>
                    <a:pt x="2575903" y="644321"/>
                  </a:lnTo>
                  <a:lnTo>
                    <a:pt x="2614625" y="597814"/>
                  </a:lnTo>
                  <a:lnTo>
                    <a:pt x="2618041" y="591705"/>
                  </a:lnTo>
                  <a:lnTo>
                    <a:pt x="2623591" y="558304"/>
                  </a:lnTo>
                  <a:close/>
                </a:path>
                <a:path w="14101444" h="3750945">
                  <a:moveTo>
                    <a:pt x="2628849" y="160642"/>
                  </a:moveTo>
                  <a:lnTo>
                    <a:pt x="2264422" y="160642"/>
                  </a:lnTo>
                  <a:lnTo>
                    <a:pt x="2264422" y="10274"/>
                  </a:lnTo>
                  <a:lnTo>
                    <a:pt x="2145500" y="10274"/>
                  </a:lnTo>
                  <a:lnTo>
                    <a:pt x="2145500" y="255714"/>
                  </a:lnTo>
                  <a:lnTo>
                    <a:pt x="2628849" y="255714"/>
                  </a:lnTo>
                  <a:lnTo>
                    <a:pt x="2628849" y="160642"/>
                  </a:lnTo>
                  <a:close/>
                </a:path>
                <a:path w="14101444" h="3750945">
                  <a:moveTo>
                    <a:pt x="2699359" y="301015"/>
                  </a:moveTo>
                  <a:lnTo>
                    <a:pt x="2070252" y="301015"/>
                  </a:lnTo>
                  <a:lnTo>
                    <a:pt x="2070252" y="397141"/>
                  </a:lnTo>
                  <a:lnTo>
                    <a:pt x="2699359" y="397141"/>
                  </a:lnTo>
                  <a:lnTo>
                    <a:pt x="2699359" y="301015"/>
                  </a:lnTo>
                  <a:close/>
                </a:path>
                <a:path w="14101444" h="3750945">
                  <a:moveTo>
                    <a:pt x="3491941" y="329717"/>
                  </a:moveTo>
                  <a:lnTo>
                    <a:pt x="3407753" y="329717"/>
                  </a:lnTo>
                  <a:lnTo>
                    <a:pt x="3415703" y="275717"/>
                  </a:lnTo>
                  <a:lnTo>
                    <a:pt x="3420554" y="226834"/>
                  </a:lnTo>
                  <a:lnTo>
                    <a:pt x="3423069" y="182168"/>
                  </a:lnTo>
                  <a:lnTo>
                    <a:pt x="3424059" y="140741"/>
                  </a:lnTo>
                  <a:lnTo>
                    <a:pt x="3424326" y="101650"/>
                  </a:lnTo>
                  <a:lnTo>
                    <a:pt x="3424326" y="38709"/>
                  </a:lnTo>
                  <a:lnTo>
                    <a:pt x="2931757" y="38709"/>
                  </a:lnTo>
                  <a:lnTo>
                    <a:pt x="2931757" y="132473"/>
                  </a:lnTo>
                  <a:lnTo>
                    <a:pt x="3305124" y="132473"/>
                  </a:lnTo>
                  <a:lnTo>
                    <a:pt x="3304222" y="175285"/>
                  </a:lnTo>
                  <a:lnTo>
                    <a:pt x="3301644" y="221805"/>
                  </a:lnTo>
                  <a:lnTo>
                    <a:pt x="3296386" y="272973"/>
                  </a:lnTo>
                  <a:lnTo>
                    <a:pt x="3287496" y="329717"/>
                  </a:lnTo>
                  <a:lnTo>
                    <a:pt x="2864396" y="329717"/>
                  </a:lnTo>
                  <a:lnTo>
                    <a:pt x="2864396" y="425310"/>
                  </a:lnTo>
                  <a:lnTo>
                    <a:pt x="3113582" y="425310"/>
                  </a:lnTo>
                  <a:lnTo>
                    <a:pt x="3113582" y="690511"/>
                  </a:lnTo>
                  <a:lnTo>
                    <a:pt x="3234093" y="690511"/>
                  </a:lnTo>
                  <a:lnTo>
                    <a:pt x="3234093" y="425310"/>
                  </a:lnTo>
                  <a:lnTo>
                    <a:pt x="3491941" y="425310"/>
                  </a:lnTo>
                  <a:lnTo>
                    <a:pt x="3491941" y="329717"/>
                  </a:lnTo>
                  <a:close/>
                </a:path>
                <a:path w="14101444" h="3750945">
                  <a:moveTo>
                    <a:pt x="3870591" y="312864"/>
                  </a:moveTo>
                  <a:lnTo>
                    <a:pt x="3862336" y="267970"/>
                  </a:lnTo>
                  <a:lnTo>
                    <a:pt x="3839324" y="229933"/>
                  </a:lnTo>
                  <a:lnTo>
                    <a:pt x="3803739" y="200533"/>
                  </a:lnTo>
                  <a:lnTo>
                    <a:pt x="3758768" y="182016"/>
                  </a:lnTo>
                  <a:lnTo>
                    <a:pt x="3758768" y="312864"/>
                  </a:lnTo>
                  <a:lnTo>
                    <a:pt x="3754247" y="334340"/>
                  </a:lnTo>
                  <a:lnTo>
                    <a:pt x="3742486" y="348983"/>
                  </a:lnTo>
                  <a:lnTo>
                    <a:pt x="3725062" y="357339"/>
                  </a:lnTo>
                  <a:lnTo>
                    <a:pt x="3703523" y="360006"/>
                  </a:lnTo>
                  <a:lnTo>
                    <a:pt x="3682073" y="357339"/>
                  </a:lnTo>
                  <a:lnTo>
                    <a:pt x="3665169" y="348983"/>
                  </a:lnTo>
                  <a:lnTo>
                    <a:pt x="3654082" y="334340"/>
                  </a:lnTo>
                  <a:lnTo>
                    <a:pt x="3650107" y="312864"/>
                  </a:lnTo>
                  <a:lnTo>
                    <a:pt x="3654082" y="292442"/>
                  </a:lnTo>
                  <a:lnTo>
                    <a:pt x="3665169" y="278295"/>
                  </a:lnTo>
                  <a:lnTo>
                    <a:pt x="3682073" y="269976"/>
                  </a:lnTo>
                  <a:lnTo>
                    <a:pt x="3703523" y="267042"/>
                  </a:lnTo>
                  <a:lnTo>
                    <a:pt x="3725062" y="269976"/>
                  </a:lnTo>
                  <a:lnTo>
                    <a:pt x="3742486" y="278295"/>
                  </a:lnTo>
                  <a:lnTo>
                    <a:pt x="3754247" y="292442"/>
                  </a:lnTo>
                  <a:lnTo>
                    <a:pt x="3758768" y="312864"/>
                  </a:lnTo>
                  <a:lnTo>
                    <a:pt x="3758768" y="182016"/>
                  </a:lnTo>
                  <a:lnTo>
                    <a:pt x="3757739" y="181584"/>
                  </a:lnTo>
                  <a:lnTo>
                    <a:pt x="3703523" y="174866"/>
                  </a:lnTo>
                  <a:lnTo>
                    <a:pt x="3650323" y="181584"/>
                  </a:lnTo>
                  <a:lnTo>
                    <a:pt x="3604996" y="200533"/>
                  </a:lnTo>
                  <a:lnTo>
                    <a:pt x="3569843" y="229933"/>
                  </a:lnTo>
                  <a:lnTo>
                    <a:pt x="3547186" y="267970"/>
                  </a:lnTo>
                  <a:lnTo>
                    <a:pt x="3539325" y="312864"/>
                  </a:lnTo>
                  <a:lnTo>
                    <a:pt x="3547186" y="357974"/>
                  </a:lnTo>
                  <a:lnTo>
                    <a:pt x="3569843" y="395859"/>
                  </a:lnTo>
                  <a:lnTo>
                    <a:pt x="3604996" y="424903"/>
                  </a:lnTo>
                  <a:lnTo>
                    <a:pt x="3650323" y="443509"/>
                  </a:lnTo>
                  <a:lnTo>
                    <a:pt x="3703523" y="450075"/>
                  </a:lnTo>
                  <a:lnTo>
                    <a:pt x="3757739" y="443509"/>
                  </a:lnTo>
                  <a:lnTo>
                    <a:pt x="3803739" y="424903"/>
                  </a:lnTo>
                  <a:lnTo>
                    <a:pt x="3839324" y="395859"/>
                  </a:lnTo>
                  <a:lnTo>
                    <a:pt x="3861104" y="360006"/>
                  </a:lnTo>
                  <a:lnTo>
                    <a:pt x="3862336" y="357974"/>
                  </a:lnTo>
                  <a:lnTo>
                    <a:pt x="3870591" y="312864"/>
                  </a:lnTo>
                  <a:close/>
                </a:path>
                <a:path w="14101444" h="3750945">
                  <a:moveTo>
                    <a:pt x="3887432" y="66890"/>
                  </a:moveTo>
                  <a:lnTo>
                    <a:pt x="3764292" y="66890"/>
                  </a:lnTo>
                  <a:lnTo>
                    <a:pt x="3764292" y="0"/>
                  </a:lnTo>
                  <a:lnTo>
                    <a:pt x="3645370" y="0"/>
                  </a:lnTo>
                  <a:lnTo>
                    <a:pt x="3645370" y="66890"/>
                  </a:lnTo>
                  <a:lnTo>
                    <a:pt x="3510127" y="66890"/>
                  </a:lnTo>
                  <a:lnTo>
                    <a:pt x="3510127" y="159334"/>
                  </a:lnTo>
                  <a:lnTo>
                    <a:pt x="3887432" y="159334"/>
                  </a:lnTo>
                  <a:lnTo>
                    <a:pt x="3887432" y="66890"/>
                  </a:lnTo>
                  <a:close/>
                </a:path>
                <a:path w="14101444" h="3750945">
                  <a:moveTo>
                    <a:pt x="4093718" y="2108"/>
                  </a:moveTo>
                  <a:lnTo>
                    <a:pt x="3974795" y="2108"/>
                  </a:lnTo>
                  <a:lnTo>
                    <a:pt x="3974795" y="165646"/>
                  </a:lnTo>
                  <a:lnTo>
                    <a:pt x="3898747" y="165646"/>
                  </a:lnTo>
                  <a:lnTo>
                    <a:pt x="3898747" y="260718"/>
                  </a:lnTo>
                  <a:lnTo>
                    <a:pt x="3974795" y="260718"/>
                  </a:lnTo>
                  <a:lnTo>
                    <a:pt x="3974795" y="314185"/>
                  </a:lnTo>
                  <a:lnTo>
                    <a:pt x="3898747" y="314185"/>
                  </a:lnTo>
                  <a:lnTo>
                    <a:pt x="3898747" y="408203"/>
                  </a:lnTo>
                  <a:lnTo>
                    <a:pt x="3974795" y="408203"/>
                  </a:lnTo>
                  <a:lnTo>
                    <a:pt x="3974795" y="526173"/>
                  </a:lnTo>
                  <a:lnTo>
                    <a:pt x="4093718" y="526173"/>
                  </a:lnTo>
                  <a:lnTo>
                    <a:pt x="4093718" y="2108"/>
                  </a:lnTo>
                  <a:close/>
                </a:path>
                <a:path w="14101444" h="3750945">
                  <a:moveTo>
                    <a:pt x="4107408" y="584911"/>
                  </a:moveTo>
                  <a:lnTo>
                    <a:pt x="3748252" y="584911"/>
                  </a:lnTo>
                  <a:lnTo>
                    <a:pt x="3748252" y="482206"/>
                  </a:lnTo>
                  <a:lnTo>
                    <a:pt x="3627209" y="482206"/>
                  </a:lnTo>
                  <a:lnTo>
                    <a:pt x="3627209" y="680237"/>
                  </a:lnTo>
                  <a:lnTo>
                    <a:pt x="4107408" y="680237"/>
                  </a:lnTo>
                  <a:lnTo>
                    <a:pt x="4107408" y="584911"/>
                  </a:lnTo>
                  <a:close/>
                </a:path>
                <a:path w="14101444" h="3750945">
                  <a:moveTo>
                    <a:pt x="4541317" y="65316"/>
                  </a:moveTo>
                  <a:lnTo>
                    <a:pt x="4180306" y="65316"/>
                  </a:lnTo>
                  <a:lnTo>
                    <a:pt x="4180306" y="159854"/>
                  </a:lnTo>
                  <a:lnTo>
                    <a:pt x="4422914" y="159854"/>
                  </a:lnTo>
                  <a:lnTo>
                    <a:pt x="4422140" y="208737"/>
                  </a:lnTo>
                  <a:lnTo>
                    <a:pt x="4419917" y="260921"/>
                  </a:lnTo>
                  <a:lnTo>
                    <a:pt x="4415180" y="318135"/>
                  </a:lnTo>
                  <a:lnTo>
                    <a:pt x="4406862" y="382130"/>
                  </a:lnTo>
                  <a:lnTo>
                    <a:pt x="4523422" y="391350"/>
                  </a:lnTo>
                  <a:lnTo>
                    <a:pt x="4532020" y="330695"/>
                  </a:lnTo>
                  <a:lnTo>
                    <a:pt x="4537253" y="275297"/>
                  </a:lnTo>
                  <a:lnTo>
                    <a:pt x="4539983" y="224383"/>
                  </a:lnTo>
                  <a:lnTo>
                    <a:pt x="4541050" y="177203"/>
                  </a:lnTo>
                  <a:lnTo>
                    <a:pt x="4541317" y="132994"/>
                  </a:lnTo>
                  <a:lnTo>
                    <a:pt x="4541317" y="65316"/>
                  </a:lnTo>
                  <a:close/>
                </a:path>
                <a:path w="14101444" h="3750945">
                  <a:moveTo>
                    <a:pt x="4565789" y="530390"/>
                  </a:moveTo>
                  <a:lnTo>
                    <a:pt x="4559897" y="457441"/>
                  </a:lnTo>
                  <a:lnTo>
                    <a:pt x="4558677" y="442429"/>
                  </a:lnTo>
                  <a:lnTo>
                    <a:pt x="4514304" y="447484"/>
                  </a:lnTo>
                  <a:lnTo>
                    <a:pt x="4468723" y="451624"/>
                  </a:lnTo>
                  <a:lnTo>
                    <a:pt x="4422406" y="454914"/>
                  </a:lnTo>
                  <a:lnTo>
                    <a:pt x="4375810" y="457441"/>
                  </a:lnTo>
                  <a:lnTo>
                    <a:pt x="4375810" y="263359"/>
                  </a:lnTo>
                  <a:lnTo>
                    <a:pt x="4258716" y="263359"/>
                  </a:lnTo>
                  <a:lnTo>
                    <a:pt x="4258716" y="461137"/>
                  </a:lnTo>
                  <a:lnTo>
                    <a:pt x="4146372" y="462711"/>
                  </a:lnTo>
                  <a:lnTo>
                    <a:pt x="4156367" y="556463"/>
                  </a:lnTo>
                  <a:lnTo>
                    <a:pt x="4202315" y="556590"/>
                  </a:lnTo>
                  <a:lnTo>
                    <a:pt x="4250829" y="556209"/>
                  </a:lnTo>
                  <a:lnTo>
                    <a:pt x="4301350" y="555091"/>
                  </a:lnTo>
                  <a:lnTo>
                    <a:pt x="4353382" y="553008"/>
                  </a:lnTo>
                  <a:lnTo>
                    <a:pt x="4406366" y="549732"/>
                  </a:lnTo>
                  <a:lnTo>
                    <a:pt x="4459783" y="545020"/>
                  </a:lnTo>
                  <a:lnTo>
                    <a:pt x="4513097" y="538657"/>
                  </a:lnTo>
                  <a:lnTo>
                    <a:pt x="4565789" y="530390"/>
                  </a:lnTo>
                  <a:close/>
                </a:path>
                <a:path w="14101444" h="3750945">
                  <a:moveTo>
                    <a:pt x="4787074" y="270725"/>
                  </a:moveTo>
                  <a:lnTo>
                    <a:pt x="4704981" y="270725"/>
                  </a:lnTo>
                  <a:lnTo>
                    <a:pt x="4704981" y="1054"/>
                  </a:lnTo>
                  <a:lnTo>
                    <a:pt x="4583938" y="1054"/>
                  </a:lnTo>
                  <a:lnTo>
                    <a:pt x="4583938" y="689978"/>
                  </a:lnTo>
                  <a:lnTo>
                    <a:pt x="4704981" y="689978"/>
                  </a:lnTo>
                  <a:lnTo>
                    <a:pt x="4704981" y="369481"/>
                  </a:lnTo>
                  <a:lnTo>
                    <a:pt x="4787074" y="369481"/>
                  </a:lnTo>
                  <a:lnTo>
                    <a:pt x="4787074" y="270725"/>
                  </a:lnTo>
                  <a:close/>
                </a:path>
                <a:path w="14101444" h="3750945">
                  <a:moveTo>
                    <a:pt x="5574411" y="520979"/>
                  </a:moveTo>
                  <a:lnTo>
                    <a:pt x="5318125" y="520979"/>
                  </a:lnTo>
                  <a:lnTo>
                    <a:pt x="5318125" y="393915"/>
                  </a:lnTo>
                  <a:lnTo>
                    <a:pt x="5509425" y="393915"/>
                  </a:lnTo>
                  <a:lnTo>
                    <a:pt x="5509425" y="299897"/>
                  </a:lnTo>
                  <a:lnTo>
                    <a:pt x="5135257" y="299897"/>
                  </a:lnTo>
                  <a:lnTo>
                    <a:pt x="5135257" y="139814"/>
                  </a:lnTo>
                  <a:lnTo>
                    <a:pt x="5505462" y="139814"/>
                  </a:lnTo>
                  <a:lnTo>
                    <a:pt x="5505462" y="45783"/>
                  </a:lnTo>
                  <a:lnTo>
                    <a:pt x="5015801" y="45783"/>
                  </a:lnTo>
                  <a:lnTo>
                    <a:pt x="5015801" y="139814"/>
                  </a:lnTo>
                  <a:lnTo>
                    <a:pt x="5015801" y="299897"/>
                  </a:lnTo>
                  <a:lnTo>
                    <a:pt x="5015801" y="393915"/>
                  </a:lnTo>
                  <a:lnTo>
                    <a:pt x="5200243" y="393915"/>
                  </a:lnTo>
                  <a:lnTo>
                    <a:pt x="5200243" y="520979"/>
                  </a:lnTo>
                  <a:lnTo>
                    <a:pt x="4945812" y="520979"/>
                  </a:lnTo>
                  <a:lnTo>
                    <a:pt x="4945812" y="617537"/>
                  </a:lnTo>
                  <a:lnTo>
                    <a:pt x="5574411" y="617537"/>
                  </a:lnTo>
                  <a:lnTo>
                    <a:pt x="5574411" y="520979"/>
                  </a:lnTo>
                  <a:close/>
                </a:path>
                <a:path w="14101444" h="3750945">
                  <a:moveTo>
                    <a:pt x="6013056" y="327355"/>
                  </a:moveTo>
                  <a:lnTo>
                    <a:pt x="5963056" y="305981"/>
                  </a:lnTo>
                  <a:lnTo>
                    <a:pt x="5951283" y="297586"/>
                  </a:lnTo>
                  <a:lnTo>
                    <a:pt x="5924435" y="278460"/>
                  </a:lnTo>
                  <a:lnTo>
                    <a:pt x="5896127" y="246265"/>
                  </a:lnTo>
                  <a:lnTo>
                    <a:pt x="5877052" y="210947"/>
                  </a:lnTo>
                  <a:lnTo>
                    <a:pt x="5866117" y="174002"/>
                  </a:lnTo>
                  <a:lnTo>
                    <a:pt x="5862282" y="136944"/>
                  </a:lnTo>
                  <a:lnTo>
                    <a:pt x="5988316" y="136944"/>
                  </a:lnTo>
                  <a:lnTo>
                    <a:pt x="5988316" y="42405"/>
                  </a:lnTo>
                  <a:lnTo>
                    <a:pt x="5613628" y="42405"/>
                  </a:lnTo>
                  <a:lnTo>
                    <a:pt x="5613628" y="136944"/>
                  </a:lnTo>
                  <a:lnTo>
                    <a:pt x="5740197" y="136944"/>
                  </a:lnTo>
                  <a:lnTo>
                    <a:pt x="5735815" y="177063"/>
                  </a:lnTo>
                  <a:lnTo>
                    <a:pt x="5724245" y="216598"/>
                  </a:lnTo>
                  <a:lnTo>
                    <a:pt x="5704243" y="253974"/>
                  </a:lnTo>
                  <a:lnTo>
                    <a:pt x="5674563" y="287642"/>
                  </a:lnTo>
                  <a:lnTo>
                    <a:pt x="5633986" y="316039"/>
                  </a:lnTo>
                  <a:lnTo>
                    <a:pt x="5581269" y="337616"/>
                  </a:lnTo>
                  <a:lnTo>
                    <a:pt x="5642051" y="433743"/>
                  </a:lnTo>
                  <a:lnTo>
                    <a:pt x="5696178" y="410845"/>
                  </a:lnTo>
                  <a:lnTo>
                    <a:pt x="5740527" y="379691"/>
                  </a:lnTo>
                  <a:lnTo>
                    <a:pt x="5775706" y="341528"/>
                  </a:lnTo>
                  <a:lnTo>
                    <a:pt x="5802300" y="297586"/>
                  </a:lnTo>
                  <a:lnTo>
                    <a:pt x="5828322" y="337375"/>
                  </a:lnTo>
                  <a:lnTo>
                    <a:pt x="5862155" y="371919"/>
                  </a:lnTo>
                  <a:lnTo>
                    <a:pt x="5904268" y="400253"/>
                  </a:lnTo>
                  <a:lnTo>
                    <a:pt x="5955169" y="421360"/>
                  </a:lnTo>
                  <a:lnTo>
                    <a:pt x="6013056" y="327355"/>
                  </a:lnTo>
                  <a:close/>
                </a:path>
                <a:path w="14101444" h="3750945">
                  <a:moveTo>
                    <a:pt x="6175133" y="2108"/>
                  </a:moveTo>
                  <a:lnTo>
                    <a:pt x="6056198" y="2108"/>
                  </a:lnTo>
                  <a:lnTo>
                    <a:pt x="6056198" y="172504"/>
                  </a:lnTo>
                  <a:lnTo>
                    <a:pt x="5962535" y="172504"/>
                  </a:lnTo>
                  <a:lnTo>
                    <a:pt x="5962535" y="268097"/>
                  </a:lnTo>
                  <a:lnTo>
                    <a:pt x="6056198" y="268097"/>
                  </a:lnTo>
                  <a:lnTo>
                    <a:pt x="6056198" y="503008"/>
                  </a:lnTo>
                  <a:lnTo>
                    <a:pt x="6175133" y="503008"/>
                  </a:lnTo>
                  <a:lnTo>
                    <a:pt x="6175133" y="2108"/>
                  </a:lnTo>
                  <a:close/>
                </a:path>
                <a:path w="14101444" h="3750945">
                  <a:moveTo>
                    <a:pt x="6189611" y="584911"/>
                  </a:moveTo>
                  <a:lnTo>
                    <a:pt x="5828347" y="584911"/>
                  </a:lnTo>
                  <a:lnTo>
                    <a:pt x="5828347" y="460336"/>
                  </a:lnTo>
                  <a:lnTo>
                    <a:pt x="5709145" y="460336"/>
                  </a:lnTo>
                  <a:lnTo>
                    <a:pt x="5709145" y="680237"/>
                  </a:lnTo>
                  <a:lnTo>
                    <a:pt x="6189611" y="680237"/>
                  </a:lnTo>
                  <a:lnTo>
                    <a:pt x="6189611" y="584911"/>
                  </a:lnTo>
                  <a:close/>
                </a:path>
                <a:path w="14101444" h="3750945">
                  <a:moveTo>
                    <a:pt x="6759600" y="71640"/>
                  </a:moveTo>
                  <a:lnTo>
                    <a:pt x="6421742" y="71640"/>
                  </a:lnTo>
                  <a:lnTo>
                    <a:pt x="6421742" y="164338"/>
                  </a:lnTo>
                  <a:lnTo>
                    <a:pt x="6638023" y="164338"/>
                  </a:lnTo>
                  <a:lnTo>
                    <a:pt x="6630733" y="210578"/>
                  </a:lnTo>
                  <a:lnTo>
                    <a:pt x="6619113" y="253466"/>
                  </a:lnTo>
                  <a:lnTo>
                    <a:pt x="6602755" y="293306"/>
                  </a:lnTo>
                  <a:lnTo>
                    <a:pt x="6581229" y="330390"/>
                  </a:lnTo>
                  <a:lnTo>
                    <a:pt x="6554127" y="365010"/>
                  </a:lnTo>
                  <a:lnTo>
                    <a:pt x="6521043" y="397471"/>
                  </a:lnTo>
                  <a:lnTo>
                    <a:pt x="6481559" y="428066"/>
                  </a:lnTo>
                  <a:lnTo>
                    <a:pt x="6435268" y="457085"/>
                  </a:lnTo>
                  <a:lnTo>
                    <a:pt x="6381750" y="484835"/>
                  </a:lnTo>
                  <a:lnTo>
                    <a:pt x="6443065" y="579120"/>
                  </a:lnTo>
                  <a:lnTo>
                    <a:pt x="6498577" y="550646"/>
                  </a:lnTo>
                  <a:lnTo>
                    <a:pt x="6547574" y="520306"/>
                  </a:lnTo>
                  <a:lnTo>
                    <a:pt x="6590398" y="488149"/>
                  </a:lnTo>
                  <a:lnTo>
                    <a:pt x="6627431" y="454177"/>
                  </a:lnTo>
                  <a:lnTo>
                    <a:pt x="6659042" y="418426"/>
                  </a:lnTo>
                  <a:lnTo>
                    <a:pt x="6685559" y="380923"/>
                  </a:lnTo>
                  <a:lnTo>
                    <a:pt x="6707378" y="341693"/>
                  </a:lnTo>
                  <a:lnTo>
                    <a:pt x="6724840" y="300761"/>
                  </a:lnTo>
                  <a:lnTo>
                    <a:pt x="6738315" y="258165"/>
                  </a:lnTo>
                  <a:lnTo>
                    <a:pt x="6748170" y="213931"/>
                  </a:lnTo>
                  <a:lnTo>
                    <a:pt x="6754762" y="168084"/>
                  </a:lnTo>
                  <a:lnTo>
                    <a:pt x="6758445" y="120637"/>
                  </a:lnTo>
                  <a:lnTo>
                    <a:pt x="6759600" y="71640"/>
                  </a:lnTo>
                  <a:close/>
                </a:path>
                <a:path w="14101444" h="3750945">
                  <a:moveTo>
                    <a:pt x="6967194" y="1054"/>
                  </a:moveTo>
                  <a:lnTo>
                    <a:pt x="6846163" y="1054"/>
                  </a:lnTo>
                  <a:lnTo>
                    <a:pt x="6846163" y="689978"/>
                  </a:lnTo>
                  <a:lnTo>
                    <a:pt x="6967194" y="689978"/>
                  </a:lnTo>
                  <a:lnTo>
                    <a:pt x="6967194" y="1054"/>
                  </a:lnTo>
                  <a:close/>
                </a:path>
                <a:path w="14101444" h="3750945">
                  <a:moveTo>
                    <a:pt x="7580554" y="558304"/>
                  </a:moveTo>
                  <a:lnTo>
                    <a:pt x="7575004" y="525386"/>
                  </a:lnTo>
                  <a:lnTo>
                    <a:pt x="7572616" y="521169"/>
                  </a:lnTo>
                  <a:lnTo>
                    <a:pt x="7558926" y="496951"/>
                  </a:lnTo>
                  <a:lnTo>
                    <a:pt x="7532865" y="473214"/>
                  </a:lnTo>
                  <a:lnTo>
                    <a:pt x="7497331" y="454380"/>
                  </a:lnTo>
                  <a:lnTo>
                    <a:pt x="7461097" y="443191"/>
                  </a:lnTo>
                  <a:lnTo>
                    <a:pt x="7461097" y="558304"/>
                  </a:lnTo>
                  <a:lnTo>
                    <a:pt x="7453681" y="576300"/>
                  </a:lnTo>
                  <a:lnTo>
                    <a:pt x="7431367" y="588632"/>
                  </a:lnTo>
                  <a:lnTo>
                    <a:pt x="7393457" y="595680"/>
                  </a:lnTo>
                  <a:lnTo>
                    <a:pt x="7339266" y="597814"/>
                  </a:lnTo>
                  <a:lnTo>
                    <a:pt x="7284161" y="595680"/>
                  </a:lnTo>
                  <a:lnTo>
                    <a:pt x="7246353" y="588632"/>
                  </a:lnTo>
                  <a:lnTo>
                    <a:pt x="7224674" y="576300"/>
                  </a:lnTo>
                  <a:lnTo>
                    <a:pt x="7217969" y="558304"/>
                  </a:lnTo>
                  <a:lnTo>
                    <a:pt x="7224674" y="540435"/>
                  </a:lnTo>
                  <a:lnTo>
                    <a:pt x="7246353" y="529082"/>
                  </a:lnTo>
                  <a:lnTo>
                    <a:pt x="7284161" y="523049"/>
                  </a:lnTo>
                  <a:lnTo>
                    <a:pt x="7339266" y="521169"/>
                  </a:lnTo>
                  <a:lnTo>
                    <a:pt x="7393457" y="523049"/>
                  </a:lnTo>
                  <a:lnTo>
                    <a:pt x="7431367" y="529082"/>
                  </a:lnTo>
                  <a:lnTo>
                    <a:pt x="7453681" y="540435"/>
                  </a:lnTo>
                  <a:lnTo>
                    <a:pt x="7461097" y="558304"/>
                  </a:lnTo>
                  <a:lnTo>
                    <a:pt x="7461097" y="443191"/>
                  </a:lnTo>
                  <a:lnTo>
                    <a:pt x="7452868" y="440639"/>
                  </a:lnTo>
                  <a:lnTo>
                    <a:pt x="7400010" y="432193"/>
                  </a:lnTo>
                  <a:lnTo>
                    <a:pt x="7339266" y="429272"/>
                  </a:lnTo>
                  <a:lnTo>
                    <a:pt x="7278179" y="432193"/>
                  </a:lnTo>
                  <a:lnTo>
                    <a:pt x="7224954" y="440639"/>
                  </a:lnTo>
                  <a:lnTo>
                    <a:pt x="7180161" y="454380"/>
                  </a:lnTo>
                  <a:lnTo>
                    <a:pt x="7144359" y="473214"/>
                  </a:lnTo>
                  <a:lnTo>
                    <a:pt x="7101916" y="525386"/>
                  </a:lnTo>
                  <a:lnTo>
                    <a:pt x="7096404" y="558304"/>
                  </a:lnTo>
                  <a:lnTo>
                    <a:pt x="7101916" y="591705"/>
                  </a:lnTo>
                  <a:lnTo>
                    <a:pt x="7144359" y="644321"/>
                  </a:lnTo>
                  <a:lnTo>
                    <a:pt x="7180161" y="663194"/>
                  </a:lnTo>
                  <a:lnTo>
                    <a:pt x="7224954" y="676859"/>
                  </a:lnTo>
                  <a:lnTo>
                    <a:pt x="7278179" y="685152"/>
                  </a:lnTo>
                  <a:lnTo>
                    <a:pt x="7339266" y="687882"/>
                  </a:lnTo>
                  <a:lnTo>
                    <a:pt x="7400010" y="685152"/>
                  </a:lnTo>
                  <a:lnTo>
                    <a:pt x="7452868" y="676859"/>
                  </a:lnTo>
                  <a:lnTo>
                    <a:pt x="7497331" y="663194"/>
                  </a:lnTo>
                  <a:lnTo>
                    <a:pt x="7532865" y="644321"/>
                  </a:lnTo>
                  <a:lnTo>
                    <a:pt x="7571587" y="597814"/>
                  </a:lnTo>
                  <a:lnTo>
                    <a:pt x="7575004" y="591705"/>
                  </a:lnTo>
                  <a:lnTo>
                    <a:pt x="7580554" y="558304"/>
                  </a:lnTo>
                  <a:close/>
                </a:path>
                <a:path w="14101444" h="3750945">
                  <a:moveTo>
                    <a:pt x="7585811" y="160642"/>
                  </a:moveTo>
                  <a:lnTo>
                    <a:pt x="7221385" y="160642"/>
                  </a:lnTo>
                  <a:lnTo>
                    <a:pt x="7221385" y="10274"/>
                  </a:lnTo>
                  <a:lnTo>
                    <a:pt x="7102462" y="10274"/>
                  </a:lnTo>
                  <a:lnTo>
                    <a:pt x="7102462" y="255714"/>
                  </a:lnTo>
                  <a:lnTo>
                    <a:pt x="7585811" y="255714"/>
                  </a:lnTo>
                  <a:lnTo>
                    <a:pt x="7585811" y="160642"/>
                  </a:lnTo>
                  <a:close/>
                </a:path>
                <a:path w="14101444" h="3750945">
                  <a:moveTo>
                    <a:pt x="7656322" y="301015"/>
                  </a:moveTo>
                  <a:lnTo>
                    <a:pt x="7027215" y="301015"/>
                  </a:lnTo>
                  <a:lnTo>
                    <a:pt x="7027215" y="397141"/>
                  </a:lnTo>
                  <a:lnTo>
                    <a:pt x="7656322" y="397141"/>
                  </a:lnTo>
                  <a:lnTo>
                    <a:pt x="7656322" y="301015"/>
                  </a:lnTo>
                  <a:close/>
                </a:path>
                <a:path w="14101444" h="3750945">
                  <a:moveTo>
                    <a:pt x="8253679" y="3560038"/>
                  </a:moveTo>
                  <a:lnTo>
                    <a:pt x="8247088" y="3510292"/>
                  </a:lnTo>
                  <a:lnTo>
                    <a:pt x="8228165" y="3464712"/>
                  </a:lnTo>
                  <a:lnTo>
                    <a:pt x="8198180" y="3425507"/>
                  </a:lnTo>
                  <a:lnTo>
                    <a:pt x="8158442" y="3394926"/>
                  </a:lnTo>
                  <a:lnTo>
                    <a:pt x="8112087" y="3375761"/>
                  </a:lnTo>
                  <a:lnTo>
                    <a:pt x="8063179" y="3369373"/>
                  </a:lnTo>
                  <a:lnTo>
                    <a:pt x="8014284" y="3375761"/>
                  </a:lnTo>
                  <a:lnTo>
                    <a:pt x="7967929" y="3394926"/>
                  </a:lnTo>
                  <a:lnTo>
                    <a:pt x="7928191" y="3425507"/>
                  </a:lnTo>
                  <a:lnTo>
                    <a:pt x="7898206" y="3464712"/>
                  </a:lnTo>
                  <a:lnTo>
                    <a:pt x="7879283" y="3510292"/>
                  </a:lnTo>
                  <a:lnTo>
                    <a:pt x="7872692" y="3560038"/>
                  </a:lnTo>
                  <a:lnTo>
                    <a:pt x="7879283" y="3609797"/>
                  </a:lnTo>
                  <a:lnTo>
                    <a:pt x="7898206" y="3655377"/>
                  </a:lnTo>
                  <a:lnTo>
                    <a:pt x="7928191" y="3694582"/>
                  </a:lnTo>
                  <a:lnTo>
                    <a:pt x="7967929" y="3725164"/>
                  </a:lnTo>
                  <a:lnTo>
                    <a:pt x="8014284" y="3744328"/>
                  </a:lnTo>
                  <a:lnTo>
                    <a:pt x="8063179" y="3750716"/>
                  </a:lnTo>
                  <a:lnTo>
                    <a:pt x="8112087" y="3744328"/>
                  </a:lnTo>
                  <a:lnTo>
                    <a:pt x="8158442" y="3725164"/>
                  </a:lnTo>
                  <a:lnTo>
                    <a:pt x="8198180" y="3694582"/>
                  </a:lnTo>
                  <a:lnTo>
                    <a:pt x="8228165" y="3655377"/>
                  </a:lnTo>
                  <a:lnTo>
                    <a:pt x="8247088" y="3609797"/>
                  </a:lnTo>
                  <a:lnTo>
                    <a:pt x="8253679" y="3560038"/>
                  </a:lnTo>
                  <a:close/>
                </a:path>
                <a:path w="14101444" h="3750945">
                  <a:moveTo>
                    <a:pt x="8448815" y="329717"/>
                  </a:moveTo>
                  <a:lnTo>
                    <a:pt x="8364626" y="329717"/>
                  </a:lnTo>
                  <a:lnTo>
                    <a:pt x="8372589" y="275717"/>
                  </a:lnTo>
                  <a:lnTo>
                    <a:pt x="8377428" y="226834"/>
                  </a:lnTo>
                  <a:lnTo>
                    <a:pt x="8379942" y="182168"/>
                  </a:lnTo>
                  <a:lnTo>
                    <a:pt x="8380933" y="140741"/>
                  </a:lnTo>
                  <a:lnTo>
                    <a:pt x="8381200" y="101650"/>
                  </a:lnTo>
                  <a:lnTo>
                    <a:pt x="8381200" y="38709"/>
                  </a:lnTo>
                  <a:lnTo>
                    <a:pt x="7888630" y="38709"/>
                  </a:lnTo>
                  <a:lnTo>
                    <a:pt x="7888630" y="132473"/>
                  </a:lnTo>
                  <a:lnTo>
                    <a:pt x="8261998" y="132473"/>
                  </a:lnTo>
                  <a:lnTo>
                    <a:pt x="8261096" y="175285"/>
                  </a:lnTo>
                  <a:lnTo>
                    <a:pt x="8258518" y="221805"/>
                  </a:lnTo>
                  <a:lnTo>
                    <a:pt x="8253273" y="272973"/>
                  </a:lnTo>
                  <a:lnTo>
                    <a:pt x="8244370" y="329717"/>
                  </a:lnTo>
                  <a:lnTo>
                    <a:pt x="7821269" y="329717"/>
                  </a:lnTo>
                  <a:lnTo>
                    <a:pt x="7821269" y="425310"/>
                  </a:lnTo>
                  <a:lnTo>
                    <a:pt x="8070456" y="425310"/>
                  </a:lnTo>
                  <a:lnTo>
                    <a:pt x="8070456" y="690511"/>
                  </a:lnTo>
                  <a:lnTo>
                    <a:pt x="8190966" y="690511"/>
                  </a:lnTo>
                  <a:lnTo>
                    <a:pt x="8190966" y="425310"/>
                  </a:lnTo>
                  <a:lnTo>
                    <a:pt x="8448815" y="425310"/>
                  </a:lnTo>
                  <a:lnTo>
                    <a:pt x="8448815" y="329717"/>
                  </a:lnTo>
                  <a:close/>
                </a:path>
                <a:path w="14101444" h="3750945">
                  <a:moveTo>
                    <a:pt x="8827478" y="312864"/>
                  </a:moveTo>
                  <a:lnTo>
                    <a:pt x="8819210" y="267970"/>
                  </a:lnTo>
                  <a:lnTo>
                    <a:pt x="8796198" y="229933"/>
                  </a:lnTo>
                  <a:lnTo>
                    <a:pt x="8760612" y="200533"/>
                  </a:lnTo>
                  <a:lnTo>
                    <a:pt x="8715654" y="182016"/>
                  </a:lnTo>
                  <a:lnTo>
                    <a:pt x="8715654" y="312864"/>
                  </a:lnTo>
                  <a:lnTo>
                    <a:pt x="8711120" y="334340"/>
                  </a:lnTo>
                  <a:lnTo>
                    <a:pt x="8699360" y="348983"/>
                  </a:lnTo>
                  <a:lnTo>
                    <a:pt x="8681936" y="357339"/>
                  </a:lnTo>
                  <a:lnTo>
                    <a:pt x="8660397" y="360006"/>
                  </a:lnTo>
                  <a:lnTo>
                    <a:pt x="8638946" y="357339"/>
                  </a:lnTo>
                  <a:lnTo>
                    <a:pt x="8622043" y="348983"/>
                  </a:lnTo>
                  <a:lnTo>
                    <a:pt x="8610956" y="334340"/>
                  </a:lnTo>
                  <a:lnTo>
                    <a:pt x="8606980" y="312864"/>
                  </a:lnTo>
                  <a:lnTo>
                    <a:pt x="8610956" y="292442"/>
                  </a:lnTo>
                  <a:lnTo>
                    <a:pt x="8622043" y="278295"/>
                  </a:lnTo>
                  <a:lnTo>
                    <a:pt x="8638946" y="269976"/>
                  </a:lnTo>
                  <a:lnTo>
                    <a:pt x="8660397" y="267042"/>
                  </a:lnTo>
                  <a:lnTo>
                    <a:pt x="8681936" y="269976"/>
                  </a:lnTo>
                  <a:lnTo>
                    <a:pt x="8699360" y="278295"/>
                  </a:lnTo>
                  <a:lnTo>
                    <a:pt x="8711120" y="292442"/>
                  </a:lnTo>
                  <a:lnTo>
                    <a:pt x="8715654" y="312864"/>
                  </a:lnTo>
                  <a:lnTo>
                    <a:pt x="8715654" y="182016"/>
                  </a:lnTo>
                  <a:lnTo>
                    <a:pt x="8714626" y="181584"/>
                  </a:lnTo>
                  <a:lnTo>
                    <a:pt x="8660397" y="174866"/>
                  </a:lnTo>
                  <a:lnTo>
                    <a:pt x="8607196" y="181584"/>
                  </a:lnTo>
                  <a:lnTo>
                    <a:pt x="8561870" y="200533"/>
                  </a:lnTo>
                  <a:lnTo>
                    <a:pt x="8526716" y="229933"/>
                  </a:lnTo>
                  <a:lnTo>
                    <a:pt x="8504060" y="267970"/>
                  </a:lnTo>
                  <a:lnTo>
                    <a:pt x="8496198" y="312864"/>
                  </a:lnTo>
                  <a:lnTo>
                    <a:pt x="8504060" y="357974"/>
                  </a:lnTo>
                  <a:lnTo>
                    <a:pt x="8526716" y="395859"/>
                  </a:lnTo>
                  <a:lnTo>
                    <a:pt x="8561870" y="424903"/>
                  </a:lnTo>
                  <a:lnTo>
                    <a:pt x="8607196" y="443509"/>
                  </a:lnTo>
                  <a:lnTo>
                    <a:pt x="8660397" y="450075"/>
                  </a:lnTo>
                  <a:lnTo>
                    <a:pt x="8714626" y="443509"/>
                  </a:lnTo>
                  <a:lnTo>
                    <a:pt x="8760612" y="424903"/>
                  </a:lnTo>
                  <a:lnTo>
                    <a:pt x="8796198" y="395859"/>
                  </a:lnTo>
                  <a:lnTo>
                    <a:pt x="8817978" y="360006"/>
                  </a:lnTo>
                  <a:lnTo>
                    <a:pt x="8819210" y="357974"/>
                  </a:lnTo>
                  <a:lnTo>
                    <a:pt x="8827478" y="312864"/>
                  </a:lnTo>
                  <a:close/>
                </a:path>
                <a:path w="14101444" h="3750945">
                  <a:moveTo>
                    <a:pt x="8844318" y="66890"/>
                  </a:moveTo>
                  <a:lnTo>
                    <a:pt x="8721179" y="66890"/>
                  </a:lnTo>
                  <a:lnTo>
                    <a:pt x="8721179" y="0"/>
                  </a:lnTo>
                  <a:lnTo>
                    <a:pt x="8602243" y="0"/>
                  </a:lnTo>
                  <a:lnTo>
                    <a:pt x="8602243" y="66890"/>
                  </a:lnTo>
                  <a:lnTo>
                    <a:pt x="8467001" y="66890"/>
                  </a:lnTo>
                  <a:lnTo>
                    <a:pt x="8467001" y="159334"/>
                  </a:lnTo>
                  <a:lnTo>
                    <a:pt x="8844318" y="159334"/>
                  </a:lnTo>
                  <a:lnTo>
                    <a:pt x="8844318" y="66890"/>
                  </a:lnTo>
                  <a:close/>
                </a:path>
                <a:path w="14101444" h="3750945">
                  <a:moveTo>
                    <a:pt x="9050591" y="2108"/>
                  </a:moveTo>
                  <a:lnTo>
                    <a:pt x="8931669" y="2108"/>
                  </a:lnTo>
                  <a:lnTo>
                    <a:pt x="8931669" y="165646"/>
                  </a:lnTo>
                  <a:lnTo>
                    <a:pt x="8855634" y="165646"/>
                  </a:lnTo>
                  <a:lnTo>
                    <a:pt x="8855634" y="260718"/>
                  </a:lnTo>
                  <a:lnTo>
                    <a:pt x="8931669" y="260718"/>
                  </a:lnTo>
                  <a:lnTo>
                    <a:pt x="8931669" y="314185"/>
                  </a:lnTo>
                  <a:lnTo>
                    <a:pt x="8855634" y="314185"/>
                  </a:lnTo>
                  <a:lnTo>
                    <a:pt x="8855634" y="408203"/>
                  </a:lnTo>
                  <a:lnTo>
                    <a:pt x="8931669" y="408203"/>
                  </a:lnTo>
                  <a:lnTo>
                    <a:pt x="8931669" y="526173"/>
                  </a:lnTo>
                  <a:lnTo>
                    <a:pt x="9050591" y="526173"/>
                  </a:lnTo>
                  <a:lnTo>
                    <a:pt x="9050591" y="2108"/>
                  </a:lnTo>
                  <a:close/>
                </a:path>
                <a:path w="14101444" h="3750945">
                  <a:moveTo>
                    <a:pt x="9064282" y="584911"/>
                  </a:moveTo>
                  <a:lnTo>
                    <a:pt x="8705126" y="584911"/>
                  </a:lnTo>
                  <a:lnTo>
                    <a:pt x="8705126" y="482206"/>
                  </a:lnTo>
                  <a:lnTo>
                    <a:pt x="8584095" y="482206"/>
                  </a:lnTo>
                  <a:lnTo>
                    <a:pt x="8584095" y="680237"/>
                  </a:lnTo>
                  <a:lnTo>
                    <a:pt x="9064282" y="680237"/>
                  </a:lnTo>
                  <a:lnTo>
                    <a:pt x="9064282" y="584911"/>
                  </a:lnTo>
                  <a:close/>
                </a:path>
                <a:path w="14101444" h="3750945">
                  <a:moveTo>
                    <a:pt x="9676562" y="125882"/>
                  </a:moveTo>
                  <a:lnTo>
                    <a:pt x="9670923" y="96126"/>
                  </a:lnTo>
                  <a:lnTo>
                    <a:pt x="9670885" y="95910"/>
                  </a:lnTo>
                  <a:lnTo>
                    <a:pt x="9654299" y="70205"/>
                  </a:lnTo>
                  <a:lnTo>
                    <a:pt x="9627210" y="48856"/>
                  </a:lnTo>
                  <a:lnTo>
                    <a:pt x="9590037" y="32016"/>
                  </a:lnTo>
                  <a:lnTo>
                    <a:pt x="9553207" y="22415"/>
                  </a:lnTo>
                  <a:lnTo>
                    <a:pt x="9553207" y="125882"/>
                  </a:lnTo>
                  <a:lnTo>
                    <a:pt x="9545904" y="141135"/>
                  </a:lnTo>
                  <a:lnTo>
                    <a:pt x="9522790" y="150342"/>
                  </a:lnTo>
                  <a:lnTo>
                    <a:pt x="9482125" y="154952"/>
                  </a:lnTo>
                  <a:lnTo>
                    <a:pt x="9422143" y="156438"/>
                  </a:lnTo>
                  <a:lnTo>
                    <a:pt x="9362719" y="154952"/>
                  </a:lnTo>
                  <a:lnTo>
                    <a:pt x="9322321" y="150342"/>
                  </a:lnTo>
                  <a:lnTo>
                    <a:pt x="9299334" y="141135"/>
                  </a:lnTo>
                  <a:lnTo>
                    <a:pt x="9292171" y="125882"/>
                  </a:lnTo>
                  <a:lnTo>
                    <a:pt x="9299334" y="112534"/>
                  </a:lnTo>
                  <a:lnTo>
                    <a:pt x="9322321" y="103200"/>
                  </a:lnTo>
                  <a:lnTo>
                    <a:pt x="9362719" y="97777"/>
                  </a:lnTo>
                  <a:lnTo>
                    <a:pt x="9422143" y="96126"/>
                  </a:lnTo>
                  <a:lnTo>
                    <a:pt x="9482125" y="97777"/>
                  </a:lnTo>
                  <a:lnTo>
                    <a:pt x="9522790" y="103200"/>
                  </a:lnTo>
                  <a:lnTo>
                    <a:pt x="9545904" y="112534"/>
                  </a:lnTo>
                  <a:lnTo>
                    <a:pt x="9553207" y="125882"/>
                  </a:lnTo>
                  <a:lnTo>
                    <a:pt x="9553207" y="22415"/>
                  </a:lnTo>
                  <a:lnTo>
                    <a:pt x="9543199" y="19799"/>
                  </a:lnTo>
                  <a:lnTo>
                    <a:pt x="9487090" y="12344"/>
                  </a:lnTo>
                  <a:lnTo>
                    <a:pt x="9422143" y="9740"/>
                  </a:lnTo>
                  <a:lnTo>
                    <a:pt x="9356877" y="12344"/>
                  </a:lnTo>
                  <a:lnTo>
                    <a:pt x="9300502" y="19799"/>
                  </a:lnTo>
                  <a:lnTo>
                    <a:pt x="9253449" y="32016"/>
                  </a:lnTo>
                  <a:lnTo>
                    <a:pt x="9216149" y="48856"/>
                  </a:lnTo>
                  <a:lnTo>
                    <a:pt x="9172461" y="95910"/>
                  </a:lnTo>
                  <a:lnTo>
                    <a:pt x="9166923" y="125882"/>
                  </a:lnTo>
                  <a:lnTo>
                    <a:pt x="9172461" y="156425"/>
                  </a:lnTo>
                  <a:lnTo>
                    <a:pt x="9216149" y="204050"/>
                  </a:lnTo>
                  <a:lnTo>
                    <a:pt x="9253449" y="220954"/>
                  </a:lnTo>
                  <a:lnTo>
                    <a:pt x="9300502" y="233108"/>
                  </a:lnTo>
                  <a:lnTo>
                    <a:pt x="9356877" y="240423"/>
                  </a:lnTo>
                  <a:lnTo>
                    <a:pt x="9422143" y="242811"/>
                  </a:lnTo>
                  <a:lnTo>
                    <a:pt x="9487090" y="240423"/>
                  </a:lnTo>
                  <a:lnTo>
                    <a:pt x="9543199" y="233108"/>
                  </a:lnTo>
                  <a:lnTo>
                    <a:pt x="9590037" y="220954"/>
                  </a:lnTo>
                  <a:lnTo>
                    <a:pt x="9627210" y="204050"/>
                  </a:lnTo>
                  <a:lnTo>
                    <a:pt x="9670872" y="156438"/>
                  </a:lnTo>
                  <a:lnTo>
                    <a:pt x="9676562" y="125882"/>
                  </a:lnTo>
                  <a:close/>
                </a:path>
                <a:path w="14101444" h="3750945">
                  <a:moveTo>
                    <a:pt x="9678175" y="598601"/>
                  </a:moveTo>
                  <a:lnTo>
                    <a:pt x="9295320" y="598601"/>
                  </a:lnTo>
                  <a:lnTo>
                    <a:pt x="9295320" y="576745"/>
                  </a:lnTo>
                  <a:lnTo>
                    <a:pt x="9662084" y="576745"/>
                  </a:lnTo>
                  <a:lnTo>
                    <a:pt x="9662084" y="386867"/>
                  </a:lnTo>
                  <a:lnTo>
                    <a:pt x="9178760" y="386867"/>
                  </a:lnTo>
                  <a:lnTo>
                    <a:pt x="9178760" y="473506"/>
                  </a:lnTo>
                  <a:lnTo>
                    <a:pt x="9544253" y="473506"/>
                  </a:lnTo>
                  <a:lnTo>
                    <a:pt x="9544253" y="494842"/>
                  </a:lnTo>
                  <a:lnTo>
                    <a:pt x="9178493" y="494842"/>
                  </a:lnTo>
                  <a:lnTo>
                    <a:pt x="9178493" y="687082"/>
                  </a:lnTo>
                  <a:lnTo>
                    <a:pt x="9678175" y="687082"/>
                  </a:lnTo>
                  <a:lnTo>
                    <a:pt x="9678175" y="598601"/>
                  </a:lnTo>
                  <a:close/>
                </a:path>
                <a:path w="14101444" h="3750945">
                  <a:moveTo>
                    <a:pt x="9736087" y="266255"/>
                  </a:moveTo>
                  <a:lnTo>
                    <a:pt x="9108503" y="266255"/>
                  </a:lnTo>
                  <a:lnTo>
                    <a:pt x="9108503" y="360273"/>
                  </a:lnTo>
                  <a:lnTo>
                    <a:pt x="9736087" y="360273"/>
                  </a:lnTo>
                  <a:lnTo>
                    <a:pt x="9736087" y="266255"/>
                  </a:lnTo>
                  <a:close/>
                </a:path>
                <a:path w="14101444" h="3750945">
                  <a:moveTo>
                    <a:pt x="10326357" y="327355"/>
                  </a:moveTo>
                  <a:lnTo>
                    <a:pt x="10276345" y="305981"/>
                  </a:lnTo>
                  <a:lnTo>
                    <a:pt x="10237711" y="278460"/>
                  </a:lnTo>
                  <a:lnTo>
                    <a:pt x="10209390" y="246265"/>
                  </a:lnTo>
                  <a:lnTo>
                    <a:pt x="10190302" y="210947"/>
                  </a:lnTo>
                  <a:lnTo>
                    <a:pt x="10179393" y="174002"/>
                  </a:lnTo>
                  <a:lnTo>
                    <a:pt x="10175570" y="136944"/>
                  </a:lnTo>
                  <a:lnTo>
                    <a:pt x="10301592" y="136944"/>
                  </a:lnTo>
                  <a:lnTo>
                    <a:pt x="10301592" y="42405"/>
                  </a:lnTo>
                  <a:lnTo>
                    <a:pt x="9926879" y="42405"/>
                  </a:lnTo>
                  <a:lnTo>
                    <a:pt x="9926879" y="136944"/>
                  </a:lnTo>
                  <a:lnTo>
                    <a:pt x="10053460" y="136944"/>
                  </a:lnTo>
                  <a:lnTo>
                    <a:pt x="10049091" y="177063"/>
                  </a:lnTo>
                  <a:lnTo>
                    <a:pt x="10037521" y="216598"/>
                  </a:lnTo>
                  <a:lnTo>
                    <a:pt x="10017519" y="253974"/>
                  </a:lnTo>
                  <a:lnTo>
                    <a:pt x="9987839" y="287642"/>
                  </a:lnTo>
                  <a:lnTo>
                    <a:pt x="9947250" y="316039"/>
                  </a:lnTo>
                  <a:lnTo>
                    <a:pt x="9894494" y="337616"/>
                  </a:lnTo>
                  <a:lnTo>
                    <a:pt x="9955352" y="433743"/>
                  </a:lnTo>
                  <a:lnTo>
                    <a:pt x="10009441" y="410845"/>
                  </a:lnTo>
                  <a:lnTo>
                    <a:pt x="10053790" y="379691"/>
                  </a:lnTo>
                  <a:lnTo>
                    <a:pt x="10088969" y="341528"/>
                  </a:lnTo>
                  <a:lnTo>
                    <a:pt x="10115563" y="297586"/>
                  </a:lnTo>
                  <a:lnTo>
                    <a:pt x="10141598" y="337375"/>
                  </a:lnTo>
                  <a:lnTo>
                    <a:pt x="10175430" y="371919"/>
                  </a:lnTo>
                  <a:lnTo>
                    <a:pt x="10217556" y="400253"/>
                  </a:lnTo>
                  <a:lnTo>
                    <a:pt x="10268445" y="421360"/>
                  </a:lnTo>
                  <a:lnTo>
                    <a:pt x="10326357" y="327355"/>
                  </a:lnTo>
                  <a:close/>
                </a:path>
                <a:path w="14101444" h="3750945">
                  <a:moveTo>
                    <a:pt x="10488371" y="2108"/>
                  </a:moveTo>
                  <a:lnTo>
                    <a:pt x="10369499" y="2108"/>
                  </a:lnTo>
                  <a:lnTo>
                    <a:pt x="10369499" y="172504"/>
                  </a:lnTo>
                  <a:lnTo>
                    <a:pt x="10275773" y="172504"/>
                  </a:lnTo>
                  <a:lnTo>
                    <a:pt x="10275773" y="268097"/>
                  </a:lnTo>
                  <a:lnTo>
                    <a:pt x="10369499" y="268097"/>
                  </a:lnTo>
                  <a:lnTo>
                    <a:pt x="10369499" y="503008"/>
                  </a:lnTo>
                  <a:lnTo>
                    <a:pt x="10488371" y="503008"/>
                  </a:lnTo>
                  <a:lnTo>
                    <a:pt x="10488371" y="2108"/>
                  </a:lnTo>
                  <a:close/>
                </a:path>
                <a:path w="14101444" h="3750945">
                  <a:moveTo>
                    <a:pt x="10502849" y="584911"/>
                  </a:moveTo>
                  <a:lnTo>
                    <a:pt x="10141572" y="584911"/>
                  </a:lnTo>
                  <a:lnTo>
                    <a:pt x="10141572" y="460336"/>
                  </a:lnTo>
                  <a:lnTo>
                    <a:pt x="10022408" y="460336"/>
                  </a:lnTo>
                  <a:lnTo>
                    <a:pt x="10022408" y="680237"/>
                  </a:lnTo>
                  <a:lnTo>
                    <a:pt x="10502849" y="680237"/>
                  </a:lnTo>
                  <a:lnTo>
                    <a:pt x="10502849" y="584911"/>
                  </a:lnTo>
                  <a:close/>
                </a:path>
                <a:path w="14101444" h="3750945">
                  <a:moveTo>
                    <a:pt x="11103877" y="26860"/>
                  </a:moveTo>
                  <a:lnTo>
                    <a:pt x="10984433" y="26860"/>
                  </a:lnTo>
                  <a:lnTo>
                    <a:pt x="10984433" y="95338"/>
                  </a:lnTo>
                  <a:lnTo>
                    <a:pt x="10732313" y="95338"/>
                  </a:lnTo>
                  <a:lnTo>
                    <a:pt x="10732313" y="26733"/>
                  </a:lnTo>
                  <a:lnTo>
                    <a:pt x="10614673" y="26733"/>
                  </a:lnTo>
                  <a:lnTo>
                    <a:pt x="10614673" y="95338"/>
                  </a:lnTo>
                  <a:lnTo>
                    <a:pt x="10614673" y="188087"/>
                  </a:lnTo>
                  <a:lnTo>
                    <a:pt x="10614673" y="240182"/>
                  </a:lnTo>
                  <a:lnTo>
                    <a:pt x="10614673" y="335470"/>
                  </a:lnTo>
                  <a:lnTo>
                    <a:pt x="11103877" y="335470"/>
                  </a:lnTo>
                  <a:lnTo>
                    <a:pt x="11103877" y="240703"/>
                  </a:lnTo>
                  <a:lnTo>
                    <a:pt x="11103877" y="240182"/>
                  </a:lnTo>
                  <a:lnTo>
                    <a:pt x="11103877" y="188302"/>
                  </a:lnTo>
                  <a:lnTo>
                    <a:pt x="10984433" y="188302"/>
                  </a:lnTo>
                  <a:lnTo>
                    <a:pt x="10984433" y="240182"/>
                  </a:lnTo>
                  <a:lnTo>
                    <a:pt x="10732313" y="240182"/>
                  </a:lnTo>
                  <a:lnTo>
                    <a:pt x="10732313" y="188087"/>
                  </a:lnTo>
                  <a:lnTo>
                    <a:pt x="11103877" y="188087"/>
                  </a:lnTo>
                  <a:lnTo>
                    <a:pt x="11103877" y="95859"/>
                  </a:lnTo>
                  <a:lnTo>
                    <a:pt x="11103877" y="95338"/>
                  </a:lnTo>
                  <a:lnTo>
                    <a:pt x="11103877" y="26860"/>
                  </a:lnTo>
                  <a:close/>
                </a:path>
                <a:path w="14101444" h="3750945">
                  <a:moveTo>
                    <a:pt x="11174362" y="391083"/>
                  </a:moveTo>
                  <a:lnTo>
                    <a:pt x="10545813" y="391083"/>
                  </a:lnTo>
                  <a:lnTo>
                    <a:pt x="10545813" y="483514"/>
                  </a:lnTo>
                  <a:lnTo>
                    <a:pt x="10798607" y="483514"/>
                  </a:lnTo>
                  <a:lnTo>
                    <a:pt x="10798607" y="689978"/>
                  </a:lnTo>
                  <a:lnTo>
                    <a:pt x="10916996" y="689978"/>
                  </a:lnTo>
                  <a:lnTo>
                    <a:pt x="10916996" y="483514"/>
                  </a:lnTo>
                  <a:lnTo>
                    <a:pt x="11174362" y="483514"/>
                  </a:lnTo>
                  <a:lnTo>
                    <a:pt x="11174362" y="391083"/>
                  </a:lnTo>
                  <a:close/>
                </a:path>
                <a:path w="14101444" h="3750945">
                  <a:moveTo>
                    <a:pt x="11743296" y="509066"/>
                  </a:moveTo>
                  <a:lnTo>
                    <a:pt x="11733390" y="430060"/>
                  </a:lnTo>
                  <a:lnTo>
                    <a:pt x="11730914" y="410298"/>
                  </a:lnTo>
                  <a:lnTo>
                    <a:pt x="11681714" y="417512"/>
                  </a:lnTo>
                  <a:lnTo>
                    <a:pt x="11633137" y="422871"/>
                  </a:lnTo>
                  <a:lnTo>
                    <a:pt x="11584521" y="426593"/>
                  </a:lnTo>
                  <a:lnTo>
                    <a:pt x="11535258" y="428917"/>
                  </a:lnTo>
                  <a:lnTo>
                    <a:pt x="11484686" y="430060"/>
                  </a:lnTo>
                  <a:lnTo>
                    <a:pt x="11484686" y="159067"/>
                  </a:lnTo>
                  <a:lnTo>
                    <a:pt x="11689385" y="159067"/>
                  </a:lnTo>
                  <a:lnTo>
                    <a:pt x="11689385" y="62941"/>
                  </a:lnTo>
                  <a:lnTo>
                    <a:pt x="11366005" y="62941"/>
                  </a:lnTo>
                  <a:lnTo>
                    <a:pt x="11366005" y="528027"/>
                  </a:lnTo>
                  <a:lnTo>
                    <a:pt x="11482375" y="528002"/>
                  </a:lnTo>
                  <a:lnTo>
                    <a:pt x="11536261" y="527202"/>
                  </a:lnTo>
                  <a:lnTo>
                    <a:pt x="11588471" y="525259"/>
                  </a:lnTo>
                  <a:lnTo>
                    <a:pt x="11639842" y="521817"/>
                  </a:lnTo>
                  <a:lnTo>
                    <a:pt x="11691188" y="516534"/>
                  </a:lnTo>
                  <a:lnTo>
                    <a:pt x="11743296" y="509066"/>
                  </a:lnTo>
                  <a:close/>
                </a:path>
                <a:path w="14101444" h="3750945">
                  <a:moveTo>
                    <a:pt x="11982463" y="246494"/>
                  </a:moveTo>
                  <a:lnTo>
                    <a:pt x="11889308" y="246494"/>
                  </a:lnTo>
                  <a:lnTo>
                    <a:pt x="11889308" y="1054"/>
                  </a:lnTo>
                  <a:lnTo>
                    <a:pt x="11769865" y="1054"/>
                  </a:lnTo>
                  <a:lnTo>
                    <a:pt x="11769865" y="692086"/>
                  </a:lnTo>
                  <a:lnTo>
                    <a:pt x="11889308" y="692086"/>
                  </a:lnTo>
                  <a:lnTo>
                    <a:pt x="11889308" y="343154"/>
                  </a:lnTo>
                  <a:lnTo>
                    <a:pt x="11982463" y="343154"/>
                  </a:lnTo>
                  <a:lnTo>
                    <a:pt x="11982463" y="246494"/>
                  </a:lnTo>
                  <a:close/>
                </a:path>
                <a:path w="14101444" h="3750945">
                  <a:moveTo>
                    <a:pt x="12297461" y="287578"/>
                  </a:moveTo>
                  <a:lnTo>
                    <a:pt x="12290463" y="249923"/>
                  </a:lnTo>
                  <a:lnTo>
                    <a:pt x="12269127" y="213588"/>
                  </a:lnTo>
                  <a:lnTo>
                    <a:pt x="12236844" y="187807"/>
                  </a:lnTo>
                  <a:lnTo>
                    <a:pt x="12195048" y="171297"/>
                  </a:lnTo>
                  <a:lnTo>
                    <a:pt x="12189828" y="170675"/>
                  </a:lnTo>
                  <a:lnTo>
                    <a:pt x="12189828" y="287578"/>
                  </a:lnTo>
                  <a:lnTo>
                    <a:pt x="12186539" y="304126"/>
                  </a:lnTo>
                  <a:lnTo>
                    <a:pt x="12177586" y="315861"/>
                  </a:lnTo>
                  <a:lnTo>
                    <a:pt x="12163704" y="322808"/>
                  </a:lnTo>
                  <a:lnTo>
                    <a:pt x="12145632" y="324980"/>
                  </a:lnTo>
                  <a:lnTo>
                    <a:pt x="12127675" y="322808"/>
                  </a:lnTo>
                  <a:lnTo>
                    <a:pt x="12113819" y="315861"/>
                  </a:lnTo>
                  <a:lnTo>
                    <a:pt x="12104878" y="304126"/>
                  </a:lnTo>
                  <a:lnTo>
                    <a:pt x="12101716" y="287578"/>
                  </a:lnTo>
                  <a:lnTo>
                    <a:pt x="12104929" y="270446"/>
                  </a:lnTo>
                  <a:lnTo>
                    <a:pt x="12113920" y="258686"/>
                  </a:lnTo>
                  <a:lnTo>
                    <a:pt x="12127802" y="251955"/>
                  </a:lnTo>
                  <a:lnTo>
                    <a:pt x="12145632" y="249923"/>
                  </a:lnTo>
                  <a:lnTo>
                    <a:pt x="12163590" y="251955"/>
                  </a:lnTo>
                  <a:lnTo>
                    <a:pt x="12177484" y="258686"/>
                  </a:lnTo>
                  <a:lnTo>
                    <a:pt x="12186501" y="270446"/>
                  </a:lnTo>
                  <a:lnTo>
                    <a:pt x="12189828" y="287578"/>
                  </a:lnTo>
                  <a:lnTo>
                    <a:pt x="12189828" y="170675"/>
                  </a:lnTo>
                  <a:lnTo>
                    <a:pt x="12145632" y="165392"/>
                  </a:lnTo>
                  <a:lnTo>
                    <a:pt x="12097068" y="171297"/>
                  </a:lnTo>
                  <a:lnTo>
                    <a:pt x="12055754" y="187807"/>
                  </a:lnTo>
                  <a:lnTo>
                    <a:pt x="12023700" y="213588"/>
                  </a:lnTo>
                  <a:lnTo>
                    <a:pt x="12002973" y="247294"/>
                  </a:lnTo>
                  <a:lnTo>
                    <a:pt x="11995607" y="287578"/>
                  </a:lnTo>
                  <a:lnTo>
                    <a:pt x="12002973" y="327444"/>
                  </a:lnTo>
                  <a:lnTo>
                    <a:pt x="12023700" y="361035"/>
                  </a:lnTo>
                  <a:lnTo>
                    <a:pt x="12055754" y="386880"/>
                  </a:lnTo>
                  <a:lnTo>
                    <a:pt x="12097068" y="403529"/>
                  </a:lnTo>
                  <a:lnTo>
                    <a:pt x="12145632" y="409511"/>
                  </a:lnTo>
                  <a:lnTo>
                    <a:pt x="12195048" y="403529"/>
                  </a:lnTo>
                  <a:lnTo>
                    <a:pt x="12236844" y="386880"/>
                  </a:lnTo>
                  <a:lnTo>
                    <a:pt x="12269127" y="361035"/>
                  </a:lnTo>
                  <a:lnTo>
                    <a:pt x="12289968" y="327444"/>
                  </a:lnTo>
                  <a:lnTo>
                    <a:pt x="12290438" y="324980"/>
                  </a:lnTo>
                  <a:lnTo>
                    <a:pt x="12297461" y="287578"/>
                  </a:lnTo>
                  <a:close/>
                </a:path>
                <a:path w="14101444" h="3750945">
                  <a:moveTo>
                    <a:pt x="12308510" y="59524"/>
                  </a:moveTo>
                  <a:lnTo>
                    <a:pt x="12203824" y="59524"/>
                  </a:lnTo>
                  <a:lnTo>
                    <a:pt x="12203824" y="6057"/>
                  </a:lnTo>
                  <a:lnTo>
                    <a:pt x="12085333" y="6057"/>
                  </a:lnTo>
                  <a:lnTo>
                    <a:pt x="12085333" y="59524"/>
                  </a:lnTo>
                  <a:lnTo>
                    <a:pt x="11980367" y="59524"/>
                  </a:lnTo>
                  <a:lnTo>
                    <a:pt x="11980367" y="152742"/>
                  </a:lnTo>
                  <a:lnTo>
                    <a:pt x="12308510" y="152742"/>
                  </a:lnTo>
                  <a:lnTo>
                    <a:pt x="12308510" y="59524"/>
                  </a:lnTo>
                  <a:close/>
                </a:path>
                <a:path w="14101444" h="3750945">
                  <a:moveTo>
                    <a:pt x="12579490" y="2108"/>
                  </a:moveTo>
                  <a:lnTo>
                    <a:pt x="12466142" y="2108"/>
                  </a:lnTo>
                  <a:lnTo>
                    <a:pt x="12466142" y="170395"/>
                  </a:lnTo>
                  <a:lnTo>
                    <a:pt x="12435281" y="170395"/>
                  </a:lnTo>
                  <a:lnTo>
                    <a:pt x="12435281" y="10541"/>
                  </a:lnTo>
                  <a:lnTo>
                    <a:pt x="12325083" y="10541"/>
                  </a:lnTo>
                  <a:lnTo>
                    <a:pt x="12325083" y="418731"/>
                  </a:lnTo>
                  <a:lnTo>
                    <a:pt x="12435281" y="418731"/>
                  </a:lnTo>
                  <a:lnTo>
                    <a:pt x="12435281" y="265988"/>
                  </a:lnTo>
                  <a:lnTo>
                    <a:pt x="12466142" y="265988"/>
                  </a:lnTo>
                  <a:lnTo>
                    <a:pt x="12466142" y="424268"/>
                  </a:lnTo>
                  <a:lnTo>
                    <a:pt x="12579490" y="424268"/>
                  </a:lnTo>
                  <a:lnTo>
                    <a:pt x="12579490" y="265988"/>
                  </a:lnTo>
                  <a:lnTo>
                    <a:pt x="12579490" y="170395"/>
                  </a:lnTo>
                  <a:lnTo>
                    <a:pt x="12579490" y="2108"/>
                  </a:lnTo>
                  <a:close/>
                </a:path>
                <a:path w="14101444" h="3750945">
                  <a:moveTo>
                    <a:pt x="12631598" y="593598"/>
                  </a:moveTo>
                  <a:lnTo>
                    <a:pt x="12597321" y="580694"/>
                  </a:lnTo>
                  <a:lnTo>
                    <a:pt x="12588215" y="577265"/>
                  </a:lnTo>
                  <a:lnTo>
                    <a:pt x="12573267" y="571639"/>
                  </a:lnTo>
                  <a:lnTo>
                    <a:pt x="12535510" y="539216"/>
                  </a:lnTo>
                  <a:lnTo>
                    <a:pt x="12515228" y="499084"/>
                  </a:lnTo>
                  <a:lnTo>
                    <a:pt x="12509297" y="454025"/>
                  </a:lnTo>
                  <a:lnTo>
                    <a:pt x="12509297" y="446646"/>
                  </a:lnTo>
                  <a:lnTo>
                    <a:pt x="12389853" y="446646"/>
                  </a:lnTo>
                  <a:lnTo>
                    <a:pt x="12389853" y="454025"/>
                  </a:lnTo>
                  <a:lnTo>
                    <a:pt x="12385904" y="486689"/>
                  </a:lnTo>
                  <a:lnTo>
                    <a:pt x="12374232" y="519201"/>
                  </a:lnTo>
                  <a:lnTo>
                    <a:pt x="12353760" y="549935"/>
                  </a:lnTo>
                  <a:lnTo>
                    <a:pt x="12323458" y="577265"/>
                  </a:lnTo>
                  <a:lnTo>
                    <a:pt x="12293752" y="550684"/>
                  </a:lnTo>
                  <a:lnTo>
                    <a:pt x="12274042" y="520382"/>
                  </a:lnTo>
                  <a:lnTo>
                    <a:pt x="12263196" y="487718"/>
                  </a:lnTo>
                  <a:lnTo>
                    <a:pt x="12260123" y="454025"/>
                  </a:lnTo>
                  <a:lnTo>
                    <a:pt x="12260123" y="446646"/>
                  </a:lnTo>
                  <a:lnTo>
                    <a:pt x="12141721" y="446646"/>
                  </a:lnTo>
                  <a:lnTo>
                    <a:pt x="12141721" y="454025"/>
                  </a:lnTo>
                  <a:lnTo>
                    <a:pt x="12135168" y="497459"/>
                  </a:lnTo>
                  <a:lnTo>
                    <a:pt x="12114225" y="537044"/>
                  </a:lnTo>
                  <a:lnTo>
                    <a:pt x="12076303" y="570014"/>
                  </a:lnTo>
                  <a:lnTo>
                    <a:pt x="12018848" y="593598"/>
                  </a:lnTo>
                  <a:lnTo>
                    <a:pt x="12074093" y="681558"/>
                  </a:lnTo>
                  <a:lnTo>
                    <a:pt x="12116422" y="664768"/>
                  </a:lnTo>
                  <a:lnTo>
                    <a:pt x="12151411" y="642480"/>
                  </a:lnTo>
                  <a:lnTo>
                    <a:pt x="12179516" y="615302"/>
                  </a:lnTo>
                  <a:lnTo>
                    <a:pt x="12201157" y="583857"/>
                  </a:lnTo>
                  <a:lnTo>
                    <a:pt x="12221477" y="616902"/>
                  </a:lnTo>
                  <a:lnTo>
                    <a:pt x="12248515" y="645972"/>
                  </a:lnTo>
                  <a:lnTo>
                    <a:pt x="12282856" y="670255"/>
                  </a:lnTo>
                  <a:lnTo>
                    <a:pt x="12325083" y="688936"/>
                  </a:lnTo>
                  <a:lnTo>
                    <a:pt x="12366663" y="669912"/>
                  </a:lnTo>
                  <a:lnTo>
                    <a:pt x="12400585" y="644791"/>
                  </a:lnTo>
                  <a:lnTo>
                    <a:pt x="12427420" y="614680"/>
                  </a:lnTo>
                  <a:lnTo>
                    <a:pt x="12445784" y="583857"/>
                  </a:lnTo>
                  <a:lnTo>
                    <a:pt x="12447664" y="580694"/>
                  </a:lnTo>
                  <a:lnTo>
                    <a:pt x="12468797" y="613676"/>
                  </a:lnTo>
                  <a:lnTo>
                    <a:pt x="12497003" y="641896"/>
                  </a:lnTo>
                  <a:lnTo>
                    <a:pt x="12532855" y="664718"/>
                  </a:lnTo>
                  <a:lnTo>
                    <a:pt x="12576924" y="681558"/>
                  </a:lnTo>
                  <a:lnTo>
                    <a:pt x="12631598" y="593598"/>
                  </a:lnTo>
                  <a:close/>
                </a:path>
                <a:path w="14101444" h="3750945">
                  <a:moveTo>
                    <a:pt x="13214426" y="1054"/>
                  </a:moveTo>
                  <a:lnTo>
                    <a:pt x="13096316" y="1054"/>
                  </a:lnTo>
                  <a:lnTo>
                    <a:pt x="13096316" y="240969"/>
                  </a:lnTo>
                  <a:lnTo>
                    <a:pt x="12998691" y="240969"/>
                  </a:lnTo>
                  <a:lnTo>
                    <a:pt x="12986309" y="184670"/>
                  </a:lnTo>
                  <a:lnTo>
                    <a:pt x="12965786" y="136918"/>
                  </a:lnTo>
                  <a:lnTo>
                    <a:pt x="12937985" y="98463"/>
                  </a:lnTo>
                  <a:lnTo>
                    <a:pt x="12903835" y="70078"/>
                  </a:lnTo>
                  <a:lnTo>
                    <a:pt x="12888963" y="63500"/>
                  </a:lnTo>
                  <a:lnTo>
                    <a:pt x="12888963" y="294690"/>
                  </a:lnTo>
                  <a:lnTo>
                    <a:pt x="12883909" y="357784"/>
                  </a:lnTo>
                  <a:lnTo>
                    <a:pt x="12870091" y="401840"/>
                  </a:lnTo>
                  <a:lnTo>
                    <a:pt x="12848463" y="427685"/>
                  </a:lnTo>
                  <a:lnTo>
                    <a:pt x="12820002" y="436118"/>
                  </a:lnTo>
                  <a:lnTo>
                    <a:pt x="12792202" y="427685"/>
                  </a:lnTo>
                  <a:lnTo>
                    <a:pt x="12770549" y="401840"/>
                  </a:lnTo>
                  <a:lnTo>
                    <a:pt x="12756604" y="357784"/>
                  </a:lnTo>
                  <a:lnTo>
                    <a:pt x="12751892" y="294690"/>
                  </a:lnTo>
                  <a:lnTo>
                    <a:pt x="12756604" y="232702"/>
                  </a:lnTo>
                  <a:lnTo>
                    <a:pt x="12770549" y="189052"/>
                  </a:lnTo>
                  <a:lnTo>
                    <a:pt x="12792202" y="163334"/>
                  </a:lnTo>
                  <a:lnTo>
                    <a:pt x="12820002" y="155117"/>
                  </a:lnTo>
                  <a:lnTo>
                    <a:pt x="12848463" y="163334"/>
                  </a:lnTo>
                  <a:lnTo>
                    <a:pt x="12870091" y="189052"/>
                  </a:lnTo>
                  <a:lnTo>
                    <a:pt x="12883909" y="232702"/>
                  </a:lnTo>
                  <a:lnTo>
                    <a:pt x="12888963" y="294690"/>
                  </a:lnTo>
                  <a:lnTo>
                    <a:pt x="12888963" y="63500"/>
                  </a:lnTo>
                  <a:lnTo>
                    <a:pt x="12864211" y="52539"/>
                  </a:lnTo>
                  <a:lnTo>
                    <a:pt x="12820002" y="46621"/>
                  </a:lnTo>
                  <a:lnTo>
                    <a:pt x="12781699" y="50965"/>
                  </a:lnTo>
                  <a:lnTo>
                    <a:pt x="12715558" y="84924"/>
                  </a:lnTo>
                  <a:lnTo>
                    <a:pt x="12688837" y="113576"/>
                  </a:lnTo>
                  <a:lnTo>
                    <a:pt x="12667107" y="149352"/>
                  </a:lnTo>
                  <a:lnTo>
                    <a:pt x="12650902" y="191782"/>
                  </a:lnTo>
                  <a:lnTo>
                    <a:pt x="12640818" y="240398"/>
                  </a:lnTo>
                  <a:lnTo>
                    <a:pt x="12637402" y="294690"/>
                  </a:lnTo>
                  <a:lnTo>
                    <a:pt x="12640818" y="349834"/>
                  </a:lnTo>
                  <a:lnTo>
                    <a:pt x="12650902" y="399034"/>
                  </a:lnTo>
                  <a:lnTo>
                    <a:pt x="12667107" y="441858"/>
                  </a:lnTo>
                  <a:lnTo>
                    <a:pt x="12688837" y="477850"/>
                  </a:lnTo>
                  <a:lnTo>
                    <a:pt x="12715558" y="506590"/>
                  </a:lnTo>
                  <a:lnTo>
                    <a:pt x="12781699" y="540550"/>
                  </a:lnTo>
                  <a:lnTo>
                    <a:pt x="12820002" y="544880"/>
                  </a:lnTo>
                  <a:lnTo>
                    <a:pt x="12859512" y="540207"/>
                  </a:lnTo>
                  <a:lnTo>
                    <a:pt x="12895479" y="526288"/>
                  </a:lnTo>
                  <a:lnTo>
                    <a:pt x="12927292" y="503631"/>
                  </a:lnTo>
                  <a:lnTo>
                    <a:pt x="12954318" y="472732"/>
                  </a:lnTo>
                  <a:lnTo>
                    <a:pt x="12974765" y="436118"/>
                  </a:lnTo>
                  <a:lnTo>
                    <a:pt x="12975908" y="434073"/>
                  </a:lnTo>
                  <a:lnTo>
                    <a:pt x="12991452" y="388175"/>
                  </a:lnTo>
                  <a:lnTo>
                    <a:pt x="13000304" y="335508"/>
                  </a:lnTo>
                  <a:lnTo>
                    <a:pt x="13096316" y="335508"/>
                  </a:lnTo>
                  <a:lnTo>
                    <a:pt x="13096316" y="692086"/>
                  </a:lnTo>
                  <a:lnTo>
                    <a:pt x="13214426" y="692086"/>
                  </a:lnTo>
                  <a:lnTo>
                    <a:pt x="13214426" y="335508"/>
                  </a:lnTo>
                  <a:lnTo>
                    <a:pt x="13214426" y="240969"/>
                  </a:lnTo>
                  <a:lnTo>
                    <a:pt x="13214426" y="1054"/>
                  </a:lnTo>
                  <a:close/>
                </a:path>
                <a:path w="14101444" h="3750945">
                  <a:moveTo>
                    <a:pt x="13899947" y="518020"/>
                  </a:moveTo>
                  <a:lnTo>
                    <a:pt x="13770686" y="518020"/>
                  </a:lnTo>
                  <a:lnTo>
                    <a:pt x="13770686" y="402399"/>
                  </a:lnTo>
                  <a:lnTo>
                    <a:pt x="13770686" y="357632"/>
                  </a:lnTo>
                  <a:lnTo>
                    <a:pt x="13803402" y="330352"/>
                  </a:lnTo>
                  <a:lnTo>
                    <a:pt x="13827938" y="297751"/>
                  </a:lnTo>
                  <a:lnTo>
                    <a:pt x="13843394" y="260273"/>
                  </a:lnTo>
                  <a:lnTo>
                    <a:pt x="13848893" y="218325"/>
                  </a:lnTo>
                  <a:lnTo>
                    <a:pt x="13843622" y="177419"/>
                  </a:lnTo>
                  <a:lnTo>
                    <a:pt x="13828649" y="140550"/>
                  </a:lnTo>
                  <a:lnTo>
                    <a:pt x="13814984" y="121932"/>
                  </a:lnTo>
                  <a:lnTo>
                    <a:pt x="13804862" y="108140"/>
                  </a:lnTo>
                  <a:lnTo>
                    <a:pt x="13773137" y="80657"/>
                  </a:lnTo>
                  <a:lnTo>
                    <a:pt x="13734402" y="58521"/>
                  </a:lnTo>
                  <a:lnTo>
                    <a:pt x="13729919" y="56896"/>
                  </a:lnTo>
                  <a:lnTo>
                    <a:pt x="13729919" y="218325"/>
                  </a:lnTo>
                  <a:lnTo>
                    <a:pt x="13719518" y="259727"/>
                  </a:lnTo>
                  <a:lnTo>
                    <a:pt x="13690295" y="290245"/>
                  </a:lnTo>
                  <a:lnTo>
                    <a:pt x="13650201" y="306870"/>
                  </a:lnTo>
                  <a:lnTo>
                    <a:pt x="13650201" y="402399"/>
                  </a:lnTo>
                  <a:lnTo>
                    <a:pt x="13650201" y="518020"/>
                  </a:lnTo>
                  <a:lnTo>
                    <a:pt x="13519988" y="518020"/>
                  </a:lnTo>
                  <a:lnTo>
                    <a:pt x="13519988" y="402399"/>
                  </a:lnTo>
                  <a:lnTo>
                    <a:pt x="13535597" y="404520"/>
                  </a:lnTo>
                  <a:lnTo>
                    <a:pt x="13551649" y="406095"/>
                  </a:lnTo>
                  <a:lnTo>
                    <a:pt x="13568121" y="407073"/>
                  </a:lnTo>
                  <a:lnTo>
                    <a:pt x="13584949" y="407403"/>
                  </a:lnTo>
                  <a:lnTo>
                    <a:pt x="13601789" y="407073"/>
                  </a:lnTo>
                  <a:lnTo>
                    <a:pt x="13618286" y="406095"/>
                  </a:lnTo>
                  <a:lnTo>
                    <a:pt x="13634428" y="404520"/>
                  </a:lnTo>
                  <a:lnTo>
                    <a:pt x="13650201" y="402399"/>
                  </a:lnTo>
                  <a:lnTo>
                    <a:pt x="13650201" y="306870"/>
                  </a:lnTo>
                  <a:lnTo>
                    <a:pt x="13644652" y="309168"/>
                  </a:lnTo>
                  <a:lnTo>
                    <a:pt x="13584949" y="315760"/>
                  </a:lnTo>
                  <a:lnTo>
                    <a:pt x="13524649" y="309168"/>
                  </a:lnTo>
                  <a:lnTo>
                    <a:pt x="13479196" y="290245"/>
                  </a:lnTo>
                  <a:lnTo>
                    <a:pt x="13450583" y="259727"/>
                  </a:lnTo>
                  <a:lnTo>
                    <a:pt x="13440740" y="218325"/>
                  </a:lnTo>
                  <a:lnTo>
                    <a:pt x="13450583" y="176339"/>
                  </a:lnTo>
                  <a:lnTo>
                    <a:pt x="13479196" y="146126"/>
                  </a:lnTo>
                  <a:lnTo>
                    <a:pt x="13524649" y="127927"/>
                  </a:lnTo>
                  <a:lnTo>
                    <a:pt x="13584949" y="121932"/>
                  </a:lnTo>
                  <a:lnTo>
                    <a:pt x="13644652" y="127927"/>
                  </a:lnTo>
                  <a:lnTo>
                    <a:pt x="13690295" y="146126"/>
                  </a:lnTo>
                  <a:lnTo>
                    <a:pt x="13719518" y="176339"/>
                  </a:lnTo>
                  <a:lnTo>
                    <a:pt x="13729919" y="218325"/>
                  </a:lnTo>
                  <a:lnTo>
                    <a:pt x="13729919" y="56896"/>
                  </a:lnTo>
                  <a:lnTo>
                    <a:pt x="13689521" y="42189"/>
                  </a:lnTo>
                  <a:lnTo>
                    <a:pt x="13639406" y="32105"/>
                  </a:lnTo>
                  <a:lnTo>
                    <a:pt x="13584949" y="28714"/>
                  </a:lnTo>
                  <a:lnTo>
                    <a:pt x="13530288" y="32105"/>
                  </a:lnTo>
                  <a:lnTo>
                    <a:pt x="13480148" y="42189"/>
                  </a:lnTo>
                  <a:lnTo>
                    <a:pt x="13435406" y="58521"/>
                  </a:lnTo>
                  <a:lnTo>
                    <a:pt x="13396887" y="80657"/>
                  </a:lnTo>
                  <a:lnTo>
                    <a:pt x="13365480" y="108140"/>
                  </a:lnTo>
                  <a:lnTo>
                    <a:pt x="13342011" y="140550"/>
                  </a:lnTo>
                  <a:lnTo>
                    <a:pt x="13327355" y="177419"/>
                  </a:lnTo>
                  <a:lnTo>
                    <a:pt x="13322351" y="218325"/>
                  </a:lnTo>
                  <a:lnTo>
                    <a:pt x="13327647" y="260819"/>
                  </a:lnTo>
                  <a:lnTo>
                    <a:pt x="13343293" y="298742"/>
                  </a:lnTo>
                  <a:lnTo>
                    <a:pt x="13368274" y="331685"/>
                  </a:lnTo>
                  <a:lnTo>
                    <a:pt x="13401599" y="359219"/>
                  </a:lnTo>
                  <a:lnTo>
                    <a:pt x="13401599" y="518020"/>
                  </a:lnTo>
                  <a:lnTo>
                    <a:pt x="13271297" y="518020"/>
                  </a:lnTo>
                  <a:lnTo>
                    <a:pt x="13271297" y="614667"/>
                  </a:lnTo>
                  <a:lnTo>
                    <a:pt x="13899947" y="614667"/>
                  </a:lnTo>
                  <a:lnTo>
                    <a:pt x="13899947" y="518020"/>
                  </a:lnTo>
                  <a:close/>
                </a:path>
                <a:path w="14101444" h="3750945">
                  <a:moveTo>
                    <a:pt x="14100442" y="76644"/>
                  </a:moveTo>
                  <a:lnTo>
                    <a:pt x="13957287" y="76644"/>
                  </a:lnTo>
                  <a:lnTo>
                    <a:pt x="13970432" y="448487"/>
                  </a:lnTo>
                  <a:lnTo>
                    <a:pt x="14087297" y="448487"/>
                  </a:lnTo>
                  <a:lnTo>
                    <a:pt x="14100442" y="76644"/>
                  </a:lnTo>
                  <a:close/>
                </a:path>
                <a:path w="14101444" h="3750945">
                  <a:moveTo>
                    <a:pt x="14100924" y="551992"/>
                  </a:moveTo>
                  <a:lnTo>
                    <a:pt x="14094790" y="524281"/>
                  </a:lnTo>
                  <a:lnTo>
                    <a:pt x="14078903" y="501586"/>
                  </a:lnTo>
                  <a:lnTo>
                    <a:pt x="14056005" y="486257"/>
                  </a:lnTo>
                  <a:lnTo>
                    <a:pt x="14028814" y="480618"/>
                  </a:lnTo>
                  <a:lnTo>
                    <a:pt x="14000569" y="486257"/>
                  </a:lnTo>
                  <a:lnTo>
                    <a:pt x="13977455" y="501586"/>
                  </a:lnTo>
                  <a:lnTo>
                    <a:pt x="13961948" y="524281"/>
                  </a:lnTo>
                  <a:lnTo>
                    <a:pt x="13956525" y="551992"/>
                  </a:lnTo>
                  <a:lnTo>
                    <a:pt x="13961948" y="580148"/>
                  </a:lnTo>
                  <a:lnTo>
                    <a:pt x="13977455" y="603084"/>
                  </a:lnTo>
                  <a:lnTo>
                    <a:pt x="14000569" y="618502"/>
                  </a:lnTo>
                  <a:lnTo>
                    <a:pt x="14028814" y="624141"/>
                  </a:lnTo>
                  <a:lnTo>
                    <a:pt x="14056005" y="618502"/>
                  </a:lnTo>
                  <a:lnTo>
                    <a:pt x="14078903" y="603084"/>
                  </a:lnTo>
                  <a:lnTo>
                    <a:pt x="14094790" y="580148"/>
                  </a:lnTo>
                  <a:lnTo>
                    <a:pt x="14100924" y="551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37218" y="4990134"/>
              <a:ext cx="118466" cy="118569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133612" y="4929540"/>
              <a:ext cx="432031" cy="24314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613117" y="4929540"/>
              <a:ext cx="194500" cy="23947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902981" y="4929540"/>
              <a:ext cx="200101" cy="24275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1138010" y="4934175"/>
              <a:ext cx="221122" cy="23754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37218" y="5367444"/>
              <a:ext cx="118466" cy="118569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131103" y="5306859"/>
              <a:ext cx="197584" cy="24275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0365740" y="5312473"/>
              <a:ext cx="221615" cy="237490"/>
            </a:xfrm>
            <a:custGeom>
              <a:avLst/>
              <a:gdLst/>
              <a:ahLst/>
              <a:cxnLst/>
              <a:rect l="l" t="t" r="r" b="b"/>
              <a:pathLst>
                <a:path w="221615" h="237489">
                  <a:moveTo>
                    <a:pt x="192176" y="0"/>
                  </a:moveTo>
                  <a:lnTo>
                    <a:pt x="170764" y="0"/>
                  </a:lnTo>
                  <a:lnTo>
                    <a:pt x="170764" y="28194"/>
                  </a:lnTo>
                  <a:lnTo>
                    <a:pt x="192176" y="28194"/>
                  </a:lnTo>
                  <a:lnTo>
                    <a:pt x="192176" y="0"/>
                  </a:lnTo>
                  <a:close/>
                </a:path>
                <a:path w="221615" h="237489">
                  <a:moveTo>
                    <a:pt x="193725" y="161950"/>
                  </a:moveTo>
                  <a:lnTo>
                    <a:pt x="24498" y="161950"/>
                  </a:lnTo>
                  <a:lnTo>
                    <a:pt x="24498" y="178473"/>
                  </a:lnTo>
                  <a:lnTo>
                    <a:pt x="172110" y="178473"/>
                  </a:lnTo>
                  <a:lnTo>
                    <a:pt x="172110" y="236918"/>
                  </a:lnTo>
                  <a:lnTo>
                    <a:pt x="193725" y="236918"/>
                  </a:lnTo>
                  <a:lnTo>
                    <a:pt x="193725" y="178473"/>
                  </a:lnTo>
                  <a:lnTo>
                    <a:pt x="193725" y="161950"/>
                  </a:lnTo>
                  <a:close/>
                </a:path>
                <a:path w="221615" h="237489">
                  <a:moveTo>
                    <a:pt x="221119" y="119926"/>
                  </a:moveTo>
                  <a:lnTo>
                    <a:pt x="121170" y="119926"/>
                  </a:lnTo>
                  <a:lnTo>
                    <a:pt x="121170" y="90805"/>
                  </a:lnTo>
                  <a:lnTo>
                    <a:pt x="192176" y="90805"/>
                  </a:lnTo>
                  <a:lnTo>
                    <a:pt x="192176" y="73380"/>
                  </a:lnTo>
                  <a:lnTo>
                    <a:pt x="192176" y="73012"/>
                  </a:lnTo>
                  <a:lnTo>
                    <a:pt x="192176" y="45059"/>
                  </a:lnTo>
                  <a:lnTo>
                    <a:pt x="192176" y="44602"/>
                  </a:lnTo>
                  <a:lnTo>
                    <a:pt x="192176" y="28549"/>
                  </a:lnTo>
                  <a:lnTo>
                    <a:pt x="170764" y="28549"/>
                  </a:lnTo>
                  <a:lnTo>
                    <a:pt x="170764" y="45059"/>
                  </a:lnTo>
                  <a:lnTo>
                    <a:pt x="170764" y="73012"/>
                  </a:lnTo>
                  <a:lnTo>
                    <a:pt x="50749" y="73012"/>
                  </a:lnTo>
                  <a:lnTo>
                    <a:pt x="50749" y="45059"/>
                  </a:lnTo>
                  <a:lnTo>
                    <a:pt x="170764" y="45059"/>
                  </a:lnTo>
                  <a:lnTo>
                    <a:pt x="170764" y="28549"/>
                  </a:lnTo>
                  <a:lnTo>
                    <a:pt x="50749" y="28549"/>
                  </a:lnTo>
                  <a:lnTo>
                    <a:pt x="50749" y="596"/>
                  </a:lnTo>
                  <a:lnTo>
                    <a:pt x="29324" y="596"/>
                  </a:lnTo>
                  <a:lnTo>
                    <a:pt x="29324" y="28549"/>
                  </a:lnTo>
                  <a:lnTo>
                    <a:pt x="29324" y="45059"/>
                  </a:lnTo>
                  <a:lnTo>
                    <a:pt x="29324" y="73012"/>
                  </a:lnTo>
                  <a:lnTo>
                    <a:pt x="29324" y="90805"/>
                  </a:lnTo>
                  <a:lnTo>
                    <a:pt x="99949" y="90805"/>
                  </a:lnTo>
                  <a:lnTo>
                    <a:pt x="99949" y="119926"/>
                  </a:lnTo>
                  <a:lnTo>
                    <a:pt x="0" y="119926"/>
                  </a:lnTo>
                  <a:lnTo>
                    <a:pt x="0" y="137693"/>
                  </a:lnTo>
                  <a:lnTo>
                    <a:pt x="221119" y="137693"/>
                  </a:lnTo>
                  <a:lnTo>
                    <a:pt x="221119" y="119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669984" y="5306859"/>
              <a:ext cx="432032" cy="24314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1149488" y="5306859"/>
              <a:ext cx="194500" cy="23947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837218" y="5744754"/>
              <a:ext cx="118466" cy="11856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29753" y="5701165"/>
              <a:ext cx="222089" cy="19274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375197" y="5684170"/>
              <a:ext cx="198163" cy="242758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610801" y="5684170"/>
              <a:ext cx="190834" cy="243139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0837726" y="5684170"/>
              <a:ext cx="199901" cy="24275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137906" y="5683977"/>
              <a:ext cx="463095" cy="24333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837218" y="6122066"/>
              <a:ext cx="118466" cy="11856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129946" y="6061482"/>
              <a:ext cx="207424" cy="242756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371339" y="6061673"/>
              <a:ext cx="194690" cy="239277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0664002" y="6061482"/>
              <a:ext cx="203184" cy="243138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0901147" y="6061493"/>
              <a:ext cx="673735" cy="243204"/>
            </a:xfrm>
            <a:custGeom>
              <a:avLst/>
              <a:gdLst/>
              <a:ahLst/>
              <a:cxnLst/>
              <a:rect l="l" t="t" r="r" b="b"/>
              <a:pathLst>
                <a:path w="673734" h="243204">
                  <a:moveTo>
                    <a:pt x="142595" y="117983"/>
                  </a:moveTo>
                  <a:lnTo>
                    <a:pt x="99491" y="89509"/>
                  </a:lnTo>
                  <a:lnTo>
                    <a:pt x="83197" y="46151"/>
                  </a:lnTo>
                  <a:lnTo>
                    <a:pt x="83159" y="35712"/>
                  </a:lnTo>
                  <a:lnTo>
                    <a:pt x="137566" y="35712"/>
                  </a:lnTo>
                  <a:lnTo>
                    <a:pt x="137566" y="17957"/>
                  </a:lnTo>
                  <a:lnTo>
                    <a:pt x="6553" y="17957"/>
                  </a:lnTo>
                  <a:lnTo>
                    <a:pt x="6553" y="35712"/>
                  </a:lnTo>
                  <a:lnTo>
                    <a:pt x="61937" y="35712"/>
                  </a:lnTo>
                  <a:lnTo>
                    <a:pt x="61937" y="46151"/>
                  </a:lnTo>
                  <a:lnTo>
                    <a:pt x="57302" y="71437"/>
                  </a:lnTo>
                  <a:lnTo>
                    <a:pt x="44564" y="93929"/>
                  </a:lnTo>
                  <a:lnTo>
                    <a:pt x="25031" y="112166"/>
                  </a:lnTo>
                  <a:lnTo>
                    <a:pt x="0" y="124752"/>
                  </a:lnTo>
                  <a:lnTo>
                    <a:pt x="10998" y="141935"/>
                  </a:lnTo>
                  <a:lnTo>
                    <a:pt x="31496" y="132016"/>
                  </a:lnTo>
                  <a:lnTo>
                    <a:pt x="48983" y="118389"/>
                  </a:lnTo>
                  <a:lnTo>
                    <a:pt x="62953" y="101511"/>
                  </a:lnTo>
                  <a:lnTo>
                    <a:pt x="72936" y="81876"/>
                  </a:lnTo>
                  <a:lnTo>
                    <a:pt x="82689" y="99110"/>
                  </a:lnTo>
                  <a:lnTo>
                    <a:pt x="96100" y="113982"/>
                  </a:lnTo>
                  <a:lnTo>
                    <a:pt x="112776" y="126034"/>
                  </a:lnTo>
                  <a:lnTo>
                    <a:pt x="132359" y="134797"/>
                  </a:lnTo>
                  <a:lnTo>
                    <a:pt x="142595" y="117983"/>
                  </a:lnTo>
                  <a:close/>
                </a:path>
                <a:path w="673734" h="243204">
                  <a:moveTo>
                    <a:pt x="192760" y="197358"/>
                  </a:moveTo>
                  <a:lnTo>
                    <a:pt x="187274" y="178638"/>
                  </a:lnTo>
                  <a:lnTo>
                    <a:pt x="177825" y="170332"/>
                  </a:lnTo>
                  <a:lnTo>
                    <a:pt x="171919" y="165138"/>
                  </a:lnTo>
                  <a:lnTo>
                    <a:pt x="171919" y="197358"/>
                  </a:lnTo>
                  <a:lnTo>
                    <a:pt x="167843" y="209016"/>
                  </a:lnTo>
                  <a:lnTo>
                    <a:pt x="156146" y="217690"/>
                  </a:lnTo>
                  <a:lnTo>
                    <a:pt x="137566" y="223113"/>
                  </a:lnTo>
                  <a:lnTo>
                    <a:pt x="112877" y="224980"/>
                  </a:lnTo>
                  <a:lnTo>
                    <a:pt x="88150" y="223113"/>
                  </a:lnTo>
                  <a:lnTo>
                    <a:pt x="69532" y="217690"/>
                  </a:lnTo>
                  <a:lnTo>
                    <a:pt x="57823" y="209016"/>
                  </a:lnTo>
                  <a:lnTo>
                    <a:pt x="53835" y="197358"/>
                  </a:lnTo>
                  <a:lnTo>
                    <a:pt x="57823" y="185966"/>
                  </a:lnTo>
                  <a:lnTo>
                    <a:pt x="112877" y="170332"/>
                  </a:lnTo>
                  <a:lnTo>
                    <a:pt x="156146" y="177469"/>
                  </a:lnTo>
                  <a:lnTo>
                    <a:pt x="171919" y="197358"/>
                  </a:lnTo>
                  <a:lnTo>
                    <a:pt x="171919" y="165138"/>
                  </a:lnTo>
                  <a:lnTo>
                    <a:pt x="171488" y="164757"/>
                  </a:lnTo>
                  <a:lnTo>
                    <a:pt x="146354" y="156108"/>
                  </a:lnTo>
                  <a:lnTo>
                    <a:pt x="112877" y="153136"/>
                  </a:lnTo>
                  <a:lnTo>
                    <a:pt x="79222" y="156108"/>
                  </a:lnTo>
                  <a:lnTo>
                    <a:pt x="53898" y="164757"/>
                  </a:lnTo>
                  <a:lnTo>
                    <a:pt x="37960" y="178638"/>
                  </a:lnTo>
                  <a:lnTo>
                    <a:pt x="32410" y="197358"/>
                  </a:lnTo>
                  <a:lnTo>
                    <a:pt x="37960" y="216344"/>
                  </a:lnTo>
                  <a:lnTo>
                    <a:pt x="53898" y="230416"/>
                  </a:lnTo>
                  <a:lnTo>
                    <a:pt x="79222" y="239166"/>
                  </a:lnTo>
                  <a:lnTo>
                    <a:pt x="112877" y="242176"/>
                  </a:lnTo>
                  <a:lnTo>
                    <a:pt x="146354" y="239166"/>
                  </a:lnTo>
                  <a:lnTo>
                    <a:pt x="171488" y="230416"/>
                  </a:lnTo>
                  <a:lnTo>
                    <a:pt x="177584" y="224980"/>
                  </a:lnTo>
                  <a:lnTo>
                    <a:pt x="187274" y="216344"/>
                  </a:lnTo>
                  <a:lnTo>
                    <a:pt x="192760" y="197358"/>
                  </a:lnTo>
                  <a:close/>
                </a:path>
                <a:path w="673734" h="243204">
                  <a:moveTo>
                    <a:pt x="227101" y="61988"/>
                  </a:moveTo>
                  <a:lnTo>
                    <a:pt x="190639" y="61988"/>
                  </a:lnTo>
                  <a:lnTo>
                    <a:pt x="190639" y="0"/>
                  </a:lnTo>
                  <a:lnTo>
                    <a:pt x="169227" y="0"/>
                  </a:lnTo>
                  <a:lnTo>
                    <a:pt x="169227" y="146570"/>
                  </a:lnTo>
                  <a:lnTo>
                    <a:pt x="190639" y="146570"/>
                  </a:lnTo>
                  <a:lnTo>
                    <a:pt x="190639" y="79946"/>
                  </a:lnTo>
                  <a:lnTo>
                    <a:pt x="227101" y="79946"/>
                  </a:lnTo>
                  <a:lnTo>
                    <a:pt x="227101" y="61988"/>
                  </a:lnTo>
                  <a:close/>
                </a:path>
                <a:path w="673734" h="243204">
                  <a:moveTo>
                    <a:pt x="368350" y="132664"/>
                  </a:moveTo>
                  <a:lnTo>
                    <a:pt x="363816" y="110096"/>
                  </a:lnTo>
                  <a:lnTo>
                    <a:pt x="353098" y="94818"/>
                  </a:lnTo>
                  <a:lnTo>
                    <a:pt x="351447" y="92443"/>
                  </a:lnTo>
                  <a:lnTo>
                    <a:pt x="347903" y="90284"/>
                  </a:lnTo>
                  <a:lnTo>
                    <a:pt x="347903" y="132664"/>
                  </a:lnTo>
                  <a:lnTo>
                    <a:pt x="344881" y="147840"/>
                  </a:lnTo>
                  <a:lnTo>
                    <a:pt x="336740" y="159727"/>
                  </a:lnTo>
                  <a:lnTo>
                    <a:pt x="324434" y="167462"/>
                  </a:lnTo>
                  <a:lnTo>
                    <a:pt x="308927" y="170141"/>
                  </a:lnTo>
                  <a:lnTo>
                    <a:pt x="293281" y="167462"/>
                  </a:lnTo>
                  <a:lnTo>
                    <a:pt x="280898" y="159727"/>
                  </a:lnTo>
                  <a:lnTo>
                    <a:pt x="272783" y="147840"/>
                  </a:lnTo>
                  <a:lnTo>
                    <a:pt x="269951" y="132664"/>
                  </a:lnTo>
                  <a:lnTo>
                    <a:pt x="272783" y="117462"/>
                  </a:lnTo>
                  <a:lnTo>
                    <a:pt x="280898" y="105486"/>
                  </a:lnTo>
                  <a:lnTo>
                    <a:pt x="293281" y="97637"/>
                  </a:lnTo>
                  <a:lnTo>
                    <a:pt x="308927" y="94818"/>
                  </a:lnTo>
                  <a:lnTo>
                    <a:pt x="324434" y="97637"/>
                  </a:lnTo>
                  <a:lnTo>
                    <a:pt x="336740" y="105486"/>
                  </a:lnTo>
                  <a:lnTo>
                    <a:pt x="344881" y="117462"/>
                  </a:lnTo>
                  <a:lnTo>
                    <a:pt x="347903" y="132664"/>
                  </a:lnTo>
                  <a:lnTo>
                    <a:pt x="347903" y="90284"/>
                  </a:lnTo>
                  <a:lnTo>
                    <a:pt x="332676" y="80962"/>
                  </a:lnTo>
                  <a:lnTo>
                    <a:pt x="308927" y="76847"/>
                  </a:lnTo>
                  <a:lnTo>
                    <a:pt x="285038" y="80962"/>
                  </a:lnTo>
                  <a:lnTo>
                    <a:pt x="266179" y="92443"/>
                  </a:lnTo>
                  <a:lnTo>
                    <a:pt x="253847" y="110096"/>
                  </a:lnTo>
                  <a:lnTo>
                    <a:pt x="249504" y="132664"/>
                  </a:lnTo>
                  <a:lnTo>
                    <a:pt x="253847" y="155206"/>
                  </a:lnTo>
                  <a:lnTo>
                    <a:pt x="266179" y="172796"/>
                  </a:lnTo>
                  <a:lnTo>
                    <a:pt x="285038" y="184213"/>
                  </a:lnTo>
                  <a:lnTo>
                    <a:pt x="308927" y="188290"/>
                  </a:lnTo>
                  <a:lnTo>
                    <a:pt x="332676" y="184213"/>
                  </a:lnTo>
                  <a:lnTo>
                    <a:pt x="351447" y="172796"/>
                  </a:lnTo>
                  <a:lnTo>
                    <a:pt x="353314" y="170141"/>
                  </a:lnTo>
                  <a:lnTo>
                    <a:pt x="363816" y="155206"/>
                  </a:lnTo>
                  <a:lnTo>
                    <a:pt x="368350" y="132664"/>
                  </a:lnTo>
                  <a:close/>
                </a:path>
                <a:path w="673734" h="243204">
                  <a:moveTo>
                    <a:pt x="379933" y="39001"/>
                  </a:moveTo>
                  <a:lnTo>
                    <a:pt x="319341" y="39001"/>
                  </a:lnTo>
                  <a:lnTo>
                    <a:pt x="319341" y="2895"/>
                  </a:lnTo>
                  <a:lnTo>
                    <a:pt x="297929" y="2895"/>
                  </a:lnTo>
                  <a:lnTo>
                    <a:pt x="297929" y="39001"/>
                  </a:lnTo>
                  <a:lnTo>
                    <a:pt x="235597" y="39001"/>
                  </a:lnTo>
                  <a:lnTo>
                    <a:pt x="235597" y="56781"/>
                  </a:lnTo>
                  <a:lnTo>
                    <a:pt x="379933" y="56781"/>
                  </a:lnTo>
                  <a:lnTo>
                    <a:pt x="379933" y="39001"/>
                  </a:lnTo>
                  <a:close/>
                </a:path>
                <a:path w="673734" h="243204">
                  <a:moveTo>
                    <a:pt x="465226" y="100025"/>
                  </a:moveTo>
                  <a:lnTo>
                    <a:pt x="424688" y="100025"/>
                  </a:lnTo>
                  <a:lnTo>
                    <a:pt x="424688" y="0"/>
                  </a:lnTo>
                  <a:lnTo>
                    <a:pt x="403466" y="0"/>
                  </a:lnTo>
                  <a:lnTo>
                    <a:pt x="403466" y="242747"/>
                  </a:lnTo>
                  <a:lnTo>
                    <a:pt x="424688" y="242747"/>
                  </a:lnTo>
                  <a:lnTo>
                    <a:pt x="424688" y="117983"/>
                  </a:lnTo>
                  <a:lnTo>
                    <a:pt x="465226" y="117983"/>
                  </a:lnTo>
                  <a:lnTo>
                    <a:pt x="465226" y="100025"/>
                  </a:lnTo>
                  <a:close/>
                </a:path>
                <a:path w="673734" h="243204">
                  <a:moveTo>
                    <a:pt x="601649" y="26454"/>
                  </a:moveTo>
                  <a:lnTo>
                    <a:pt x="487222" y="26454"/>
                  </a:lnTo>
                  <a:lnTo>
                    <a:pt x="487222" y="43827"/>
                  </a:lnTo>
                  <a:lnTo>
                    <a:pt x="579831" y="43827"/>
                  </a:lnTo>
                  <a:lnTo>
                    <a:pt x="570852" y="85115"/>
                  </a:lnTo>
                  <a:lnTo>
                    <a:pt x="550760" y="121780"/>
                  </a:lnTo>
                  <a:lnTo>
                    <a:pt x="519264" y="153416"/>
                  </a:lnTo>
                  <a:lnTo>
                    <a:pt x="476034" y="179590"/>
                  </a:lnTo>
                  <a:lnTo>
                    <a:pt x="487603" y="197167"/>
                  </a:lnTo>
                  <a:lnTo>
                    <a:pt x="530707" y="171056"/>
                  </a:lnTo>
                  <a:lnTo>
                    <a:pt x="562864" y="140220"/>
                  </a:lnTo>
                  <a:lnTo>
                    <a:pt x="584873" y="105371"/>
                  </a:lnTo>
                  <a:lnTo>
                    <a:pt x="597522" y="67208"/>
                  </a:lnTo>
                  <a:lnTo>
                    <a:pt x="601649" y="26454"/>
                  </a:lnTo>
                  <a:close/>
                </a:path>
                <a:path w="673734" h="243204">
                  <a:moveTo>
                    <a:pt x="673417" y="0"/>
                  </a:moveTo>
                  <a:lnTo>
                    <a:pt x="652005" y="0"/>
                  </a:lnTo>
                  <a:lnTo>
                    <a:pt x="652005" y="242747"/>
                  </a:lnTo>
                  <a:lnTo>
                    <a:pt x="673417" y="242747"/>
                  </a:lnTo>
                  <a:lnTo>
                    <a:pt x="6734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837218" y="6499377"/>
              <a:ext cx="118466" cy="118566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139786" y="6438792"/>
              <a:ext cx="217072" cy="242556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10376154" y="6438772"/>
              <a:ext cx="424815" cy="243204"/>
            </a:xfrm>
            <a:custGeom>
              <a:avLst/>
              <a:gdLst/>
              <a:ahLst/>
              <a:cxnLst/>
              <a:rect l="l" t="t" r="r" b="b"/>
              <a:pathLst>
                <a:path w="424815" h="243204">
                  <a:moveTo>
                    <a:pt x="112102" y="39624"/>
                  </a:moveTo>
                  <a:lnTo>
                    <a:pt x="91274" y="39624"/>
                  </a:lnTo>
                  <a:lnTo>
                    <a:pt x="91274" y="116471"/>
                  </a:lnTo>
                  <a:lnTo>
                    <a:pt x="112102" y="116471"/>
                  </a:lnTo>
                  <a:lnTo>
                    <a:pt x="112102" y="39624"/>
                  </a:lnTo>
                  <a:close/>
                </a:path>
                <a:path w="424815" h="243204">
                  <a:moveTo>
                    <a:pt x="112102" y="21602"/>
                  </a:moveTo>
                  <a:lnTo>
                    <a:pt x="0" y="21602"/>
                  </a:lnTo>
                  <a:lnTo>
                    <a:pt x="0" y="39395"/>
                  </a:lnTo>
                  <a:lnTo>
                    <a:pt x="0" y="116890"/>
                  </a:lnTo>
                  <a:lnTo>
                    <a:pt x="0" y="133413"/>
                  </a:lnTo>
                  <a:lnTo>
                    <a:pt x="112102" y="133413"/>
                  </a:lnTo>
                  <a:lnTo>
                    <a:pt x="112102" y="116890"/>
                  </a:lnTo>
                  <a:lnTo>
                    <a:pt x="20840" y="116890"/>
                  </a:lnTo>
                  <a:lnTo>
                    <a:pt x="20840" y="39395"/>
                  </a:lnTo>
                  <a:lnTo>
                    <a:pt x="112102" y="39395"/>
                  </a:lnTo>
                  <a:lnTo>
                    <a:pt x="112102" y="21602"/>
                  </a:lnTo>
                  <a:close/>
                </a:path>
                <a:path w="424815" h="243204">
                  <a:moveTo>
                    <a:pt x="190449" y="219811"/>
                  </a:moveTo>
                  <a:lnTo>
                    <a:pt x="48628" y="219811"/>
                  </a:lnTo>
                  <a:lnTo>
                    <a:pt x="48628" y="161366"/>
                  </a:lnTo>
                  <a:lnTo>
                    <a:pt x="27406" y="161366"/>
                  </a:lnTo>
                  <a:lnTo>
                    <a:pt x="27406" y="219811"/>
                  </a:lnTo>
                  <a:lnTo>
                    <a:pt x="27406" y="237604"/>
                  </a:lnTo>
                  <a:lnTo>
                    <a:pt x="190449" y="237604"/>
                  </a:lnTo>
                  <a:lnTo>
                    <a:pt x="190449" y="219811"/>
                  </a:lnTo>
                  <a:close/>
                </a:path>
                <a:path w="424815" h="243204">
                  <a:moveTo>
                    <a:pt x="215722" y="73698"/>
                  </a:moveTo>
                  <a:lnTo>
                    <a:pt x="179260" y="73698"/>
                  </a:lnTo>
                  <a:lnTo>
                    <a:pt x="179260" y="0"/>
                  </a:lnTo>
                  <a:lnTo>
                    <a:pt x="157835" y="0"/>
                  </a:lnTo>
                  <a:lnTo>
                    <a:pt x="157835" y="73698"/>
                  </a:lnTo>
                  <a:lnTo>
                    <a:pt x="157835" y="91490"/>
                  </a:lnTo>
                  <a:lnTo>
                    <a:pt x="157835" y="177888"/>
                  </a:lnTo>
                  <a:lnTo>
                    <a:pt x="179260" y="177888"/>
                  </a:lnTo>
                  <a:lnTo>
                    <a:pt x="179260" y="91490"/>
                  </a:lnTo>
                  <a:lnTo>
                    <a:pt x="215722" y="91490"/>
                  </a:lnTo>
                  <a:lnTo>
                    <a:pt x="215722" y="73698"/>
                  </a:lnTo>
                  <a:close/>
                </a:path>
                <a:path w="424815" h="243204">
                  <a:moveTo>
                    <a:pt x="370293" y="74764"/>
                  </a:moveTo>
                  <a:lnTo>
                    <a:pt x="365353" y="51600"/>
                  </a:lnTo>
                  <a:lnTo>
                    <a:pt x="354037" y="36525"/>
                  </a:lnTo>
                  <a:lnTo>
                    <a:pt x="351840" y="33604"/>
                  </a:lnTo>
                  <a:lnTo>
                    <a:pt x="349262" y="32156"/>
                  </a:lnTo>
                  <a:lnTo>
                    <a:pt x="349262" y="74764"/>
                  </a:lnTo>
                  <a:lnTo>
                    <a:pt x="345935" y="90271"/>
                  </a:lnTo>
                  <a:lnTo>
                    <a:pt x="336689" y="102362"/>
                  </a:lnTo>
                  <a:lnTo>
                    <a:pt x="322643" y="110210"/>
                  </a:lnTo>
                  <a:lnTo>
                    <a:pt x="304876" y="113004"/>
                  </a:lnTo>
                  <a:lnTo>
                    <a:pt x="287007" y="110210"/>
                  </a:lnTo>
                  <a:lnTo>
                    <a:pt x="272923" y="102362"/>
                  </a:lnTo>
                  <a:lnTo>
                    <a:pt x="263715" y="90271"/>
                  </a:lnTo>
                  <a:lnTo>
                    <a:pt x="260502" y="74764"/>
                  </a:lnTo>
                  <a:lnTo>
                    <a:pt x="263715" y="59258"/>
                  </a:lnTo>
                  <a:lnTo>
                    <a:pt x="272923" y="47167"/>
                  </a:lnTo>
                  <a:lnTo>
                    <a:pt x="287007" y="39319"/>
                  </a:lnTo>
                  <a:lnTo>
                    <a:pt x="304876" y="36525"/>
                  </a:lnTo>
                  <a:lnTo>
                    <a:pt x="322643" y="39319"/>
                  </a:lnTo>
                  <a:lnTo>
                    <a:pt x="336689" y="47167"/>
                  </a:lnTo>
                  <a:lnTo>
                    <a:pt x="345935" y="59258"/>
                  </a:lnTo>
                  <a:lnTo>
                    <a:pt x="349262" y="74764"/>
                  </a:lnTo>
                  <a:lnTo>
                    <a:pt x="349262" y="32156"/>
                  </a:lnTo>
                  <a:lnTo>
                    <a:pt x="331190" y="21945"/>
                  </a:lnTo>
                  <a:lnTo>
                    <a:pt x="304876" y="17792"/>
                  </a:lnTo>
                  <a:lnTo>
                    <a:pt x="278511" y="21945"/>
                  </a:lnTo>
                  <a:lnTo>
                    <a:pt x="257771" y="33604"/>
                  </a:lnTo>
                  <a:lnTo>
                    <a:pt x="244233" y="51600"/>
                  </a:lnTo>
                  <a:lnTo>
                    <a:pt x="239471" y="74764"/>
                  </a:lnTo>
                  <a:lnTo>
                    <a:pt x="244233" y="97929"/>
                  </a:lnTo>
                  <a:lnTo>
                    <a:pt x="257771" y="115925"/>
                  </a:lnTo>
                  <a:lnTo>
                    <a:pt x="278511" y="127584"/>
                  </a:lnTo>
                  <a:lnTo>
                    <a:pt x="304876" y="131737"/>
                  </a:lnTo>
                  <a:lnTo>
                    <a:pt x="331190" y="127584"/>
                  </a:lnTo>
                  <a:lnTo>
                    <a:pt x="351840" y="115925"/>
                  </a:lnTo>
                  <a:lnTo>
                    <a:pt x="354037" y="113004"/>
                  </a:lnTo>
                  <a:lnTo>
                    <a:pt x="365353" y="97929"/>
                  </a:lnTo>
                  <a:lnTo>
                    <a:pt x="370293" y="74764"/>
                  </a:lnTo>
                  <a:close/>
                </a:path>
                <a:path w="424815" h="243204">
                  <a:moveTo>
                    <a:pt x="388810" y="179057"/>
                  </a:moveTo>
                  <a:lnTo>
                    <a:pt x="387070" y="163207"/>
                  </a:lnTo>
                  <a:lnTo>
                    <a:pt x="345719" y="167843"/>
                  </a:lnTo>
                  <a:lnTo>
                    <a:pt x="303669" y="170307"/>
                  </a:lnTo>
                  <a:lnTo>
                    <a:pt x="263283" y="171246"/>
                  </a:lnTo>
                  <a:lnTo>
                    <a:pt x="226923" y="171323"/>
                  </a:lnTo>
                  <a:lnTo>
                    <a:pt x="229819" y="189674"/>
                  </a:lnTo>
                  <a:lnTo>
                    <a:pt x="265328" y="189484"/>
                  </a:lnTo>
                  <a:lnTo>
                    <a:pt x="304901" y="188277"/>
                  </a:lnTo>
                  <a:lnTo>
                    <a:pt x="346684" y="185115"/>
                  </a:lnTo>
                  <a:lnTo>
                    <a:pt x="388810" y="179057"/>
                  </a:lnTo>
                  <a:close/>
                </a:path>
                <a:path w="424815" h="243204">
                  <a:moveTo>
                    <a:pt x="424510" y="25"/>
                  </a:moveTo>
                  <a:lnTo>
                    <a:pt x="403098" y="25"/>
                  </a:lnTo>
                  <a:lnTo>
                    <a:pt x="403098" y="243166"/>
                  </a:lnTo>
                  <a:lnTo>
                    <a:pt x="424510" y="243166"/>
                  </a:lnTo>
                  <a:lnTo>
                    <a:pt x="424510" y="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905105" y="6438792"/>
              <a:ext cx="197396" cy="24275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1138010" y="6443616"/>
              <a:ext cx="221313" cy="236769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9801919" y="6941246"/>
              <a:ext cx="86995" cy="22225"/>
            </a:xfrm>
            <a:custGeom>
              <a:avLst/>
              <a:gdLst/>
              <a:ahLst/>
              <a:cxnLst/>
              <a:rect l="l" t="t" r="r" b="b"/>
              <a:pathLst>
                <a:path w="86995" h="22225">
                  <a:moveTo>
                    <a:pt x="86636" y="21631"/>
                  </a:moveTo>
                  <a:lnTo>
                    <a:pt x="0" y="21631"/>
                  </a:lnTo>
                  <a:lnTo>
                    <a:pt x="0" y="0"/>
                  </a:lnTo>
                  <a:lnTo>
                    <a:pt x="86636" y="0"/>
                  </a:lnTo>
                  <a:lnTo>
                    <a:pt x="86636" y="21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977845" y="6836189"/>
              <a:ext cx="142978" cy="203937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10147262" y="6838898"/>
              <a:ext cx="579120" cy="254000"/>
            </a:xfrm>
            <a:custGeom>
              <a:avLst/>
              <a:gdLst/>
              <a:ahLst/>
              <a:cxnLst/>
              <a:rect l="l" t="t" r="r" b="b"/>
              <a:pathLst>
                <a:path w="579120" h="254000">
                  <a:moveTo>
                    <a:pt x="131394" y="123990"/>
                  </a:moveTo>
                  <a:lnTo>
                    <a:pt x="126771" y="92240"/>
                  </a:lnTo>
                  <a:lnTo>
                    <a:pt x="114033" y="68554"/>
                  </a:lnTo>
                  <a:lnTo>
                    <a:pt x="113817" y="68148"/>
                  </a:lnTo>
                  <a:lnTo>
                    <a:pt x="107861" y="63588"/>
                  </a:lnTo>
                  <a:lnTo>
                    <a:pt x="107861" y="123596"/>
                  </a:lnTo>
                  <a:lnTo>
                    <a:pt x="105156" y="145656"/>
                  </a:lnTo>
                  <a:lnTo>
                    <a:pt x="97104" y="163499"/>
                  </a:lnTo>
                  <a:lnTo>
                    <a:pt x="83769" y="175437"/>
                  </a:lnTo>
                  <a:lnTo>
                    <a:pt x="65214" y="179793"/>
                  </a:lnTo>
                  <a:lnTo>
                    <a:pt x="47167" y="175679"/>
                  </a:lnTo>
                  <a:lnTo>
                    <a:pt x="46355" y="174967"/>
                  </a:lnTo>
                  <a:lnTo>
                    <a:pt x="33985" y="164147"/>
                  </a:lnTo>
                  <a:lnTo>
                    <a:pt x="25895" y="146392"/>
                  </a:lnTo>
                  <a:lnTo>
                    <a:pt x="23152" y="123596"/>
                  </a:lnTo>
                  <a:lnTo>
                    <a:pt x="25844" y="101066"/>
                  </a:lnTo>
                  <a:lnTo>
                    <a:pt x="33832" y="83693"/>
                  </a:lnTo>
                  <a:lnTo>
                    <a:pt x="46431" y="72999"/>
                  </a:lnTo>
                  <a:lnTo>
                    <a:pt x="47002" y="72517"/>
                  </a:lnTo>
                  <a:lnTo>
                    <a:pt x="65214" y="68554"/>
                  </a:lnTo>
                  <a:lnTo>
                    <a:pt x="83921" y="72783"/>
                  </a:lnTo>
                  <a:lnTo>
                    <a:pt x="97243" y="84416"/>
                  </a:lnTo>
                  <a:lnTo>
                    <a:pt x="105206" y="101879"/>
                  </a:lnTo>
                  <a:lnTo>
                    <a:pt x="107861" y="123596"/>
                  </a:lnTo>
                  <a:lnTo>
                    <a:pt x="107861" y="63588"/>
                  </a:lnTo>
                  <a:lnTo>
                    <a:pt x="93878" y="52857"/>
                  </a:lnTo>
                  <a:lnTo>
                    <a:pt x="68300" y="47510"/>
                  </a:lnTo>
                  <a:lnTo>
                    <a:pt x="50190" y="50380"/>
                  </a:lnTo>
                  <a:lnTo>
                    <a:pt x="37985" y="57289"/>
                  </a:lnTo>
                  <a:lnTo>
                    <a:pt x="30238" y="65671"/>
                  </a:lnTo>
                  <a:lnTo>
                    <a:pt x="25463" y="72999"/>
                  </a:lnTo>
                  <a:lnTo>
                    <a:pt x="22771" y="72999"/>
                  </a:lnTo>
                  <a:lnTo>
                    <a:pt x="22771" y="49428"/>
                  </a:lnTo>
                  <a:lnTo>
                    <a:pt x="0" y="49428"/>
                  </a:lnTo>
                  <a:lnTo>
                    <a:pt x="0" y="253377"/>
                  </a:lnTo>
                  <a:lnTo>
                    <a:pt x="23533" y="253377"/>
                  </a:lnTo>
                  <a:lnTo>
                    <a:pt x="23533" y="174967"/>
                  </a:lnTo>
                  <a:lnTo>
                    <a:pt x="25463" y="174967"/>
                  </a:lnTo>
                  <a:lnTo>
                    <a:pt x="30353" y="182511"/>
                  </a:lnTo>
                  <a:lnTo>
                    <a:pt x="38328" y="191020"/>
                  </a:lnTo>
                  <a:lnTo>
                    <a:pt x="50673" y="197967"/>
                  </a:lnTo>
                  <a:lnTo>
                    <a:pt x="68694" y="200837"/>
                  </a:lnTo>
                  <a:lnTo>
                    <a:pt x="94030" y="195465"/>
                  </a:lnTo>
                  <a:lnTo>
                    <a:pt x="113868" y="180086"/>
                  </a:lnTo>
                  <a:lnTo>
                    <a:pt x="114020" y="179793"/>
                  </a:lnTo>
                  <a:lnTo>
                    <a:pt x="126784" y="155867"/>
                  </a:lnTo>
                  <a:lnTo>
                    <a:pt x="131394" y="123990"/>
                  </a:lnTo>
                  <a:close/>
                </a:path>
                <a:path w="579120" h="254000">
                  <a:moveTo>
                    <a:pt x="280365" y="121666"/>
                  </a:moveTo>
                  <a:lnTo>
                    <a:pt x="278714" y="111429"/>
                  </a:lnTo>
                  <a:lnTo>
                    <a:pt x="274751" y="86855"/>
                  </a:lnTo>
                  <a:lnTo>
                    <a:pt x="262890" y="68364"/>
                  </a:lnTo>
                  <a:lnTo>
                    <a:pt x="260057" y="63944"/>
                  </a:lnTo>
                  <a:lnTo>
                    <a:pt x="256438" y="61734"/>
                  </a:lnTo>
                  <a:lnTo>
                    <a:pt x="256438" y="111429"/>
                  </a:lnTo>
                  <a:lnTo>
                    <a:pt x="172986" y="111429"/>
                  </a:lnTo>
                  <a:lnTo>
                    <a:pt x="176822" y="95084"/>
                  </a:lnTo>
                  <a:lnTo>
                    <a:pt x="185661" y="81343"/>
                  </a:lnTo>
                  <a:lnTo>
                    <a:pt x="199047" y="71882"/>
                  </a:lnTo>
                  <a:lnTo>
                    <a:pt x="216496" y="68364"/>
                  </a:lnTo>
                  <a:lnTo>
                    <a:pt x="232994" y="71615"/>
                  </a:lnTo>
                  <a:lnTo>
                    <a:pt x="245592" y="80619"/>
                  </a:lnTo>
                  <a:lnTo>
                    <a:pt x="253619" y="94272"/>
                  </a:lnTo>
                  <a:lnTo>
                    <a:pt x="256438" y="111429"/>
                  </a:lnTo>
                  <a:lnTo>
                    <a:pt x="256438" y="61734"/>
                  </a:lnTo>
                  <a:lnTo>
                    <a:pt x="239509" y="51358"/>
                  </a:lnTo>
                  <a:lnTo>
                    <a:pt x="216306" y="47510"/>
                  </a:lnTo>
                  <a:lnTo>
                    <a:pt x="188912" y="53174"/>
                  </a:lnTo>
                  <a:lnTo>
                    <a:pt x="167779" y="69037"/>
                  </a:lnTo>
                  <a:lnTo>
                    <a:pt x="154165" y="93459"/>
                  </a:lnTo>
                  <a:lnTo>
                    <a:pt x="149352" y="124752"/>
                  </a:lnTo>
                  <a:lnTo>
                    <a:pt x="154152" y="155867"/>
                  </a:lnTo>
                  <a:lnTo>
                    <a:pt x="167919" y="179882"/>
                  </a:lnTo>
                  <a:lnTo>
                    <a:pt x="189725" y="195364"/>
                  </a:lnTo>
                  <a:lnTo>
                    <a:pt x="218617" y="200837"/>
                  </a:lnTo>
                  <a:lnTo>
                    <a:pt x="239788" y="198107"/>
                  </a:lnTo>
                  <a:lnTo>
                    <a:pt x="257162" y="190398"/>
                  </a:lnTo>
                  <a:lnTo>
                    <a:pt x="268452" y="179984"/>
                  </a:lnTo>
                  <a:lnTo>
                    <a:pt x="270116" y="178435"/>
                  </a:lnTo>
                  <a:lnTo>
                    <a:pt x="278053" y="162991"/>
                  </a:lnTo>
                  <a:lnTo>
                    <a:pt x="252971" y="162991"/>
                  </a:lnTo>
                  <a:lnTo>
                    <a:pt x="247815" y="169557"/>
                  </a:lnTo>
                  <a:lnTo>
                    <a:pt x="240423" y="174967"/>
                  </a:lnTo>
                  <a:lnTo>
                    <a:pt x="230720" y="178638"/>
                  </a:lnTo>
                  <a:lnTo>
                    <a:pt x="218617" y="179984"/>
                  </a:lnTo>
                  <a:lnTo>
                    <a:pt x="200533" y="176809"/>
                  </a:lnTo>
                  <a:lnTo>
                    <a:pt x="186321" y="167474"/>
                  </a:lnTo>
                  <a:lnTo>
                    <a:pt x="176860" y="152285"/>
                  </a:lnTo>
                  <a:lnTo>
                    <a:pt x="172986" y="131521"/>
                  </a:lnTo>
                  <a:lnTo>
                    <a:pt x="280365" y="131521"/>
                  </a:lnTo>
                  <a:lnTo>
                    <a:pt x="280365" y="121666"/>
                  </a:lnTo>
                  <a:close/>
                </a:path>
                <a:path w="579120" h="254000">
                  <a:moveTo>
                    <a:pt x="429336" y="121666"/>
                  </a:moveTo>
                  <a:lnTo>
                    <a:pt x="427685" y="111429"/>
                  </a:lnTo>
                  <a:lnTo>
                    <a:pt x="423722" y="86855"/>
                  </a:lnTo>
                  <a:lnTo>
                    <a:pt x="411861" y="68364"/>
                  </a:lnTo>
                  <a:lnTo>
                    <a:pt x="409028" y="63944"/>
                  </a:lnTo>
                  <a:lnTo>
                    <a:pt x="405409" y="61734"/>
                  </a:lnTo>
                  <a:lnTo>
                    <a:pt x="405409" y="111429"/>
                  </a:lnTo>
                  <a:lnTo>
                    <a:pt x="321957" y="111429"/>
                  </a:lnTo>
                  <a:lnTo>
                    <a:pt x="325780" y="95084"/>
                  </a:lnTo>
                  <a:lnTo>
                    <a:pt x="334632" y="81343"/>
                  </a:lnTo>
                  <a:lnTo>
                    <a:pt x="348018" y="71882"/>
                  </a:lnTo>
                  <a:lnTo>
                    <a:pt x="365467" y="68364"/>
                  </a:lnTo>
                  <a:lnTo>
                    <a:pt x="381965" y="71615"/>
                  </a:lnTo>
                  <a:lnTo>
                    <a:pt x="394550" y="80619"/>
                  </a:lnTo>
                  <a:lnTo>
                    <a:pt x="402590" y="94272"/>
                  </a:lnTo>
                  <a:lnTo>
                    <a:pt x="405409" y="111429"/>
                  </a:lnTo>
                  <a:lnTo>
                    <a:pt x="405409" y="61734"/>
                  </a:lnTo>
                  <a:lnTo>
                    <a:pt x="388467" y="51358"/>
                  </a:lnTo>
                  <a:lnTo>
                    <a:pt x="365277" y="47510"/>
                  </a:lnTo>
                  <a:lnTo>
                    <a:pt x="337883" y="53174"/>
                  </a:lnTo>
                  <a:lnTo>
                    <a:pt x="316750" y="69037"/>
                  </a:lnTo>
                  <a:lnTo>
                    <a:pt x="303136" y="93459"/>
                  </a:lnTo>
                  <a:lnTo>
                    <a:pt x="298323" y="124752"/>
                  </a:lnTo>
                  <a:lnTo>
                    <a:pt x="303123" y="155867"/>
                  </a:lnTo>
                  <a:lnTo>
                    <a:pt x="316890" y="179882"/>
                  </a:lnTo>
                  <a:lnTo>
                    <a:pt x="338696" y="195364"/>
                  </a:lnTo>
                  <a:lnTo>
                    <a:pt x="367588" y="200837"/>
                  </a:lnTo>
                  <a:lnTo>
                    <a:pt x="388759" y="198107"/>
                  </a:lnTo>
                  <a:lnTo>
                    <a:pt x="406133" y="190398"/>
                  </a:lnTo>
                  <a:lnTo>
                    <a:pt x="417423" y="179984"/>
                  </a:lnTo>
                  <a:lnTo>
                    <a:pt x="419087" y="178435"/>
                  </a:lnTo>
                  <a:lnTo>
                    <a:pt x="427024" y="162991"/>
                  </a:lnTo>
                  <a:lnTo>
                    <a:pt x="401929" y="162991"/>
                  </a:lnTo>
                  <a:lnTo>
                    <a:pt x="396786" y="169557"/>
                  </a:lnTo>
                  <a:lnTo>
                    <a:pt x="389394" y="174967"/>
                  </a:lnTo>
                  <a:lnTo>
                    <a:pt x="379679" y="178638"/>
                  </a:lnTo>
                  <a:lnTo>
                    <a:pt x="367588" y="179984"/>
                  </a:lnTo>
                  <a:lnTo>
                    <a:pt x="349491" y="176809"/>
                  </a:lnTo>
                  <a:lnTo>
                    <a:pt x="335292" y="167474"/>
                  </a:lnTo>
                  <a:lnTo>
                    <a:pt x="325831" y="152285"/>
                  </a:lnTo>
                  <a:lnTo>
                    <a:pt x="321957" y="131521"/>
                  </a:lnTo>
                  <a:lnTo>
                    <a:pt x="429336" y="131521"/>
                  </a:lnTo>
                  <a:lnTo>
                    <a:pt x="429336" y="121666"/>
                  </a:lnTo>
                  <a:close/>
                </a:path>
                <a:path w="579120" h="254000">
                  <a:moveTo>
                    <a:pt x="578688" y="0"/>
                  </a:moveTo>
                  <a:lnTo>
                    <a:pt x="555726" y="0"/>
                  </a:lnTo>
                  <a:lnTo>
                    <a:pt x="555726" y="123596"/>
                  </a:lnTo>
                  <a:lnTo>
                    <a:pt x="552958" y="146392"/>
                  </a:lnTo>
                  <a:lnTo>
                    <a:pt x="544830" y="164147"/>
                  </a:lnTo>
                  <a:lnTo>
                    <a:pt x="531634" y="175679"/>
                  </a:lnTo>
                  <a:lnTo>
                    <a:pt x="513664" y="179793"/>
                  </a:lnTo>
                  <a:lnTo>
                    <a:pt x="495109" y="175437"/>
                  </a:lnTo>
                  <a:lnTo>
                    <a:pt x="481774" y="163499"/>
                  </a:lnTo>
                  <a:lnTo>
                    <a:pt x="473722" y="145656"/>
                  </a:lnTo>
                  <a:lnTo>
                    <a:pt x="471017" y="123596"/>
                  </a:lnTo>
                  <a:lnTo>
                    <a:pt x="473671" y="101879"/>
                  </a:lnTo>
                  <a:lnTo>
                    <a:pt x="481634" y="84416"/>
                  </a:lnTo>
                  <a:lnTo>
                    <a:pt x="494957" y="72783"/>
                  </a:lnTo>
                  <a:lnTo>
                    <a:pt x="513664" y="68554"/>
                  </a:lnTo>
                  <a:lnTo>
                    <a:pt x="531799" y="72517"/>
                  </a:lnTo>
                  <a:lnTo>
                    <a:pt x="544969" y="83693"/>
                  </a:lnTo>
                  <a:lnTo>
                    <a:pt x="553008" y="101066"/>
                  </a:lnTo>
                  <a:lnTo>
                    <a:pt x="555726" y="123596"/>
                  </a:lnTo>
                  <a:lnTo>
                    <a:pt x="555726" y="0"/>
                  </a:lnTo>
                  <a:lnTo>
                    <a:pt x="555142" y="0"/>
                  </a:lnTo>
                  <a:lnTo>
                    <a:pt x="555142" y="72999"/>
                  </a:lnTo>
                  <a:lnTo>
                    <a:pt x="553415" y="72999"/>
                  </a:lnTo>
                  <a:lnTo>
                    <a:pt x="510578" y="47510"/>
                  </a:lnTo>
                  <a:lnTo>
                    <a:pt x="484974" y="52857"/>
                  </a:lnTo>
                  <a:lnTo>
                    <a:pt x="464972" y="68148"/>
                  </a:lnTo>
                  <a:lnTo>
                    <a:pt x="451942" y="92240"/>
                  </a:lnTo>
                  <a:lnTo>
                    <a:pt x="447281" y="123990"/>
                  </a:lnTo>
                  <a:lnTo>
                    <a:pt x="451929" y="155867"/>
                  </a:lnTo>
                  <a:lnTo>
                    <a:pt x="464921" y="180086"/>
                  </a:lnTo>
                  <a:lnTo>
                    <a:pt x="484809" y="195465"/>
                  </a:lnTo>
                  <a:lnTo>
                    <a:pt x="510184" y="200837"/>
                  </a:lnTo>
                  <a:lnTo>
                    <a:pt x="528180" y="197967"/>
                  </a:lnTo>
                  <a:lnTo>
                    <a:pt x="540486" y="191020"/>
                  </a:lnTo>
                  <a:lnTo>
                    <a:pt x="548449" y="182511"/>
                  </a:lnTo>
                  <a:lnTo>
                    <a:pt x="550240" y="179793"/>
                  </a:lnTo>
                  <a:lnTo>
                    <a:pt x="553415" y="174967"/>
                  </a:lnTo>
                  <a:lnTo>
                    <a:pt x="555917" y="174967"/>
                  </a:lnTo>
                  <a:lnTo>
                    <a:pt x="555917" y="197751"/>
                  </a:lnTo>
                  <a:lnTo>
                    <a:pt x="578688" y="197751"/>
                  </a:lnTo>
                  <a:lnTo>
                    <a:pt x="578688" y="174967"/>
                  </a:lnTo>
                  <a:lnTo>
                    <a:pt x="578688" y="72999"/>
                  </a:lnTo>
                  <a:lnTo>
                    <a:pt x="5786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0814942" y="6816103"/>
              <a:ext cx="201253" cy="243138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052285" y="6833091"/>
              <a:ext cx="222084" cy="192744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1299659" y="6816103"/>
              <a:ext cx="194500" cy="239467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1522723" y="6838898"/>
              <a:ext cx="169545" cy="254000"/>
            </a:xfrm>
            <a:custGeom>
              <a:avLst/>
              <a:gdLst/>
              <a:ahLst/>
              <a:cxnLst/>
              <a:rect l="l" t="t" r="r" b="b"/>
              <a:pathLst>
                <a:path w="169545" h="254000">
                  <a:moveTo>
                    <a:pt x="41287" y="179209"/>
                  </a:moveTo>
                  <a:lnTo>
                    <a:pt x="15049" y="179209"/>
                  </a:lnTo>
                  <a:lnTo>
                    <a:pt x="0" y="253568"/>
                  </a:lnTo>
                  <a:lnTo>
                    <a:pt x="20256" y="253568"/>
                  </a:lnTo>
                  <a:lnTo>
                    <a:pt x="41287" y="179209"/>
                  </a:lnTo>
                  <a:close/>
                </a:path>
                <a:path w="169545" h="254000">
                  <a:moveTo>
                    <a:pt x="168986" y="0"/>
                  </a:moveTo>
                  <a:lnTo>
                    <a:pt x="144475" y="0"/>
                  </a:lnTo>
                  <a:lnTo>
                    <a:pt x="144475" y="197751"/>
                  </a:lnTo>
                  <a:lnTo>
                    <a:pt x="168986" y="197751"/>
                  </a:lnTo>
                  <a:lnTo>
                    <a:pt x="168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1726636" y="6886401"/>
              <a:ext cx="118090" cy="15024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1864225" y="6852796"/>
              <a:ext cx="225761" cy="18693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2114885" y="6829620"/>
              <a:ext cx="292722" cy="210505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2432506" y="6886401"/>
              <a:ext cx="273424" cy="153334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2803314" y="6829811"/>
              <a:ext cx="57785" cy="247650"/>
            </a:xfrm>
            <a:custGeom>
              <a:avLst/>
              <a:gdLst/>
              <a:ahLst/>
              <a:cxnLst/>
              <a:rect l="l" t="t" r="r" b="b"/>
              <a:pathLst>
                <a:path w="57784" h="247650">
                  <a:moveTo>
                    <a:pt x="57692" y="247199"/>
                  </a:moveTo>
                  <a:lnTo>
                    <a:pt x="36852" y="247199"/>
                  </a:lnTo>
                  <a:lnTo>
                    <a:pt x="21080" y="220227"/>
                  </a:lnTo>
                  <a:lnTo>
                    <a:pt x="9525" y="190758"/>
                  </a:lnTo>
                  <a:lnTo>
                    <a:pt x="2420" y="158609"/>
                  </a:lnTo>
                  <a:lnTo>
                    <a:pt x="0" y="123599"/>
                  </a:lnTo>
                  <a:lnTo>
                    <a:pt x="2420" y="88589"/>
                  </a:lnTo>
                  <a:lnTo>
                    <a:pt x="9524" y="56440"/>
                  </a:lnTo>
                  <a:lnTo>
                    <a:pt x="21080" y="26971"/>
                  </a:lnTo>
                  <a:lnTo>
                    <a:pt x="36852" y="0"/>
                  </a:lnTo>
                  <a:lnTo>
                    <a:pt x="57692" y="0"/>
                  </a:lnTo>
                  <a:lnTo>
                    <a:pt x="44660" y="23603"/>
                  </a:lnTo>
                  <a:lnTo>
                    <a:pt x="34053" y="54124"/>
                  </a:lnTo>
                  <a:lnTo>
                    <a:pt x="26918" y="88482"/>
                  </a:lnTo>
                  <a:lnTo>
                    <a:pt x="24307" y="123599"/>
                  </a:lnTo>
                  <a:lnTo>
                    <a:pt x="26918" y="158716"/>
                  </a:lnTo>
                  <a:lnTo>
                    <a:pt x="34053" y="193074"/>
                  </a:lnTo>
                  <a:lnTo>
                    <a:pt x="44660" y="223595"/>
                  </a:lnTo>
                  <a:lnTo>
                    <a:pt x="57692" y="24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1" name="object 13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2887829" y="6838887"/>
              <a:ext cx="155524" cy="197759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3065937" y="6832519"/>
              <a:ext cx="33020" cy="204470"/>
            </a:xfrm>
            <a:custGeom>
              <a:avLst/>
              <a:gdLst/>
              <a:ahLst/>
              <a:cxnLst/>
              <a:rect l="l" t="t" r="r" b="b"/>
              <a:pathLst>
                <a:path w="33019" h="204470">
                  <a:moveTo>
                    <a:pt x="25469" y="31278"/>
                  </a:moveTo>
                  <a:lnTo>
                    <a:pt x="7524" y="31278"/>
                  </a:lnTo>
                  <a:lnTo>
                    <a:pt x="0" y="24329"/>
                  </a:lnTo>
                  <a:lnTo>
                    <a:pt x="0" y="6949"/>
                  </a:lnTo>
                  <a:lnTo>
                    <a:pt x="7524" y="0"/>
                  </a:lnTo>
                  <a:lnTo>
                    <a:pt x="25469" y="0"/>
                  </a:lnTo>
                  <a:lnTo>
                    <a:pt x="32994" y="6949"/>
                  </a:lnTo>
                  <a:lnTo>
                    <a:pt x="32994" y="24329"/>
                  </a:lnTo>
                  <a:lnTo>
                    <a:pt x="25469" y="31278"/>
                  </a:lnTo>
                  <a:close/>
                </a:path>
                <a:path w="33019" h="204470">
                  <a:moveTo>
                    <a:pt x="28174" y="204127"/>
                  </a:moveTo>
                  <a:lnTo>
                    <a:pt x="4629" y="204127"/>
                  </a:lnTo>
                  <a:lnTo>
                    <a:pt x="4629" y="55808"/>
                  </a:lnTo>
                  <a:lnTo>
                    <a:pt x="28174" y="55808"/>
                  </a:lnTo>
                  <a:lnTo>
                    <a:pt x="28174" y="204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3119011" y="6886401"/>
              <a:ext cx="114995" cy="153334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3258905" y="6886401"/>
              <a:ext cx="131406" cy="205862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3415210" y="6838887"/>
              <a:ext cx="24130" cy="198120"/>
            </a:xfrm>
            <a:custGeom>
              <a:avLst/>
              <a:gdLst/>
              <a:ahLst/>
              <a:cxnLst/>
              <a:rect l="l" t="t" r="r" b="b"/>
              <a:pathLst>
                <a:path w="24130" h="198120">
                  <a:moveTo>
                    <a:pt x="23536" y="197759"/>
                  </a:moveTo>
                  <a:lnTo>
                    <a:pt x="0" y="197759"/>
                  </a:lnTo>
                  <a:lnTo>
                    <a:pt x="0" y="0"/>
                  </a:lnTo>
                  <a:lnTo>
                    <a:pt x="23536" y="0"/>
                  </a:lnTo>
                  <a:lnTo>
                    <a:pt x="23536" y="197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3463644" y="6886401"/>
              <a:ext cx="119052" cy="15372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3602966" y="6829811"/>
              <a:ext cx="203377" cy="262452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13837031" y="6823760"/>
              <a:ext cx="222250" cy="231775"/>
            </a:xfrm>
            <a:custGeom>
              <a:avLst/>
              <a:gdLst/>
              <a:ahLst/>
              <a:cxnLst/>
              <a:rect l="l" t="t" r="r" b="b"/>
              <a:pathLst>
                <a:path w="222250" h="231775">
                  <a:moveTo>
                    <a:pt x="197777" y="71145"/>
                  </a:moveTo>
                  <a:lnTo>
                    <a:pt x="50165" y="71145"/>
                  </a:lnTo>
                  <a:lnTo>
                    <a:pt x="50165" y="49542"/>
                  </a:lnTo>
                  <a:lnTo>
                    <a:pt x="193522" y="49542"/>
                  </a:lnTo>
                  <a:lnTo>
                    <a:pt x="193522" y="35572"/>
                  </a:lnTo>
                  <a:lnTo>
                    <a:pt x="193522" y="15240"/>
                  </a:lnTo>
                  <a:lnTo>
                    <a:pt x="193522" y="0"/>
                  </a:lnTo>
                  <a:lnTo>
                    <a:pt x="28168" y="0"/>
                  </a:lnTo>
                  <a:lnTo>
                    <a:pt x="28168" y="15240"/>
                  </a:lnTo>
                  <a:lnTo>
                    <a:pt x="172110" y="15240"/>
                  </a:lnTo>
                  <a:lnTo>
                    <a:pt x="172110" y="35572"/>
                  </a:lnTo>
                  <a:lnTo>
                    <a:pt x="28943" y="35572"/>
                  </a:lnTo>
                  <a:lnTo>
                    <a:pt x="28943" y="49542"/>
                  </a:lnTo>
                  <a:lnTo>
                    <a:pt x="28943" y="71145"/>
                  </a:lnTo>
                  <a:lnTo>
                    <a:pt x="28943" y="86398"/>
                  </a:lnTo>
                  <a:lnTo>
                    <a:pt x="197777" y="86398"/>
                  </a:lnTo>
                  <a:lnTo>
                    <a:pt x="197777" y="71145"/>
                  </a:lnTo>
                  <a:close/>
                </a:path>
                <a:path w="222250" h="231775">
                  <a:moveTo>
                    <a:pt x="202209" y="215988"/>
                  </a:moveTo>
                  <a:lnTo>
                    <a:pt x="48628" y="215988"/>
                  </a:lnTo>
                  <a:lnTo>
                    <a:pt x="48628" y="193116"/>
                  </a:lnTo>
                  <a:lnTo>
                    <a:pt x="194297" y="193116"/>
                  </a:lnTo>
                  <a:lnTo>
                    <a:pt x="194297" y="177876"/>
                  </a:lnTo>
                  <a:lnTo>
                    <a:pt x="194297" y="157543"/>
                  </a:lnTo>
                  <a:lnTo>
                    <a:pt x="194297" y="141033"/>
                  </a:lnTo>
                  <a:lnTo>
                    <a:pt x="26822" y="141033"/>
                  </a:lnTo>
                  <a:lnTo>
                    <a:pt x="26822" y="157543"/>
                  </a:lnTo>
                  <a:lnTo>
                    <a:pt x="173075" y="157543"/>
                  </a:lnTo>
                  <a:lnTo>
                    <a:pt x="173075" y="177876"/>
                  </a:lnTo>
                  <a:lnTo>
                    <a:pt x="27203" y="177876"/>
                  </a:lnTo>
                  <a:lnTo>
                    <a:pt x="27203" y="193116"/>
                  </a:lnTo>
                  <a:lnTo>
                    <a:pt x="27203" y="215988"/>
                  </a:lnTo>
                  <a:lnTo>
                    <a:pt x="27203" y="231241"/>
                  </a:lnTo>
                  <a:lnTo>
                    <a:pt x="202209" y="231241"/>
                  </a:lnTo>
                  <a:lnTo>
                    <a:pt x="202209" y="215988"/>
                  </a:lnTo>
                  <a:close/>
                </a:path>
                <a:path w="222250" h="231775">
                  <a:moveTo>
                    <a:pt x="222097" y="105130"/>
                  </a:moveTo>
                  <a:lnTo>
                    <a:pt x="0" y="105130"/>
                  </a:lnTo>
                  <a:lnTo>
                    <a:pt x="0" y="121932"/>
                  </a:lnTo>
                  <a:lnTo>
                    <a:pt x="222097" y="121932"/>
                  </a:lnTo>
                  <a:lnTo>
                    <a:pt x="222097" y="105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4137309" y="6816293"/>
              <a:ext cx="462514" cy="241984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4677539" y="6836189"/>
              <a:ext cx="142979" cy="203937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840007" y="6886401"/>
              <a:ext cx="273424" cy="153334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5138330" y="6886401"/>
              <a:ext cx="118090" cy="150245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281319" y="6886401"/>
              <a:ext cx="131016" cy="153334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15492756" y="6823760"/>
              <a:ext cx="758190" cy="230504"/>
            </a:xfrm>
            <a:custGeom>
              <a:avLst/>
              <a:gdLst/>
              <a:ahLst/>
              <a:cxnLst/>
              <a:rect l="l" t="t" r="r" b="b"/>
              <a:pathLst>
                <a:path w="758190" h="230504">
                  <a:moveTo>
                    <a:pt x="193929" y="16103"/>
                  </a:moveTo>
                  <a:lnTo>
                    <a:pt x="26631" y="16103"/>
                  </a:lnTo>
                  <a:lnTo>
                    <a:pt x="26631" y="33870"/>
                  </a:lnTo>
                  <a:lnTo>
                    <a:pt x="173088" y="33870"/>
                  </a:lnTo>
                  <a:lnTo>
                    <a:pt x="173088" y="39471"/>
                  </a:lnTo>
                  <a:lnTo>
                    <a:pt x="172923" y="56324"/>
                  </a:lnTo>
                  <a:lnTo>
                    <a:pt x="172745" y="65278"/>
                  </a:lnTo>
                  <a:lnTo>
                    <a:pt x="172402" y="74625"/>
                  </a:lnTo>
                  <a:lnTo>
                    <a:pt x="19685" y="80987"/>
                  </a:lnTo>
                  <a:lnTo>
                    <a:pt x="23164" y="99720"/>
                  </a:lnTo>
                  <a:lnTo>
                    <a:pt x="171450" y="91033"/>
                  </a:lnTo>
                  <a:lnTo>
                    <a:pt x="170192" y="104254"/>
                  </a:lnTo>
                  <a:lnTo>
                    <a:pt x="168414" y="118351"/>
                  </a:lnTo>
                  <a:lnTo>
                    <a:pt x="166001" y="133362"/>
                  </a:lnTo>
                  <a:lnTo>
                    <a:pt x="162864" y="149352"/>
                  </a:lnTo>
                  <a:lnTo>
                    <a:pt x="183896" y="151663"/>
                  </a:lnTo>
                  <a:lnTo>
                    <a:pt x="192303" y="91033"/>
                  </a:lnTo>
                  <a:lnTo>
                    <a:pt x="193929" y="39471"/>
                  </a:lnTo>
                  <a:lnTo>
                    <a:pt x="193929" y="16103"/>
                  </a:lnTo>
                  <a:close/>
                </a:path>
                <a:path w="758190" h="230504">
                  <a:moveTo>
                    <a:pt x="221132" y="183730"/>
                  </a:moveTo>
                  <a:lnTo>
                    <a:pt x="107861" y="183730"/>
                  </a:lnTo>
                  <a:lnTo>
                    <a:pt x="107861" y="120777"/>
                  </a:lnTo>
                  <a:lnTo>
                    <a:pt x="86639" y="120777"/>
                  </a:lnTo>
                  <a:lnTo>
                    <a:pt x="86639" y="183730"/>
                  </a:lnTo>
                  <a:lnTo>
                    <a:pt x="0" y="183730"/>
                  </a:lnTo>
                  <a:lnTo>
                    <a:pt x="0" y="201879"/>
                  </a:lnTo>
                  <a:lnTo>
                    <a:pt x="221132" y="201879"/>
                  </a:lnTo>
                  <a:lnTo>
                    <a:pt x="221132" y="183730"/>
                  </a:lnTo>
                  <a:close/>
                </a:path>
                <a:path w="758190" h="230504">
                  <a:moveTo>
                    <a:pt x="431838" y="109258"/>
                  </a:moveTo>
                  <a:lnTo>
                    <a:pt x="285584" y="109258"/>
                  </a:lnTo>
                  <a:lnTo>
                    <a:pt x="285584" y="33032"/>
                  </a:lnTo>
                  <a:lnTo>
                    <a:pt x="429526" y="33032"/>
                  </a:lnTo>
                  <a:lnTo>
                    <a:pt x="429526" y="15240"/>
                  </a:lnTo>
                  <a:lnTo>
                    <a:pt x="264363" y="15240"/>
                  </a:lnTo>
                  <a:lnTo>
                    <a:pt x="264363" y="33032"/>
                  </a:lnTo>
                  <a:lnTo>
                    <a:pt x="264363" y="109258"/>
                  </a:lnTo>
                  <a:lnTo>
                    <a:pt x="264363" y="127050"/>
                  </a:lnTo>
                  <a:lnTo>
                    <a:pt x="431838" y="127050"/>
                  </a:lnTo>
                  <a:lnTo>
                    <a:pt x="431838" y="109258"/>
                  </a:lnTo>
                  <a:close/>
                </a:path>
                <a:path w="758190" h="230504">
                  <a:moveTo>
                    <a:pt x="458076" y="183921"/>
                  </a:moveTo>
                  <a:lnTo>
                    <a:pt x="235991" y="183921"/>
                  </a:lnTo>
                  <a:lnTo>
                    <a:pt x="235991" y="201879"/>
                  </a:lnTo>
                  <a:lnTo>
                    <a:pt x="458076" y="201879"/>
                  </a:lnTo>
                  <a:lnTo>
                    <a:pt x="458076" y="183921"/>
                  </a:lnTo>
                  <a:close/>
                </a:path>
                <a:path w="758190" h="230504">
                  <a:moveTo>
                    <a:pt x="728573" y="31762"/>
                  </a:moveTo>
                  <a:lnTo>
                    <a:pt x="587133" y="31762"/>
                  </a:lnTo>
                  <a:lnTo>
                    <a:pt x="587133" y="0"/>
                  </a:lnTo>
                  <a:lnTo>
                    <a:pt x="565708" y="0"/>
                  </a:lnTo>
                  <a:lnTo>
                    <a:pt x="565708" y="31762"/>
                  </a:lnTo>
                  <a:lnTo>
                    <a:pt x="565708" y="48272"/>
                  </a:lnTo>
                  <a:lnTo>
                    <a:pt x="565708" y="80035"/>
                  </a:lnTo>
                  <a:lnTo>
                    <a:pt x="565708" y="96558"/>
                  </a:lnTo>
                  <a:lnTo>
                    <a:pt x="728573" y="96558"/>
                  </a:lnTo>
                  <a:lnTo>
                    <a:pt x="728573" y="80035"/>
                  </a:lnTo>
                  <a:lnTo>
                    <a:pt x="587133" y="80035"/>
                  </a:lnTo>
                  <a:lnTo>
                    <a:pt x="587133" y="48272"/>
                  </a:lnTo>
                  <a:lnTo>
                    <a:pt x="707148" y="48272"/>
                  </a:lnTo>
                  <a:lnTo>
                    <a:pt x="707148" y="79641"/>
                  </a:lnTo>
                  <a:lnTo>
                    <a:pt x="728573" y="79641"/>
                  </a:lnTo>
                  <a:lnTo>
                    <a:pt x="728573" y="48272"/>
                  </a:lnTo>
                  <a:lnTo>
                    <a:pt x="728573" y="47777"/>
                  </a:lnTo>
                  <a:lnTo>
                    <a:pt x="728573" y="31762"/>
                  </a:lnTo>
                  <a:close/>
                </a:path>
                <a:path w="758190" h="230504">
                  <a:moveTo>
                    <a:pt x="728573" y="76"/>
                  </a:moveTo>
                  <a:lnTo>
                    <a:pt x="707148" y="76"/>
                  </a:lnTo>
                  <a:lnTo>
                    <a:pt x="707148" y="31356"/>
                  </a:lnTo>
                  <a:lnTo>
                    <a:pt x="728573" y="31356"/>
                  </a:lnTo>
                  <a:lnTo>
                    <a:pt x="728573" y="76"/>
                  </a:lnTo>
                  <a:close/>
                </a:path>
                <a:path w="758190" h="230504">
                  <a:moveTo>
                    <a:pt x="733386" y="212178"/>
                  </a:moveTo>
                  <a:lnTo>
                    <a:pt x="585787" y="212178"/>
                  </a:lnTo>
                  <a:lnTo>
                    <a:pt x="585787" y="163893"/>
                  </a:lnTo>
                  <a:lnTo>
                    <a:pt x="564565" y="163893"/>
                  </a:lnTo>
                  <a:lnTo>
                    <a:pt x="564565" y="212178"/>
                  </a:lnTo>
                  <a:lnTo>
                    <a:pt x="564565" y="229971"/>
                  </a:lnTo>
                  <a:lnTo>
                    <a:pt x="733386" y="229971"/>
                  </a:lnTo>
                  <a:lnTo>
                    <a:pt x="733386" y="212178"/>
                  </a:lnTo>
                  <a:close/>
                </a:path>
                <a:path w="758190" h="230504">
                  <a:moveTo>
                    <a:pt x="758088" y="120777"/>
                  </a:moveTo>
                  <a:lnTo>
                    <a:pt x="536003" y="120777"/>
                  </a:lnTo>
                  <a:lnTo>
                    <a:pt x="536003" y="138353"/>
                  </a:lnTo>
                  <a:lnTo>
                    <a:pt x="638073" y="138353"/>
                  </a:lnTo>
                  <a:lnTo>
                    <a:pt x="638073" y="185851"/>
                  </a:lnTo>
                  <a:lnTo>
                    <a:pt x="659295" y="185851"/>
                  </a:lnTo>
                  <a:lnTo>
                    <a:pt x="659295" y="138353"/>
                  </a:lnTo>
                  <a:lnTo>
                    <a:pt x="758088" y="138353"/>
                  </a:lnTo>
                  <a:lnTo>
                    <a:pt x="758088" y="120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6278834" y="6816103"/>
              <a:ext cx="186585" cy="243138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10316616" y="4140047"/>
              <a:ext cx="387985" cy="374015"/>
            </a:xfrm>
            <a:custGeom>
              <a:avLst/>
              <a:gdLst/>
              <a:ahLst/>
              <a:cxnLst/>
              <a:rect l="l" t="t" r="r" b="b"/>
              <a:pathLst>
                <a:path w="387984" h="374014">
                  <a:moveTo>
                    <a:pt x="105918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0" y="332879"/>
                  </a:lnTo>
                  <a:lnTo>
                    <a:pt x="0" y="373532"/>
                  </a:lnTo>
                  <a:lnTo>
                    <a:pt x="105918" y="373532"/>
                  </a:lnTo>
                  <a:lnTo>
                    <a:pt x="105918" y="332879"/>
                  </a:lnTo>
                  <a:lnTo>
                    <a:pt x="50977" y="332879"/>
                  </a:lnTo>
                  <a:lnTo>
                    <a:pt x="50977" y="40652"/>
                  </a:lnTo>
                  <a:lnTo>
                    <a:pt x="105918" y="40652"/>
                  </a:lnTo>
                  <a:lnTo>
                    <a:pt x="105918" y="0"/>
                  </a:lnTo>
                  <a:close/>
                </a:path>
                <a:path w="387984" h="374014">
                  <a:moveTo>
                    <a:pt x="387680" y="109753"/>
                  </a:moveTo>
                  <a:lnTo>
                    <a:pt x="373176" y="64947"/>
                  </a:lnTo>
                  <a:lnTo>
                    <a:pt x="345452" y="31762"/>
                  </a:lnTo>
                  <a:lnTo>
                    <a:pt x="307035" y="11137"/>
                  </a:lnTo>
                  <a:lnTo>
                    <a:pt x="260477" y="4038"/>
                  </a:lnTo>
                  <a:lnTo>
                    <a:pt x="215925" y="10782"/>
                  </a:lnTo>
                  <a:lnTo>
                    <a:pt x="178003" y="30454"/>
                  </a:lnTo>
                  <a:lnTo>
                    <a:pt x="148602" y="62217"/>
                  </a:lnTo>
                  <a:lnTo>
                    <a:pt x="129578" y="105257"/>
                  </a:lnTo>
                  <a:lnTo>
                    <a:pt x="122821" y="158711"/>
                  </a:lnTo>
                  <a:lnTo>
                    <a:pt x="129514" y="212064"/>
                  </a:lnTo>
                  <a:lnTo>
                    <a:pt x="148386" y="255079"/>
                  </a:lnTo>
                  <a:lnTo>
                    <a:pt x="177685" y="286893"/>
                  </a:lnTo>
                  <a:lnTo>
                    <a:pt x="215633" y="306616"/>
                  </a:lnTo>
                  <a:lnTo>
                    <a:pt x="260477" y="313385"/>
                  </a:lnTo>
                  <a:lnTo>
                    <a:pt x="309232" y="305269"/>
                  </a:lnTo>
                  <a:lnTo>
                    <a:pt x="347649" y="283121"/>
                  </a:lnTo>
                  <a:lnTo>
                    <a:pt x="374294" y="250177"/>
                  </a:lnTo>
                  <a:lnTo>
                    <a:pt x="387680" y="209727"/>
                  </a:lnTo>
                  <a:lnTo>
                    <a:pt x="332892" y="209435"/>
                  </a:lnTo>
                  <a:lnTo>
                    <a:pt x="323748" y="232968"/>
                  </a:lnTo>
                  <a:lnTo>
                    <a:pt x="307822" y="250317"/>
                  </a:lnTo>
                  <a:lnTo>
                    <a:pt x="286473" y="261048"/>
                  </a:lnTo>
                  <a:lnTo>
                    <a:pt x="261061" y="264718"/>
                  </a:lnTo>
                  <a:lnTo>
                    <a:pt x="227380" y="257898"/>
                  </a:lnTo>
                  <a:lnTo>
                    <a:pt x="200825" y="237680"/>
                  </a:lnTo>
                  <a:lnTo>
                    <a:pt x="183426" y="204495"/>
                  </a:lnTo>
                  <a:lnTo>
                    <a:pt x="177177" y="158711"/>
                  </a:lnTo>
                  <a:lnTo>
                    <a:pt x="183388" y="113436"/>
                  </a:lnTo>
                  <a:lnTo>
                    <a:pt x="200761" y="80187"/>
                  </a:lnTo>
                  <a:lnTo>
                    <a:pt x="227380" y="59702"/>
                  </a:lnTo>
                  <a:lnTo>
                    <a:pt x="261353" y="52705"/>
                  </a:lnTo>
                  <a:lnTo>
                    <a:pt x="287096" y="56540"/>
                  </a:lnTo>
                  <a:lnTo>
                    <a:pt x="308521" y="67665"/>
                  </a:lnTo>
                  <a:lnTo>
                    <a:pt x="324256" y="85585"/>
                  </a:lnTo>
                  <a:lnTo>
                    <a:pt x="332892" y="109753"/>
                  </a:lnTo>
                  <a:lnTo>
                    <a:pt x="387680" y="1097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725918" y="4220537"/>
              <a:ext cx="216086" cy="233183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10970666" y="4220539"/>
              <a:ext cx="671830" cy="229235"/>
            </a:xfrm>
            <a:custGeom>
              <a:avLst/>
              <a:gdLst/>
              <a:ahLst/>
              <a:cxnLst/>
              <a:rect l="l" t="t" r="r" b="b"/>
              <a:pathLst>
                <a:path w="671829" h="229235">
                  <a:moveTo>
                    <a:pt x="316992" y="77190"/>
                  </a:moveTo>
                  <a:lnTo>
                    <a:pt x="311785" y="43853"/>
                  </a:lnTo>
                  <a:lnTo>
                    <a:pt x="297218" y="19685"/>
                  </a:lnTo>
                  <a:lnTo>
                    <a:pt x="274916" y="4978"/>
                  </a:lnTo>
                  <a:lnTo>
                    <a:pt x="246494" y="0"/>
                  </a:lnTo>
                  <a:lnTo>
                    <a:pt x="223494" y="2921"/>
                  </a:lnTo>
                  <a:lnTo>
                    <a:pt x="204076" y="11239"/>
                  </a:lnTo>
                  <a:lnTo>
                    <a:pt x="188899" y="24257"/>
                  </a:lnTo>
                  <a:lnTo>
                    <a:pt x="178625" y="41313"/>
                  </a:lnTo>
                  <a:lnTo>
                    <a:pt x="176276" y="41313"/>
                  </a:lnTo>
                  <a:lnTo>
                    <a:pt x="167449" y="24066"/>
                  </a:lnTo>
                  <a:lnTo>
                    <a:pt x="154051" y="11074"/>
                  </a:lnTo>
                  <a:lnTo>
                    <a:pt x="136525" y="2857"/>
                  </a:lnTo>
                  <a:lnTo>
                    <a:pt x="115303" y="0"/>
                  </a:lnTo>
                  <a:lnTo>
                    <a:pt x="94246" y="2819"/>
                  </a:lnTo>
                  <a:lnTo>
                    <a:pt x="76542" y="10960"/>
                  </a:lnTo>
                  <a:lnTo>
                    <a:pt x="62738" y="23952"/>
                  </a:lnTo>
                  <a:lnTo>
                    <a:pt x="53314" y="41313"/>
                  </a:lnTo>
                  <a:lnTo>
                    <a:pt x="50533" y="41313"/>
                  </a:lnTo>
                  <a:lnTo>
                    <a:pt x="50533" y="2946"/>
                  </a:lnTo>
                  <a:lnTo>
                    <a:pt x="0" y="2946"/>
                  </a:lnTo>
                  <a:lnTo>
                    <a:pt x="0" y="228777"/>
                  </a:lnTo>
                  <a:lnTo>
                    <a:pt x="52882" y="228777"/>
                  </a:lnTo>
                  <a:lnTo>
                    <a:pt x="52882" y="91313"/>
                  </a:lnTo>
                  <a:lnTo>
                    <a:pt x="56146" y="72212"/>
                  </a:lnTo>
                  <a:lnTo>
                    <a:pt x="65074" y="57454"/>
                  </a:lnTo>
                  <a:lnTo>
                    <a:pt x="78282" y="47929"/>
                  </a:lnTo>
                  <a:lnTo>
                    <a:pt x="94449" y="44551"/>
                  </a:lnTo>
                  <a:lnTo>
                    <a:pt x="109943" y="47282"/>
                  </a:lnTo>
                  <a:lnTo>
                    <a:pt x="121958" y="55041"/>
                  </a:lnTo>
                  <a:lnTo>
                    <a:pt x="129730" y="67195"/>
                  </a:lnTo>
                  <a:lnTo>
                    <a:pt x="132499" y="83070"/>
                  </a:lnTo>
                  <a:lnTo>
                    <a:pt x="132499" y="228777"/>
                  </a:lnTo>
                  <a:lnTo>
                    <a:pt x="184353" y="228777"/>
                  </a:lnTo>
                  <a:lnTo>
                    <a:pt x="184353" y="87630"/>
                  </a:lnTo>
                  <a:lnTo>
                    <a:pt x="187096" y="70231"/>
                  </a:lnTo>
                  <a:lnTo>
                    <a:pt x="195097" y="56603"/>
                  </a:lnTo>
                  <a:lnTo>
                    <a:pt x="207962" y="47726"/>
                  </a:lnTo>
                  <a:lnTo>
                    <a:pt x="225336" y="44551"/>
                  </a:lnTo>
                  <a:lnTo>
                    <a:pt x="240487" y="46964"/>
                  </a:lnTo>
                  <a:lnTo>
                    <a:pt x="252755" y="54381"/>
                  </a:lnTo>
                  <a:lnTo>
                    <a:pt x="260972" y="67068"/>
                  </a:lnTo>
                  <a:lnTo>
                    <a:pt x="263969" y="85280"/>
                  </a:lnTo>
                  <a:lnTo>
                    <a:pt x="263969" y="228777"/>
                  </a:lnTo>
                  <a:lnTo>
                    <a:pt x="316992" y="228777"/>
                  </a:lnTo>
                  <a:lnTo>
                    <a:pt x="316992" y="77190"/>
                  </a:lnTo>
                  <a:close/>
                </a:path>
                <a:path w="671829" h="229235">
                  <a:moveTo>
                    <a:pt x="671779" y="77190"/>
                  </a:moveTo>
                  <a:lnTo>
                    <a:pt x="666559" y="43853"/>
                  </a:lnTo>
                  <a:lnTo>
                    <a:pt x="651992" y="19685"/>
                  </a:lnTo>
                  <a:lnTo>
                    <a:pt x="629691" y="4978"/>
                  </a:lnTo>
                  <a:lnTo>
                    <a:pt x="601256" y="0"/>
                  </a:lnTo>
                  <a:lnTo>
                    <a:pt x="578256" y="2921"/>
                  </a:lnTo>
                  <a:lnTo>
                    <a:pt x="558838" y="11239"/>
                  </a:lnTo>
                  <a:lnTo>
                    <a:pt x="543661" y="24257"/>
                  </a:lnTo>
                  <a:lnTo>
                    <a:pt x="533400" y="41313"/>
                  </a:lnTo>
                  <a:lnTo>
                    <a:pt x="531050" y="41313"/>
                  </a:lnTo>
                  <a:lnTo>
                    <a:pt x="522224" y="24066"/>
                  </a:lnTo>
                  <a:lnTo>
                    <a:pt x="508825" y="11074"/>
                  </a:lnTo>
                  <a:lnTo>
                    <a:pt x="491299" y="2857"/>
                  </a:lnTo>
                  <a:lnTo>
                    <a:pt x="470077" y="0"/>
                  </a:lnTo>
                  <a:lnTo>
                    <a:pt x="449021" y="2819"/>
                  </a:lnTo>
                  <a:lnTo>
                    <a:pt x="431317" y="10960"/>
                  </a:lnTo>
                  <a:lnTo>
                    <a:pt x="417512" y="23952"/>
                  </a:lnTo>
                  <a:lnTo>
                    <a:pt x="408089" y="41313"/>
                  </a:lnTo>
                  <a:lnTo>
                    <a:pt x="405307" y="41313"/>
                  </a:lnTo>
                  <a:lnTo>
                    <a:pt x="405307" y="2946"/>
                  </a:lnTo>
                  <a:lnTo>
                    <a:pt x="354774" y="2946"/>
                  </a:lnTo>
                  <a:lnTo>
                    <a:pt x="354774" y="228777"/>
                  </a:lnTo>
                  <a:lnTo>
                    <a:pt x="407657" y="228777"/>
                  </a:lnTo>
                  <a:lnTo>
                    <a:pt x="407657" y="91313"/>
                  </a:lnTo>
                  <a:lnTo>
                    <a:pt x="410921" y="72212"/>
                  </a:lnTo>
                  <a:lnTo>
                    <a:pt x="419849" y="57454"/>
                  </a:lnTo>
                  <a:lnTo>
                    <a:pt x="433057" y="47929"/>
                  </a:lnTo>
                  <a:lnTo>
                    <a:pt x="449224" y="44551"/>
                  </a:lnTo>
                  <a:lnTo>
                    <a:pt x="464705" y="47282"/>
                  </a:lnTo>
                  <a:lnTo>
                    <a:pt x="476732" y="55041"/>
                  </a:lnTo>
                  <a:lnTo>
                    <a:pt x="484505" y="67195"/>
                  </a:lnTo>
                  <a:lnTo>
                    <a:pt x="487273" y="83070"/>
                  </a:lnTo>
                  <a:lnTo>
                    <a:pt x="487273" y="228777"/>
                  </a:lnTo>
                  <a:lnTo>
                    <a:pt x="539127" y="228777"/>
                  </a:lnTo>
                  <a:lnTo>
                    <a:pt x="539127" y="87630"/>
                  </a:lnTo>
                  <a:lnTo>
                    <a:pt x="541870" y="70231"/>
                  </a:lnTo>
                  <a:lnTo>
                    <a:pt x="549871" y="56603"/>
                  </a:lnTo>
                  <a:lnTo>
                    <a:pt x="562737" y="47726"/>
                  </a:lnTo>
                  <a:lnTo>
                    <a:pt x="580110" y="44551"/>
                  </a:lnTo>
                  <a:lnTo>
                    <a:pt x="595261" y="46964"/>
                  </a:lnTo>
                  <a:lnTo>
                    <a:pt x="607529" y="54381"/>
                  </a:lnTo>
                  <a:lnTo>
                    <a:pt x="615746" y="67068"/>
                  </a:lnTo>
                  <a:lnTo>
                    <a:pt x="618744" y="85280"/>
                  </a:lnTo>
                  <a:lnTo>
                    <a:pt x="618744" y="228777"/>
                  </a:lnTo>
                  <a:lnTo>
                    <a:pt x="671779" y="228777"/>
                  </a:lnTo>
                  <a:lnTo>
                    <a:pt x="671779" y="77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1670525" y="4220537"/>
              <a:ext cx="216084" cy="23318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915270" y="4220537"/>
              <a:ext cx="197719" cy="228772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12134164" y="4140047"/>
              <a:ext cx="106045" cy="374015"/>
            </a:xfrm>
            <a:custGeom>
              <a:avLst/>
              <a:gdLst/>
              <a:ahLst/>
              <a:cxnLst/>
              <a:rect l="l" t="t" r="r" b="b"/>
              <a:pathLst>
                <a:path w="106045" h="374014">
                  <a:moveTo>
                    <a:pt x="105918" y="0"/>
                  </a:moveTo>
                  <a:lnTo>
                    <a:pt x="0" y="0"/>
                  </a:lnTo>
                  <a:lnTo>
                    <a:pt x="0" y="40652"/>
                  </a:lnTo>
                  <a:lnTo>
                    <a:pt x="54940" y="40652"/>
                  </a:lnTo>
                  <a:lnTo>
                    <a:pt x="54940" y="332879"/>
                  </a:lnTo>
                  <a:lnTo>
                    <a:pt x="0" y="332879"/>
                  </a:lnTo>
                  <a:lnTo>
                    <a:pt x="0" y="373532"/>
                  </a:lnTo>
                  <a:lnTo>
                    <a:pt x="105918" y="373532"/>
                  </a:lnTo>
                  <a:lnTo>
                    <a:pt x="105918" y="332879"/>
                  </a:lnTo>
                  <a:lnTo>
                    <a:pt x="105918" y="40652"/>
                  </a:lnTo>
                  <a:lnTo>
                    <a:pt x="10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9908565" y="4189237"/>
              <a:ext cx="129106" cy="182241"/>
            </a:xfrm>
            <a:prstGeom prst="rect">
              <a:avLst/>
            </a:prstGeom>
          </p:spPr>
        </p:pic>
      </p:grp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D1246273-71BF-3D14-E040-1F877ECA562C}"/>
              </a:ext>
            </a:extLst>
          </p:cNvPr>
          <p:cNvCxnSpPr/>
          <p:nvPr/>
        </p:nvCxnSpPr>
        <p:spPr>
          <a:xfrm>
            <a:off x="1114425" y="17970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F45DF33-CCBC-A591-3B7E-BCCFD0078904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[Character Custom]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4BCF5F-4B3C-C52B-B126-106FEAB19DBA}"/>
              </a:ext>
            </a:extLst>
          </p:cNvPr>
          <p:cNvSpPr txBox="1"/>
          <p:nvPr/>
        </p:nvSpPr>
        <p:spPr>
          <a:xfrm>
            <a:off x="1359709" y="171022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캐릭터 생성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54CEC-C55F-CD80-2C45-414B01FA9DC4}"/>
              </a:ext>
            </a:extLst>
          </p:cNvPr>
          <p:cNvSpPr txBox="1"/>
          <p:nvPr/>
        </p:nvSpPr>
        <p:spPr>
          <a:xfrm>
            <a:off x="10426825" y="156845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직업 선택 기능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998ACB-7A1D-8334-EDCD-B25165B3C507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2A75634A-5FFA-9672-31FF-C23BC4BC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25" y="2011634"/>
            <a:ext cx="7327775" cy="816741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E406688-D17E-4B09-4532-F352625C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09" y="2346215"/>
            <a:ext cx="7906853" cy="77734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31637CC8-DC19-05FC-2A98-D2E578C5FEBD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[Battle]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DD065B-961D-A68F-5FCB-0079E7263F64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치명타 기능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4EAD43-3FC4-E364-A041-94739F19CBA6}"/>
              </a:ext>
            </a:extLst>
          </p:cNvPr>
          <p:cNvSpPr txBox="1"/>
          <p:nvPr/>
        </p:nvSpPr>
        <p:spPr>
          <a:xfrm>
            <a:off x="77724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회피 기능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03338F-19E1-F9C7-1967-8CC60C10F36B}"/>
              </a:ext>
            </a:extLst>
          </p:cNvPr>
          <p:cNvSpPr txBox="1"/>
          <p:nvPr/>
        </p:nvSpPr>
        <p:spPr>
          <a:xfrm>
            <a:off x="1175442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스킬 기능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9A781E-0136-E995-06F1-068271560F95}"/>
              </a:ext>
            </a:extLst>
          </p:cNvPr>
          <p:cNvCxnSpPr>
            <a:cxnSpLocks/>
          </p:cNvCxnSpPr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F5410709-ADF1-6F02-F952-35150FB0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60962"/>
            <a:ext cx="4124901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8C0CB3E-C651-FEB6-C7A8-39E917A3D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420" y="5226050"/>
            <a:ext cx="5544351" cy="21350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B5CD83B-E9F4-5FB9-7517-FC7C85174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4420" y="2254250"/>
            <a:ext cx="6371363" cy="2810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45984CE-E205-8417-111F-EC7751E95F2D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[Dungeon Result]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5DED1-26C9-234F-2F41-B2BD12A055A2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레벨업 기능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637CDB-3668-4D56-74F2-819761AE3EE2}"/>
              </a:ext>
            </a:extLst>
          </p:cNvPr>
          <p:cNvSpPr txBox="1"/>
          <p:nvPr/>
        </p:nvSpPr>
        <p:spPr>
          <a:xfrm>
            <a:off x="8485513" y="175042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보상 추가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12C122D-7AAB-DE55-17FD-6C9BEB07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7923"/>
            <a:ext cx="5029200" cy="7825154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912A0E2-C08B-5C7A-8AAF-5CC35DA3939E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57453-51C3-4AF4-8A1A-46B513087825}"/>
              </a:ext>
            </a:extLst>
          </p:cNvPr>
          <p:cNvCxnSpPr>
            <a:cxnSpLocks/>
          </p:cNvCxnSpPr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CC5A3F-F4A3-3897-1CDE-038A0D68DA87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[Quest]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14F006-3D0F-FE7B-7E30-81F1234E4E79}"/>
              </a:ext>
            </a:extLst>
          </p:cNvPr>
          <p:cNvSpPr txBox="1"/>
          <p:nvPr/>
        </p:nvSpPr>
        <p:spPr>
          <a:xfrm>
            <a:off x="1304291" y="1732518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퀘스트 기능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A1BF3-95B9-04A8-495E-BD37616B26DC}"/>
              </a:ext>
            </a:extLst>
          </p:cNvPr>
          <p:cNvSpPr txBox="1"/>
          <p:nvPr/>
        </p:nvSpPr>
        <p:spPr>
          <a:xfrm>
            <a:off x="9829800" y="1732518"/>
            <a:ext cx="31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퀘스트 선택과 완료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4BC140B-43AD-EFAB-71D1-01E586D33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00" y="2319774"/>
            <a:ext cx="7698930" cy="779812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F510C98-F626-DDD7-3A9B-E8B44352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1" y="2319779"/>
            <a:ext cx="8431877" cy="7554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[Common]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BFCA4-58DF-7334-EACA-0E33FD199B9C}"/>
              </a:ext>
            </a:extLst>
          </p:cNvPr>
          <p:cNvSpPr txBox="1"/>
          <p:nvPr/>
        </p:nvSpPr>
        <p:spPr>
          <a:xfrm>
            <a:off x="1524000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아이템 적용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E2F46-EEB8-E264-D538-8EE77968282B}"/>
              </a:ext>
            </a:extLst>
          </p:cNvPr>
          <p:cNvSpPr txBox="1"/>
          <p:nvPr/>
        </p:nvSpPr>
        <p:spPr>
          <a:xfrm>
            <a:off x="8900927" y="17674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회복 아이템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5667DA0-2ACA-C868-717F-E51FE0AEAD6E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2633D8B5-91DA-EA09-A05F-9D398518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13100"/>
            <a:ext cx="6944694" cy="567769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C41569BF-1C6D-6577-891C-7A2B1951B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27" y="2635250"/>
            <a:ext cx="8640381" cy="73162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0B779397-464C-7B39-D700-9570B99D53D5}"/>
              </a:ext>
            </a:extLst>
          </p:cNvPr>
          <p:cNvSpPr txBox="1"/>
          <p:nvPr/>
        </p:nvSpPr>
        <p:spPr>
          <a:xfrm>
            <a:off x="1332000" y="180000"/>
            <a:ext cx="8220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[Common]</a:t>
            </a:r>
            <a:endParaRPr lang="ko-KR" altLang="en-US" sz="6000" b="1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FBFCA4-58DF-7334-EACA-0E33FD199B9C}"/>
              </a:ext>
            </a:extLst>
          </p:cNvPr>
          <p:cNvSpPr txBox="1"/>
          <p:nvPr/>
        </p:nvSpPr>
        <p:spPr>
          <a:xfrm>
            <a:off x="1763381" y="17629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스테이지 추가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7E2F46-EEB8-E264-D538-8EE77968282B}"/>
              </a:ext>
            </a:extLst>
          </p:cNvPr>
          <p:cNvSpPr txBox="1"/>
          <p:nvPr/>
        </p:nvSpPr>
        <p:spPr>
          <a:xfrm>
            <a:off x="8935563" y="17674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80000"/>
              <a:buFont typeface="Wingdings" panose="05000000000000000000" pitchFamily="2" charset="2"/>
              <a:buChar char="l"/>
            </a:pP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게임 저장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2E8C8C2-CEED-4523-7FBB-A6679851AA22}"/>
              </a:ext>
            </a:extLst>
          </p:cNvPr>
          <p:cNvCxnSpPr/>
          <p:nvPr/>
        </p:nvCxnSpPr>
        <p:spPr>
          <a:xfrm>
            <a:off x="1114425" y="1492250"/>
            <a:ext cx="17173575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4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73</Words>
  <Application>Microsoft Office PowerPoint</Application>
  <PresentationFormat>사용자 지정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Pretendard Black</vt:lpstr>
      <vt:lpstr>Pretendard Medium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세훈 전</cp:lastModifiedBy>
  <cp:revision>1</cp:revision>
  <dcterms:created xsi:type="dcterms:W3CDTF">2024-10-02T09:39:58Z</dcterms:created>
  <dcterms:modified xsi:type="dcterms:W3CDTF">2024-10-02T11:55:16Z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2024-10-02T00:00:00Z</vt:filetime>
  </property>
  <property fmtid="{D5CDD505-2E9C-101B-9397-08002B2CF9AE}" pid="3" name="Producer">
    <vt:lpwstr>3-Heights(TM) PDF Security Shell 4.8.25.2 (http://www.pdf-tools.com)</vt:lpwstr>
  </property>
</Properties>
</file>