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1D176-9462-4760-B1D4-518056AC6383}">
          <p14:sldIdLst>
            <p14:sldId id="256"/>
            <p14:sldId id="257"/>
            <p14:sldId id="266"/>
            <p14:sldId id="258"/>
          </p14:sldIdLst>
        </p14:section>
        <p14:section name="XML" id="{81E03AD8-70A9-46F0-802B-445725DA76A0}">
          <p14:sldIdLst>
            <p14:sldId id="267"/>
            <p14:sldId id="262"/>
            <p14:sldId id="263"/>
            <p14:sldId id="264"/>
            <p14:sldId id="265"/>
            <p14:sldId id="268"/>
          </p14:sldIdLst>
        </p14:section>
        <p14:section name="Latihan tahap 1" id="{F365E817-C92C-4687-9749-8C0DDE0849EA}">
          <p14:sldIdLst>
            <p14:sldId id="269"/>
          </p14:sldIdLst>
        </p14:section>
        <p14:section name="Latihan 1" id="{D0412CD7-8173-4E67-B4C6-3020CF9CBD4D}">
          <p14:sldIdLst>
            <p14:sldId id="270"/>
            <p14:sldId id="271"/>
            <p14:sldId id="272"/>
            <p14:sldId id="273"/>
          </p14:sldIdLst>
        </p14:section>
        <p14:section name="Latihan 2" id="{7C91BA89-F3D6-4924-B6D8-136994FF1A16}">
          <p14:sldIdLst>
            <p14:sldId id="274"/>
            <p14:sldId id="275"/>
            <p14:sldId id="276"/>
            <p14:sldId id="277"/>
          </p14:sldIdLst>
        </p14:section>
        <p14:section name="Latihan 3" id="{0752AE6E-9981-4A90-9841-5169D60D5DC1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Latihan 4" id="{FA5EA69E-7465-4D2D-8E85-3937C44E3A13}">
          <p14:sldIdLst>
            <p14:sldId id="285"/>
            <p14:sldId id="286"/>
            <p14:sldId id="287"/>
            <p14:sldId id="288"/>
            <p14:sldId id="289"/>
          </p14:sldIdLst>
        </p14:section>
        <p14:section name="Latihan 5" id="{4907E1C5-D882-4570-874D-372483038053}">
          <p14:sldIdLst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xml/xsl_intro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Integrasi </a:t>
            </a:r>
            <a:br>
              <a:rPr lang="en-US" smtClean="0"/>
            </a:br>
            <a:r>
              <a:rPr lang="en-US" smtClean="0"/>
              <a:t>Sistem Informasi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XML dan XMLDataSource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2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Dasar XML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XML object </a:t>
            </a:r>
            <a:endParaRPr lang="en-US" smtClean="0"/>
          </a:p>
          <a:p>
            <a:r>
              <a:rPr lang="en-US" smtClean="0"/>
              <a:t>Latihan </a:t>
            </a:r>
            <a:r>
              <a:rPr lang="en-US" smtClean="0"/>
              <a:t>2</a:t>
            </a:r>
            <a:r>
              <a:rPr lang="en-US" smtClean="0"/>
              <a:t>: </a:t>
            </a:r>
            <a:r>
              <a:rPr lang="en-US" smtClean="0"/>
              <a:t>XML simple</a:t>
            </a:r>
          </a:p>
          <a:p>
            <a:r>
              <a:rPr lang="en-US" smtClean="0"/>
              <a:t>Latihan </a:t>
            </a:r>
            <a:r>
              <a:rPr lang="en-US" smtClean="0"/>
              <a:t>3: </a:t>
            </a:r>
            <a:r>
              <a:rPr lang="en-US" smtClean="0"/>
              <a:t>XML untuk SiteMap</a:t>
            </a:r>
          </a:p>
          <a:p>
            <a:r>
              <a:rPr lang="en-US"/>
              <a:t>Latihan </a:t>
            </a:r>
            <a:r>
              <a:rPr lang="en-US" smtClean="0"/>
              <a:t>4: </a:t>
            </a:r>
            <a:r>
              <a:rPr lang="en-US"/>
              <a:t>XML </a:t>
            </a:r>
            <a:r>
              <a:rPr lang="en-US" smtClean="0"/>
              <a:t>Transform</a:t>
            </a:r>
          </a:p>
          <a:p>
            <a:r>
              <a:rPr lang="en-US" smtClean="0"/>
              <a:t>Latihan 5: Transformasi lanjutan</a:t>
            </a:r>
            <a:endParaRPr lang="en-US"/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1: 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Buat folder dataxml</a:t>
            </a:r>
          </a:p>
          <a:p>
            <a:r>
              <a:rPr lang="en-US" smtClean="0"/>
              <a:t>Buat file xml dengan nama unit.xml</a:t>
            </a:r>
          </a:p>
          <a:p>
            <a:r>
              <a:rPr lang="en-US" smtClean="0"/>
              <a:t>Isikan data berikut :</a:t>
            </a:r>
          </a:p>
          <a:p>
            <a:pPr marL="457200" lvl="1" indent="0"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&lt;?</a:t>
            </a: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xml version="1.0" encoding="utf-8" ?&gt;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&lt;tr_unit&gt;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unit_id="100" unit_name="Direksi"&gt;&lt;/unit&gt;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unit_id="200" unit_name="HRD"&gt;&lt;/unit&gt;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unit_id="300" unit_name="Marketing"&gt;&lt;/unit&gt;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unit_id="400" unit_name="Mekanik"&gt;&lt;/unit&gt;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unit_id="500" unit_name="Staff"&gt;&lt;/unit&gt;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&lt;/tr_unit</a:t>
            </a: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US" sz="180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id-ID" sz="18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web form</a:t>
            </a:r>
          </a:p>
          <a:p>
            <a:r>
              <a:rPr lang="en-US" smtClean="0"/>
              <a:t>Tambahkan xmldatasource dan gridview</a:t>
            </a:r>
          </a:p>
          <a:p>
            <a:r>
              <a:rPr lang="en-US" smtClean="0"/>
              <a:t>Gunakan file unit.xml di xmldatasource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5" y="593815"/>
            <a:ext cx="9181834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" y="174716"/>
            <a:ext cx="10676709" cy="63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unit2.xml</a:t>
            </a:r>
          </a:p>
          <a:p>
            <a:r>
              <a:rPr lang="en-US" smtClean="0"/>
              <a:t>Isikan data seperti gambar </a:t>
            </a:r>
            <a:r>
              <a:rPr lang="en-US" smtClean="0">
                <a:sym typeface="Wingdings" panose="05000000000000000000" pitchFamily="2" charset="2"/>
              </a:rPr>
              <a:t></a:t>
            </a:r>
          </a:p>
          <a:p>
            <a:r>
              <a:rPr lang="en-US" smtClean="0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Tambahkan XMLdatasource dan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gridview</a:t>
            </a:r>
          </a:p>
          <a:p>
            <a:r>
              <a:rPr lang="en-US" smtClean="0">
                <a:sym typeface="Wingdings" panose="05000000000000000000" pitchFamily="2" charset="2"/>
              </a:rPr>
              <a:t>Gunakan unit2.xml di XMLdatasoure</a:t>
            </a:r>
            <a:endParaRPr lang="en-US" smtClean="0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8" y="320448"/>
            <a:ext cx="9289596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Solusi : </a:t>
            </a:r>
          </a:p>
          <a:p>
            <a:r>
              <a:rPr lang="en-US" smtClean="0"/>
              <a:t>gunakan transformasi</a:t>
            </a:r>
          </a:p>
          <a:p>
            <a:r>
              <a:rPr lang="en-US"/>
              <a:t>x</a:t>
            </a:r>
            <a:r>
              <a:rPr lang="en-US" smtClean="0"/>
              <a:t>sl atau xslt</a:t>
            </a: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69" y="1999700"/>
            <a:ext cx="7855131" cy="4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176892"/>
            <a:ext cx="10947899" cy="6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Service</a:t>
            </a:r>
          </a:p>
          <a:p>
            <a:r>
              <a:rPr lang="en-US" smtClean="0"/>
              <a:t>XML </a:t>
            </a:r>
            <a:r>
              <a:rPr lang="en-US" smtClean="0"/>
              <a:t>Data</a:t>
            </a:r>
          </a:p>
          <a:p>
            <a:r>
              <a:rPr lang="en-US" smtClean="0"/>
              <a:t>Latihan dasar 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71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XML 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mempermudah navigasi website</a:t>
            </a:r>
          </a:p>
          <a:p>
            <a:r>
              <a:rPr lang="en-US" smtClean="0"/>
              <a:t>Menghindari tersesat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5996"/>
          </a:xfrm>
        </p:spPr>
        <p:txBody>
          <a:bodyPr>
            <a:normAutofit fontScale="55000" lnSpcReduction="20000"/>
          </a:bodyPr>
          <a:lstStyle/>
          <a:p>
            <a:r>
              <a:rPr lang="en-US" sz="5100" smtClean="0"/>
              <a:t>Dari root project, tambahkan sebuah item SiteMap</a:t>
            </a:r>
          </a:p>
          <a:p>
            <a:r>
              <a:rPr lang="en-US" sz="5100" smtClean="0"/>
              <a:t>Nama file web.sitemap (default)</a:t>
            </a:r>
          </a:p>
          <a:p>
            <a:endParaRPr lang="en-US"/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&lt;?xml version="1.0" encoding="utf-8" ?&gt;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&lt;siteMap xmlns="http://schemas.microsoft.com/AspNet/SiteMap-File-1.0" 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&lt;siteMapNode url="~/default.aspx" title="Home"  description="Default homepage"&gt;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&lt;siteMapNode  title="XML Object"  description="Latihan XML Object"&gt;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url="~/dataxml/WebForm1.aspx" title="XML object1"  description="Latihan XML Object 1"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url="~/dataxml/WebForm2.aspx" title="XML object2"  description="Latihan XML Object 2"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&lt;/siteMapNode&gt;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&lt;/siteMapNode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&lt;/siteMap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Halaman Home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smtClean="0"/>
              <a:t>Buat sebuah webform di root project </a:t>
            </a:r>
          </a:p>
          <a:p>
            <a:r>
              <a:rPr lang="en-US" sz="2600" smtClean="0"/>
              <a:t>Tambahkan SiteMapDataSource</a:t>
            </a:r>
          </a:p>
          <a:p>
            <a:r>
              <a:rPr lang="en-US" sz="2600" smtClean="0"/>
              <a:t>Tambahkan menu dengan orientasi verikal</a:t>
            </a:r>
          </a:p>
          <a:p>
            <a:r>
              <a:rPr lang="en-US" sz="2600" smtClean="0"/>
              <a:t>Simpan sebagai default.aspx</a:t>
            </a:r>
          </a:p>
          <a:p>
            <a:r>
              <a:rPr lang="en-US" sz="2600" smtClean="0"/>
              <a:t>Tambahkan SiteMapPath untuk halaman lainnya</a:t>
            </a:r>
          </a:p>
          <a:p>
            <a:pPr marL="0" indent="0">
              <a:buNone/>
            </a:pP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 smtClean="0">
                <a:solidFill>
                  <a:srgbClr val="FFFF00"/>
                </a:solidFill>
              </a:rPr>
              <a:t>   </a:t>
            </a:r>
            <a:r>
              <a:rPr lang="id-ID" sz="1900" smtClean="0">
                <a:solidFill>
                  <a:srgbClr val="FFFF00"/>
                </a:solidFill>
              </a:rPr>
              <a:t>&lt;</a:t>
            </a:r>
            <a:r>
              <a:rPr lang="id-ID" sz="1900">
                <a:solidFill>
                  <a:srgbClr val="FFFF00"/>
                </a:solidFill>
              </a:rPr>
              <a:t>asp:SiteMapPath ID="</a:t>
            </a:r>
            <a:r>
              <a:rPr lang="id-ID" sz="1900" smtClean="0">
                <a:solidFill>
                  <a:srgbClr val="FFFF00"/>
                </a:solidFill>
              </a:rPr>
              <a:t>sm</a:t>
            </a:r>
            <a:r>
              <a:rPr lang="en-US" sz="1900" smtClean="0">
                <a:solidFill>
                  <a:srgbClr val="FFFF00"/>
                </a:solidFill>
              </a:rPr>
              <a:t>XMLForm1</a:t>
            </a:r>
            <a:r>
              <a:rPr lang="id-ID" sz="1900" smtClean="0">
                <a:solidFill>
                  <a:srgbClr val="FFFF00"/>
                </a:solidFill>
              </a:rPr>
              <a:t>" </a:t>
            </a:r>
            <a:r>
              <a:rPr lang="id-ID" sz="1900">
                <a:solidFill>
                  <a:srgbClr val="FFFF00"/>
                </a:solidFill>
              </a:rPr>
              <a:t>runat="server"&gt;&lt;/asp:SiteMapPath</a:t>
            </a:r>
            <a:r>
              <a:rPr lang="id-ID" sz="1900" smtClean="0">
                <a:solidFill>
                  <a:srgbClr val="FFFF00"/>
                </a:solidFill>
              </a:rPr>
              <a:t>&gt;</a:t>
            </a:r>
            <a:endParaRPr lang="en-US" sz="19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 sz="2000" smtClean="0">
                <a:solidFill>
                  <a:srgbClr val="FFFF00"/>
                </a:solidFill>
              </a:rPr>
              <a:t>Tips: bedakan jika orientasi horisontal!</a:t>
            </a:r>
          </a:p>
          <a:p>
            <a:pPr marL="0" indent="0">
              <a:buNone/>
            </a:pP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" y="352697"/>
            <a:ext cx="11845268" cy="59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TreeView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navigasi lain adalah berupa Tree</a:t>
            </a:r>
          </a:p>
          <a:p>
            <a:r>
              <a:rPr lang="en-US" smtClean="0"/>
              <a:t>Tambahkan TreeView di halaman Home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18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4" y="350928"/>
            <a:ext cx="11649473" cy="59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Transform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 file unit2.xml</a:t>
            </a:r>
          </a:p>
          <a:p>
            <a:r>
              <a:rPr lang="en-US"/>
              <a:t>Isikan data seperti gambar </a:t>
            </a:r>
            <a:r>
              <a:rPr lang="en-US">
                <a:sym typeface="Wingdings" panose="05000000000000000000" pitchFamily="2" charset="2"/>
              </a:rPr>
              <a:t></a:t>
            </a:r>
          </a:p>
          <a:p>
            <a:r>
              <a:rPr lang="en-US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Tampilkan dalam bentuk table 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menggunakan xml control</a:t>
            </a:r>
            <a:endParaRPr lang="en-US">
              <a:sym typeface="Wingdings" panose="05000000000000000000" pitchFamily="2" charset="2"/>
            </a:endParaRP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referensi di </a:t>
            </a:r>
            <a:r>
              <a:rPr lang="id-ID">
                <a:hlinkClick r:id="rId2"/>
              </a:rPr>
              <a:t>https</a:t>
            </a:r>
            <a:r>
              <a:rPr lang="id-ID">
                <a:hlinkClick r:id="rId2"/>
              </a:rPr>
              <a:t>://</a:t>
            </a:r>
            <a:r>
              <a:rPr lang="id-ID" smtClean="0">
                <a:hlinkClick r:id="rId2"/>
              </a:rPr>
              <a:t>www.w3schools.com/xml/xsl_intro.asp</a:t>
            </a:r>
            <a:endParaRPr lang="en-US" smtClean="0"/>
          </a:p>
          <a:p>
            <a:r>
              <a:rPr lang="en-US" smtClean="0"/>
              <a:t>Urutkan data berdasar Unit ID</a:t>
            </a:r>
          </a:p>
          <a:p>
            <a:r>
              <a:rPr lang="en-US" smtClean="0"/>
              <a:t>Tambahkan sebuah tombol untuk mengurutkan </a:t>
            </a:r>
            <a:br>
              <a:rPr lang="en-US" smtClean="0"/>
            </a:br>
            <a:r>
              <a:rPr lang="en-US" smtClean="0"/>
              <a:t>data berdasarkan Unit Name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42" y="2336873"/>
            <a:ext cx="2714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4" y="318951"/>
            <a:ext cx="11404786" cy="57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" y="106951"/>
            <a:ext cx="10094595" cy="66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Banyak definisi</a:t>
            </a:r>
          </a:p>
          <a:p>
            <a:r>
              <a:rPr lang="en-US" smtClean="0"/>
              <a:t>Software yang membuat dirinya bisa tersedia di internet dan menggunakan standar format XML</a:t>
            </a:r>
          </a:p>
          <a:p>
            <a:r>
              <a:rPr lang="en-US" smtClean="0"/>
              <a:t>Pertukaran informasi dengan menggunakan internet secara langsung antar aplikasi secara interaktif</a:t>
            </a:r>
          </a:p>
          <a:p>
            <a:r>
              <a:rPr lang="en-US" smtClean="0"/>
              <a:t>Koleksi protocol yang terbuka dan terstandar digunakan untuk pertukaran data antar aplikasi atau sistem</a:t>
            </a:r>
          </a:p>
        </p:txBody>
      </p:sp>
    </p:spTree>
    <p:extLst>
      <p:ext uri="{BB962C8B-B14F-4D97-AF65-F5344CB8AC3E}">
        <p14:creationId xmlns:p14="http://schemas.microsoft.com/office/powerpoint/2010/main" val="167526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3" y="403995"/>
            <a:ext cx="9691644" cy="60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5: Transformasi Lanjutan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7360"/>
            <a:ext cx="10437222" cy="49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9" y="2240960"/>
            <a:ext cx="9658345" cy="36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21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2" y="263026"/>
            <a:ext cx="10281151" cy="62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Komponen Webservice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Basic platform adalah XML + HTTP</a:t>
            </a:r>
          </a:p>
          <a:p>
            <a:r>
              <a:rPr lang="en-US" smtClean="0"/>
              <a:t>Komponen :</a:t>
            </a:r>
          </a:p>
          <a:p>
            <a:pPr lvl="1"/>
            <a:r>
              <a:rPr lang="en-US"/>
              <a:t>SOAP (Simple Object Access Protocol)</a:t>
            </a:r>
          </a:p>
          <a:p>
            <a:pPr lvl="1"/>
            <a:r>
              <a:rPr lang="en-US"/>
              <a:t>UDDI (Universal Description, Discovery and Integration)</a:t>
            </a:r>
          </a:p>
          <a:p>
            <a:pPr lvl="1"/>
            <a:r>
              <a:rPr lang="en-US"/>
              <a:t>WSDL (Web Services Description Language)</a:t>
            </a:r>
          </a:p>
          <a:p>
            <a:r>
              <a:rPr lang="en-US" smtClean="0"/>
              <a:t>Cara Kerja:</a:t>
            </a:r>
          </a:p>
          <a:p>
            <a:pPr lvl="1"/>
            <a:r>
              <a:rPr lang="en-US"/>
              <a:t>XML </a:t>
            </a:r>
            <a:r>
              <a:rPr lang="en-US" smtClean="0"/>
              <a:t>untuk tagging data</a:t>
            </a:r>
            <a:endParaRPr lang="en-US"/>
          </a:p>
          <a:p>
            <a:pPr lvl="1"/>
            <a:r>
              <a:rPr lang="en-US"/>
              <a:t>SOAP </a:t>
            </a:r>
            <a:r>
              <a:rPr lang="en-US" smtClean="0"/>
              <a:t>untuk mengirim pesan</a:t>
            </a:r>
            <a:endParaRPr lang="en-US"/>
          </a:p>
          <a:p>
            <a:pPr lvl="1"/>
            <a:r>
              <a:rPr lang="en-US"/>
              <a:t>WSDL </a:t>
            </a:r>
            <a:r>
              <a:rPr lang="en-US" smtClean="0"/>
              <a:t>untuk informasi ketersediaan service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7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</a:t>
            </a:r>
            <a:r>
              <a:rPr lang="en-US"/>
              <a:t>X</a:t>
            </a:r>
            <a:r>
              <a:rPr lang="en-US" smtClean="0"/>
              <a:t>tensible Markup Language</a:t>
            </a:r>
          </a:p>
          <a:p>
            <a:r>
              <a:rPr lang="en-US" smtClean="0"/>
              <a:t>Tangging data</a:t>
            </a:r>
          </a:p>
          <a:p>
            <a:r>
              <a:rPr lang="en-US" smtClean="0"/>
              <a:t>Tidak ada standar penggunaan nama tag seperti halnya HTML</a:t>
            </a:r>
          </a:p>
          <a:p>
            <a:r>
              <a:rPr lang="en-US" smtClean="0"/>
              <a:t>Keunggulan</a:t>
            </a:r>
          </a:p>
          <a:p>
            <a:pPr lvl="1"/>
            <a:r>
              <a:rPr lang="en-US" smtClean="0"/>
              <a:t>Pintar</a:t>
            </a:r>
          </a:p>
          <a:p>
            <a:pPr lvl="1"/>
            <a:r>
              <a:rPr lang="en-US" smtClean="0"/>
              <a:t>Dapat beradaptasi</a:t>
            </a:r>
          </a:p>
          <a:p>
            <a:pPr lvl="1"/>
            <a:r>
              <a:rPr lang="en-US" smtClean="0"/>
              <a:t>Mudah pemeliharaannya</a:t>
            </a:r>
          </a:p>
          <a:p>
            <a:pPr lvl="1"/>
            <a:r>
              <a:rPr lang="en-US" smtClean="0"/>
              <a:t>Sederhana</a:t>
            </a:r>
          </a:p>
          <a:p>
            <a:pPr lvl="1"/>
            <a:r>
              <a:rPr lang="en-US" smtClean="0"/>
              <a:t>Mudah dipindahkan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 XML</a:t>
            </a:r>
            <a:endParaRPr lang="id-ID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099122"/>
            <a:ext cx="102790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membawa data pada API sep</a:t>
            </a:r>
            <a:r>
              <a:rPr kumimoji="0" lang="en-US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 SOAP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membentuk struktur form pada pemrograman desktop </a:t>
            </a:r>
            <a:r>
              <a:rPr lang="en-US" altLang="id-ID">
                <a:effectLst/>
                <a:latin typeface="Arial" panose="020B0604020202020204" pitchFamily="34" charset="0"/>
              </a:rPr>
              <a:t>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 delphi, lazarus, vb, gtk, dll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membuat layout aplikasi android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bertugas untuk membentuk struktur proyek pada java yang menggunakan Maven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sebagai format file SVG, DOCX, dsb </a:t>
            </a:r>
          </a:p>
        </p:txBody>
      </p:sp>
    </p:spTree>
    <p:extLst>
      <p:ext uri="{BB962C8B-B14F-4D97-AF65-F5344CB8AC3E}">
        <p14:creationId xmlns:p14="http://schemas.microsoft.com/office/powerpoint/2010/main" val="26856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XML</a:t>
            </a:r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284"/>
            <a:ext cx="6647545" cy="3045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06" y="91440"/>
            <a:ext cx="5642882" cy="6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adalah jenis data yang menyimpan property dan method</a:t>
            </a:r>
          </a:p>
          <a:p>
            <a:r>
              <a:rPr lang="en-US" smtClean="0"/>
              <a:t>XML hanya bias menyimpan properti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7" y="3946031"/>
            <a:ext cx="10290145" cy="8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Array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adalah jenis data yang berisi kumpulan data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9" y="2924679"/>
            <a:ext cx="5922048" cy="259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16" y="2924679"/>
            <a:ext cx="5512545" cy="25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377</TotalTime>
  <Words>533</Words>
  <Application>Microsoft Office PowerPoint</Application>
  <PresentationFormat>Widescreen</PresentationFormat>
  <Paragraphs>116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</vt:lpstr>
      <vt:lpstr>Berlin</vt:lpstr>
      <vt:lpstr>Integrasi  Sistem Informasi</vt:lpstr>
      <vt:lpstr>Agenda</vt:lpstr>
      <vt:lpstr>Web Service</vt:lpstr>
      <vt:lpstr>Komponen Webservice</vt:lpstr>
      <vt:lpstr>XML</vt:lpstr>
      <vt:lpstr>Penggunaan XML</vt:lpstr>
      <vt:lpstr>Contoh data XML</vt:lpstr>
      <vt:lpstr>XML Object</vt:lpstr>
      <vt:lpstr>XML Array</vt:lpstr>
      <vt:lpstr>Data XML dan XMLDataSource</vt:lpstr>
      <vt:lpstr>Latihan Dasar XML</vt:lpstr>
      <vt:lpstr>Latihan 1: XML Object</vt:lpstr>
      <vt:lpstr>Latihan 1</vt:lpstr>
      <vt:lpstr>PowerPoint Presentation</vt:lpstr>
      <vt:lpstr>PowerPoint Presentation</vt:lpstr>
      <vt:lpstr>Latihan 2</vt:lpstr>
      <vt:lpstr>PowerPoint Presentation</vt:lpstr>
      <vt:lpstr>Latihan 2</vt:lpstr>
      <vt:lpstr>PowerPoint Presentation</vt:lpstr>
      <vt:lpstr>Latihan 3: XML Sitemap</vt:lpstr>
      <vt:lpstr>SiteMap</vt:lpstr>
      <vt:lpstr>Halaman Home</vt:lpstr>
      <vt:lpstr>PowerPoint Presentation</vt:lpstr>
      <vt:lpstr>TreeView</vt:lpstr>
      <vt:lpstr>PowerPoint Presentation</vt:lpstr>
      <vt:lpstr>Latihan 4: Transform </vt:lpstr>
      <vt:lpstr>Latihan 4</vt:lpstr>
      <vt:lpstr>PowerPoint Presentation</vt:lpstr>
      <vt:lpstr>PowerPoint Presentation</vt:lpstr>
      <vt:lpstr>PowerPoint Presentation</vt:lpstr>
      <vt:lpstr>Latihan 5: Transformasi Lanjutan</vt:lpstr>
      <vt:lpstr>Hasil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17</cp:revision>
  <dcterms:created xsi:type="dcterms:W3CDTF">2019-10-16T13:35:00Z</dcterms:created>
  <dcterms:modified xsi:type="dcterms:W3CDTF">2019-10-30T16:45:13Z</dcterms:modified>
</cp:coreProperties>
</file>