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35" r:id="rId19"/>
    <p:sldId id="272" r:id="rId20"/>
    <p:sldId id="273" r:id="rId21"/>
    <p:sldId id="274" r:id="rId22"/>
    <p:sldId id="275" r:id="rId23"/>
    <p:sldId id="286" r:id="rId24"/>
    <p:sldId id="287" r:id="rId25"/>
    <p:sldId id="290" r:id="rId26"/>
    <p:sldId id="289" r:id="rId27"/>
    <p:sldId id="288" r:id="rId28"/>
    <p:sldId id="291" r:id="rId29"/>
    <p:sldId id="293" r:id="rId30"/>
    <p:sldId id="292" r:id="rId31"/>
    <p:sldId id="296" r:id="rId32"/>
    <p:sldId id="295" r:id="rId33"/>
    <p:sldId id="294" r:id="rId34"/>
    <p:sldId id="276" r:id="rId35"/>
    <p:sldId id="277" r:id="rId36"/>
    <p:sldId id="279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4" r:id="rId53"/>
    <p:sldId id="315" r:id="rId54"/>
    <p:sldId id="313" r:id="rId55"/>
    <p:sldId id="312" r:id="rId56"/>
    <p:sldId id="316" r:id="rId57"/>
    <p:sldId id="317" r:id="rId58"/>
    <p:sldId id="319" r:id="rId59"/>
    <p:sldId id="318" r:id="rId60"/>
    <p:sldId id="320" r:id="rId61"/>
    <p:sldId id="321" r:id="rId62"/>
    <p:sldId id="325" r:id="rId63"/>
    <p:sldId id="326" r:id="rId64"/>
    <p:sldId id="322" r:id="rId65"/>
    <p:sldId id="323" r:id="rId66"/>
    <p:sldId id="324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udul" id="{0670E1CB-847E-43B0-9249-7A20CA1E4140}">
          <p14:sldIdLst>
            <p14:sldId id="256"/>
            <p14:sldId id="336"/>
          </p14:sldIdLst>
        </p14:section>
        <p14:section name="Agenda" id="{B8D789C3-1234-4AAB-8571-5A7C8CFB666B}">
          <p14:sldIdLst>
            <p14:sldId id="257"/>
          </p14:sldIdLst>
        </p14:section>
        <p14:section name="Sejarah ASP.NET" id="{41CC4B5C-55B3-4042-8250-C698E2D86859}">
          <p14:sldIdLst>
            <p14:sldId id="258"/>
            <p14:sldId id="259"/>
            <p14:sldId id="260"/>
            <p14:sldId id="261"/>
          </p14:sldIdLst>
        </p14:section>
        <p14:section name="Persiapan" id="{BA71660F-BEBD-41E2-B357-6618BC8E8F05}">
          <p14:sldIdLst>
            <p14:sldId id="262"/>
            <p14:sldId id="263"/>
            <p14:sldId id="264"/>
          </p14:sldIdLst>
        </p14:section>
        <p14:section name="Latihan 1" id="{8C09924E-9E0E-4E53-955A-37A846C4CAF4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335"/>
            <p14:sldId id="272"/>
            <p14:sldId id="273"/>
            <p14:sldId id="274"/>
            <p14:sldId id="275"/>
            <p14:sldId id="286"/>
            <p14:sldId id="287"/>
            <p14:sldId id="290"/>
            <p14:sldId id="289"/>
            <p14:sldId id="288"/>
            <p14:sldId id="291"/>
            <p14:sldId id="293"/>
            <p14:sldId id="292"/>
            <p14:sldId id="296"/>
            <p14:sldId id="295"/>
            <p14:sldId id="294"/>
          </p14:sldIdLst>
        </p14:section>
        <p14:section name="Latihan 2" id="{348A6BC6-8E83-41A5-8FD0-23DB4B0D4D10}">
          <p14:sldIdLst>
            <p14:sldId id="276"/>
            <p14:sldId id="277"/>
            <p14:sldId id="279"/>
            <p14:sldId id="297"/>
            <p14:sldId id="298"/>
            <p14:sldId id="299"/>
            <p14:sldId id="300"/>
            <p14:sldId id="301"/>
          </p14:sldIdLst>
        </p14:section>
        <p14:section name="MSSQL Database" id="{7D2AE562-102B-4BC3-9E3F-229D41EBC07D}">
          <p14:sldIdLst>
            <p14:sldId id="302"/>
            <p14:sldId id="303"/>
            <p14:sldId id="304"/>
            <p14:sldId id="305"/>
            <p14:sldId id="306"/>
          </p14:sldIdLst>
        </p14:section>
        <p14:section name="Latihan DataBinding" id="{DB9158F2-6D25-42FC-9A13-A19D0826BDA7}">
          <p14:sldIdLst>
            <p14:sldId id="307"/>
            <p14:sldId id="308"/>
            <p14:sldId id="309"/>
            <p14:sldId id="310"/>
            <p14:sldId id="311"/>
            <p14:sldId id="314"/>
            <p14:sldId id="315"/>
            <p14:sldId id="313"/>
            <p14:sldId id="312"/>
            <p14:sldId id="316"/>
            <p14:sldId id="317"/>
            <p14:sldId id="319"/>
            <p14:sldId id="318"/>
            <p14:sldId id="320"/>
            <p14:sldId id="321"/>
            <p14:sldId id="325"/>
            <p14:sldId id="326"/>
            <p14:sldId id="322"/>
            <p14:sldId id="323"/>
            <p14:sldId id="324"/>
          </p14:sldIdLst>
        </p14:section>
        <p14:section name="Chart" id="{8D1A822D-B0F1-48F0-A388-7A8D93C4B395}">
          <p14:sldIdLst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Selesai" id="{18378A42-C9C7-4B0B-A18C-CBDDDF2825B7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" TargetMode="External"/><Relationship Id="rId2" Type="http://schemas.openxmlformats.org/officeDocument/2006/relationships/hyperlink" Target="https://www.microsoft.com/en-in/window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ASP.NET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Pengembangan </a:t>
            </a:r>
            <a:r>
              <a:rPr lang="en-US" err="1" smtClean="0"/>
              <a:t>Aplikasi</a:t>
            </a:r>
            <a:r>
              <a:rPr lang="en-US" smtClean="0"/>
              <a:t> </a:t>
            </a:r>
            <a:r>
              <a:rPr lang="en-US" err="1" smtClean="0"/>
              <a:t>Secara</a:t>
            </a:r>
            <a:r>
              <a:rPr lang="en-US" smtClean="0"/>
              <a:t> </a:t>
            </a:r>
            <a:r>
              <a:rPr lang="en-US" err="1" smtClean="0"/>
              <a:t>Cepat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594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Server Express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Database SQL Server versi gratis</a:t>
            </a:r>
          </a:p>
          <a:p>
            <a:r>
              <a:rPr lang="en-US" smtClean="0"/>
              <a:t>Fungsional lengkap</a:t>
            </a:r>
          </a:p>
          <a:p>
            <a:r>
              <a:rPr lang="en-US" smtClean="0"/>
              <a:t>Pembatasan:</a:t>
            </a:r>
          </a:p>
          <a:p>
            <a:pPr lvl="1"/>
            <a:r>
              <a:rPr lang="en-US" smtClean="0"/>
              <a:t>RAM 1GB</a:t>
            </a:r>
          </a:p>
          <a:p>
            <a:pPr lvl="1"/>
            <a:r>
              <a:rPr lang="en-US" smtClean="0"/>
              <a:t>Database Maksimal 8 GB</a:t>
            </a:r>
          </a:p>
          <a:p>
            <a:pPr lvl="1"/>
            <a:r>
              <a:rPr lang="en-US" smtClean="0"/>
              <a:t>1 CPU</a:t>
            </a:r>
          </a:p>
          <a:p>
            <a:pPr lvl="1"/>
            <a:r>
              <a:rPr lang="en-US" smtClean="0"/>
              <a:t>Tidak mendukung SQL Agent Job Scheduling &amp; Tuning Advisor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14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Pertama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project project 1 Website berbasis ASP.NET dengan bahasa </a:t>
            </a:r>
            <a:r>
              <a:rPr lang="en-US" b="1" smtClean="0"/>
              <a:t>C#</a:t>
            </a:r>
          </a:p>
          <a:p>
            <a:r>
              <a:rPr lang="en-US" smtClean="0"/>
              <a:t>Buat folder </a:t>
            </a:r>
            <a:r>
              <a:rPr lang="en-US" b="1" smtClean="0"/>
              <a:t>dasar</a:t>
            </a:r>
          </a:p>
          <a:p>
            <a:r>
              <a:rPr lang="en-US"/>
              <a:t>Buat sebuah </a:t>
            </a:r>
            <a:r>
              <a:rPr lang="en-US" b="1"/>
              <a:t>Web </a:t>
            </a:r>
            <a:r>
              <a:rPr lang="en-US" b="1" smtClean="0"/>
              <a:t>Form </a:t>
            </a:r>
            <a:r>
              <a:rPr lang="en-US" smtClean="0"/>
              <a:t>mengunakan </a:t>
            </a:r>
            <a:r>
              <a:rPr lang="en-US" b="1" smtClean="0"/>
              <a:t>template</a:t>
            </a:r>
            <a:r>
              <a:rPr lang="en-US" smtClean="0"/>
              <a:t> </a:t>
            </a:r>
            <a:r>
              <a:rPr lang="en-US" b="1" smtClean="0"/>
              <a:t>Empty</a:t>
            </a:r>
          </a:p>
          <a:p>
            <a:r>
              <a:rPr lang="en-US" smtClean="0"/>
              <a:t>Buat file kontrol1.aspx</a:t>
            </a:r>
          </a:p>
          <a:p>
            <a:r>
              <a:rPr lang="en-US" smtClean="0"/>
              <a:t>Buat control di form : TextBox, Button, RadioButton, CheckBox, Hyperlink</a:t>
            </a:r>
          </a:p>
          <a:p>
            <a:r>
              <a:rPr lang="en-US" smtClean="0"/>
              <a:t>Jalankan aplikasi</a:t>
            </a:r>
          </a:p>
          <a:p>
            <a:endParaRPr lang="en-US" b="1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80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2" y="452028"/>
            <a:ext cx="11230311" cy="59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Kontrol 2: Halaman Login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halaman login, kontrol2.aspx</a:t>
            </a:r>
          </a:p>
          <a:p>
            <a:r>
              <a:rPr lang="en-US" smtClean="0"/>
              <a:t>User harus memasukkan User ID dan Password</a:t>
            </a:r>
          </a:p>
          <a:p>
            <a:r>
              <a:rPr lang="en-US" smtClean="0"/>
              <a:t>Saat ditekan tombol login, informasikan data User ID yang dimasukkan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88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" y="452300"/>
            <a:ext cx="11352616" cy="59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0" y="467268"/>
            <a:ext cx="11382322" cy="60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Kontrol 3: Validasi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Lanjutkan Kontrol 2, dengan nama kontrol3.aspx, tambahkan validasi</a:t>
            </a:r>
          </a:p>
          <a:p>
            <a:pPr lvl="1"/>
            <a:r>
              <a:rPr lang="en-US" smtClean="0"/>
              <a:t>User ID harus diisi</a:t>
            </a:r>
          </a:p>
          <a:p>
            <a:pPr lvl="1"/>
            <a:r>
              <a:rPr lang="en-US" smtClean="0"/>
              <a:t>Password harus diisi</a:t>
            </a:r>
          </a:p>
          <a:p>
            <a:r>
              <a:rPr lang="en-US" smtClean="0"/>
              <a:t>Jika ada yang tidak diisi, munculkan </a:t>
            </a:r>
            <a:r>
              <a:rPr lang="en-US" b="1" smtClean="0"/>
              <a:t>message box </a:t>
            </a:r>
            <a:r>
              <a:rPr lang="en-US" smtClean="0"/>
              <a:t>pesan kesalahannya</a:t>
            </a:r>
          </a:p>
          <a:p>
            <a:r>
              <a:rPr lang="en-US" smtClean="0"/>
              <a:t>Jika diisi semua, saat di klik login halaman diarahkan ke kontrol3hasil.asp</a:t>
            </a:r>
          </a:p>
          <a:p>
            <a:r>
              <a:rPr lang="en-US" smtClean="0"/>
              <a:t>Tampilkan User ID yang login di halaman kontrol3hasil.aspx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6" y="475161"/>
            <a:ext cx="11286717" cy="60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1" y="450532"/>
            <a:ext cx="11371348" cy="59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2" y="484959"/>
            <a:ext cx="11363871" cy="59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Prayitna Kuswidianta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Scrum Muster di Badan Sistem Informasi UII</a:t>
            </a:r>
          </a:p>
          <a:p>
            <a:r>
              <a:rPr lang="en-US" smtClean="0"/>
              <a:t>Developer di Badan Sistem Informasi UII</a:t>
            </a:r>
          </a:p>
          <a:p>
            <a:r>
              <a:rPr lang="en-US" smtClean="0"/>
              <a:t>Pendidikan S1 Teknik Elektro konsentrasi Informatika UGM</a:t>
            </a:r>
          </a:p>
          <a:p>
            <a:r>
              <a:rPr lang="en-US" smtClean="0"/>
              <a:t>Tempat tinggal : Plosokuning V 25/10 Minomartani Ngaglik Sleman</a:t>
            </a:r>
          </a:p>
          <a:p>
            <a:r>
              <a:rPr lang="en-US" smtClean="0"/>
              <a:t>Kontak : 0896 570 22532</a:t>
            </a:r>
          </a:p>
          <a:p>
            <a:r>
              <a:rPr lang="en-US" smtClean="0"/>
              <a:t>Email : kusprayitna@gmail.com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3035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29" y="480468"/>
            <a:ext cx="11315085" cy="592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6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Kontrol 4: Kalender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advanced control kalender dengan nama kalender4.aspx</a:t>
            </a:r>
          </a:p>
          <a:p>
            <a:r>
              <a:rPr lang="en-US" smtClean="0"/>
              <a:t>Tambahkan kontrol kalender</a:t>
            </a:r>
          </a:p>
          <a:p>
            <a:r>
              <a:rPr lang="en-US" smtClean="0"/>
              <a:t>Saat diklik tanggal tertentu, informasikan tanggalnya di bawah kontrol kalender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22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7" y="314324"/>
            <a:ext cx="11306720" cy="626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20" y="396239"/>
            <a:ext cx="11274199" cy="608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Kontrol 5: TabSheet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kontrol5.aspx</a:t>
            </a:r>
          </a:p>
          <a:p>
            <a:r>
              <a:rPr lang="en-US" smtClean="0"/>
              <a:t>Menu ada tiga, tab1,tab2 dan tab 3</a:t>
            </a:r>
          </a:p>
          <a:p>
            <a:r>
              <a:rPr lang="en-US" smtClean="0"/>
              <a:t>Setiap tab memiliki isi yang berbeda beda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8980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60" y="447946"/>
            <a:ext cx="11358359" cy="61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464955"/>
            <a:ext cx="11349037" cy="59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Kontrol 6: Wizard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halaman wizard atau step dengan nama kontrol6.aspx</a:t>
            </a:r>
          </a:p>
          <a:p>
            <a:r>
              <a:rPr lang="en-US" smtClean="0"/>
              <a:t>Ada 3 tahapan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4563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3" y="471215"/>
            <a:ext cx="11278008" cy="60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7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Sejarah ASP.NET</a:t>
            </a:r>
          </a:p>
          <a:p>
            <a:r>
              <a:rPr lang="en-US" smtClean="0"/>
              <a:t>Persiapan</a:t>
            </a:r>
          </a:p>
          <a:p>
            <a:r>
              <a:rPr lang="en-US" smtClean="0"/>
              <a:t>Kontrol</a:t>
            </a:r>
          </a:p>
          <a:p>
            <a:pPr lvl="1"/>
            <a:r>
              <a:rPr lang="en-US" smtClean="0"/>
              <a:t>Latihan 1, kontrol</a:t>
            </a:r>
          </a:p>
          <a:p>
            <a:pPr lvl="1"/>
            <a:r>
              <a:rPr lang="en-US" smtClean="0"/>
              <a:t>Latihan 2, validasi control</a:t>
            </a:r>
          </a:p>
          <a:p>
            <a:pPr lvl="1"/>
            <a:r>
              <a:rPr lang="en-US" smtClean="0"/>
              <a:t>Latihan 3, advance kontrol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5288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Kontrol 7: Upload Gambar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halaman upload gambar dengan ketentuan</a:t>
            </a:r>
          </a:p>
          <a:p>
            <a:pPr lvl="1"/>
            <a:r>
              <a:rPr lang="en-US" smtClean="0"/>
              <a:t>File berektensi : jpg, jpeg, gif dan png saja</a:t>
            </a:r>
          </a:p>
          <a:p>
            <a:pPr lvl="1"/>
            <a:r>
              <a:rPr lang="en-US" smtClean="0"/>
              <a:t>File disimpan di folder dasar/images</a:t>
            </a:r>
          </a:p>
          <a:p>
            <a:pPr lvl="1"/>
            <a:r>
              <a:rPr lang="en-US" smtClean="0"/>
              <a:t>Gambar yang ada di server di tampilkan dalam 3 kolom</a:t>
            </a:r>
          </a:p>
          <a:p>
            <a:pPr lvl="1"/>
            <a:r>
              <a:rPr lang="en-US" smtClean="0"/>
              <a:t>Lebar gambar ditampilkan 60 pixel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1649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7" y="294322"/>
            <a:ext cx="11344683" cy="62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Ringkasan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Kontrol adalah dasar antar muka interaksi manusia dengan system</a:t>
            </a:r>
          </a:p>
          <a:p>
            <a:r>
              <a:rPr lang="en-US" smtClean="0"/>
              <a:t>Dengan visual studio, penulisan program dapat diminimalkan</a:t>
            </a:r>
          </a:p>
          <a:p>
            <a:r>
              <a:rPr lang="en-US" smtClean="0"/>
              <a:t>Perlu banyak latihan untuk menjadi mahir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68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Master pages</a:t>
            </a:r>
          </a:p>
          <a:p>
            <a:r>
              <a:rPr lang="en-US" smtClean="0"/>
              <a:t>Theme</a:t>
            </a:r>
          </a:p>
          <a:p>
            <a:pPr marL="285750" lvl="1"/>
            <a:r>
              <a:rPr lang="en-US" sz="2400"/>
              <a:t>MSSQL</a:t>
            </a:r>
            <a:r>
              <a:rPr lang="en-US"/>
              <a:t> </a:t>
            </a:r>
            <a:r>
              <a:rPr lang="en-US" smtClean="0"/>
              <a:t>Database</a:t>
            </a:r>
          </a:p>
          <a:p>
            <a:r>
              <a:rPr lang="en-US" smtClean="0"/>
              <a:t>Data Binding</a:t>
            </a:r>
          </a:p>
          <a:p>
            <a:pPr lvl="1"/>
            <a:r>
              <a:rPr lang="en-US" smtClean="0"/>
              <a:t>Sql Data Source</a:t>
            </a:r>
          </a:p>
          <a:p>
            <a:pPr lvl="1"/>
            <a:r>
              <a:rPr lang="en-US" smtClean="0"/>
              <a:t>Grid View</a:t>
            </a:r>
          </a:p>
          <a:p>
            <a:pPr lvl="1"/>
            <a:r>
              <a:rPr lang="en-US" smtClean="0"/>
              <a:t>Datail List</a:t>
            </a:r>
            <a:endParaRPr lang="en-US"/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8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Pages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Membuat tampilan website konsisten</a:t>
            </a:r>
          </a:p>
          <a:p>
            <a:r>
              <a:rPr lang="en-US" smtClean="0"/>
              <a:t>Tag </a:t>
            </a:r>
            <a:r>
              <a:rPr lang="en-US" b="1" smtClean="0"/>
              <a:t>asp:ContentPlaceHolder</a:t>
            </a:r>
            <a:r>
              <a:rPr lang="en-US" smtClean="0"/>
              <a:t> adalah bagian yang isinya dapat berubah</a:t>
            </a:r>
          </a:p>
          <a:p>
            <a:r>
              <a:rPr lang="en-US" smtClean="0"/>
              <a:t>Isi tidak dapat diubah secara langsung oleh halaman turunannya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1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mainPage.master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disain halaman master page dengan ketentuan</a:t>
            </a:r>
          </a:p>
          <a:p>
            <a:pPr lvl="1"/>
            <a:r>
              <a:rPr lang="en-US" smtClean="0"/>
              <a:t>Halaman di bagi kiri untuk menu dan kanan untuk content web</a:t>
            </a:r>
          </a:p>
          <a:p>
            <a:pPr lvl="1"/>
            <a:r>
              <a:rPr lang="en-US" smtClean="0"/>
              <a:t>Lebar kiri 120 pixel dan kanan 700 pixel</a:t>
            </a:r>
          </a:p>
          <a:p>
            <a:r>
              <a:rPr lang="en-US" smtClean="0"/>
              <a:t>Atur halaman dengan </a:t>
            </a:r>
            <a:r>
              <a:rPr lang="en-US" b="1" smtClean="0"/>
              <a:t>css</a:t>
            </a:r>
          </a:p>
          <a:p>
            <a:r>
              <a:rPr lang="en-US" smtClean="0"/>
              <a:t>File di buat di folder </a:t>
            </a:r>
            <a:r>
              <a:rPr lang="en-US" b="1" smtClean="0"/>
              <a:t>master</a:t>
            </a:r>
            <a:endParaRPr lang="id-ID" b="1"/>
          </a:p>
        </p:txBody>
      </p:sp>
    </p:spTree>
    <p:extLst>
      <p:ext uri="{BB962C8B-B14F-4D97-AF65-F5344CB8AC3E}">
        <p14:creationId xmlns:p14="http://schemas.microsoft.com/office/powerpoint/2010/main" val="4180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70" y="457471"/>
            <a:ext cx="11323360" cy="608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52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Theme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Membuat tambilan konten website lebih konsisten</a:t>
            </a:r>
          </a:p>
          <a:p>
            <a:r>
              <a:rPr lang="en-US" smtClean="0"/>
              <a:t>Folder yang dipakai App_Theme</a:t>
            </a:r>
          </a:p>
          <a:p>
            <a:r>
              <a:rPr lang="en-US" smtClean="0"/>
              <a:t>Jenis</a:t>
            </a:r>
          </a:p>
          <a:p>
            <a:pPr lvl="1"/>
            <a:r>
              <a:rPr lang="en-US" smtClean="0"/>
              <a:t>Skin</a:t>
            </a:r>
          </a:p>
          <a:p>
            <a:pPr lvl="1"/>
            <a:r>
              <a:rPr lang="en-US" smtClean="0"/>
              <a:t>CSS (Cascading Style Sheet)</a:t>
            </a:r>
          </a:p>
          <a:p>
            <a:r>
              <a:rPr lang="en-US" smtClean="0"/>
              <a:t>Penulisan di tambahkan atribut halaman website (paling atas) dengan tag </a:t>
            </a:r>
            <a:r>
              <a:rPr lang="en-US" b="1" smtClean="0"/>
              <a:t>Theme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312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 ASP.NET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Versi 1.0 </a:t>
            </a:r>
            <a:r>
              <a:rPr lang="en-US" smtClean="0">
                <a:sym typeface="Wingdings" panose="05000000000000000000" pitchFamily="2" charset="2"/>
              </a:rPr>
              <a:t> tahun 2002</a:t>
            </a:r>
          </a:p>
          <a:p>
            <a:r>
              <a:rPr lang="en-US" smtClean="0">
                <a:sym typeface="Wingdings" panose="05000000000000000000" pitchFamily="2" charset="2"/>
              </a:rPr>
              <a:t>Versi 1.1  tahun 2003</a:t>
            </a:r>
          </a:p>
          <a:p>
            <a:r>
              <a:rPr lang="en-US" smtClean="0">
                <a:sym typeface="Wingdings" panose="05000000000000000000" pitchFamily="2" charset="2"/>
              </a:rPr>
              <a:t>Versi 2.0  Nopember 2005, bersamaan dengan .NET framework 2.0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Perubahan sangat banyak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Memaksimalkan penulisan kode otomatis sampai 70%</a:t>
            </a:r>
          </a:p>
          <a:p>
            <a:r>
              <a:rPr lang="en-US" smtClean="0">
                <a:sym typeface="Wingdings" panose="05000000000000000000" pitchFamily="2" charset="2"/>
              </a:rPr>
              <a:t>Versi 3.5  tahun 2008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LINQ, AJAK, ListView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1230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Membuat Theme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Tambahkan Web Form Skin File dengan  nama Theme dengan myTheme1</a:t>
            </a:r>
          </a:p>
          <a:p>
            <a:pPr marL="457200" lvl="1" indent="0">
              <a:buNone/>
            </a:pPr>
            <a:r>
              <a:rPr lang="id-ID"/>
              <a:t>&lt;asp:TextBox runat="server" BackColor="#FFFF99" BorderColor="Red" /&gt;</a:t>
            </a:r>
            <a:endParaRPr lang="en-US" smtClean="0"/>
          </a:p>
          <a:p>
            <a:r>
              <a:rPr lang="en-US" smtClean="0"/>
              <a:t>Tambahkan  ini myTheme1 dengan file css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id-ID" smtClean="0"/>
              <a:t>.</a:t>
            </a:r>
            <a:r>
              <a:rPr lang="id-ID"/>
              <a:t>judul</a:t>
            </a:r>
            <a:r>
              <a:rPr lang="id-ID" smtClean="0"/>
              <a:t>{ </a:t>
            </a:r>
            <a:r>
              <a:rPr lang="id-ID"/>
              <a:t>font-size:20px</a:t>
            </a:r>
            <a:r>
              <a:rPr lang="id-ID" smtClean="0"/>
              <a:t>;}</a:t>
            </a:r>
            <a:endParaRPr lang="en-US" smtClean="0"/>
          </a:p>
          <a:p>
            <a:r>
              <a:rPr lang="en-US" smtClean="0"/>
              <a:t>Buat file default.aspx dengan master mainPage.master</a:t>
            </a:r>
          </a:p>
          <a:p>
            <a:pPr lvl="1"/>
            <a:r>
              <a:rPr lang="en-US" smtClean="0"/>
              <a:t>Tambahkan control TextBox dan text dengan class judul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4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8" y="446313"/>
            <a:ext cx="11255222" cy="59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MSSQL Database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 database disimpan di folder App_Data</a:t>
            </a:r>
          </a:p>
          <a:p>
            <a:r>
              <a:rPr lang="en-US" smtClean="0"/>
              <a:t>Buat database dbUser.mdf</a:t>
            </a:r>
          </a:p>
          <a:p>
            <a:r>
              <a:rPr lang="en-US" smtClean="0"/>
              <a:t>Buat table unit kerja dan nama user</a:t>
            </a:r>
          </a:p>
          <a:p>
            <a:pPr lvl="1"/>
            <a:r>
              <a:rPr lang="en-US" smtClean="0"/>
              <a:t>Ada flag_aktif sebagai tanda aktif atau tidak</a:t>
            </a:r>
          </a:p>
          <a:p>
            <a:pPr lvl="1"/>
            <a:r>
              <a:rPr lang="en-US" smtClean="0"/>
              <a:t>Unit kerja user harus ada di table unit kerja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0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61" y="446176"/>
            <a:ext cx="11393984" cy="59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35" y="446177"/>
            <a:ext cx="11530580" cy="59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6" y="459650"/>
            <a:ext cx="11364959" cy="60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32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" y="480059"/>
            <a:ext cx="11307526" cy="60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02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DataBinding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Manual binding</a:t>
            </a:r>
          </a:p>
          <a:p>
            <a:r>
              <a:rPr lang="en-US" smtClean="0"/>
              <a:t>List unit kerja</a:t>
            </a:r>
          </a:p>
          <a:p>
            <a:r>
              <a:rPr lang="en-US" smtClean="0"/>
              <a:t>Edit unit kerja</a:t>
            </a:r>
          </a:p>
          <a:p>
            <a:r>
              <a:rPr lang="en-US" smtClean="0"/>
              <a:t>Cari user</a:t>
            </a:r>
          </a:p>
          <a:p>
            <a:r>
              <a:rPr lang="en-US" smtClean="0"/>
              <a:t>List user</a:t>
            </a:r>
          </a:p>
          <a:p>
            <a:r>
              <a:rPr lang="en-US" smtClean="0"/>
              <a:t>Add User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2152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Manual Binding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folder </a:t>
            </a:r>
            <a:r>
              <a:rPr lang="en-US" b="1" smtClean="0"/>
              <a:t>databind</a:t>
            </a:r>
          </a:p>
          <a:p>
            <a:r>
              <a:rPr lang="en-US" smtClean="0"/>
              <a:t>Melanjutkan latihan Kontrol 3, buat ulang dengan mainPage.master</a:t>
            </a:r>
          </a:p>
          <a:p>
            <a:r>
              <a:rPr lang="en-US" smtClean="0"/>
              <a:t>Tambahkan kolom login as, berupa dropdown dengan pilihan</a:t>
            </a:r>
          </a:p>
          <a:p>
            <a:pPr lvl="1"/>
            <a:r>
              <a:rPr lang="en-US" smtClean="0"/>
              <a:t>Admin dan operator</a:t>
            </a:r>
          </a:p>
          <a:p>
            <a:r>
              <a:rPr lang="en-US" smtClean="0"/>
              <a:t>Tambahkan override data saat Page_Load</a:t>
            </a:r>
          </a:p>
          <a:p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31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23" y="287382"/>
            <a:ext cx="11486563" cy="63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6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 ASP.NET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Versi 4.0 </a:t>
            </a:r>
            <a:r>
              <a:rPr lang="en-US" smtClean="0">
                <a:sym typeface="Wingdings" panose="05000000000000000000" pitchFamily="2" charset="2"/>
              </a:rPr>
              <a:t> tahun 2010, bersamaan visual studio 2010</a:t>
            </a:r>
          </a:p>
          <a:p>
            <a:r>
              <a:rPr lang="en-US" smtClean="0">
                <a:sym typeface="Wingdings" panose="05000000000000000000" pitchFamily="2" charset="2"/>
              </a:rPr>
              <a:t>Versi 4.5  tahun 2012, bersamaan visual studio 2012</a:t>
            </a:r>
          </a:p>
          <a:p>
            <a:r>
              <a:rPr lang="en-US" smtClean="0">
                <a:sym typeface="Wingdings" panose="05000000000000000000" pitchFamily="2" charset="2"/>
              </a:rPr>
              <a:t>Versi 4.6  tahun 2015, bersamaan visual studio 2015</a:t>
            </a:r>
          </a:p>
          <a:p>
            <a:r>
              <a:rPr lang="en-US" smtClean="0">
                <a:sym typeface="Wingdings" panose="05000000000000000000" pitchFamily="2" charset="2"/>
              </a:rPr>
              <a:t>Versi 4.65 	 tahun 2019, </a:t>
            </a:r>
            <a:r>
              <a:rPr lang="en-US">
                <a:sym typeface="Wingdings" panose="05000000000000000000" pitchFamily="2" charset="2"/>
              </a:rPr>
              <a:t>bersamaan visual studio </a:t>
            </a:r>
            <a:r>
              <a:rPr lang="en-US" smtClean="0">
                <a:sym typeface="Wingdings" panose="05000000000000000000" pitchFamily="2" charset="2"/>
              </a:rPr>
              <a:t>2019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66007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1" y="307794"/>
            <a:ext cx="11278281" cy="626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7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Unit Kerja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halaman listUnit.aspx</a:t>
            </a:r>
          </a:p>
          <a:p>
            <a:r>
              <a:rPr lang="en-US" smtClean="0"/>
              <a:t>Buat SqlDataSource</a:t>
            </a:r>
          </a:p>
          <a:p>
            <a:r>
              <a:rPr lang="en-US" smtClean="0"/>
              <a:t>Buat GridView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1222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Membuat SQL Data Source</a:t>
            </a:r>
            <a:endParaRPr lang="id-ID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5878" y="2639166"/>
            <a:ext cx="6643642" cy="315243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7837714" y="2560320"/>
            <a:ext cx="3061934" cy="3310128"/>
          </a:xfrm>
        </p:spPr>
        <p:txBody>
          <a:bodyPr/>
          <a:lstStyle/>
          <a:p>
            <a:r>
              <a:rPr lang="en-US" smtClean="0"/>
              <a:t>Tulis Tag &lt;asp:SqlDataSource</a:t>
            </a:r>
          </a:p>
          <a:p>
            <a:r>
              <a:rPr lang="en-US" smtClean="0"/>
              <a:t>Klik icon &gt; di halaman disain</a:t>
            </a:r>
          </a:p>
          <a:p>
            <a:r>
              <a:rPr lang="en-US" smtClean="0"/>
              <a:t>Pilin configure datasource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8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Membuat koneksi baru</a:t>
            </a:r>
            <a:endParaRPr lang="id-ID" sz="280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smtClean="0"/>
              <a:t>Pilih database yang ada drop down menu</a:t>
            </a:r>
            <a:endParaRPr lang="id-ID" sz="180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226630"/>
            <a:ext cx="5470525" cy="44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Menentukan Select SQL</a:t>
            </a:r>
            <a:endParaRPr lang="id-ID" sz="28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220749"/>
            <a:ext cx="5470525" cy="441650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mtClean="0"/>
              <a:t>Pilih nama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mtClean="0"/>
              <a:t>Sesuaikan WHERE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mtClean="0"/>
              <a:t>Sesuaikan ORDER BY</a:t>
            </a: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17029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Membuat Grid View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Tuliskan tag &lt;asp:GridView</a:t>
            </a:r>
          </a:p>
          <a:p>
            <a:r>
              <a:rPr lang="en-US" smtClean="0"/>
              <a:t>Pada halaman disain, klik icon &gt; pada gambar GridView</a:t>
            </a:r>
          </a:p>
          <a:p>
            <a:r>
              <a:rPr lang="en-US" smtClean="0"/>
              <a:t>Isikan datasource degan SqlDataSource yang sudah dibuat sebelumnya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4225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2" y="489312"/>
            <a:ext cx="11615796" cy="5911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62" y="3445055"/>
            <a:ext cx="62007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Edit Unit Kerja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file editUnit.aspx</a:t>
            </a:r>
          </a:p>
          <a:p>
            <a:r>
              <a:rPr lang="en-US" smtClean="0"/>
              <a:t>Buat SqlDataSource dan GridView seperti list unit kerja</a:t>
            </a:r>
          </a:p>
          <a:p>
            <a:r>
              <a:rPr lang="en-US" smtClean="0"/>
              <a:t>Pada SqlDataSource, tambahkan perintah insert,edit, dan delete command dengan klik pada tombol </a:t>
            </a:r>
            <a:r>
              <a:rPr lang="en-US" b="1" smtClean="0"/>
              <a:t>advance</a:t>
            </a:r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68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576262"/>
            <a:ext cx="70294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" y="136479"/>
            <a:ext cx="11588931" cy="64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Fitur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ASP.NET AJAX</a:t>
            </a:r>
          </a:p>
          <a:p>
            <a:pPr lvl="1"/>
            <a:r>
              <a:rPr lang="en-US" smtClean="0"/>
              <a:t>Asynchronous JavaScript and XML</a:t>
            </a:r>
          </a:p>
          <a:p>
            <a:r>
              <a:rPr lang="en-US" smtClean="0"/>
              <a:t>LINQ</a:t>
            </a:r>
          </a:p>
          <a:p>
            <a:pPr lvl="1"/>
            <a:r>
              <a:rPr lang="en-US" smtClean="0"/>
              <a:t>Language Integrated Query</a:t>
            </a:r>
          </a:p>
          <a:p>
            <a:r>
              <a:rPr lang="en-US" smtClean="0"/>
              <a:t>.NET Framework</a:t>
            </a:r>
          </a:p>
          <a:p>
            <a:pPr lvl="1"/>
            <a:r>
              <a:rPr lang="en-US" smtClean="0"/>
              <a:t>Bahasa yang resmi disupport C#, VB dan C++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0288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Cari User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file cariUser.aspx</a:t>
            </a:r>
          </a:p>
          <a:p>
            <a:r>
              <a:rPr lang="en-US" smtClean="0"/>
              <a:t>Buat dialog mencari user menggunakan TextBox dan Button</a:t>
            </a:r>
          </a:p>
          <a:p>
            <a:r>
              <a:rPr lang="en-US" smtClean="0"/>
              <a:t>Buat SqlDataSource untuk table user</a:t>
            </a:r>
          </a:p>
          <a:p>
            <a:r>
              <a:rPr lang="en-US" smtClean="0"/>
              <a:t>Buat GridView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04802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5" y="148998"/>
            <a:ext cx="11524026" cy="65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035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User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Menampilkan daftar user sesuai pilihan unit kerja</a:t>
            </a:r>
          </a:p>
          <a:p>
            <a:r>
              <a:rPr lang="en-US" smtClean="0"/>
              <a:t>Buat drop down list yang berisi unit kerja</a:t>
            </a:r>
          </a:p>
          <a:p>
            <a:r>
              <a:rPr lang="en-US" smtClean="0"/>
              <a:t>Buat GridView yang berisi daftar user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4722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2" y="320448"/>
            <a:ext cx="11350262" cy="62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241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Tambah User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SqlDataSource user</a:t>
            </a:r>
          </a:p>
          <a:p>
            <a:r>
              <a:rPr lang="en-US" smtClean="0"/>
              <a:t>Buat DetailsView seperti membuat GridView</a:t>
            </a:r>
          </a:p>
          <a:p>
            <a:r>
              <a:rPr lang="en-US" smtClean="0"/>
              <a:t>Tambahkan isian untuk menambah user baru</a:t>
            </a:r>
          </a:p>
          <a:p>
            <a:r>
              <a:rPr lang="en-US" smtClean="0"/>
              <a:t>Tambahkan button untuk perintah membuat user baru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4122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6" y="362085"/>
            <a:ext cx="11445104" cy="61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6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49" y="435972"/>
            <a:ext cx="11429048" cy="612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828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Chart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Chart Batang</a:t>
            </a:r>
          </a:p>
          <a:p>
            <a:r>
              <a:rPr lang="en-US" smtClean="0"/>
              <a:t>Chart Pie 3D</a:t>
            </a:r>
          </a:p>
          <a:p>
            <a:r>
              <a:rPr lang="en-US" smtClean="0"/>
              <a:t>Chart 2 Data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75604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Chart Batang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SqlDataSource dengan SQL jumlah user setiap unit kerja</a:t>
            </a:r>
          </a:p>
          <a:p>
            <a:r>
              <a:rPr lang="en-US" smtClean="0"/>
              <a:t>Tambahkan </a:t>
            </a:r>
            <a:r>
              <a:rPr lang="en-US" b="1" smtClean="0"/>
              <a:t>Chart</a:t>
            </a:r>
            <a:r>
              <a:rPr lang="en-US" smtClean="0"/>
              <a:t> dari ToolBox Data</a:t>
            </a:r>
          </a:p>
          <a:p>
            <a:r>
              <a:rPr lang="en-US" smtClean="0"/>
              <a:t>Atur property Chart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5604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" y="381680"/>
            <a:ext cx="11411631" cy="6300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20" y="4302715"/>
            <a:ext cx="2875963" cy="213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3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Fitur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CLR</a:t>
            </a:r>
          </a:p>
          <a:p>
            <a:pPr lvl="1"/>
            <a:r>
              <a:rPr lang="en-US" smtClean="0"/>
              <a:t>Common Language Runtime</a:t>
            </a:r>
          </a:p>
          <a:p>
            <a:pPr lvl="1"/>
            <a:r>
              <a:rPr lang="en-US" smtClean="0"/>
              <a:t>Manejemen memori, eksekusi kode, verifikasi keamanan kode, hak akses</a:t>
            </a:r>
          </a:p>
          <a:p>
            <a:pPr lvl="1"/>
            <a:r>
              <a:rPr lang="en-US" smtClean="0"/>
              <a:t>Kompilasi aplikasi ke assembly MSIL (</a:t>
            </a:r>
            <a:r>
              <a:rPr lang="en-US" i="1" smtClean="0"/>
              <a:t>Microsoft Intermediate Language</a:t>
            </a:r>
            <a:r>
              <a:rPr lang="en-US" smtClean="0"/>
              <a:t>) </a:t>
            </a:r>
            <a:r>
              <a:rPr lang="en-US" smtClean="0">
                <a:sym typeface="Wingdings" panose="05000000000000000000" pitchFamily="2" charset="2"/>
              </a:rPr>
              <a:t> JIT (</a:t>
            </a:r>
            <a:r>
              <a:rPr lang="en-US" i="1" smtClean="0">
                <a:sym typeface="Wingdings" panose="05000000000000000000" pitchFamily="2" charset="2"/>
              </a:rPr>
              <a:t>Just In Time</a:t>
            </a:r>
            <a:r>
              <a:rPr lang="en-US" smtClean="0">
                <a:sym typeface="Wingdings" panose="05000000000000000000" pitchFamily="2" charset="2"/>
              </a:rPr>
              <a:t>)</a:t>
            </a:r>
          </a:p>
          <a:p>
            <a:r>
              <a:rPr lang="en-US" smtClean="0">
                <a:sym typeface="Wingdings" panose="05000000000000000000" pitchFamily="2" charset="2"/>
              </a:rPr>
              <a:t>BCL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Base Class Library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Kumpulan </a:t>
            </a:r>
            <a:r>
              <a:rPr lang="en-US" i="1" smtClean="0">
                <a:sym typeface="Wingdings" panose="05000000000000000000" pitchFamily="2" charset="2"/>
              </a:rPr>
              <a:t>reusable types</a:t>
            </a:r>
            <a:endParaRPr lang="id-ID" i="1"/>
          </a:p>
        </p:txBody>
      </p:sp>
    </p:spTree>
    <p:extLst>
      <p:ext uri="{BB962C8B-B14F-4D97-AF65-F5344CB8AC3E}">
        <p14:creationId xmlns:p14="http://schemas.microsoft.com/office/powerpoint/2010/main" val="33164626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Chart Pie 3D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Chart seperti latihan sebelumnya</a:t>
            </a:r>
          </a:p>
          <a:p>
            <a:r>
              <a:rPr lang="en-US" smtClean="0"/>
              <a:t>Ubah Batang ke Pie</a:t>
            </a:r>
          </a:p>
          <a:p>
            <a:r>
              <a:rPr lang="en-US" smtClean="0"/>
              <a:t>Rumah dalam bentuk 3D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87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1" y="159612"/>
            <a:ext cx="11532872" cy="63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Chart 2 Data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chart seperti latihan chart pertama</a:t>
            </a:r>
          </a:p>
          <a:p>
            <a:r>
              <a:rPr lang="en-US" smtClean="0"/>
              <a:t>Buat data pertama dengan garis</a:t>
            </a:r>
          </a:p>
          <a:p>
            <a:r>
              <a:rPr lang="en-US" smtClean="0"/>
              <a:t>Buat data kedua dengan area</a:t>
            </a:r>
          </a:p>
          <a:p>
            <a:r>
              <a:rPr lang="en-US" smtClean="0"/>
              <a:t>Berikan judul pada chart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38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9" y="0"/>
            <a:ext cx="11338697" cy="69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Terimakasih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Dengan Visual Studio Bisa Sedikit Coding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7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Harus Diinstall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Windows 7, atau yang lebih baru, </a:t>
            </a:r>
            <a:r>
              <a:rPr lang="id-ID">
                <a:hlinkClick r:id="rId2"/>
              </a:rPr>
              <a:t>https://www.microsoft.com/en-in/windows</a:t>
            </a:r>
            <a:endParaRPr lang="en-US" smtClean="0"/>
          </a:p>
          <a:p>
            <a:r>
              <a:rPr lang="en-US" smtClean="0"/>
              <a:t>Visual Studio, </a:t>
            </a:r>
            <a:r>
              <a:rPr lang="id-ID">
                <a:hlinkClick r:id="rId3"/>
              </a:rPr>
              <a:t>https://visualstudio.microsoft.com</a:t>
            </a:r>
            <a:r>
              <a:rPr lang="id-ID" smtClean="0">
                <a:hlinkClick r:id="rId3"/>
              </a:rPr>
              <a:t>/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216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Community 2019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 </a:t>
            </a:r>
          </a:p>
          <a:p>
            <a:r>
              <a:rPr lang="en-US" smtClean="0"/>
              <a:t>Banyak target pengembangan: desktop, mobile, web dan cloud</a:t>
            </a:r>
          </a:p>
          <a:p>
            <a:r>
              <a:rPr lang="en-US" smtClean="0"/>
              <a:t>Tersedia banyak ektensi dari Microsoft dan pihak ketiga</a:t>
            </a:r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98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1019</TotalTime>
  <Words>992</Words>
  <Application>Microsoft Office PowerPoint</Application>
  <PresentationFormat>Widescreen</PresentationFormat>
  <Paragraphs>204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Garamond</vt:lpstr>
      <vt:lpstr>Wingdings</vt:lpstr>
      <vt:lpstr>Organic</vt:lpstr>
      <vt:lpstr>ASP.NET</vt:lpstr>
      <vt:lpstr>Prayitna Kuswidianta</vt:lpstr>
      <vt:lpstr>Agenda</vt:lpstr>
      <vt:lpstr>Versi ASP.NET</vt:lpstr>
      <vt:lpstr>Versi ASP.NET</vt:lpstr>
      <vt:lpstr>Fitur</vt:lpstr>
      <vt:lpstr>Fitur</vt:lpstr>
      <vt:lpstr>Harus Diinstall</vt:lpstr>
      <vt:lpstr>Visual Studio Community 2019</vt:lpstr>
      <vt:lpstr>SQL Server Express</vt:lpstr>
      <vt:lpstr>Project Pertama</vt:lpstr>
      <vt:lpstr>PowerPoint Presentation</vt:lpstr>
      <vt:lpstr>Kontrol 2: Halaman Login</vt:lpstr>
      <vt:lpstr>PowerPoint Presentation</vt:lpstr>
      <vt:lpstr>PowerPoint Presentation</vt:lpstr>
      <vt:lpstr>Kontrol 3: Validasi</vt:lpstr>
      <vt:lpstr>PowerPoint Presentation</vt:lpstr>
      <vt:lpstr>PowerPoint Presentation</vt:lpstr>
      <vt:lpstr>PowerPoint Presentation</vt:lpstr>
      <vt:lpstr>PowerPoint Presentation</vt:lpstr>
      <vt:lpstr>Kontrol 4: Kalender</vt:lpstr>
      <vt:lpstr>PowerPoint Presentation</vt:lpstr>
      <vt:lpstr>PowerPoint Presentation</vt:lpstr>
      <vt:lpstr>Kontrol 5: TabSheet</vt:lpstr>
      <vt:lpstr>PowerPoint Presentation</vt:lpstr>
      <vt:lpstr>PowerPoint Presentation</vt:lpstr>
      <vt:lpstr>PowerPoint Presentation</vt:lpstr>
      <vt:lpstr>Kontrol 6: Wizard</vt:lpstr>
      <vt:lpstr>PowerPoint Presentation</vt:lpstr>
      <vt:lpstr>Kontrol 7: Upload Gambar</vt:lpstr>
      <vt:lpstr>PowerPoint Presentation</vt:lpstr>
      <vt:lpstr>PowerPoint Presentation</vt:lpstr>
      <vt:lpstr>Ringkasan</vt:lpstr>
      <vt:lpstr>Agenda</vt:lpstr>
      <vt:lpstr>Master Pages</vt:lpstr>
      <vt:lpstr>mainPage.master</vt:lpstr>
      <vt:lpstr>PowerPoint Presentation</vt:lpstr>
      <vt:lpstr>PowerPoint Presentation</vt:lpstr>
      <vt:lpstr>Theme</vt:lpstr>
      <vt:lpstr>Membuat Theme</vt:lpstr>
      <vt:lpstr>PowerPoint Presentation</vt:lpstr>
      <vt:lpstr>MSSQL Database</vt:lpstr>
      <vt:lpstr>PowerPoint Presentation</vt:lpstr>
      <vt:lpstr>PowerPoint Presentation</vt:lpstr>
      <vt:lpstr>PowerPoint Presentation</vt:lpstr>
      <vt:lpstr>PowerPoint Presentation</vt:lpstr>
      <vt:lpstr>DataBinding</vt:lpstr>
      <vt:lpstr>Manual Binding</vt:lpstr>
      <vt:lpstr>PowerPoint Presentation</vt:lpstr>
      <vt:lpstr>PowerPoint Presentation</vt:lpstr>
      <vt:lpstr>List Unit Kerja</vt:lpstr>
      <vt:lpstr>Membuat SQL Data Source</vt:lpstr>
      <vt:lpstr>Membuat koneksi baru</vt:lpstr>
      <vt:lpstr>Menentukan Select SQL</vt:lpstr>
      <vt:lpstr>Membuat Grid View</vt:lpstr>
      <vt:lpstr>PowerPoint Presentation</vt:lpstr>
      <vt:lpstr>Edit Unit Kerja</vt:lpstr>
      <vt:lpstr>PowerPoint Presentation</vt:lpstr>
      <vt:lpstr>PowerPoint Presentation</vt:lpstr>
      <vt:lpstr>Cari User</vt:lpstr>
      <vt:lpstr>PowerPoint Presentation</vt:lpstr>
      <vt:lpstr>List User</vt:lpstr>
      <vt:lpstr>PowerPoint Presentation</vt:lpstr>
      <vt:lpstr>Tambah User</vt:lpstr>
      <vt:lpstr>PowerPoint Presentation</vt:lpstr>
      <vt:lpstr>PowerPoint Presentation</vt:lpstr>
      <vt:lpstr>Agenda Chart</vt:lpstr>
      <vt:lpstr>Chart Batang</vt:lpstr>
      <vt:lpstr>PowerPoint Presentation</vt:lpstr>
      <vt:lpstr>Chart Pie 3D</vt:lpstr>
      <vt:lpstr>PowerPoint Presentation</vt:lpstr>
      <vt:lpstr>Chart 2 Data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</dc:title>
  <dc:creator>PRAYITNA KUSWIDIANTA S.T.</dc:creator>
  <cp:lastModifiedBy>PRAYITNA KUSWIDIANTA S.T.</cp:lastModifiedBy>
  <cp:revision>42</cp:revision>
  <dcterms:created xsi:type="dcterms:W3CDTF">2019-09-28T11:20:53Z</dcterms:created>
  <dcterms:modified xsi:type="dcterms:W3CDTF">2019-11-03T15:22:18Z</dcterms:modified>
</cp:coreProperties>
</file>