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Integrasi </a:t>
            </a:r>
            <a:br>
              <a:rPr lang="en-US" smtClean="0"/>
            </a:br>
            <a:r>
              <a:rPr lang="en-US" smtClean="0"/>
              <a:t>Sistem Informasi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143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XML dan XMLDataSource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2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XML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Latihan 1: XML object </a:t>
            </a:r>
          </a:p>
          <a:p>
            <a:r>
              <a:rPr lang="en-US" smtClean="0"/>
              <a:t>Latihan 2: XML </a:t>
            </a:r>
            <a:r>
              <a:rPr lang="en-US" smtClean="0"/>
              <a:t>simple</a:t>
            </a:r>
          </a:p>
          <a:p>
            <a:r>
              <a:rPr lang="en-US" smtClean="0"/>
              <a:t>Latihan 3: XML untuk SiteMap</a:t>
            </a:r>
            <a:endParaRPr lang="en-US" smtClean="0"/>
          </a:p>
          <a:p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73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Buat folder dataxml</a:t>
            </a:r>
          </a:p>
          <a:p>
            <a:r>
              <a:rPr lang="en-US" smtClean="0"/>
              <a:t>Buat file xml dengan nama unit.xml</a:t>
            </a:r>
          </a:p>
          <a:p>
            <a:r>
              <a:rPr lang="en-US" smtClean="0"/>
              <a:t>Isikan data berikut :</a:t>
            </a:r>
          </a:p>
          <a:p>
            <a:pPr marL="457200" lvl="1" indent="0"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id-ID" sz="1800" smtClean="0">
                <a:solidFill>
                  <a:schemeClr val="accent4">
                    <a:lumMod val="50000"/>
                  </a:schemeClr>
                </a:solidFill>
              </a:rPr>
              <a:t>&lt;?</a:t>
            </a: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xml version="1.0" encoding="utf-8" ?&gt;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&lt;tr_unit&gt;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  &lt;unit unit_id="100" unit_name="Direksi"&gt;&lt;/unit&gt;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unit_id="200" unit_name="HRD"&gt;&lt;/unit&gt;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unit_id="300" unit_name="Marketing"&gt;&lt;/unit&gt;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  &lt;unit unit_id="400" unit_name="Mekanik"&gt;&lt;/unit&gt;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unit_id="500" unit_name="Staff"&gt;&lt;/unit&gt;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&lt;/tr_unit</a:t>
            </a:r>
            <a:r>
              <a:rPr lang="id-ID" sz="180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US" sz="1800" smtClean="0">
              <a:solidFill>
                <a:schemeClr val="accent4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id-ID" sz="180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web form</a:t>
            </a:r>
          </a:p>
          <a:p>
            <a:r>
              <a:rPr lang="en-US" smtClean="0"/>
              <a:t>Tambahkan xmldatasource dan gridview</a:t>
            </a:r>
          </a:p>
          <a:p>
            <a:r>
              <a:rPr lang="en-US" smtClean="0"/>
              <a:t>Gunakan file unit.xml di xmldatasource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89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5" y="593815"/>
            <a:ext cx="9181834" cy="5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3" y="174716"/>
            <a:ext cx="10676709" cy="63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unit2.xml</a:t>
            </a:r>
          </a:p>
          <a:p>
            <a:r>
              <a:rPr lang="en-US" smtClean="0"/>
              <a:t>Isikan data seperti gambar </a:t>
            </a:r>
            <a:r>
              <a:rPr lang="en-US" smtClean="0">
                <a:sym typeface="Wingdings" panose="05000000000000000000" pitchFamily="2" charset="2"/>
              </a:rPr>
              <a:t></a:t>
            </a:r>
          </a:p>
          <a:p>
            <a:r>
              <a:rPr lang="en-US" smtClean="0">
                <a:sym typeface="Wingdings" panose="05000000000000000000" pitchFamily="2" charset="2"/>
              </a:rPr>
              <a:t>Buat file web form</a:t>
            </a:r>
          </a:p>
          <a:p>
            <a:r>
              <a:rPr lang="en-US" smtClean="0">
                <a:sym typeface="Wingdings" panose="05000000000000000000" pitchFamily="2" charset="2"/>
              </a:rPr>
              <a:t>Tambahkan XMLdatasource dan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gridview</a:t>
            </a:r>
          </a:p>
          <a:p>
            <a:r>
              <a:rPr lang="en-US" smtClean="0">
                <a:sym typeface="Wingdings" panose="05000000000000000000" pitchFamily="2" charset="2"/>
              </a:rPr>
              <a:t>Gunakan unit2.xml di XMLdatasoure</a:t>
            </a:r>
            <a:endParaRPr lang="en-US" smtClean="0"/>
          </a:p>
          <a:p>
            <a:pPr marL="0" indent="0">
              <a:buNone/>
            </a:pP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71" y="1834166"/>
            <a:ext cx="4670925" cy="50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8" y="320448"/>
            <a:ext cx="9289596" cy="62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Solusi : </a:t>
            </a:r>
          </a:p>
          <a:p>
            <a:r>
              <a:rPr lang="en-US" smtClean="0"/>
              <a:t>gunakan transformasi</a:t>
            </a:r>
          </a:p>
          <a:p>
            <a:r>
              <a:rPr lang="en-US"/>
              <a:t>x</a:t>
            </a:r>
            <a:r>
              <a:rPr lang="en-US" smtClean="0"/>
              <a:t>sl atau xslt</a:t>
            </a:r>
          </a:p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69" y="1999700"/>
            <a:ext cx="7855131" cy="48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5" y="176892"/>
            <a:ext cx="10947899" cy="64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 Service</a:t>
            </a:r>
          </a:p>
          <a:p>
            <a:r>
              <a:rPr lang="en-US" smtClean="0"/>
              <a:t>XML Data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71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3: XML Sitemap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mempermudah navigasi website</a:t>
            </a:r>
          </a:p>
          <a:p>
            <a:r>
              <a:rPr lang="en-US" smtClean="0"/>
              <a:t>Menghindari tersesat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4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SiteMap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5996"/>
          </a:xfrm>
        </p:spPr>
        <p:txBody>
          <a:bodyPr>
            <a:normAutofit fontScale="55000" lnSpcReduction="20000"/>
          </a:bodyPr>
          <a:lstStyle/>
          <a:p>
            <a:r>
              <a:rPr lang="en-US" sz="5100" smtClean="0"/>
              <a:t>Dari root project, tambahkan sebuah item SiteMap</a:t>
            </a:r>
          </a:p>
          <a:p>
            <a:r>
              <a:rPr lang="en-US" sz="5100" smtClean="0"/>
              <a:t>Nama file web.sitemap (default)</a:t>
            </a:r>
          </a:p>
          <a:p>
            <a:endParaRPr lang="en-US"/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&lt;?xml version="1.0" encoding="utf-8" ?&gt;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&lt;siteMap xmlns="http://schemas.microsoft.com/AspNet/SiteMap-File-1.0" 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&lt;siteMapNode url="~/default.aspx" title="Home"  description="Default homepage"&gt;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&lt;siteMapNode  title="XML Object"  description="Latihan XML Object"&gt;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  &lt;siteMapNode url="~/dataxml/WebForm1.aspx" title="XML object1"  description="Latihan XML Object 1" /&gt;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  &lt;siteMapNode url="~/dataxml/WebForm2.aspx" title="XML object2"  description="Latihan XML Object 2" /&gt;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&lt;/siteMapNode&gt;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&lt;/</a:t>
            </a:r>
            <a:r>
              <a:rPr lang="id-ID" sz="2900">
                <a:solidFill>
                  <a:srgbClr val="FFFF00"/>
                </a:solidFill>
              </a:rPr>
              <a:t>siteMapNode</a:t>
            </a:r>
            <a:r>
              <a:rPr lang="id-ID" sz="2900" smtClean="0">
                <a:solidFill>
                  <a:srgbClr val="FFFF00"/>
                </a:solidFill>
              </a:rPr>
              <a:t>&gt;</a:t>
            </a:r>
            <a:endParaRPr lang="id-ID" sz="29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&lt;/</a:t>
            </a:r>
            <a:r>
              <a:rPr lang="id-ID" sz="2900">
                <a:solidFill>
                  <a:srgbClr val="FFFF00"/>
                </a:solidFill>
              </a:rPr>
              <a:t>siteMap</a:t>
            </a:r>
            <a:r>
              <a:rPr lang="id-ID" sz="2900" smtClean="0">
                <a:solidFill>
                  <a:srgbClr val="FFFF00"/>
                </a:solidFill>
              </a:rPr>
              <a:t>&gt;</a:t>
            </a:r>
            <a:endParaRPr lang="id-ID" sz="29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Halaman Home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smtClean="0"/>
              <a:t>Buat sebuah webform di root project </a:t>
            </a:r>
          </a:p>
          <a:p>
            <a:r>
              <a:rPr lang="en-US" sz="2600" smtClean="0"/>
              <a:t>Tambahkan SiteMapDataSource</a:t>
            </a:r>
          </a:p>
          <a:p>
            <a:r>
              <a:rPr lang="en-US" sz="2600" smtClean="0"/>
              <a:t>Tambahkan menu dengan orientasi verikal</a:t>
            </a:r>
          </a:p>
          <a:p>
            <a:r>
              <a:rPr lang="en-US" sz="2600" smtClean="0"/>
              <a:t>Simpan sebagai default.aspx</a:t>
            </a:r>
          </a:p>
          <a:p>
            <a:r>
              <a:rPr lang="en-US" sz="2600" smtClean="0"/>
              <a:t>Tambahkan SiteMapPath untuk halaman lainnya</a:t>
            </a:r>
          </a:p>
          <a:p>
            <a:pPr marL="0" indent="0">
              <a:buNone/>
            </a:pPr>
            <a:r>
              <a:rPr lang="en-US" sz="2200">
                <a:solidFill>
                  <a:srgbClr val="FFFF00"/>
                </a:solidFill>
              </a:rPr>
              <a:t> </a:t>
            </a:r>
            <a:r>
              <a:rPr lang="en-US" sz="2200" smtClean="0">
                <a:solidFill>
                  <a:srgbClr val="FFFF00"/>
                </a:solidFill>
              </a:rPr>
              <a:t>   </a:t>
            </a:r>
            <a:r>
              <a:rPr lang="id-ID" sz="1900" smtClean="0">
                <a:solidFill>
                  <a:srgbClr val="FFFF00"/>
                </a:solidFill>
              </a:rPr>
              <a:t>&lt;</a:t>
            </a:r>
            <a:r>
              <a:rPr lang="id-ID" sz="1900">
                <a:solidFill>
                  <a:srgbClr val="FFFF00"/>
                </a:solidFill>
              </a:rPr>
              <a:t>asp:SiteMapPath ID</a:t>
            </a:r>
            <a:r>
              <a:rPr lang="id-ID" sz="1900">
                <a:solidFill>
                  <a:srgbClr val="FFFF00"/>
                </a:solidFill>
              </a:rPr>
              <a:t>="</a:t>
            </a:r>
            <a:r>
              <a:rPr lang="id-ID" sz="1900" smtClean="0">
                <a:solidFill>
                  <a:srgbClr val="FFFF00"/>
                </a:solidFill>
              </a:rPr>
              <a:t>sm</a:t>
            </a:r>
            <a:r>
              <a:rPr lang="en-US" sz="1900" smtClean="0">
                <a:solidFill>
                  <a:srgbClr val="FFFF00"/>
                </a:solidFill>
              </a:rPr>
              <a:t>XMLForm1</a:t>
            </a:r>
            <a:r>
              <a:rPr lang="id-ID" sz="1900" smtClean="0">
                <a:solidFill>
                  <a:srgbClr val="FFFF00"/>
                </a:solidFill>
              </a:rPr>
              <a:t>" </a:t>
            </a:r>
            <a:r>
              <a:rPr lang="id-ID" sz="1900">
                <a:solidFill>
                  <a:srgbClr val="FFFF00"/>
                </a:solidFill>
              </a:rPr>
              <a:t>runat="server"&gt;&lt;/</a:t>
            </a:r>
            <a:r>
              <a:rPr lang="id-ID" sz="1900">
                <a:solidFill>
                  <a:srgbClr val="FFFF00"/>
                </a:solidFill>
              </a:rPr>
              <a:t>asp:SiteMapPath</a:t>
            </a:r>
            <a:r>
              <a:rPr lang="id-ID" sz="1900" smtClean="0">
                <a:solidFill>
                  <a:srgbClr val="FFFF00"/>
                </a:solidFill>
              </a:rPr>
              <a:t>&gt;</a:t>
            </a:r>
            <a:endParaRPr lang="en-US" sz="190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endParaRPr lang="en-US"/>
          </a:p>
          <a:p>
            <a:pPr marL="0" indent="0">
              <a:buNone/>
            </a:pPr>
            <a:r>
              <a:rPr lang="en-US" sz="2000" smtClean="0">
                <a:solidFill>
                  <a:srgbClr val="FFFF00"/>
                </a:solidFill>
              </a:rPr>
              <a:t>Tips: bedakan jika orientasi horisontal!</a:t>
            </a:r>
          </a:p>
          <a:p>
            <a:pPr marL="0" indent="0">
              <a:buNone/>
            </a:pPr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1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0" y="352697"/>
            <a:ext cx="11845268" cy="59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TreeView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navigasi lain adalah berupa Tree</a:t>
            </a:r>
          </a:p>
          <a:p>
            <a:r>
              <a:rPr lang="en-US" smtClean="0"/>
              <a:t>Tambahkan TreeView di halaman Home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918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4" y="350928"/>
            <a:ext cx="11649473" cy="59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4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Banyak definisi</a:t>
            </a:r>
          </a:p>
          <a:p>
            <a:r>
              <a:rPr lang="en-US" smtClean="0"/>
              <a:t>Software yang membuat dirinya bisa tersedia di internet dan menggunakan standar format XML</a:t>
            </a:r>
          </a:p>
          <a:p>
            <a:r>
              <a:rPr lang="en-US" smtClean="0"/>
              <a:t>Pertukaran informasi dengan menggunakan internet secara langsung antar aplikasi secara interaktif</a:t>
            </a:r>
          </a:p>
          <a:p>
            <a:r>
              <a:rPr lang="en-US" smtClean="0"/>
              <a:t>Koleksi protocol yang terbuka dan terstandar digunakan untuk pertukaran data antar aplikasi atau sistem</a:t>
            </a:r>
          </a:p>
        </p:txBody>
      </p:sp>
    </p:spTree>
    <p:extLst>
      <p:ext uri="{BB962C8B-B14F-4D97-AF65-F5344CB8AC3E}">
        <p14:creationId xmlns:p14="http://schemas.microsoft.com/office/powerpoint/2010/main" val="167526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Komponen Webservice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Basic platform adalah XML + HTTP</a:t>
            </a:r>
          </a:p>
          <a:p>
            <a:r>
              <a:rPr lang="en-US" smtClean="0"/>
              <a:t>Komponen :</a:t>
            </a:r>
          </a:p>
          <a:p>
            <a:pPr lvl="1"/>
            <a:r>
              <a:rPr lang="en-US"/>
              <a:t>SOAP (Simple Object Access Protocol)</a:t>
            </a:r>
          </a:p>
          <a:p>
            <a:pPr lvl="1"/>
            <a:r>
              <a:rPr lang="en-US"/>
              <a:t>UDDI (Universal Description, Discovery and Integration)</a:t>
            </a:r>
          </a:p>
          <a:p>
            <a:pPr lvl="1"/>
            <a:r>
              <a:rPr lang="en-US"/>
              <a:t>WSDL (Web Services Description Language)</a:t>
            </a:r>
          </a:p>
          <a:p>
            <a:r>
              <a:rPr lang="en-US" smtClean="0"/>
              <a:t>Cara Kerja:</a:t>
            </a:r>
          </a:p>
          <a:p>
            <a:pPr lvl="1"/>
            <a:r>
              <a:rPr lang="en-US"/>
              <a:t>XML </a:t>
            </a:r>
            <a:r>
              <a:rPr lang="en-US" smtClean="0"/>
              <a:t>untuk tagging data</a:t>
            </a:r>
            <a:endParaRPr lang="en-US"/>
          </a:p>
          <a:p>
            <a:pPr lvl="1"/>
            <a:r>
              <a:rPr lang="en-US"/>
              <a:t>SOAP </a:t>
            </a:r>
            <a:r>
              <a:rPr lang="en-US" smtClean="0"/>
              <a:t>untuk mengirim pesan</a:t>
            </a:r>
            <a:endParaRPr lang="en-US"/>
          </a:p>
          <a:p>
            <a:pPr lvl="1"/>
            <a:r>
              <a:rPr lang="en-US"/>
              <a:t>WSDL </a:t>
            </a:r>
            <a:r>
              <a:rPr lang="en-US" smtClean="0"/>
              <a:t>untuk informasi ketersediaan service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79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</a:t>
            </a:r>
            <a:r>
              <a:rPr lang="en-US"/>
              <a:t>X</a:t>
            </a:r>
            <a:r>
              <a:rPr lang="en-US" smtClean="0"/>
              <a:t>tensible Markup Language</a:t>
            </a:r>
          </a:p>
          <a:p>
            <a:r>
              <a:rPr lang="en-US" smtClean="0"/>
              <a:t>Tangging data</a:t>
            </a:r>
          </a:p>
          <a:p>
            <a:r>
              <a:rPr lang="en-US" smtClean="0"/>
              <a:t>Tidak ada standar penggunaan nama tag seperti halnya HTML</a:t>
            </a:r>
          </a:p>
          <a:p>
            <a:r>
              <a:rPr lang="en-US" smtClean="0"/>
              <a:t>Keunggulan</a:t>
            </a:r>
          </a:p>
          <a:p>
            <a:pPr lvl="1"/>
            <a:r>
              <a:rPr lang="en-US" smtClean="0"/>
              <a:t>Pintar</a:t>
            </a:r>
          </a:p>
          <a:p>
            <a:pPr lvl="1"/>
            <a:r>
              <a:rPr lang="en-US" smtClean="0"/>
              <a:t>Dapat beradaptasi</a:t>
            </a:r>
          </a:p>
          <a:p>
            <a:pPr lvl="1"/>
            <a:r>
              <a:rPr lang="en-US" smtClean="0"/>
              <a:t>Mudah pemeliharaannya</a:t>
            </a:r>
          </a:p>
          <a:p>
            <a:pPr lvl="1"/>
            <a:r>
              <a:rPr lang="en-US" smtClean="0"/>
              <a:t>Sederhana</a:t>
            </a:r>
          </a:p>
          <a:p>
            <a:pPr lvl="1"/>
            <a:r>
              <a:rPr lang="en-US" smtClean="0"/>
              <a:t>Mudah dipindahkan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Penggunaan XML</a:t>
            </a:r>
            <a:endParaRPr lang="id-ID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1" y="2099122"/>
            <a:ext cx="102790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membawa data pada API sep</a:t>
            </a:r>
            <a:r>
              <a:rPr kumimoji="0" lang="en-US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 SOAP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membentuk struktur form pada pemrograman desktop </a:t>
            </a:r>
            <a:r>
              <a:rPr lang="en-US" altLang="id-ID">
                <a:effectLst/>
                <a:latin typeface="Arial" panose="020B0604020202020204" pitchFamily="34" charset="0"/>
              </a:rPr>
              <a:t>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 delphi, lazarus, vb, gtk, dll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membuat layout aplikasi android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bertugas untuk membentuk struktur proyek pada java yang menggunakan Maven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sebagai format file SVG, DOCX, dsb </a:t>
            </a:r>
          </a:p>
        </p:txBody>
      </p:sp>
    </p:spTree>
    <p:extLst>
      <p:ext uri="{BB962C8B-B14F-4D97-AF65-F5344CB8AC3E}">
        <p14:creationId xmlns:p14="http://schemas.microsoft.com/office/powerpoint/2010/main" val="26856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data XML</a:t>
            </a:r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9284"/>
            <a:ext cx="6647545" cy="3045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06" y="91440"/>
            <a:ext cx="5642882" cy="6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Object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adalah jenis data yang menyimpan property dan method</a:t>
            </a:r>
          </a:p>
          <a:p>
            <a:r>
              <a:rPr lang="en-US" smtClean="0"/>
              <a:t>XML hanya bias menyimpan properti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67" y="3946031"/>
            <a:ext cx="10290145" cy="8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Array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adalah jenis data yang berisi kumpulan data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9" y="2924679"/>
            <a:ext cx="5922048" cy="259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16" y="2924679"/>
            <a:ext cx="5512545" cy="25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122</TotalTime>
  <Words>472</Words>
  <Application>Microsoft Office PowerPoint</Application>
  <PresentationFormat>Widescreen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</vt:lpstr>
      <vt:lpstr>Berlin</vt:lpstr>
      <vt:lpstr>Integrasi  Sistem Informasi</vt:lpstr>
      <vt:lpstr>Agenda</vt:lpstr>
      <vt:lpstr>Web Service</vt:lpstr>
      <vt:lpstr>Komponen Webservice</vt:lpstr>
      <vt:lpstr>XML</vt:lpstr>
      <vt:lpstr>Penggunaan XML</vt:lpstr>
      <vt:lpstr>Contoh data XML</vt:lpstr>
      <vt:lpstr>XML Object</vt:lpstr>
      <vt:lpstr>XML Array</vt:lpstr>
      <vt:lpstr>Data XML dan XMLDataSource</vt:lpstr>
      <vt:lpstr>Agenda XML</vt:lpstr>
      <vt:lpstr>Latihan 1</vt:lpstr>
      <vt:lpstr>Latihan 1</vt:lpstr>
      <vt:lpstr>PowerPoint Presentation</vt:lpstr>
      <vt:lpstr>PowerPoint Presentation</vt:lpstr>
      <vt:lpstr>Latihan 2</vt:lpstr>
      <vt:lpstr>PowerPoint Presentation</vt:lpstr>
      <vt:lpstr>Latihan 2</vt:lpstr>
      <vt:lpstr>PowerPoint Presentation</vt:lpstr>
      <vt:lpstr>Latihan 3: XML Sitemap</vt:lpstr>
      <vt:lpstr>SiteMap</vt:lpstr>
      <vt:lpstr>Halaman Home</vt:lpstr>
      <vt:lpstr>PowerPoint Presentation</vt:lpstr>
      <vt:lpstr>TreeView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PRAYITNA KUSWIDIANTA S.T.</dc:creator>
  <cp:lastModifiedBy>PRAYITNA KUSWIDIANTA S.T.</cp:lastModifiedBy>
  <cp:revision>12</cp:revision>
  <dcterms:created xsi:type="dcterms:W3CDTF">2019-10-16T13:35:00Z</dcterms:created>
  <dcterms:modified xsi:type="dcterms:W3CDTF">2019-10-19T03:37:17Z</dcterms:modified>
</cp:coreProperties>
</file>